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3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4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5.xml" ContentType="application/vnd.openxmlformats-officedocument.theme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theme/theme6.xml" ContentType="application/vnd.openxmlformats-officedocument.theme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theme/theme7.xml" ContentType="application/vnd.openxmlformats-officedocument.theme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8.xml" ContentType="application/vnd.openxmlformats-officedocument.theme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theme/theme9.xml" ContentType="application/vnd.openxmlformats-officedocument.theme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theme/theme10.xml" ContentType="application/vnd.openxmlformats-officedocument.theme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theme/theme11.xml" ContentType="application/vnd.openxmlformats-officedocument.theme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theme/theme12.xml" ContentType="application/vnd.openxmlformats-officedocument.theme+xml"/>
  <Override PartName="/ppt/theme/theme1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  <p:sldMasterId id="2147483663" r:id="rId2"/>
    <p:sldMasterId id="2147483710" r:id="rId3"/>
    <p:sldMasterId id="2147483790" r:id="rId4"/>
    <p:sldMasterId id="2147483791" r:id="rId5"/>
    <p:sldMasterId id="2147483793" r:id="rId6"/>
    <p:sldMasterId id="2147483794" r:id="rId7"/>
    <p:sldMasterId id="2147483795" r:id="rId8"/>
    <p:sldMasterId id="2147483796" r:id="rId9"/>
    <p:sldMasterId id="2147483904" r:id="rId10"/>
    <p:sldMasterId id="2147483936" r:id="rId11"/>
    <p:sldMasterId id="2147483952" r:id="rId12"/>
  </p:sldMasterIdLst>
  <p:notesMasterIdLst>
    <p:notesMasterId r:id="rId53"/>
  </p:notesMasterIdLst>
  <p:sldIdLst>
    <p:sldId id="398" r:id="rId13"/>
    <p:sldId id="948" r:id="rId14"/>
    <p:sldId id="949" r:id="rId15"/>
    <p:sldId id="997" r:id="rId16"/>
    <p:sldId id="1001" r:id="rId17"/>
    <p:sldId id="1105" r:id="rId18"/>
    <p:sldId id="1104" r:id="rId19"/>
    <p:sldId id="1100" r:id="rId20"/>
    <p:sldId id="1101" r:id="rId21"/>
    <p:sldId id="1103" r:id="rId22"/>
    <p:sldId id="1018" r:id="rId23"/>
    <p:sldId id="1098" r:id="rId24"/>
    <p:sldId id="1099" r:id="rId25"/>
    <p:sldId id="1021" r:id="rId26"/>
    <p:sldId id="1022" r:id="rId27"/>
    <p:sldId id="1024" r:id="rId28"/>
    <p:sldId id="1025" r:id="rId29"/>
    <p:sldId id="1026" r:id="rId30"/>
    <p:sldId id="1027" r:id="rId31"/>
    <p:sldId id="1106" r:id="rId32"/>
    <p:sldId id="1029" r:id="rId33"/>
    <p:sldId id="1034" r:id="rId34"/>
    <p:sldId id="1032" r:id="rId35"/>
    <p:sldId id="1033" r:id="rId36"/>
    <p:sldId id="1035" r:id="rId37"/>
    <p:sldId id="1036" r:id="rId38"/>
    <p:sldId id="1038" r:id="rId39"/>
    <p:sldId id="1085" r:id="rId40"/>
    <p:sldId id="1086" r:id="rId41"/>
    <p:sldId id="1087" r:id="rId42"/>
    <p:sldId id="1088" r:id="rId43"/>
    <p:sldId id="1089" r:id="rId44"/>
    <p:sldId id="1090" r:id="rId45"/>
    <p:sldId id="1091" r:id="rId46"/>
    <p:sldId id="1092" r:id="rId47"/>
    <p:sldId id="1093" r:id="rId48"/>
    <p:sldId id="1094" r:id="rId49"/>
    <p:sldId id="1095" r:id="rId50"/>
    <p:sldId id="1096" r:id="rId51"/>
    <p:sldId id="1097" r:id="rId5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1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CC6600"/>
    <a:srgbClr val="01FFFF"/>
    <a:srgbClr val="E7FFFF"/>
    <a:srgbClr val="11FF88"/>
    <a:srgbClr val="99FFCC"/>
    <a:srgbClr val="CCFFFF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68" autoAdjust="0"/>
    <p:restoredTop sz="98188" autoAdjust="0"/>
  </p:normalViewPr>
  <p:slideViewPr>
    <p:cSldViewPr>
      <p:cViewPr varScale="1">
        <p:scale>
          <a:sx n="76" d="100"/>
          <a:sy n="76" d="100"/>
        </p:scale>
        <p:origin x="828" y="36"/>
      </p:cViewPr>
      <p:guideLst>
        <p:guide orient="horz" pos="401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830"/>
    </p:cViewPr>
  </p:sorterViewPr>
  <p:gridSpacing cx="71999" cy="71999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slide" Target="slides/slide14.xml"/><Relationship Id="rId39" Type="http://schemas.openxmlformats.org/officeDocument/2006/relationships/slide" Target="slides/slide27.xml"/><Relationship Id="rId21" Type="http://schemas.openxmlformats.org/officeDocument/2006/relationships/slide" Target="slides/slide9.xml"/><Relationship Id="rId34" Type="http://schemas.openxmlformats.org/officeDocument/2006/relationships/slide" Target="slides/slide22.xml"/><Relationship Id="rId42" Type="http://schemas.openxmlformats.org/officeDocument/2006/relationships/slide" Target="slides/slide30.xml"/><Relationship Id="rId47" Type="http://schemas.openxmlformats.org/officeDocument/2006/relationships/slide" Target="slides/slide35.xml"/><Relationship Id="rId50" Type="http://schemas.openxmlformats.org/officeDocument/2006/relationships/slide" Target="slides/slide38.xml"/><Relationship Id="rId55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4.xml"/><Relationship Id="rId29" Type="http://schemas.openxmlformats.org/officeDocument/2006/relationships/slide" Target="slides/slide17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2.xml"/><Relationship Id="rId32" Type="http://schemas.openxmlformats.org/officeDocument/2006/relationships/slide" Target="slides/slide20.xml"/><Relationship Id="rId37" Type="http://schemas.openxmlformats.org/officeDocument/2006/relationships/slide" Target="slides/slide25.xml"/><Relationship Id="rId40" Type="http://schemas.openxmlformats.org/officeDocument/2006/relationships/slide" Target="slides/slide28.xml"/><Relationship Id="rId45" Type="http://schemas.openxmlformats.org/officeDocument/2006/relationships/slide" Target="slides/slide33.xml"/><Relationship Id="rId53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9" Type="http://schemas.openxmlformats.org/officeDocument/2006/relationships/slide" Target="slides/slide7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slide" Target="slides/slide15.xml"/><Relationship Id="rId30" Type="http://schemas.openxmlformats.org/officeDocument/2006/relationships/slide" Target="slides/slide18.xml"/><Relationship Id="rId35" Type="http://schemas.openxmlformats.org/officeDocument/2006/relationships/slide" Target="slides/slide23.xml"/><Relationship Id="rId43" Type="http://schemas.openxmlformats.org/officeDocument/2006/relationships/slide" Target="slides/slide31.xml"/><Relationship Id="rId48" Type="http://schemas.openxmlformats.org/officeDocument/2006/relationships/slide" Target="slides/slide36.xml"/><Relationship Id="rId56" Type="http://schemas.openxmlformats.org/officeDocument/2006/relationships/theme" Target="theme/theme1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39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5.xml"/><Relationship Id="rId25" Type="http://schemas.openxmlformats.org/officeDocument/2006/relationships/slide" Target="slides/slide13.xml"/><Relationship Id="rId33" Type="http://schemas.openxmlformats.org/officeDocument/2006/relationships/slide" Target="slides/slide21.xml"/><Relationship Id="rId38" Type="http://schemas.openxmlformats.org/officeDocument/2006/relationships/slide" Target="slides/slide26.xml"/><Relationship Id="rId46" Type="http://schemas.openxmlformats.org/officeDocument/2006/relationships/slide" Target="slides/slide34.xml"/><Relationship Id="rId20" Type="http://schemas.openxmlformats.org/officeDocument/2006/relationships/slide" Target="slides/slide8.xml"/><Relationship Id="rId41" Type="http://schemas.openxmlformats.org/officeDocument/2006/relationships/slide" Target="slides/slide29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slide" Target="slides/slide16.xml"/><Relationship Id="rId36" Type="http://schemas.openxmlformats.org/officeDocument/2006/relationships/slide" Target="slides/slide24.xml"/><Relationship Id="rId49" Type="http://schemas.openxmlformats.org/officeDocument/2006/relationships/slide" Target="slides/slide37.xml"/><Relationship Id="rId57" Type="http://schemas.openxmlformats.org/officeDocument/2006/relationships/tableStyles" Target="tableStyles.xml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19.xml"/><Relationship Id="rId44" Type="http://schemas.openxmlformats.org/officeDocument/2006/relationships/slide" Target="slides/slide32.xml"/><Relationship Id="rId52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image" Target="../media/image5.emf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image" Target="../media/image11.emf"/><Relationship Id="rId4" Type="http://schemas.openxmlformats.org/officeDocument/2006/relationships/image" Target="../media/image14.e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image" Target="../media/image16.emf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image" Target="../media/image21.emf"/><Relationship Id="rId5" Type="http://schemas.openxmlformats.org/officeDocument/2006/relationships/image" Target="../media/image25.emf"/><Relationship Id="rId4" Type="http://schemas.openxmlformats.org/officeDocument/2006/relationships/image" Target="../media/image24.e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image" Target="../media/image26.emf"/><Relationship Id="rId4" Type="http://schemas.openxmlformats.org/officeDocument/2006/relationships/image" Target="../media/image29.e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image" Target="../media/image30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image" Target="../media/image33.emf"/><Relationship Id="rId5" Type="http://schemas.openxmlformats.org/officeDocument/2006/relationships/image" Target="../media/image37.emf"/><Relationship Id="rId4" Type="http://schemas.openxmlformats.org/officeDocument/2006/relationships/image" Target="../media/image36.e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39.emf"/><Relationship Id="rId1" Type="http://schemas.openxmlformats.org/officeDocument/2006/relationships/image" Target="../media/image38.emf"/><Relationship Id="rId5" Type="http://schemas.openxmlformats.org/officeDocument/2006/relationships/image" Target="../media/image42.emf"/><Relationship Id="rId4" Type="http://schemas.openxmlformats.org/officeDocument/2006/relationships/image" Target="../media/image41.e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image" Target="../media/image44.emf"/><Relationship Id="rId1" Type="http://schemas.openxmlformats.org/officeDocument/2006/relationships/image" Target="../media/image43.emf"/><Relationship Id="rId4" Type="http://schemas.openxmlformats.org/officeDocument/2006/relationships/image" Target="../media/image4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image" Target="../media/image48.emf"/><Relationship Id="rId1" Type="http://schemas.openxmlformats.org/officeDocument/2006/relationships/image" Target="../media/image47.emf"/><Relationship Id="rId5" Type="http://schemas.openxmlformats.org/officeDocument/2006/relationships/image" Target="../media/image51.emf"/><Relationship Id="rId4" Type="http://schemas.openxmlformats.org/officeDocument/2006/relationships/image" Target="../media/image50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7" Type="http://schemas.openxmlformats.org/officeDocument/2006/relationships/image" Target="../media/image56.emf"/><Relationship Id="rId2" Type="http://schemas.openxmlformats.org/officeDocument/2006/relationships/image" Target="../media/image48.emf"/><Relationship Id="rId1" Type="http://schemas.openxmlformats.org/officeDocument/2006/relationships/image" Target="../media/image47.emf"/><Relationship Id="rId6" Type="http://schemas.openxmlformats.org/officeDocument/2006/relationships/image" Target="../media/image55.emf"/><Relationship Id="rId5" Type="http://schemas.openxmlformats.org/officeDocument/2006/relationships/image" Target="../media/image54.emf"/><Relationship Id="rId4" Type="http://schemas.openxmlformats.org/officeDocument/2006/relationships/image" Target="../media/image50.emf"/></Relationships>
</file>

<file path=ppt/drawings/_rels/vmlDrawing3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8.emf"/><Relationship Id="rId1" Type="http://schemas.openxmlformats.org/officeDocument/2006/relationships/image" Target="../media/image57.e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emf"/><Relationship Id="rId2" Type="http://schemas.openxmlformats.org/officeDocument/2006/relationships/image" Target="../media/image60.emf"/><Relationship Id="rId1" Type="http://schemas.openxmlformats.org/officeDocument/2006/relationships/image" Target="../media/image59.emf"/><Relationship Id="rId5" Type="http://schemas.openxmlformats.org/officeDocument/2006/relationships/image" Target="../media/image63.emf"/><Relationship Id="rId4" Type="http://schemas.openxmlformats.org/officeDocument/2006/relationships/image" Target="../media/image62.e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emf"/><Relationship Id="rId2" Type="http://schemas.openxmlformats.org/officeDocument/2006/relationships/image" Target="../media/image73.emf"/><Relationship Id="rId1" Type="http://schemas.openxmlformats.org/officeDocument/2006/relationships/image" Target="../media/image72.emf"/><Relationship Id="rId4" Type="http://schemas.openxmlformats.org/officeDocument/2006/relationships/image" Target="../media/image75.e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emf"/><Relationship Id="rId7" Type="http://schemas.openxmlformats.org/officeDocument/2006/relationships/image" Target="../media/image82.emf"/><Relationship Id="rId2" Type="http://schemas.openxmlformats.org/officeDocument/2006/relationships/image" Target="../media/image77.emf"/><Relationship Id="rId1" Type="http://schemas.openxmlformats.org/officeDocument/2006/relationships/image" Target="../media/image76.emf"/><Relationship Id="rId6" Type="http://schemas.openxmlformats.org/officeDocument/2006/relationships/image" Target="../media/image81.emf"/><Relationship Id="rId5" Type="http://schemas.openxmlformats.org/officeDocument/2006/relationships/image" Target="../media/image80.emf"/><Relationship Id="rId4" Type="http://schemas.openxmlformats.org/officeDocument/2006/relationships/image" Target="../media/image79.emf"/></Relationships>
</file>

<file path=ppt/drawings/_rels/vmlDrawing37.vml.rels><?xml version="1.0" encoding="UTF-8" standalone="yes"?>
<Relationships xmlns="http://schemas.openxmlformats.org/package/2006/relationships"><Relationship Id="rId2" Type="http://schemas.openxmlformats.org/officeDocument/2006/relationships/image" Target="../media/image84.emf"/><Relationship Id="rId1" Type="http://schemas.openxmlformats.org/officeDocument/2006/relationships/image" Target="../media/image83.e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89.emf"/><Relationship Id="rId2" Type="http://schemas.openxmlformats.org/officeDocument/2006/relationships/image" Target="../media/image88.emf"/><Relationship Id="rId1" Type="http://schemas.openxmlformats.org/officeDocument/2006/relationships/image" Target="../media/image87.emf"/><Relationship Id="rId5" Type="http://schemas.openxmlformats.org/officeDocument/2006/relationships/image" Target="../media/image91.emf"/><Relationship Id="rId4" Type="http://schemas.openxmlformats.org/officeDocument/2006/relationships/image" Target="../media/image90.e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95.emf"/><Relationship Id="rId7" Type="http://schemas.openxmlformats.org/officeDocument/2006/relationships/image" Target="../media/image99.emf"/><Relationship Id="rId2" Type="http://schemas.openxmlformats.org/officeDocument/2006/relationships/image" Target="../media/image94.emf"/><Relationship Id="rId1" Type="http://schemas.openxmlformats.org/officeDocument/2006/relationships/image" Target="../media/image93.emf"/><Relationship Id="rId6" Type="http://schemas.openxmlformats.org/officeDocument/2006/relationships/image" Target="../media/image98.emf"/><Relationship Id="rId5" Type="http://schemas.openxmlformats.org/officeDocument/2006/relationships/image" Target="../media/image97.emf"/><Relationship Id="rId4" Type="http://schemas.openxmlformats.org/officeDocument/2006/relationships/image" Target="../media/image9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emf"/><Relationship Id="rId2" Type="http://schemas.openxmlformats.org/officeDocument/2006/relationships/image" Target="../media/image102.emf"/><Relationship Id="rId1" Type="http://schemas.openxmlformats.org/officeDocument/2006/relationships/image" Target="../media/image101.emf"/><Relationship Id="rId5" Type="http://schemas.openxmlformats.org/officeDocument/2006/relationships/image" Target="../media/image105.emf"/><Relationship Id="rId4" Type="http://schemas.openxmlformats.org/officeDocument/2006/relationships/image" Target="../media/image104.e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emf"/><Relationship Id="rId2" Type="http://schemas.openxmlformats.org/officeDocument/2006/relationships/image" Target="../media/image109.emf"/><Relationship Id="rId1" Type="http://schemas.openxmlformats.org/officeDocument/2006/relationships/image" Target="../media/image108.emf"/><Relationship Id="rId5" Type="http://schemas.openxmlformats.org/officeDocument/2006/relationships/image" Target="../media/image112.emf"/><Relationship Id="rId4" Type="http://schemas.openxmlformats.org/officeDocument/2006/relationships/image" Target="../media/image111.e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emf"/><Relationship Id="rId2" Type="http://schemas.openxmlformats.org/officeDocument/2006/relationships/image" Target="../media/image114.emf"/><Relationship Id="rId1" Type="http://schemas.openxmlformats.org/officeDocument/2006/relationships/image" Target="../media/image113.emf"/><Relationship Id="rId4" Type="http://schemas.openxmlformats.org/officeDocument/2006/relationships/image" Target="../media/image116.e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emf"/><Relationship Id="rId2" Type="http://schemas.openxmlformats.org/officeDocument/2006/relationships/image" Target="../media/image118.emf"/><Relationship Id="rId1" Type="http://schemas.openxmlformats.org/officeDocument/2006/relationships/image" Target="../media/image117.emf"/><Relationship Id="rId4" Type="http://schemas.openxmlformats.org/officeDocument/2006/relationships/image" Target="../media/image120.emf"/></Relationships>
</file>

<file path=ppt/drawings/_rels/vmlDrawing4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emf"/><Relationship Id="rId2" Type="http://schemas.openxmlformats.org/officeDocument/2006/relationships/image" Target="../media/image122.emf"/><Relationship Id="rId1" Type="http://schemas.openxmlformats.org/officeDocument/2006/relationships/image" Target="../media/image121.emf"/><Relationship Id="rId4" Type="http://schemas.openxmlformats.org/officeDocument/2006/relationships/image" Target="../media/image124.emf"/></Relationships>
</file>

<file path=ppt/drawings/_rels/vmlDrawing4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emf"/><Relationship Id="rId2" Type="http://schemas.openxmlformats.org/officeDocument/2006/relationships/image" Target="../media/image126.emf"/><Relationship Id="rId1" Type="http://schemas.openxmlformats.org/officeDocument/2006/relationships/image" Target="../media/image125.emf"/><Relationship Id="rId5" Type="http://schemas.openxmlformats.org/officeDocument/2006/relationships/image" Target="../media/image129.emf"/><Relationship Id="rId4" Type="http://schemas.openxmlformats.org/officeDocument/2006/relationships/image" Target="../media/image128.emf"/></Relationships>
</file>

<file path=ppt/drawings/_rels/vmlDrawing4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emf"/><Relationship Id="rId2" Type="http://schemas.openxmlformats.org/officeDocument/2006/relationships/image" Target="../media/image131.emf"/><Relationship Id="rId1" Type="http://schemas.openxmlformats.org/officeDocument/2006/relationships/image" Target="../media/image130.emf"/><Relationship Id="rId6" Type="http://schemas.openxmlformats.org/officeDocument/2006/relationships/image" Target="../media/image135.emf"/><Relationship Id="rId5" Type="http://schemas.openxmlformats.org/officeDocument/2006/relationships/image" Target="../media/image134.emf"/><Relationship Id="rId4" Type="http://schemas.openxmlformats.org/officeDocument/2006/relationships/image" Target="../media/image133.emf"/></Relationships>
</file>

<file path=ppt/drawings/_rels/vmlDrawing4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emf"/><Relationship Id="rId2" Type="http://schemas.openxmlformats.org/officeDocument/2006/relationships/image" Target="../media/image137.emf"/><Relationship Id="rId1" Type="http://schemas.openxmlformats.org/officeDocument/2006/relationships/image" Target="../media/image13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5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1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41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1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020C065A-5D6A-4524-94FD-0E09CFD0B65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00070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10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.png"/></Relationships>
</file>

<file path=ppt/slideLayouts/_rels/slideLayout1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Master" Target="../slideMasters/slideMaster10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.png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png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Master" Target="../slideMasters/slideMaster11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1.png"/></Relationships>
</file>

<file path=ppt/slideLayouts/_rels/slideLayout1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Master" Target="../slideMasters/slideMaster11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1.png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.png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Master" Target="../slideMasters/slideMaster1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1.png"/></Relationships>
</file>

<file path=ppt/slideLayouts/_rels/slideLayout1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Master" Target="../slideMasters/slideMaster1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1.png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3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.png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3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.png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4557713" cy="25908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path path="rect">
              <a:fillToRect r="100000" b="10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800">
              <a:latin typeface="Arial" pitchFamily="34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2576513"/>
            <a:ext cx="4595813" cy="4265612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path path="rect">
              <a:fillToRect t="100000" r="10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800">
              <a:latin typeface="Arial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75175" y="0"/>
            <a:ext cx="4557713" cy="25908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path path="rect">
              <a:fillToRect l="100000" b="10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800">
              <a:latin typeface="Arial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72000" y="2582863"/>
            <a:ext cx="4557713" cy="42608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path path="rect">
              <a:fillToRect l="100000" t="10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800">
              <a:latin typeface="Arial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31775" y="2768600"/>
            <a:ext cx="8534400" cy="1828800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50000">
                <a:schemeClr val="bg1"/>
              </a:gs>
              <a:gs pos="100000">
                <a:schemeClr val="hlink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800">
              <a:latin typeface="Arial" pitchFamily="34" charset="0"/>
            </a:endParaRPr>
          </a:p>
        </p:txBody>
      </p:sp>
      <p:sp useBgFill="1">
        <p:nvSpPr>
          <p:cNvPr id="8" name="Rectangle 7"/>
          <p:cNvSpPr>
            <a:spLocks noChangeArrowheads="1"/>
          </p:cNvSpPr>
          <p:nvPr/>
        </p:nvSpPr>
        <p:spPr bwMode="auto">
          <a:xfrm>
            <a:off x="292100" y="731838"/>
            <a:ext cx="8566150" cy="3794125"/>
          </a:xfrm>
          <a:prstGeom prst="rect">
            <a:avLst/>
          </a:prstGeom>
          <a:ln w="127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800">
              <a:latin typeface="Arial" pitchFamily="34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96875" y="825500"/>
            <a:ext cx="8356600" cy="36068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800">
              <a:latin typeface="Arial" pitchFamily="34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66725" y="909638"/>
            <a:ext cx="8212138" cy="34337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800">
              <a:latin typeface="Arial" pitchFamily="34" charset="0"/>
            </a:endParaRPr>
          </a:p>
        </p:txBody>
      </p: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4105275" y="0"/>
            <a:ext cx="892175" cy="915988"/>
            <a:chOff x="0" y="0"/>
            <a:chExt cx="562" cy="577"/>
          </a:xfrm>
        </p:grpSpPr>
        <p:sp>
          <p:nvSpPr>
            <p:cNvPr id="12" name="未知"/>
            <p:cNvSpPr>
              <a:spLocks/>
            </p:cNvSpPr>
            <p:nvPr/>
          </p:nvSpPr>
          <p:spPr bwMode="auto">
            <a:xfrm>
              <a:off x="96" y="0"/>
              <a:ext cx="95" cy="577"/>
            </a:xfrm>
            <a:custGeom>
              <a:avLst/>
              <a:gdLst/>
              <a:ahLst/>
              <a:cxnLst>
                <a:cxn ang="0">
                  <a:pos x="90" y="0"/>
                </a:cxn>
                <a:cxn ang="0">
                  <a:pos x="94" y="458"/>
                </a:cxn>
                <a:cxn ang="0">
                  <a:pos x="0" y="576"/>
                </a:cxn>
                <a:cxn ang="0">
                  <a:pos x="0" y="0"/>
                </a:cxn>
                <a:cxn ang="0">
                  <a:pos x="90" y="0"/>
                </a:cxn>
              </a:cxnLst>
              <a:rect l="0" t="0" r="r" b="b"/>
              <a:pathLst>
                <a:path w="95" h="577">
                  <a:moveTo>
                    <a:pt x="90" y="0"/>
                  </a:moveTo>
                  <a:lnTo>
                    <a:pt x="94" y="458"/>
                  </a:lnTo>
                  <a:lnTo>
                    <a:pt x="0" y="576"/>
                  </a:lnTo>
                  <a:lnTo>
                    <a:pt x="0" y="0"/>
                  </a:lnTo>
                  <a:lnTo>
                    <a:pt x="90" y="0"/>
                  </a:lnTo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13" name="未知"/>
            <p:cNvSpPr>
              <a:spLocks/>
            </p:cNvSpPr>
            <p:nvPr/>
          </p:nvSpPr>
          <p:spPr bwMode="auto">
            <a:xfrm>
              <a:off x="0" y="0"/>
              <a:ext cx="97" cy="5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458"/>
                </a:cxn>
                <a:cxn ang="0">
                  <a:pos x="96" y="576"/>
                </a:cxn>
                <a:cxn ang="0">
                  <a:pos x="96" y="0"/>
                </a:cxn>
                <a:cxn ang="0">
                  <a:pos x="0" y="0"/>
                </a:cxn>
              </a:cxnLst>
              <a:rect l="0" t="0" r="r" b="b"/>
              <a:pathLst>
                <a:path w="97" h="577">
                  <a:moveTo>
                    <a:pt x="0" y="0"/>
                  </a:moveTo>
                  <a:lnTo>
                    <a:pt x="1" y="458"/>
                  </a:lnTo>
                  <a:lnTo>
                    <a:pt x="96" y="576"/>
                  </a:lnTo>
                  <a:lnTo>
                    <a:pt x="96" y="0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14" name="未知"/>
            <p:cNvSpPr>
              <a:spLocks/>
            </p:cNvSpPr>
            <p:nvPr/>
          </p:nvSpPr>
          <p:spPr bwMode="auto">
            <a:xfrm>
              <a:off x="282" y="0"/>
              <a:ext cx="95" cy="577"/>
            </a:xfrm>
            <a:custGeom>
              <a:avLst/>
              <a:gdLst/>
              <a:ahLst/>
              <a:cxnLst>
                <a:cxn ang="0">
                  <a:pos x="90" y="0"/>
                </a:cxn>
                <a:cxn ang="0">
                  <a:pos x="94" y="458"/>
                </a:cxn>
                <a:cxn ang="0">
                  <a:pos x="0" y="576"/>
                </a:cxn>
                <a:cxn ang="0">
                  <a:pos x="0" y="0"/>
                </a:cxn>
                <a:cxn ang="0">
                  <a:pos x="90" y="0"/>
                </a:cxn>
              </a:cxnLst>
              <a:rect l="0" t="0" r="r" b="b"/>
              <a:pathLst>
                <a:path w="95" h="577">
                  <a:moveTo>
                    <a:pt x="90" y="0"/>
                  </a:moveTo>
                  <a:lnTo>
                    <a:pt x="94" y="458"/>
                  </a:lnTo>
                  <a:lnTo>
                    <a:pt x="0" y="576"/>
                  </a:lnTo>
                  <a:lnTo>
                    <a:pt x="0" y="0"/>
                  </a:lnTo>
                  <a:lnTo>
                    <a:pt x="90" y="0"/>
                  </a:lnTo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15" name="未知"/>
            <p:cNvSpPr>
              <a:spLocks/>
            </p:cNvSpPr>
            <p:nvPr/>
          </p:nvSpPr>
          <p:spPr bwMode="auto">
            <a:xfrm>
              <a:off x="186" y="0"/>
              <a:ext cx="97" cy="5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458"/>
                </a:cxn>
                <a:cxn ang="0">
                  <a:pos x="96" y="576"/>
                </a:cxn>
                <a:cxn ang="0">
                  <a:pos x="96" y="0"/>
                </a:cxn>
                <a:cxn ang="0">
                  <a:pos x="0" y="0"/>
                </a:cxn>
              </a:cxnLst>
              <a:rect l="0" t="0" r="r" b="b"/>
              <a:pathLst>
                <a:path w="97" h="577">
                  <a:moveTo>
                    <a:pt x="0" y="0"/>
                  </a:moveTo>
                  <a:lnTo>
                    <a:pt x="1" y="458"/>
                  </a:lnTo>
                  <a:lnTo>
                    <a:pt x="96" y="576"/>
                  </a:lnTo>
                  <a:lnTo>
                    <a:pt x="96" y="0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16" name="未知"/>
            <p:cNvSpPr>
              <a:spLocks/>
            </p:cNvSpPr>
            <p:nvPr/>
          </p:nvSpPr>
          <p:spPr bwMode="auto">
            <a:xfrm>
              <a:off x="467" y="0"/>
              <a:ext cx="95" cy="577"/>
            </a:xfrm>
            <a:custGeom>
              <a:avLst/>
              <a:gdLst/>
              <a:ahLst/>
              <a:cxnLst>
                <a:cxn ang="0">
                  <a:pos x="90" y="0"/>
                </a:cxn>
                <a:cxn ang="0">
                  <a:pos x="94" y="458"/>
                </a:cxn>
                <a:cxn ang="0">
                  <a:pos x="0" y="576"/>
                </a:cxn>
                <a:cxn ang="0">
                  <a:pos x="0" y="0"/>
                </a:cxn>
                <a:cxn ang="0">
                  <a:pos x="90" y="0"/>
                </a:cxn>
              </a:cxnLst>
              <a:rect l="0" t="0" r="r" b="b"/>
              <a:pathLst>
                <a:path w="95" h="577">
                  <a:moveTo>
                    <a:pt x="90" y="0"/>
                  </a:moveTo>
                  <a:lnTo>
                    <a:pt x="94" y="458"/>
                  </a:lnTo>
                  <a:lnTo>
                    <a:pt x="0" y="576"/>
                  </a:lnTo>
                  <a:lnTo>
                    <a:pt x="0" y="0"/>
                  </a:lnTo>
                  <a:lnTo>
                    <a:pt x="90" y="0"/>
                  </a:lnTo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17" name="未知"/>
            <p:cNvSpPr>
              <a:spLocks/>
            </p:cNvSpPr>
            <p:nvPr/>
          </p:nvSpPr>
          <p:spPr bwMode="auto">
            <a:xfrm>
              <a:off x="371" y="0"/>
              <a:ext cx="97" cy="5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458"/>
                </a:cxn>
                <a:cxn ang="0">
                  <a:pos x="96" y="576"/>
                </a:cxn>
                <a:cxn ang="0">
                  <a:pos x="96" y="0"/>
                </a:cxn>
                <a:cxn ang="0">
                  <a:pos x="0" y="0"/>
                </a:cxn>
              </a:cxnLst>
              <a:rect l="0" t="0" r="r" b="b"/>
              <a:pathLst>
                <a:path w="97" h="577">
                  <a:moveTo>
                    <a:pt x="0" y="0"/>
                  </a:moveTo>
                  <a:lnTo>
                    <a:pt x="1" y="458"/>
                  </a:lnTo>
                  <a:lnTo>
                    <a:pt x="96" y="576"/>
                  </a:lnTo>
                  <a:lnTo>
                    <a:pt x="96" y="0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</p:grpSp>
      <p:grpSp>
        <p:nvGrpSpPr>
          <p:cNvPr id="18" name="Group 17"/>
          <p:cNvGrpSpPr>
            <a:grpSpLocks/>
          </p:cNvGrpSpPr>
          <p:nvPr/>
        </p:nvGrpSpPr>
        <p:grpSpPr bwMode="auto">
          <a:xfrm>
            <a:off x="0" y="2074863"/>
            <a:ext cx="496888" cy="1058862"/>
            <a:chOff x="0" y="0"/>
            <a:chExt cx="313" cy="667"/>
          </a:xfrm>
        </p:grpSpPr>
        <p:sp>
          <p:nvSpPr>
            <p:cNvPr id="19" name="未知"/>
            <p:cNvSpPr>
              <a:spLocks/>
            </p:cNvSpPr>
            <p:nvPr/>
          </p:nvSpPr>
          <p:spPr bwMode="auto">
            <a:xfrm>
              <a:off x="0" y="555"/>
              <a:ext cx="313" cy="112"/>
            </a:xfrm>
            <a:custGeom>
              <a:avLst/>
              <a:gdLst/>
              <a:ahLst/>
              <a:cxnLst>
                <a:cxn ang="0">
                  <a:pos x="0" y="111"/>
                </a:cxn>
                <a:cxn ang="0">
                  <a:pos x="202" y="111"/>
                </a:cxn>
                <a:cxn ang="0">
                  <a:pos x="312" y="0"/>
                </a:cxn>
                <a:cxn ang="0">
                  <a:pos x="0" y="0"/>
                </a:cxn>
                <a:cxn ang="0">
                  <a:pos x="0" y="111"/>
                </a:cxn>
              </a:cxnLst>
              <a:rect l="0" t="0" r="r" b="b"/>
              <a:pathLst>
                <a:path w="313" h="112">
                  <a:moveTo>
                    <a:pt x="0" y="111"/>
                  </a:moveTo>
                  <a:lnTo>
                    <a:pt x="202" y="111"/>
                  </a:lnTo>
                  <a:lnTo>
                    <a:pt x="312" y="0"/>
                  </a:lnTo>
                  <a:lnTo>
                    <a:pt x="0" y="0"/>
                  </a:lnTo>
                  <a:lnTo>
                    <a:pt x="0" y="111"/>
                  </a:lnTo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20" name="未知"/>
            <p:cNvSpPr>
              <a:spLocks/>
            </p:cNvSpPr>
            <p:nvPr/>
          </p:nvSpPr>
          <p:spPr bwMode="auto">
            <a:xfrm>
              <a:off x="0" y="444"/>
              <a:ext cx="313" cy="1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2" y="0"/>
                </a:cxn>
                <a:cxn ang="0">
                  <a:pos x="312" y="111"/>
                </a:cxn>
                <a:cxn ang="0">
                  <a:pos x="0" y="111"/>
                </a:cxn>
                <a:cxn ang="0">
                  <a:pos x="0" y="0"/>
                </a:cxn>
              </a:cxnLst>
              <a:rect l="0" t="0" r="r" b="b"/>
              <a:pathLst>
                <a:path w="313" h="112">
                  <a:moveTo>
                    <a:pt x="0" y="0"/>
                  </a:moveTo>
                  <a:lnTo>
                    <a:pt x="202" y="0"/>
                  </a:lnTo>
                  <a:lnTo>
                    <a:pt x="312" y="111"/>
                  </a:lnTo>
                  <a:lnTo>
                    <a:pt x="0" y="111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21" name="未知"/>
            <p:cNvSpPr>
              <a:spLocks/>
            </p:cNvSpPr>
            <p:nvPr/>
          </p:nvSpPr>
          <p:spPr bwMode="auto">
            <a:xfrm>
              <a:off x="0" y="333"/>
              <a:ext cx="313" cy="112"/>
            </a:xfrm>
            <a:custGeom>
              <a:avLst/>
              <a:gdLst/>
              <a:ahLst/>
              <a:cxnLst>
                <a:cxn ang="0">
                  <a:pos x="0" y="111"/>
                </a:cxn>
                <a:cxn ang="0">
                  <a:pos x="202" y="111"/>
                </a:cxn>
                <a:cxn ang="0">
                  <a:pos x="312" y="0"/>
                </a:cxn>
                <a:cxn ang="0">
                  <a:pos x="0" y="0"/>
                </a:cxn>
                <a:cxn ang="0">
                  <a:pos x="0" y="111"/>
                </a:cxn>
              </a:cxnLst>
              <a:rect l="0" t="0" r="r" b="b"/>
              <a:pathLst>
                <a:path w="313" h="112">
                  <a:moveTo>
                    <a:pt x="0" y="111"/>
                  </a:moveTo>
                  <a:lnTo>
                    <a:pt x="202" y="111"/>
                  </a:lnTo>
                  <a:lnTo>
                    <a:pt x="312" y="0"/>
                  </a:lnTo>
                  <a:lnTo>
                    <a:pt x="0" y="0"/>
                  </a:lnTo>
                  <a:lnTo>
                    <a:pt x="0" y="111"/>
                  </a:lnTo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22" name="未知"/>
            <p:cNvSpPr>
              <a:spLocks/>
            </p:cNvSpPr>
            <p:nvPr/>
          </p:nvSpPr>
          <p:spPr bwMode="auto">
            <a:xfrm>
              <a:off x="0" y="222"/>
              <a:ext cx="313" cy="1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2" y="0"/>
                </a:cxn>
                <a:cxn ang="0">
                  <a:pos x="312" y="111"/>
                </a:cxn>
                <a:cxn ang="0">
                  <a:pos x="0" y="111"/>
                </a:cxn>
                <a:cxn ang="0">
                  <a:pos x="0" y="0"/>
                </a:cxn>
              </a:cxnLst>
              <a:rect l="0" t="0" r="r" b="b"/>
              <a:pathLst>
                <a:path w="313" h="112">
                  <a:moveTo>
                    <a:pt x="0" y="0"/>
                  </a:moveTo>
                  <a:lnTo>
                    <a:pt x="202" y="0"/>
                  </a:lnTo>
                  <a:lnTo>
                    <a:pt x="312" y="111"/>
                  </a:lnTo>
                  <a:lnTo>
                    <a:pt x="0" y="111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23" name="未知"/>
            <p:cNvSpPr>
              <a:spLocks/>
            </p:cNvSpPr>
            <p:nvPr/>
          </p:nvSpPr>
          <p:spPr bwMode="auto">
            <a:xfrm>
              <a:off x="0" y="111"/>
              <a:ext cx="313" cy="112"/>
            </a:xfrm>
            <a:custGeom>
              <a:avLst/>
              <a:gdLst/>
              <a:ahLst/>
              <a:cxnLst>
                <a:cxn ang="0">
                  <a:pos x="0" y="111"/>
                </a:cxn>
                <a:cxn ang="0">
                  <a:pos x="202" y="111"/>
                </a:cxn>
                <a:cxn ang="0">
                  <a:pos x="312" y="0"/>
                </a:cxn>
                <a:cxn ang="0">
                  <a:pos x="0" y="0"/>
                </a:cxn>
                <a:cxn ang="0">
                  <a:pos x="0" y="111"/>
                </a:cxn>
              </a:cxnLst>
              <a:rect l="0" t="0" r="r" b="b"/>
              <a:pathLst>
                <a:path w="313" h="112">
                  <a:moveTo>
                    <a:pt x="0" y="111"/>
                  </a:moveTo>
                  <a:lnTo>
                    <a:pt x="202" y="111"/>
                  </a:lnTo>
                  <a:lnTo>
                    <a:pt x="312" y="0"/>
                  </a:lnTo>
                  <a:lnTo>
                    <a:pt x="0" y="0"/>
                  </a:lnTo>
                  <a:lnTo>
                    <a:pt x="0" y="111"/>
                  </a:lnTo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24" name="未知"/>
            <p:cNvSpPr>
              <a:spLocks/>
            </p:cNvSpPr>
            <p:nvPr/>
          </p:nvSpPr>
          <p:spPr bwMode="auto">
            <a:xfrm>
              <a:off x="0" y="0"/>
              <a:ext cx="313" cy="1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2" y="0"/>
                </a:cxn>
                <a:cxn ang="0">
                  <a:pos x="312" y="111"/>
                </a:cxn>
                <a:cxn ang="0">
                  <a:pos x="0" y="111"/>
                </a:cxn>
                <a:cxn ang="0">
                  <a:pos x="0" y="0"/>
                </a:cxn>
              </a:cxnLst>
              <a:rect l="0" t="0" r="r" b="b"/>
              <a:pathLst>
                <a:path w="313" h="112">
                  <a:moveTo>
                    <a:pt x="0" y="0"/>
                  </a:moveTo>
                  <a:lnTo>
                    <a:pt x="202" y="0"/>
                  </a:lnTo>
                  <a:lnTo>
                    <a:pt x="312" y="111"/>
                  </a:lnTo>
                  <a:lnTo>
                    <a:pt x="0" y="111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</p:grpSp>
      <p:grpSp>
        <p:nvGrpSpPr>
          <p:cNvPr id="25" name="Group 24"/>
          <p:cNvGrpSpPr>
            <a:grpSpLocks/>
          </p:cNvGrpSpPr>
          <p:nvPr/>
        </p:nvGrpSpPr>
        <p:grpSpPr bwMode="auto">
          <a:xfrm>
            <a:off x="8639175" y="2074863"/>
            <a:ext cx="504825" cy="1011237"/>
            <a:chOff x="0" y="0"/>
            <a:chExt cx="318" cy="637"/>
          </a:xfrm>
        </p:grpSpPr>
        <p:sp>
          <p:nvSpPr>
            <p:cNvPr id="26" name="未知"/>
            <p:cNvSpPr>
              <a:spLocks/>
            </p:cNvSpPr>
            <p:nvPr/>
          </p:nvSpPr>
          <p:spPr bwMode="auto">
            <a:xfrm>
              <a:off x="0" y="530"/>
              <a:ext cx="318" cy="107"/>
            </a:xfrm>
            <a:custGeom>
              <a:avLst/>
              <a:gdLst/>
              <a:ahLst/>
              <a:cxnLst>
                <a:cxn ang="0">
                  <a:pos x="317" y="106"/>
                </a:cxn>
                <a:cxn ang="0">
                  <a:pos x="111" y="106"/>
                </a:cxn>
                <a:cxn ang="0">
                  <a:pos x="0" y="0"/>
                </a:cxn>
                <a:cxn ang="0">
                  <a:pos x="317" y="0"/>
                </a:cxn>
                <a:cxn ang="0">
                  <a:pos x="317" y="106"/>
                </a:cxn>
              </a:cxnLst>
              <a:rect l="0" t="0" r="r" b="b"/>
              <a:pathLst>
                <a:path w="318" h="107">
                  <a:moveTo>
                    <a:pt x="317" y="106"/>
                  </a:moveTo>
                  <a:lnTo>
                    <a:pt x="111" y="106"/>
                  </a:lnTo>
                  <a:lnTo>
                    <a:pt x="0" y="0"/>
                  </a:lnTo>
                  <a:lnTo>
                    <a:pt x="317" y="0"/>
                  </a:lnTo>
                  <a:lnTo>
                    <a:pt x="317" y="106"/>
                  </a:lnTo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27" name="未知"/>
            <p:cNvSpPr>
              <a:spLocks/>
            </p:cNvSpPr>
            <p:nvPr/>
          </p:nvSpPr>
          <p:spPr bwMode="auto">
            <a:xfrm>
              <a:off x="0" y="424"/>
              <a:ext cx="318" cy="107"/>
            </a:xfrm>
            <a:custGeom>
              <a:avLst/>
              <a:gdLst/>
              <a:ahLst/>
              <a:cxnLst>
                <a:cxn ang="0">
                  <a:pos x="317" y="0"/>
                </a:cxn>
                <a:cxn ang="0">
                  <a:pos x="111" y="0"/>
                </a:cxn>
                <a:cxn ang="0">
                  <a:pos x="0" y="106"/>
                </a:cxn>
                <a:cxn ang="0">
                  <a:pos x="317" y="106"/>
                </a:cxn>
                <a:cxn ang="0">
                  <a:pos x="317" y="0"/>
                </a:cxn>
              </a:cxnLst>
              <a:rect l="0" t="0" r="r" b="b"/>
              <a:pathLst>
                <a:path w="318" h="107">
                  <a:moveTo>
                    <a:pt x="317" y="0"/>
                  </a:moveTo>
                  <a:lnTo>
                    <a:pt x="111" y="0"/>
                  </a:lnTo>
                  <a:lnTo>
                    <a:pt x="0" y="106"/>
                  </a:lnTo>
                  <a:lnTo>
                    <a:pt x="317" y="106"/>
                  </a:lnTo>
                  <a:lnTo>
                    <a:pt x="317" y="0"/>
                  </a:lnTo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28" name="未知"/>
            <p:cNvSpPr>
              <a:spLocks/>
            </p:cNvSpPr>
            <p:nvPr/>
          </p:nvSpPr>
          <p:spPr bwMode="auto">
            <a:xfrm>
              <a:off x="0" y="318"/>
              <a:ext cx="318" cy="107"/>
            </a:xfrm>
            <a:custGeom>
              <a:avLst/>
              <a:gdLst/>
              <a:ahLst/>
              <a:cxnLst>
                <a:cxn ang="0">
                  <a:pos x="317" y="106"/>
                </a:cxn>
                <a:cxn ang="0">
                  <a:pos x="111" y="106"/>
                </a:cxn>
                <a:cxn ang="0">
                  <a:pos x="0" y="0"/>
                </a:cxn>
                <a:cxn ang="0">
                  <a:pos x="317" y="0"/>
                </a:cxn>
                <a:cxn ang="0">
                  <a:pos x="317" y="106"/>
                </a:cxn>
              </a:cxnLst>
              <a:rect l="0" t="0" r="r" b="b"/>
              <a:pathLst>
                <a:path w="318" h="107">
                  <a:moveTo>
                    <a:pt x="317" y="106"/>
                  </a:moveTo>
                  <a:lnTo>
                    <a:pt x="111" y="106"/>
                  </a:lnTo>
                  <a:lnTo>
                    <a:pt x="0" y="0"/>
                  </a:lnTo>
                  <a:lnTo>
                    <a:pt x="317" y="0"/>
                  </a:lnTo>
                  <a:lnTo>
                    <a:pt x="317" y="106"/>
                  </a:lnTo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29" name="未知"/>
            <p:cNvSpPr>
              <a:spLocks/>
            </p:cNvSpPr>
            <p:nvPr/>
          </p:nvSpPr>
          <p:spPr bwMode="auto">
            <a:xfrm>
              <a:off x="0" y="212"/>
              <a:ext cx="318" cy="107"/>
            </a:xfrm>
            <a:custGeom>
              <a:avLst/>
              <a:gdLst/>
              <a:ahLst/>
              <a:cxnLst>
                <a:cxn ang="0">
                  <a:pos x="317" y="0"/>
                </a:cxn>
                <a:cxn ang="0">
                  <a:pos x="111" y="0"/>
                </a:cxn>
                <a:cxn ang="0">
                  <a:pos x="0" y="106"/>
                </a:cxn>
                <a:cxn ang="0">
                  <a:pos x="317" y="106"/>
                </a:cxn>
                <a:cxn ang="0">
                  <a:pos x="317" y="0"/>
                </a:cxn>
              </a:cxnLst>
              <a:rect l="0" t="0" r="r" b="b"/>
              <a:pathLst>
                <a:path w="318" h="107">
                  <a:moveTo>
                    <a:pt x="317" y="0"/>
                  </a:moveTo>
                  <a:lnTo>
                    <a:pt x="111" y="0"/>
                  </a:lnTo>
                  <a:lnTo>
                    <a:pt x="0" y="106"/>
                  </a:lnTo>
                  <a:lnTo>
                    <a:pt x="317" y="106"/>
                  </a:lnTo>
                  <a:lnTo>
                    <a:pt x="317" y="0"/>
                  </a:lnTo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30" name="未知"/>
            <p:cNvSpPr>
              <a:spLocks/>
            </p:cNvSpPr>
            <p:nvPr/>
          </p:nvSpPr>
          <p:spPr bwMode="auto">
            <a:xfrm>
              <a:off x="0" y="106"/>
              <a:ext cx="318" cy="107"/>
            </a:xfrm>
            <a:custGeom>
              <a:avLst/>
              <a:gdLst/>
              <a:ahLst/>
              <a:cxnLst>
                <a:cxn ang="0">
                  <a:pos x="317" y="106"/>
                </a:cxn>
                <a:cxn ang="0">
                  <a:pos x="111" y="106"/>
                </a:cxn>
                <a:cxn ang="0">
                  <a:pos x="0" y="0"/>
                </a:cxn>
                <a:cxn ang="0">
                  <a:pos x="317" y="0"/>
                </a:cxn>
                <a:cxn ang="0">
                  <a:pos x="317" y="106"/>
                </a:cxn>
              </a:cxnLst>
              <a:rect l="0" t="0" r="r" b="b"/>
              <a:pathLst>
                <a:path w="318" h="107">
                  <a:moveTo>
                    <a:pt x="317" y="106"/>
                  </a:moveTo>
                  <a:lnTo>
                    <a:pt x="111" y="106"/>
                  </a:lnTo>
                  <a:lnTo>
                    <a:pt x="0" y="0"/>
                  </a:lnTo>
                  <a:lnTo>
                    <a:pt x="317" y="0"/>
                  </a:lnTo>
                  <a:lnTo>
                    <a:pt x="317" y="106"/>
                  </a:lnTo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31" name="未知"/>
            <p:cNvSpPr>
              <a:spLocks/>
            </p:cNvSpPr>
            <p:nvPr/>
          </p:nvSpPr>
          <p:spPr bwMode="auto">
            <a:xfrm>
              <a:off x="0" y="0"/>
              <a:ext cx="318" cy="107"/>
            </a:xfrm>
            <a:custGeom>
              <a:avLst/>
              <a:gdLst/>
              <a:ahLst/>
              <a:cxnLst>
                <a:cxn ang="0">
                  <a:pos x="317" y="0"/>
                </a:cxn>
                <a:cxn ang="0">
                  <a:pos x="111" y="0"/>
                </a:cxn>
                <a:cxn ang="0">
                  <a:pos x="0" y="106"/>
                </a:cxn>
                <a:cxn ang="0">
                  <a:pos x="317" y="106"/>
                </a:cxn>
                <a:cxn ang="0">
                  <a:pos x="317" y="0"/>
                </a:cxn>
              </a:cxnLst>
              <a:rect l="0" t="0" r="r" b="b"/>
              <a:pathLst>
                <a:path w="318" h="107">
                  <a:moveTo>
                    <a:pt x="317" y="0"/>
                  </a:moveTo>
                  <a:lnTo>
                    <a:pt x="111" y="0"/>
                  </a:lnTo>
                  <a:lnTo>
                    <a:pt x="0" y="106"/>
                  </a:lnTo>
                  <a:lnTo>
                    <a:pt x="317" y="106"/>
                  </a:lnTo>
                  <a:lnTo>
                    <a:pt x="317" y="0"/>
                  </a:lnTo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</p:grpSp>
      <p:sp>
        <p:nvSpPr>
          <p:cNvPr id="4127" name="Rectangle 3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057400"/>
            <a:ext cx="7772400" cy="1143000"/>
          </a:xfrm>
        </p:spPr>
        <p:txBody>
          <a:bodyPr lIns="92075" tIns="46038" rIns="92075" bIns="46038"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32" name="Rectangle 32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8616950" y="6550025"/>
            <a:ext cx="527050" cy="30797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latin typeface="+mn-lt"/>
              </a:defRPr>
            </a:lvl1pPr>
          </a:lstStyle>
          <a:p>
            <a:pPr>
              <a:defRPr/>
            </a:pPr>
            <a:fld id="{E950408A-4E75-45D1-83AD-73553390D8A1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>
    <p:wipe dir="d"/>
  </p:transition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5BFA26B-FC45-4F2C-B6DD-BC5EB78DFCBC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3F641AE-75C7-4944-9808-2919EAF4B621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1DF8362-2846-4211-9B3F-BD195179BB0B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A63B208-503A-452D-9586-048C59DBD84B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A8C6B08-A07B-42D2-A787-8BE215606D66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29E03AB-5343-4FA1-852F-F164C99DDFA1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BEAAEA8-A7B0-4931-94F7-94C93A4E6BBA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38938" y="185738"/>
            <a:ext cx="2092325" cy="59404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85738"/>
            <a:ext cx="6129338" cy="59404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D01992E-3EB7-45FB-B006-4F6D7F077C61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4557713" cy="25908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path path="rect">
              <a:fillToRect r="100000" b="10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800">
              <a:latin typeface="Arial" pitchFamily="34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2576513"/>
            <a:ext cx="4595813" cy="4265612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path path="rect">
              <a:fillToRect t="100000" r="10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800">
              <a:latin typeface="Arial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75175" y="0"/>
            <a:ext cx="4557713" cy="25908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path path="rect">
              <a:fillToRect l="100000" b="10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800">
              <a:latin typeface="Arial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72000" y="2582863"/>
            <a:ext cx="4557713" cy="42608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path path="rect">
              <a:fillToRect l="100000" t="10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800">
              <a:latin typeface="Arial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31775" y="2768600"/>
            <a:ext cx="8534400" cy="1828800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50000">
                <a:schemeClr val="bg1"/>
              </a:gs>
              <a:gs pos="100000">
                <a:schemeClr val="hlink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800">
              <a:latin typeface="Arial" pitchFamily="34" charset="0"/>
            </a:endParaRPr>
          </a:p>
        </p:txBody>
      </p:sp>
      <p:sp useBgFill="1">
        <p:nvSpPr>
          <p:cNvPr id="8" name="Rectangle 7"/>
          <p:cNvSpPr>
            <a:spLocks noChangeArrowheads="1"/>
          </p:cNvSpPr>
          <p:nvPr/>
        </p:nvSpPr>
        <p:spPr bwMode="auto">
          <a:xfrm>
            <a:off x="292100" y="731838"/>
            <a:ext cx="8566150" cy="3794125"/>
          </a:xfrm>
          <a:prstGeom prst="rect">
            <a:avLst/>
          </a:prstGeom>
          <a:ln w="127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800">
              <a:latin typeface="Arial" pitchFamily="34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96875" y="825500"/>
            <a:ext cx="8356600" cy="36068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800">
              <a:latin typeface="Arial" pitchFamily="34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66725" y="909638"/>
            <a:ext cx="8212138" cy="34337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800">
              <a:latin typeface="Arial" pitchFamily="34" charset="0"/>
            </a:endParaRP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4105275" y="0"/>
            <a:ext cx="892175" cy="915988"/>
            <a:chOff x="0" y="0"/>
            <a:chExt cx="562" cy="577"/>
          </a:xfrm>
        </p:grpSpPr>
        <p:sp>
          <p:nvSpPr>
            <p:cNvPr id="12" name="未知"/>
            <p:cNvSpPr>
              <a:spLocks/>
            </p:cNvSpPr>
            <p:nvPr/>
          </p:nvSpPr>
          <p:spPr bwMode="auto">
            <a:xfrm>
              <a:off x="96" y="0"/>
              <a:ext cx="95" cy="577"/>
            </a:xfrm>
            <a:custGeom>
              <a:avLst/>
              <a:gdLst/>
              <a:ahLst/>
              <a:cxnLst>
                <a:cxn ang="0">
                  <a:pos x="90" y="0"/>
                </a:cxn>
                <a:cxn ang="0">
                  <a:pos x="94" y="458"/>
                </a:cxn>
                <a:cxn ang="0">
                  <a:pos x="0" y="576"/>
                </a:cxn>
                <a:cxn ang="0">
                  <a:pos x="0" y="0"/>
                </a:cxn>
                <a:cxn ang="0">
                  <a:pos x="90" y="0"/>
                </a:cxn>
              </a:cxnLst>
              <a:rect l="0" t="0" r="r" b="b"/>
              <a:pathLst>
                <a:path w="95" h="577">
                  <a:moveTo>
                    <a:pt x="90" y="0"/>
                  </a:moveTo>
                  <a:lnTo>
                    <a:pt x="94" y="458"/>
                  </a:lnTo>
                  <a:lnTo>
                    <a:pt x="0" y="576"/>
                  </a:lnTo>
                  <a:lnTo>
                    <a:pt x="0" y="0"/>
                  </a:lnTo>
                  <a:lnTo>
                    <a:pt x="90" y="0"/>
                  </a:lnTo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13" name="未知"/>
            <p:cNvSpPr>
              <a:spLocks/>
            </p:cNvSpPr>
            <p:nvPr/>
          </p:nvSpPr>
          <p:spPr bwMode="auto">
            <a:xfrm>
              <a:off x="0" y="0"/>
              <a:ext cx="97" cy="5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458"/>
                </a:cxn>
                <a:cxn ang="0">
                  <a:pos x="96" y="576"/>
                </a:cxn>
                <a:cxn ang="0">
                  <a:pos x="96" y="0"/>
                </a:cxn>
                <a:cxn ang="0">
                  <a:pos x="0" y="0"/>
                </a:cxn>
              </a:cxnLst>
              <a:rect l="0" t="0" r="r" b="b"/>
              <a:pathLst>
                <a:path w="97" h="577">
                  <a:moveTo>
                    <a:pt x="0" y="0"/>
                  </a:moveTo>
                  <a:lnTo>
                    <a:pt x="1" y="458"/>
                  </a:lnTo>
                  <a:lnTo>
                    <a:pt x="96" y="576"/>
                  </a:lnTo>
                  <a:lnTo>
                    <a:pt x="96" y="0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14" name="未知"/>
            <p:cNvSpPr>
              <a:spLocks/>
            </p:cNvSpPr>
            <p:nvPr/>
          </p:nvSpPr>
          <p:spPr bwMode="auto">
            <a:xfrm>
              <a:off x="282" y="0"/>
              <a:ext cx="95" cy="577"/>
            </a:xfrm>
            <a:custGeom>
              <a:avLst/>
              <a:gdLst/>
              <a:ahLst/>
              <a:cxnLst>
                <a:cxn ang="0">
                  <a:pos x="90" y="0"/>
                </a:cxn>
                <a:cxn ang="0">
                  <a:pos x="94" y="458"/>
                </a:cxn>
                <a:cxn ang="0">
                  <a:pos x="0" y="576"/>
                </a:cxn>
                <a:cxn ang="0">
                  <a:pos x="0" y="0"/>
                </a:cxn>
                <a:cxn ang="0">
                  <a:pos x="90" y="0"/>
                </a:cxn>
              </a:cxnLst>
              <a:rect l="0" t="0" r="r" b="b"/>
              <a:pathLst>
                <a:path w="95" h="577">
                  <a:moveTo>
                    <a:pt x="90" y="0"/>
                  </a:moveTo>
                  <a:lnTo>
                    <a:pt x="94" y="458"/>
                  </a:lnTo>
                  <a:lnTo>
                    <a:pt x="0" y="576"/>
                  </a:lnTo>
                  <a:lnTo>
                    <a:pt x="0" y="0"/>
                  </a:lnTo>
                  <a:lnTo>
                    <a:pt x="90" y="0"/>
                  </a:lnTo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15" name="未知"/>
            <p:cNvSpPr>
              <a:spLocks/>
            </p:cNvSpPr>
            <p:nvPr/>
          </p:nvSpPr>
          <p:spPr bwMode="auto">
            <a:xfrm>
              <a:off x="186" y="0"/>
              <a:ext cx="97" cy="5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458"/>
                </a:cxn>
                <a:cxn ang="0">
                  <a:pos x="96" y="576"/>
                </a:cxn>
                <a:cxn ang="0">
                  <a:pos x="96" y="0"/>
                </a:cxn>
                <a:cxn ang="0">
                  <a:pos x="0" y="0"/>
                </a:cxn>
              </a:cxnLst>
              <a:rect l="0" t="0" r="r" b="b"/>
              <a:pathLst>
                <a:path w="97" h="577">
                  <a:moveTo>
                    <a:pt x="0" y="0"/>
                  </a:moveTo>
                  <a:lnTo>
                    <a:pt x="1" y="458"/>
                  </a:lnTo>
                  <a:lnTo>
                    <a:pt x="96" y="576"/>
                  </a:lnTo>
                  <a:lnTo>
                    <a:pt x="96" y="0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16" name="未知"/>
            <p:cNvSpPr>
              <a:spLocks/>
            </p:cNvSpPr>
            <p:nvPr/>
          </p:nvSpPr>
          <p:spPr bwMode="auto">
            <a:xfrm>
              <a:off x="467" y="0"/>
              <a:ext cx="95" cy="577"/>
            </a:xfrm>
            <a:custGeom>
              <a:avLst/>
              <a:gdLst/>
              <a:ahLst/>
              <a:cxnLst>
                <a:cxn ang="0">
                  <a:pos x="90" y="0"/>
                </a:cxn>
                <a:cxn ang="0">
                  <a:pos x="94" y="458"/>
                </a:cxn>
                <a:cxn ang="0">
                  <a:pos x="0" y="576"/>
                </a:cxn>
                <a:cxn ang="0">
                  <a:pos x="0" y="0"/>
                </a:cxn>
                <a:cxn ang="0">
                  <a:pos x="90" y="0"/>
                </a:cxn>
              </a:cxnLst>
              <a:rect l="0" t="0" r="r" b="b"/>
              <a:pathLst>
                <a:path w="95" h="577">
                  <a:moveTo>
                    <a:pt x="90" y="0"/>
                  </a:moveTo>
                  <a:lnTo>
                    <a:pt x="94" y="458"/>
                  </a:lnTo>
                  <a:lnTo>
                    <a:pt x="0" y="576"/>
                  </a:lnTo>
                  <a:lnTo>
                    <a:pt x="0" y="0"/>
                  </a:lnTo>
                  <a:lnTo>
                    <a:pt x="90" y="0"/>
                  </a:lnTo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17" name="未知"/>
            <p:cNvSpPr>
              <a:spLocks/>
            </p:cNvSpPr>
            <p:nvPr/>
          </p:nvSpPr>
          <p:spPr bwMode="auto">
            <a:xfrm>
              <a:off x="371" y="0"/>
              <a:ext cx="97" cy="5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458"/>
                </a:cxn>
                <a:cxn ang="0">
                  <a:pos x="96" y="576"/>
                </a:cxn>
                <a:cxn ang="0">
                  <a:pos x="96" y="0"/>
                </a:cxn>
                <a:cxn ang="0">
                  <a:pos x="0" y="0"/>
                </a:cxn>
              </a:cxnLst>
              <a:rect l="0" t="0" r="r" b="b"/>
              <a:pathLst>
                <a:path w="97" h="577">
                  <a:moveTo>
                    <a:pt x="0" y="0"/>
                  </a:moveTo>
                  <a:lnTo>
                    <a:pt x="1" y="458"/>
                  </a:lnTo>
                  <a:lnTo>
                    <a:pt x="96" y="576"/>
                  </a:lnTo>
                  <a:lnTo>
                    <a:pt x="96" y="0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</p:grpSp>
      <p:grpSp>
        <p:nvGrpSpPr>
          <p:cNvPr id="11" name="Group 17"/>
          <p:cNvGrpSpPr>
            <a:grpSpLocks/>
          </p:cNvGrpSpPr>
          <p:nvPr/>
        </p:nvGrpSpPr>
        <p:grpSpPr bwMode="auto">
          <a:xfrm>
            <a:off x="0" y="2074863"/>
            <a:ext cx="496888" cy="1058862"/>
            <a:chOff x="0" y="0"/>
            <a:chExt cx="313" cy="667"/>
          </a:xfrm>
        </p:grpSpPr>
        <p:sp>
          <p:nvSpPr>
            <p:cNvPr id="19" name="未知"/>
            <p:cNvSpPr>
              <a:spLocks/>
            </p:cNvSpPr>
            <p:nvPr/>
          </p:nvSpPr>
          <p:spPr bwMode="auto">
            <a:xfrm>
              <a:off x="0" y="555"/>
              <a:ext cx="313" cy="112"/>
            </a:xfrm>
            <a:custGeom>
              <a:avLst/>
              <a:gdLst/>
              <a:ahLst/>
              <a:cxnLst>
                <a:cxn ang="0">
                  <a:pos x="0" y="111"/>
                </a:cxn>
                <a:cxn ang="0">
                  <a:pos x="202" y="111"/>
                </a:cxn>
                <a:cxn ang="0">
                  <a:pos x="312" y="0"/>
                </a:cxn>
                <a:cxn ang="0">
                  <a:pos x="0" y="0"/>
                </a:cxn>
                <a:cxn ang="0">
                  <a:pos x="0" y="111"/>
                </a:cxn>
              </a:cxnLst>
              <a:rect l="0" t="0" r="r" b="b"/>
              <a:pathLst>
                <a:path w="313" h="112">
                  <a:moveTo>
                    <a:pt x="0" y="111"/>
                  </a:moveTo>
                  <a:lnTo>
                    <a:pt x="202" y="111"/>
                  </a:lnTo>
                  <a:lnTo>
                    <a:pt x="312" y="0"/>
                  </a:lnTo>
                  <a:lnTo>
                    <a:pt x="0" y="0"/>
                  </a:lnTo>
                  <a:lnTo>
                    <a:pt x="0" y="111"/>
                  </a:lnTo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20" name="未知"/>
            <p:cNvSpPr>
              <a:spLocks/>
            </p:cNvSpPr>
            <p:nvPr/>
          </p:nvSpPr>
          <p:spPr bwMode="auto">
            <a:xfrm>
              <a:off x="0" y="444"/>
              <a:ext cx="313" cy="1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2" y="0"/>
                </a:cxn>
                <a:cxn ang="0">
                  <a:pos x="312" y="111"/>
                </a:cxn>
                <a:cxn ang="0">
                  <a:pos x="0" y="111"/>
                </a:cxn>
                <a:cxn ang="0">
                  <a:pos x="0" y="0"/>
                </a:cxn>
              </a:cxnLst>
              <a:rect l="0" t="0" r="r" b="b"/>
              <a:pathLst>
                <a:path w="313" h="112">
                  <a:moveTo>
                    <a:pt x="0" y="0"/>
                  </a:moveTo>
                  <a:lnTo>
                    <a:pt x="202" y="0"/>
                  </a:lnTo>
                  <a:lnTo>
                    <a:pt x="312" y="111"/>
                  </a:lnTo>
                  <a:lnTo>
                    <a:pt x="0" y="111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21" name="未知"/>
            <p:cNvSpPr>
              <a:spLocks/>
            </p:cNvSpPr>
            <p:nvPr/>
          </p:nvSpPr>
          <p:spPr bwMode="auto">
            <a:xfrm>
              <a:off x="0" y="333"/>
              <a:ext cx="313" cy="112"/>
            </a:xfrm>
            <a:custGeom>
              <a:avLst/>
              <a:gdLst/>
              <a:ahLst/>
              <a:cxnLst>
                <a:cxn ang="0">
                  <a:pos x="0" y="111"/>
                </a:cxn>
                <a:cxn ang="0">
                  <a:pos x="202" y="111"/>
                </a:cxn>
                <a:cxn ang="0">
                  <a:pos x="312" y="0"/>
                </a:cxn>
                <a:cxn ang="0">
                  <a:pos x="0" y="0"/>
                </a:cxn>
                <a:cxn ang="0">
                  <a:pos x="0" y="111"/>
                </a:cxn>
              </a:cxnLst>
              <a:rect l="0" t="0" r="r" b="b"/>
              <a:pathLst>
                <a:path w="313" h="112">
                  <a:moveTo>
                    <a:pt x="0" y="111"/>
                  </a:moveTo>
                  <a:lnTo>
                    <a:pt x="202" y="111"/>
                  </a:lnTo>
                  <a:lnTo>
                    <a:pt x="312" y="0"/>
                  </a:lnTo>
                  <a:lnTo>
                    <a:pt x="0" y="0"/>
                  </a:lnTo>
                  <a:lnTo>
                    <a:pt x="0" y="111"/>
                  </a:lnTo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22" name="未知"/>
            <p:cNvSpPr>
              <a:spLocks/>
            </p:cNvSpPr>
            <p:nvPr/>
          </p:nvSpPr>
          <p:spPr bwMode="auto">
            <a:xfrm>
              <a:off x="0" y="222"/>
              <a:ext cx="313" cy="1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2" y="0"/>
                </a:cxn>
                <a:cxn ang="0">
                  <a:pos x="312" y="111"/>
                </a:cxn>
                <a:cxn ang="0">
                  <a:pos x="0" y="111"/>
                </a:cxn>
                <a:cxn ang="0">
                  <a:pos x="0" y="0"/>
                </a:cxn>
              </a:cxnLst>
              <a:rect l="0" t="0" r="r" b="b"/>
              <a:pathLst>
                <a:path w="313" h="112">
                  <a:moveTo>
                    <a:pt x="0" y="0"/>
                  </a:moveTo>
                  <a:lnTo>
                    <a:pt x="202" y="0"/>
                  </a:lnTo>
                  <a:lnTo>
                    <a:pt x="312" y="111"/>
                  </a:lnTo>
                  <a:lnTo>
                    <a:pt x="0" y="111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23" name="未知"/>
            <p:cNvSpPr>
              <a:spLocks/>
            </p:cNvSpPr>
            <p:nvPr/>
          </p:nvSpPr>
          <p:spPr bwMode="auto">
            <a:xfrm>
              <a:off x="0" y="111"/>
              <a:ext cx="313" cy="112"/>
            </a:xfrm>
            <a:custGeom>
              <a:avLst/>
              <a:gdLst/>
              <a:ahLst/>
              <a:cxnLst>
                <a:cxn ang="0">
                  <a:pos x="0" y="111"/>
                </a:cxn>
                <a:cxn ang="0">
                  <a:pos x="202" y="111"/>
                </a:cxn>
                <a:cxn ang="0">
                  <a:pos x="312" y="0"/>
                </a:cxn>
                <a:cxn ang="0">
                  <a:pos x="0" y="0"/>
                </a:cxn>
                <a:cxn ang="0">
                  <a:pos x="0" y="111"/>
                </a:cxn>
              </a:cxnLst>
              <a:rect l="0" t="0" r="r" b="b"/>
              <a:pathLst>
                <a:path w="313" h="112">
                  <a:moveTo>
                    <a:pt x="0" y="111"/>
                  </a:moveTo>
                  <a:lnTo>
                    <a:pt x="202" y="111"/>
                  </a:lnTo>
                  <a:lnTo>
                    <a:pt x="312" y="0"/>
                  </a:lnTo>
                  <a:lnTo>
                    <a:pt x="0" y="0"/>
                  </a:lnTo>
                  <a:lnTo>
                    <a:pt x="0" y="111"/>
                  </a:lnTo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24" name="未知"/>
            <p:cNvSpPr>
              <a:spLocks/>
            </p:cNvSpPr>
            <p:nvPr/>
          </p:nvSpPr>
          <p:spPr bwMode="auto">
            <a:xfrm>
              <a:off x="0" y="0"/>
              <a:ext cx="313" cy="1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2" y="0"/>
                </a:cxn>
                <a:cxn ang="0">
                  <a:pos x="312" y="111"/>
                </a:cxn>
                <a:cxn ang="0">
                  <a:pos x="0" y="111"/>
                </a:cxn>
                <a:cxn ang="0">
                  <a:pos x="0" y="0"/>
                </a:cxn>
              </a:cxnLst>
              <a:rect l="0" t="0" r="r" b="b"/>
              <a:pathLst>
                <a:path w="313" h="112">
                  <a:moveTo>
                    <a:pt x="0" y="0"/>
                  </a:moveTo>
                  <a:lnTo>
                    <a:pt x="202" y="0"/>
                  </a:lnTo>
                  <a:lnTo>
                    <a:pt x="312" y="111"/>
                  </a:lnTo>
                  <a:lnTo>
                    <a:pt x="0" y="111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</p:grpSp>
      <p:grpSp>
        <p:nvGrpSpPr>
          <p:cNvPr id="18" name="Group 24"/>
          <p:cNvGrpSpPr>
            <a:grpSpLocks/>
          </p:cNvGrpSpPr>
          <p:nvPr/>
        </p:nvGrpSpPr>
        <p:grpSpPr bwMode="auto">
          <a:xfrm>
            <a:off x="8639175" y="2074863"/>
            <a:ext cx="504825" cy="1011237"/>
            <a:chOff x="0" y="0"/>
            <a:chExt cx="318" cy="637"/>
          </a:xfrm>
        </p:grpSpPr>
        <p:sp>
          <p:nvSpPr>
            <p:cNvPr id="26" name="未知"/>
            <p:cNvSpPr>
              <a:spLocks/>
            </p:cNvSpPr>
            <p:nvPr/>
          </p:nvSpPr>
          <p:spPr bwMode="auto">
            <a:xfrm>
              <a:off x="0" y="530"/>
              <a:ext cx="318" cy="107"/>
            </a:xfrm>
            <a:custGeom>
              <a:avLst/>
              <a:gdLst/>
              <a:ahLst/>
              <a:cxnLst>
                <a:cxn ang="0">
                  <a:pos x="317" y="106"/>
                </a:cxn>
                <a:cxn ang="0">
                  <a:pos x="111" y="106"/>
                </a:cxn>
                <a:cxn ang="0">
                  <a:pos x="0" y="0"/>
                </a:cxn>
                <a:cxn ang="0">
                  <a:pos x="317" y="0"/>
                </a:cxn>
                <a:cxn ang="0">
                  <a:pos x="317" y="106"/>
                </a:cxn>
              </a:cxnLst>
              <a:rect l="0" t="0" r="r" b="b"/>
              <a:pathLst>
                <a:path w="318" h="107">
                  <a:moveTo>
                    <a:pt x="317" y="106"/>
                  </a:moveTo>
                  <a:lnTo>
                    <a:pt x="111" y="106"/>
                  </a:lnTo>
                  <a:lnTo>
                    <a:pt x="0" y="0"/>
                  </a:lnTo>
                  <a:lnTo>
                    <a:pt x="317" y="0"/>
                  </a:lnTo>
                  <a:lnTo>
                    <a:pt x="317" y="106"/>
                  </a:lnTo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27" name="未知"/>
            <p:cNvSpPr>
              <a:spLocks/>
            </p:cNvSpPr>
            <p:nvPr/>
          </p:nvSpPr>
          <p:spPr bwMode="auto">
            <a:xfrm>
              <a:off x="0" y="424"/>
              <a:ext cx="318" cy="107"/>
            </a:xfrm>
            <a:custGeom>
              <a:avLst/>
              <a:gdLst/>
              <a:ahLst/>
              <a:cxnLst>
                <a:cxn ang="0">
                  <a:pos x="317" y="0"/>
                </a:cxn>
                <a:cxn ang="0">
                  <a:pos x="111" y="0"/>
                </a:cxn>
                <a:cxn ang="0">
                  <a:pos x="0" y="106"/>
                </a:cxn>
                <a:cxn ang="0">
                  <a:pos x="317" y="106"/>
                </a:cxn>
                <a:cxn ang="0">
                  <a:pos x="317" y="0"/>
                </a:cxn>
              </a:cxnLst>
              <a:rect l="0" t="0" r="r" b="b"/>
              <a:pathLst>
                <a:path w="318" h="107">
                  <a:moveTo>
                    <a:pt x="317" y="0"/>
                  </a:moveTo>
                  <a:lnTo>
                    <a:pt x="111" y="0"/>
                  </a:lnTo>
                  <a:lnTo>
                    <a:pt x="0" y="106"/>
                  </a:lnTo>
                  <a:lnTo>
                    <a:pt x="317" y="106"/>
                  </a:lnTo>
                  <a:lnTo>
                    <a:pt x="317" y="0"/>
                  </a:lnTo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28" name="未知"/>
            <p:cNvSpPr>
              <a:spLocks/>
            </p:cNvSpPr>
            <p:nvPr/>
          </p:nvSpPr>
          <p:spPr bwMode="auto">
            <a:xfrm>
              <a:off x="0" y="318"/>
              <a:ext cx="318" cy="107"/>
            </a:xfrm>
            <a:custGeom>
              <a:avLst/>
              <a:gdLst/>
              <a:ahLst/>
              <a:cxnLst>
                <a:cxn ang="0">
                  <a:pos x="317" y="106"/>
                </a:cxn>
                <a:cxn ang="0">
                  <a:pos x="111" y="106"/>
                </a:cxn>
                <a:cxn ang="0">
                  <a:pos x="0" y="0"/>
                </a:cxn>
                <a:cxn ang="0">
                  <a:pos x="317" y="0"/>
                </a:cxn>
                <a:cxn ang="0">
                  <a:pos x="317" y="106"/>
                </a:cxn>
              </a:cxnLst>
              <a:rect l="0" t="0" r="r" b="b"/>
              <a:pathLst>
                <a:path w="318" h="107">
                  <a:moveTo>
                    <a:pt x="317" y="106"/>
                  </a:moveTo>
                  <a:lnTo>
                    <a:pt x="111" y="106"/>
                  </a:lnTo>
                  <a:lnTo>
                    <a:pt x="0" y="0"/>
                  </a:lnTo>
                  <a:lnTo>
                    <a:pt x="317" y="0"/>
                  </a:lnTo>
                  <a:lnTo>
                    <a:pt x="317" y="106"/>
                  </a:lnTo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29" name="未知"/>
            <p:cNvSpPr>
              <a:spLocks/>
            </p:cNvSpPr>
            <p:nvPr/>
          </p:nvSpPr>
          <p:spPr bwMode="auto">
            <a:xfrm>
              <a:off x="0" y="212"/>
              <a:ext cx="318" cy="107"/>
            </a:xfrm>
            <a:custGeom>
              <a:avLst/>
              <a:gdLst/>
              <a:ahLst/>
              <a:cxnLst>
                <a:cxn ang="0">
                  <a:pos x="317" y="0"/>
                </a:cxn>
                <a:cxn ang="0">
                  <a:pos x="111" y="0"/>
                </a:cxn>
                <a:cxn ang="0">
                  <a:pos x="0" y="106"/>
                </a:cxn>
                <a:cxn ang="0">
                  <a:pos x="317" y="106"/>
                </a:cxn>
                <a:cxn ang="0">
                  <a:pos x="317" y="0"/>
                </a:cxn>
              </a:cxnLst>
              <a:rect l="0" t="0" r="r" b="b"/>
              <a:pathLst>
                <a:path w="318" h="107">
                  <a:moveTo>
                    <a:pt x="317" y="0"/>
                  </a:moveTo>
                  <a:lnTo>
                    <a:pt x="111" y="0"/>
                  </a:lnTo>
                  <a:lnTo>
                    <a:pt x="0" y="106"/>
                  </a:lnTo>
                  <a:lnTo>
                    <a:pt x="317" y="106"/>
                  </a:lnTo>
                  <a:lnTo>
                    <a:pt x="317" y="0"/>
                  </a:lnTo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30" name="未知"/>
            <p:cNvSpPr>
              <a:spLocks/>
            </p:cNvSpPr>
            <p:nvPr/>
          </p:nvSpPr>
          <p:spPr bwMode="auto">
            <a:xfrm>
              <a:off x="0" y="106"/>
              <a:ext cx="318" cy="107"/>
            </a:xfrm>
            <a:custGeom>
              <a:avLst/>
              <a:gdLst/>
              <a:ahLst/>
              <a:cxnLst>
                <a:cxn ang="0">
                  <a:pos x="317" y="106"/>
                </a:cxn>
                <a:cxn ang="0">
                  <a:pos x="111" y="106"/>
                </a:cxn>
                <a:cxn ang="0">
                  <a:pos x="0" y="0"/>
                </a:cxn>
                <a:cxn ang="0">
                  <a:pos x="317" y="0"/>
                </a:cxn>
                <a:cxn ang="0">
                  <a:pos x="317" y="106"/>
                </a:cxn>
              </a:cxnLst>
              <a:rect l="0" t="0" r="r" b="b"/>
              <a:pathLst>
                <a:path w="318" h="107">
                  <a:moveTo>
                    <a:pt x="317" y="106"/>
                  </a:moveTo>
                  <a:lnTo>
                    <a:pt x="111" y="106"/>
                  </a:lnTo>
                  <a:lnTo>
                    <a:pt x="0" y="0"/>
                  </a:lnTo>
                  <a:lnTo>
                    <a:pt x="317" y="0"/>
                  </a:lnTo>
                  <a:lnTo>
                    <a:pt x="317" y="106"/>
                  </a:lnTo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31" name="未知"/>
            <p:cNvSpPr>
              <a:spLocks/>
            </p:cNvSpPr>
            <p:nvPr/>
          </p:nvSpPr>
          <p:spPr bwMode="auto">
            <a:xfrm>
              <a:off x="0" y="0"/>
              <a:ext cx="318" cy="107"/>
            </a:xfrm>
            <a:custGeom>
              <a:avLst/>
              <a:gdLst/>
              <a:ahLst/>
              <a:cxnLst>
                <a:cxn ang="0">
                  <a:pos x="317" y="0"/>
                </a:cxn>
                <a:cxn ang="0">
                  <a:pos x="111" y="0"/>
                </a:cxn>
                <a:cxn ang="0">
                  <a:pos x="0" y="106"/>
                </a:cxn>
                <a:cxn ang="0">
                  <a:pos x="317" y="106"/>
                </a:cxn>
                <a:cxn ang="0">
                  <a:pos x="317" y="0"/>
                </a:cxn>
              </a:cxnLst>
              <a:rect l="0" t="0" r="r" b="b"/>
              <a:pathLst>
                <a:path w="318" h="107">
                  <a:moveTo>
                    <a:pt x="317" y="0"/>
                  </a:moveTo>
                  <a:lnTo>
                    <a:pt x="111" y="0"/>
                  </a:lnTo>
                  <a:lnTo>
                    <a:pt x="0" y="106"/>
                  </a:lnTo>
                  <a:lnTo>
                    <a:pt x="317" y="106"/>
                  </a:lnTo>
                  <a:lnTo>
                    <a:pt x="317" y="0"/>
                  </a:lnTo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</p:grpSp>
      <p:sp>
        <p:nvSpPr>
          <p:cNvPr id="4127" name="Rectangle 3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057400"/>
            <a:ext cx="7772400" cy="1143000"/>
          </a:xfrm>
        </p:spPr>
        <p:txBody>
          <a:bodyPr lIns="92075" tIns="46038" rIns="92075" bIns="46038"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32" name="Rectangle 32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8616950" y="6550025"/>
            <a:ext cx="527050" cy="30797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latin typeface="+mn-lt"/>
              </a:defRPr>
            </a:lvl1pPr>
          </a:lstStyle>
          <a:p>
            <a:pPr>
              <a:defRPr/>
            </a:pPr>
            <a:fld id="{30866911-2E93-4C79-BA9C-FC43336887A8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38938" y="185738"/>
            <a:ext cx="2092325" cy="59404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85738"/>
            <a:ext cx="6129338" cy="59404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>
    <p:wipe dir="d"/>
  </p:transition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>
    <p:wipe dir="d"/>
  </p:transition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>
    <p:wipe dir="d"/>
  </p:transition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>
    <p:wipe dir="d"/>
  </p:transition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>
    <p:wipe dir="d"/>
  </p:transition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d"/>
  </p:transition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>
    <p:wipe dir="d"/>
  </p:transition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>
    <p:wipe dir="d"/>
  </p:transition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>
    <p:wipe dir="d"/>
  </p:transition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38938" y="185738"/>
            <a:ext cx="2092325" cy="59404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85738"/>
            <a:ext cx="6129338" cy="59404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>
    <p:wipe dir="d"/>
  </p:transition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6625" y="185738"/>
            <a:ext cx="7894638" cy="3603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6625" y="185738"/>
            <a:ext cx="7894638" cy="3603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>
    <p:wipe dir="d"/>
  </p:transition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4557713" cy="34321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path path="rect">
              <a:fillToRect r="100000" b="10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800">
              <a:latin typeface="Arial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3432175"/>
            <a:ext cx="4556125" cy="34194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path path="rect">
              <a:fillToRect t="100000" r="10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800">
              <a:latin typeface="Arial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4560888" y="0"/>
            <a:ext cx="4600575" cy="34321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path path="rect">
              <a:fillToRect l="100000" b="10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800">
              <a:latin typeface="Arial" pitchFamily="34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4532313" y="3432175"/>
            <a:ext cx="4629150" cy="34194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path path="rect">
              <a:fillToRect l="100000" t="10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800">
              <a:latin typeface="Arial" pitchFamily="34" charset="0"/>
            </a:endParaRPr>
          </a:p>
        </p:txBody>
      </p:sp>
      <p:sp useBgFill="1">
        <p:nvSpPr>
          <p:cNvPr id="10" name="Rectangle 6"/>
          <p:cNvSpPr>
            <a:spLocks noChangeArrowheads="1"/>
          </p:cNvSpPr>
          <p:nvPr/>
        </p:nvSpPr>
        <p:spPr bwMode="auto">
          <a:xfrm>
            <a:off x="38100" y="42863"/>
            <a:ext cx="9086850" cy="6618287"/>
          </a:xfrm>
          <a:prstGeom prst="rect">
            <a:avLst/>
          </a:prstGeom>
          <a:ln w="127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800">
              <a:latin typeface="Arial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60325" y="57150"/>
            <a:ext cx="9040813" cy="65786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800">
              <a:latin typeface="Arial" pitchFamily="34" charset="0"/>
            </a:endParaRPr>
          </a:p>
        </p:txBody>
      </p:sp>
      <p:grpSp>
        <p:nvGrpSpPr>
          <p:cNvPr id="12" name="Group 8"/>
          <p:cNvGrpSpPr>
            <a:grpSpLocks/>
          </p:cNvGrpSpPr>
          <p:nvPr/>
        </p:nvGrpSpPr>
        <p:grpSpPr bwMode="auto">
          <a:xfrm>
            <a:off x="0" y="2913063"/>
            <a:ext cx="71438" cy="1058862"/>
            <a:chOff x="0" y="0"/>
            <a:chExt cx="313" cy="667"/>
          </a:xfrm>
        </p:grpSpPr>
        <p:sp>
          <p:nvSpPr>
            <p:cNvPr id="13" name="未知"/>
            <p:cNvSpPr>
              <a:spLocks/>
            </p:cNvSpPr>
            <p:nvPr userDrawn="1"/>
          </p:nvSpPr>
          <p:spPr bwMode="auto">
            <a:xfrm>
              <a:off x="0" y="555"/>
              <a:ext cx="313" cy="112"/>
            </a:xfrm>
            <a:custGeom>
              <a:avLst/>
              <a:gdLst/>
              <a:ahLst/>
              <a:cxnLst>
                <a:cxn ang="0">
                  <a:pos x="0" y="111"/>
                </a:cxn>
                <a:cxn ang="0">
                  <a:pos x="202" y="111"/>
                </a:cxn>
                <a:cxn ang="0">
                  <a:pos x="312" y="0"/>
                </a:cxn>
                <a:cxn ang="0">
                  <a:pos x="0" y="0"/>
                </a:cxn>
                <a:cxn ang="0">
                  <a:pos x="0" y="111"/>
                </a:cxn>
              </a:cxnLst>
              <a:rect l="0" t="0" r="r" b="b"/>
              <a:pathLst>
                <a:path w="313" h="112">
                  <a:moveTo>
                    <a:pt x="0" y="111"/>
                  </a:moveTo>
                  <a:lnTo>
                    <a:pt x="202" y="111"/>
                  </a:lnTo>
                  <a:lnTo>
                    <a:pt x="312" y="0"/>
                  </a:lnTo>
                  <a:lnTo>
                    <a:pt x="0" y="0"/>
                  </a:lnTo>
                  <a:lnTo>
                    <a:pt x="0" y="111"/>
                  </a:lnTo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14" name="未知"/>
            <p:cNvSpPr>
              <a:spLocks/>
            </p:cNvSpPr>
            <p:nvPr userDrawn="1"/>
          </p:nvSpPr>
          <p:spPr bwMode="auto">
            <a:xfrm>
              <a:off x="0" y="444"/>
              <a:ext cx="313" cy="1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2" y="0"/>
                </a:cxn>
                <a:cxn ang="0">
                  <a:pos x="312" y="111"/>
                </a:cxn>
                <a:cxn ang="0">
                  <a:pos x="0" y="111"/>
                </a:cxn>
                <a:cxn ang="0">
                  <a:pos x="0" y="0"/>
                </a:cxn>
              </a:cxnLst>
              <a:rect l="0" t="0" r="r" b="b"/>
              <a:pathLst>
                <a:path w="313" h="112">
                  <a:moveTo>
                    <a:pt x="0" y="0"/>
                  </a:moveTo>
                  <a:lnTo>
                    <a:pt x="202" y="0"/>
                  </a:lnTo>
                  <a:lnTo>
                    <a:pt x="312" y="111"/>
                  </a:lnTo>
                  <a:lnTo>
                    <a:pt x="0" y="111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15" name="未知"/>
            <p:cNvSpPr>
              <a:spLocks/>
            </p:cNvSpPr>
            <p:nvPr userDrawn="1"/>
          </p:nvSpPr>
          <p:spPr bwMode="auto">
            <a:xfrm>
              <a:off x="0" y="333"/>
              <a:ext cx="313" cy="112"/>
            </a:xfrm>
            <a:custGeom>
              <a:avLst/>
              <a:gdLst/>
              <a:ahLst/>
              <a:cxnLst>
                <a:cxn ang="0">
                  <a:pos x="0" y="111"/>
                </a:cxn>
                <a:cxn ang="0">
                  <a:pos x="202" y="111"/>
                </a:cxn>
                <a:cxn ang="0">
                  <a:pos x="312" y="0"/>
                </a:cxn>
                <a:cxn ang="0">
                  <a:pos x="0" y="0"/>
                </a:cxn>
                <a:cxn ang="0">
                  <a:pos x="0" y="111"/>
                </a:cxn>
              </a:cxnLst>
              <a:rect l="0" t="0" r="r" b="b"/>
              <a:pathLst>
                <a:path w="313" h="112">
                  <a:moveTo>
                    <a:pt x="0" y="111"/>
                  </a:moveTo>
                  <a:lnTo>
                    <a:pt x="202" y="111"/>
                  </a:lnTo>
                  <a:lnTo>
                    <a:pt x="312" y="0"/>
                  </a:lnTo>
                  <a:lnTo>
                    <a:pt x="0" y="0"/>
                  </a:lnTo>
                  <a:lnTo>
                    <a:pt x="0" y="111"/>
                  </a:lnTo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16" name="未知"/>
            <p:cNvSpPr>
              <a:spLocks/>
            </p:cNvSpPr>
            <p:nvPr userDrawn="1"/>
          </p:nvSpPr>
          <p:spPr bwMode="auto">
            <a:xfrm>
              <a:off x="0" y="222"/>
              <a:ext cx="313" cy="1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2" y="0"/>
                </a:cxn>
                <a:cxn ang="0">
                  <a:pos x="312" y="111"/>
                </a:cxn>
                <a:cxn ang="0">
                  <a:pos x="0" y="111"/>
                </a:cxn>
                <a:cxn ang="0">
                  <a:pos x="0" y="0"/>
                </a:cxn>
              </a:cxnLst>
              <a:rect l="0" t="0" r="r" b="b"/>
              <a:pathLst>
                <a:path w="313" h="112">
                  <a:moveTo>
                    <a:pt x="0" y="0"/>
                  </a:moveTo>
                  <a:lnTo>
                    <a:pt x="202" y="0"/>
                  </a:lnTo>
                  <a:lnTo>
                    <a:pt x="312" y="111"/>
                  </a:lnTo>
                  <a:lnTo>
                    <a:pt x="0" y="111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17" name="未知"/>
            <p:cNvSpPr>
              <a:spLocks/>
            </p:cNvSpPr>
            <p:nvPr userDrawn="1"/>
          </p:nvSpPr>
          <p:spPr bwMode="auto">
            <a:xfrm>
              <a:off x="0" y="111"/>
              <a:ext cx="313" cy="112"/>
            </a:xfrm>
            <a:custGeom>
              <a:avLst/>
              <a:gdLst/>
              <a:ahLst/>
              <a:cxnLst>
                <a:cxn ang="0">
                  <a:pos x="0" y="111"/>
                </a:cxn>
                <a:cxn ang="0">
                  <a:pos x="202" y="111"/>
                </a:cxn>
                <a:cxn ang="0">
                  <a:pos x="312" y="0"/>
                </a:cxn>
                <a:cxn ang="0">
                  <a:pos x="0" y="0"/>
                </a:cxn>
                <a:cxn ang="0">
                  <a:pos x="0" y="111"/>
                </a:cxn>
              </a:cxnLst>
              <a:rect l="0" t="0" r="r" b="b"/>
              <a:pathLst>
                <a:path w="313" h="112">
                  <a:moveTo>
                    <a:pt x="0" y="111"/>
                  </a:moveTo>
                  <a:lnTo>
                    <a:pt x="202" y="111"/>
                  </a:lnTo>
                  <a:lnTo>
                    <a:pt x="312" y="0"/>
                  </a:lnTo>
                  <a:lnTo>
                    <a:pt x="0" y="0"/>
                  </a:lnTo>
                  <a:lnTo>
                    <a:pt x="0" y="111"/>
                  </a:lnTo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18" name="未知"/>
            <p:cNvSpPr>
              <a:spLocks/>
            </p:cNvSpPr>
            <p:nvPr userDrawn="1"/>
          </p:nvSpPr>
          <p:spPr bwMode="auto">
            <a:xfrm>
              <a:off x="0" y="0"/>
              <a:ext cx="313" cy="1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2" y="0"/>
                </a:cxn>
                <a:cxn ang="0">
                  <a:pos x="312" y="111"/>
                </a:cxn>
                <a:cxn ang="0">
                  <a:pos x="0" y="111"/>
                </a:cxn>
                <a:cxn ang="0">
                  <a:pos x="0" y="0"/>
                </a:cxn>
              </a:cxnLst>
              <a:rect l="0" t="0" r="r" b="b"/>
              <a:pathLst>
                <a:path w="313" h="112">
                  <a:moveTo>
                    <a:pt x="0" y="0"/>
                  </a:moveTo>
                  <a:lnTo>
                    <a:pt x="202" y="0"/>
                  </a:lnTo>
                  <a:lnTo>
                    <a:pt x="312" y="111"/>
                  </a:lnTo>
                  <a:lnTo>
                    <a:pt x="0" y="111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</p:grpSp>
      <p:grpSp>
        <p:nvGrpSpPr>
          <p:cNvPr id="19" name="Group 15"/>
          <p:cNvGrpSpPr>
            <a:grpSpLocks/>
          </p:cNvGrpSpPr>
          <p:nvPr/>
        </p:nvGrpSpPr>
        <p:grpSpPr bwMode="auto">
          <a:xfrm>
            <a:off x="9080500" y="2927350"/>
            <a:ext cx="71438" cy="1011238"/>
            <a:chOff x="0" y="0"/>
            <a:chExt cx="318" cy="637"/>
          </a:xfrm>
        </p:grpSpPr>
        <p:sp>
          <p:nvSpPr>
            <p:cNvPr id="20" name="未知"/>
            <p:cNvSpPr>
              <a:spLocks/>
            </p:cNvSpPr>
            <p:nvPr userDrawn="1"/>
          </p:nvSpPr>
          <p:spPr bwMode="auto">
            <a:xfrm>
              <a:off x="0" y="530"/>
              <a:ext cx="318" cy="107"/>
            </a:xfrm>
            <a:custGeom>
              <a:avLst/>
              <a:gdLst/>
              <a:ahLst/>
              <a:cxnLst>
                <a:cxn ang="0">
                  <a:pos x="317" y="106"/>
                </a:cxn>
                <a:cxn ang="0">
                  <a:pos x="111" y="106"/>
                </a:cxn>
                <a:cxn ang="0">
                  <a:pos x="0" y="0"/>
                </a:cxn>
                <a:cxn ang="0">
                  <a:pos x="317" y="0"/>
                </a:cxn>
                <a:cxn ang="0">
                  <a:pos x="317" y="106"/>
                </a:cxn>
              </a:cxnLst>
              <a:rect l="0" t="0" r="r" b="b"/>
              <a:pathLst>
                <a:path w="318" h="107">
                  <a:moveTo>
                    <a:pt x="317" y="106"/>
                  </a:moveTo>
                  <a:lnTo>
                    <a:pt x="111" y="106"/>
                  </a:lnTo>
                  <a:lnTo>
                    <a:pt x="0" y="0"/>
                  </a:lnTo>
                  <a:lnTo>
                    <a:pt x="317" y="0"/>
                  </a:lnTo>
                  <a:lnTo>
                    <a:pt x="317" y="106"/>
                  </a:lnTo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21" name="未知"/>
            <p:cNvSpPr>
              <a:spLocks/>
            </p:cNvSpPr>
            <p:nvPr userDrawn="1"/>
          </p:nvSpPr>
          <p:spPr bwMode="auto">
            <a:xfrm>
              <a:off x="0" y="424"/>
              <a:ext cx="318" cy="107"/>
            </a:xfrm>
            <a:custGeom>
              <a:avLst/>
              <a:gdLst/>
              <a:ahLst/>
              <a:cxnLst>
                <a:cxn ang="0">
                  <a:pos x="317" y="0"/>
                </a:cxn>
                <a:cxn ang="0">
                  <a:pos x="111" y="0"/>
                </a:cxn>
                <a:cxn ang="0">
                  <a:pos x="0" y="106"/>
                </a:cxn>
                <a:cxn ang="0">
                  <a:pos x="317" y="106"/>
                </a:cxn>
                <a:cxn ang="0">
                  <a:pos x="317" y="0"/>
                </a:cxn>
              </a:cxnLst>
              <a:rect l="0" t="0" r="r" b="b"/>
              <a:pathLst>
                <a:path w="318" h="107">
                  <a:moveTo>
                    <a:pt x="317" y="0"/>
                  </a:moveTo>
                  <a:lnTo>
                    <a:pt x="111" y="0"/>
                  </a:lnTo>
                  <a:lnTo>
                    <a:pt x="0" y="106"/>
                  </a:lnTo>
                  <a:lnTo>
                    <a:pt x="317" y="106"/>
                  </a:lnTo>
                  <a:lnTo>
                    <a:pt x="317" y="0"/>
                  </a:lnTo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22" name="未知"/>
            <p:cNvSpPr>
              <a:spLocks/>
            </p:cNvSpPr>
            <p:nvPr userDrawn="1"/>
          </p:nvSpPr>
          <p:spPr bwMode="auto">
            <a:xfrm>
              <a:off x="0" y="318"/>
              <a:ext cx="318" cy="107"/>
            </a:xfrm>
            <a:custGeom>
              <a:avLst/>
              <a:gdLst/>
              <a:ahLst/>
              <a:cxnLst>
                <a:cxn ang="0">
                  <a:pos x="317" y="106"/>
                </a:cxn>
                <a:cxn ang="0">
                  <a:pos x="111" y="106"/>
                </a:cxn>
                <a:cxn ang="0">
                  <a:pos x="0" y="0"/>
                </a:cxn>
                <a:cxn ang="0">
                  <a:pos x="317" y="0"/>
                </a:cxn>
                <a:cxn ang="0">
                  <a:pos x="317" y="106"/>
                </a:cxn>
              </a:cxnLst>
              <a:rect l="0" t="0" r="r" b="b"/>
              <a:pathLst>
                <a:path w="318" h="107">
                  <a:moveTo>
                    <a:pt x="317" y="106"/>
                  </a:moveTo>
                  <a:lnTo>
                    <a:pt x="111" y="106"/>
                  </a:lnTo>
                  <a:lnTo>
                    <a:pt x="0" y="0"/>
                  </a:lnTo>
                  <a:lnTo>
                    <a:pt x="317" y="0"/>
                  </a:lnTo>
                  <a:lnTo>
                    <a:pt x="317" y="106"/>
                  </a:lnTo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23" name="未知"/>
            <p:cNvSpPr>
              <a:spLocks/>
            </p:cNvSpPr>
            <p:nvPr userDrawn="1"/>
          </p:nvSpPr>
          <p:spPr bwMode="auto">
            <a:xfrm>
              <a:off x="0" y="212"/>
              <a:ext cx="318" cy="107"/>
            </a:xfrm>
            <a:custGeom>
              <a:avLst/>
              <a:gdLst/>
              <a:ahLst/>
              <a:cxnLst>
                <a:cxn ang="0">
                  <a:pos x="317" y="0"/>
                </a:cxn>
                <a:cxn ang="0">
                  <a:pos x="111" y="0"/>
                </a:cxn>
                <a:cxn ang="0">
                  <a:pos x="0" y="106"/>
                </a:cxn>
                <a:cxn ang="0">
                  <a:pos x="317" y="106"/>
                </a:cxn>
                <a:cxn ang="0">
                  <a:pos x="317" y="0"/>
                </a:cxn>
              </a:cxnLst>
              <a:rect l="0" t="0" r="r" b="b"/>
              <a:pathLst>
                <a:path w="318" h="107">
                  <a:moveTo>
                    <a:pt x="317" y="0"/>
                  </a:moveTo>
                  <a:lnTo>
                    <a:pt x="111" y="0"/>
                  </a:lnTo>
                  <a:lnTo>
                    <a:pt x="0" y="106"/>
                  </a:lnTo>
                  <a:lnTo>
                    <a:pt x="317" y="106"/>
                  </a:lnTo>
                  <a:lnTo>
                    <a:pt x="317" y="0"/>
                  </a:lnTo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24" name="未知"/>
            <p:cNvSpPr>
              <a:spLocks/>
            </p:cNvSpPr>
            <p:nvPr userDrawn="1"/>
          </p:nvSpPr>
          <p:spPr bwMode="auto">
            <a:xfrm>
              <a:off x="0" y="106"/>
              <a:ext cx="318" cy="107"/>
            </a:xfrm>
            <a:custGeom>
              <a:avLst/>
              <a:gdLst/>
              <a:ahLst/>
              <a:cxnLst>
                <a:cxn ang="0">
                  <a:pos x="317" y="106"/>
                </a:cxn>
                <a:cxn ang="0">
                  <a:pos x="111" y="106"/>
                </a:cxn>
                <a:cxn ang="0">
                  <a:pos x="0" y="0"/>
                </a:cxn>
                <a:cxn ang="0">
                  <a:pos x="317" y="0"/>
                </a:cxn>
                <a:cxn ang="0">
                  <a:pos x="317" y="106"/>
                </a:cxn>
              </a:cxnLst>
              <a:rect l="0" t="0" r="r" b="b"/>
              <a:pathLst>
                <a:path w="318" h="107">
                  <a:moveTo>
                    <a:pt x="317" y="106"/>
                  </a:moveTo>
                  <a:lnTo>
                    <a:pt x="111" y="106"/>
                  </a:lnTo>
                  <a:lnTo>
                    <a:pt x="0" y="0"/>
                  </a:lnTo>
                  <a:lnTo>
                    <a:pt x="317" y="0"/>
                  </a:lnTo>
                  <a:lnTo>
                    <a:pt x="317" y="106"/>
                  </a:lnTo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25" name="未知"/>
            <p:cNvSpPr>
              <a:spLocks/>
            </p:cNvSpPr>
            <p:nvPr userDrawn="1"/>
          </p:nvSpPr>
          <p:spPr bwMode="auto">
            <a:xfrm>
              <a:off x="0" y="0"/>
              <a:ext cx="318" cy="107"/>
            </a:xfrm>
            <a:custGeom>
              <a:avLst/>
              <a:gdLst/>
              <a:ahLst/>
              <a:cxnLst>
                <a:cxn ang="0">
                  <a:pos x="317" y="0"/>
                </a:cxn>
                <a:cxn ang="0">
                  <a:pos x="111" y="0"/>
                </a:cxn>
                <a:cxn ang="0">
                  <a:pos x="0" y="106"/>
                </a:cxn>
                <a:cxn ang="0">
                  <a:pos x="317" y="106"/>
                </a:cxn>
                <a:cxn ang="0">
                  <a:pos x="317" y="0"/>
                </a:cxn>
              </a:cxnLst>
              <a:rect l="0" t="0" r="r" b="b"/>
              <a:pathLst>
                <a:path w="318" h="107">
                  <a:moveTo>
                    <a:pt x="317" y="0"/>
                  </a:moveTo>
                  <a:lnTo>
                    <a:pt x="111" y="0"/>
                  </a:lnTo>
                  <a:lnTo>
                    <a:pt x="0" y="106"/>
                  </a:lnTo>
                  <a:lnTo>
                    <a:pt x="317" y="106"/>
                  </a:lnTo>
                  <a:lnTo>
                    <a:pt x="317" y="0"/>
                  </a:lnTo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</p:grpSp>
      <p:graphicFrame>
        <p:nvGraphicFramePr>
          <p:cNvPr id="26" name="Object 22"/>
          <p:cNvGraphicFramePr>
            <a:graphicFrameLocks noChangeAspect="1"/>
          </p:cNvGraphicFramePr>
          <p:nvPr/>
        </p:nvGraphicFramePr>
        <p:xfrm>
          <a:off x="122238" y="117475"/>
          <a:ext cx="665162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1101" r:id="rId3" imgW="847843" imgH="828791" progId="PBrush">
                  <p:embed/>
                </p:oleObj>
              </mc:Choice>
              <mc:Fallback>
                <p:oleObj r:id="rId3" imgW="847843" imgH="828791" progId="PBrush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238" y="117475"/>
                        <a:ext cx="665162" cy="6508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99CC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0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23"/>
          <p:cNvSpPr>
            <a:spLocks noChangeArrowheads="1"/>
          </p:cNvSpPr>
          <p:nvPr/>
        </p:nvSpPr>
        <p:spPr bwMode="auto">
          <a:xfrm>
            <a:off x="136525" y="755650"/>
            <a:ext cx="8816975" cy="31750"/>
          </a:xfrm>
          <a:prstGeom prst="rect">
            <a:avLst/>
          </a:prstGeom>
          <a:gradFill rotWithShape="0">
            <a:gsLst>
              <a:gs pos="0">
                <a:srgbClr val="990033"/>
              </a:gs>
              <a:gs pos="100000">
                <a:srgbClr val="0000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>
              <a:latin typeface="Tahoma" pitchFamily="34" charset="0"/>
            </a:endParaRPr>
          </a:p>
        </p:txBody>
      </p:sp>
      <p:sp>
        <p:nvSpPr>
          <p:cNvPr id="28" name="Text Box 24"/>
          <p:cNvSpPr txBox="1">
            <a:spLocks noChangeArrowheads="1"/>
          </p:cNvSpPr>
          <p:nvPr/>
        </p:nvSpPr>
        <p:spPr bwMode="auto">
          <a:xfrm>
            <a:off x="0" y="6610350"/>
            <a:ext cx="42481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900">
                <a:solidFill>
                  <a:schemeClr val="folHlink"/>
                </a:solidFill>
              </a:rPr>
              <a:t>版权所有：华东理工大学物理化学教研室</a:t>
            </a:r>
            <a:endParaRPr lang="zh-CN" altLang="en-US" sz="900"/>
          </a:p>
        </p:txBody>
      </p:sp>
      <p:sp>
        <p:nvSpPr>
          <p:cNvPr id="29" name="Text Box 26"/>
          <p:cNvSpPr txBox="1">
            <a:spLocks noChangeArrowheads="1"/>
          </p:cNvSpPr>
          <p:nvPr/>
        </p:nvSpPr>
        <p:spPr bwMode="auto">
          <a:xfrm>
            <a:off x="8734425" y="6589713"/>
            <a:ext cx="566738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fld id="{96072C6B-C496-4310-B245-44EF52CC588E}" type="slidenum">
              <a:rPr lang="zh-CN" altLang="en-US" sz="1600" b="1">
                <a:solidFill>
                  <a:srgbClr val="FF0000"/>
                </a:solidFill>
                <a:ea typeface="幼圆" pitchFamily="49" charset="-122"/>
              </a:rPr>
              <a:pPr>
                <a:defRPr/>
              </a:pPr>
              <a:t>‹#›</a:t>
            </a:fld>
            <a:endParaRPr lang="en-US" sz="1600" b="1">
              <a:solidFill>
                <a:srgbClr val="FF0000"/>
              </a:solidFill>
              <a:ea typeface="幼圆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" name="日期占位符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Arial" pitchFamily="34" charset="0"/>
              </a:defRPr>
            </a:lvl1pPr>
          </a:lstStyle>
          <a:p>
            <a:pPr>
              <a:defRPr/>
            </a:pPr>
            <a:fld id="{D5654546-94C4-40E0-9260-5A5C4725484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4557713" cy="34321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path path="rect">
              <a:fillToRect r="100000" b="10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800">
              <a:latin typeface="Arial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3432175"/>
            <a:ext cx="4556125" cy="34194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path path="rect">
              <a:fillToRect t="100000" r="10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800">
              <a:latin typeface="Arial" pitchFamily="34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4560888" y="0"/>
            <a:ext cx="4600575" cy="34321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path path="rect">
              <a:fillToRect l="100000" b="10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800">
              <a:latin typeface="Arial" pitchFamily="34" charset="0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4532313" y="3432175"/>
            <a:ext cx="4629150" cy="34194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path path="rect">
              <a:fillToRect l="100000" t="10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800">
              <a:latin typeface="Arial" pitchFamily="34" charset="0"/>
            </a:endParaRPr>
          </a:p>
        </p:txBody>
      </p:sp>
      <p:sp useBgFill="1">
        <p:nvSpPr>
          <p:cNvPr id="11" name="Rectangle 6"/>
          <p:cNvSpPr>
            <a:spLocks noChangeArrowheads="1"/>
          </p:cNvSpPr>
          <p:nvPr/>
        </p:nvSpPr>
        <p:spPr bwMode="auto">
          <a:xfrm>
            <a:off x="38100" y="42863"/>
            <a:ext cx="9086850" cy="6618287"/>
          </a:xfrm>
          <a:prstGeom prst="rect">
            <a:avLst/>
          </a:prstGeom>
          <a:ln w="127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800">
              <a:latin typeface="Arial" pitchFamily="34" charset="0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60325" y="57150"/>
            <a:ext cx="9040813" cy="65786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800">
              <a:latin typeface="Arial" pitchFamily="34" charset="0"/>
            </a:endParaRPr>
          </a:p>
        </p:txBody>
      </p:sp>
      <p:grpSp>
        <p:nvGrpSpPr>
          <p:cNvPr id="13" name="Group 8"/>
          <p:cNvGrpSpPr>
            <a:grpSpLocks/>
          </p:cNvGrpSpPr>
          <p:nvPr/>
        </p:nvGrpSpPr>
        <p:grpSpPr bwMode="auto">
          <a:xfrm>
            <a:off x="0" y="2913063"/>
            <a:ext cx="71438" cy="1058862"/>
            <a:chOff x="0" y="0"/>
            <a:chExt cx="313" cy="667"/>
          </a:xfrm>
        </p:grpSpPr>
        <p:sp>
          <p:nvSpPr>
            <p:cNvPr id="14" name="未知"/>
            <p:cNvSpPr>
              <a:spLocks/>
            </p:cNvSpPr>
            <p:nvPr userDrawn="1"/>
          </p:nvSpPr>
          <p:spPr bwMode="auto">
            <a:xfrm>
              <a:off x="0" y="555"/>
              <a:ext cx="313" cy="112"/>
            </a:xfrm>
            <a:custGeom>
              <a:avLst/>
              <a:gdLst/>
              <a:ahLst/>
              <a:cxnLst>
                <a:cxn ang="0">
                  <a:pos x="0" y="111"/>
                </a:cxn>
                <a:cxn ang="0">
                  <a:pos x="202" y="111"/>
                </a:cxn>
                <a:cxn ang="0">
                  <a:pos x="312" y="0"/>
                </a:cxn>
                <a:cxn ang="0">
                  <a:pos x="0" y="0"/>
                </a:cxn>
                <a:cxn ang="0">
                  <a:pos x="0" y="111"/>
                </a:cxn>
              </a:cxnLst>
              <a:rect l="0" t="0" r="r" b="b"/>
              <a:pathLst>
                <a:path w="313" h="112">
                  <a:moveTo>
                    <a:pt x="0" y="111"/>
                  </a:moveTo>
                  <a:lnTo>
                    <a:pt x="202" y="111"/>
                  </a:lnTo>
                  <a:lnTo>
                    <a:pt x="312" y="0"/>
                  </a:lnTo>
                  <a:lnTo>
                    <a:pt x="0" y="0"/>
                  </a:lnTo>
                  <a:lnTo>
                    <a:pt x="0" y="111"/>
                  </a:lnTo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15" name="未知"/>
            <p:cNvSpPr>
              <a:spLocks/>
            </p:cNvSpPr>
            <p:nvPr userDrawn="1"/>
          </p:nvSpPr>
          <p:spPr bwMode="auto">
            <a:xfrm>
              <a:off x="0" y="444"/>
              <a:ext cx="313" cy="1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2" y="0"/>
                </a:cxn>
                <a:cxn ang="0">
                  <a:pos x="312" y="111"/>
                </a:cxn>
                <a:cxn ang="0">
                  <a:pos x="0" y="111"/>
                </a:cxn>
                <a:cxn ang="0">
                  <a:pos x="0" y="0"/>
                </a:cxn>
              </a:cxnLst>
              <a:rect l="0" t="0" r="r" b="b"/>
              <a:pathLst>
                <a:path w="313" h="112">
                  <a:moveTo>
                    <a:pt x="0" y="0"/>
                  </a:moveTo>
                  <a:lnTo>
                    <a:pt x="202" y="0"/>
                  </a:lnTo>
                  <a:lnTo>
                    <a:pt x="312" y="111"/>
                  </a:lnTo>
                  <a:lnTo>
                    <a:pt x="0" y="111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16" name="未知"/>
            <p:cNvSpPr>
              <a:spLocks/>
            </p:cNvSpPr>
            <p:nvPr userDrawn="1"/>
          </p:nvSpPr>
          <p:spPr bwMode="auto">
            <a:xfrm>
              <a:off x="0" y="333"/>
              <a:ext cx="313" cy="112"/>
            </a:xfrm>
            <a:custGeom>
              <a:avLst/>
              <a:gdLst/>
              <a:ahLst/>
              <a:cxnLst>
                <a:cxn ang="0">
                  <a:pos x="0" y="111"/>
                </a:cxn>
                <a:cxn ang="0">
                  <a:pos x="202" y="111"/>
                </a:cxn>
                <a:cxn ang="0">
                  <a:pos x="312" y="0"/>
                </a:cxn>
                <a:cxn ang="0">
                  <a:pos x="0" y="0"/>
                </a:cxn>
                <a:cxn ang="0">
                  <a:pos x="0" y="111"/>
                </a:cxn>
              </a:cxnLst>
              <a:rect l="0" t="0" r="r" b="b"/>
              <a:pathLst>
                <a:path w="313" h="112">
                  <a:moveTo>
                    <a:pt x="0" y="111"/>
                  </a:moveTo>
                  <a:lnTo>
                    <a:pt x="202" y="111"/>
                  </a:lnTo>
                  <a:lnTo>
                    <a:pt x="312" y="0"/>
                  </a:lnTo>
                  <a:lnTo>
                    <a:pt x="0" y="0"/>
                  </a:lnTo>
                  <a:lnTo>
                    <a:pt x="0" y="111"/>
                  </a:lnTo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17" name="未知"/>
            <p:cNvSpPr>
              <a:spLocks/>
            </p:cNvSpPr>
            <p:nvPr userDrawn="1"/>
          </p:nvSpPr>
          <p:spPr bwMode="auto">
            <a:xfrm>
              <a:off x="0" y="222"/>
              <a:ext cx="313" cy="1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2" y="0"/>
                </a:cxn>
                <a:cxn ang="0">
                  <a:pos x="312" y="111"/>
                </a:cxn>
                <a:cxn ang="0">
                  <a:pos x="0" y="111"/>
                </a:cxn>
                <a:cxn ang="0">
                  <a:pos x="0" y="0"/>
                </a:cxn>
              </a:cxnLst>
              <a:rect l="0" t="0" r="r" b="b"/>
              <a:pathLst>
                <a:path w="313" h="112">
                  <a:moveTo>
                    <a:pt x="0" y="0"/>
                  </a:moveTo>
                  <a:lnTo>
                    <a:pt x="202" y="0"/>
                  </a:lnTo>
                  <a:lnTo>
                    <a:pt x="312" y="111"/>
                  </a:lnTo>
                  <a:lnTo>
                    <a:pt x="0" y="111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18" name="未知"/>
            <p:cNvSpPr>
              <a:spLocks/>
            </p:cNvSpPr>
            <p:nvPr userDrawn="1"/>
          </p:nvSpPr>
          <p:spPr bwMode="auto">
            <a:xfrm>
              <a:off x="0" y="111"/>
              <a:ext cx="313" cy="112"/>
            </a:xfrm>
            <a:custGeom>
              <a:avLst/>
              <a:gdLst/>
              <a:ahLst/>
              <a:cxnLst>
                <a:cxn ang="0">
                  <a:pos x="0" y="111"/>
                </a:cxn>
                <a:cxn ang="0">
                  <a:pos x="202" y="111"/>
                </a:cxn>
                <a:cxn ang="0">
                  <a:pos x="312" y="0"/>
                </a:cxn>
                <a:cxn ang="0">
                  <a:pos x="0" y="0"/>
                </a:cxn>
                <a:cxn ang="0">
                  <a:pos x="0" y="111"/>
                </a:cxn>
              </a:cxnLst>
              <a:rect l="0" t="0" r="r" b="b"/>
              <a:pathLst>
                <a:path w="313" h="112">
                  <a:moveTo>
                    <a:pt x="0" y="111"/>
                  </a:moveTo>
                  <a:lnTo>
                    <a:pt x="202" y="111"/>
                  </a:lnTo>
                  <a:lnTo>
                    <a:pt x="312" y="0"/>
                  </a:lnTo>
                  <a:lnTo>
                    <a:pt x="0" y="0"/>
                  </a:lnTo>
                  <a:lnTo>
                    <a:pt x="0" y="111"/>
                  </a:lnTo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19" name="未知"/>
            <p:cNvSpPr>
              <a:spLocks/>
            </p:cNvSpPr>
            <p:nvPr userDrawn="1"/>
          </p:nvSpPr>
          <p:spPr bwMode="auto">
            <a:xfrm>
              <a:off x="0" y="0"/>
              <a:ext cx="313" cy="1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2" y="0"/>
                </a:cxn>
                <a:cxn ang="0">
                  <a:pos x="312" y="111"/>
                </a:cxn>
                <a:cxn ang="0">
                  <a:pos x="0" y="111"/>
                </a:cxn>
                <a:cxn ang="0">
                  <a:pos x="0" y="0"/>
                </a:cxn>
              </a:cxnLst>
              <a:rect l="0" t="0" r="r" b="b"/>
              <a:pathLst>
                <a:path w="313" h="112">
                  <a:moveTo>
                    <a:pt x="0" y="0"/>
                  </a:moveTo>
                  <a:lnTo>
                    <a:pt x="202" y="0"/>
                  </a:lnTo>
                  <a:lnTo>
                    <a:pt x="312" y="111"/>
                  </a:lnTo>
                  <a:lnTo>
                    <a:pt x="0" y="111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</p:grpSp>
      <p:grpSp>
        <p:nvGrpSpPr>
          <p:cNvPr id="20" name="Group 15"/>
          <p:cNvGrpSpPr>
            <a:grpSpLocks/>
          </p:cNvGrpSpPr>
          <p:nvPr/>
        </p:nvGrpSpPr>
        <p:grpSpPr bwMode="auto">
          <a:xfrm>
            <a:off x="9080500" y="2927350"/>
            <a:ext cx="71438" cy="1011238"/>
            <a:chOff x="0" y="0"/>
            <a:chExt cx="318" cy="637"/>
          </a:xfrm>
        </p:grpSpPr>
        <p:sp>
          <p:nvSpPr>
            <p:cNvPr id="21" name="未知"/>
            <p:cNvSpPr>
              <a:spLocks/>
            </p:cNvSpPr>
            <p:nvPr userDrawn="1"/>
          </p:nvSpPr>
          <p:spPr bwMode="auto">
            <a:xfrm>
              <a:off x="0" y="530"/>
              <a:ext cx="318" cy="107"/>
            </a:xfrm>
            <a:custGeom>
              <a:avLst/>
              <a:gdLst/>
              <a:ahLst/>
              <a:cxnLst>
                <a:cxn ang="0">
                  <a:pos x="317" y="106"/>
                </a:cxn>
                <a:cxn ang="0">
                  <a:pos x="111" y="106"/>
                </a:cxn>
                <a:cxn ang="0">
                  <a:pos x="0" y="0"/>
                </a:cxn>
                <a:cxn ang="0">
                  <a:pos x="317" y="0"/>
                </a:cxn>
                <a:cxn ang="0">
                  <a:pos x="317" y="106"/>
                </a:cxn>
              </a:cxnLst>
              <a:rect l="0" t="0" r="r" b="b"/>
              <a:pathLst>
                <a:path w="318" h="107">
                  <a:moveTo>
                    <a:pt x="317" y="106"/>
                  </a:moveTo>
                  <a:lnTo>
                    <a:pt x="111" y="106"/>
                  </a:lnTo>
                  <a:lnTo>
                    <a:pt x="0" y="0"/>
                  </a:lnTo>
                  <a:lnTo>
                    <a:pt x="317" y="0"/>
                  </a:lnTo>
                  <a:lnTo>
                    <a:pt x="317" y="106"/>
                  </a:lnTo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22" name="未知"/>
            <p:cNvSpPr>
              <a:spLocks/>
            </p:cNvSpPr>
            <p:nvPr userDrawn="1"/>
          </p:nvSpPr>
          <p:spPr bwMode="auto">
            <a:xfrm>
              <a:off x="0" y="424"/>
              <a:ext cx="318" cy="107"/>
            </a:xfrm>
            <a:custGeom>
              <a:avLst/>
              <a:gdLst/>
              <a:ahLst/>
              <a:cxnLst>
                <a:cxn ang="0">
                  <a:pos x="317" y="0"/>
                </a:cxn>
                <a:cxn ang="0">
                  <a:pos x="111" y="0"/>
                </a:cxn>
                <a:cxn ang="0">
                  <a:pos x="0" y="106"/>
                </a:cxn>
                <a:cxn ang="0">
                  <a:pos x="317" y="106"/>
                </a:cxn>
                <a:cxn ang="0">
                  <a:pos x="317" y="0"/>
                </a:cxn>
              </a:cxnLst>
              <a:rect l="0" t="0" r="r" b="b"/>
              <a:pathLst>
                <a:path w="318" h="107">
                  <a:moveTo>
                    <a:pt x="317" y="0"/>
                  </a:moveTo>
                  <a:lnTo>
                    <a:pt x="111" y="0"/>
                  </a:lnTo>
                  <a:lnTo>
                    <a:pt x="0" y="106"/>
                  </a:lnTo>
                  <a:lnTo>
                    <a:pt x="317" y="106"/>
                  </a:lnTo>
                  <a:lnTo>
                    <a:pt x="317" y="0"/>
                  </a:lnTo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23" name="未知"/>
            <p:cNvSpPr>
              <a:spLocks/>
            </p:cNvSpPr>
            <p:nvPr userDrawn="1"/>
          </p:nvSpPr>
          <p:spPr bwMode="auto">
            <a:xfrm>
              <a:off x="0" y="318"/>
              <a:ext cx="318" cy="107"/>
            </a:xfrm>
            <a:custGeom>
              <a:avLst/>
              <a:gdLst/>
              <a:ahLst/>
              <a:cxnLst>
                <a:cxn ang="0">
                  <a:pos x="317" y="106"/>
                </a:cxn>
                <a:cxn ang="0">
                  <a:pos x="111" y="106"/>
                </a:cxn>
                <a:cxn ang="0">
                  <a:pos x="0" y="0"/>
                </a:cxn>
                <a:cxn ang="0">
                  <a:pos x="317" y="0"/>
                </a:cxn>
                <a:cxn ang="0">
                  <a:pos x="317" y="106"/>
                </a:cxn>
              </a:cxnLst>
              <a:rect l="0" t="0" r="r" b="b"/>
              <a:pathLst>
                <a:path w="318" h="107">
                  <a:moveTo>
                    <a:pt x="317" y="106"/>
                  </a:moveTo>
                  <a:lnTo>
                    <a:pt x="111" y="106"/>
                  </a:lnTo>
                  <a:lnTo>
                    <a:pt x="0" y="0"/>
                  </a:lnTo>
                  <a:lnTo>
                    <a:pt x="317" y="0"/>
                  </a:lnTo>
                  <a:lnTo>
                    <a:pt x="317" y="106"/>
                  </a:lnTo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24" name="未知"/>
            <p:cNvSpPr>
              <a:spLocks/>
            </p:cNvSpPr>
            <p:nvPr userDrawn="1"/>
          </p:nvSpPr>
          <p:spPr bwMode="auto">
            <a:xfrm>
              <a:off x="0" y="212"/>
              <a:ext cx="318" cy="107"/>
            </a:xfrm>
            <a:custGeom>
              <a:avLst/>
              <a:gdLst/>
              <a:ahLst/>
              <a:cxnLst>
                <a:cxn ang="0">
                  <a:pos x="317" y="0"/>
                </a:cxn>
                <a:cxn ang="0">
                  <a:pos x="111" y="0"/>
                </a:cxn>
                <a:cxn ang="0">
                  <a:pos x="0" y="106"/>
                </a:cxn>
                <a:cxn ang="0">
                  <a:pos x="317" y="106"/>
                </a:cxn>
                <a:cxn ang="0">
                  <a:pos x="317" y="0"/>
                </a:cxn>
              </a:cxnLst>
              <a:rect l="0" t="0" r="r" b="b"/>
              <a:pathLst>
                <a:path w="318" h="107">
                  <a:moveTo>
                    <a:pt x="317" y="0"/>
                  </a:moveTo>
                  <a:lnTo>
                    <a:pt x="111" y="0"/>
                  </a:lnTo>
                  <a:lnTo>
                    <a:pt x="0" y="106"/>
                  </a:lnTo>
                  <a:lnTo>
                    <a:pt x="317" y="106"/>
                  </a:lnTo>
                  <a:lnTo>
                    <a:pt x="317" y="0"/>
                  </a:lnTo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25" name="未知"/>
            <p:cNvSpPr>
              <a:spLocks/>
            </p:cNvSpPr>
            <p:nvPr userDrawn="1"/>
          </p:nvSpPr>
          <p:spPr bwMode="auto">
            <a:xfrm>
              <a:off x="0" y="106"/>
              <a:ext cx="318" cy="107"/>
            </a:xfrm>
            <a:custGeom>
              <a:avLst/>
              <a:gdLst/>
              <a:ahLst/>
              <a:cxnLst>
                <a:cxn ang="0">
                  <a:pos x="317" y="106"/>
                </a:cxn>
                <a:cxn ang="0">
                  <a:pos x="111" y="106"/>
                </a:cxn>
                <a:cxn ang="0">
                  <a:pos x="0" y="0"/>
                </a:cxn>
                <a:cxn ang="0">
                  <a:pos x="317" y="0"/>
                </a:cxn>
                <a:cxn ang="0">
                  <a:pos x="317" y="106"/>
                </a:cxn>
              </a:cxnLst>
              <a:rect l="0" t="0" r="r" b="b"/>
              <a:pathLst>
                <a:path w="318" h="107">
                  <a:moveTo>
                    <a:pt x="317" y="106"/>
                  </a:moveTo>
                  <a:lnTo>
                    <a:pt x="111" y="106"/>
                  </a:lnTo>
                  <a:lnTo>
                    <a:pt x="0" y="0"/>
                  </a:lnTo>
                  <a:lnTo>
                    <a:pt x="317" y="0"/>
                  </a:lnTo>
                  <a:lnTo>
                    <a:pt x="317" y="106"/>
                  </a:lnTo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26" name="未知"/>
            <p:cNvSpPr>
              <a:spLocks/>
            </p:cNvSpPr>
            <p:nvPr userDrawn="1"/>
          </p:nvSpPr>
          <p:spPr bwMode="auto">
            <a:xfrm>
              <a:off x="0" y="0"/>
              <a:ext cx="318" cy="107"/>
            </a:xfrm>
            <a:custGeom>
              <a:avLst/>
              <a:gdLst/>
              <a:ahLst/>
              <a:cxnLst>
                <a:cxn ang="0">
                  <a:pos x="317" y="0"/>
                </a:cxn>
                <a:cxn ang="0">
                  <a:pos x="111" y="0"/>
                </a:cxn>
                <a:cxn ang="0">
                  <a:pos x="0" y="106"/>
                </a:cxn>
                <a:cxn ang="0">
                  <a:pos x="317" y="106"/>
                </a:cxn>
                <a:cxn ang="0">
                  <a:pos x="317" y="0"/>
                </a:cxn>
              </a:cxnLst>
              <a:rect l="0" t="0" r="r" b="b"/>
              <a:pathLst>
                <a:path w="318" h="107">
                  <a:moveTo>
                    <a:pt x="317" y="0"/>
                  </a:moveTo>
                  <a:lnTo>
                    <a:pt x="111" y="0"/>
                  </a:lnTo>
                  <a:lnTo>
                    <a:pt x="0" y="106"/>
                  </a:lnTo>
                  <a:lnTo>
                    <a:pt x="317" y="106"/>
                  </a:lnTo>
                  <a:lnTo>
                    <a:pt x="317" y="0"/>
                  </a:lnTo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</p:grpSp>
      <p:graphicFrame>
        <p:nvGraphicFramePr>
          <p:cNvPr id="27" name="Object 22"/>
          <p:cNvGraphicFramePr>
            <a:graphicFrameLocks noChangeAspect="1"/>
          </p:cNvGraphicFramePr>
          <p:nvPr/>
        </p:nvGraphicFramePr>
        <p:xfrm>
          <a:off x="122238" y="117475"/>
          <a:ext cx="665162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2125" r:id="rId3" imgW="847843" imgH="828791" progId="PBrush">
                  <p:embed/>
                </p:oleObj>
              </mc:Choice>
              <mc:Fallback>
                <p:oleObj r:id="rId3" imgW="847843" imgH="828791" progId="PBrush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238" y="117475"/>
                        <a:ext cx="665162" cy="6508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99CC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0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tangle 23"/>
          <p:cNvSpPr>
            <a:spLocks noChangeArrowheads="1"/>
          </p:cNvSpPr>
          <p:nvPr/>
        </p:nvSpPr>
        <p:spPr bwMode="auto">
          <a:xfrm>
            <a:off x="136525" y="755650"/>
            <a:ext cx="8816975" cy="31750"/>
          </a:xfrm>
          <a:prstGeom prst="rect">
            <a:avLst/>
          </a:prstGeom>
          <a:gradFill rotWithShape="0">
            <a:gsLst>
              <a:gs pos="0">
                <a:srgbClr val="990033"/>
              </a:gs>
              <a:gs pos="100000">
                <a:srgbClr val="0000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>
              <a:latin typeface="Tahoma" pitchFamily="34" charset="0"/>
            </a:endParaRPr>
          </a:p>
        </p:txBody>
      </p:sp>
      <p:sp>
        <p:nvSpPr>
          <p:cNvPr id="29" name="Text Box 24"/>
          <p:cNvSpPr txBox="1">
            <a:spLocks noChangeArrowheads="1"/>
          </p:cNvSpPr>
          <p:nvPr/>
        </p:nvSpPr>
        <p:spPr bwMode="auto">
          <a:xfrm>
            <a:off x="0" y="6610350"/>
            <a:ext cx="42481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900">
                <a:solidFill>
                  <a:schemeClr val="folHlink"/>
                </a:solidFill>
              </a:rPr>
              <a:t>版权所有：华东理工大学物理化学教研室</a:t>
            </a:r>
            <a:endParaRPr lang="zh-CN" altLang="en-US" sz="900"/>
          </a:p>
        </p:txBody>
      </p:sp>
      <p:sp>
        <p:nvSpPr>
          <p:cNvPr id="30" name="Text Box 26"/>
          <p:cNvSpPr txBox="1">
            <a:spLocks noChangeArrowheads="1"/>
          </p:cNvSpPr>
          <p:nvPr/>
        </p:nvSpPr>
        <p:spPr bwMode="auto">
          <a:xfrm>
            <a:off x="8734425" y="6589713"/>
            <a:ext cx="566738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fld id="{39678103-7310-4797-BBAC-08950BBE730B}" type="slidenum">
              <a:rPr lang="zh-CN" altLang="en-US" sz="1600" b="1">
                <a:solidFill>
                  <a:srgbClr val="FF0000"/>
                </a:solidFill>
                <a:ea typeface="幼圆" pitchFamily="49" charset="-122"/>
              </a:rPr>
              <a:pPr>
                <a:defRPr/>
              </a:pPr>
              <a:t>‹#›</a:t>
            </a:fld>
            <a:endParaRPr lang="en-US" sz="1600" b="1">
              <a:solidFill>
                <a:srgbClr val="FF0000"/>
              </a:solidFill>
              <a:ea typeface="幼圆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1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3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Arial" pitchFamily="34" charset="0"/>
              </a:defRPr>
            </a:lvl1pPr>
          </a:lstStyle>
          <a:p>
            <a:pPr>
              <a:defRPr/>
            </a:pPr>
            <a:fld id="{7D203E33-4444-47BE-B22B-975103C15A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185738"/>
            <a:ext cx="8374063" cy="5940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>
    <p:wipe dir="d"/>
  </p:transition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4557713" cy="25908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path path="rect">
              <a:fillToRect r="100000" b="10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800">
              <a:latin typeface="Arial" pitchFamily="34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2576513"/>
            <a:ext cx="4595813" cy="4265612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path path="rect">
              <a:fillToRect t="100000" r="10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800">
              <a:latin typeface="Arial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75175" y="0"/>
            <a:ext cx="4557713" cy="25908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path path="rect">
              <a:fillToRect l="100000" b="10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800">
              <a:latin typeface="Arial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72000" y="2582863"/>
            <a:ext cx="4557713" cy="42608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path path="rect">
              <a:fillToRect l="100000" t="10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800">
              <a:latin typeface="Arial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31775" y="2768600"/>
            <a:ext cx="8534400" cy="1828800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50000">
                <a:schemeClr val="bg1"/>
              </a:gs>
              <a:gs pos="100000">
                <a:schemeClr val="hlink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800">
              <a:latin typeface="Arial" pitchFamily="34" charset="0"/>
            </a:endParaRPr>
          </a:p>
        </p:txBody>
      </p:sp>
      <p:sp useBgFill="1">
        <p:nvSpPr>
          <p:cNvPr id="8" name="Rectangle 7"/>
          <p:cNvSpPr>
            <a:spLocks noChangeArrowheads="1"/>
          </p:cNvSpPr>
          <p:nvPr/>
        </p:nvSpPr>
        <p:spPr bwMode="auto">
          <a:xfrm>
            <a:off x="292100" y="731838"/>
            <a:ext cx="8566150" cy="3794125"/>
          </a:xfrm>
          <a:prstGeom prst="rect">
            <a:avLst/>
          </a:prstGeom>
          <a:ln w="127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800">
              <a:latin typeface="Arial" pitchFamily="34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96875" y="825500"/>
            <a:ext cx="8356600" cy="36068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800">
              <a:latin typeface="Arial" pitchFamily="34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66725" y="909638"/>
            <a:ext cx="8212138" cy="34337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800">
              <a:latin typeface="Arial" pitchFamily="34" charset="0"/>
            </a:endParaRP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4105275" y="0"/>
            <a:ext cx="892175" cy="915988"/>
            <a:chOff x="0" y="0"/>
            <a:chExt cx="562" cy="577"/>
          </a:xfrm>
        </p:grpSpPr>
        <p:sp>
          <p:nvSpPr>
            <p:cNvPr id="12" name="未知"/>
            <p:cNvSpPr>
              <a:spLocks/>
            </p:cNvSpPr>
            <p:nvPr/>
          </p:nvSpPr>
          <p:spPr bwMode="auto">
            <a:xfrm>
              <a:off x="96" y="0"/>
              <a:ext cx="95" cy="577"/>
            </a:xfrm>
            <a:custGeom>
              <a:avLst/>
              <a:gdLst/>
              <a:ahLst/>
              <a:cxnLst>
                <a:cxn ang="0">
                  <a:pos x="90" y="0"/>
                </a:cxn>
                <a:cxn ang="0">
                  <a:pos x="94" y="458"/>
                </a:cxn>
                <a:cxn ang="0">
                  <a:pos x="0" y="576"/>
                </a:cxn>
                <a:cxn ang="0">
                  <a:pos x="0" y="0"/>
                </a:cxn>
                <a:cxn ang="0">
                  <a:pos x="90" y="0"/>
                </a:cxn>
              </a:cxnLst>
              <a:rect l="0" t="0" r="r" b="b"/>
              <a:pathLst>
                <a:path w="95" h="577">
                  <a:moveTo>
                    <a:pt x="90" y="0"/>
                  </a:moveTo>
                  <a:lnTo>
                    <a:pt x="94" y="458"/>
                  </a:lnTo>
                  <a:lnTo>
                    <a:pt x="0" y="576"/>
                  </a:lnTo>
                  <a:lnTo>
                    <a:pt x="0" y="0"/>
                  </a:lnTo>
                  <a:lnTo>
                    <a:pt x="90" y="0"/>
                  </a:lnTo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13" name="未知"/>
            <p:cNvSpPr>
              <a:spLocks/>
            </p:cNvSpPr>
            <p:nvPr/>
          </p:nvSpPr>
          <p:spPr bwMode="auto">
            <a:xfrm>
              <a:off x="0" y="0"/>
              <a:ext cx="97" cy="5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458"/>
                </a:cxn>
                <a:cxn ang="0">
                  <a:pos x="96" y="576"/>
                </a:cxn>
                <a:cxn ang="0">
                  <a:pos x="96" y="0"/>
                </a:cxn>
                <a:cxn ang="0">
                  <a:pos x="0" y="0"/>
                </a:cxn>
              </a:cxnLst>
              <a:rect l="0" t="0" r="r" b="b"/>
              <a:pathLst>
                <a:path w="97" h="577">
                  <a:moveTo>
                    <a:pt x="0" y="0"/>
                  </a:moveTo>
                  <a:lnTo>
                    <a:pt x="1" y="458"/>
                  </a:lnTo>
                  <a:lnTo>
                    <a:pt x="96" y="576"/>
                  </a:lnTo>
                  <a:lnTo>
                    <a:pt x="96" y="0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14" name="未知"/>
            <p:cNvSpPr>
              <a:spLocks/>
            </p:cNvSpPr>
            <p:nvPr/>
          </p:nvSpPr>
          <p:spPr bwMode="auto">
            <a:xfrm>
              <a:off x="282" y="0"/>
              <a:ext cx="95" cy="577"/>
            </a:xfrm>
            <a:custGeom>
              <a:avLst/>
              <a:gdLst/>
              <a:ahLst/>
              <a:cxnLst>
                <a:cxn ang="0">
                  <a:pos x="90" y="0"/>
                </a:cxn>
                <a:cxn ang="0">
                  <a:pos x="94" y="458"/>
                </a:cxn>
                <a:cxn ang="0">
                  <a:pos x="0" y="576"/>
                </a:cxn>
                <a:cxn ang="0">
                  <a:pos x="0" y="0"/>
                </a:cxn>
                <a:cxn ang="0">
                  <a:pos x="90" y="0"/>
                </a:cxn>
              </a:cxnLst>
              <a:rect l="0" t="0" r="r" b="b"/>
              <a:pathLst>
                <a:path w="95" h="577">
                  <a:moveTo>
                    <a:pt x="90" y="0"/>
                  </a:moveTo>
                  <a:lnTo>
                    <a:pt x="94" y="458"/>
                  </a:lnTo>
                  <a:lnTo>
                    <a:pt x="0" y="576"/>
                  </a:lnTo>
                  <a:lnTo>
                    <a:pt x="0" y="0"/>
                  </a:lnTo>
                  <a:lnTo>
                    <a:pt x="90" y="0"/>
                  </a:lnTo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15" name="未知"/>
            <p:cNvSpPr>
              <a:spLocks/>
            </p:cNvSpPr>
            <p:nvPr/>
          </p:nvSpPr>
          <p:spPr bwMode="auto">
            <a:xfrm>
              <a:off x="186" y="0"/>
              <a:ext cx="97" cy="5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458"/>
                </a:cxn>
                <a:cxn ang="0">
                  <a:pos x="96" y="576"/>
                </a:cxn>
                <a:cxn ang="0">
                  <a:pos x="96" y="0"/>
                </a:cxn>
                <a:cxn ang="0">
                  <a:pos x="0" y="0"/>
                </a:cxn>
              </a:cxnLst>
              <a:rect l="0" t="0" r="r" b="b"/>
              <a:pathLst>
                <a:path w="97" h="577">
                  <a:moveTo>
                    <a:pt x="0" y="0"/>
                  </a:moveTo>
                  <a:lnTo>
                    <a:pt x="1" y="458"/>
                  </a:lnTo>
                  <a:lnTo>
                    <a:pt x="96" y="576"/>
                  </a:lnTo>
                  <a:lnTo>
                    <a:pt x="96" y="0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16" name="未知"/>
            <p:cNvSpPr>
              <a:spLocks/>
            </p:cNvSpPr>
            <p:nvPr/>
          </p:nvSpPr>
          <p:spPr bwMode="auto">
            <a:xfrm>
              <a:off x="467" y="0"/>
              <a:ext cx="95" cy="577"/>
            </a:xfrm>
            <a:custGeom>
              <a:avLst/>
              <a:gdLst/>
              <a:ahLst/>
              <a:cxnLst>
                <a:cxn ang="0">
                  <a:pos x="90" y="0"/>
                </a:cxn>
                <a:cxn ang="0">
                  <a:pos x="94" y="458"/>
                </a:cxn>
                <a:cxn ang="0">
                  <a:pos x="0" y="576"/>
                </a:cxn>
                <a:cxn ang="0">
                  <a:pos x="0" y="0"/>
                </a:cxn>
                <a:cxn ang="0">
                  <a:pos x="90" y="0"/>
                </a:cxn>
              </a:cxnLst>
              <a:rect l="0" t="0" r="r" b="b"/>
              <a:pathLst>
                <a:path w="95" h="577">
                  <a:moveTo>
                    <a:pt x="90" y="0"/>
                  </a:moveTo>
                  <a:lnTo>
                    <a:pt x="94" y="458"/>
                  </a:lnTo>
                  <a:lnTo>
                    <a:pt x="0" y="576"/>
                  </a:lnTo>
                  <a:lnTo>
                    <a:pt x="0" y="0"/>
                  </a:lnTo>
                  <a:lnTo>
                    <a:pt x="90" y="0"/>
                  </a:lnTo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17" name="未知"/>
            <p:cNvSpPr>
              <a:spLocks/>
            </p:cNvSpPr>
            <p:nvPr/>
          </p:nvSpPr>
          <p:spPr bwMode="auto">
            <a:xfrm>
              <a:off x="371" y="0"/>
              <a:ext cx="97" cy="5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458"/>
                </a:cxn>
                <a:cxn ang="0">
                  <a:pos x="96" y="576"/>
                </a:cxn>
                <a:cxn ang="0">
                  <a:pos x="96" y="0"/>
                </a:cxn>
                <a:cxn ang="0">
                  <a:pos x="0" y="0"/>
                </a:cxn>
              </a:cxnLst>
              <a:rect l="0" t="0" r="r" b="b"/>
              <a:pathLst>
                <a:path w="97" h="577">
                  <a:moveTo>
                    <a:pt x="0" y="0"/>
                  </a:moveTo>
                  <a:lnTo>
                    <a:pt x="1" y="458"/>
                  </a:lnTo>
                  <a:lnTo>
                    <a:pt x="96" y="576"/>
                  </a:lnTo>
                  <a:lnTo>
                    <a:pt x="96" y="0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</p:grpSp>
      <p:grpSp>
        <p:nvGrpSpPr>
          <p:cNvPr id="11" name="Group 17"/>
          <p:cNvGrpSpPr>
            <a:grpSpLocks/>
          </p:cNvGrpSpPr>
          <p:nvPr/>
        </p:nvGrpSpPr>
        <p:grpSpPr bwMode="auto">
          <a:xfrm>
            <a:off x="0" y="2074863"/>
            <a:ext cx="496888" cy="1058862"/>
            <a:chOff x="0" y="0"/>
            <a:chExt cx="313" cy="667"/>
          </a:xfrm>
        </p:grpSpPr>
        <p:sp>
          <p:nvSpPr>
            <p:cNvPr id="19" name="未知"/>
            <p:cNvSpPr>
              <a:spLocks/>
            </p:cNvSpPr>
            <p:nvPr/>
          </p:nvSpPr>
          <p:spPr bwMode="auto">
            <a:xfrm>
              <a:off x="0" y="555"/>
              <a:ext cx="313" cy="112"/>
            </a:xfrm>
            <a:custGeom>
              <a:avLst/>
              <a:gdLst/>
              <a:ahLst/>
              <a:cxnLst>
                <a:cxn ang="0">
                  <a:pos x="0" y="111"/>
                </a:cxn>
                <a:cxn ang="0">
                  <a:pos x="202" y="111"/>
                </a:cxn>
                <a:cxn ang="0">
                  <a:pos x="312" y="0"/>
                </a:cxn>
                <a:cxn ang="0">
                  <a:pos x="0" y="0"/>
                </a:cxn>
                <a:cxn ang="0">
                  <a:pos x="0" y="111"/>
                </a:cxn>
              </a:cxnLst>
              <a:rect l="0" t="0" r="r" b="b"/>
              <a:pathLst>
                <a:path w="313" h="112">
                  <a:moveTo>
                    <a:pt x="0" y="111"/>
                  </a:moveTo>
                  <a:lnTo>
                    <a:pt x="202" y="111"/>
                  </a:lnTo>
                  <a:lnTo>
                    <a:pt x="312" y="0"/>
                  </a:lnTo>
                  <a:lnTo>
                    <a:pt x="0" y="0"/>
                  </a:lnTo>
                  <a:lnTo>
                    <a:pt x="0" y="111"/>
                  </a:lnTo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20" name="未知"/>
            <p:cNvSpPr>
              <a:spLocks/>
            </p:cNvSpPr>
            <p:nvPr/>
          </p:nvSpPr>
          <p:spPr bwMode="auto">
            <a:xfrm>
              <a:off x="0" y="444"/>
              <a:ext cx="313" cy="1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2" y="0"/>
                </a:cxn>
                <a:cxn ang="0">
                  <a:pos x="312" y="111"/>
                </a:cxn>
                <a:cxn ang="0">
                  <a:pos x="0" y="111"/>
                </a:cxn>
                <a:cxn ang="0">
                  <a:pos x="0" y="0"/>
                </a:cxn>
              </a:cxnLst>
              <a:rect l="0" t="0" r="r" b="b"/>
              <a:pathLst>
                <a:path w="313" h="112">
                  <a:moveTo>
                    <a:pt x="0" y="0"/>
                  </a:moveTo>
                  <a:lnTo>
                    <a:pt x="202" y="0"/>
                  </a:lnTo>
                  <a:lnTo>
                    <a:pt x="312" y="111"/>
                  </a:lnTo>
                  <a:lnTo>
                    <a:pt x="0" y="111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21" name="未知"/>
            <p:cNvSpPr>
              <a:spLocks/>
            </p:cNvSpPr>
            <p:nvPr/>
          </p:nvSpPr>
          <p:spPr bwMode="auto">
            <a:xfrm>
              <a:off x="0" y="333"/>
              <a:ext cx="313" cy="112"/>
            </a:xfrm>
            <a:custGeom>
              <a:avLst/>
              <a:gdLst/>
              <a:ahLst/>
              <a:cxnLst>
                <a:cxn ang="0">
                  <a:pos x="0" y="111"/>
                </a:cxn>
                <a:cxn ang="0">
                  <a:pos x="202" y="111"/>
                </a:cxn>
                <a:cxn ang="0">
                  <a:pos x="312" y="0"/>
                </a:cxn>
                <a:cxn ang="0">
                  <a:pos x="0" y="0"/>
                </a:cxn>
                <a:cxn ang="0">
                  <a:pos x="0" y="111"/>
                </a:cxn>
              </a:cxnLst>
              <a:rect l="0" t="0" r="r" b="b"/>
              <a:pathLst>
                <a:path w="313" h="112">
                  <a:moveTo>
                    <a:pt x="0" y="111"/>
                  </a:moveTo>
                  <a:lnTo>
                    <a:pt x="202" y="111"/>
                  </a:lnTo>
                  <a:lnTo>
                    <a:pt x="312" y="0"/>
                  </a:lnTo>
                  <a:lnTo>
                    <a:pt x="0" y="0"/>
                  </a:lnTo>
                  <a:lnTo>
                    <a:pt x="0" y="111"/>
                  </a:lnTo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22" name="未知"/>
            <p:cNvSpPr>
              <a:spLocks/>
            </p:cNvSpPr>
            <p:nvPr/>
          </p:nvSpPr>
          <p:spPr bwMode="auto">
            <a:xfrm>
              <a:off x="0" y="222"/>
              <a:ext cx="313" cy="1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2" y="0"/>
                </a:cxn>
                <a:cxn ang="0">
                  <a:pos x="312" y="111"/>
                </a:cxn>
                <a:cxn ang="0">
                  <a:pos x="0" y="111"/>
                </a:cxn>
                <a:cxn ang="0">
                  <a:pos x="0" y="0"/>
                </a:cxn>
              </a:cxnLst>
              <a:rect l="0" t="0" r="r" b="b"/>
              <a:pathLst>
                <a:path w="313" h="112">
                  <a:moveTo>
                    <a:pt x="0" y="0"/>
                  </a:moveTo>
                  <a:lnTo>
                    <a:pt x="202" y="0"/>
                  </a:lnTo>
                  <a:lnTo>
                    <a:pt x="312" y="111"/>
                  </a:lnTo>
                  <a:lnTo>
                    <a:pt x="0" y="111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23" name="未知"/>
            <p:cNvSpPr>
              <a:spLocks/>
            </p:cNvSpPr>
            <p:nvPr/>
          </p:nvSpPr>
          <p:spPr bwMode="auto">
            <a:xfrm>
              <a:off x="0" y="111"/>
              <a:ext cx="313" cy="112"/>
            </a:xfrm>
            <a:custGeom>
              <a:avLst/>
              <a:gdLst/>
              <a:ahLst/>
              <a:cxnLst>
                <a:cxn ang="0">
                  <a:pos x="0" y="111"/>
                </a:cxn>
                <a:cxn ang="0">
                  <a:pos x="202" y="111"/>
                </a:cxn>
                <a:cxn ang="0">
                  <a:pos x="312" y="0"/>
                </a:cxn>
                <a:cxn ang="0">
                  <a:pos x="0" y="0"/>
                </a:cxn>
                <a:cxn ang="0">
                  <a:pos x="0" y="111"/>
                </a:cxn>
              </a:cxnLst>
              <a:rect l="0" t="0" r="r" b="b"/>
              <a:pathLst>
                <a:path w="313" h="112">
                  <a:moveTo>
                    <a:pt x="0" y="111"/>
                  </a:moveTo>
                  <a:lnTo>
                    <a:pt x="202" y="111"/>
                  </a:lnTo>
                  <a:lnTo>
                    <a:pt x="312" y="0"/>
                  </a:lnTo>
                  <a:lnTo>
                    <a:pt x="0" y="0"/>
                  </a:lnTo>
                  <a:lnTo>
                    <a:pt x="0" y="111"/>
                  </a:lnTo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24" name="未知"/>
            <p:cNvSpPr>
              <a:spLocks/>
            </p:cNvSpPr>
            <p:nvPr/>
          </p:nvSpPr>
          <p:spPr bwMode="auto">
            <a:xfrm>
              <a:off x="0" y="0"/>
              <a:ext cx="313" cy="1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2" y="0"/>
                </a:cxn>
                <a:cxn ang="0">
                  <a:pos x="312" y="111"/>
                </a:cxn>
                <a:cxn ang="0">
                  <a:pos x="0" y="111"/>
                </a:cxn>
                <a:cxn ang="0">
                  <a:pos x="0" y="0"/>
                </a:cxn>
              </a:cxnLst>
              <a:rect l="0" t="0" r="r" b="b"/>
              <a:pathLst>
                <a:path w="313" h="112">
                  <a:moveTo>
                    <a:pt x="0" y="0"/>
                  </a:moveTo>
                  <a:lnTo>
                    <a:pt x="202" y="0"/>
                  </a:lnTo>
                  <a:lnTo>
                    <a:pt x="312" y="111"/>
                  </a:lnTo>
                  <a:lnTo>
                    <a:pt x="0" y="111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</p:grpSp>
      <p:grpSp>
        <p:nvGrpSpPr>
          <p:cNvPr id="18" name="Group 24"/>
          <p:cNvGrpSpPr>
            <a:grpSpLocks/>
          </p:cNvGrpSpPr>
          <p:nvPr/>
        </p:nvGrpSpPr>
        <p:grpSpPr bwMode="auto">
          <a:xfrm>
            <a:off x="8639175" y="2074863"/>
            <a:ext cx="504825" cy="1011237"/>
            <a:chOff x="0" y="0"/>
            <a:chExt cx="318" cy="637"/>
          </a:xfrm>
        </p:grpSpPr>
        <p:sp>
          <p:nvSpPr>
            <p:cNvPr id="26" name="未知"/>
            <p:cNvSpPr>
              <a:spLocks/>
            </p:cNvSpPr>
            <p:nvPr/>
          </p:nvSpPr>
          <p:spPr bwMode="auto">
            <a:xfrm>
              <a:off x="0" y="530"/>
              <a:ext cx="318" cy="107"/>
            </a:xfrm>
            <a:custGeom>
              <a:avLst/>
              <a:gdLst/>
              <a:ahLst/>
              <a:cxnLst>
                <a:cxn ang="0">
                  <a:pos x="317" y="106"/>
                </a:cxn>
                <a:cxn ang="0">
                  <a:pos x="111" y="106"/>
                </a:cxn>
                <a:cxn ang="0">
                  <a:pos x="0" y="0"/>
                </a:cxn>
                <a:cxn ang="0">
                  <a:pos x="317" y="0"/>
                </a:cxn>
                <a:cxn ang="0">
                  <a:pos x="317" y="106"/>
                </a:cxn>
              </a:cxnLst>
              <a:rect l="0" t="0" r="r" b="b"/>
              <a:pathLst>
                <a:path w="318" h="107">
                  <a:moveTo>
                    <a:pt x="317" y="106"/>
                  </a:moveTo>
                  <a:lnTo>
                    <a:pt x="111" y="106"/>
                  </a:lnTo>
                  <a:lnTo>
                    <a:pt x="0" y="0"/>
                  </a:lnTo>
                  <a:lnTo>
                    <a:pt x="317" y="0"/>
                  </a:lnTo>
                  <a:lnTo>
                    <a:pt x="317" y="106"/>
                  </a:lnTo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27" name="未知"/>
            <p:cNvSpPr>
              <a:spLocks/>
            </p:cNvSpPr>
            <p:nvPr/>
          </p:nvSpPr>
          <p:spPr bwMode="auto">
            <a:xfrm>
              <a:off x="0" y="424"/>
              <a:ext cx="318" cy="107"/>
            </a:xfrm>
            <a:custGeom>
              <a:avLst/>
              <a:gdLst/>
              <a:ahLst/>
              <a:cxnLst>
                <a:cxn ang="0">
                  <a:pos x="317" y="0"/>
                </a:cxn>
                <a:cxn ang="0">
                  <a:pos x="111" y="0"/>
                </a:cxn>
                <a:cxn ang="0">
                  <a:pos x="0" y="106"/>
                </a:cxn>
                <a:cxn ang="0">
                  <a:pos x="317" y="106"/>
                </a:cxn>
                <a:cxn ang="0">
                  <a:pos x="317" y="0"/>
                </a:cxn>
              </a:cxnLst>
              <a:rect l="0" t="0" r="r" b="b"/>
              <a:pathLst>
                <a:path w="318" h="107">
                  <a:moveTo>
                    <a:pt x="317" y="0"/>
                  </a:moveTo>
                  <a:lnTo>
                    <a:pt x="111" y="0"/>
                  </a:lnTo>
                  <a:lnTo>
                    <a:pt x="0" y="106"/>
                  </a:lnTo>
                  <a:lnTo>
                    <a:pt x="317" y="106"/>
                  </a:lnTo>
                  <a:lnTo>
                    <a:pt x="317" y="0"/>
                  </a:lnTo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28" name="未知"/>
            <p:cNvSpPr>
              <a:spLocks/>
            </p:cNvSpPr>
            <p:nvPr/>
          </p:nvSpPr>
          <p:spPr bwMode="auto">
            <a:xfrm>
              <a:off x="0" y="318"/>
              <a:ext cx="318" cy="107"/>
            </a:xfrm>
            <a:custGeom>
              <a:avLst/>
              <a:gdLst/>
              <a:ahLst/>
              <a:cxnLst>
                <a:cxn ang="0">
                  <a:pos x="317" y="106"/>
                </a:cxn>
                <a:cxn ang="0">
                  <a:pos x="111" y="106"/>
                </a:cxn>
                <a:cxn ang="0">
                  <a:pos x="0" y="0"/>
                </a:cxn>
                <a:cxn ang="0">
                  <a:pos x="317" y="0"/>
                </a:cxn>
                <a:cxn ang="0">
                  <a:pos x="317" y="106"/>
                </a:cxn>
              </a:cxnLst>
              <a:rect l="0" t="0" r="r" b="b"/>
              <a:pathLst>
                <a:path w="318" h="107">
                  <a:moveTo>
                    <a:pt x="317" y="106"/>
                  </a:moveTo>
                  <a:lnTo>
                    <a:pt x="111" y="106"/>
                  </a:lnTo>
                  <a:lnTo>
                    <a:pt x="0" y="0"/>
                  </a:lnTo>
                  <a:lnTo>
                    <a:pt x="317" y="0"/>
                  </a:lnTo>
                  <a:lnTo>
                    <a:pt x="317" y="106"/>
                  </a:lnTo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29" name="未知"/>
            <p:cNvSpPr>
              <a:spLocks/>
            </p:cNvSpPr>
            <p:nvPr/>
          </p:nvSpPr>
          <p:spPr bwMode="auto">
            <a:xfrm>
              <a:off x="0" y="212"/>
              <a:ext cx="318" cy="107"/>
            </a:xfrm>
            <a:custGeom>
              <a:avLst/>
              <a:gdLst/>
              <a:ahLst/>
              <a:cxnLst>
                <a:cxn ang="0">
                  <a:pos x="317" y="0"/>
                </a:cxn>
                <a:cxn ang="0">
                  <a:pos x="111" y="0"/>
                </a:cxn>
                <a:cxn ang="0">
                  <a:pos x="0" y="106"/>
                </a:cxn>
                <a:cxn ang="0">
                  <a:pos x="317" y="106"/>
                </a:cxn>
                <a:cxn ang="0">
                  <a:pos x="317" y="0"/>
                </a:cxn>
              </a:cxnLst>
              <a:rect l="0" t="0" r="r" b="b"/>
              <a:pathLst>
                <a:path w="318" h="107">
                  <a:moveTo>
                    <a:pt x="317" y="0"/>
                  </a:moveTo>
                  <a:lnTo>
                    <a:pt x="111" y="0"/>
                  </a:lnTo>
                  <a:lnTo>
                    <a:pt x="0" y="106"/>
                  </a:lnTo>
                  <a:lnTo>
                    <a:pt x="317" y="106"/>
                  </a:lnTo>
                  <a:lnTo>
                    <a:pt x="317" y="0"/>
                  </a:lnTo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30" name="未知"/>
            <p:cNvSpPr>
              <a:spLocks/>
            </p:cNvSpPr>
            <p:nvPr/>
          </p:nvSpPr>
          <p:spPr bwMode="auto">
            <a:xfrm>
              <a:off x="0" y="106"/>
              <a:ext cx="318" cy="107"/>
            </a:xfrm>
            <a:custGeom>
              <a:avLst/>
              <a:gdLst/>
              <a:ahLst/>
              <a:cxnLst>
                <a:cxn ang="0">
                  <a:pos x="317" y="106"/>
                </a:cxn>
                <a:cxn ang="0">
                  <a:pos x="111" y="106"/>
                </a:cxn>
                <a:cxn ang="0">
                  <a:pos x="0" y="0"/>
                </a:cxn>
                <a:cxn ang="0">
                  <a:pos x="317" y="0"/>
                </a:cxn>
                <a:cxn ang="0">
                  <a:pos x="317" y="106"/>
                </a:cxn>
              </a:cxnLst>
              <a:rect l="0" t="0" r="r" b="b"/>
              <a:pathLst>
                <a:path w="318" h="107">
                  <a:moveTo>
                    <a:pt x="317" y="106"/>
                  </a:moveTo>
                  <a:lnTo>
                    <a:pt x="111" y="106"/>
                  </a:lnTo>
                  <a:lnTo>
                    <a:pt x="0" y="0"/>
                  </a:lnTo>
                  <a:lnTo>
                    <a:pt x="317" y="0"/>
                  </a:lnTo>
                  <a:lnTo>
                    <a:pt x="317" y="106"/>
                  </a:lnTo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31" name="未知"/>
            <p:cNvSpPr>
              <a:spLocks/>
            </p:cNvSpPr>
            <p:nvPr/>
          </p:nvSpPr>
          <p:spPr bwMode="auto">
            <a:xfrm>
              <a:off x="0" y="0"/>
              <a:ext cx="318" cy="107"/>
            </a:xfrm>
            <a:custGeom>
              <a:avLst/>
              <a:gdLst/>
              <a:ahLst/>
              <a:cxnLst>
                <a:cxn ang="0">
                  <a:pos x="317" y="0"/>
                </a:cxn>
                <a:cxn ang="0">
                  <a:pos x="111" y="0"/>
                </a:cxn>
                <a:cxn ang="0">
                  <a:pos x="0" y="106"/>
                </a:cxn>
                <a:cxn ang="0">
                  <a:pos x="317" y="106"/>
                </a:cxn>
                <a:cxn ang="0">
                  <a:pos x="317" y="0"/>
                </a:cxn>
              </a:cxnLst>
              <a:rect l="0" t="0" r="r" b="b"/>
              <a:pathLst>
                <a:path w="318" h="107">
                  <a:moveTo>
                    <a:pt x="317" y="0"/>
                  </a:moveTo>
                  <a:lnTo>
                    <a:pt x="111" y="0"/>
                  </a:lnTo>
                  <a:lnTo>
                    <a:pt x="0" y="106"/>
                  </a:lnTo>
                  <a:lnTo>
                    <a:pt x="317" y="106"/>
                  </a:lnTo>
                  <a:lnTo>
                    <a:pt x="317" y="0"/>
                  </a:lnTo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</p:grpSp>
      <p:sp>
        <p:nvSpPr>
          <p:cNvPr id="4127" name="Rectangle 3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057400"/>
            <a:ext cx="7772400" cy="1143000"/>
          </a:xfrm>
        </p:spPr>
        <p:txBody>
          <a:bodyPr lIns="92075" tIns="46038" rIns="92075" bIns="46038"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32" name="Rectangle 32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8616950" y="6550025"/>
            <a:ext cx="527050" cy="30797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latin typeface="+mn-lt"/>
              </a:defRPr>
            </a:lvl1pPr>
          </a:lstStyle>
          <a:p>
            <a:pPr>
              <a:defRPr/>
            </a:pPr>
            <a:fld id="{30866911-2E93-4C79-BA9C-FC43336887A8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>
    <p:wipe dir="d"/>
  </p:transition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>
    <p:wipe dir="d"/>
  </p:transition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>
    <p:wipe dir="d"/>
  </p:transition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>
    <p:wipe dir="d"/>
  </p:transition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>
    <p:wipe dir="d"/>
  </p:transition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4557713" cy="34321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path path="rect">
              <a:fillToRect r="100000" b="10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800">
              <a:latin typeface="Arial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3432175"/>
            <a:ext cx="4556125" cy="34194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path path="rect">
              <a:fillToRect t="100000" r="10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800">
              <a:latin typeface="Arial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4560888" y="0"/>
            <a:ext cx="4600575" cy="34321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path path="rect">
              <a:fillToRect l="100000" b="10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800">
              <a:latin typeface="Arial" pitchFamily="34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4532313" y="3432175"/>
            <a:ext cx="4629150" cy="34194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path path="rect">
              <a:fillToRect l="100000" t="10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800">
              <a:latin typeface="Arial" pitchFamily="34" charset="0"/>
            </a:endParaRPr>
          </a:p>
        </p:txBody>
      </p:sp>
      <p:sp useBgFill="1">
        <p:nvSpPr>
          <p:cNvPr id="10" name="Rectangle 6"/>
          <p:cNvSpPr>
            <a:spLocks noChangeArrowheads="1"/>
          </p:cNvSpPr>
          <p:nvPr/>
        </p:nvSpPr>
        <p:spPr bwMode="auto">
          <a:xfrm>
            <a:off x="38100" y="42863"/>
            <a:ext cx="9086850" cy="6618287"/>
          </a:xfrm>
          <a:prstGeom prst="rect">
            <a:avLst/>
          </a:prstGeom>
          <a:ln w="127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800">
              <a:latin typeface="Arial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60325" y="57150"/>
            <a:ext cx="9040813" cy="65786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800">
              <a:latin typeface="Arial" pitchFamily="34" charset="0"/>
            </a:endParaRPr>
          </a:p>
        </p:txBody>
      </p:sp>
      <p:grpSp>
        <p:nvGrpSpPr>
          <p:cNvPr id="12" name="Group 8"/>
          <p:cNvGrpSpPr>
            <a:grpSpLocks/>
          </p:cNvGrpSpPr>
          <p:nvPr/>
        </p:nvGrpSpPr>
        <p:grpSpPr bwMode="auto">
          <a:xfrm>
            <a:off x="0" y="2913063"/>
            <a:ext cx="71438" cy="1058862"/>
            <a:chOff x="0" y="0"/>
            <a:chExt cx="313" cy="667"/>
          </a:xfrm>
        </p:grpSpPr>
        <p:sp>
          <p:nvSpPr>
            <p:cNvPr id="13" name="未知"/>
            <p:cNvSpPr>
              <a:spLocks/>
            </p:cNvSpPr>
            <p:nvPr userDrawn="1"/>
          </p:nvSpPr>
          <p:spPr bwMode="auto">
            <a:xfrm>
              <a:off x="0" y="555"/>
              <a:ext cx="313" cy="112"/>
            </a:xfrm>
            <a:custGeom>
              <a:avLst/>
              <a:gdLst/>
              <a:ahLst/>
              <a:cxnLst>
                <a:cxn ang="0">
                  <a:pos x="0" y="111"/>
                </a:cxn>
                <a:cxn ang="0">
                  <a:pos x="202" y="111"/>
                </a:cxn>
                <a:cxn ang="0">
                  <a:pos x="312" y="0"/>
                </a:cxn>
                <a:cxn ang="0">
                  <a:pos x="0" y="0"/>
                </a:cxn>
                <a:cxn ang="0">
                  <a:pos x="0" y="111"/>
                </a:cxn>
              </a:cxnLst>
              <a:rect l="0" t="0" r="r" b="b"/>
              <a:pathLst>
                <a:path w="313" h="112">
                  <a:moveTo>
                    <a:pt x="0" y="111"/>
                  </a:moveTo>
                  <a:lnTo>
                    <a:pt x="202" y="111"/>
                  </a:lnTo>
                  <a:lnTo>
                    <a:pt x="312" y="0"/>
                  </a:lnTo>
                  <a:lnTo>
                    <a:pt x="0" y="0"/>
                  </a:lnTo>
                  <a:lnTo>
                    <a:pt x="0" y="111"/>
                  </a:lnTo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14" name="未知"/>
            <p:cNvSpPr>
              <a:spLocks/>
            </p:cNvSpPr>
            <p:nvPr userDrawn="1"/>
          </p:nvSpPr>
          <p:spPr bwMode="auto">
            <a:xfrm>
              <a:off x="0" y="444"/>
              <a:ext cx="313" cy="1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2" y="0"/>
                </a:cxn>
                <a:cxn ang="0">
                  <a:pos x="312" y="111"/>
                </a:cxn>
                <a:cxn ang="0">
                  <a:pos x="0" y="111"/>
                </a:cxn>
                <a:cxn ang="0">
                  <a:pos x="0" y="0"/>
                </a:cxn>
              </a:cxnLst>
              <a:rect l="0" t="0" r="r" b="b"/>
              <a:pathLst>
                <a:path w="313" h="112">
                  <a:moveTo>
                    <a:pt x="0" y="0"/>
                  </a:moveTo>
                  <a:lnTo>
                    <a:pt x="202" y="0"/>
                  </a:lnTo>
                  <a:lnTo>
                    <a:pt x="312" y="111"/>
                  </a:lnTo>
                  <a:lnTo>
                    <a:pt x="0" y="111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15" name="未知"/>
            <p:cNvSpPr>
              <a:spLocks/>
            </p:cNvSpPr>
            <p:nvPr userDrawn="1"/>
          </p:nvSpPr>
          <p:spPr bwMode="auto">
            <a:xfrm>
              <a:off x="0" y="333"/>
              <a:ext cx="313" cy="112"/>
            </a:xfrm>
            <a:custGeom>
              <a:avLst/>
              <a:gdLst/>
              <a:ahLst/>
              <a:cxnLst>
                <a:cxn ang="0">
                  <a:pos x="0" y="111"/>
                </a:cxn>
                <a:cxn ang="0">
                  <a:pos x="202" y="111"/>
                </a:cxn>
                <a:cxn ang="0">
                  <a:pos x="312" y="0"/>
                </a:cxn>
                <a:cxn ang="0">
                  <a:pos x="0" y="0"/>
                </a:cxn>
                <a:cxn ang="0">
                  <a:pos x="0" y="111"/>
                </a:cxn>
              </a:cxnLst>
              <a:rect l="0" t="0" r="r" b="b"/>
              <a:pathLst>
                <a:path w="313" h="112">
                  <a:moveTo>
                    <a:pt x="0" y="111"/>
                  </a:moveTo>
                  <a:lnTo>
                    <a:pt x="202" y="111"/>
                  </a:lnTo>
                  <a:lnTo>
                    <a:pt x="312" y="0"/>
                  </a:lnTo>
                  <a:lnTo>
                    <a:pt x="0" y="0"/>
                  </a:lnTo>
                  <a:lnTo>
                    <a:pt x="0" y="111"/>
                  </a:lnTo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16" name="未知"/>
            <p:cNvSpPr>
              <a:spLocks/>
            </p:cNvSpPr>
            <p:nvPr userDrawn="1"/>
          </p:nvSpPr>
          <p:spPr bwMode="auto">
            <a:xfrm>
              <a:off x="0" y="222"/>
              <a:ext cx="313" cy="1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2" y="0"/>
                </a:cxn>
                <a:cxn ang="0">
                  <a:pos x="312" y="111"/>
                </a:cxn>
                <a:cxn ang="0">
                  <a:pos x="0" y="111"/>
                </a:cxn>
                <a:cxn ang="0">
                  <a:pos x="0" y="0"/>
                </a:cxn>
              </a:cxnLst>
              <a:rect l="0" t="0" r="r" b="b"/>
              <a:pathLst>
                <a:path w="313" h="112">
                  <a:moveTo>
                    <a:pt x="0" y="0"/>
                  </a:moveTo>
                  <a:lnTo>
                    <a:pt x="202" y="0"/>
                  </a:lnTo>
                  <a:lnTo>
                    <a:pt x="312" y="111"/>
                  </a:lnTo>
                  <a:lnTo>
                    <a:pt x="0" y="111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17" name="未知"/>
            <p:cNvSpPr>
              <a:spLocks/>
            </p:cNvSpPr>
            <p:nvPr userDrawn="1"/>
          </p:nvSpPr>
          <p:spPr bwMode="auto">
            <a:xfrm>
              <a:off x="0" y="111"/>
              <a:ext cx="313" cy="112"/>
            </a:xfrm>
            <a:custGeom>
              <a:avLst/>
              <a:gdLst/>
              <a:ahLst/>
              <a:cxnLst>
                <a:cxn ang="0">
                  <a:pos x="0" y="111"/>
                </a:cxn>
                <a:cxn ang="0">
                  <a:pos x="202" y="111"/>
                </a:cxn>
                <a:cxn ang="0">
                  <a:pos x="312" y="0"/>
                </a:cxn>
                <a:cxn ang="0">
                  <a:pos x="0" y="0"/>
                </a:cxn>
                <a:cxn ang="0">
                  <a:pos x="0" y="111"/>
                </a:cxn>
              </a:cxnLst>
              <a:rect l="0" t="0" r="r" b="b"/>
              <a:pathLst>
                <a:path w="313" h="112">
                  <a:moveTo>
                    <a:pt x="0" y="111"/>
                  </a:moveTo>
                  <a:lnTo>
                    <a:pt x="202" y="111"/>
                  </a:lnTo>
                  <a:lnTo>
                    <a:pt x="312" y="0"/>
                  </a:lnTo>
                  <a:lnTo>
                    <a:pt x="0" y="0"/>
                  </a:lnTo>
                  <a:lnTo>
                    <a:pt x="0" y="111"/>
                  </a:lnTo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18" name="未知"/>
            <p:cNvSpPr>
              <a:spLocks/>
            </p:cNvSpPr>
            <p:nvPr userDrawn="1"/>
          </p:nvSpPr>
          <p:spPr bwMode="auto">
            <a:xfrm>
              <a:off x="0" y="0"/>
              <a:ext cx="313" cy="1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2" y="0"/>
                </a:cxn>
                <a:cxn ang="0">
                  <a:pos x="312" y="111"/>
                </a:cxn>
                <a:cxn ang="0">
                  <a:pos x="0" y="111"/>
                </a:cxn>
                <a:cxn ang="0">
                  <a:pos x="0" y="0"/>
                </a:cxn>
              </a:cxnLst>
              <a:rect l="0" t="0" r="r" b="b"/>
              <a:pathLst>
                <a:path w="313" h="112">
                  <a:moveTo>
                    <a:pt x="0" y="0"/>
                  </a:moveTo>
                  <a:lnTo>
                    <a:pt x="202" y="0"/>
                  </a:lnTo>
                  <a:lnTo>
                    <a:pt x="312" y="111"/>
                  </a:lnTo>
                  <a:lnTo>
                    <a:pt x="0" y="111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</p:grpSp>
      <p:grpSp>
        <p:nvGrpSpPr>
          <p:cNvPr id="19" name="Group 15"/>
          <p:cNvGrpSpPr>
            <a:grpSpLocks/>
          </p:cNvGrpSpPr>
          <p:nvPr/>
        </p:nvGrpSpPr>
        <p:grpSpPr bwMode="auto">
          <a:xfrm>
            <a:off x="9080500" y="2927350"/>
            <a:ext cx="71438" cy="1011238"/>
            <a:chOff x="0" y="0"/>
            <a:chExt cx="318" cy="637"/>
          </a:xfrm>
        </p:grpSpPr>
        <p:sp>
          <p:nvSpPr>
            <p:cNvPr id="20" name="未知"/>
            <p:cNvSpPr>
              <a:spLocks/>
            </p:cNvSpPr>
            <p:nvPr userDrawn="1"/>
          </p:nvSpPr>
          <p:spPr bwMode="auto">
            <a:xfrm>
              <a:off x="0" y="530"/>
              <a:ext cx="318" cy="107"/>
            </a:xfrm>
            <a:custGeom>
              <a:avLst/>
              <a:gdLst/>
              <a:ahLst/>
              <a:cxnLst>
                <a:cxn ang="0">
                  <a:pos x="317" y="106"/>
                </a:cxn>
                <a:cxn ang="0">
                  <a:pos x="111" y="106"/>
                </a:cxn>
                <a:cxn ang="0">
                  <a:pos x="0" y="0"/>
                </a:cxn>
                <a:cxn ang="0">
                  <a:pos x="317" y="0"/>
                </a:cxn>
                <a:cxn ang="0">
                  <a:pos x="317" y="106"/>
                </a:cxn>
              </a:cxnLst>
              <a:rect l="0" t="0" r="r" b="b"/>
              <a:pathLst>
                <a:path w="318" h="107">
                  <a:moveTo>
                    <a:pt x="317" y="106"/>
                  </a:moveTo>
                  <a:lnTo>
                    <a:pt x="111" y="106"/>
                  </a:lnTo>
                  <a:lnTo>
                    <a:pt x="0" y="0"/>
                  </a:lnTo>
                  <a:lnTo>
                    <a:pt x="317" y="0"/>
                  </a:lnTo>
                  <a:lnTo>
                    <a:pt x="317" y="106"/>
                  </a:lnTo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21" name="未知"/>
            <p:cNvSpPr>
              <a:spLocks/>
            </p:cNvSpPr>
            <p:nvPr userDrawn="1"/>
          </p:nvSpPr>
          <p:spPr bwMode="auto">
            <a:xfrm>
              <a:off x="0" y="424"/>
              <a:ext cx="318" cy="107"/>
            </a:xfrm>
            <a:custGeom>
              <a:avLst/>
              <a:gdLst/>
              <a:ahLst/>
              <a:cxnLst>
                <a:cxn ang="0">
                  <a:pos x="317" y="0"/>
                </a:cxn>
                <a:cxn ang="0">
                  <a:pos x="111" y="0"/>
                </a:cxn>
                <a:cxn ang="0">
                  <a:pos x="0" y="106"/>
                </a:cxn>
                <a:cxn ang="0">
                  <a:pos x="317" y="106"/>
                </a:cxn>
                <a:cxn ang="0">
                  <a:pos x="317" y="0"/>
                </a:cxn>
              </a:cxnLst>
              <a:rect l="0" t="0" r="r" b="b"/>
              <a:pathLst>
                <a:path w="318" h="107">
                  <a:moveTo>
                    <a:pt x="317" y="0"/>
                  </a:moveTo>
                  <a:lnTo>
                    <a:pt x="111" y="0"/>
                  </a:lnTo>
                  <a:lnTo>
                    <a:pt x="0" y="106"/>
                  </a:lnTo>
                  <a:lnTo>
                    <a:pt x="317" y="106"/>
                  </a:lnTo>
                  <a:lnTo>
                    <a:pt x="317" y="0"/>
                  </a:lnTo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22" name="未知"/>
            <p:cNvSpPr>
              <a:spLocks/>
            </p:cNvSpPr>
            <p:nvPr userDrawn="1"/>
          </p:nvSpPr>
          <p:spPr bwMode="auto">
            <a:xfrm>
              <a:off x="0" y="318"/>
              <a:ext cx="318" cy="107"/>
            </a:xfrm>
            <a:custGeom>
              <a:avLst/>
              <a:gdLst/>
              <a:ahLst/>
              <a:cxnLst>
                <a:cxn ang="0">
                  <a:pos x="317" y="106"/>
                </a:cxn>
                <a:cxn ang="0">
                  <a:pos x="111" y="106"/>
                </a:cxn>
                <a:cxn ang="0">
                  <a:pos x="0" y="0"/>
                </a:cxn>
                <a:cxn ang="0">
                  <a:pos x="317" y="0"/>
                </a:cxn>
                <a:cxn ang="0">
                  <a:pos x="317" y="106"/>
                </a:cxn>
              </a:cxnLst>
              <a:rect l="0" t="0" r="r" b="b"/>
              <a:pathLst>
                <a:path w="318" h="107">
                  <a:moveTo>
                    <a:pt x="317" y="106"/>
                  </a:moveTo>
                  <a:lnTo>
                    <a:pt x="111" y="106"/>
                  </a:lnTo>
                  <a:lnTo>
                    <a:pt x="0" y="0"/>
                  </a:lnTo>
                  <a:lnTo>
                    <a:pt x="317" y="0"/>
                  </a:lnTo>
                  <a:lnTo>
                    <a:pt x="317" y="106"/>
                  </a:lnTo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23" name="未知"/>
            <p:cNvSpPr>
              <a:spLocks/>
            </p:cNvSpPr>
            <p:nvPr userDrawn="1"/>
          </p:nvSpPr>
          <p:spPr bwMode="auto">
            <a:xfrm>
              <a:off x="0" y="212"/>
              <a:ext cx="318" cy="107"/>
            </a:xfrm>
            <a:custGeom>
              <a:avLst/>
              <a:gdLst/>
              <a:ahLst/>
              <a:cxnLst>
                <a:cxn ang="0">
                  <a:pos x="317" y="0"/>
                </a:cxn>
                <a:cxn ang="0">
                  <a:pos x="111" y="0"/>
                </a:cxn>
                <a:cxn ang="0">
                  <a:pos x="0" y="106"/>
                </a:cxn>
                <a:cxn ang="0">
                  <a:pos x="317" y="106"/>
                </a:cxn>
                <a:cxn ang="0">
                  <a:pos x="317" y="0"/>
                </a:cxn>
              </a:cxnLst>
              <a:rect l="0" t="0" r="r" b="b"/>
              <a:pathLst>
                <a:path w="318" h="107">
                  <a:moveTo>
                    <a:pt x="317" y="0"/>
                  </a:moveTo>
                  <a:lnTo>
                    <a:pt x="111" y="0"/>
                  </a:lnTo>
                  <a:lnTo>
                    <a:pt x="0" y="106"/>
                  </a:lnTo>
                  <a:lnTo>
                    <a:pt x="317" y="106"/>
                  </a:lnTo>
                  <a:lnTo>
                    <a:pt x="317" y="0"/>
                  </a:lnTo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24" name="未知"/>
            <p:cNvSpPr>
              <a:spLocks/>
            </p:cNvSpPr>
            <p:nvPr userDrawn="1"/>
          </p:nvSpPr>
          <p:spPr bwMode="auto">
            <a:xfrm>
              <a:off x="0" y="106"/>
              <a:ext cx="318" cy="107"/>
            </a:xfrm>
            <a:custGeom>
              <a:avLst/>
              <a:gdLst/>
              <a:ahLst/>
              <a:cxnLst>
                <a:cxn ang="0">
                  <a:pos x="317" y="106"/>
                </a:cxn>
                <a:cxn ang="0">
                  <a:pos x="111" y="106"/>
                </a:cxn>
                <a:cxn ang="0">
                  <a:pos x="0" y="0"/>
                </a:cxn>
                <a:cxn ang="0">
                  <a:pos x="317" y="0"/>
                </a:cxn>
                <a:cxn ang="0">
                  <a:pos x="317" y="106"/>
                </a:cxn>
              </a:cxnLst>
              <a:rect l="0" t="0" r="r" b="b"/>
              <a:pathLst>
                <a:path w="318" h="107">
                  <a:moveTo>
                    <a:pt x="317" y="106"/>
                  </a:moveTo>
                  <a:lnTo>
                    <a:pt x="111" y="106"/>
                  </a:lnTo>
                  <a:lnTo>
                    <a:pt x="0" y="0"/>
                  </a:lnTo>
                  <a:lnTo>
                    <a:pt x="317" y="0"/>
                  </a:lnTo>
                  <a:lnTo>
                    <a:pt x="317" y="106"/>
                  </a:lnTo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25" name="未知"/>
            <p:cNvSpPr>
              <a:spLocks/>
            </p:cNvSpPr>
            <p:nvPr userDrawn="1"/>
          </p:nvSpPr>
          <p:spPr bwMode="auto">
            <a:xfrm>
              <a:off x="0" y="0"/>
              <a:ext cx="318" cy="107"/>
            </a:xfrm>
            <a:custGeom>
              <a:avLst/>
              <a:gdLst/>
              <a:ahLst/>
              <a:cxnLst>
                <a:cxn ang="0">
                  <a:pos x="317" y="0"/>
                </a:cxn>
                <a:cxn ang="0">
                  <a:pos x="111" y="0"/>
                </a:cxn>
                <a:cxn ang="0">
                  <a:pos x="0" y="106"/>
                </a:cxn>
                <a:cxn ang="0">
                  <a:pos x="317" y="106"/>
                </a:cxn>
                <a:cxn ang="0">
                  <a:pos x="317" y="0"/>
                </a:cxn>
              </a:cxnLst>
              <a:rect l="0" t="0" r="r" b="b"/>
              <a:pathLst>
                <a:path w="318" h="107">
                  <a:moveTo>
                    <a:pt x="317" y="0"/>
                  </a:moveTo>
                  <a:lnTo>
                    <a:pt x="111" y="0"/>
                  </a:lnTo>
                  <a:lnTo>
                    <a:pt x="0" y="106"/>
                  </a:lnTo>
                  <a:lnTo>
                    <a:pt x="317" y="106"/>
                  </a:lnTo>
                  <a:lnTo>
                    <a:pt x="317" y="0"/>
                  </a:lnTo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</p:grpSp>
      <p:graphicFrame>
        <p:nvGraphicFramePr>
          <p:cNvPr id="26" name="Object 22"/>
          <p:cNvGraphicFramePr>
            <a:graphicFrameLocks noChangeAspect="1"/>
          </p:cNvGraphicFramePr>
          <p:nvPr/>
        </p:nvGraphicFramePr>
        <p:xfrm>
          <a:off x="122238" y="117475"/>
          <a:ext cx="665162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957" r:id="rId3" imgW="847843" imgH="828791" progId="PBrush">
                  <p:embed/>
                </p:oleObj>
              </mc:Choice>
              <mc:Fallback>
                <p:oleObj r:id="rId3" imgW="847843" imgH="828791" progId="PBrush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238" y="117475"/>
                        <a:ext cx="665162" cy="6508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99CC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0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23"/>
          <p:cNvSpPr>
            <a:spLocks noChangeArrowheads="1"/>
          </p:cNvSpPr>
          <p:nvPr/>
        </p:nvSpPr>
        <p:spPr bwMode="auto">
          <a:xfrm>
            <a:off x="136525" y="755650"/>
            <a:ext cx="8816975" cy="31750"/>
          </a:xfrm>
          <a:prstGeom prst="rect">
            <a:avLst/>
          </a:prstGeom>
          <a:gradFill rotWithShape="0">
            <a:gsLst>
              <a:gs pos="0">
                <a:srgbClr val="990033"/>
              </a:gs>
              <a:gs pos="100000">
                <a:srgbClr val="0000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>
              <a:latin typeface="Tahoma" pitchFamily="34" charset="0"/>
            </a:endParaRPr>
          </a:p>
        </p:txBody>
      </p:sp>
      <p:sp>
        <p:nvSpPr>
          <p:cNvPr id="28" name="Text Box 24"/>
          <p:cNvSpPr txBox="1">
            <a:spLocks noChangeArrowheads="1"/>
          </p:cNvSpPr>
          <p:nvPr/>
        </p:nvSpPr>
        <p:spPr bwMode="auto">
          <a:xfrm>
            <a:off x="0" y="6610350"/>
            <a:ext cx="42481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900">
                <a:solidFill>
                  <a:schemeClr val="folHlink"/>
                </a:solidFill>
              </a:rPr>
              <a:t>版权所有：华东理工大学物理化学教研室</a:t>
            </a:r>
            <a:endParaRPr lang="zh-CN" altLang="en-US" sz="900"/>
          </a:p>
        </p:txBody>
      </p:sp>
      <p:sp>
        <p:nvSpPr>
          <p:cNvPr id="29" name="Text Box 26"/>
          <p:cNvSpPr txBox="1">
            <a:spLocks noChangeArrowheads="1"/>
          </p:cNvSpPr>
          <p:nvPr/>
        </p:nvSpPr>
        <p:spPr bwMode="auto">
          <a:xfrm>
            <a:off x="8734425" y="6589713"/>
            <a:ext cx="566738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fld id="{09F34625-748B-400C-9FFB-53F49668786F}" type="slidenum">
              <a:rPr lang="zh-CN" altLang="en-US" sz="1600" b="1">
                <a:solidFill>
                  <a:srgbClr val="FF0000"/>
                </a:solidFill>
                <a:ea typeface="幼圆" pitchFamily="49" charset="-122"/>
              </a:rPr>
              <a:pPr>
                <a:defRPr/>
              </a:pPr>
              <a:t>‹#›</a:t>
            </a:fld>
            <a:endParaRPr lang="en-US" sz="1600" b="1">
              <a:solidFill>
                <a:srgbClr val="FF0000"/>
              </a:solidFill>
              <a:ea typeface="幼圆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" name="日期占位符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Arial" pitchFamily="34" charset="0"/>
              </a:defRPr>
            </a:lvl1pPr>
          </a:lstStyle>
          <a:p>
            <a:pPr>
              <a:defRPr/>
            </a:pPr>
            <a:fld id="{61954DE9-D16E-4A51-85D8-E29EBA71E2A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>
    <p:wipe dir="d"/>
  </p:transition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>
    <p:wipe dir="d"/>
  </p:transition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>
    <p:wipe dir="d"/>
  </p:transition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38938" y="185738"/>
            <a:ext cx="2092325" cy="59404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85738"/>
            <a:ext cx="6129338" cy="59404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>
    <p:wipe dir="d"/>
  </p:transition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6625" y="185738"/>
            <a:ext cx="7894638" cy="3603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>
    <p:wipe dir="d"/>
  </p:transition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4557713" cy="34321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path path="rect">
              <a:fillToRect r="100000" b="10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800">
              <a:latin typeface="Arial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3432175"/>
            <a:ext cx="4556125" cy="34194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path path="rect">
              <a:fillToRect t="100000" r="10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800">
              <a:latin typeface="Arial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4560888" y="0"/>
            <a:ext cx="4600575" cy="34321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path path="rect">
              <a:fillToRect l="100000" b="10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800">
              <a:latin typeface="Arial" pitchFamily="34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4532313" y="3432175"/>
            <a:ext cx="4629150" cy="34194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path path="rect">
              <a:fillToRect l="100000" t="10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800">
              <a:latin typeface="Arial" pitchFamily="34" charset="0"/>
            </a:endParaRPr>
          </a:p>
        </p:txBody>
      </p:sp>
      <p:sp useBgFill="1">
        <p:nvSpPr>
          <p:cNvPr id="10" name="Rectangle 6"/>
          <p:cNvSpPr>
            <a:spLocks noChangeArrowheads="1"/>
          </p:cNvSpPr>
          <p:nvPr/>
        </p:nvSpPr>
        <p:spPr bwMode="auto">
          <a:xfrm>
            <a:off x="38100" y="42863"/>
            <a:ext cx="9086850" cy="6618287"/>
          </a:xfrm>
          <a:prstGeom prst="rect">
            <a:avLst/>
          </a:prstGeom>
          <a:ln w="127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800">
              <a:latin typeface="Arial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60325" y="57150"/>
            <a:ext cx="9040813" cy="65786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800">
              <a:latin typeface="Arial" pitchFamily="34" charset="0"/>
            </a:endParaRPr>
          </a:p>
        </p:txBody>
      </p:sp>
      <p:grpSp>
        <p:nvGrpSpPr>
          <p:cNvPr id="12" name="Group 8"/>
          <p:cNvGrpSpPr>
            <a:grpSpLocks/>
          </p:cNvGrpSpPr>
          <p:nvPr/>
        </p:nvGrpSpPr>
        <p:grpSpPr bwMode="auto">
          <a:xfrm>
            <a:off x="0" y="2913063"/>
            <a:ext cx="71438" cy="1058862"/>
            <a:chOff x="0" y="0"/>
            <a:chExt cx="313" cy="667"/>
          </a:xfrm>
        </p:grpSpPr>
        <p:sp>
          <p:nvSpPr>
            <p:cNvPr id="13" name="未知"/>
            <p:cNvSpPr>
              <a:spLocks/>
            </p:cNvSpPr>
            <p:nvPr userDrawn="1"/>
          </p:nvSpPr>
          <p:spPr bwMode="auto">
            <a:xfrm>
              <a:off x="0" y="555"/>
              <a:ext cx="313" cy="112"/>
            </a:xfrm>
            <a:custGeom>
              <a:avLst/>
              <a:gdLst/>
              <a:ahLst/>
              <a:cxnLst>
                <a:cxn ang="0">
                  <a:pos x="0" y="111"/>
                </a:cxn>
                <a:cxn ang="0">
                  <a:pos x="202" y="111"/>
                </a:cxn>
                <a:cxn ang="0">
                  <a:pos x="312" y="0"/>
                </a:cxn>
                <a:cxn ang="0">
                  <a:pos x="0" y="0"/>
                </a:cxn>
                <a:cxn ang="0">
                  <a:pos x="0" y="111"/>
                </a:cxn>
              </a:cxnLst>
              <a:rect l="0" t="0" r="r" b="b"/>
              <a:pathLst>
                <a:path w="313" h="112">
                  <a:moveTo>
                    <a:pt x="0" y="111"/>
                  </a:moveTo>
                  <a:lnTo>
                    <a:pt x="202" y="111"/>
                  </a:lnTo>
                  <a:lnTo>
                    <a:pt x="312" y="0"/>
                  </a:lnTo>
                  <a:lnTo>
                    <a:pt x="0" y="0"/>
                  </a:lnTo>
                  <a:lnTo>
                    <a:pt x="0" y="111"/>
                  </a:lnTo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14" name="未知"/>
            <p:cNvSpPr>
              <a:spLocks/>
            </p:cNvSpPr>
            <p:nvPr userDrawn="1"/>
          </p:nvSpPr>
          <p:spPr bwMode="auto">
            <a:xfrm>
              <a:off x="0" y="444"/>
              <a:ext cx="313" cy="1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2" y="0"/>
                </a:cxn>
                <a:cxn ang="0">
                  <a:pos x="312" y="111"/>
                </a:cxn>
                <a:cxn ang="0">
                  <a:pos x="0" y="111"/>
                </a:cxn>
                <a:cxn ang="0">
                  <a:pos x="0" y="0"/>
                </a:cxn>
              </a:cxnLst>
              <a:rect l="0" t="0" r="r" b="b"/>
              <a:pathLst>
                <a:path w="313" h="112">
                  <a:moveTo>
                    <a:pt x="0" y="0"/>
                  </a:moveTo>
                  <a:lnTo>
                    <a:pt x="202" y="0"/>
                  </a:lnTo>
                  <a:lnTo>
                    <a:pt x="312" y="111"/>
                  </a:lnTo>
                  <a:lnTo>
                    <a:pt x="0" y="111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15" name="未知"/>
            <p:cNvSpPr>
              <a:spLocks/>
            </p:cNvSpPr>
            <p:nvPr userDrawn="1"/>
          </p:nvSpPr>
          <p:spPr bwMode="auto">
            <a:xfrm>
              <a:off x="0" y="333"/>
              <a:ext cx="313" cy="112"/>
            </a:xfrm>
            <a:custGeom>
              <a:avLst/>
              <a:gdLst/>
              <a:ahLst/>
              <a:cxnLst>
                <a:cxn ang="0">
                  <a:pos x="0" y="111"/>
                </a:cxn>
                <a:cxn ang="0">
                  <a:pos x="202" y="111"/>
                </a:cxn>
                <a:cxn ang="0">
                  <a:pos x="312" y="0"/>
                </a:cxn>
                <a:cxn ang="0">
                  <a:pos x="0" y="0"/>
                </a:cxn>
                <a:cxn ang="0">
                  <a:pos x="0" y="111"/>
                </a:cxn>
              </a:cxnLst>
              <a:rect l="0" t="0" r="r" b="b"/>
              <a:pathLst>
                <a:path w="313" h="112">
                  <a:moveTo>
                    <a:pt x="0" y="111"/>
                  </a:moveTo>
                  <a:lnTo>
                    <a:pt x="202" y="111"/>
                  </a:lnTo>
                  <a:lnTo>
                    <a:pt x="312" y="0"/>
                  </a:lnTo>
                  <a:lnTo>
                    <a:pt x="0" y="0"/>
                  </a:lnTo>
                  <a:lnTo>
                    <a:pt x="0" y="111"/>
                  </a:lnTo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16" name="未知"/>
            <p:cNvSpPr>
              <a:spLocks/>
            </p:cNvSpPr>
            <p:nvPr userDrawn="1"/>
          </p:nvSpPr>
          <p:spPr bwMode="auto">
            <a:xfrm>
              <a:off x="0" y="222"/>
              <a:ext cx="313" cy="1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2" y="0"/>
                </a:cxn>
                <a:cxn ang="0">
                  <a:pos x="312" y="111"/>
                </a:cxn>
                <a:cxn ang="0">
                  <a:pos x="0" y="111"/>
                </a:cxn>
                <a:cxn ang="0">
                  <a:pos x="0" y="0"/>
                </a:cxn>
              </a:cxnLst>
              <a:rect l="0" t="0" r="r" b="b"/>
              <a:pathLst>
                <a:path w="313" h="112">
                  <a:moveTo>
                    <a:pt x="0" y="0"/>
                  </a:moveTo>
                  <a:lnTo>
                    <a:pt x="202" y="0"/>
                  </a:lnTo>
                  <a:lnTo>
                    <a:pt x="312" y="111"/>
                  </a:lnTo>
                  <a:lnTo>
                    <a:pt x="0" y="111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17" name="未知"/>
            <p:cNvSpPr>
              <a:spLocks/>
            </p:cNvSpPr>
            <p:nvPr userDrawn="1"/>
          </p:nvSpPr>
          <p:spPr bwMode="auto">
            <a:xfrm>
              <a:off x="0" y="111"/>
              <a:ext cx="313" cy="112"/>
            </a:xfrm>
            <a:custGeom>
              <a:avLst/>
              <a:gdLst/>
              <a:ahLst/>
              <a:cxnLst>
                <a:cxn ang="0">
                  <a:pos x="0" y="111"/>
                </a:cxn>
                <a:cxn ang="0">
                  <a:pos x="202" y="111"/>
                </a:cxn>
                <a:cxn ang="0">
                  <a:pos x="312" y="0"/>
                </a:cxn>
                <a:cxn ang="0">
                  <a:pos x="0" y="0"/>
                </a:cxn>
                <a:cxn ang="0">
                  <a:pos x="0" y="111"/>
                </a:cxn>
              </a:cxnLst>
              <a:rect l="0" t="0" r="r" b="b"/>
              <a:pathLst>
                <a:path w="313" h="112">
                  <a:moveTo>
                    <a:pt x="0" y="111"/>
                  </a:moveTo>
                  <a:lnTo>
                    <a:pt x="202" y="111"/>
                  </a:lnTo>
                  <a:lnTo>
                    <a:pt x="312" y="0"/>
                  </a:lnTo>
                  <a:lnTo>
                    <a:pt x="0" y="0"/>
                  </a:lnTo>
                  <a:lnTo>
                    <a:pt x="0" y="111"/>
                  </a:lnTo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18" name="未知"/>
            <p:cNvSpPr>
              <a:spLocks/>
            </p:cNvSpPr>
            <p:nvPr userDrawn="1"/>
          </p:nvSpPr>
          <p:spPr bwMode="auto">
            <a:xfrm>
              <a:off x="0" y="0"/>
              <a:ext cx="313" cy="1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2" y="0"/>
                </a:cxn>
                <a:cxn ang="0">
                  <a:pos x="312" y="111"/>
                </a:cxn>
                <a:cxn ang="0">
                  <a:pos x="0" y="111"/>
                </a:cxn>
                <a:cxn ang="0">
                  <a:pos x="0" y="0"/>
                </a:cxn>
              </a:cxnLst>
              <a:rect l="0" t="0" r="r" b="b"/>
              <a:pathLst>
                <a:path w="313" h="112">
                  <a:moveTo>
                    <a:pt x="0" y="0"/>
                  </a:moveTo>
                  <a:lnTo>
                    <a:pt x="202" y="0"/>
                  </a:lnTo>
                  <a:lnTo>
                    <a:pt x="312" y="111"/>
                  </a:lnTo>
                  <a:lnTo>
                    <a:pt x="0" y="111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</p:grpSp>
      <p:grpSp>
        <p:nvGrpSpPr>
          <p:cNvPr id="19" name="Group 15"/>
          <p:cNvGrpSpPr>
            <a:grpSpLocks/>
          </p:cNvGrpSpPr>
          <p:nvPr/>
        </p:nvGrpSpPr>
        <p:grpSpPr bwMode="auto">
          <a:xfrm>
            <a:off x="9080500" y="2927350"/>
            <a:ext cx="71438" cy="1011238"/>
            <a:chOff x="0" y="0"/>
            <a:chExt cx="318" cy="637"/>
          </a:xfrm>
        </p:grpSpPr>
        <p:sp>
          <p:nvSpPr>
            <p:cNvPr id="20" name="未知"/>
            <p:cNvSpPr>
              <a:spLocks/>
            </p:cNvSpPr>
            <p:nvPr userDrawn="1"/>
          </p:nvSpPr>
          <p:spPr bwMode="auto">
            <a:xfrm>
              <a:off x="0" y="530"/>
              <a:ext cx="318" cy="107"/>
            </a:xfrm>
            <a:custGeom>
              <a:avLst/>
              <a:gdLst/>
              <a:ahLst/>
              <a:cxnLst>
                <a:cxn ang="0">
                  <a:pos x="317" y="106"/>
                </a:cxn>
                <a:cxn ang="0">
                  <a:pos x="111" y="106"/>
                </a:cxn>
                <a:cxn ang="0">
                  <a:pos x="0" y="0"/>
                </a:cxn>
                <a:cxn ang="0">
                  <a:pos x="317" y="0"/>
                </a:cxn>
                <a:cxn ang="0">
                  <a:pos x="317" y="106"/>
                </a:cxn>
              </a:cxnLst>
              <a:rect l="0" t="0" r="r" b="b"/>
              <a:pathLst>
                <a:path w="318" h="107">
                  <a:moveTo>
                    <a:pt x="317" y="106"/>
                  </a:moveTo>
                  <a:lnTo>
                    <a:pt x="111" y="106"/>
                  </a:lnTo>
                  <a:lnTo>
                    <a:pt x="0" y="0"/>
                  </a:lnTo>
                  <a:lnTo>
                    <a:pt x="317" y="0"/>
                  </a:lnTo>
                  <a:lnTo>
                    <a:pt x="317" y="106"/>
                  </a:lnTo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21" name="未知"/>
            <p:cNvSpPr>
              <a:spLocks/>
            </p:cNvSpPr>
            <p:nvPr userDrawn="1"/>
          </p:nvSpPr>
          <p:spPr bwMode="auto">
            <a:xfrm>
              <a:off x="0" y="424"/>
              <a:ext cx="318" cy="107"/>
            </a:xfrm>
            <a:custGeom>
              <a:avLst/>
              <a:gdLst/>
              <a:ahLst/>
              <a:cxnLst>
                <a:cxn ang="0">
                  <a:pos x="317" y="0"/>
                </a:cxn>
                <a:cxn ang="0">
                  <a:pos x="111" y="0"/>
                </a:cxn>
                <a:cxn ang="0">
                  <a:pos x="0" y="106"/>
                </a:cxn>
                <a:cxn ang="0">
                  <a:pos x="317" y="106"/>
                </a:cxn>
                <a:cxn ang="0">
                  <a:pos x="317" y="0"/>
                </a:cxn>
              </a:cxnLst>
              <a:rect l="0" t="0" r="r" b="b"/>
              <a:pathLst>
                <a:path w="318" h="107">
                  <a:moveTo>
                    <a:pt x="317" y="0"/>
                  </a:moveTo>
                  <a:lnTo>
                    <a:pt x="111" y="0"/>
                  </a:lnTo>
                  <a:lnTo>
                    <a:pt x="0" y="106"/>
                  </a:lnTo>
                  <a:lnTo>
                    <a:pt x="317" y="106"/>
                  </a:lnTo>
                  <a:lnTo>
                    <a:pt x="317" y="0"/>
                  </a:lnTo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22" name="未知"/>
            <p:cNvSpPr>
              <a:spLocks/>
            </p:cNvSpPr>
            <p:nvPr userDrawn="1"/>
          </p:nvSpPr>
          <p:spPr bwMode="auto">
            <a:xfrm>
              <a:off x="0" y="318"/>
              <a:ext cx="318" cy="107"/>
            </a:xfrm>
            <a:custGeom>
              <a:avLst/>
              <a:gdLst/>
              <a:ahLst/>
              <a:cxnLst>
                <a:cxn ang="0">
                  <a:pos x="317" y="106"/>
                </a:cxn>
                <a:cxn ang="0">
                  <a:pos x="111" y="106"/>
                </a:cxn>
                <a:cxn ang="0">
                  <a:pos x="0" y="0"/>
                </a:cxn>
                <a:cxn ang="0">
                  <a:pos x="317" y="0"/>
                </a:cxn>
                <a:cxn ang="0">
                  <a:pos x="317" y="106"/>
                </a:cxn>
              </a:cxnLst>
              <a:rect l="0" t="0" r="r" b="b"/>
              <a:pathLst>
                <a:path w="318" h="107">
                  <a:moveTo>
                    <a:pt x="317" y="106"/>
                  </a:moveTo>
                  <a:lnTo>
                    <a:pt x="111" y="106"/>
                  </a:lnTo>
                  <a:lnTo>
                    <a:pt x="0" y="0"/>
                  </a:lnTo>
                  <a:lnTo>
                    <a:pt x="317" y="0"/>
                  </a:lnTo>
                  <a:lnTo>
                    <a:pt x="317" y="106"/>
                  </a:lnTo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23" name="未知"/>
            <p:cNvSpPr>
              <a:spLocks/>
            </p:cNvSpPr>
            <p:nvPr userDrawn="1"/>
          </p:nvSpPr>
          <p:spPr bwMode="auto">
            <a:xfrm>
              <a:off x="0" y="212"/>
              <a:ext cx="318" cy="107"/>
            </a:xfrm>
            <a:custGeom>
              <a:avLst/>
              <a:gdLst/>
              <a:ahLst/>
              <a:cxnLst>
                <a:cxn ang="0">
                  <a:pos x="317" y="0"/>
                </a:cxn>
                <a:cxn ang="0">
                  <a:pos x="111" y="0"/>
                </a:cxn>
                <a:cxn ang="0">
                  <a:pos x="0" y="106"/>
                </a:cxn>
                <a:cxn ang="0">
                  <a:pos x="317" y="106"/>
                </a:cxn>
                <a:cxn ang="0">
                  <a:pos x="317" y="0"/>
                </a:cxn>
              </a:cxnLst>
              <a:rect l="0" t="0" r="r" b="b"/>
              <a:pathLst>
                <a:path w="318" h="107">
                  <a:moveTo>
                    <a:pt x="317" y="0"/>
                  </a:moveTo>
                  <a:lnTo>
                    <a:pt x="111" y="0"/>
                  </a:lnTo>
                  <a:lnTo>
                    <a:pt x="0" y="106"/>
                  </a:lnTo>
                  <a:lnTo>
                    <a:pt x="317" y="106"/>
                  </a:lnTo>
                  <a:lnTo>
                    <a:pt x="317" y="0"/>
                  </a:lnTo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24" name="未知"/>
            <p:cNvSpPr>
              <a:spLocks/>
            </p:cNvSpPr>
            <p:nvPr userDrawn="1"/>
          </p:nvSpPr>
          <p:spPr bwMode="auto">
            <a:xfrm>
              <a:off x="0" y="106"/>
              <a:ext cx="318" cy="107"/>
            </a:xfrm>
            <a:custGeom>
              <a:avLst/>
              <a:gdLst/>
              <a:ahLst/>
              <a:cxnLst>
                <a:cxn ang="0">
                  <a:pos x="317" y="106"/>
                </a:cxn>
                <a:cxn ang="0">
                  <a:pos x="111" y="106"/>
                </a:cxn>
                <a:cxn ang="0">
                  <a:pos x="0" y="0"/>
                </a:cxn>
                <a:cxn ang="0">
                  <a:pos x="317" y="0"/>
                </a:cxn>
                <a:cxn ang="0">
                  <a:pos x="317" y="106"/>
                </a:cxn>
              </a:cxnLst>
              <a:rect l="0" t="0" r="r" b="b"/>
              <a:pathLst>
                <a:path w="318" h="107">
                  <a:moveTo>
                    <a:pt x="317" y="106"/>
                  </a:moveTo>
                  <a:lnTo>
                    <a:pt x="111" y="106"/>
                  </a:lnTo>
                  <a:lnTo>
                    <a:pt x="0" y="0"/>
                  </a:lnTo>
                  <a:lnTo>
                    <a:pt x="317" y="0"/>
                  </a:lnTo>
                  <a:lnTo>
                    <a:pt x="317" y="106"/>
                  </a:lnTo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25" name="未知"/>
            <p:cNvSpPr>
              <a:spLocks/>
            </p:cNvSpPr>
            <p:nvPr userDrawn="1"/>
          </p:nvSpPr>
          <p:spPr bwMode="auto">
            <a:xfrm>
              <a:off x="0" y="0"/>
              <a:ext cx="318" cy="107"/>
            </a:xfrm>
            <a:custGeom>
              <a:avLst/>
              <a:gdLst/>
              <a:ahLst/>
              <a:cxnLst>
                <a:cxn ang="0">
                  <a:pos x="317" y="0"/>
                </a:cxn>
                <a:cxn ang="0">
                  <a:pos x="111" y="0"/>
                </a:cxn>
                <a:cxn ang="0">
                  <a:pos x="0" y="106"/>
                </a:cxn>
                <a:cxn ang="0">
                  <a:pos x="317" y="106"/>
                </a:cxn>
                <a:cxn ang="0">
                  <a:pos x="317" y="0"/>
                </a:cxn>
              </a:cxnLst>
              <a:rect l="0" t="0" r="r" b="b"/>
              <a:pathLst>
                <a:path w="318" h="107">
                  <a:moveTo>
                    <a:pt x="317" y="0"/>
                  </a:moveTo>
                  <a:lnTo>
                    <a:pt x="111" y="0"/>
                  </a:lnTo>
                  <a:lnTo>
                    <a:pt x="0" y="106"/>
                  </a:lnTo>
                  <a:lnTo>
                    <a:pt x="317" y="106"/>
                  </a:lnTo>
                  <a:lnTo>
                    <a:pt x="317" y="0"/>
                  </a:lnTo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</p:grpSp>
      <p:graphicFrame>
        <p:nvGraphicFramePr>
          <p:cNvPr id="26" name="Object 22"/>
          <p:cNvGraphicFramePr>
            <a:graphicFrameLocks noChangeAspect="1"/>
          </p:cNvGraphicFramePr>
          <p:nvPr/>
        </p:nvGraphicFramePr>
        <p:xfrm>
          <a:off x="122238" y="117475"/>
          <a:ext cx="665162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581" r:id="rId3" imgW="847843" imgH="828791" progId="PBrush">
                  <p:embed/>
                </p:oleObj>
              </mc:Choice>
              <mc:Fallback>
                <p:oleObj r:id="rId3" imgW="847843" imgH="828791" progId="PBrush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238" y="117475"/>
                        <a:ext cx="665162" cy="6508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99CC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0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23"/>
          <p:cNvSpPr>
            <a:spLocks noChangeArrowheads="1"/>
          </p:cNvSpPr>
          <p:nvPr/>
        </p:nvSpPr>
        <p:spPr bwMode="auto">
          <a:xfrm>
            <a:off x="136525" y="755650"/>
            <a:ext cx="8816975" cy="31750"/>
          </a:xfrm>
          <a:prstGeom prst="rect">
            <a:avLst/>
          </a:prstGeom>
          <a:gradFill rotWithShape="0">
            <a:gsLst>
              <a:gs pos="0">
                <a:srgbClr val="990033"/>
              </a:gs>
              <a:gs pos="100000">
                <a:srgbClr val="0000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>
              <a:latin typeface="Tahoma" pitchFamily="34" charset="0"/>
            </a:endParaRPr>
          </a:p>
        </p:txBody>
      </p:sp>
      <p:sp>
        <p:nvSpPr>
          <p:cNvPr id="28" name="Text Box 24"/>
          <p:cNvSpPr txBox="1">
            <a:spLocks noChangeArrowheads="1"/>
          </p:cNvSpPr>
          <p:nvPr/>
        </p:nvSpPr>
        <p:spPr bwMode="auto">
          <a:xfrm>
            <a:off x="0" y="6610350"/>
            <a:ext cx="42481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900">
                <a:solidFill>
                  <a:schemeClr val="folHlink"/>
                </a:solidFill>
              </a:rPr>
              <a:t>版权所有：华东理工大学物理化学教研室</a:t>
            </a:r>
            <a:endParaRPr lang="zh-CN" altLang="en-US" sz="900"/>
          </a:p>
        </p:txBody>
      </p:sp>
      <p:sp>
        <p:nvSpPr>
          <p:cNvPr id="29" name="Text Box 26"/>
          <p:cNvSpPr txBox="1">
            <a:spLocks noChangeArrowheads="1"/>
          </p:cNvSpPr>
          <p:nvPr/>
        </p:nvSpPr>
        <p:spPr bwMode="auto">
          <a:xfrm>
            <a:off x="8734425" y="6589713"/>
            <a:ext cx="566738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fld id="{96072C6B-C496-4310-B245-44EF52CC588E}" type="slidenum">
              <a:rPr lang="zh-CN" altLang="en-US" sz="1600" b="1">
                <a:solidFill>
                  <a:srgbClr val="FF0000"/>
                </a:solidFill>
                <a:ea typeface="幼圆" pitchFamily="49" charset="-122"/>
              </a:rPr>
              <a:pPr>
                <a:defRPr/>
              </a:pPr>
              <a:t>‹#›</a:t>
            </a:fld>
            <a:endParaRPr lang="en-US" sz="1600" b="1">
              <a:solidFill>
                <a:srgbClr val="FF0000"/>
              </a:solidFill>
              <a:ea typeface="幼圆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" name="日期占位符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Arial" pitchFamily="34" charset="0"/>
              </a:defRPr>
            </a:lvl1pPr>
          </a:lstStyle>
          <a:p>
            <a:pPr>
              <a:defRPr/>
            </a:pPr>
            <a:fld id="{D5654546-94C4-40E0-9260-5A5C4725484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4557713" cy="34321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path path="rect">
              <a:fillToRect r="100000" b="10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800">
              <a:latin typeface="Arial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3432175"/>
            <a:ext cx="4556125" cy="34194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path path="rect">
              <a:fillToRect t="100000" r="10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800">
              <a:latin typeface="Arial" pitchFamily="34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4560888" y="0"/>
            <a:ext cx="4600575" cy="34321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path path="rect">
              <a:fillToRect l="100000" b="10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800">
              <a:latin typeface="Arial" pitchFamily="34" charset="0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4532313" y="3432175"/>
            <a:ext cx="4629150" cy="34194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path path="rect">
              <a:fillToRect l="100000" t="10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800">
              <a:latin typeface="Arial" pitchFamily="34" charset="0"/>
            </a:endParaRPr>
          </a:p>
        </p:txBody>
      </p:sp>
      <p:sp useBgFill="1">
        <p:nvSpPr>
          <p:cNvPr id="11" name="Rectangle 6"/>
          <p:cNvSpPr>
            <a:spLocks noChangeArrowheads="1"/>
          </p:cNvSpPr>
          <p:nvPr/>
        </p:nvSpPr>
        <p:spPr bwMode="auto">
          <a:xfrm>
            <a:off x="38100" y="42863"/>
            <a:ext cx="9086850" cy="6618287"/>
          </a:xfrm>
          <a:prstGeom prst="rect">
            <a:avLst/>
          </a:prstGeom>
          <a:ln w="127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800">
              <a:latin typeface="Arial" pitchFamily="34" charset="0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60325" y="57150"/>
            <a:ext cx="9040813" cy="65786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800">
              <a:latin typeface="Arial" pitchFamily="34" charset="0"/>
            </a:endParaRPr>
          </a:p>
        </p:txBody>
      </p:sp>
      <p:grpSp>
        <p:nvGrpSpPr>
          <p:cNvPr id="13" name="Group 8"/>
          <p:cNvGrpSpPr>
            <a:grpSpLocks/>
          </p:cNvGrpSpPr>
          <p:nvPr/>
        </p:nvGrpSpPr>
        <p:grpSpPr bwMode="auto">
          <a:xfrm>
            <a:off x="0" y="2913063"/>
            <a:ext cx="71438" cy="1058862"/>
            <a:chOff x="0" y="0"/>
            <a:chExt cx="313" cy="667"/>
          </a:xfrm>
        </p:grpSpPr>
        <p:sp>
          <p:nvSpPr>
            <p:cNvPr id="14" name="未知"/>
            <p:cNvSpPr>
              <a:spLocks/>
            </p:cNvSpPr>
            <p:nvPr userDrawn="1"/>
          </p:nvSpPr>
          <p:spPr bwMode="auto">
            <a:xfrm>
              <a:off x="0" y="555"/>
              <a:ext cx="313" cy="112"/>
            </a:xfrm>
            <a:custGeom>
              <a:avLst/>
              <a:gdLst/>
              <a:ahLst/>
              <a:cxnLst>
                <a:cxn ang="0">
                  <a:pos x="0" y="111"/>
                </a:cxn>
                <a:cxn ang="0">
                  <a:pos x="202" y="111"/>
                </a:cxn>
                <a:cxn ang="0">
                  <a:pos x="312" y="0"/>
                </a:cxn>
                <a:cxn ang="0">
                  <a:pos x="0" y="0"/>
                </a:cxn>
                <a:cxn ang="0">
                  <a:pos x="0" y="111"/>
                </a:cxn>
              </a:cxnLst>
              <a:rect l="0" t="0" r="r" b="b"/>
              <a:pathLst>
                <a:path w="313" h="112">
                  <a:moveTo>
                    <a:pt x="0" y="111"/>
                  </a:moveTo>
                  <a:lnTo>
                    <a:pt x="202" y="111"/>
                  </a:lnTo>
                  <a:lnTo>
                    <a:pt x="312" y="0"/>
                  </a:lnTo>
                  <a:lnTo>
                    <a:pt x="0" y="0"/>
                  </a:lnTo>
                  <a:lnTo>
                    <a:pt x="0" y="111"/>
                  </a:lnTo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15" name="未知"/>
            <p:cNvSpPr>
              <a:spLocks/>
            </p:cNvSpPr>
            <p:nvPr userDrawn="1"/>
          </p:nvSpPr>
          <p:spPr bwMode="auto">
            <a:xfrm>
              <a:off x="0" y="444"/>
              <a:ext cx="313" cy="1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2" y="0"/>
                </a:cxn>
                <a:cxn ang="0">
                  <a:pos x="312" y="111"/>
                </a:cxn>
                <a:cxn ang="0">
                  <a:pos x="0" y="111"/>
                </a:cxn>
                <a:cxn ang="0">
                  <a:pos x="0" y="0"/>
                </a:cxn>
              </a:cxnLst>
              <a:rect l="0" t="0" r="r" b="b"/>
              <a:pathLst>
                <a:path w="313" h="112">
                  <a:moveTo>
                    <a:pt x="0" y="0"/>
                  </a:moveTo>
                  <a:lnTo>
                    <a:pt x="202" y="0"/>
                  </a:lnTo>
                  <a:lnTo>
                    <a:pt x="312" y="111"/>
                  </a:lnTo>
                  <a:lnTo>
                    <a:pt x="0" y="111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16" name="未知"/>
            <p:cNvSpPr>
              <a:spLocks/>
            </p:cNvSpPr>
            <p:nvPr userDrawn="1"/>
          </p:nvSpPr>
          <p:spPr bwMode="auto">
            <a:xfrm>
              <a:off x="0" y="333"/>
              <a:ext cx="313" cy="112"/>
            </a:xfrm>
            <a:custGeom>
              <a:avLst/>
              <a:gdLst/>
              <a:ahLst/>
              <a:cxnLst>
                <a:cxn ang="0">
                  <a:pos x="0" y="111"/>
                </a:cxn>
                <a:cxn ang="0">
                  <a:pos x="202" y="111"/>
                </a:cxn>
                <a:cxn ang="0">
                  <a:pos x="312" y="0"/>
                </a:cxn>
                <a:cxn ang="0">
                  <a:pos x="0" y="0"/>
                </a:cxn>
                <a:cxn ang="0">
                  <a:pos x="0" y="111"/>
                </a:cxn>
              </a:cxnLst>
              <a:rect l="0" t="0" r="r" b="b"/>
              <a:pathLst>
                <a:path w="313" h="112">
                  <a:moveTo>
                    <a:pt x="0" y="111"/>
                  </a:moveTo>
                  <a:lnTo>
                    <a:pt x="202" y="111"/>
                  </a:lnTo>
                  <a:lnTo>
                    <a:pt x="312" y="0"/>
                  </a:lnTo>
                  <a:lnTo>
                    <a:pt x="0" y="0"/>
                  </a:lnTo>
                  <a:lnTo>
                    <a:pt x="0" y="111"/>
                  </a:lnTo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17" name="未知"/>
            <p:cNvSpPr>
              <a:spLocks/>
            </p:cNvSpPr>
            <p:nvPr userDrawn="1"/>
          </p:nvSpPr>
          <p:spPr bwMode="auto">
            <a:xfrm>
              <a:off x="0" y="222"/>
              <a:ext cx="313" cy="1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2" y="0"/>
                </a:cxn>
                <a:cxn ang="0">
                  <a:pos x="312" y="111"/>
                </a:cxn>
                <a:cxn ang="0">
                  <a:pos x="0" y="111"/>
                </a:cxn>
                <a:cxn ang="0">
                  <a:pos x="0" y="0"/>
                </a:cxn>
              </a:cxnLst>
              <a:rect l="0" t="0" r="r" b="b"/>
              <a:pathLst>
                <a:path w="313" h="112">
                  <a:moveTo>
                    <a:pt x="0" y="0"/>
                  </a:moveTo>
                  <a:lnTo>
                    <a:pt x="202" y="0"/>
                  </a:lnTo>
                  <a:lnTo>
                    <a:pt x="312" y="111"/>
                  </a:lnTo>
                  <a:lnTo>
                    <a:pt x="0" y="111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18" name="未知"/>
            <p:cNvSpPr>
              <a:spLocks/>
            </p:cNvSpPr>
            <p:nvPr userDrawn="1"/>
          </p:nvSpPr>
          <p:spPr bwMode="auto">
            <a:xfrm>
              <a:off x="0" y="111"/>
              <a:ext cx="313" cy="112"/>
            </a:xfrm>
            <a:custGeom>
              <a:avLst/>
              <a:gdLst/>
              <a:ahLst/>
              <a:cxnLst>
                <a:cxn ang="0">
                  <a:pos x="0" y="111"/>
                </a:cxn>
                <a:cxn ang="0">
                  <a:pos x="202" y="111"/>
                </a:cxn>
                <a:cxn ang="0">
                  <a:pos x="312" y="0"/>
                </a:cxn>
                <a:cxn ang="0">
                  <a:pos x="0" y="0"/>
                </a:cxn>
                <a:cxn ang="0">
                  <a:pos x="0" y="111"/>
                </a:cxn>
              </a:cxnLst>
              <a:rect l="0" t="0" r="r" b="b"/>
              <a:pathLst>
                <a:path w="313" h="112">
                  <a:moveTo>
                    <a:pt x="0" y="111"/>
                  </a:moveTo>
                  <a:lnTo>
                    <a:pt x="202" y="111"/>
                  </a:lnTo>
                  <a:lnTo>
                    <a:pt x="312" y="0"/>
                  </a:lnTo>
                  <a:lnTo>
                    <a:pt x="0" y="0"/>
                  </a:lnTo>
                  <a:lnTo>
                    <a:pt x="0" y="111"/>
                  </a:lnTo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19" name="未知"/>
            <p:cNvSpPr>
              <a:spLocks/>
            </p:cNvSpPr>
            <p:nvPr userDrawn="1"/>
          </p:nvSpPr>
          <p:spPr bwMode="auto">
            <a:xfrm>
              <a:off x="0" y="0"/>
              <a:ext cx="313" cy="1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2" y="0"/>
                </a:cxn>
                <a:cxn ang="0">
                  <a:pos x="312" y="111"/>
                </a:cxn>
                <a:cxn ang="0">
                  <a:pos x="0" y="111"/>
                </a:cxn>
                <a:cxn ang="0">
                  <a:pos x="0" y="0"/>
                </a:cxn>
              </a:cxnLst>
              <a:rect l="0" t="0" r="r" b="b"/>
              <a:pathLst>
                <a:path w="313" h="112">
                  <a:moveTo>
                    <a:pt x="0" y="0"/>
                  </a:moveTo>
                  <a:lnTo>
                    <a:pt x="202" y="0"/>
                  </a:lnTo>
                  <a:lnTo>
                    <a:pt x="312" y="111"/>
                  </a:lnTo>
                  <a:lnTo>
                    <a:pt x="0" y="111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</p:grpSp>
      <p:grpSp>
        <p:nvGrpSpPr>
          <p:cNvPr id="20" name="Group 15"/>
          <p:cNvGrpSpPr>
            <a:grpSpLocks/>
          </p:cNvGrpSpPr>
          <p:nvPr/>
        </p:nvGrpSpPr>
        <p:grpSpPr bwMode="auto">
          <a:xfrm>
            <a:off x="9080500" y="2927350"/>
            <a:ext cx="71438" cy="1011238"/>
            <a:chOff x="0" y="0"/>
            <a:chExt cx="318" cy="637"/>
          </a:xfrm>
        </p:grpSpPr>
        <p:sp>
          <p:nvSpPr>
            <p:cNvPr id="21" name="未知"/>
            <p:cNvSpPr>
              <a:spLocks/>
            </p:cNvSpPr>
            <p:nvPr userDrawn="1"/>
          </p:nvSpPr>
          <p:spPr bwMode="auto">
            <a:xfrm>
              <a:off x="0" y="530"/>
              <a:ext cx="318" cy="107"/>
            </a:xfrm>
            <a:custGeom>
              <a:avLst/>
              <a:gdLst/>
              <a:ahLst/>
              <a:cxnLst>
                <a:cxn ang="0">
                  <a:pos x="317" y="106"/>
                </a:cxn>
                <a:cxn ang="0">
                  <a:pos x="111" y="106"/>
                </a:cxn>
                <a:cxn ang="0">
                  <a:pos x="0" y="0"/>
                </a:cxn>
                <a:cxn ang="0">
                  <a:pos x="317" y="0"/>
                </a:cxn>
                <a:cxn ang="0">
                  <a:pos x="317" y="106"/>
                </a:cxn>
              </a:cxnLst>
              <a:rect l="0" t="0" r="r" b="b"/>
              <a:pathLst>
                <a:path w="318" h="107">
                  <a:moveTo>
                    <a:pt x="317" y="106"/>
                  </a:moveTo>
                  <a:lnTo>
                    <a:pt x="111" y="106"/>
                  </a:lnTo>
                  <a:lnTo>
                    <a:pt x="0" y="0"/>
                  </a:lnTo>
                  <a:lnTo>
                    <a:pt x="317" y="0"/>
                  </a:lnTo>
                  <a:lnTo>
                    <a:pt x="317" y="106"/>
                  </a:lnTo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22" name="未知"/>
            <p:cNvSpPr>
              <a:spLocks/>
            </p:cNvSpPr>
            <p:nvPr userDrawn="1"/>
          </p:nvSpPr>
          <p:spPr bwMode="auto">
            <a:xfrm>
              <a:off x="0" y="424"/>
              <a:ext cx="318" cy="107"/>
            </a:xfrm>
            <a:custGeom>
              <a:avLst/>
              <a:gdLst/>
              <a:ahLst/>
              <a:cxnLst>
                <a:cxn ang="0">
                  <a:pos x="317" y="0"/>
                </a:cxn>
                <a:cxn ang="0">
                  <a:pos x="111" y="0"/>
                </a:cxn>
                <a:cxn ang="0">
                  <a:pos x="0" y="106"/>
                </a:cxn>
                <a:cxn ang="0">
                  <a:pos x="317" y="106"/>
                </a:cxn>
                <a:cxn ang="0">
                  <a:pos x="317" y="0"/>
                </a:cxn>
              </a:cxnLst>
              <a:rect l="0" t="0" r="r" b="b"/>
              <a:pathLst>
                <a:path w="318" h="107">
                  <a:moveTo>
                    <a:pt x="317" y="0"/>
                  </a:moveTo>
                  <a:lnTo>
                    <a:pt x="111" y="0"/>
                  </a:lnTo>
                  <a:lnTo>
                    <a:pt x="0" y="106"/>
                  </a:lnTo>
                  <a:lnTo>
                    <a:pt x="317" y="106"/>
                  </a:lnTo>
                  <a:lnTo>
                    <a:pt x="317" y="0"/>
                  </a:lnTo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23" name="未知"/>
            <p:cNvSpPr>
              <a:spLocks/>
            </p:cNvSpPr>
            <p:nvPr userDrawn="1"/>
          </p:nvSpPr>
          <p:spPr bwMode="auto">
            <a:xfrm>
              <a:off x="0" y="318"/>
              <a:ext cx="318" cy="107"/>
            </a:xfrm>
            <a:custGeom>
              <a:avLst/>
              <a:gdLst/>
              <a:ahLst/>
              <a:cxnLst>
                <a:cxn ang="0">
                  <a:pos x="317" y="106"/>
                </a:cxn>
                <a:cxn ang="0">
                  <a:pos x="111" y="106"/>
                </a:cxn>
                <a:cxn ang="0">
                  <a:pos x="0" y="0"/>
                </a:cxn>
                <a:cxn ang="0">
                  <a:pos x="317" y="0"/>
                </a:cxn>
                <a:cxn ang="0">
                  <a:pos x="317" y="106"/>
                </a:cxn>
              </a:cxnLst>
              <a:rect l="0" t="0" r="r" b="b"/>
              <a:pathLst>
                <a:path w="318" h="107">
                  <a:moveTo>
                    <a:pt x="317" y="106"/>
                  </a:moveTo>
                  <a:lnTo>
                    <a:pt x="111" y="106"/>
                  </a:lnTo>
                  <a:lnTo>
                    <a:pt x="0" y="0"/>
                  </a:lnTo>
                  <a:lnTo>
                    <a:pt x="317" y="0"/>
                  </a:lnTo>
                  <a:lnTo>
                    <a:pt x="317" y="106"/>
                  </a:lnTo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24" name="未知"/>
            <p:cNvSpPr>
              <a:spLocks/>
            </p:cNvSpPr>
            <p:nvPr userDrawn="1"/>
          </p:nvSpPr>
          <p:spPr bwMode="auto">
            <a:xfrm>
              <a:off x="0" y="212"/>
              <a:ext cx="318" cy="107"/>
            </a:xfrm>
            <a:custGeom>
              <a:avLst/>
              <a:gdLst/>
              <a:ahLst/>
              <a:cxnLst>
                <a:cxn ang="0">
                  <a:pos x="317" y="0"/>
                </a:cxn>
                <a:cxn ang="0">
                  <a:pos x="111" y="0"/>
                </a:cxn>
                <a:cxn ang="0">
                  <a:pos x="0" y="106"/>
                </a:cxn>
                <a:cxn ang="0">
                  <a:pos x="317" y="106"/>
                </a:cxn>
                <a:cxn ang="0">
                  <a:pos x="317" y="0"/>
                </a:cxn>
              </a:cxnLst>
              <a:rect l="0" t="0" r="r" b="b"/>
              <a:pathLst>
                <a:path w="318" h="107">
                  <a:moveTo>
                    <a:pt x="317" y="0"/>
                  </a:moveTo>
                  <a:lnTo>
                    <a:pt x="111" y="0"/>
                  </a:lnTo>
                  <a:lnTo>
                    <a:pt x="0" y="106"/>
                  </a:lnTo>
                  <a:lnTo>
                    <a:pt x="317" y="106"/>
                  </a:lnTo>
                  <a:lnTo>
                    <a:pt x="317" y="0"/>
                  </a:lnTo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25" name="未知"/>
            <p:cNvSpPr>
              <a:spLocks/>
            </p:cNvSpPr>
            <p:nvPr userDrawn="1"/>
          </p:nvSpPr>
          <p:spPr bwMode="auto">
            <a:xfrm>
              <a:off x="0" y="106"/>
              <a:ext cx="318" cy="107"/>
            </a:xfrm>
            <a:custGeom>
              <a:avLst/>
              <a:gdLst/>
              <a:ahLst/>
              <a:cxnLst>
                <a:cxn ang="0">
                  <a:pos x="317" y="106"/>
                </a:cxn>
                <a:cxn ang="0">
                  <a:pos x="111" y="106"/>
                </a:cxn>
                <a:cxn ang="0">
                  <a:pos x="0" y="0"/>
                </a:cxn>
                <a:cxn ang="0">
                  <a:pos x="317" y="0"/>
                </a:cxn>
                <a:cxn ang="0">
                  <a:pos x="317" y="106"/>
                </a:cxn>
              </a:cxnLst>
              <a:rect l="0" t="0" r="r" b="b"/>
              <a:pathLst>
                <a:path w="318" h="107">
                  <a:moveTo>
                    <a:pt x="317" y="106"/>
                  </a:moveTo>
                  <a:lnTo>
                    <a:pt x="111" y="106"/>
                  </a:lnTo>
                  <a:lnTo>
                    <a:pt x="0" y="0"/>
                  </a:lnTo>
                  <a:lnTo>
                    <a:pt x="317" y="0"/>
                  </a:lnTo>
                  <a:lnTo>
                    <a:pt x="317" y="106"/>
                  </a:lnTo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26" name="未知"/>
            <p:cNvSpPr>
              <a:spLocks/>
            </p:cNvSpPr>
            <p:nvPr userDrawn="1"/>
          </p:nvSpPr>
          <p:spPr bwMode="auto">
            <a:xfrm>
              <a:off x="0" y="0"/>
              <a:ext cx="318" cy="107"/>
            </a:xfrm>
            <a:custGeom>
              <a:avLst/>
              <a:gdLst/>
              <a:ahLst/>
              <a:cxnLst>
                <a:cxn ang="0">
                  <a:pos x="317" y="0"/>
                </a:cxn>
                <a:cxn ang="0">
                  <a:pos x="111" y="0"/>
                </a:cxn>
                <a:cxn ang="0">
                  <a:pos x="0" y="106"/>
                </a:cxn>
                <a:cxn ang="0">
                  <a:pos x="317" y="106"/>
                </a:cxn>
                <a:cxn ang="0">
                  <a:pos x="317" y="0"/>
                </a:cxn>
              </a:cxnLst>
              <a:rect l="0" t="0" r="r" b="b"/>
              <a:pathLst>
                <a:path w="318" h="107">
                  <a:moveTo>
                    <a:pt x="317" y="0"/>
                  </a:moveTo>
                  <a:lnTo>
                    <a:pt x="111" y="0"/>
                  </a:lnTo>
                  <a:lnTo>
                    <a:pt x="0" y="106"/>
                  </a:lnTo>
                  <a:lnTo>
                    <a:pt x="317" y="106"/>
                  </a:lnTo>
                  <a:lnTo>
                    <a:pt x="317" y="0"/>
                  </a:lnTo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</p:grpSp>
      <p:graphicFrame>
        <p:nvGraphicFramePr>
          <p:cNvPr id="27" name="Object 22"/>
          <p:cNvGraphicFramePr>
            <a:graphicFrameLocks noChangeAspect="1"/>
          </p:cNvGraphicFramePr>
          <p:nvPr/>
        </p:nvGraphicFramePr>
        <p:xfrm>
          <a:off x="122238" y="117475"/>
          <a:ext cx="665162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605" r:id="rId3" imgW="847843" imgH="828791" progId="PBrush">
                  <p:embed/>
                </p:oleObj>
              </mc:Choice>
              <mc:Fallback>
                <p:oleObj r:id="rId3" imgW="847843" imgH="828791" progId="PBrush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238" y="117475"/>
                        <a:ext cx="665162" cy="6508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99CC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0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tangle 23"/>
          <p:cNvSpPr>
            <a:spLocks noChangeArrowheads="1"/>
          </p:cNvSpPr>
          <p:nvPr/>
        </p:nvSpPr>
        <p:spPr bwMode="auto">
          <a:xfrm>
            <a:off x="136525" y="755650"/>
            <a:ext cx="8816975" cy="31750"/>
          </a:xfrm>
          <a:prstGeom prst="rect">
            <a:avLst/>
          </a:prstGeom>
          <a:gradFill rotWithShape="0">
            <a:gsLst>
              <a:gs pos="0">
                <a:srgbClr val="990033"/>
              </a:gs>
              <a:gs pos="100000">
                <a:srgbClr val="0000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>
              <a:latin typeface="Tahoma" pitchFamily="34" charset="0"/>
            </a:endParaRPr>
          </a:p>
        </p:txBody>
      </p:sp>
      <p:sp>
        <p:nvSpPr>
          <p:cNvPr id="29" name="Text Box 24"/>
          <p:cNvSpPr txBox="1">
            <a:spLocks noChangeArrowheads="1"/>
          </p:cNvSpPr>
          <p:nvPr/>
        </p:nvSpPr>
        <p:spPr bwMode="auto">
          <a:xfrm>
            <a:off x="0" y="6610350"/>
            <a:ext cx="42481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900">
                <a:solidFill>
                  <a:schemeClr val="folHlink"/>
                </a:solidFill>
              </a:rPr>
              <a:t>版权所有：华东理工大学物理化学教研室</a:t>
            </a:r>
            <a:endParaRPr lang="zh-CN" altLang="en-US" sz="900"/>
          </a:p>
        </p:txBody>
      </p:sp>
      <p:sp>
        <p:nvSpPr>
          <p:cNvPr id="30" name="Text Box 26"/>
          <p:cNvSpPr txBox="1">
            <a:spLocks noChangeArrowheads="1"/>
          </p:cNvSpPr>
          <p:nvPr/>
        </p:nvSpPr>
        <p:spPr bwMode="auto">
          <a:xfrm>
            <a:off x="8734425" y="6589713"/>
            <a:ext cx="566738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fld id="{39678103-7310-4797-BBAC-08950BBE730B}" type="slidenum">
              <a:rPr lang="zh-CN" altLang="en-US" sz="1600" b="1">
                <a:solidFill>
                  <a:srgbClr val="FF0000"/>
                </a:solidFill>
                <a:ea typeface="幼圆" pitchFamily="49" charset="-122"/>
              </a:rPr>
              <a:pPr>
                <a:defRPr/>
              </a:pPr>
              <a:t>‹#›</a:t>
            </a:fld>
            <a:endParaRPr lang="en-US" sz="1600" b="1">
              <a:solidFill>
                <a:srgbClr val="FF0000"/>
              </a:solidFill>
              <a:ea typeface="幼圆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1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3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Arial" pitchFamily="34" charset="0"/>
              </a:defRPr>
            </a:lvl1pPr>
          </a:lstStyle>
          <a:p>
            <a:pPr>
              <a:defRPr/>
            </a:pPr>
            <a:fld id="{7D203E33-4444-47BE-B22B-975103C15A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185738"/>
            <a:ext cx="8374063" cy="5940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>
    <p:wipe dir="d"/>
  </p:transition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4557713" cy="25908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path path="rect">
              <a:fillToRect r="100000" b="10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80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2576513"/>
            <a:ext cx="4595813" cy="4265612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path path="rect">
              <a:fillToRect t="100000" r="10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80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75175" y="0"/>
            <a:ext cx="4557713" cy="25908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path path="rect">
              <a:fillToRect l="100000" b="10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80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72000" y="2582863"/>
            <a:ext cx="4557713" cy="42608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path path="rect">
              <a:fillToRect l="100000" t="10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80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31775" y="2768600"/>
            <a:ext cx="8534400" cy="1828800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50000">
                <a:schemeClr val="bg1"/>
              </a:gs>
              <a:gs pos="100000">
                <a:schemeClr val="hlink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800">
              <a:latin typeface="Arial" pitchFamily="34" charset="0"/>
              <a:ea typeface="宋体" pitchFamily="2" charset="-122"/>
            </a:endParaRPr>
          </a:p>
        </p:txBody>
      </p:sp>
      <p:sp useBgFill="1">
        <p:nvSpPr>
          <p:cNvPr id="8" name="Rectangle 7"/>
          <p:cNvSpPr>
            <a:spLocks noChangeArrowheads="1"/>
          </p:cNvSpPr>
          <p:nvPr/>
        </p:nvSpPr>
        <p:spPr bwMode="auto">
          <a:xfrm>
            <a:off x="292100" y="731838"/>
            <a:ext cx="8566150" cy="3794125"/>
          </a:xfrm>
          <a:prstGeom prst="rect">
            <a:avLst/>
          </a:prstGeom>
          <a:ln w="127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80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96875" y="825500"/>
            <a:ext cx="8356600" cy="36068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80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66725" y="909638"/>
            <a:ext cx="8212138" cy="34337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800">
              <a:latin typeface="Arial" pitchFamily="34" charset="0"/>
              <a:ea typeface="宋体" pitchFamily="2" charset="-122"/>
            </a:endParaRP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4105275" y="0"/>
            <a:ext cx="892175" cy="915988"/>
            <a:chOff x="0" y="0"/>
            <a:chExt cx="562" cy="577"/>
          </a:xfrm>
        </p:grpSpPr>
        <p:sp>
          <p:nvSpPr>
            <p:cNvPr id="12" name="未知"/>
            <p:cNvSpPr>
              <a:spLocks/>
            </p:cNvSpPr>
            <p:nvPr/>
          </p:nvSpPr>
          <p:spPr bwMode="auto">
            <a:xfrm>
              <a:off x="96" y="0"/>
              <a:ext cx="95" cy="577"/>
            </a:xfrm>
            <a:custGeom>
              <a:avLst/>
              <a:gdLst/>
              <a:ahLst/>
              <a:cxnLst>
                <a:cxn ang="0">
                  <a:pos x="90" y="0"/>
                </a:cxn>
                <a:cxn ang="0">
                  <a:pos x="94" y="458"/>
                </a:cxn>
                <a:cxn ang="0">
                  <a:pos x="0" y="576"/>
                </a:cxn>
                <a:cxn ang="0">
                  <a:pos x="0" y="0"/>
                </a:cxn>
                <a:cxn ang="0">
                  <a:pos x="90" y="0"/>
                </a:cxn>
              </a:cxnLst>
              <a:rect l="0" t="0" r="r" b="b"/>
              <a:pathLst>
                <a:path w="95" h="577">
                  <a:moveTo>
                    <a:pt x="90" y="0"/>
                  </a:moveTo>
                  <a:lnTo>
                    <a:pt x="94" y="458"/>
                  </a:lnTo>
                  <a:lnTo>
                    <a:pt x="0" y="576"/>
                  </a:lnTo>
                  <a:lnTo>
                    <a:pt x="0" y="0"/>
                  </a:lnTo>
                  <a:lnTo>
                    <a:pt x="90" y="0"/>
                  </a:lnTo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3" name="未知"/>
            <p:cNvSpPr>
              <a:spLocks/>
            </p:cNvSpPr>
            <p:nvPr/>
          </p:nvSpPr>
          <p:spPr bwMode="auto">
            <a:xfrm>
              <a:off x="0" y="0"/>
              <a:ext cx="97" cy="5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458"/>
                </a:cxn>
                <a:cxn ang="0">
                  <a:pos x="96" y="576"/>
                </a:cxn>
                <a:cxn ang="0">
                  <a:pos x="96" y="0"/>
                </a:cxn>
                <a:cxn ang="0">
                  <a:pos x="0" y="0"/>
                </a:cxn>
              </a:cxnLst>
              <a:rect l="0" t="0" r="r" b="b"/>
              <a:pathLst>
                <a:path w="97" h="577">
                  <a:moveTo>
                    <a:pt x="0" y="0"/>
                  </a:moveTo>
                  <a:lnTo>
                    <a:pt x="1" y="458"/>
                  </a:lnTo>
                  <a:lnTo>
                    <a:pt x="96" y="576"/>
                  </a:lnTo>
                  <a:lnTo>
                    <a:pt x="96" y="0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4" name="未知"/>
            <p:cNvSpPr>
              <a:spLocks/>
            </p:cNvSpPr>
            <p:nvPr/>
          </p:nvSpPr>
          <p:spPr bwMode="auto">
            <a:xfrm>
              <a:off x="282" y="0"/>
              <a:ext cx="95" cy="577"/>
            </a:xfrm>
            <a:custGeom>
              <a:avLst/>
              <a:gdLst/>
              <a:ahLst/>
              <a:cxnLst>
                <a:cxn ang="0">
                  <a:pos x="90" y="0"/>
                </a:cxn>
                <a:cxn ang="0">
                  <a:pos x="94" y="458"/>
                </a:cxn>
                <a:cxn ang="0">
                  <a:pos x="0" y="576"/>
                </a:cxn>
                <a:cxn ang="0">
                  <a:pos x="0" y="0"/>
                </a:cxn>
                <a:cxn ang="0">
                  <a:pos x="90" y="0"/>
                </a:cxn>
              </a:cxnLst>
              <a:rect l="0" t="0" r="r" b="b"/>
              <a:pathLst>
                <a:path w="95" h="577">
                  <a:moveTo>
                    <a:pt x="90" y="0"/>
                  </a:moveTo>
                  <a:lnTo>
                    <a:pt x="94" y="458"/>
                  </a:lnTo>
                  <a:lnTo>
                    <a:pt x="0" y="576"/>
                  </a:lnTo>
                  <a:lnTo>
                    <a:pt x="0" y="0"/>
                  </a:lnTo>
                  <a:lnTo>
                    <a:pt x="90" y="0"/>
                  </a:lnTo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5" name="未知"/>
            <p:cNvSpPr>
              <a:spLocks/>
            </p:cNvSpPr>
            <p:nvPr/>
          </p:nvSpPr>
          <p:spPr bwMode="auto">
            <a:xfrm>
              <a:off x="186" y="0"/>
              <a:ext cx="97" cy="5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458"/>
                </a:cxn>
                <a:cxn ang="0">
                  <a:pos x="96" y="576"/>
                </a:cxn>
                <a:cxn ang="0">
                  <a:pos x="96" y="0"/>
                </a:cxn>
                <a:cxn ang="0">
                  <a:pos x="0" y="0"/>
                </a:cxn>
              </a:cxnLst>
              <a:rect l="0" t="0" r="r" b="b"/>
              <a:pathLst>
                <a:path w="97" h="577">
                  <a:moveTo>
                    <a:pt x="0" y="0"/>
                  </a:moveTo>
                  <a:lnTo>
                    <a:pt x="1" y="458"/>
                  </a:lnTo>
                  <a:lnTo>
                    <a:pt x="96" y="576"/>
                  </a:lnTo>
                  <a:lnTo>
                    <a:pt x="96" y="0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6" name="未知"/>
            <p:cNvSpPr>
              <a:spLocks/>
            </p:cNvSpPr>
            <p:nvPr/>
          </p:nvSpPr>
          <p:spPr bwMode="auto">
            <a:xfrm>
              <a:off x="467" y="0"/>
              <a:ext cx="95" cy="577"/>
            </a:xfrm>
            <a:custGeom>
              <a:avLst/>
              <a:gdLst/>
              <a:ahLst/>
              <a:cxnLst>
                <a:cxn ang="0">
                  <a:pos x="90" y="0"/>
                </a:cxn>
                <a:cxn ang="0">
                  <a:pos x="94" y="458"/>
                </a:cxn>
                <a:cxn ang="0">
                  <a:pos x="0" y="576"/>
                </a:cxn>
                <a:cxn ang="0">
                  <a:pos x="0" y="0"/>
                </a:cxn>
                <a:cxn ang="0">
                  <a:pos x="90" y="0"/>
                </a:cxn>
              </a:cxnLst>
              <a:rect l="0" t="0" r="r" b="b"/>
              <a:pathLst>
                <a:path w="95" h="577">
                  <a:moveTo>
                    <a:pt x="90" y="0"/>
                  </a:moveTo>
                  <a:lnTo>
                    <a:pt x="94" y="458"/>
                  </a:lnTo>
                  <a:lnTo>
                    <a:pt x="0" y="576"/>
                  </a:lnTo>
                  <a:lnTo>
                    <a:pt x="0" y="0"/>
                  </a:lnTo>
                  <a:lnTo>
                    <a:pt x="90" y="0"/>
                  </a:lnTo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7" name="未知"/>
            <p:cNvSpPr>
              <a:spLocks/>
            </p:cNvSpPr>
            <p:nvPr/>
          </p:nvSpPr>
          <p:spPr bwMode="auto">
            <a:xfrm>
              <a:off x="371" y="0"/>
              <a:ext cx="97" cy="5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458"/>
                </a:cxn>
                <a:cxn ang="0">
                  <a:pos x="96" y="576"/>
                </a:cxn>
                <a:cxn ang="0">
                  <a:pos x="96" y="0"/>
                </a:cxn>
                <a:cxn ang="0">
                  <a:pos x="0" y="0"/>
                </a:cxn>
              </a:cxnLst>
              <a:rect l="0" t="0" r="r" b="b"/>
              <a:pathLst>
                <a:path w="97" h="577">
                  <a:moveTo>
                    <a:pt x="0" y="0"/>
                  </a:moveTo>
                  <a:lnTo>
                    <a:pt x="1" y="458"/>
                  </a:lnTo>
                  <a:lnTo>
                    <a:pt x="96" y="576"/>
                  </a:lnTo>
                  <a:lnTo>
                    <a:pt x="96" y="0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  <a:ea typeface="宋体" pitchFamily="2" charset="-122"/>
              </a:endParaRPr>
            </a:p>
          </p:txBody>
        </p:sp>
      </p:grpSp>
      <p:grpSp>
        <p:nvGrpSpPr>
          <p:cNvPr id="11" name="Group 17"/>
          <p:cNvGrpSpPr>
            <a:grpSpLocks/>
          </p:cNvGrpSpPr>
          <p:nvPr/>
        </p:nvGrpSpPr>
        <p:grpSpPr bwMode="auto">
          <a:xfrm>
            <a:off x="0" y="2074863"/>
            <a:ext cx="496888" cy="1058862"/>
            <a:chOff x="0" y="0"/>
            <a:chExt cx="313" cy="667"/>
          </a:xfrm>
        </p:grpSpPr>
        <p:sp>
          <p:nvSpPr>
            <p:cNvPr id="19" name="未知"/>
            <p:cNvSpPr>
              <a:spLocks/>
            </p:cNvSpPr>
            <p:nvPr/>
          </p:nvSpPr>
          <p:spPr bwMode="auto">
            <a:xfrm>
              <a:off x="0" y="555"/>
              <a:ext cx="313" cy="112"/>
            </a:xfrm>
            <a:custGeom>
              <a:avLst/>
              <a:gdLst/>
              <a:ahLst/>
              <a:cxnLst>
                <a:cxn ang="0">
                  <a:pos x="0" y="111"/>
                </a:cxn>
                <a:cxn ang="0">
                  <a:pos x="202" y="111"/>
                </a:cxn>
                <a:cxn ang="0">
                  <a:pos x="312" y="0"/>
                </a:cxn>
                <a:cxn ang="0">
                  <a:pos x="0" y="0"/>
                </a:cxn>
                <a:cxn ang="0">
                  <a:pos x="0" y="111"/>
                </a:cxn>
              </a:cxnLst>
              <a:rect l="0" t="0" r="r" b="b"/>
              <a:pathLst>
                <a:path w="313" h="112">
                  <a:moveTo>
                    <a:pt x="0" y="111"/>
                  </a:moveTo>
                  <a:lnTo>
                    <a:pt x="202" y="111"/>
                  </a:lnTo>
                  <a:lnTo>
                    <a:pt x="312" y="0"/>
                  </a:lnTo>
                  <a:lnTo>
                    <a:pt x="0" y="0"/>
                  </a:lnTo>
                  <a:lnTo>
                    <a:pt x="0" y="111"/>
                  </a:lnTo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0" name="未知"/>
            <p:cNvSpPr>
              <a:spLocks/>
            </p:cNvSpPr>
            <p:nvPr/>
          </p:nvSpPr>
          <p:spPr bwMode="auto">
            <a:xfrm>
              <a:off x="0" y="444"/>
              <a:ext cx="313" cy="1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2" y="0"/>
                </a:cxn>
                <a:cxn ang="0">
                  <a:pos x="312" y="111"/>
                </a:cxn>
                <a:cxn ang="0">
                  <a:pos x="0" y="111"/>
                </a:cxn>
                <a:cxn ang="0">
                  <a:pos x="0" y="0"/>
                </a:cxn>
              </a:cxnLst>
              <a:rect l="0" t="0" r="r" b="b"/>
              <a:pathLst>
                <a:path w="313" h="112">
                  <a:moveTo>
                    <a:pt x="0" y="0"/>
                  </a:moveTo>
                  <a:lnTo>
                    <a:pt x="202" y="0"/>
                  </a:lnTo>
                  <a:lnTo>
                    <a:pt x="312" y="111"/>
                  </a:lnTo>
                  <a:lnTo>
                    <a:pt x="0" y="111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1" name="未知"/>
            <p:cNvSpPr>
              <a:spLocks/>
            </p:cNvSpPr>
            <p:nvPr/>
          </p:nvSpPr>
          <p:spPr bwMode="auto">
            <a:xfrm>
              <a:off x="0" y="333"/>
              <a:ext cx="313" cy="112"/>
            </a:xfrm>
            <a:custGeom>
              <a:avLst/>
              <a:gdLst/>
              <a:ahLst/>
              <a:cxnLst>
                <a:cxn ang="0">
                  <a:pos x="0" y="111"/>
                </a:cxn>
                <a:cxn ang="0">
                  <a:pos x="202" y="111"/>
                </a:cxn>
                <a:cxn ang="0">
                  <a:pos x="312" y="0"/>
                </a:cxn>
                <a:cxn ang="0">
                  <a:pos x="0" y="0"/>
                </a:cxn>
                <a:cxn ang="0">
                  <a:pos x="0" y="111"/>
                </a:cxn>
              </a:cxnLst>
              <a:rect l="0" t="0" r="r" b="b"/>
              <a:pathLst>
                <a:path w="313" h="112">
                  <a:moveTo>
                    <a:pt x="0" y="111"/>
                  </a:moveTo>
                  <a:lnTo>
                    <a:pt x="202" y="111"/>
                  </a:lnTo>
                  <a:lnTo>
                    <a:pt x="312" y="0"/>
                  </a:lnTo>
                  <a:lnTo>
                    <a:pt x="0" y="0"/>
                  </a:lnTo>
                  <a:lnTo>
                    <a:pt x="0" y="111"/>
                  </a:lnTo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2" name="未知"/>
            <p:cNvSpPr>
              <a:spLocks/>
            </p:cNvSpPr>
            <p:nvPr/>
          </p:nvSpPr>
          <p:spPr bwMode="auto">
            <a:xfrm>
              <a:off x="0" y="222"/>
              <a:ext cx="313" cy="1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2" y="0"/>
                </a:cxn>
                <a:cxn ang="0">
                  <a:pos x="312" y="111"/>
                </a:cxn>
                <a:cxn ang="0">
                  <a:pos x="0" y="111"/>
                </a:cxn>
                <a:cxn ang="0">
                  <a:pos x="0" y="0"/>
                </a:cxn>
              </a:cxnLst>
              <a:rect l="0" t="0" r="r" b="b"/>
              <a:pathLst>
                <a:path w="313" h="112">
                  <a:moveTo>
                    <a:pt x="0" y="0"/>
                  </a:moveTo>
                  <a:lnTo>
                    <a:pt x="202" y="0"/>
                  </a:lnTo>
                  <a:lnTo>
                    <a:pt x="312" y="111"/>
                  </a:lnTo>
                  <a:lnTo>
                    <a:pt x="0" y="111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3" name="未知"/>
            <p:cNvSpPr>
              <a:spLocks/>
            </p:cNvSpPr>
            <p:nvPr/>
          </p:nvSpPr>
          <p:spPr bwMode="auto">
            <a:xfrm>
              <a:off x="0" y="111"/>
              <a:ext cx="313" cy="112"/>
            </a:xfrm>
            <a:custGeom>
              <a:avLst/>
              <a:gdLst/>
              <a:ahLst/>
              <a:cxnLst>
                <a:cxn ang="0">
                  <a:pos x="0" y="111"/>
                </a:cxn>
                <a:cxn ang="0">
                  <a:pos x="202" y="111"/>
                </a:cxn>
                <a:cxn ang="0">
                  <a:pos x="312" y="0"/>
                </a:cxn>
                <a:cxn ang="0">
                  <a:pos x="0" y="0"/>
                </a:cxn>
                <a:cxn ang="0">
                  <a:pos x="0" y="111"/>
                </a:cxn>
              </a:cxnLst>
              <a:rect l="0" t="0" r="r" b="b"/>
              <a:pathLst>
                <a:path w="313" h="112">
                  <a:moveTo>
                    <a:pt x="0" y="111"/>
                  </a:moveTo>
                  <a:lnTo>
                    <a:pt x="202" y="111"/>
                  </a:lnTo>
                  <a:lnTo>
                    <a:pt x="312" y="0"/>
                  </a:lnTo>
                  <a:lnTo>
                    <a:pt x="0" y="0"/>
                  </a:lnTo>
                  <a:lnTo>
                    <a:pt x="0" y="111"/>
                  </a:lnTo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4" name="未知"/>
            <p:cNvSpPr>
              <a:spLocks/>
            </p:cNvSpPr>
            <p:nvPr/>
          </p:nvSpPr>
          <p:spPr bwMode="auto">
            <a:xfrm>
              <a:off x="0" y="0"/>
              <a:ext cx="313" cy="1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2" y="0"/>
                </a:cxn>
                <a:cxn ang="0">
                  <a:pos x="312" y="111"/>
                </a:cxn>
                <a:cxn ang="0">
                  <a:pos x="0" y="111"/>
                </a:cxn>
                <a:cxn ang="0">
                  <a:pos x="0" y="0"/>
                </a:cxn>
              </a:cxnLst>
              <a:rect l="0" t="0" r="r" b="b"/>
              <a:pathLst>
                <a:path w="313" h="112">
                  <a:moveTo>
                    <a:pt x="0" y="0"/>
                  </a:moveTo>
                  <a:lnTo>
                    <a:pt x="202" y="0"/>
                  </a:lnTo>
                  <a:lnTo>
                    <a:pt x="312" y="111"/>
                  </a:lnTo>
                  <a:lnTo>
                    <a:pt x="0" y="111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  <a:ea typeface="宋体" pitchFamily="2" charset="-122"/>
              </a:endParaRPr>
            </a:p>
          </p:txBody>
        </p:sp>
      </p:grpSp>
      <p:grpSp>
        <p:nvGrpSpPr>
          <p:cNvPr id="18" name="Group 24"/>
          <p:cNvGrpSpPr>
            <a:grpSpLocks/>
          </p:cNvGrpSpPr>
          <p:nvPr/>
        </p:nvGrpSpPr>
        <p:grpSpPr bwMode="auto">
          <a:xfrm>
            <a:off x="8639175" y="2074863"/>
            <a:ext cx="504825" cy="1011237"/>
            <a:chOff x="0" y="0"/>
            <a:chExt cx="318" cy="637"/>
          </a:xfrm>
        </p:grpSpPr>
        <p:sp>
          <p:nvSpPr>
            <p:cNvPr id="26" name="未知"/>
            <p:cNvSpPr>
              <a:spLocks/>
            </p:cNvSpPr>
            <p:nvPr/>
          </p:nvSpPr>
          <p:spPr bwMode="auto">
            <a:xfrm>
              <a:off x="0" y="530"/>
              <a:ext cx="318" cy="107"/>
            </a:xfrm>
            <a:custGeom>
              <a:avLst/>
              <a:gdLst/>
              <a:ahLst/>
              <a:cxnLst>
                <a:cxn ang="0">
                  <a:pos x="317" y="106"/>
                </a:cxn>
                <a:cxn ang="0">
                  <a:pos x="111" y="106"/>
                </a:cxn>
                <a:cxn ang="0">
                  <a:pos x="0" y="0"/>
                </a:cxn>
                <a:cxn ang="0">
                  <a:pos x="317" y="0"/>
                </a:cxn>
                <a:cxn ang="0">
                  <a:pos x="317" y="106"/>
                </a:cxn>
              </a:cxnLst>
              <a:rect l="0" t="0" r="r" b="b"/>
              <a:pathLst>
                <a:path w="318" h="107">
                  <a:moveTo>
                    <a:pt x="317" y="106"/>
                  </a:moveTo>
                  <a:lnTo>
                    <a:pt x="111" y="106"/>
                  </a:lnTo>
                  <a:lnTo>
                    <a:pt x="0" y="0"/>
                  </a:lnTo>
                  <a:lnTo>
                    <a:pt x="317" y="0"/>
                  </a:lnTo>
                  <a:lnTo>
                    <a:pt x="317" y="106"/>
                  </a:lnTo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7" name="未知"/>
            <p:cNvSpPr>
              <a:spLocks/>
            </p:cNvSpPr>
            <p:nvPr/>
          </p:nvSpPr>
          <p:spPr bwMode="auto">
            <a:xfrm>
              <a:off x="0" y="424"/>
              <a:ext cx="318" cy="107"/>
            </a:xfrm>
            <a:custGeom>
              <a:avLst/>
              <a:gdLst/>
              <a:ahLst/>
              <a:cxnLst>
                <a:cxn ang="0">
                  <a:pos x="317" y="0"/>
                </a:cxn>
                <a:cxn ang="0">
                  <a:pos x="111" y="0"/>
                </a:cxn>
                <a:cxn ang="0">
                  <a:pos x="0" y="106"/>
                </a:cxn>
                <a:cxn ang="0">
                  <a:pos x="317" y="106"/>
                </a:cxn>
                <a:cxn ang="0">
                  <a:pos x="317" y="0"/>
                </a:cxn>
              </a:cxnLst>
              <a:rect l="0" t="0" r="r" b="b"/>
              <a:pathLst>
                <a:path w="318" h="107">
                  <a:moveTo>
                    <a:pt x="317" y="0"/>
                  </a:moveTo>
                  <a:lnTo>
                    <a:pt x="111" y="0"/>
                  </a:lnTo>
                  <a:lnTo>
                    <a:pt x="0" y="106"/>
                  </a:lnTo>
                  <a:lnTo>
                    <a:pt x="317" y="106"/>
                  </a:lnTo>
                  <a:lnTo>
                    <a:pt x="317" y="0"/>
                  </a:lnTo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8" name="未知"/>
            <p:cNvSpPr>
              <a:spLocks/>
            </p:cNvSpPr>
            <p:nvPr/>
          </p:nvSpPr>
          <p:spPr bwMode="auto">
            <a:xfrm>
              <a:off x="0" y="318"/>
              <a:ext cx="318" cy="107"/>
            </a:xfrm>
            <a:custGeom>
              <a:avLst/>
              <a:gdLst/>
              <a:ahLst/>
              <a:cxnLst>
                <a:cxn ang="0">
                  <a:pos x="317" y="106"/>
                </a:cxn>
                <a:cxn ang="0">
                  <a:pos x="111" y="106"/>
                </a:cxn>
                <a:cxn ang="0">
                  <a:pos x="0" y="0"/>
                </a:cxn>
                <a:cxn ang="0">
                  <a:pos x="317" y="0"/>
                </a:cxn>
                <a:cxn ang="0">
                  <a:pos x="317" y="106"/>
                </a:cxn>
              </a:cxnLst>
              <a:rect l="0" t="0" r="r" b="b"/>
              <a:pathLst>
                <a:path w="318" h="107">
                  <a:moveTo>
                    <a:pt x="317" y="106"/>
                  </a:moveTo>
                  <a:lnTo>
                    <a:pt x="111" y="106"/>
                  </a:lnTo>
                  <a:lnTo>
                    <a:pt x="0" y="0"/>
                  </a:lnTo>
                  <a:lnTo>
                    <a:pt x="317" y="0"/>
                  </a:lnTo>
                  <a:lnTo>
                    <a:pt x="317" y="106"/>
                  </a:lnTo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9" name="未知"/>
            <p:cNvSpPr>
              <a:spLocks/>
            </p:cNvSpPr>
            <p:nvPr/>
          </p:nvSpPr>
          <p:spPr bwMode="auto">
            <a:xfrm>
              <a:off x="0" y="212"/>
              <a:ext cx="318" cy="107"/>
            </a:xfrm>
            <a:custGeom>
              <a:avLst/>
              <a:gdLst/>
              <a:ahLst/>
              <a:cxnLst>
                <a:cxn ang="0">
                  <a:pos x="317" y="0"/>
                </a:cxn>
                <a:cxn ang="0">
                  <a:pos x="111" y="0"/>
                </a:cxn>
                <a:cxn ang="0">
                  <a:pos x="0" y="106"/>
                </a:cxn>
                <a:cxn ang="0">
                  <a:pos x="317" y="106"/>
                </a:cxn>
                <a:cxn ang="0">
                  <a:pos x="317" y="0"/>
                </a:cxn>
              </a:cxnLst>
              <a:rect l="0" t="0" r="r" b="b"/>
              <a:pathLst>
                <a:path w="318" h="107">
                  <a:moveTo>
                    <a:pt x="317" y="0"/>
                  </a:moveTo>
                  <a:lnTo>
                    <a:pt x="111" y="0"/>
                  </a:lnTo>
                  <a:lnTo>
                    <a:pt x="0" y="106"/>
                  </a:lnTo>
                  <a:lnTo>
                    <a:pt x="317" y="106"/>
                  </a:lnTo>
                  <a:lnTo>
                    <a:pt x="317" y="0"/>
                  </a:lnTo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0" name="未知"/>
            <p:cNvSpPr>
              <a:spLocks/>
            </p:cNvSpPr>
            <p:nvPr/>
          </p:nvSpPr>
          <p:spPr bwMode="auto">
            <a:xfrm>
              <a:off x="0" y="106"/>
              <a:ext cx="318" cy="107"/>
            </a:xfrm>
            <a:custGeom>
              <a:avLst/>
              <a:gdLst/>
              <a:ahLst/>
              <a:cxnLst>
                <a:cxn ang="0">
                  <a:pos x="317" y="106"/>
                </a:cxn>
                <a:cxn ang="0">
                  <a:pos x="111" y="106"/>
                </a:cxn>
                <a:cxn ang="0">
                  <a:pos x="0" y="0"/>
                </a:cxn>
                <a:cxn ang="0">
                  <a:pos x="317" y="0"/>
                </a:cxn>
                <a:cxn ang="0">
                  <a:pos x="317" y="106"/>
                </a:cxn>
              </a:cxnLst>
              <a:rect l="0" t="0" r="r" b="b"/>
              <a:pathLst>
                <a:path w="318" h="107">
                  <a:moveTo>
                    <a:pt x="317" y="106"/>
                  </a:moveTo>
                  <a:lnTo>
                    <a:pt x="111" y="106"/>
                  </a:lnTo>
                  <a:lnTo>
                    <a:pt x="0" y="0"/>
                  </a:lnTo>
                  <a:lnTo>
                    <a:pt x="317" y="0"/>
                  </a:lnTo>
                  <a:lnTo>
                    <a:pt x="317" y="106"/>
                  </a:lnTo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1" name="未知"/>
            <p:cNvSpPr>
              <a:spLocks/>
            </p:cNvSpPr>
            <p:nvPr/>
          </p:nvSpPr>
          <p:spPr bwMode="auto">
            <a:xfrm>
              <a:off x="0" y="0"/>
              <a:ext cx="318" cy="107"/>
            </a:xfrm>
            <a:custGeom>
              <a:avLst/>
              <a:gdLst/>
              <a:ahLst/>
              <a:cxnLst>
                <a:cxn ang="0">
                  <a:pos x="317" y="0"/>
                </a:cxn>
                <a:cxn ang="0">
                  <a:pos x="111" y="0"/>
                </a:cxn>
                <a:cxn ang="0">
                  <a:pos x="0" y="106"/>
                </a:cxn>
                <a:cxn ang="0">
                  <a:pos x="317" y="106"/>
                </a:cxn>
                <a:cxn ang="0">
                  <a:pos x="317" y="0"/>
                </a:cxn>
              </a:cxnLst>
              <a:rect l="0" t="0" r="r" b="b"/>
              <a:pathLst>
                <a:path w="318" h="107">
                  <a:moveTo>
                    <a:pt x="317" y="0"/>
                  </a:moveTo>
                  <a:lnTo>
                    <a:pt x="111" y="0"/>
                  </a:lnTo>
                  <a:lnTo>
                    <a:pt x="0" y="106"/>
                  </a:lnTo>
                  <a:lnTo>
                    <a:pt x="317" y="106"/>
                  </a:lnTo>
                  <a:lnTo>
                    <a:pt x="317" y="0"/>
                  </a:lnTo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  <a:ea typeface="宋体" pitchFamily="2" charset="-122"/>
              </a:endParaRPr>
            </a:p>
          </p:txBody>
        </p:sp>
      </p:grpSp>
      <p:sp>
        <p:nvSpPr>
          <p:cNvPr id="4127" name="Rectangle 3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057400"/>
            <a:ext cx="7772400" cy="1143000"/>
          </a:xfrm>
        </p:spPr>
        <p:txBody>
          <a:bodyPr lIns="92075" tIns="46038" rIns="92075" bIns="46038"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32" name="Rectangle 32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8616950" y="6550025"/>
            <a:ext cx="527050" cy="30797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fld id="{719E8620-C124-4138-91AA-1DFC95F4E4AC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>
    <p:wipe dir="d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4557713" cy="34321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path path="rect">
              <a:fillToRect r="100000" b="10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800">
              <a:latin typeface="Arial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3432175"/>
            <a:ext cx="4556125" cy="34194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path path="rect">
              <a:fillToRect t="100000" r="10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800">
              <a:latin typeface="Arial" pitchFamily="34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4560888" y="0"/>
            <a:ext cx="4600575" cy="34321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path path="rect">
              <a:fillToRect l="100000" b="10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800">
              <a:latin typeface="Arial" pitchFamily="34" charset="0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4532313" y="3432175"/>
            <a:ext cx="4629150" cy="34194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path path="rect">
              <a:fillToRect l="100000" t="10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800">
              <a:latin typeface="Arial" pitchFamily="34" charset="0"/>
            </a:endParaRPr>
          </a:p>
        </p:txBody>
      </p:sp>
      <p:sp useBgFill="1">
        <p:nvSpPr>
          <p:cNvPr id="11" name="Rectangle 6"/>
          <p:cNvSpPr>
            <a:spLocks noChangeArrowheads="1"/>
          </p:cNvSpPr>
          <p:nvPr/>
        </p:nvSpPr>
        <p:spPr bwMode="auto">
          <a:xfrm>
            <a:off x="38100" y="42863"/>
            <a:ext cx="9086850" cy="6618287"/>
          </a:xfrm>
          <a:prstGeom prst="rect">
            <a:avLst/>
          </a:prstGeom>
          <a:ln w="127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800">
              <a:latin typeface="Arial" pitchFamily="34" charset="0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60325" y="57150"/>
            <a:ext cx="9040813" cy="65786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800">
              <a:latin typeface="Arial" pitchFamily="34" charset="0"/>
            </a:endParaRPr>
          </a:p>
        </p:txBody>
      </p:sp>
      <p:grpSp>
        <p:nvGrpSpPr>
          <p:cNvPr id="13" name="Group 8"/>
          <p:cNvGrpSpPr>
            <a:grpSpLocks/>
          </p:cNvGrpSpPr>
          <p:nvPr/>
        </p:nvGrpSpPr>
        <p:grpSpPr bwMode="auto">
          <a:xfrm>
            <a:off x="0" y="2913063"/>
            <a:ext cx="71438" cy="1058862"/>
            <a:chOff x="0" y="0"/>
            <a:chExt cx="313" cy="667"/>
          </a:xfrm>
        </p:grpSpPr>
        <p:sp>
          <p:nvSpPr>
            <p:cNvPr id="14" name="未知"/>
            <p:cNvSpPr>
              <a:spLocks/>
            </p:cNvSpPr>
            <p:nvPr userDrawn="1"/>
          </p:nvSpPr>
          <p:spPr bwMode="auto">
            <a:xfrm>
              <a:off x="0" y="555"/>
              <a:ext cx="313" cy="112"/>
            </a:xfrm>
            <a:custGeom>
              <a:avLst/>
              <a:gdLst/>
              <a:ahLst/>
              <a:cxnLst>
                <a:cxn ang="0">
                  <a:pos x="0" y="111"/>
                </a:cxn>
                <a:cxn ang="0">
                  <a:pos x="202" y="111"/>
                </a:cxn>
                <a:cxn ang="0">
                  <a:pos x="312" y="0"/>
                </a:cxn>
                <a:cxn ang="0">
                  <a:pos x="0" y="0"/>
                </a:cxn>
                <a:cxn ang="0">
                  <a:pos x="0" y="111"/>
                </a:cxn>
              </a:cxnLst>
              <a:rect l="0" t="0" r="r" b="b"/>
              <a:pathLst>
                <a:path w="313" h="112">
                  <a:moveTo>
                    <a:pt x="0" y="111"/>
                  </a:moveTo>
                  <a:lnTo>
                    <a:pt x="202" y="111"/>
                  </a:lnTo>
                  <a:lnTo>
                    <a:pt x="312" y="0"/>
                  </a:lnTo>
                  <a:lnTo>
                    <a:pt x="0" y="0"/>
                  </a:lnTo>
                  <a:lnTo>
                    <a:pt x="0" y="111"/>
                  </a:lnTo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15" name="未知"/>
            <p:cNvSpPr>
              <a:spLocks/>
            </p:cNvSpPr>
            <p:nvPr userDrawn="1"/>
          </p:nvSpPr>
          <p:spPr bwMode="auto">
            <a:xfrm>
              <a:off x="0" y="444"/>
              <a:ext cx="313" cy="1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2" y="0"/>
                </a:cxn>
                <a:cxn ang="0">
                  <a:pos x="312" y="111"/>
                </a:cxn>
                <a:cxn ang="0">
                  <a:pos x="0" y="111"/>
                </a:cxn>
                <a:cxn ang="0">
                  <a:pos x="0" y="0"/>
                </a:cxn>
              </a:cxnLst>
              <a:rect l="0" t="0" r="r" b="b"/>
              <a:pathLst>
                <a:path w="313" h="112">
                  <a:moveTo>
                    <a:pt x="0" y="0"/>
                  </a:moveTo>
                  <a:lnTo>
                    <a:pt x="202" y="0"/>
                  </a:lnTo>
                  <a:lnTo>
                    <a:pt x="312" y="111"/>
                  </a:lnTo>
                  <a:lnTo>
                    <a:pt x="0" y="111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16" name="未知"/>
            <p:cNvSpPr>
              <a:spLocks/>
            </p:cNvSpPr>
            <p:nvPr userDrawn="1"/>
          </p:nvSpPr>
          <p:spPr bwMode="auto">
            <a:xfrm>
              <a:off x="0" y="333"/>
              <a:ext cx="313" cy="112"/>
            </a:xfrm>
            <a:custGeom>
              <a:avLst/>
              <a:gdLst/>
              <a:ahLst/>
              <a:cxnLst>
                <a:cxn ang="0">
                  <a:pos x="0" y="111"/>
                </a:cxn>
                <a:cxn ang="0">
                  <a:pos x="202" y="111"/>
                </a:cxn>
                <a:cxn ang="0">
                  <a:pos x="312" y="0"/>
                </a:cxn>
                <a:cxn ang="0">
                  <a:pos x="0" y="0"/>
                </a:cxn>
                <a:cxn ang="0">
                  <a:pos x="0" y="111"/>
                </a:cxn>
              </a:cxnLst>
              <a:rect l="0" t="0" r="r" b="b"/>
              <a:pathLst>
                <a:path w="313" h="112">
                  <a:moveTo>
                    <a:pt x="0" y="111"/>
                  </a:moveTo>
                  <a:lnTo>
                    <a:pt x="202" y="111"/>
                  </a:lnTo>
                  <a:lnTo>
                    <a:pt x="312" y="0"/>
                  </a:lnTo>
                  <a:lnTo>
                    <a:pt x="0" y="0"/>
                  </a:lnTo>
                  <a:lnTo>
                    <a:pt x="0" y="111"/>
                  </a:lnTo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17" name="未知"/>
            <p:cNvSpPr>
              <a:spLocks/>
            </p:cNvSpPr>
            <p:nvPr userDrawn="1"/>
          </p:nvSpPr>
          <p:spPr bwMode="auto">
            <a:xfrm>
              <a:off x="0" y="222"/>
              <a:ext cx="313" cy="1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2" y="0"/>
                </a:cxn>
                <a:cxn ang="0">
                  <a:pos x="312" y="111"/>
                </a:cxn>
                <a:cxn ang="0">
                  <a:pos x="0" y="111"/>
                </a:cxn>
                <a:cxn ang="0">
                  <a:pos x="0" y="0"/>
                </a:cxn>
              </a:cxnLst>
              <a:rect l="0" t="0" r="r" b="b"/>
              <a:pathLst>
                <a:path w="313" h="112">
                  <a:moveTo>
                    <a:pt x="0" y="0"/>
                  </a:moveTo>
                  <a:lnTo>
                    <a:pt x="202" y="0"/>
                  </a:lnTo>
                  <a:lnTo>
                    <a:pt x="312" y="111"/>
                  </a:lnTo>
                  <a:lnTo>
                    <a:pt x="0" y="111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18" name="未知"/>
            <p:cNvSpPr>
              <a:spLocks/>
            </p:cNvSpPr>
            <p:nvPr userDrawn="1"/>
          </p:nvSpPr>
          <p:spPr bwMode="auto">
            <a:xfrm>
              <a:off x="0" y="111"/>
              <a:ext cx="313" cy="112"/>
            </a:xfrm>
            <a:custGeom>
              <a:avLst/>
              <a:gdLst/>
              <a:ahLst/>
              <a:cxnLst>
                <a:cxn ang="0">
                  <a:pos x="0" y="111"/>
                </a:cxn>
                <a:cxn ang="0">
                  <a:pos x="202" y="111"/>
                </a:cxn>
                <a:cxn ang="0">
                  <a:pos x="312" y="0"/>
                </a:cxn>
                <a:cxn ang="0">
                  <a:pos x="0" y="0"/>
                </a:cxn>
                <a:cxn ang="0">
                  <a:pos x="0" y="111"/>
                </a:cxn>
              </a:cxnLst>
              <a:rect l="0" t="0" r="r" b="b"/>
              <a:pathLst>
                <a:path w="313" h="112">
                  <a:moveTo>
                    <a:pt x="0" y="111"/>
                  </a:moveTo>
                  <a:lnTo>
                    <a:pt x="202" y="111"/>
                  </a:lnTo>
                  <a:lnTo>
                    <a:pt x="312" y="0"/>
                  </a:lnTo>
                  <a:lnTo>
                    <a:pt x="0" y="0"/>
                  </a:lnTo>
                  <a:lnTo>
                    <a:pt x="0" y="111"/>
                  </a:lnTo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19" name="未知"/>
            <p:cNvSpPr>
              <a:spLocks/>
            </p:cNvSpPr>
            <p:nvPr userDrawn="1"/>
          </p:nvSpPr>
          <p:spPr bwMode="auto">
            <a:xfrm>
              <a:off x="0" y="0"/>
              <a:ext cx="313" cy="1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2" y="0"/>
                </a:cxn>
                <a:cxn ang="0">
                  <a:pos x="312" y="111"/>
                </a:cxn>
                <a:cxn ang="0">
                  <a:pos x="0" y="111"/>
                </a:cxn>
                <a:cxn ang="0">
                  <a:pos x="0" y="0"/>
                </a:cxn>
              </a:cxnLst>
              <a:rect l="0" t="0" r="r" b="b"/>
              <a:pathLst>
                <a:path w="313" h="112">
                  <a:moveTo>
                    <a:pt x="0" y="0"/>
                  </a:moveTo>
                  <a:lnTo>
                    <a:pt x="202" y="0"/>
                  </a:lnTo>
                  <a:lnTo>
                    <a:pt x="312" y="111"/>
                  </a:lnTo>
                  <a:lnTo>
                    <a:pt x="0" y="111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</p:grpSp>
      <p:grpSp>
        <p:nvGrpSpPr>
          <p:cNvPr id="20" name="Group 15"/>
          <p:cNvGrpSpPr>
            <a:grpSpLocks/>
          </p:cNvGrpSpPr>
          <p:nvPr/>
        </p:nvGrpSpPr>
        <p:grpSpPr bwMode="auto">
          <a:xfrm>
            <a:off x="9080500" y="2927350"/>
            <a:ext cx="71438" cy="1011238"/>
            <a:chOff x="0" y="0"/>
            <a:chExt cx="318" cy="637"/>
          </a:xfrm>
        </p:grpSpPr>
        <p:sp>
          <p:nvSpPr>
            <p:cNvPr id="21" name="未知"/>
            <p:cNvSpPr>
              <a:spLocks/>
            </p:cNvSpPr>
            <p:nvPr userDrawn="1"/>
          </p:nvSpPr>
          <p:spPr bwMode="auto">
            <a:xfrm>
              <a:off x="0" y="530"/>
              <a:ext cx="318" cy="107"/>
            </a:xfrm>
            <a:custGeom>
              <a:avLst/>
              <a:gdLst/>
              <a:ahLst/>
              <a:cxnLst>
                <a:cxn ang="0">
                  <a:pos x="317" y="106"/>
                </a:cxn>
                <a:cxn ang="0">
                  <a:pos x="111" y="106"/>
                </a:cxn>
                <a:cxn ang="0">
                  <a:pos x="0" y="0"/>
                </a:cxn>
                <a:cxn ang="0">
                  <a:pos x="317" y="0"/>
                </a:cxn>
                <a:cxn ang="0">
                  <a:pos x="317" y="106"/>
                </a:cxn>
              </a:cxnLst>
              <a:rect l="0" t="0" r="r" b="b"/>
              <a:pathLst>
                <a:path w="318" h="107">
                  <a:moveTo>
                    <a:pt x="317" y="106"/>
                  </a:moveTo>
                  <a:lnTo>
                    <a:pt x="111" y="106"/>
                  </a:lnTo>
                  <a:lnTo>
                    <a:pt x="0" y="0"/>
                  </a:lnTo>
                  <a:lnTo>
                    <a:pt x="317" y="0"/>
                  </a:lnTo>
                  <a:lnTo>
                    <a:pt x="317" y="106"/>
                  </a:lnTo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22" name="未知"/>
            <p:cNvSpPr>
              <a:spLocks/>
            </p:cNvSpPr>
            <p:nvPr userDrawn="1"/>
          </p:nvSpPr>
          <p:spPr bwMode="auto">
            <a:xfrm>
              <a:off x="0" y="424"/>
              <a:ext cx="318" cy="107"/>
            </a:xfrm>
            <a:custGeom>
              <a:avLst/>
              <a:gdLst/>
              <a:ahLst/>
              <a:cxnLst>
                <a:cxn ang="0">
                  <a:pos x="317" y="0"/>
                </a:cxn>
                <a:cxn ang="0">
                  <a:pos x="111" y="0"/>
                </a:cxn>
                <a:cxn ang="0">
                  <a:pos x="0" y="106"/>
                </a:cxn>
                <a:cxn ang="0">
                  <a:pos x="317" y="106"/>
                </a:cxn>
                <a:cxn ang="0">
                  <a:pos x="317" y="0"/>
                </a:cxn>
              </a:cxnLst>
              <a:rect l="0" t="0" r="r" b="b"/>
              <a:pathLst>
                <a:path w="318" h="107">
                  <a:moveTo>
                    <a:pt x="317" y="0"/>
                  </a:moveTo>
                  <a:lnTo>
                    <a:pt x="111" y="0"/>
                  </a:lnTo>
                  <a:lnTo>
                    <a:pt x="0" y="106"/>
                  </a:lnTo>
                  <a:lnTo>
                    <a:pt x="317" y="106"/>
                  </a:lnTo>
                  <a:lnTo>
                    <a:pt x="317" y="0"/>
                  </a:lnTo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23" name="未知"/>
            <p:cNvSpPr>
              <a:spLocks/>
            </p:cNvSpPr>
            <p:nvPr userDrawn="1"/>
          </p:nvSpPr>
          <p:spPr bwMode="auto">
            <a:xfrm>
              <a:off x="0" y="318"/>
              <a:ext cx="318" cy="107"/>
            </a:xfrm>
            <a:custGeom>
              <a:avLst/>
              <a:gdLst/>
              <a:ahLst/>
              <a:cxnLst>
                <a:cxn ang="0">
                  <a:pos x="317" y="106"/>
                </a:cxn>
                <a:cxn ang="0">
                  <a:pos x="111" y="106"/>
                </a:cxn>
                <a:cxn ang="0">
                  <a:pos x="0" y="0"/>
                </a:cxn>
                <a:cxn ang="0">
                  <a:pos x="317" y="0"/>
                </a:cxn>
                <a:cxn ang="0">
                  <a:pos x="317" y="106"/>
                </a:cxn>
              </a:cxnLst>
              <a:rect l="0" t="0" r="r" b="b"/>
              <a:pathLst>
                <a:path w="318" h="107">
                  <a:moveTo>
                    <a:pt x="317" y="106"/>
                  </a:moveTo>
                  <a:lnTo>
                    <a:pt x="111" y="106"/>
                  </a:lnTo>
                  <a:lnTo>
                    <a:pt x="0" y="0"/>
                  </a:lnTo>
                  <a:lnTo>
                    <a:pt x="317" y="0"/>
                  </a:lnTo>
                  <a:lnTo>
                    <a:pt x="317" y="106"/>
                  </a:lnTo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24" name="未知"/>
            <p:cNvSpPr>
              <a:spLocks/>
            </p:cNvSpPr>
            <p:nvPr userDrawn="1"/>
          </p:nvSpPr>
          <p:spPr bwMode="auto">
            <a:xfrm>
              <a:off x="0" y="212"/>
              <a:ext cx="318" cy="107"/>
            </a:xfrm>
            <a:custGeom>
              <a:avLst/>
              <a:gdLst/>
              <a:ahLst/>
              <a:cxnLst>
                <a:cxn ang="0">
                  <a:pos x="317" y="0"/>
                </a:cxn>
                <a:cxn ang="0">
                  <a:pos x="111" y="0"/>
                </a:cxn>
                <a:cxn ang="0">
                  <a:pos x="0" y="106"/>
                </a:cxn>
                <a:cxn ang="0">
                  <a:pos x="317" y="106"/>
                </a:cxn>
                <a:cxn ang="0">
                  <a:pos x="317" y="0"/>
                </a:cxn>
              </a:cxnLst>
              <a:rect l="0" t="0" r="r" b="b"/>
              <a:pathLst>
                <a:path w="318" h="107">
                  <a:moveTo>
                    <a:pt x="317" y="0"/>
                  </a:moveTo>
                  <a:lnTo>
                    <a:pt x="111" y="0"/>
                  </a:lnTo>
                  <a:lnTo>
                    <a:pt x="0" y="106"/>
                  </a:lnTo>
                  <a:lnTo>
                    <a:pt x="317" y="106"/>
                  </a:lnTo>
                  <a:lnTo>
                    <a:pt x="317" y="0"/>
                  </a:lnTo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25" name="未知"/>
            <p:cNvSpPr>
              <a:spLocks/>
            </p:cNvSpPr>
            <p:nvPr userDrawn="1"/>
          </p:nvSpPr>
          <p:spPr bwMode="auto">
            <a:xfrm>
              <a:off x="0" y="106"/>
              <a:ext cx="318" cy="107"/>
            </a:xfrm>
            <a:custGeom>
              <a:avLst/>
              <a:gdLst/>
              <a:ahLst/>
              <a:cxnLst>
                <a:cxn ang="0">
                  <a:pos x="317" y="106"/>
                </a:cxn>
                <a:cxn ang="0">
                  <a:pos x="111" y="106"/>
                </a:cxn>
                <a:cxn ang="0">
                  <a:pos x="0" y="0"/>
                </a:cxn>
                <a:cxn ang="0">
                  <a:pos x="317" y="0"/>
                </a:cxn>
                <a:cxn ang="0">
                  <a:pos x="317" y="106"/>
                </a:cxn>
              </a:cxnLst>
              <a:rect l="0" t="0" r="r" b="b"/>
              <a:pathLst>
                <a:path w="318" h="107">
                  <a:moveTo>
                    <a:pt x="317" y="106"/>
                  </a:moveTo>
                  <a:lnTo>
                    <a:pt x="111" y="106"/>
                  </a:lnTo>
                  <a:lnTo>
                    <a:pt x="0" y="0"/>
                  </a:lnTo>
                  <a:lnTo>
                    <a:pt x="317" y="0"/>
                  </a:lnTo>
                  <a:lnTo>
                    <a:pt x="317" y="106"/>
                  </a:lnTo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26" name="未知"/>
            <p:cNvSpPr>
              <a:spLocks/>
            </p:cNvSpPr>
            <p:nvPr userDrawn="1"/>
          </p:nvSpPr>
          <p:spPr bwMode="auto">
            <a:xfrm>
              <a:off x="0" y="0"/>
              <a:ext cx="318" cy="107"/>
            </a:xfrm>
            <a:custGeom>
              <a:avLst/>
              <a:gdLst/>
              <a:ahLst/>
              <a:cxnLst>
                <a:cxn ang="0">
                  <a:pos x="317" y="0"/>
                </a:cxn>
                <a:cxn ang="0">
                  <a:pos x="111" y="0"/>
                </a:cxn>
                <a:cxn ang="0">
                  <a:pos x="0" y="106"/>
                </a:cxn>
                <a:cxn ang="0">
                  <a:pos x="317" y="106"/>
                </a:cxn>
                <a:cxn ang="0">
                  <a:pos x="317" y="0"/>
                </a:cxn>
              </a:cxnLst>
              <a:rect l="0" t="0" r="r" b="b"/>
              <a:pathLst>
                <a:path w="318" h="107">
                  <a:moveTo>
                    <a:pt x="317" y="0"/>
                  </a:moveTo>
                  <a:lnTo>
                    <a:pt x="111" y="0"/>
                  </a:lnTo>
                  <a:lnTo>
                    <a:pt x="0" y="106"/>
                  </a:lnTo>
                  <a:lnTo>
                    <a:pt x="317" y="106"/>
                  </a:lnTo>
                  <a:lnTo>
                    <a:pt x="317" y="0"/>
                  </a:lnTo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</p:grpSp>
      <p:graphicFrame>
        <p:nvGraphicFramePr>
          <p:cNvPr id="27" name="Object 22"/>
          <p:cNvGraphicFramePr>
            <a:graphicFrameLocks noChangeAspect="1"/>
          </p:cNvGraphicFramePr>
          <p:nvPr/>
        </p:nvGraphicFramePr>
        <p:xfrm>
          <a:off x="122238" y="117475"/>
          <a:ext cx="665162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981" r:id="rId3" imgW="847843" imgH="828791" progId="PBrush">
                  <p:embed/>
                </p:oleObj>
              </mc:Choice>
              <mc:Fallback>
                <p:oleObj r:id="rId3" imgW="847843" imgH="828791" progId="PBrush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238" y="117475"/>
                        <a:ext cx="665162" cy="6508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99CC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0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tangle 23"/>
          <p:cNvSpPr>
            <a:spLocks noChangeArrowheads="1"/>
          </p:cNvSpPr>
          <p:nvPr/>
        </p:nvSpPr>
        <p:spPr bwMode="auto">
          <a:xfrm>
            <a:off x="136525" y="755650"/>
            <a:ext cx="8816975" cy="31750"/>
          </a:xfrm>
          <a:prstGeom prst="rect">
            <a:avLst/>
          </a:prstGeom>
          <a:gradFill rotWithShape="0">
            <a:gsLst>
              <a:gs pos="0">
                <a:srgbClr val="990033"/>
              </a:gs>
              <a:gs pos="100000">
                <a:srgbClr val="0000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>
              <a:latin typeface="Tahoma" pitchFamily="34" charset="0"/>
            </a:endParaRPr>
          </a:p>
        </p:txBody>
      </p:sp>
      <p:sp>
        <p:nvSpPr>
          <p:cNvPr id="29" name="Text Box 24"/>
          <p:cNvSpPr txBox="1">
            <a:spLocks noChangeArrowheads="1"/>
          </p:cNvSpPr>
          <p:nvPr/>
        </p:nvSpPr>
        <p:spPr bwMode="auto">
          <a:xfrm>
            <a:off x="0" y="6610350"/>
            <a:ext cx="42481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900">
                <a:solidFill>
                  <a:schemeClr val="folHlink"/>
                </a:solidFill>
              </a:rPr>
              <a:t>版权所有：华东理工大学物理化学教研室</a:t>
            </a:r>
            <a:endParaRPr lang="zh-CN" altLang="en-US" sz="900"/>
          </a:p>
        </p:txBody>
      </p:sp>
      <p:sp>
        <p:nvSpPr>
          <p:cNvPr id="30" name="Text Box 26"/>
          <p:cNvSpPr txBox="1">
            <a:spLocks noChangeArrowheads="1"/>
          </p:cNvSpPr>
          <p:nvPr/>
        </p:nvSpPr>
        <p:spPr bwMode="auto">
          <a:xfrm>
            <a:off x="8734425" y="6589713"/>
            <a:ext cx="566738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fld id="{7D523988-6F09-4703-8B9E-3954D66007E7}" type="slidenum">
              <a:rPr lang="zh-CN" altLang="en-US" sz="1600" b="1">
                <a:solidFill>
                  <a:srgbClr val="FF0000"/>
                </a:solidFill>
                <a:ea typeface="幼圆" pitchFamily="49" charset="-122"/>
              </a:rPr>
              <a:pPr>
                <a:defRPr/>
              </a:pPr>
              <a:t>‹#›</a:t>
            </a:fld>
            <a:endParaRPr lang="en-US" sz="1600" b="1">
              <a:solidFill>
                <a:srgbClr val="FF0000"/>
              </a:solidFill>
              <a:ea typeface="幼圆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1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3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Arial" pitchFamily="34" charset="0"/>
              </a:defRPr>
            </a:lvl1pPr>
          </a:lstStyle>
          <a:p>
            <a:pPr>
              <a:defRPr/>
            </a:pPr>
            <a:fld id="{9C6DE87D-7C12-4A75-A6C5-7399B770BA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>
    <p:wipe dir="d"/>
  </p:transition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>
    <p:wipe dir="d"/>
  </p:transition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>
    <p:wipe dir="d"/>
  </p:transition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>
    <p:wipe dir="d"/>
  </p:transition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d"/>
  </p:transition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>
    <p:wipe dir="d"/>
  </p:transition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>
    <p:wipe dir="d"/>
  </p:transition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>
    <p:wipe dir="d"/>
  </p:transition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38938" y="185738"/>
            <a:ext cx="2092325" cy="59404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85738"/>
            <a:ext cx="6129338" cy="59404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>
    <p:wipe dir="d"/>
  </p:transition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6625" y="185738"/>
            <a:ext cx="7894638" cy="3603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>
    <p:wipe dir="d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  <p:transition>
    <p:wipe dir="d"/>
  </p:transition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4557713" cy="34321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path path="rect">
              <a:fillToRect r="100000" b="10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80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3432175"/>
            <a:ext cx="4556125" cy="34194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path path="rect">
              <a:fillToRect t="100000" r="10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80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4560888" y="0"/>
            <a:ext cx="4600575" cy="34321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path path="rect">
              <a:fillToRect l="100000" b="10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80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4532313" y="3432175"/>
            <a:ext cx="4629150" cy="34194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path path="rect">
              <a:fillToRect l="100000" t="10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800">
              <a:latin typeface="Arial" pitchFamily="34" charset="0"/>
              <a:ea typeface="宋体" pitchFamily="2" charset="-122"/>
            </a:endParaRPr>
          </a:p>
        </p:txBody>
      </p:sp>
      <p:sp useBgFill="1">
        <p:nvSpPr>
          <p:cNvPr id="10" name="Rectangle 6"/>
          <p:cNvSpPr>
            <a:spLocks noChangeArrowheads="1"/>
          </p:cNvSpPr>
          <p:nvPr/>
        </p:nvSpPr>
        <p:spPr bwMode="auto">
          <a:xfrm>
            <a:off x="38100" y="42863"/>
            <a:ext cx="9086850" cy="6618287"/>
          </a:xfrm>
          <a:prstGeom prst="rect">
            <a:avLst/>
          </a:prstGeom>
          <a:ln w="127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80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60325" y="57150"/>
            <a:ext cx="9040813" cy="65786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800">
              <a:latin typeface="Arial" pitchFamily="34" charset="0"/>
              <a:ea typeface="宋体" pitchFamily="2" charset="-122"/>
            </a:endParaRPr>
          </a:p>
        </p:txBody>
      </p:sp>
      <p:grpSp>
        <p:nvGrpSpPr>
          <p:cNvPr id="12" name="Group 8"/>
          <p:cNvGrpSpPr>
            <a:grpSpLocks/>
          </p:cNvGrpSpPr>
          <p:nvPr/>
        </p:nvGrpSpPr>
        <p:grpSpPr bwMode="auto">
          <a:xfrm>
            <a:off x="0" y="2913063"/>
            <a:ext cx="71438" cy="1058862"/>
            <a:chOff x="0" y="0"/>
            <a:chExt cx="313" cy="667"/>
          </a:xfrm>
        </p:grpSpPr>
        <p:sp>
          <p:nvSpPr>
            <p:cNvPr id="13" name="未知"/>
            <p:cNvSpPr>
              <a:spLocks/>
            </p:cNvSpPr>
            <p:nvPr userDrawn="1"/>
          </p:nvSpPr>
          <p:spPr bwMode="auto">
            <a:xfrm>
              <a:off x="0" y="555"/>
              <a:ext cx="313" cy="112"/>
            </a:xfrm>
            <a:custGeom>
              <a:avLst/>
              <a:gdLst/>
              <a:ahLst/>
              <a:cxnLst>
                <a:cxn ang="0">
                  <a:pos x="0" y="111"/>
                </a:cxn>
                <a:cxn ang="0">
                  <a:pos x="202" y="111"/>
                </a:cxn>
                <a:cxn ang="0">
                  <a:pos x="312" y="0"/>
                </a:cxn>
                <a:cxn ang="0">
                  <a:pos x="0" y="0"/>
                </a:cxn>
                <a:cxn ang="0">
                  <a:pos x="0" y="111"/>
                </a:cxn>
              </a:cxnLst>
              <a:rect l="0" t="0" r="r" b="b"/>
              <a:pathLst>
                <a:path w="313" h="112">
                  <a:moveTo>
                    <a:pt x="0" y="111"/>
                  </a:moveTo>
                  <a:lnTo>
                    <a:pt x="202" y="111"/>
                  </a:lnTo>
                  <a:lnTo>
                    <a:pt x="312" y="0"/>
                  </a:lnTo>
                  <a:lnTo>
                    <a:pt x="0" y="0"/>
                  </a:lnTo>
                  <a:lnTo>
                    <a:pt x="0" y="111"/>
                  </a:lnTo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4" name="未知"/>
            <p:cNvSpPr>
              <a:spLocks/>
            </p:cNvSpPr>
            <p:nvPr userDrawn="1"/>
          </p:nvSpPr>
          <p:spPr bwMode="auto">
            <a:xfrm>
              <a:off x="0" y="444"/>
              <a:ext cx="313" cy="1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2" y="0"/>
                </a:cxn>
                <a:cxn ang="0">
                  <a:pos x="312" y="111"/>
                </a:cxn>
                <a:cxn ang="0">
                  <a:pos x="0" y="111"/>
                </a:cxn>
                <a:cxn ang="0">
                  <a:pos x="0" y="0"/>
                </a:cxn>
              </a:cxnLst>
              <a:rect l="0" t="0" r="r" b="b"/>
              <a:pathLst>
                <a:path w="313" h="112">
                  <a:moveTo>
                    <a:pt x="0" y="0"/>
                  </a:moveTo>
                  <a:lnTo>
                    <a:pt x="202" y="0"/>
                  </a:lnTo>
                  <a:lnTo>
                    <a:pt x="312" y="111"/>
                  </a:lnTo>
                  <a:lnTo>
                    <a:pt x="0" y="111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5" name="未知"/>
            <p:cNvSpPr>
              <a:spLocks/>
            </p:cNvSpPr>
            <p:nvPr userDrawn="1"/>
          </p:nvSpPr>
          <p:spPr bwMode="auto">
            <a:xfrm>
              <a:off x="0" y="333"/>
              <a:ext cx="313" cy="112"/>
            </a:xfrm>
            <a:custGeom>
              <a:avLst/>
              <a:gdLst/>
              <a:ahLst/>
              <a:cxnLst>
                <a:cxn ang="0">
                  <a:pos x="0" y="111"/>
                </a:cxn>
                <a:cxn ang="0">
                  <a:pos x="202" y="111"/>
                </a:cxn>
                <a:cxn ang="0">
                  <a:pos x="312" y="0"/>
                </a:cxn>
                <a:cxn ang="0">
                  <a:pos x="0" y="0"/>
                </a:cxn>
                <a:cxn ang="0">
                  <a:pos x="0" y="111"/>
                </a:cxn>
              </a:cxnLst>
              <a:rect l="0" t="0" r="r" b="b"/>
              <a:pathLst>
                <a:path w="313" h="112">
                  <a:moveTo>
                    <a:pt x="0" y="111"/>
                  </a:moveTo>
                  <a:lnTo>
                    <a:pt x="202" y="111"/>
                  </a:lnTo>
                  <a:lnTo>
                    <a:pt x="312" y="0"/>
                  </a:lnTo>
                  <a:lnTo>
                    <a:pt x="0" y="0"/>
                  </a:lnTo>
                  <a:lnTo>
                    <a:pt x="0" y="111"/>
                  </a:lnTo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6" name="未知"/>
            <p:cNvSpPr>
              <a:spLocks/>
            </p:cNvSpPr>
            <p:nvPr userDrawn="1"/>
          </p:nvSpPr>
          <p:spPr bwMode="auto">
            <a:xfrm>
              <a:off x="0" y="222"/>
              <a:ext cx="313" cy="1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2" y="0"/>
                </a:cxn>
                <a:cxn ang="0">
                  <a:pos x="312" y="111"/>
                </a:cxn>
                <a:cxn ang="0">
                  <a:pos x="0" y="111"/>
                </a:cxn>
                <a:cxn ang="0">
                  <a:pos x="0" y="0"/>
                </a:cxn>
              </a:cxnLst>
              <a:rect l="0" t="0" r="r" b="b"/>
              <a:pathLst>
                <a:path w="313" h="112">
                  <a:moveTo>
                    <a:pt x="0" y="0"/>
                  </a:moveTo>
                  <a:lnTo>
                    <a:pt x="202" y="0"/>
                  </a:lnTo>
                  <a:lnTo>
                    <a:pt x="312" y="111"/>
                  </a:lnTo>
                  <a:lnTo>
                    <a:pt x="0" y="111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7" name="未知"/>
            <p:cNvSpPr>
              <a:spLocks/>
            </p:cNvSpPr>
            <p:nvPr userDrawn="1"/>
          </p:nvSpPr>
          <p:spPr bwMode="auto">
            <a:xfrm>
              <a:off x="0" y="111"/>
              <a:ext cx="313" cy="112"/>
            </a:xfrm>
            <a:custGeom>
              <a:avLst/>
              <a:gdLst/>
              <a:ahLst/>
              <a:cxnLst>
                <a:cxn ang="0">
                  <a:pos x="0" y="111"/>
                </a:cxn>
                <a:cxn ang="0">
                  <a:pos x="202" y="111"/>
                </a:cxn>
                <a:cxn ang="0">
                  <a:pos x="312" y="0"/>
                </a:cxn>
                <a:cxn ang="0">
                  <a:pos x="0" y="0"/>
                </a:cxn>
                <a:cxn ang="0">
                  <a:pos x="0" y="111"/>
                </a:cxn>
              </a:cxnLst>
              <a:rect l="0" t="0" r="r" b="b"/>
              <a:pathLst>
                <a:path w="313" h="112">
                  <a:moveTo>
                    <a:pt x="0" y="111"/>
                  </a:moveTo>
                  <a:lnTo>
                    <a:pt x="202" y="111"/>
                  </a:lnTo>
                  <a:lnTo>
                    <a:pt x="312" y="0"/>
                  </a:lnTo>
                  <a:lnTo>
                    <a:pt x="0" y="0"/>
                  </a:lnTo>
                  <a:lnTo>
                    <a:pt x="0" y="111"/>
                  </a:lnTo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8" name="未知"/>
            <p:cNvSpPr>
              <a:spLocks/>
            </p:cNvSpPr>
            <p:nvPr userDrawn="1"/>
          </p:nvSpPr>
          <p:spPr bwMode="auto">
            <a:xfrm>
              <a:off x="0" y="0"/>
              <a:ext cx="313" cy="1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2" y="0"/>
                </a:cxn>
                <a:cxn ang="0">
                  <a:pos x="312" y="111"/>
                </a:cxn>
                <a:cxn ang="0">
                  <a:pos x="0" y="111"/>
                </a:cxn>
                <a:cxn ang="0">
                  <a:pos x="0" y="0"/>
                </a:cxn>
              </a:cxnLst>
              <a:rect l="0" t="0" r="r" b="b"/>
              <a:pathLst>
                <a:path w="313" h="112">
                  <a:moveTo>
                    <a:pt x="0" y="0"/>
                  </a:moveTo>
                  <a:lnTo>
                    <a:pt x="202" y="0"/>
                  </a:lnTo>
                  <a:lnTo>
                    <a:pt x="312" y="111"/>
                  </a:lnTo>
                  <a:lnTo>
                    <a:pt x="0" y="111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  <a:ea typeface="宋体" pitchFamily="2" charset="-122"/>
              </a:endParaRPr>
            </a:p>
          </p:txBody>
        </p:sp>
      </p:grpSp>
      <p:grpSp>
        <p:nvGrpSpPr>
          <p:cNvPr id="19" name="Group 15"/>
          <p:cNvGrpSpPr>
            <a:grpSpLocks/>
          </p:cNvGrpSpPr>
          <p:nvPr/>
        </p:nvGrpSpPr>
        <p:grpSpPr bwMode="auto">
          <a:xfrm>
            <a:off x="9080500" y="2927350"/>
            <a:ext cx="71438" cy="1011238"/>
            <a:chOff x="0" y="0"/>
            <a:chExt cx="318" cy="637"/>
          </a:xfrm>
        </p:grpSpPr>
        <p:sp>
          <p:nvSpPr>
            <p:cNvPr id="20" name="未知"/>
            <p:cNvSpPr>
              <a:spLocks/>
            </p:cNvSpPr>
            <p:nvPr userDrawn="1"/>
          </p:nvSpPr>
          <p:spPr bwMode="auto">
            <a:xfrm>
              <a:off x="0" y="530"/>
              <a:ext cx="318" cy="107"/>
            </a:xfrm>
            <a:custGeom>
              <a:avLst/>
              <a:gdLst/>
              <a:ahLst/>
              <a:cxnLst>
                <a:cxn ang="0">
                  <a:pos x="317" y="106"/>
                </a:cxn>
                <a:cxn ang="0">
                  <a:pos x="111" y="106"/>
                </a:cxn>
                <a:cxn ang="0">
                  <a:pos x="0" y="0"/>
                </a:cxn>
                <a:cxn ang="0">
                  <a:pos x="317" y="0"/>
                </a:cxn>
                <a:cxn ang="0">
                  <a:pos x="317" y="106"/>
                </a:cxn>
              </a:cxnLst>
              <a:rect l="0" t="0" r="r" b="b"/>
              <a:pathLst>
                <a:path w="318" h="107">
                  <a:moveTo>
                    <a:pt x="317" y="106"/>
                  </a:moveTo>
                  <a:lnTo>
                    <a:pt x="111" y="106"/>
                  </a:lnTo>
                  <a:lnTo>
                    <a:pt x="0" y="0"/>
                  </a:lnTo>
                  <a:lnTo>
                    <a:pt x="317" y="0"/>
                  </a:lnTo>
                  <a:lnTo>
                    <a:pt x="317" y="106"/>
                  </a:lnTo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1" name="未知"/>
            <p:cNvSpPr>
              <a:spLocks/>
            </p:cNvSpPr>
            <p:nvPr userDrawn="1"/>
          </p:nvSpPr>
          <p:spPr bwMode="auto">
            <a:xfrm>
              <a:off x="0" y="424"/>
              <a:ext cx="318" cy="107"/>
            </a:xfrm>
            <a:custGeom>
              <a:avLst/>
              <a:gdLst/>
              <a:ahLst/>
              <a:cxnLst>
                <a:cxn ang="0">
                  <a:pos x="317" y="0"/>
                </a:cxn>
                <a:cxn ang="0">
                  <a:pos x="111" y="0"/>
                </a:cxn>
                <a:cxn ang="0">
                  <a:pos x="0" y="106"/>
                </a:cxn>
                <a:cxn ang="0">
                  <a:pos x="317" y="106"/>
                </a:cxn>
                <a:cxn ang="0">
                  <a:pos x="317" y="0"/>
                </a:cxn>
              </a:cxnLst>
              <a:rect l="0" t="0" r="r" b="b"/>
              <a:pathLst>
                <a:path w="318" h="107">
                  <a:moveTo>
                    <a:pt x="317" y="0"/>
                  </a:moveTo>
                  <a:lnTo>
                    <a:pt x="111" y="0"/>
                  </a:lnTo>
                  <a:lnTo>
                    <a:pt x="0" y="106"/>
                  </a:lnTo>
                  <a:lnTo>
                    <a:pt x="317" y="106"/>
                  </a:lnTo>
                  <a:lnTo>
                    <a:pt x="317" y="0"/>
                  </a:lnTo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2" name="未知"/>
            <p:cNvSpPr>
              <a:spLocks/>
            </p:cNvSpPr>
            <p:nvPr userDrawn="1"/>
          </p:nvSpPr>
          <p:spPr bwMode="auto">
            <a:xfrm>
              <a:off x="0" y="318"/>
              <a:ext cx="318" cy="107"/>
            </a:xfrm>
            <a:custGeom>
              <a:avLst/>
              <a:gdLst/>
              <a:ahLst/>
              <a:cxnLst>
                <a:cxn ang="0">
                  <a:pos x="317" y="106"/>
                </a:cxn>
                <a:cxn ang="0">
                  <a:pos x="111" y="106"/>
                </a:cxn>
                <a:cxn ang="0">
                  <a:pos x="0" y="0"/>
                </a:cxn>
                <a:cxn ang="0">
                  <a:pos x="317" y="0"/>
                </a:cxn>
                <a:cxn ang="0">
                  <a:pos x="317" y="106"/>
                </a:cxn>
              </a:cxnLst>
              <a:rect l="0" t="0" r="r" b="b"/>
              <a:pathLst>
                <a:path w="318" h="107">
                  <a:moveTo>
                    <a:pt x="317" y="106"/>
                  </a:moveTo>
                  <a:lnTo>
                    <a:pt x="111" y="106"/>
                  </a:lnTo>
                  <a:lnTo>
                    <a:pt x="0" y="0"/>
                  </a:lnTo>
                  <a:lnTo>
                    <a:pt x="317" y="0"/>
                  </a:lnTo>
                  <a:lnTo>
                    <a:pt x="317" y="106"/>
                  </a:lnTo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3" name="未知"/>
            <p:cNvSpPr>
              <a:spLocks/>
            </p:cNvSpPr>
            <p:nvPr userDrawn="1"/>
          </p:nvSpPr>
          <p:spPr bwMode="auto">
            <a:xfrm>
              <a:off x="0" y="212"/>
              <a:ext cx="318" cy="107"/>
            </a:xfrm>
            <a:custGeom>
              <a:avLst/>
              <a:gdLst/>
              <a:ahLst/>
              <a:cxnLst>
                <a:cxn ang="0">
                  <a:pos x="317" y="0"/>
                </a:cxn>
                <a:cxn ang="0">
                  <a:pos x="111" y="0"/>
                </a:cxn>
                <a:cxn ang="0">
                  <a:pos x="0" y="106"/>
                </a:cxn>
                <a:cxn ang="0">
                  <a:pos x="317" y="106"/>
                </a:cxn>
                <a:cxn ang="0">
                  <a:pos x="317" y="0"/>
                </a:cxn>
              </a:cxnLst>
              <a:rect l="0" t="0" r="r" b="b"/>
              <a:pathLst>
                <a:path w="318" h="107">
                  <a:moveTo>
                    <a:pt x="317" y="0"/>
                  </a:moveTo>
                  <a:lnTo>
                    <a:pt x="111" y="0"/>
                  </a:lnTo>
                  <a:lnTo>
                    <a:pt x="0" y="106"/>
                  </a:lnTo>
                  <a:lnTo>
                    <a:pt x="317" y="106"/>
                  </a:lnTo>
                  <a:lnTo>
                    <a:pt x="317" y="0"/>
                  </a:lnTo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4" name="未知"/>
            <p:cNvSpPr>
              <a:spLocks/>
            </p:cNvSpPr>
            <p:nvPr userDrawn="1"/>
          </p:nvSpPr>
          <p:spPr bwMode="auto">
            <a:xfrm>
              <a:off x="0" y="106"/>
              <a:ext cx="318" cy="107"/>
            </a:xfrm>
            <a:custGeom>
              <a:avLst/>
              <a:gdLst/>
              <a:ahLst/>
              <a:cxnLst>
                <a:cxn ang="0">
                  <a:pos x="317" y="106"/>
                </a:cxn>
                <a:cxn ang="0">
                  <a:pos x="111" y="106"/>
                </a:cxn>
                <a:cxn ang="0">
                  <a:pos x="0" y="0"/>
                </a:cxn>
                <a:cxn ang="0">
                  <a:pos x="317" y="0"/>
                </a:cxn>
                <a:cxn ang="0">
                  <a:pos x="317" y="106"/>
                </a:cxn>
              </a:cxnLst>
              <a:rect l="0" t="0" r="r" b="b"/>
              <a:pathLst>
                <a:path w="318" h="107">
                  <a:moveTo>
                    <a:pt x="317" y="106"/>
                  </a:moveTo>
                  <a:lnTo>
                    <a:pt x="111" y="106"/>
                  </a:lnTo>
                  <a:lnTo>
                    <a:pt x="0" y="0"/>
                  </a:lnTo>
                  <a:lnTo>
                    <a:pt x="317" y="0"/>
                  </a:lnTo>
                  <a:lnTo>
                    <a:pt x="317" y="106"/>
                  </a:lnTo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5" name="未知"/>
            <p:cNvSpPr>
              <a:spLocks/>
            </p:cNvSpPr>
            <p:nvPr userDrawn="1"/>
          </p:nvSpPr>
          <p:spPr bwMode="auto">
            <a:xfrm>
              <a:off x="0" y="0"/>
              <a:ext cx="318" cy="107"/>
            </a:xfrm>
            <a:custGeom>
              <a:avLst/>
              <a:gdLst/>
              <a:ahLst/>
              <a:cxnLst>
                <a:cxn ang="0">
                  <a:pos x="317" y="0"/>
                </a:cxn>
                <a:cxn ang="0">
                  <a:pos x="111" y="0"/>
                </a:cxn>
                <a:cxn ang="0">
                  <a:pos x="0" y="106"/>
                </a:cxn>
                <a:cxn ang="0">
                  <a:pos x="317" y="106"/>
                </a:cxn>
                <a:cxn ang="0">
                  <a:pos x="317" y="0"/>
                </a:cxn>
              </a:cxnLst>
              <a:rect l="0" t="0" r="r" b="b"/>
              <a:pathLst>
                <a:path w="318" h="107">
                  <a:moveTo>
                    <a:pt x="317" y="0"/>
                  </a:moveTo>
                  <a:lnTo>
                    <a:pt x="111" y="0"/>
                  </a:lnTo>
                  <a:lnTo>
                    <a:pt x="0" y="106"/>
                  </a:lnTo>
                  <a:lnTo>
                    <a:pt x="317" y="106"/>
                  </a:lnTo>
                  <a:lnTo>
                    <a:pt x="317" y="0"/>
                  </a:lnTo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  <a:ea typeface="宋体" pitchFamily="2" charset="-122"/>
              </a:endParaRPr>
            </a:p>
          </p:txBody>
        </p:sp>
      </p:grpSp>
      <p:graphicFrame>
        <p:nvGraphicFramePr>
          <p:cNvPr id="26" name="Object 22"/>
          <p:cNvGraphicFramePr>
            <a:graphicFrameLocks noChangeAspect="1"/>
          </p:cNvGraphicFramePr>
          <p:nvPr/>
        </p:nvGraphicFramePr>
        <p:xfrm>
          <a:off x="122238" y="117475"/>
          <a:ext cx="665162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2589" r:id="rId3" imgW="847843" imgH="828791" progId="PBrush">
                  <p:embed/>
                </p:oleObj>
              </mc:Choice>
              <mc:Fallback>
                <p:oleObj r:id="rId3" imgW="847843" imgH="828791" progId="PBrush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238" y="117475"/>
                        <a:ext cx="665162" cy="6508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99CC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0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23"/>
          <p:cNvSpPr>
            <a:spLocks noChangeArrowheads="1"/>
          </p:cNvSpPr>
          <p:nvPr/>
        </p:nvSpPr>
        <p:spPr bwMode="auto">
          <a:xfrm>
            <a:off x="136525" y="755650"/>
            <a:ext cx="8816975" cy="31750"/>
          </a:xfrm>
          <a:prstGeom prst="rect">
            <a:avLst/>
          </a:prstGeom>
          <a:gradFill rotWithShape="0">
            <a:gsLst>
              <a:gs pos="0">
                <a:srgbClr val="990033"/>
              </a:gs>
              <a:gs pos="100000">
                <a:srgbClr val="0000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28" name="Text Box 24"/>
          <p:cNvSpPr txBox="1">
            <a:spLocks noChangeArrowheads="1"/>
          </p:cNvSpPr>
          <p:nvPr/>
        </p:nvSpPr>
        <p:spPr bwMode="auto">
          <a:xfrm>
            <a:off x="0" y="6610350"/>
            <a:ext cx="42481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900">
                <a:solidFill>
                  <a:schemeClr val="folHlink"/>
                </a:solidFill>
                <a:ea typeface="宋体" pitchFamily="2" charset="-122"/>
              </a:rPr>
              <a:t>版权所有：华东理工大学物理化学教研室</a:t>
            </a:r>
            <a:endParaRPr lang="zh-CN" altLang="en-US" sz="900">
              <a:ea typeface="宋体" pitchFamily="2" charset="-122"/>
            </a:endParaRPr>
          </a:p>
        </p:txBody>
      </p:sp>
      <p:sp>
        <p:nvSpPr>
          <p:cNvPr id="29" name="Text Box 26"/>
          <p:cNvSpPr txBox="1">
            <a:spLocks noChangeArrowheads="1"/>
          </p:cNvSpPr>
          <p:nvPr/>
        </p:nvSpPr>
        <p:spPr bwMode="auto">
          <a:xfrm>
            <a:off x="8734425" y="6589713"/>
            <a:ext cx="566738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fld id="{3CE5256E-C103-4DD7-A20C-C17E8EA6ED39}" type="slidenum">
              <a:rPr lang="zh-CN" altLang="en-US" sz="1600" b="1">
                <a:solidFill>
                  <a:srgbClr val="FF0000"/>
                </a:solidFill>
                <a:ea typeface="幼圆" pitchFamily="49" charset="-122"/>
              </a:rPr>
              <a:pPr>
                <a:defRPr/>
              </a:pPr>
              <a:t>‹#›</a:t>
            </a:fld>
            <a:endParaRPr lang="en-US" sz="1600" b="1">
              <a:solidFill>
                <a:srgbClr val="FF0000"/>
              </a:solidFill>
              <a:ea typeface="幼圆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" name="日期占位符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F6737EF8-857E-47CD-B48A-00911B92F48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4557713" cy="34321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path path="rect">
              <a:fillToRect r="100000" b="10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80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3432175"/>
            <a:ext cx="4556125" cy="34194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path path="rect">
              <a:fillToRect t="100000" r="10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80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4560888" y="0"/>
            <a:ext cx="4600575" cy="34321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path path="rect">
              <a:fillToRect l="100000" b="10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80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4532313" y="3432175"/>
            <a:ext cx="4629150" cy="34194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path path="rect">
              <a:fillToRect l="100000" t="10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800">
              <a:latin typeface="Arial" pitchFamily="34" charset="0"/>
              <a:ea typeface="宋体" pitchFamily="2" charset="-122"/>
            </a:endParaRPr>
          </a:p>
        </p:txBody>
      </p:sp>
      <p:sp useBgFill="1">
        <p:nvSpPr>
          <p:cNvPr id="11" name="Rectangle 6"/>
          <p:cNvSpPr>
            <a:spLocks noChangeArrowheads="1"/>
          </p:cNvSpPr>
          <p:nvPr/>
        </p:nvSpPr>
        <p:spPr bwMode="auto">
          <a:xfrm>
            <a:off x="38100" y="42863"/>
            <a:ext cx="9086850" cy="6618287"/>
          </a:xfrm>
          <a:prstGeom prst="rect">
            <a:avLst/>
          </a:prstGeom>
          <a:ln w="127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80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60325" y="57150"/>
            <a:ext cx="9040813" cy="65786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800">
              <a:latin typeface="Arial" pitchFamily="34" charset="0"/>
              <a:ea typeface="宋体" pitchFamily="2" charset="-122"/>
            </a:endParaRPr>
          </a:p>
        </p:txBody>
      </p:sp>
      <p:grpSp>
        <p:nvGrpSpPr>
          <p:cNvPr id="13" name="Group 8"/>
          <p:cNvGrpSpPr>
            <a:grpSpLocks/>
          </p:cNvGrpSpPr>
          <p:nvPr/>
        </p:nvGrpSpPr>
        <p:grpSpPr bwMode="auto">
          <a:xfrm>
            <a:off x="0" y="2913063"/>
            <a:ext cx="71438" cy="1058862"/>
            <a:chOff x="0" y="0"/>
            <a:chExt cx="313" cy="667"/>
          </a:xfrm>
        </p:grpSpPr>
        <p:sp>
          <p:nvSpPr>
            <p:cNvPr id="14" name="未知"/>
            <p:cNvSpPr>
              <a:spLocks/>
            </p:cNvSpPr>
            <p:nvPr userDrawn="1"/>
          </p:nvSpPr>
          <p:spPr bwMode="auto">
            <a:xfrm>
              <a:off x="0" y="555"/>
              <a:ext cx="313" cy="112"/>
            </a:xfrm>
            <a:custGeom>
              <a:avLst/>
              <a:gdLst/>
              <a:ahLst/>
              <a:cxnLst>
                <a:cxn ang="0">
                  <a:pos x="0" y="111"/>
                </a:cxn>
                <a:cxn ang="0">
                  <a:pos x="202" y="111"/>
                </a:cxn>
                <a:cxn ang="0">
                  <a:pos x="312" y="0"/>
                </a:cxn>
                <a:cxn ang="0">
                  <a:pos x="0" y="0"/>
                </a:cxn>
                <a:cxn ang="0">
                  <a:pos x="0" y="111"/>
                </a:cxn>
              </a:cxnLst>
              <a:rect l="0" t="0" r="r" b="b"/>
              <a:pathLst>
                <a:path w="313" h="112">
                  <a:moveTo>
                    <a:pt x="0" y="111"/>
                  </a:moveTo>
                  <a:lnTo>
                    <a:pt x="202" y="111"/>
                  </a:lnTo>
                  <a:lnTo>
                    <a:pt x="312" y="0"/>
                  </a:lnTo>
                  <a:lnTo>
                    <a:pt x="0" y="0"/>
                  </a:lnTo>
                  <a:lnTo>
                    <a:pt x="0" y="111"/>
                  </a:lnTo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5" name="未知"/>
            <p:cNvSpPr>
              <a:spLocks/>
            </p:cNvSpPr>
            <p:nvPr userDrawn="1"/>
          </p:nvSpPr>
          <p:spPr bwMode="auto">
            <a:xfrm>
              <a:off x="0" y="444"/>
              <a:ext cx="313" cy="1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2" y="0"/>
                </a:cxn>
                <a:cxn ang="0">
                  <a:pos x="312" y="111"/>
                </a:cxn>
                <a:cxn ang="0">
                  <a:pos x="0" y="111"/>
                </a:cxn>
                <a:cxn ang="0">
                  <a:pos x="0" y="0"/>
                </a:cxn>
              </a:cxnLst>
              <a:rect l="0" t="0" r="r" b="b"/>
              <a:pathLst>
                <a:path w="313" h="112">
                  <a:moveTo>
                    <a:pt x="0" y="0"/>
                  </a:moveTo>
                  <a:lnTo>
                    <a:pt x="202" y="0"/>
                  </a:lnTo>
                  <a:lnTo>
                    <a:pt x="312" y="111"/>
                  </a:lnTo>
                  <a:lnTo>
                    <a:pt x="0" y="111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6" name="未知"/>
            <p:cNvSpPr>
              <a:spLocks/>
            </p:cNvSpPr>
            <p:nvPr userDrawn="1"/>
          </p:nvSpPr>
          <p:spPr bwMode="auto">
            <a:xfrm>
              <a:off x="0" y="333"/>
              <a:ext cx="313" cy="112"/>
            </a:xfrm>
            <a:custGeom>
              <a:avLst/>
              <a:gdLst/>
              <a:ahLst/>
              <a:cxnLst>
                <a:cxn ang="0">
                  <a:pos x="0" y="111"/>
                </a:cxn>
                <a:cxn ang="0">
                  <a:pos x="202" y="111"/>
                </a:cxn>
                <a:cxn ang="0">
                  <a:pos x="312" y="0"/>
                </a:cxn>
                <a:cxn ang="0">
                  <a:pos x="0" y="0"/>
                </a:cxn>
                <a:cxn ang="0">
                  <a:pos x="0" y="111"/>
                </a:cxn>
              </a:cxnLst>
              <a:rect l="0" t="0" r="r" b="b"/>
              <a:pathLst>
                <a:path w="313" h="112">
                  <a:moveTo>
                    <a:pt x="0" y="111"/>
                  </a:moveTo>
                  <a:lnTo>
                    <a:pt x="202" y="111"/>
                  </a:lnTo>
                  <a:lnTo>
                    <a:pt x="312" y="0"/>
                  </a:lnTo>
                  <a:lnTo>
                    <a:pt x="0" y="0"/>
                  </a:lnTo>
                  <a:lnTo>
                    <a:pt x="0" y="111"/>
                  </a:lnTo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7" name="未知"/>
            <p:cNvSpPr>
              <a:spLocks/>
            </p:cNvSpPr>
            <p:nvPr userDrawn="1"/>
          </p:nvSpPr>
          <p:spPr bwMode="auto">
            <a:xfrm>
              <a:off x="0" y="222"/>
              <a:ext cx="313" cy="1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2" y="0"/>
                </a:cxn>
                <a:cxn ang="0">
                  <a:pos x="312" y="111"/>
                </a:cxn>
                <a:cxn ang="0">
                  <a:pos x="0" y="111"/>
                </a:cxn>
                <a:cxn ang="0">
                  <a:pos x="0" y="0"/>
                </a:cxn>
              </a:cxnLst>
              <a:rect l="0" t="0" r="r" b="b"/>
              <a:pathLst>
                <a:path w="313" h="112">
                  <a:moveTo>
                    <a:pt x="0" y="0"/>
                  </a:moveTo>
                  <a:lnTo>
                    <a:pt x="202" y="0"/>
                  </a:lnTo>
                  <a:lnTo>
                    <a:pt x="312" y="111"/>
                  </a:lnTo>
                  <a:lnTo>
                    <a:pt x="0" y="111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8" name="未知"/>
            <p:cNvSpPr>
              <a:spLocks/>
            </p:cNvSpPr>
            <p:nvPr userDrawn="1"/>
          </p:nvSpPr>
          <p:spPr bwMode="auto">
            <a:xfrm>
              <a:off x="0" y="111"/>
              <a:ext cx="313" cy="112"/>
            </a:xfrm>
            <a:custGeom>
              <a:avLst/>
              <a:gdLst/>
              <a:ahLst/>
              <a:cxnLst>
                <a:cxn ang="0">
                  <a:pos x="0" y="111"/>
                </a:cxn>
                <a:cxn ang="0">
                  <a:pos x="202" y="111"/>
                </a:cxn>
                <a:cxn ang="0">
                  <a:pos x="312" y="0"/>
                </a:cxn>
                <a:cxn ang="0">
                  <a:pos x="0" y="0"/>
                </a:cxn>
                <a:cxn ang="0">
                  <a:pos x="0" y="111"/>
                </a:cxn>
              </a:cxnLst>
              <a:rect l="0" t="0" r="r" b="b"/>
              <a:pathLst>
                <a:path w="313" h="112">
                  <a:moveTo>
                    <a:pt x="0" y="111"/>
                  </a:moveTo>
                  <a:lnTo>
                    <a:pt x="202" y="111"/>
                  </a:lnTo>
                  <a:lnTo>
                    <a:pt x="312" y="0"/>
                  </a:lnTo>
                  <a:lnTo>
                    <a:pt x="0" y="0"/>
                  </a:lnTo>
                  <a:lnTo>
                    <a:pt x="0" y="111"/>
                  </a:lnTo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9" name="未知"/>
            <p:cNvSpPr>
              <a:spLocks/>
            </p:cNvSpPr>
            <p:nvPr userDrawn="1"/>
          </p:nvSpPr>
          <p:spPr bwMode="auto">
            <a:xfrm>
              <a:off x="0" y="0"/>
              <a:ext cx="313" cy="1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2" y="0"/>
                </a:cxn>
                <a:cxn ang="0">
                  <a:pos x="312" y="111"/>
                </a:cxn>
                <a:cxn ang="0">
                  <a:pos x="0" y="111"/>
                </a:cxn>
                <a:cxn ang="0">
                  <a:pos x="0" y="0"/>
                </a:cxn>
              </a:cxnLst>
              <a:rect l="0" t="0" r="r" b="b"/>
              <a:pathLst>
                <a:path w="313" h="112">
                  <a:moveTo>
                    <a:pt x="0" y="0"/>
                  </a:moveTo>
                  <a:lnTo>
                    <a:pt x="202" y="0"/>
                  </a:lnTo>
                  <a:lnTo>
                    <a:pt x="312" y="111"/>
                  </a:lnTo>
                  <a:lnTo>
                    <a:pt x="0" y="111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  <a:ea typeface="宋体" pitchFamily="2" charset="-122"/>
              </a:endParaRPr>
            </a:p>
          </p:txBody>
        </p:sp>
      </p:grpSp>
      <p:grpSp>
        <p:nvGrpSpPr>
          <p:cNvPr id="20" name="Group 15"/>
          <p:cNvGrpSpPr>
            <a:grpSpLocks/>
          </p:cNvGrpSpPr>
          <p:nvPr/>
        </p:nvGrpSpPr>
        <p:grpSpPr bwMode="auto">
          <a:xfrm>
            <a:off x="9080500" y="2927350"/>
            <a:ext cx="71438" cy="1011238"/>
            <a:chOff x="0" y="0"/>
            <a:chExt cx="318" cy="637"/>
          </a:xfrm>
        </p:grpSpPr>
        <p:sp>
          <p:nvSpPr>
            <p:cNvPr id="21" name="未知"/>
            <p:cNvSpPr>
              <a:spLocks/>
            </p:cNvSpPr>
            <p:nvPr userDrawn="1"/>
          </p:nvSpPr>
          <p:spPr bwMode="auto">
            <a:xfrm>
              <a:off x="0" y="530"/>
              <a:ext cx="318" cy="107"/>
            </a:xfrm>
            <a:custGeom>
              <a:avLst/>
              <a:gdLst/>
              <a:ahLst/>
              <a:cxnLst>
                <a:cxn ang="0">
                  <a:pos x="317" y="106"/>
                </a:cxn>
                <a:cxn ang="0">
                  <a:pos x="111" y="106"/>
                </a:cxn>
                <a:cxn ang="0">
                  <a:pos x="0" y="0"/>
                </a:cxn>
                <a:cxn ang="0">
                  <a:pos x="317" y="0"/>
                </a:cxn>
                <a:cxn ang="0">
                  <a:pos x="317" y="106"/>
                </a:cxn>
              </a:cxnLst>
              <a:rect l="0" t="0" r="r" b="b"/>
              <a:pathLst>
                <a:path w="318" h="107">
                  <a:moveTo>
                    <a:pt x="317" y="106"/>
                  </a:moveTo>
                  <a:lnTo>
                    <a:pt x="111" y="106"/>
                  </a:lnTo>
                  <a:lnTo>
                    <a:pt x="0" y="0"/>
                  </a:lnTo>
                  <a:lnTo>
                    <a:pt x="317" y="0"/>
                  </a:lnTo>
                  <a:lnTo>
                    <a:pt x="317" y="106"/>
                  </a:lnTo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2" name="未知"/>
            <p:cNvSpPr>
              <a:spLocks/>
            </p:cNvSpPr>
            <p:nvPr userDrawn="1"/>
          </p:nvSpPr>
          <p:spPr bwMode="auto">
            <a:xfrm>
              <a:off x="0" y="424"/>
              <a:ext cx="318" cy="107"/>
            </a:xfrm>
            <a:custGeom>
              <a:avLst/>
              <a:gdLst/>
              <a:ahLst/>
              <a:cxnLst>
                <a:cxn ang="0">
                  <a:pos x="317" y="0"/>
                </a:cxn>
                <a:cxn ang="0">
                  <a:pos x="111" y="0"/>
                </a:cxn>
                <a:cxn ang="0">
                  <a:pos x="0" y="106"/>
                </a:cxn>
                <a:cxn ang="0">
                  <a:pos x="317" y="106"/>
                </a:cxn>
                <a:cxn ang="0">
                  <a:pos x="317" y="0"/>
                </a:cxn>
              </a:cxnLst>
              <a:rect l="0" t="0" r="r" b="b"/>
              <a:pathLst>
                <a:path w="318" h="107">
                  <a:moveTo>
                    <a:pt x="317" y="0"/>
                  </a:moveTo>
                  <a:lnTo>
                    <a:pt x="111" y="0"/>
                  </a:lnTo>
                  <a:lnTo>
                    <a:pt x="0" y="106"/>
                  </a:lnTo>
                  <a:lnTo>
                    <a:pt x="317" y="106"/>
                  </a:lnTo>
                  <a:lnTo>
                    <a:pt x="317" y="0"/>
                  </a:lnTo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3" name="未知"/>
            <p:cNvSpPr>
              <a:spLocks/>
            </p:cNvSpPr>
            <p:nvPr userDrawn="1"/>
          </p:nvSpPr>
          <p:spPr bwMode="auto">
            <a:xfrm>
              <a:off x="0" y="318"/>
              <a:ext cx="318" cy="107"/>
            </a:xfrm>
            <a:custGeom>
              <a:avLst/>
              <a:gdLst/>
              <a:ahLst/>
              <a:cxnLst>
                <a:cxn ang="0">
                  <a:pos x="317" y="106"/>
                </a:cxn>
                <a:cxn ang="0">
                  <a:pos x="111" y="106"/>
                </a:cxn>
                <a:cxn ang="0">
                  <a:pos x="0" y="0"/>
                </a:cxn>
                <a:cxn ang="0">
                  <a:pos x="317" y="0"/>
                </a:cxn>
                <a:cxn ang="0">
                  <a:pos x="317" y="106"/>
                </a:cxn>
              </a:cxnLst>
              <a:rect l="0" t="0" r="r" b="b"/>
              <a:pathLst>
                <a:path w="318" h="107">
                  <a:moveTo>
                    <a:pt x="317" y="106"/>
                  </a:moveTo>
                  <a:lnTo>
                    <a:pt x="111" y="106"/>
                  </a:lnTo>
                  <a:lnTo>
                    <a:pt x="0" y="0"/>
                  </a:lnTo>
                  <a:lnTo>
                    <a:pt x="317" y="0"/>
                  </a:lnTo>
                  <a:lnTo>
                    <a:pt x="317" y="106"/>
                  </a:lnTo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4" name="未知"/>
            <p:cNvSpPr>
              <a:spLocks/>
            </p:cNvSpPr>
            <p:nvPr userDrawn="1"/>
          </p:nvSpPr>
          <p:spPr bwMode="auto">
            <a:xfrm>
              <a:off x="0" y="212"/>
              <a:ext cx="318" cy="107"/>
            </a:xfrm>
            <a:custGeom>
              <a:avLst/>
              <a:gdLst/>
              <a:ahLst/>
              <a:cxnLst>
                <a:cxn ang="0">
                  <a:pos x="317" y="0"/>
                </a:cxn>
                <a:cxn ang="0">
                  <a:pos x="111" y="0"/>
                </a:cxn>
                <a:cxn ang="0">
                  <a:pos x="0" y="106"/>
                </a:cxn>
                <a:cxn ang="0">
                  <a:pos x="317" y="106"/>
                </a:cxn>
                <a:cxn ang="0">
                  <a:pos x="317" y="0"/>
                </a:cxn>
              </a:cxnLst>
              <a:rect l="0" t="0" r="r" b="b"/>
              <a:pathLst>
                <a:path w="318" h="107">
                  <a:moveTo>
                    <a:pt x="317" y="0"/>
                  </a:moveTo>
                  <a:lnTo>
                    <a:pt x="111" y="0"/>
                  </a:lnTo>
                  <a:lnTo>
                    <a:pt x="0" y="106"/>
                  </a:lnTo>
                  <a:lnTo>
                    <a:pt x="317" y="106"/>
                  </a:lnTo>
                  <a:lnTo>
                    <a:pt x="317" y="0"/>
                  </a:lnTo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5" name="未知"/>
            <p:cNvSpPr>
              <a:spLocks/>
            </p:cNvSpPr>
            <p:nvPr userDrawn="1"/>
          </p:nvSpPr>
          <p:spPr bwMode="auto">
            <a:xfrm>
              <a:off x="0" y="106"/>
              <a:ext cx="318" cy="107"/>
            </a:xfrm>
            <a:custGeom>
              <a:avLst/>
              <a:gdLst/>
              <a:ahLst/>
              <a:cxnLst>
                <a:cxn ang="0">
                  <a:pos x="317" y="106"/>
                </a:cxn>
                <a:cxn ang="0">
                  <a:pos x="111" y="106"/>
                </a:cxn>
                <a:cxn ang="0">
                  <a:pos x="0" y="0"/>
                </a:cxn>
                <a:cxn ang="0">
                  <a:pos x="317" y="0"/>
                </a:cxn>
                <a:cxn ang="0">
                  <a:pos x="317" y="106"/>
                </a:cxn>
              </a:cxnLst>
              <a:rect l="0" t="0" r="r" b="b"/>
              <a:pathLst>
                <a:path w="318" h="107">
                  <a:moveTo>
                    <a:pt x="317" y="106"/>
                  </a:moveTo>
                  <a:lnTo>
                    <a:pt x="111" y="106"/>
                  </a:lnTo>
                  <a:lnTo>
                    <a:pt x="0" y="0"/>
                  </a:lnTo>
                  <a:lnTo>
                    <a:pt x="317" y="0"/>
                  </a:lnTo>
                  <a:lnTo>
                    <a:pt x="317" y="106"/>
                  </a:lnTo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6" name="未知"/>
            <p:cNvSpPr>
              <a:spLocks/>
            </p:cNvSpPr>
            <p:nvPr userDrawn="1"/>
          </p:nvSpPr>
          <p:spPr bwMode="auto">
            <a:xfrm>
              <a:off x="0" y="0"/>
              <a:ext cx="318" cy="107"/>
            </a:xfrm>
            <a:custGeom>
              <a:avLst/>
              <a:gdLst/>
              <a:ahLst/>
              <a:cxnLst>
                <a:cxn ang="0">
                  <a:pos x="317" y="0"/>
                </a:cxn>
                <a:cxn ang="0">
                  <a:pos x="111" y="0"/>
                </a:cxn>
                <a:cxn ang="0">
                  <a:pos x="0" y="106"/>
                </a:cxn>
                <a:cxn ang="0">
                  <a:pos x="317" y="106"/>
                </a:cxn>
                <a:cxn ang="0">
                  <a:pos x="317" y="0"/>
                </a:cxn>
              </a:cxnLst>
              <a:rect l="0" t="0" r="r" b="b"/>
              <a:pathLst>
                <a:path w="318" h="107">
                  <a:moveTo>
                    <a:pt x="317" y="0"/>
                  </a:moveTo>
                  <a:lnTo>
                    <a:pt x="111" y="0"/>
                  </a:lnTo>
                  <a:lnTo>
                    <a:pt x="0" y="106"/>
                  </a:lnTo>
                  <a:lnTo>
                    <a:pt x="317" y="106"/>
                  </a:lnTo>
                  <a:lnTo>
                    <a:pt x="317" y="0"/>
                  </a:lnTo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  <a:ea typeface="宋体" pitchFamily="2" charset="-122"/>
              </a:endParaRPr>
            </a:p>
          </p:txBody>
        </p:sp>
      </p:grpSp>
      <p:graphicFrame>
        <p:nvGraphicFramePr>
          <p:cNvPr id="27" name="Object 22"/>
          <p:cNvGraphicFramePr>
            <a:graphicFrameLocks noChangeAspect="1"/>
          </p:cNvGraphicFramePr>
          <p:nvPr/>
        </p:nvGraphicFramePr>
        <p:xfrm>
          <a:off x="122238" y="117475"/>
          <a:ext cx="665162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3613" r:id="rId3" imgW="847843" imgH="828791" progId="PBrush">
                  <p:embed/>
                </p:oleObj>
              </mc:Choice>
              <mc:Fallback>
                <p:oleObj r:id="rId3" imgW="847843" imgH="828791" progId="PBrush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238" y="117475"/>
                        <a:ext cx="665162" cy="6508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99CC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0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tangle 23"/>
          <p:cNvSpPr>
            <a:spLocks noChangeArrowheads="1"/>
          </p:cNvSpPr>
          <p:nvPr/>
        </p:nvSpPr>
        <p:spPr bwMode="auto">
          <a:xfrm>
            <a:off x="136525" y="755650"/>
            <a:ext cx="8816975" cy="31750"/>
          </a:xfrm>
          <a:prstGeom prst="rect">
            <a:avLst/>
          </a:prstGeom>
          <a:gradFill rotWithShape="0">
            <a:gsLst>
              <a:gs pos="0">
                <a:srgbClr val="990033"/>
              </a:gs>
              <a:gs pos="100000">
                <a:srgbClr val="0000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29" name="Text Box 24"/>
          <p:cNvSpPr txBox="1">
            <a:spLocks noChangeArrowheads="1"/>
          </p:cNvSpPr>
          <p:nvPr/>
        </p:nvSpPr>
        <p:spPr bwMode="auto">
          <a:xfrm>
            <a:off x="0" y="6610350"/>
            <a:ext cx="42481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900">
                <a:solidFill>
                  <a:schemeClr val="folHlink"/>
                </a:solidFill>
                <a:ea typeface="宋体" pitchFamily="2" charset="-122"/>
              </a:rPr>
              <a:t>版权所有：华东理工大学物理化学教研室</a:t>
            </a:r>
            <a:endParaRPr lang="zh-CN" altLang="en-US" sz="900">
              <a:ea typeface="宋体" pitchFamily="2" charset="-122"/>
            </a:endParaRPr>
          </a:p>
        </p:txBody>
      </p:sp>
      <p:sp>
        <p:nvSpPr>
          <p:cNvPr id="30" name="Text Box 26"/>
          <p:cNvSpPr txBox="1">
            <a:spLocks noChangeArrowheads="1"/>
          </p:cNvSpPr>
          <p:nvPr/>
        </p:nvSpPr>
        <p:spPr bwMode="auto">
          <a:xfrm>
            <a:off x="8734425" y="6589713"/>
            <a:ext cx="566738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fld id="{648C66A7-FEA8-4B11-913B-8E1F2F4CEB58}" type="slidenum">
              <a:rPr lang="zh-CN" altLang="en-US" sz="1600" b="1">
                <a:solidFill>
                  <a:srgbClr val="FF0000"/>
                </a:solidFill>
                <a:ea typeface="幼圆" pitchFamily="49" charset="-122"/>
              </a:rPr>
              <a:pPr>
                <a:defRPr/>
              </a:pPr>
              <a:t>‹#›</a:t>
            </a:fld>
            <a:endParaRPr lang="en-US" sz="1600" b="1">
              <a:solidFill>
                <a:srgbClr val="FF0000"/>
              </a:solidFill>
              <a:ea typeface="幼圆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1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3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CCD1C262-7B2A-43A2-9F9B-DAA7B978C11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  <p:transition>
    <p:wipe dir="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185738"/>
            <a:ext cx="8374063" cy="5940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>
    <p:wipe dir="d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white">
          <a:xfrm>
            <a:off x="0" y="0"/>
            <a:ext cx="4557713" cy="25908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path path="rect">
              <a:fillToRect r="100000" b="10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800">
              <a:latin typeface="Arial" pitchFamily="34" charset="0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white">
          <a:xfrm>
            <a:off x="0" y="2590800"/>
            <a:ext cx="4556125" cy="4265613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path path="rect">
              <a:fillToRect t="100000" r="10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800">
              <a:latin typeface="Arial" pitchFamily="34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white">
          <a:xfrm>
            <a:off x="4575175" y="0"/>
            <a:ext cx="4557713" cy="25908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path path="rect">
              <a:fillToRect l="100000" b="10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800">
              <a:latin typeface="Arial" pitchFamily="34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white">
          <a:xfrm>
            <a:off x="4586288" y="2597150"/>
            <a:ext cx="4557712" cy="42608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path path="rect">
              <a:fillToRect l="100000" t="10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800">
              <a:latin typeface="Arial" pitchFamily="34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 userDrawn="1"/>
        </p:nvSpPr>
        <p:spPr bwMode="white">
          <a:xfrm>
            <a:off x="231775" y="2768600"/>
            <a:ext cx="8534400" cy="1828800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50000">
                <a:schemeClr val="bg1"/>
              </a:gs>
              <a:gs pos="100000">
                <a:schemeClr val="hlink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800">
              <a:latin typeface="Arial" pitchFamily="34" charset="0"/>
            </a:endParaRPr>
          </a:p>
        </p:txBody>
      </p:sp>
      <p:sp useBgFill="1">
        <p:nvSpPr>
          <p:cNvPr id="7" name="Rectangle 7"/>
          <p:cNvSpPr>
            <a:spLocks noChangeArrowheads="1"/>
          </p:cNvSpPr>
          <p:nvPr userDrawn="1"/>
        </p:nvSpPr>
        <p:spPr bwMode="ltGray">
          <a:xfrm>
            <a:off x="292100" y="731838"/>
            <a:ext cx="8566150" cy="3794125"/>
          </a:xfrm>
          <a:prstGeom prst="rect">
            <a:avLst/>
          </a:prstGeom>
          <a:ln w="127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800">
              <a:latin typeface="Arial" pitchFamily="34" charset="0"/>
            </a:endParaRPr>
          </a:p>
        </p:txBody>
      </p:sp>
      <p:sp>
        <p:nvSpPr>
          <p:cNvPr id="8" name="Rectangle 8"/>
          <p:cNvSpPr>
            <a:spLocks noChangeArrowheads="1"/>
          </p:cNvSpPr>
          <p:nvPr userDrawn="1"/>
        </p:nvSpPr>
        <p:spPr bwMode="auto">
          <a:xfrm>
            <a:off x="396875" y="825500"/>
            <a:ext cx="8356600" cy="36068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800">
              <a:latin typeface="Arial" pitchFamily="34" charset="0"/>
            </a:endParaRPr>
          </a:p>
        </p:txBody>
      </p:sp>
      <p:sp>
        <p:nvSpPr>
          <p:cNvPr id="9" name="Rectangle 9"/>
          <p:cNvSpPr>
            <a:spLocks noChangeArrowheads="1"/>
          </p:cNvSpPr>
          <p:nvPr userDrawn="1"/>
        </p:nvSpPr>
        <p:spPr bwMode="white">
          <a:xfrm>
            <a:off x="466725" y="909638"/>
            <a:ext cx="8212138" cy="34337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800">
              <a:latin typeface="Arial" pitchFamily="34" charset="0"/>
            </a:endParaRPr>
          </a:p>
        </p:txBody>
      </p:sp>
      <p:grpSp>
        <p:nvGrpSpPr>
          <p:cNvPr id="10" name="Group 10"/>
          <p:cNvGrpSpPr>
            <a:grpSpLocks/>
          </p:cNvGrpSpPr>
          <p:nvPr/>
        </p:nvGrpSpPr>
        <p:grpSpPr bwMode="auto">
          <a:xfrm>
            <a:off x="4105275" y="0"/>
            <a:ext cx="892175" cy="915988"/>
            <a:chOff x="2586" y="0"/>
            <a:chExt cx="562" cy="577"/>
          </a:xfrm>
        </p:grpSpPr>
        <p:sp>
          <p:nvSpPr>
            <p:cNvPr id="11" name="Freeform 11"/>
            <p:cNvSpPr>
              <a:spLocks/>
            </p:cNvSpPr>
            <p:nvPr/>
          </p:nvSpPr>
          <p:spPr bwMode="ltGray">
            <a:xfrm>
              <a:off x="2682" y="0"/>
              <a:ext cx="95" cy="577"/>
            </a:xfrm>
            <a:custGeom>
              <a:avLst/>
              <a:gdLst/>
              <a:ahLst/>
              <a:cxnLst>
                <a:cxn ang="0">
                  <a:pos x="90" y="0"/>
                </a:cxn>
                <a:cxn ang="0">
                  <a:pos x="94" y="458"/>
                </a:cxn>
                <a:cxn ang="0">
                  <a:pos x="0" y="576"/>
                </a:cxn>
                <a:cxn ang="0">
                  <a:pos x="0" y="0"/>
                </a:cxn>
                <a:cxn ang="0">
                  <a:pos x="90" y="0"/>
                </a:cxn>
              </a:cxnLst>
              <a:rect l="0" t="0" r="r" b="b"/>
              <a:pathLst>
                <a:path w="95" h="577">
                  <a:moveTo>
                    <a:pt x="90" y="0"/>
                  </a:moveTo>
                  <a:lnTo>
                    <a:pt x="94" y="458"/>
                  </a:lnTo>
                  <a:lnTo>
                    <a:pt x="0" y="576"/>
                  </a:lnTo>
                  <a:lnTo>
                    <a:pt x="0" y="0"/>
                  </a:lnTo>
                  <a:lnTo>
                    <a:pt x="90" y="0"/>
                  </a:lnTo>
                </a:path>
              </a:pathLst>
            </a:custGeom>
            <a:solidFill>
              <a:schemeClr val="hlink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12" name="Freeform 12"/>
            <p:cNvSpPr>
              <a:spLocks/>
            </p:cNvSpPr>
            <p:nvPr/>
          </p:nvSpPr>
          <p:spPr bwMode="ltGray">
            <a:xfrm>
              <a:off x="2586" y="0"/>
              <a:ext cx="97" cy="5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458"/>
                </a:cxn>
                <a:cxn ang="0">
                  <a:pos x="96" y="576"/>
                </a:cxn>
                <a:cxn ang="0">
                  <a:pos x="96" y="0"/>
                </a:cxn>
                <a:cxn ang="0">
                  <a:pos x="0" y="0"/>
                </a:cxn>
              </a:cxnLst>
              <a:rect l="0" t="0" r="r" b="b"/>
              <a:pathLst>
                <a:path w="97" h="577">
                  <a:moveTo>
                    <a:pt x="0" y="0"/>
                  </a:moveTo>
                  <a:lnTo>
                    <a:pt x="1" y="458"/>
                  </a:lnTo>
                  <a:lnTo>
                    <a:pt x="96" y="576"/>
                  </a:lnTo>
                  <a:lnTo>
                    <a:pt x="96" y="0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13" name="Freeform 13"/>
            <p:cNvSpPr>
              <a:spLocks/>
            </p:cNvSpPr>
            <p:nvPr/>
          </p:nvSpPr>
          <p:spPr bwMode="ltGray">
            <a:xfrm>
              <a:off x="2868" y="0"/>
              <a:ext cx="95" cy="577"/>
            </a:xfrm>
            <a:custGeom>
              <a:avLst/>
              <a:gdLst/>
              <a:ahLst/>
              <a:cxnLst>
                <a:cxn ang="0">
                  <a:pos x="90" y="0"/>
                </a:cxn>
                <a:cxn ang="0">
                  <a:pos x="94" y="458"/>
                </a:cxn>
                <a:cxn ang="0">
                  <a:pos x="0" y="576"/>
                </a:cxn>
                <a:cxn ang="0">
                  <a:pos x="0" y="0"/>
                </a:cxn>
                <a:cxn ang="0">
                  <a:pos x="90" y="0"/>
                </a:cxn>
              </a:cxnLst>
              <a:rect l="0" t="0" r="r" b="b"/>
              <a:pathLst>
                <a:path w="95" h="577">
                  <a:moveTo>
                    <a:pt x="90" y="0"/>
                  </a:moveTo>
                  <a:lnTo>
                    <a:pt x="94" y="458"/>
                  </a:lnTo>
                  <a:lnTo>
                    <a:pt x="0" y="576"/>
                  </a:lnTo>
                  <a:lnTo>
                    <a:pt x="0" y="0"/>
                  </a:lnTo>
                  <a:lnTo>
                    <a:pt x="90" y="0"/>
                  </a:lnTo>
                </a:path>
              </a:pathLst>
            </a:custGeom>
            <a:solidFill>
              <a:schemeClr val="hlink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14" name="Freeform 14"/>
            <p:cNvSpPr>
              <a:spLocks/>
            </p:cNvSpPr>
            <p:nvPr/>
          </p:nvSpPr>
          <p:spPr bwMode="ltGray">
            <a:xfrm>
              <a:off x="2772" y="0"/>
              <a:ext cx="97" cy="5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458"/>
                </a:cxn>
                <a:cxn ang="0">
                  <a:pos x="96" y="576"/>
                </a:cxn>
                <a:cxn ang="0">
                  <a:pos x="96" y="0"/>
                </a:cxn>
                <a:cxn ang="0">
                  <a:pos x="0" y="0"/>
                </a:cxn>
              </a:cxnLst>
              <a:rect l="0" t="0" r="r" b="b"/>
              <a:pathLst>
                <a:path w="97" h="577">
                  <a:moveTo>
                    <a:pt x="0" y="0"/>
                  </a:moveTo>
                  <a:lnTo>
                    <a:pt x="1" y="458"/>
                  </a:lnTo>
                  <a:lnTo>
                    <a:pt x="96" y="576"/>
                  </a:lnTo>
                  <a:lnTo>
                    <a:pt x="96" y="0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15" name="Freeform 15"/>
            <p:cNvSpPr>
              <a:spLocks/>
            </p:cNvSpPr>
            <p:nvPr/>
          </p:nvSpPr>
          <p:spPr bwMode="ltGray">
            <a:xfrm>
              <a:off x="3053" y="0"/>
              <a:ext cx="95" cy="577"/>
            </a:xfrm>
            <a:custGeom>
              <a:avLst/>
              <a:gdLst/>
              <a:ahLst/>
              <a:cxnLst>
                <a:cxn ang="0">
                  <a:pos x="90" y="0"/>
                </a:cxn>
                <a:cxn ang="0">
                  <a:pos x="94" y="458"/>
                </a:cxn>
                <a:cxn ang="0">
                  <a:pos x="0" y="576"/>
                </a:cxn>
                <a:cxn ang="0">
                  <a:pos x="0" y="0"/>
                </a:cxn>
                <a:cxn ang="0">
                  <a:pos x="90" y="0"/>
                </a:cxn>
              </a:cxnLst>
              <a:rect l="0" t="0" r="r" b="b"/>
              <a:pathLst>
                <a:path w="95" h="577">
                  <a:moveTo>
                    <a:pt x="90" y="0"/>
                  </a:moveTo>
                  <a:lnTo>
                    <a:pt x="94" y="458"/>
                  </a:lnTo>
                  <a:lnTo>
                    <a:pt x="0" y="576"/>
                  </a:lnTo>
                  <a:lnTo>
                    <a:pt x="0" y="0"/>
                  </a:lnTo>
                  <a:lnTo>
                    <a:pt x="90" y="0"/>
                  </a:lnTo>
                </a:path>
              </a:pathLst>
            </a:custGeom>
            <a:solidFill>
              <a:schemeClr val="hlink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16" name="Freeform 16"/>
            <p:cNvSpPr>
              <a:spLocks/>
            </p:cNvSpPr>
            <p:nvPr/>
          </p:nvSpPr>
          <p:spPr bwMode="ltGray">
            <a:xfrm>
              <a:off x="2957" y="0"/>
              <a:ext cx="97" cy="5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458"/>
                </a:cxn>
                <a:cxn ang="0">
                  <a:pos x="96" y="576"/>
                </a:cxn>
                <a:cxn ang="0">
                  <a:pos x="96" y="0"/>
                </a:cxn>
                <a:cxn ang="0">
                  <a:pos x="0" y="0"/>
                </a:cxn>
              </a:cxnLst>
              <a:rect l="0" t="0" r="r" b="b"/>
              <a:pathLst>
                <a:path w="97" h="577">
                  <a:moveTo>
                    <a:pt x="0" y="0"/>
                  </a:moveTo>
                  <a:lnTo>
                    <a:pt x="1" y="458"/>
                  </a:lnTo>
                  <a:lnTo>
                    <a:pt x="96" y="576"/>
                  </a:lnTo>
                  <a:lnTo>
                    <a:pt x="96" y="0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</p:grpSp>
      <p:grpSp>
        <p:nvGrpSpPr>
          <p:cNvPr id="17" name="Group 17"/>
          <p:cNvGrpSpPr>
            <a:grpSpLocks/>
          </p:cNvGrpSpPr>
          <p:nvPr userDrawn="1"/>
        </p:nvGrpSpPr>
        <p:grpSpPr bwMode="auto">
          <a:xfrm>
            <a:off x="0" y="2074863"/>
            <a:ext cx="496888" cy="1058862"/>
            <a:chOff x="0" y="1307"/>
            <a:chExt cx="313" cy="667"/>
          </a:xfrm>
        </p:grpSpPr>
        <p:sp>
          <p:nvSpPr>
            <p:cNvPr id="18" name="Freeform 18"/>
            <p:cNvSpPr>
              <a:spLocks/>
            </p:cNvSpPr>
            <p:nvPr userDrawn="1"/>
          </p:nvSpPr>
          <p:spPr bwMode="ltGray">
            <a:xfrm>
              <a:off x="0" y="1862"/>
              <a:ext cx="313" cy="112"/>
            </a:xfrm>
            <a:custGeom>
              <a:avLst/>
              <a:gdLst/>
              <a:ahLst/>
              <a:cxnLst>
                <a:cxn ang="0">
                  <a:pos x="0" y="111"/>
                </a:cxn>
                <a:cxn ang="0">
                  <a:pos x="202" y="111"/>
                </a:cxn>
                <a:cxn ang="0">
                  <a:pos x="312" y="0"/>
                </a:cxn>
                <a:cxn ang="0">
                  <a:pos x="0" y="0"/>
                </a:cxn>
                <a:cxn ang="0">
                  <a:pos x="0" y="111"/>
                </a:cxn>
              </a:cxnLst>
              <a:rect l="0" t="0" r="r" b="b"/>
              <a:pathLst>
                <a:path w="313" h="112">
                  <a:moveTo>
                    <a:pt x="0" y="111"/>
                  </a:moveTo>
                  <a:lnTo>
                    <a:pt x="202" y="111"/>
                  </a:lnTo>
                  <a:lnTo>
                    <a:pt x="312" y="0"/>
                  </a:lnTo>
                  <a:lnTo>
                    <a:pt x="0" y="0"/>
                  </a:lnTo>
                  <a:lnTo>
                    <a:pt x="0" y="111"/>
                  </a:lnTo>
                </a:path>
              </a:pathLst>
            </a:custGeom>
            <a:solidFill>
              <a:schemeClr val="hlink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19" name="Freeform 19"/>
            <p:cNvSpPr>
              <a:spLocks/>
            </p:cNvSpPr>
            <p:nvPr userDrawn="1"/>
          </p:nvSpPr>
          <p:spPr bwMode="ltGray">
            <a:xfrm>
              <a:off x="0" y="1751"/>
              <a:ext cx="313" cy="1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2" y="0"/>
                </a:cxn>
                <a:cxn ang="0">
                  <a:pos x="312" y="111"/>
                </a:cxn>
                <a:cxn ang="0">
                  <a:pos x="0" y="111"/>
                </a:cxn>
                <a:cxn ang="0">
                  <a:pos x="0" y="0"/>
                </a:cxn>
              </a:cxnLst>
              <a:rect l="0" t="0" r="r" b="b"/>
              <a:pathLst>
                <a:path w="313" h="112">
                  <a:moveTo>
                    <a:pt x="0" y="0"/>
                  </a:moveTo>
                  <a:lnTo>
                    <a:pt x="202" y="0"/>
                  </a:lnTo>
                  <a:lnTo>
                    <a:pt x="312" y="111"/>
                  </a:lnTo>
                  <a:lnTo>
                    <a:pt x="0" y="111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20" name="Freeform 20"/>
            <p:cNvSpPr>
              <a:spLocks/>
            </p:cNvSpPr>
            <p:nvPr userDrawn="1"/>
          </p:nvSpPr>
          <p:spPr bwMode="ltGray">
            <a:xfrm>
              <a:off x="0" y="1640"/>
              <a:ext cx="313" cy="112"/>
            </a:xfrm>
            <a:custGeom>
              <a:avLst/>
              <a:gdLst/>
              <a:ahLst/>
              <a:cxnLst>
                <a:cxn ang="0">
                  <a:pos x="0" y="111"/>
                </a:cxn>
                <a:cxn ang="0">
                  <a:pos x="202" y="111"/>
                </a:cxn>
                <a:cxn ang="0">
                  <a:pos x="312" y="0"/>
                </a:cxn>
                <a:cxn ang="0">
                  <a:pos x="0" y="0"/>
                </a:cxn>
                <a:cxn ang="0">
                  <a:pos x="0" y="111"/>
                </a:cxn>
              </a:cxnLst>
              <a:rect l="0" t="0" r="r" b="b"/>
              <a:pathLst>
                <a:path w="313" h="112">
                  <a:moveTo>
                    <a:pt x="0" y="111"/>
                  </a:moveTo>
                  <a:lnTo>
                    <a:pt x="202" y="111"/>
                  </a:lnTo>
                  <a:lnTo>
                    <a:pt x="312" y="0"/>
                  </a:lnTo>
                  <a:lnTo>
                    <a:pt x="0" y="0"/>
                  </a:lnTo>
                  <a:lnTo>
                    <a:pt x="0" y="111"/>
                  </a:lnTo>
                </a:path>
              </a:pathLst>
            </a:custGeom>
            <a:solidFill>
              <a:schemeClr val="hlink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21" name="Freeform 21"/>
            <p:cNvSpPr>
              <a:spLocks/>
            </p:cNvSpPr>
            <p:nvPr userDrawn="1"/>
          </p:nvSpPr>
          <p:spPr bwMode="ltGray">
            <a:xfrm>
              <a:off x="0" y="1529"/>
              <a:ext cx="313" cy="1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2" y="0"/>
                </a:cxn>
                <a:cxn ang="0">
                  <a:pos x="312" y="111"/>
                </a:cxn>
                <a:cxn ang="0">
                  <a:pos x="0" y="111"/>
                </a:cxn>
                <a:cxn ang="0">
                  <a:pos x="0" y="0"/>
                </a:cxn>
              </a:cxnLst>
              <a:rect l="0" t="0" r="r" b="b"/>
              <a:pathLst>
                <a:path w="313" h="112">
                  <a:moveTo>
                    <a:pt x="0" y="0"/>
                  </a:moveTo>
                  <a:lnTo>
                    <a:pt x="202" y="0"/>
                  </a:lnTo>
                  <a:lnTo>
                    <a:pt x="312" y="111"/>
                  </a:lnTo>
                  <a:lnTo>
                    <a:pt x="0" y="111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22" name="Freeform 22"/>
            <p:cNvSpPr>
              <a:spLocks/>
            </p:cNvSpPr>
            <p:nvPr userDrawn="1"/>
          </p:nvSpPr>
          <p:spPr bwMode="ltGray">
            <a:xfrm>
              <a:off x="0" y="1418"/>
              <a:ext cx="313" cy="112"/>
            </a:xfrm>
            <a:custGeom>
              <a:avLst/>
              <a:gdLst/>
              <a:ahLst/>
              <a:cxnLst>
                <a:cxn ang="0">
                  <a:pos x="0" y="111"/>
                </a:cxn>
                <a:cxn ang="0">
                  <a:pos x="202" y="111"/>
                </a:cxn>
                <a:cxn ang="0">
                  <a:pos x="312" y="0"/>
                </a:cxn>
                <a:cxn ang="0">
                  <a:pos x="0" y="0"/>
                </a:cxn>
                <a:cxn ang="0">
                  <a:pos x="0" y="111"/>
                </a:cxn>
              </a:cxnLst>
              <a:rect l="0" t="0" r="r" b="b"/>
              <a:pathLst>
                <a:path w="313" h="112">
                  <a:moveTo>
                    <a:pt x="0" y="111"/>
                  </a:moveTo>
                  <a:lnTo>
                    <a:pt x="202" y="111"/>
                  </a:lnTo>
                  <a:lnTo>
                    <a:pt x="312" y="0"/>
                  </a:lnTo>
                  <a:lnTo>
                    <a:pt x="0" y="0"/>
                  </a:lnTo>
                  <a:lnTo>
                    <a:pt x="0" y="111"/>
                  </a:lnTo>
                </a:path>
              </a:pathLst>
            </a:custGeom>
            <a:solidFill>
              <a:schemeClr val="hlink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23" name="Freeform 23"/>
            <p:cNvSpPr>
              <a:spLocks/>
            </p:cNvSpPr>
            <p:nvPr userDrawn="1"/>
          </p:nvSpPr>
          <p:spPr bwMode="ltGray">
            <a:xfrm>
              <a:off x="0" y="1307"/>
              <a:ext cx="313" cy="1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2" y="0"/>
                </a:cxn>
                <a:cxn ang="0">
                  <a:pos x="312" y="111"/>
                </a:cxn>
                <a:cxn ang="0">
                  <a:pos x="0" y="111"/>
                </a:cxn>
                <a:cxn ang="0">
                  <a:pos x="0" y="0"/>
                </a:cxn>
              </a:cxnLst>
              <a:rect l="0" t="0" r="r" b="b"/>
              <a:pathLst>
                <a:path w="313" h="112">
                  <a:moveTo>
                    <a:pt x="0" y="0"/>
                  </a:moveTo>
                  <a:lnTo>
                    <a:pt x="202" y="0"/>
                  </a:lnTo>
                  <a:lnTo>
                    <a:pt x="312" y="111"/>
                  </a:lnTo>
                  <a:lnTo>
                    <a:pt x="0" y="111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</p:grpSp>
      <p:grpSp>
        <p:nvGrpSpPr>
          <p:cNvPr id="24" name="Group 24"/>
          <p:cNvGrpSpPr>
            <a:grpSpLocks/>
          </p:cNvGrpSpPr>
          <p:nvPr userDrawn="1"/>
        </p:nvGrpSpPr>
        <p:grpSpPr bwMode="auto">
          <a:xfrm>
            <a:off x="8639175" y="2074863"/>
            <a:ext cx="504825" cy="1011237"/>
            <a:chOff x="5442" y="1307"/>
            <a:chExt cx="318" cy="637"/>
          </a:xfrm>
        </p:grpSpPr>
        <p:sp>
          <p:nvSpPr>
            <p:cNvPr id="25" name="Freeform 25"/>
            <p:cNvSpPr>
              <a:spLocks/>
            </p:cNvSpPr>
            <p:nvPr userDrawn="1"/>
          </p:nvSpPr>
          <p:spPr bwMode="ltGray">
            <a:xfrm>
              <a:off x="5442" y="1837"/>
              <a:ext cx="318" cy="107"/>
            </a:xfrm>
            <a:custGeom>
              <a:avLst/>
              <a:gdLst/>
              <a:ahLst/>
              <a:cxnLst>
                <a:cxn ang="0">
                  <a:pos x="317" y="106"/>
                </a:cxn>
                <a:cxn ang="0">
                  <a:pos x="111" y="106"/>
                </a:cxn>
                <a:cxn ang="0">
                  <a:pos x="0" y="0"/>
                </a:cxn>
                <a:cxn ang="0">
                  <a:pos x="317" y="0"/>
                </a:cxn>
                <a:cxn ang="0">
                  <a:pos x="317" y="106"/>
                </a:cxn>
              </a:cxnLst>
              <a:rect l="0" t="0" r="r" b="b"/>
              <a:pathLst>
                <a:path w="318" h="107">
                  <a:moveTo>
                    <a:pt x="317" y="106"/>
                  </a:moveTo>
                  <a:lnTo>
                    <a:pt x="111" y="106"/>
                  </a:lnTo>
                  <a:lnTo>
                    <a:pt x="0" y="0"/>
                  </a:lnTo>
                  <a:lnTo>
                    <a:pt x="317" y="0"/>
                  </a:lnTo>
                  <a:lnTo>
                    <a:pt x="317" y="106"/>
                  </a:lnTo>
                </a:path>
              </a:pathLst>
            </a:custGeom>
            <a:solidFill>
              <a:schemeClr val="hlink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26" name="Freeform 26"/>
            <p:cNvSpPr>
              <a:spLocks/>
            </p:cNvSpPr>
            <p:nvPr userDrawn="1"/>
          </p:nvSpPr>
          <p:spPr bwMode="ltGray">
            <a:xfrm>
              <a:off x="5442" y="1731"/>
              <a:ext cx="318" cy="107"/>
            </a:xfrm>
            <a:custGeom>
              <a:avLst/>
              <a:gdLst/>
              <a:ahLst/>
              <a:cxnLst>
                <a:cxn ang="0">
                  <a:pos x="317" y="0"/>
                </a:cxn>
                <a:cxn ang="0">
                  <a:pos x="111" y="0"/>
                </a:cxn>
                <a:cxn ang="0">
                  <a:pos x="0" y="106"/>
                </a:cxn>
                <a:cxn ang="0">
                  <a:pos x="317" y="106"/>
                </a:cxn>
                <a:cxn ang="0">
                  <a:pos x="317" y="0"/>
                </a:cxn>
              </a:cxnLst>
              <a:rect l="0" t="0" r="r" b="b"/>
              <a:pathLst>
                <a:path w="318" h="107">
                  <a:moveTo>
                    <a:pt x="317" y="0"/>
                  </a:moveTo>
                  <a:lnTo>
                    <a:pt x="111" y="0"/>
                  </a:lnTo>
                  <a:lnTo>
                    <a:pt x="0" y="106"/>
                  </a:lnTo>
                  <a:lnTo>
                    <a:pt x="317" y="106"/>
                  </a:lnTo>
                  <a:lnTo>
                    <a:pt x="317" y="0"/>
                  </a:lnTo>
                </a:path>
              </a:pathLst>
            </a:custGeom>
            <a:solidFill>
              <a:schemeClr val="bg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27" name="Freeform 27"/>
            <p:cNvSpPr>
              <a:spLocks/>
            </p:cNvSpPr>
            <p:nvPr userDrawn="1"/>
          </p:nvSpPr>
          <p:spPr bwMode="ltGray">
            <a:xfrm>
              <a:off x="5442" y="1625"/>
              <a:ext cx="318" cy="107"/>
            </a:xfrm>
            <a:custGeom>
              <a:avLst/>
              <a:gdLst/>
              <a:ahLst/>
              <a:cxnLst>
                <a:cxn ang="0">
                  <a:pos x="317" y="106"/>
                </a:cxn>
                <a:cxn ang="0">
                  <a:pos x="111" y="106"/>
                </a:cxn>
                <a:cxn ang="0">
                  <a:pos x="0" y="0"/>
                </a:cxn>
                <a:cxn ang="0">
                  <a:pos x="317" y="0"/>
                </a:cxn>
                <a:cxn ang="0">
                  <a:pos x="317" y="106"/>
                </a:cxn>
              </a:cxnLst>
              <a:rect l="0" t="0" r="r" b="b"/>
              <a:pathLst>
                <a:path w="318" h="107">
                  <a:moveTo>
                    <a:pt x="317" y="106"/>
                  </a:moveTo>
                  <a:lnTo>
                    <a:pt x="111" y="106"/>
                  </a:lnTo>
                  <a:lnTo>
                    <a:pt x="0" y="0"/>
                  </a:lnTo>
                  <a:lnTo>
                    <a:pt x="317" y="0"/>
                  </a:lnTo>
                  <a:lnTo>
                    <a:pt x="317" y="106"/>
                  </a:lnTo>
                </a:path>
              </a:pathLst>
            </a:custGeom>
            <a:solidFill>
              <a:schemeClr val="hlink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28" name="Freeform 28"/>
            <p:cNvSpPr>
              <a:spLocks/>
            </p:cNvSpPr>
            <p:nvPr userDrawn="1"/>
          </p:nvSpPr>
          <p:spPr bwMode="ltGray">
            <a:xfrm>
              <a:off x="5442" y="1519"/>
              <a:ext cx="318" cy="107"/>
            </a:xfrm>
            <a:custGeom>
              <a:avLst/>
              <a:gdLst/>
              <a:ahLst/>
              <a:cxnLst>
                <a:cxn ang="0">
                  <a:pos x="317" y="0"/>
                </a:cxn>
                <a:cxn ang="0">
                  <a:pos x="111" y="0"/>
                </a:cxn>
                <a:cxn ang="0">
                  <a:pos x="0" y="106"/>
                </a:cxn>
                <a:cxn ang="0">
                  <a:pos x="317" y="106"/>
                </a:cxn>
                <a:cxn ang="0">
                  <a:pos x="317" y="0"/>
                </a:cxn>
              </a:cxnLst>
              <a:rect l="0" t="0" r="r" b="b"/>
              <a:pathLst>
                <a:path w="318" h="107">
                  <a:moveTo>
                    <a:pt x="317" y="0"/>
                  </a:moveTo>
                  <a:lnTo>
                    <a:pt x="111" y="0"/>
                  </a:lnTo>
                  <a:lnTo>
                    <a:pt x="0" y="106"/>
                  </a:lnTo>
                  <a:lnTo>
                    <a:pt x="317" y="106"/>
                  </a:lnTo>
                  <a:lnTo>
                    <a:pt x="317" y="0"/>
                  </a:lnTo>
                </a:path>
              </a:pathLst>
            </a:custGeom>
            <a:solidFill>
              <a:schemeClr val="bg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29" name="Freeform 29"/>
            <p:cNvSpPr>
              <a:spLocks/>
            </p:cNvSpPr>
            <p:nvPr userDrawn="1"/>
          </p:nvSpPr>
          <p:spPr bwMode="ltGray">
            <a:xfrm>
              <a:off x="5442" y="1413"/>
              <a:ext cx="318" cy="107"/>
            </a:xfrm>
            <a:custGeom>
              <a:avLst/>
              <a:gdLst/>
              <a:ahLst/>
              <a:cxnLst>
                <a:cxn ang="0">
                  <a:pos x="317" y="106"/>
                </a:cxn>
                <a:cxn ang="0">
                  <a:pos x="111" y="106"/>
                </a:cxn>
                <a:cxn ang="0">
                  <a:pos x="0" y="0"/>
                </a:cxn>
                <a:cxn ang="0">
                  <a:pos x="317" y="0"/>
                </a:cxn>
                <a:cxn ang="0">
                  <a:pos x="317" y="106"/>
                </a:cxn>
              </a:cxnLst>
              <a:rect l="0" t="0" r="r" b="b"/>
              <a:pathLst>
                <a:path w="318" h="107">
                  <a:moveTo>
                    <a:pt x="317" y="106"/>
                  </a:moveTo>
                  <a:lnTo>
                    <a:pt x="111" y="106"/>
                  </a:lnTo>
                  <a:lnTo>
                    <a:pt x="0" y="0"/>
                  </a:lnTo>
                  <a:lnTo>
                    <a:pt x="317" y="0"/>
                  </a:lnTo>
                  <a:lnTo>
                    <a:pt x="317" y="106"/>
                  </a:lnTo>
                </a:path>
              </a:pathLst>
            </a:custGeom>
            <a:solidFill>
              <a:schemeClr val="hlink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30" name="Freeform 30"/>
            <p:cNvSpPr>
              <a:spLocks/>
            </p:cNvSpPr>
            <p:nvPr userDrawn="1"/>
          </p:nvSpPr>
          <p:spPr bwMode="ltGray">
            <a:xfrm>
              <a:off x="5442" y="1307"/>
              <a:ext cx="318" cy="107"/>
            </a:xfrm>
            <a:custGeom>
              <a:avLst/>
              <a:gdLst/>
              <a:ahLst/>
              <a:cxnLst>
                <a:cxn ang="0">
                  <a:pos x="317" y="0"/>
                </a:cxn>
                <a:cxn ang="0">
                  <a:pos x="111" y="0"/>
                </a:cxn>
                <a:cxn ang="0">
                  <a:pos x="0" y="106"/>
                </a:cxn>
                <a:cxn ang="0">
                  <a:pos x="317" y="106"/>
                </a:cxn>
                <a:cxn ang="0">
                  <a:pos x="317" y="0"/>
                </a:cxn>
              </a:cxnLst>
              <a:rect l="0" t="0" r="r" b="b"/>
              <a:pathLst>
                <a:path w="318" h="107">
                  <a:moveTo>
                    <a:pt x="317" y="0"/>
                  </a:moveTo>
                  <a:lnTo>
                    <a:pt x="111" y="0"/>
                  </a:lnTo>
                  <a:lnTo>
                    <a:pt x="0" y="106"/>
                  </a:lnTo>
                  <a:lnTo>
                    <a:pt x="317" y="106"/>
                  </a:lnTo>
                  <a:lnTo>
                    <a:pt x="317" y="0"/>
                  </a:lnTo>
                </a:path>
              </a:pathLst>
            </a:custGeom>
            <a:solidFill>
              <a:schemeClr val="bg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</p:grpSp>
      <p:sp>
        <p:nvSpPr>
          <p:cNvPr id="31" name="Text Box 32"/>
          <p:cNvSpPr txBox="1">
            <a:spLocks noChangeArrowheads="1"/>
          </p:cNvSpPr>
          <p:nvPr userDrawn="1"/>
        </p:nvSpPr>
        <p:spPr bwMode="auto">
          <a:xfrm>
            <a:off x="0" y="6553200"/>
            <a:ext cx="4248150" cy="2746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1200">
                <a:solidFill>
                  <a:schemeClr val="folHlink"/>
                </a:solidFill>
              </a:rPr>
              <a:t>版权所有：华东理工大学物理化学教研室</a:t>
            </a:r>
            <a:endParaRPr kumimoji="1" lang="zh-CN" altLang="en-US"/>
          </a:p>
        </p:txBody>
      </p:sp>
      <p:sp>
        <p:nvSpPr>
          <p:cNvPr id="32" name="Rectangle 33"/>
          <p:cNvSpPr>
            <a:spLocks noChangeArrowheads="1"/>
          </p:cNvSpPr>
          <p:nvPr userDrawn="1"/>
        </p:nvSpPr>
        <p:spPr bwMode="auto">
          <a:xfrm>
            <a:off x="882650" y="1136650"/>
            <a:ext cx="7493000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>
              <a:defRPr/>
            </a:pPr>
            <a:br>
              <a:rPr lang="zh-CN" altLang="en-US" sz="1800">
                <a:latin typeface="Arial" pitchFamily="34" charset="0"/>
              </a:rPr>
            </a:br>
            <a:endParaRPr lang="zh-CN" altLang="en-US" sz="1800">
              <a:latin typeface="Arial" pitchFamily="34" charset="0"/>
            </a:endParaRPr>
          </a:p>
        </p:txBody>
      </p:sp>
      <p:sp>
        <p:nvSpPr>
          <p:cNvPr id="33" name="Rectangle 34"/>
          <p:cNvSpPr>
            <a:spLocks noChangeArrowheads="1"/>
          </p:cNvSpPr>
          <p:nvPr userDrawn="1"/>
        </p:nvSpPr>
        <p:spPr bwMode="auto">
          <a:xfrm>
            <a:off x="882650" y="1136650"/>
            <a:ext cx="7493000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>
              <a:defRPr/>
            </a:pPr>
            <a:br>
              <a:rPr lang="zh-CN" altLang="en-US" sz="1800">
                <a:latin typeface="Arial" pitchFamily="34" charset="0"/>
              </a:rPr>
            </a:br>
            <a:endParaRPr lang="zh-CN" altLang="en-US" sz="1800">
              <a:latin typeface="Arial" pitchFamily="34" charset="0"/>
            </a:endParaRPr>
          </a:p>
        </p:txBody>
      </p:sp>
      <p:sp>
        <p:nvSpPr>
          <p:cNvPr id="34" name="Text Box 35"/>
          <p:cNvSpPr txBox="1">
            <a:spLocks noChangeArrowheads="1"/>
          </p:cNvSpPr>
          <p:nvPr userDrawn="1"/>
        </p:nvSpPr>
        <p:spPr bwMode="auto">
          <a:xfrm>
            <a:off x="1301750" y="1365250"/>
            <a:ext cx="6418263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>
              <a:defRPr/>
            </a:pPr>
            <a:r>
              <a:rPr kumimoji="1" lang="en-US" altLang="zh-CN" sz="6600" b="1">
                <a:solidFill>
                  <a:srgbClr val="FFFF66"/>
                </a:solidFill>
                <a:ea typeface="幼圆" pitchFamily="49" charset="-122"/>
              </a:rPr>
              <a:t>Part 2</a:t>
            </a:r>
            <a:r>
              <a:rPr kumimoji="1" lang="en-US" altLang="zh-CN" sz="6600" b="1">
                <a:solidFill>
                  <a:srgbClr val="FFFF66"/>
                </a:solidFill>
              </a:rPr>
              <a:t>: Structure</a:t>
            </a:r>
            <a:r>
              <a:rPr kumimoji="1" lang="en-US" altLang="zh-CN" sz="3200" b="1">
                <a:solidFill>
                  <a:srgbClr val="FF0000"/>
                </a:solidFill>
                <a:ea typeface="幼圆" pitchFamily="49" charset="-122"/>
              </a:rPr>
              <a:t> </a:t>
            </a:r>
          </a:p>
        </p:txBody>
      </p:sp>
      <p:sp>
        <p:nvSpPr>
          <p:cNvPr id="35" name="Rectangle 36"/>
          <p:cNvSpPr>
            <a:spLocks noChangeArrowheads="1"/>
          </p:cNvSpPr>
          <p:nvPr userDrawn="1"/>
        </p:nvSpPr>
        <p:spPr bwMode="auto">
          <a:xfrm>
            <a:off x="741363" y="4833938"/>
            <a:ext cx="7097712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kumimoji="1" lang="en-US" altLang="zh-CN" sz="6600" b="1">
                <a:solidFill>
                  <a:srgbClr val="FF0000"/>
                </a:solidFill>
                <a:latin typeface="Monotype Corsiva" pitchFamily="66" charset="0"/>
                <a:ea typeface="黑体" pitchFamily="2" charset="-122"/>
              </a:rPr>
              <a:t>Bilingual    Program</a:t>
            </a:r>
          </a:p>
        </p:txBody>
      </p:sp>
      <p:sp>
        <p:nvSpPr>
          <p:cNvPr id="36" name="Rectangle 31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kumimoji="1" sz="1400">
                <a:latin typeface="+mn-lt"/>
              </a:defRPr>
            </a:lvl1pPr>
          </a:lstStyle>
          <a:p>
            <a:pPr>
              <a:defRPr/>
            </a:pPr>
            <a:fld id="{A91AA67F-BD36-443E-A182-877AEBDDEEC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wipe dir="d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slow">
    <p:wipe dir="d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>
    <p:wipe dir="d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slow">
    <p:wipe dir="d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slow">
    <p:wipe dir="d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spd="slow">
    <p:wipe dir="d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wipe dir="d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slow">
    <p:wipe dir="d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slow">
    <p:wipe dir="d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slow">
    <p:wipe dir="d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slow">
    <p:wipe dir="d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4557713" cy="25908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path path="rect">
              <a:fillToRect r="100000" b="10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800">
              <a:latin typeface="Arial" pitchFamily="34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2576513"/>
            <a:ext cx="4595813" cy="4265612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path path="rect">
              <a:fillToRect t="100000" r="10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800">
              <a:latin typeface="Arial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75175" y="0"/>
            <a:ext cx="4557713" cy="25908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path path="rect">
              <a:fillToRect l="100000" b="10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800">
              <a:latin typeface="Arial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72000" y="2582863"/>
            <a:ext cx="4557713" cy="42608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path path="rect">
              <a:fillToRect l="100000" t="10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800">
              <a:latin typeface="Arial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31775" y="2768600"/>
            <a:ext cx="8534400" cy="1828800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50000">
                <a:schemeClr val="bg1"/>
              </a:gs>
              <a:gs pos="100000">
                <a:schemeClr val="hlink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800">
              <a:latin typeface="Arial" pitchFamily="34" charset="0"/>
            </a:endParaRPr>
          </a:p>
        </p:txBody>
      </p:sp>
      <p:sp useBgFill="1">
        <p:nvSpPr>
          <p:cNvPr id="8" name="Rectangle 7"/>
          <p:cNvSpPr>
            <a:spLocks noChangeArrowheads="1"/>
          </p:cNvSpPr>
          <p:nvPr/>
        </p:nvSpPr>
        <p:spPr bwMode="auto">
          <a:xfrm>
            <a:off x="292100" y="731838"/>
            <a:ext cx="8566150" cy="3794125"/>
          </a:xfrm>
          <a:prstGeom prst="rect">
            <a:avLst/>
          </a:prstGeom>
          <a:ln w="127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800">
              <a:latin typeface="Arial" pitchFamily="34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96875" y="825500"/>
            <a:ext cx="8356600" cy="36068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800">
              <a:latin typeface="Arial" pitchFamily="34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66725" y="909638"/>
            <a:ext cx="8212138" cy="34337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800">
              <a:latin typeface="Arial" pitchFamily="34" charset="0"/>
            </a:endParaRPr>
          </a:p>
        </p:txBody>
      </p: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4105275" y="0"/>
            <a:ext cx="892175" cy="915988"/>
            <a:chOff x="0" y="0"/>
            <a:chExt cx="562" cy="577"/>
          </a:xfrm>
        </p:grpSpPr>
        <p:sp>
          <p:nvSpPr>
            <p:cNvPr id="12" name="未知"/>
            <p:cNvSpPr>
              <a:spLocks/>
            </p:cNvSpPr>
            <p:nvPr/>
          </p:nvSpPr>
          <p:spPr bwMode="auto">
            <a:xfrm>
              <a:off x="96" y="0"/>
              <a:ext cx="95" cy="577"/>
            </a:xfrm>
            <a:custGeom>
              <a:avLst/>
              <a:gdLst/>
              <a:ahLst/>
              <a:cxnLst>
                <a:cxn ang="0">
                  <a:pos x="90" y="0"/>
                </a:cxn>
                <a:cxn ang="0">
                  <a:pos x="94" y="458"/>
                </a:cxn>
                <a:cxn ang="0">
                  <a:pos x="0" y="576"/>
                </a:cxn>
                <a:cxn ang="0">
                  <a:pos x="0" y="0"/>
                </a:cxn>
                <a:cxn ang="0">
                  <a:pos x="90" y="0"/>
                </a:cxn>
              </a:cxnLst>
              <a:rect l="0" t="0" r="r" b="b"/>
              <a:pathLst>
                <a:path w="95" h="577">
                  <a:moveTo>
                    <a:pt x="90" y="0"/>
                  </a:moveTo>
                  <a:lnTo>
                    <a:pt x="94" y="458"/>
                  </a:lnTo>
                  <a:lnTo>
                    <a:pt x="0" y="576"/>
                  </a:lnTo>
                  <a:lnTo>
                    <a:pt x="0" y="0"/>
                  </a:lnTo>
                  <a:lnTo>
                    <a:pt x="90" y="0"/>
                  </a:lnTo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13" name="未知"/>
            <p:cNvSpPr>
              <a:spLocks/>
            </p:cNvSpPr>
            <p:nvPr/>
          </p:nvSpPr>
          <p:spPr bwMode="auto">
            <a:xfrm>
              <a:off x="0" y="0"/>
              <a:ext cx="97" cy="5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458"/>
                </a:cxn>
                <a:cxn ang="0">
                  <a:pos x="96" y="576"/>
                </a:cxn>
                <a:cxn ang="0">
                  <a:pos x="96" y="0"/>
                </a:cxn>
                <a:cxn ang="0">
                  <a:pos x="0" y="0"/>
                </a:cxn>
              </a:cxnLst>
              <a:rect l="0" t="0" r="r" b="b"/>
              <a:pathLst>
                <a:path w="97" h="577">
                  <a:moveTo>
                    <a:pt x="0" y="0"/>
                  </a:moveTo>
                  <a:lnTo>
                    <a:pt x="1" y="458"/>
                  </a:lnTo>
                  <a:lnTo>
                    <a:pt x="96" y="576"/>
                  </a:lnTo>
                  <a:lnTo>
                    <a:pt x="96" y="0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14" name="未知"/>
            <p:cNvSpPr>
              <a:spLocks/>
            </p:cNvSpPr>
            <p:nvPr/>
          </p:nvSpPr>
          <p:spPr bwMode="auto">
            <a:xfrm>
              <a:off x="282" y="0"/>
              <a:ext cx="95" cy="577"/>
            </a:xfrm>
            <a:custGeom>
              <a:avLst/>
              <a:gdLst/>
              <a:ahLst/>
              <a:cxnLst>
                <a:cxn ang="0">
                  <a:pos x="90" y="0"/>
                </a:cxn>
                <a:cxn ang="0">
                  <a:pos x="94" y="458"/>
                </a:cxn>
                <a:cxn ang="0">
                  <a:pos x="0" y="576"/>
                </a:cxn>
                <a:cxn ang="0">
                  <a:pos x="0" y="0"/>
                </a:cxn>
                <a:cxn ang="0">
                  <a:pos x="90" y="0"/>
                </a:cxn>
              </a:cxnLst>
              <a:rect l="0" t="0" r="r" b="b"/>
              <a:pathLst>
                <a:path w="95" h="577">
                  <a:moveTo>
                    <a:pt x="90" y="0"/>
                  </a:moveTo>
                  <a:lnTo>
                    <a:pt x="94" y="458"/>
                  </a:lnTo>
                  <a:lnTo>
                    <a:pt x="0" y="576"/>
                  </a:lnTo>
                  <a:lnTo>
                    <a:pt x="0" y="0"/>
                  </a:lnTo>
                  <a:lnTo>
                    <a:pt x="90" y="0"/>
                  </a:lnTo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15" name="未知"/>
            <p:cNvSpPr>
              <a:spLocks/>
            </p:cNvSpPr>
            <p:nvPr/>
          </p:nvSpPr>
          <p:spPr bwMode="auto">
            <a:xfrm>
              <a:off x="186" y="0"/>
              <a:ext cx="97" cy="5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458"/>
                </a:cxn>
                <a:cxn ang="0">
                  <a:pos x="96" y="576"/>
                </a:cxn>
                <a:cxn ang="0">
                  <a:pos x="96" y="0"/>
                </a:cxn>
                <a:cxn ang="0">
                  <a:pos x="0" y="0"/>
                </a:cxn>
              </a:cxnLst>
              <a:rect l="0" t="0" r="r" b="b"/>
              <a:pathLst>
                <a:path w="97" h="577">
                  <a:moveTo>
                    <a:pt x="0" y="0"/>
                  </a:moveTo>
                  <a:lnTo>
                    <a:pt x="1" y="458"/>
                  </a:lnTo>
                  <a:lnTo>
                    <a:pt x="96" y="576"/>
                  </a:lnTo>
                  <a:lnTo>
                    <a:pt x="96" y="0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16" name="未知"/>
            <p:cNvSpPr>
              <a:spLocks/>
            </p:cNvSpPr>
            <p:nvPr/>
          </p:nvSpPr>
          <p:spPr bwMode="auto">
            <a:xfrm>
              <a:off x="467" y="0"/>
              <a:ext cx="95" cy="577"/>
            </a:xfrm>
            <a:custGeom>
              <a:avLst/>
              <a:gdLst/>
              <a:ahLst/>
              <a:cxnLst>
                <a:cxn ang="0">
                  <a:pos x="90" y="0"/>
                </a:cxn>
                <a:cxn ang="0">
                  <a:pos x="94" y="458"/>
                </a:cxn>
                <a:cxn ang="0">
                  <a:pos x="0" y="576"/>
                </a:cxn>
                <a:cxn ang="0">
                  <a:pos x="0" y="0"/>
                </a:cxn>
                <a:cxn ang="0">
                  <a:pos x="90" y="0"/>
                </a:cxn>
              </a:cxnLst>
              <a:rect l="0" t="0" r="r" b="b"/>
              <a:pathLst>
                <a:path w="95" h="577">
                  <a:moveTo>
                    <a:pt x="90" y="0"/>
                  </a:moveTo>
                  <a:lnTo>
                    <a:pt x="94" y="458"/>
                  </a:lnTo>
                  <a:lnTo>
                    <a:pt x="0" y="576"/>
                  </a:lnTo>
                  <a:lnTo>
                    <a:pt x="0" y="0"/>
                  </a:lnTo>
                  <a:lnTo>
                    <a:pt x="90" y="0"/>
                  </a:lnTo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17" name="未知"/>
            <p:cNvSpPr>
              <a:spLocks/>
            </p:cNvSpPr>
            <p:nvPr/>
          </p:nvSpPr>
          <p:spPr bwMode="auto">
            <a:xfrm>
              <a:off x="371" y="0"/>
              <a:ext cx="97" cy="5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458"/>
                </a:cxn>
                <a:cxn ang="0">
                  <a:pos x="96" y="576"/>
                </a:cxn>
                <a:cxn ang="0">
                  <a:pos x="96" y="0"/>
                </a:cxn>
                <a:cxn ang="0">
                  <a:pos x="0" y="0"/>
                </a:cxn>
              </a:cxnLst>
              <a:rect l="0" t="0" r="r" b="b"/>
              <a:pathLst>
                <a:path w="97" h="577">
                  <a:moveTo>
                    <a:pt x="0" y="0"/>
                  </a:moveTo>
                  <a:lnTo>
                    <a:pt x="1" y="458"/>
                  </a:lnTo>
                  <a:lnTo>
                    <a:pt x="96" y="576"/>
                  </a:lnTo>
                  <a:lnTo>
                    <a:pt x="96" y="0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</p:grpSp>
      <p:grpSp>
        <p:nvGrpSpPr>
          <p:cNvPr id="18" name="Group 17"/>
          <p:cNvGrpSpPr>
            <a:grpSpLocks/>
          </p:cNvGrpSpPr>
          <p:nvPr/>
        </p:nvGrpSpPr>
        <p:grpSpPr bwMode="auto">
          <a:xfrm>
            <a:off x="0" y="2074863"/>
            <a:ext cx="496888" cy="1058862"/>
            <a:chOff x="0" y="0"/>
            <a:chExt cx="313" cy="667"/>
          </a:xfrm>
        </p:grpSpPr>
        <p:sp>
          <p:nvSpPr>
            <p:cNvPr id="19" name="未知"/>
            <p:cNvSpPr>
              <a:spLocks/>
            </p:cNvSpPr>
            <p:nvPr/>
          </p:nvSpPr>
          <p:spPr bwMode="auto">
            <a:xfrm>
              <a:off x="0" y="555"/>
              <a:ext cx="313" cy="112"/>
            </a:xfrm>
            <a:custGeom>
              <a:avLst/>
              <a:gdLst/>
              <a:ahLst/>
              <a:cxnLst>
                <a:cxn ang="0">
                  <a:pos x="0" y="111"/>
                </a:cxn>
                <a:cxn ang="0">
                  <a:pos x="202" y="111"/>
                </a:cxn>
                <a:cxn ang="0">
                  <a:pos x="312" y="0"/>
                </a:cxn>
                <a:cxn ang="0">
                  <a:pos x="0" y="0"/>
                </a:cxn>
                <a:cxn ang="0">
                  <a:pos x="0" y="111"/>
                </a:cxn>
              </a:cxnLst>
              <a:rect l="0" t="0" r="r" b="b"/>
              <a:pathLst>
                <a:path w="313" h="112">
                  <a:moveTo>
                    <a:pt x="0" y="111"/>
                  </a:moveTo>
                  <a:lnTo>
                    <a:pt x="202" y="111"/>
                  </a:lnTo>
                  <a:lnTo>
                    <a:pt x="312" y="0"/>
                  </a:lnTo>
                  <a:lnTo>
                    <a:pt x="0" y="0"/>
                  </a:lnTo>
                  <a:lnTo>
                    <a:pt x="0" y="111"/>
                  </a:lnTo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20" name="未知"/>
            <p:cNvSpPr>
              <a:spLocks/>
            </p:cNvSpPr>
            <p:nvPr/>
          </p:nvSpPr>
          <p:spPr bwMode="auto">
            <a:xfrm>
              <a:off x="0" y="444"/>
              <a:ext cx="313" cy="1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2" y="0"/>
                </a:cxn>
                <a:cxn ang="0">
                  <a:pos x="312" y="111"/>
                </a:cxn>
                <a:cxn ang="0">
                  <a:pos x="0" y="111"/>
                </a:cxn>
                <a:cxn ang="0">
                  <a:pos x="0" y="0"/>
                </a:cxn>
              </a:cxnLst>
              <a:rect l="0" t="0" r="r" b="b"/>
              <a:pathLst>
                <a:path w="313" h="112">
                  <a:moveTo>
                    <a:pt x="0" y="0"/>
                  </a:moveTo>
                  <a:lnTo>
                    <a:pt x="202" y="0"/>
                  </a:lnTo>
                  <a:lnTo>
                    <a:pt x="312" y="111"/>
                  </a:lnTo>
                  <a:lnTo>
                    <a:pt x="0" y="111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21" name="未知"/>
            <p:cNvSpPr>
              <a:spLocks/>
            </p:cNvSpPr>
            <p:nvPr/>
          </p:nvSpPr>
          <p:spPr bwMode="auto">
            <a:xfrm>
              <a:off x="0" y="333"/>
              <a:ext cx="313" cy="112"/>
            </a:xfrm>
            <a:custGeom>
              <a:avLst/>
              <a:gdLst/>
              <a:ahLst/>
              <a:cxnLst>
                <a:cxn ang="0">
                  <a:pos x="0" y="111"/>
                </a:cxn>
                <a:cxn ang="0">
                  <a:pos x="202" y="111"/>
                </a:cxn>
                <a:cxn ang="0">
                  <a:pos x="312" y="0"/>
                </a:cxn>
                <a:cxn ang="0">
                  <a:pos x="0" y="0"/>
                </a:cxn>
                <a:cxn ang="0">
                  <a:pos x="0" y="111"/>
                </a:cxn>
              </a:cxnLst>
              <a:rect l="0" t="0" r="r" b="b"/>
              <a:pathLst>
                <a:path w="313" h="112">
                  <a:moveTo>
                    <a:pt x="0" y="111"/>
                  </a:moveTo>
                  <a:lnTo>
                    <a:pt x="202" y="111"/>
                  </a:lnTo>
                  <a:lnTo>
                    <a:pt x="312" y="0"/>
                  </a:lnTo>
                  <a:lnTo>
                    <a:pt x="0" y="0"/>
                  </a:lnTo>
                  <a:lnTo>
                    <a:pt x="0" y="111"/>
                  </a:lnTo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22" name="未知"/>
            <p:cNvSpPr>
              <a:spLocks/>
            </p:cNvSpPr>
            <p:nvPr/>
          </p:nvSpPr>
          <p:spPr bwMode="auto">
            <a:xfrm>
              <a:off x="0" y="222"/>
              <a:ext cx="313" cy="1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2" y="0"/>
                </a:cxn>
                <a:cxn ang="0">
                  <a:pos x="312" y="111"/>
                </a:cxn>
                <a:cxn ang="0">
                  <a:pos x="0" y="111"/>
                </a:cxn>
                <a:cxn ang="0">
                  <a:pos x="0" y="0"/>
                </a:cxn>
              </a:cxnLst>
              <a:rect l="0" t="0" r="r" b="b"/>
              <a:pathLst>
                <a:path w="313" h="112">
                  <a:moveTo>
                    <a:pt x="0" y="0"/>
                  </a:moveTo>
                  <a:lnTo>
                    <a:pt x="202" y="0"/>
                  </a:lnTo>
                  <a:lnTo>
                    <a:pt x="312" y="111"/>
                  </a:lnTo>
                  <a:lnTo>
                    <a:pt x="0" y="111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23" name="未知"/>
            <p:cNvSpPr>
              <a:spLocks/>
            </p:cNvSpPr>
            <p:nvPr/>
          </p:nvSpPr>
          <p:spPr bwMode="auto">
            <a:xfrm>
              <a:off x="0" y="111"/>
              <a:ext cx="313" cy="112"/>
            </a:xfrm>
            <a:custGeom>
              <a:avLst/>
              <a:gdLst/>
              <a:ahLst/>
              <a:cxnLst>
                <a:cxn ang="0">
                  <a:pos x="0" y="111"/>
                </a:cxn>
                <a:cxn ang="0">
                  <a:pos x="202" y="111"/>
                </a:cxn>
                <a:cxn ang="0">
                  <a:pos x="312" y="0"/>
                </a:cxn>
                <a:cxn ang="0">
                  <a:pos x="0" y="0"/>
                </a:cxn>
                <a:cxn ang="0">
                  <a:pos x="0" y="111"/>
                </a:cxn>
              </a:cxnLst>
              <a:rect l="0" t="0" r="r" b="b"/>
              <a:pathLst>
                <a:path w="313" h="112">
                  <a:moveTo>
                    <a:pt x="0" y="111"/>
                  </a:moveTo>
                  <a:lnTo>
                    <a:pt x="202" y="111"/>
                  </a:lnTo>
                  <a:lnTo>
                    <a:pt x="312" y="0"/>
                  </a:lnTo>
                  <a:lnTo>
                    <a:pt x="0" y="0"/>
                  </a:lnTo>
                  <a:lnTo>
                    <a:pt x="0" y="111"/>
                  </a:lnTo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24" name="未知"/>
            <p:cNvSpPr>
              <a:spLocks/>
            </p:cNvSpPr>
            <p:nvPr/>
          </p:nvSpPr>
          <p:spPr bwMode="auto">
            <a:xfrm>
              <a:off x="0" y="0"/>
              <a:ext cx="313" cy="1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2" y="0"/>
                </a:cxn>
                <a:cxn ang="0">
                  <a:pos x="312" y="111"/>
                </a:cxn>
                <a:cxn ang="0">
                  <a:pos x="0" y="111"/>
                </a:cxn>
                <a:cxn ang="0">
                  <a:pos x="0" y="0"/>
                </a:cxn>
              </a:cxnLst>
              <a:rect l="0" t="0" r="r" b="b"/>
              <a:pathLst>
                <a:path w="313" h="112">
                  <a:moveTo>
                    <a:pt x="0" y="0"/>
                  </a:moveTo>
                  <a:lnTo>
                    <a:pt x="202" y="0"/>
                  </a:lnTo>
                  <a:lnTo>
                    <a:pt x="312" y="111"/>
                  </a:lnTo>
                  <a:lnTo>
                    <a:pt x="0" y="111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</p:grpSp>
      <p:grpSp>
        <p:nvGrpSpPr>
          <p:cNvPr id="25" name="Group 24"/>
          <p:cNvGrpSpPr>
            <a:grpSpLocks/>
          </p:cNvGrpSpPr>
          <p:nvPr/>
        </p:nvGrpSpPr>
        <p:grpSpPr bwMode="auto">
          <a:xfrm>
            <a:off x="8639175" y="2074863"/>
            <a:ext cx="504825" cy="1011237"/>
            <a:chOff x="0" y="0"/>
            <a:chExt cx="318" cy="637"/>
          </a:xfrm>
        </p:grpSpPr>
        <p:sp>
          <p:nvSpPr>
            <p:cNvPr id="26" name="未知"/>
            <p:cNvSpPr>
              <a:spLocks/>
            </p:cNvSpPr>
            <p:nvPr/>
          </p:nvSpPr>
          <p:spPr bwMode="auto">
            <a:xfrm>
              <a:off x="0" y="530"/>
              <a:ext cx="318" cy="107"/>
            </a:xfrm>
            <a:custGeom>
              <a:avLst/>
              <a:gdLst/>
              <a:ahLst/>
              <a:cxnLst>
                <a:cxn ang="0">
                  <a:pos x="317" y="106"/>
                </a:cxn>
                <a:cxn ang="0">
                  <a:pos x="111" y="106"/>
                </a:cxn>
                <a:cxn ang="0">
                  <a:pos x="0" y="0"/>
                </a:cxn>
                <a:cxn ang="0">
                  <a:pos x="317" y="0"/>
                </a:cxn>
                <a:cxn ang="0">
                  <a:pos x="317" y="106"/>
                </a:cxn>
              </a:cxnLst>
              <a:rect l="0" t="0" r="r" b="b"/>
              <a:pathLst>
                <a:path w="318" h="107">
                  <a:moveTo>
                    <a:pt x="317" y="106"/>
                  </a:moveTo>
                  <a:lnTo>
                    <a:pt x="111" y="106"/>
                  </a:lnTo>
                  <a:lnTo>
                    <a:pt x="0" y="0"/>
                  </a:lnTo>
                  <a:lnTo>
                    <a:pt x="317" y="0"/>
                  </a:lnTo>
                  <a:lnTo>
                    <a:pt x="317" y="106"/>
                  </a:lnTo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27" name="未知"/>
            <p:cNvSpPr>
              <a:spLocks/>
            </p:cNvSpPr>
            <p:nvPr/>
          </p:nvSpPr>
          <p:spPr bwMode="auto">
            <a:xfrm>
              <a:off x="0" y="424"/>
              <a:ext cx="318" cy="107"/>
            </a:xfrm>
            <a:custGeom>
              <a:avLst/>
              <a:gdLst/>
              <a:ahLst/>
              <a:cxnLst>
                <a:cxn ang="0">
                  <a:pos x="317" y="0"/>
                </a:cxn>
                <a:cxn ang="0">
                  <a:pos x="111" y="0"/>
                </a:cxn>
                <a:cxn ang="0">
                  <a:pos x="0" y="106"/>
                </a:cxn>
                <a:cxn ang="0">
                  <a:pos x="317" y="106"/>
                </a:cxn>
                <a:cxn ang="0">
                  <a:pos x="317" y="0"/>
                </a:cxn>
              </a:cxnLst>
              <a:rect l="0" t="0" r="r" b="b"/>
              <a:pathLst>
                <a:path w="318" h="107">
                  <a:moveTo>
                    <a:pt x="317" y="0"/>
                  </a:moveTo>
                  <a:lnTo>
                    <a:pt x="111" y="0"/>
                  </a:lnTo>
                  <a:lnTo>
                    <a:pt x="0" y="106"/>
                  </a:lnTo>
                  <a:lnTo>
                    <a:pt x="317" y="106"/>
                  </a:lnTo>
                  <a:lnTo>
                    <a:pt x="317" y="0"/>
                  </a:lnTo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28" name="未知"/>
            <p:cNvSpPr>
              <a:spLocks/>
            </p:cNvSpPr>
            <p:nvPr/>
          </p:nvSpPr>
          <p:spPr bwMode="auto">
            <a:xfrm>
              <a:off x="0" y="318"/>
              <a:ext cx="318" cy="107"/>
            </a:xfrm>
            <a:custGeom>
              <a:avLst/>
              <a:gdLst/>
              <a:ahLst/>
              <a:cxnLst>
                <a:cxn ang="0">
                  <a:pos x="317" y="106"/>
                </a:cxn>
                <a:cxn ang="0">
                  <a:pos x="111" y="106"/>
                </a:cxn>
                <a:cxn ang="0">
                  <a:pos x="0" y="0"/>
                </a:cxn>
                <a:cxn ang="0">
                  <a:pos x="317" y="0"/>
                </a:cxn>
                <a:cxn ang="0">
                  <a:pos x="317" y="106"/>
                </a:cxn>
              </a:cxnLst>
              <a:rect l="0" t="0" r="r" b="b"/>
              <a:pathLst>
                <a:path w="318" h="107">
                  <a:moveTo>
                    <a:pt x="317" y="106"/>
                  </a:moveTo>
                  <a:lnTo>
                    <a:pt x="111" y="106"/>
                  </a:lnTo>
                  <a:lnTo>
                    <a:pt x="0" y="0"/>
                  </a:lnTo>
                  <a:lnTo>
                    <a:pt x="317" y="0"/>
                  </a:lnTo>
                  <a:lnTo>
                    <a:pt x="317" y="106"/>
                  </a:lnTo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29" name="未知"/>
            <p:cNvSpPr>
              <a:spLocks/>
            </p:cNvSpPr>
            <p:nvPr/>
          </p:nvSpPr>
          <p:spPr bwMode="auto">
            <a:xfrm>
              <a:off x="0" y="212"/>
              <a:ext cx="318" cy="107"/>
            </a:xfrm>
            <a:custGeom>
              <a:avLst/>
              <a:gdLst/>
              <a:ahLst/>
              <a:cxnLst>
                <a:cxn ang="0">
                  <a:pos x="317" y="0"/>
                </a:cxn>
                <a:cxn ang="0">
                  <a:pos x="111" y="0"/>
                </a:cxn>
                <a:cxn ang="0">
                  <a:pos x="0" y="106"/>
                </a:cxn>
                <a:cxn ang="0">
                  <a:pos x="317" y="106"/>
                </a:cxn>
                <a:cxn ang="0">
                  <a:pos x="317" y="0"/>
                </a:cxn>
              </a:cxnLst>
              <a:rect l="0" t="0" r="r" b="b"/>
              <a:pathLst>
                <a:path w="318" h="107">
                  <a:moveTo>
                    <a:pt x="317" y="0"/>
                  </a:moveTo>
                  <a:lnTo>
                    <a:pt x="111" y="0"/>
                  </a:lnTo>
                  <a:lnTo>
                    <a:pt x="0" y="106"/>
                  </a:lnTo>
                  <a:lnTo>
                    <a:pt x="317" y="106"/>
                  </a:lnTo>
                  <a:lnTo>
                    <a:pt x="317" y="0"/>
                  </a:lnTo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30" name="未知"/>
            <p:cNvSpPr>
              <a:spLocks/>
            </p:cNvSpPr>
            <p:nvPr/>
          </p:nvSpPr>
          <p:spPr bwMode="auto">
            <a:xfrm>
              <a:off x="0" y="106"/>
              <a:ext cx="318" cy="107"/>
            </a:xfrm>
            <a:custGeom>
              <a:avLst/>
              <a:gdLst/>
              <a:ahLst/>
              <a:cxnLst>
                <a:cxn ang="0">
                  <a:pos x="317" y="106"/>
                </a:cxn>
                <a:cxn ang="0">
                  <a:pos x="111" y="106"/>
                </a:cxn>
                <a:cxn ang="0">
                  <a:pos x="0" y="0"/>
                </a:cxn>
                <a:cxn ang="0">
                  <a:pos x="317" y="0"/>
                </a:cxn>
                <a:cxn ang="0">
                  <a:pos x="317" y="106"/>
                </a:cxn>
              </a:cxnLst>
              <a:rect l="0" t="0" r="r" b="b"/>
              <a:pathLst>
                <a:path w="318" h="107">
                  <a:moveTo>
                    <a:pt x="317" y="106"/>
                  </a:moveTo>
                  <a:lnTo>
                    <a:pt x="111" y="106"/>
                  </a:lnTo>
                  <a:lnTo>
                    <a:pt x="0" y="0"/>
                  </a:lnTo>
                  <a:lnTo>
                    <a:pt x="317" y="0"/>
                  </a:lnTo>
                  <a:lnTo>
                    <a:pt x="317" y="106"/>
                  </a:lnTo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31" name="未知"/>
            <p:cNvSpPr>
              <a:spLocks/>
            </p:cNvSpPr>
            <p:nvPr/>
          </p:nvSpPr>
          <p:spPr bwMode="auto">
            <a:xfrm>
              <a:off x="0" y="0"/>
              <a:ext cx="318" cy="107"/>
            </a:xfrm>
            <a:custGeom>
              <a:avLst/>
              <a:gdLst/>
              <a:ahLst/>
              <a:cxnLst>
                <a:cxn ang="0">
                  <a:pos x="317" y="0"/>
                </a:cxn>
                <a:cxn ang="0">
                  <a:pos x="111" y="0"/>
                </a:cxn>
                <a:cxn ang="0">
                  <a:pos x="0" y="106"/>
                </a:cxn>
                <a:cxn ang="0">
                  <a:pos x="317" y="106"/>
                </a:cxn>
                <a:cxn ang="0">
                  <a:pos x="317" y="0"/>
                </a:cxn>
              </a:cxnLst>
              <a:rect l="0" t="0" r="r" b="b"/>
              <a:pathLst>
                <a:path w="318" h="107">
                  <a:moveTo>
                    <a:pt x="317" y="0"/>
                  </a:moveTo>
                  <a:lnTo>
                    <a:pt x="111" y="0"/>
                  </a:lnTo>
                  <a:lnTo>
                    <a:pt x="0" y="106"/>
                  </a:lnTo>
                  <a:lnTo>
                    <a:pt x="317" y="106"/>
                  </a:lnTo>
                  <a:lnTo>
                    <a:pt x="317" y="0"/>
                  </a:lnTo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</p:grpSp>
      <p:sp>
        <p:nvSpPr>
          <p:cNvPr id="4127" name="Rectangle 3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057400"/>
            <a:ext cx="7772400" cy="1143000"/>
          </a:xfrm>
        </p:spPr>
        <p:txBody>
          <a:bodyPr lIns="92075" tIns="46038" rIns="92075" bIns="46038"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32" name="Rectangle 32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8616950" y="6550025"/>
            <a:ext cx="527050" cy="30797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latin typeface="+mn-lt"/>
              </a:defRPr>
            </a:lvl1pPr>
          </a:lstStyle>
          <a:p>
            <a:pPr>
              <a:defRPr/>
            </a:pPr>
            <a:fld id="{97D4F837-2238-413E-A00E-25F4149CEB69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>
    <p:wipe dir="d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>
    <p:wipe dir="d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>
    <p:wipe dir="d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>
    <p:wipe dir="d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>
    <p:wipe dir="d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d"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>
    <p:wipe dir="d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>
    <p:wipe dir="d"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>
    <p:wipe dir="d"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38938" y="185738"/>
            <a:ext cx="2092325" cy="59404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85738"/>
            <a:ext cx="6129338" cy="59404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>
    <p:wipe dir="d"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6625" y="185738"/>
            <a:ext cx="7894638" cy="3603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>
    <p:wipe dir="d"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4557713" cy="34321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path path="rect">
              <a:fillToRect r="100000" b="10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800">
              <a:latin typeface="Arial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3432175"/>
            <a:ext cx="4556125" cy="34194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path path="rect">
              <a:fillToRect t="100000" r="10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800">
              <a:latin typeface="Arial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4560888" y="0"/>
            <a:ext cx="4600575" cy="34321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path path="rect">
              <a:fillToRect l="100000" b="10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800">
              <a:latin typeface="Arial" pitchFamily="34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4532313" y="3432175"/>
            <a:ext cx="4629150" cy="34194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path path="rect">
              <a:fillToRect l="100000" t="10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800">
              <a:latin typeface="Arial" pitchFamily="34" charset="0"/>
            </a:endParaRPr>
          </a:p>
        </p:txBody>
      </p:sp>
      <p:sp useBgFill="1">
        <p:nvSpPr>
          <p:cNvPr id="10" name="Rectangle 6"/>
          <p:cNvSpPr>
            <a:spLocks noChangeArrowheads="1"/>
          </p:cNvSpPr>
          <p:nvPr/>
        </p:nvSpPr>
        <p:spPr bwMode="auto">
          <a:xfrm>
            <a:off x="38100" y="42863"/>
            <a:ext cx="9086850" cy="6618287"/>
          </a:xfrm>
          <a:prstGeom prst="rect">
            <a:avLst/>
          </a:prstGeom>
          <a:ln w="127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800">
              <a:latin typeface="Arial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60325" y="57150"/>
            <a:ext cx="9040813" cy="65786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800">
              <a:latin typeface="Arial" pitchFamily="34" charset="0"/>
            </a:endParaRPr>
          </a:p>
        </p:txBody>
      </p:sp>
      <p:grpSp>
        <p:nvGrpSpPr>
          <p:cNvPr id="12" name="Group 8"/>
          <p:cNvGrpSpPr>
            <a:grpSpLocks/>
          </p:cNvGrpSpPr>
          <p:nvPr/>
        </p:nvGrpSpPr>
        <p:grpSpPr bwMode="auto">
          <a:xfrm>
            <a:off x="0" y="2913063"/>
            <a:ext cx="71438" cy="1058862"/>
            <a:chOff x="0" y="0"/>
            <a:chExt cx="313" cy="667"/>
          </a:xfrm>
        </p:grpSpPr>
        <p:sp>
          <p:nvSpPr>
            <p:cNvPr id="13" name="未知"/>
            <p:cNvSpPr>
              <a:spLocks/>
            </p:cNvSpPr>
            <p:nvPr userDrawn="1"/>
          </p:nvSpPr>
          <p:spPr bwMode="auto">
            <a:xfrm>
              <a:off x="0" y="555"/>
              <a:ext cx="313" cy="112"/>
            </a:xfrm>
            <a:custGeom>
              <a:avLst/>
              <a:gdLst/>
              <a:ahLst/>
              <a:cxnLst>
                <a:cxn ang="0">
                  <a:pos x="0" y="111"/>
                </a:cxn>
                <a:cxn ang="0">
                  <a:pos x="202" y="111"/>
                </a:cxn>
                <a:cxn ang="0">
                  <a:pos x="312" y="0"/>
                </a:cxn>
                <a:cxn ang="0">
                  <a:pos x="0" y="0"/>
                </a:cxn>
                <a:cxn ang="0">
                  <a:pos x="0" y="111"/>
                </a:cxn>
              </a:cxnLst>
              <a:rect l="0" t="0" r="r" b="b"/>
              <a:pathLst>
                <a:path w="313" h="112">
                  <a:moveTo>
                    <a:pt x="0" y="111"/>
                  </a:moveTo>
                  <a:lnTo>
                    <a:pt x="202" y="111"/>
                  </a:lnTo>
                  <a:lnTo>
                    <a:pt x="312" y="0"/>
                  </a:lnTo>
                  <a:lnTo>
                    <a:pt x="0" y="0"/>
                  </a:lnTo>
                  <a:lnTo>
                    <a:pt x="0" y="111"/>
                  </a:lnTo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14" name="未知"/>
            <p:cNvSpPr>
              <a:spLocks/>
            </p:cNvSpPr>
            <p:nvPr userDrawn="1"/>
          </p:nvSpPr>
          <p:spPr bwMode="auto">
            <a:xfrm>
              <a:off x="0" y="444"/>
              <a:ext cx="313" cy="1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2" y="0"/>
                </a:cxn>
                <a:cxn ang="0">
                  <a:pos x="312" y="111"/>
                </a:cxn>
                <a:cxn ang="0">
                  <a:pos x="0" y="111"/>
                </a:cxn>
                <a:cxn ang="0">
                  <a:pos x="0" y="0"/>
                </a:cxn>
              </a:cxnLst>
              <a:rect l="0" t="0" r="r" b="b"/>
              <a:pathLst>
                <a:path w="313" h="112">
                  <a:moveTo>
                    <a:pt x="0" y="0"/>
                  </a:moveTo>
                  <a:lnTo>
                    <a:pt x="202" y="0"/>
                  </a:lnTo>
                  <a:lnTo>
                    <a:pt x="312" y="111"/>
                  </a:lnTo>
                  <a:lnTo>
                    <a:pt x="0" y="111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15" name="未知"/>
            <p:cNvSpPr>
              <a:spLocks/>
            </p:cNvSpPr>
            <p:nvPr userDrawn="1"/>
          </p:nvSpPr>
          <p:spPr bwMode="auto">
            <a:xfrm>
              <a:off x="0" y="333"/>
              <a:ext cx="313" cy="112"/>
            </a:xfrm>
            <a:custGeom>
              <a:avLst/>
              <a:gdLst/>
              <a:ahLst/>
              <a:cxnLst>
                <a:cxn ang="0">
                  <a:pos x="0" y="111"/>
                </a:cxn>
                <a:cxn ang="0">
                  <a:pos x="202" y="111"/>
                </a:cxn>
                <a:cxn ang="0">
                  <a:pos x="312" y="0"/>
                </a:cxn>
                <a:cxn ang="0">
                  <a:pos x="0" y="0"/>
                </a:cxn>
                <a:cxn ang="0">
                  <a:pos x="0" y="111"/>
                </a:cxn>
              </a:cxnLst>
              <a:rect l="0" t="0" r="r" b="b"/>
              <a:pathLst>
                <a:path w="313" h="112">
                  <a:moveTo>
                    <a:pt x="0" y="111"/>
                  </a:moveTo>
                  <a:lnTo>
                    <a:pt x="202" y="111"/>
                  </a:lnTo>
                  <a:lnTo>
                    <a:pt x="312" y="0"/>
                  </a:lnTo>
                  <a:lnTo>
                    <a:pt x="0" y="0"/>
                  </a:lnTo>
                  <a:lnTo>
                    <a:pt x="0" y="111"/>
                  </a:lnTo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16" name="未知"/>
            <p:cNvSpPr>
              <a:spLocks/>
            </p:cNvSpPr>
            <p:nvPr userDrawn="1"/>
          </p:nvSpPr>
          <p:spPr bwMode="auto">
            <a:xfrm>
              <a:off x="0" y="222"/>
              <a:ext cx="313" cy="1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2" y="0"/>
                </a:cxn>
                <a:cxn ang="0">
                  <a:pos x="312" y="111"/>
                </a:cxn>
                <a:cxn ang="0">
                  <a:pos x="0" y="111"/>
                </a:cxn>
                <a:cxn ang="0">
                  <a:pos x="0" y="0"/>
                </a:cxn>
              </a:cxnLst>
              <a:rect l="0" t="0" r="r" b="b"/>
              <a:pathLst>
                <a:path w="313" h="112">
                  <a:moveTo>
                    <a:pt x="0" y="0"/>
                  </a:moveTo>
                  <a:lnTo>
                    <a:pt x="202" y="0"/>
                  </a:lnTo>
                  <a:lnTo>
                    <a:pt x="312" y="111"/>
                  </a:lnTo>
                  <a:lnTo>
                    <a:pt x="0" y="111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17" name="未知"/>
            <p:cNvSpPr>
              <a:spLocks/>
            </p:cNvSpPr>
            <p:nvPr userDrawn="1"/>
          </p:nvSpPr>
          <p:spPr bwMode="auto">
            <a:xfrm>
              <a:off x="0" y="111"/>
              <a:ext cx="313" cy="112"/>
            </a:xfrm>
            <a:custGeom>
              <a:avLst/>
              <a:gdLst/>
              <a:ahLst/>
              <a:cxnLst>
                <a:cxn ang="0">
                  <a:pos x="0" y="111"/>
                </a:cxn>
                <a:cxn ang="0">
                  <a:pos x="202" y="111"/>
                </a:cxn>
                <a:cxn ang="0">
                  <a:pos x="312" y="0"/>
                </a:cxn>
                <a:cxn ang="0">
                  <a:pos x="0" y="0"/>
                </a:cxn>
                <a:cxn ang="0">
                  <a:pos x="0" y="111"/>
                </a:cxn>
              </a:cxnLst>
              <a:rect l="0" t="0" r="r" b="b"/>
              <a:pathLst>
                <a:path w="313" h="112">
                  <a:moveTo>
                    <a:pt x="0" y="111"/>
                  </a:moveTo>
                  <a:lnTo>
                    <a:pt x="202" y="111"/>
                  </a:lnTo>
                  <a:lnTo>
                    <a:pt x="312" y="0"/>
                  </a:lnTo>
                  <a:lnTo>
                    <a:pt x="0" y="0"/>
                  </a:lnTo>
                  <a:lnTo>
                    <a:pt x="0" y="111"/>
                  </a:lnTo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18" name="未知"/>
            <p:cNvSpPr>
              <a:spLocks/>
            </p:cNvSpPr>
            <p:nvPr userDrawn="1"/>
          </p:nvSpPr>
          <p:spPr bwMode="auto">
            <a:xfrm>
              <a:off x="0" y="0"/>
              <a:ext cx="313" cy="1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2" y="0"/>
                </a:cxn>
                <a:cxn ang="0">
                  <a:pos x="312" y="111"/>
                </a:cxn>
                <a:cxn ang="0">
                  <a:pos x="0" y="111"/>
                </a:cxn>
                <a:cxn ang="0">
                  <a:pos x="0" y="0"/>
                </a:cxn>
              </a:cxnLst>
              <a:rect l="0" t="0" r="r" b="b"/>
              <a:pathLst>
                <a:path w="313" h="112">
                  <a:moveTo>
                    <a:pt x="0" y="0"/>
                  </a:moveTo>
                  <a:lnTo>
                    <a:pt x="202" y="0"/>
                  </a:lnTo>
                  <a:lnTo>
                    <a:pt x="312" y="111"/>
                  </a:lnTo>
                  <a:lnTo>
                    <a:pt x="0" y="111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</p:grpSp>
      <p:grpSp>
        <p:nvGrpSpPr>
          <p:cNvPr id="19" name="Group 15"/>
          <p:cNvGrpSpPr>
            <a:grpSpLocks/>
          </p:cNvGrpSpPr>
          <p:nvPr/>
        </p:nvGrpSpPr>
        <p:grpSpPr bwMode="auto">
          <a:xfrm>
            <a:off x="9080500" y="2927350"/>
            <a:ext cx="71438" cy="1011238"/>
            <a:chOff x="0" y="0"/>
            <a:chExt cx="318" cy="637"/>
          </a:xfrm>
        </p:grpSpPr>
        <p:sp>
          <p:nvSpPr>
            <p:cNvPr id="20" name="未知"/>
            <p:cNvSpPr>
              <a:spLocks/>
            </p:cNvSpPr>
            <p:nvPr userDrawn="1"/>
          </p:nvSpPr>
          <p:spPr bwMode="auto">
            <a:xfrm>
              <a:off x="0" y="530"/>
              <a:ext cx="318" cy="107"/>
            </a:xfrm>
            <a:custGeom>
              <a:avLst/>
              <a:gdLst/>
              <a:ahLst/>
              <a:cxnLst>
                <a:cxn ang="0">
                  <a:pos x="317" y="106"/>
                </a:cxn>
                <a:cxn ang="0">
                  <a:pos x="111" y="106"/>
                </a:cxn>
                <a:cxn ang="0">
                  <a:pos x="0" y="0"/>
                </a:cxn>
                <a:cxn ang="0">
                  <a:pos x="317" y="0"/>
                </a:cxn>
                <a:cxn ang="0">
                  <a:pos x="317" y="106"/>
                </a:cxn>
              </a:cxnLst>
              <a:rect l="0" t="0" r="r" b="b"/>
              <a:pathLst>
                <a:path w="318" h="107">
                  <a:moveTo>
                    <a:pt x="317" y="106"/>
                  </a:moveTo>
                  <a:lnTo>
                    <a:pt x="111" y="106"/>
                  </a:lnTo>
                  <a:lnTo>
                    <a:pt x="0" y="0"/>
                  </a:lnTo>
                  <a:lnTo>
                    <a:pt x="317" y="0"/>
                  </a:lnTo>
                  <a:lnTo>
                    <a:pt x="317" y="106"/>
                  </a:lnTo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21" name="未知"/>
            <p:cNvSpPr>
              <a:spLocks/>
            </p:cNvSpPr>
            <p:nvPr userDrawn="1"/>
          </p:nvSpPr>
          <p:spPr bwMode="auto">
            <a:xfrm>
              <a:off x="0" y="424"/>
              <a:ext cx="318" cy="107"/>
            </a:xfrm>
            <a:custGeom>
              <a:avLst/>
              <a:gdLst/>
              <a:ahLst/>
              <a:cxnLst>
                <a:cxn ang="0">
                  <a:pos x="317" y="0"/>
                </a:cxn>
                <a:cxn ang="0">
                  <a:pos x="111" y="0"/>
                </a:cxn>
                <a:cxn ang="0">
                  <a:pos x="0" y="106"/>
                </a:cxn>
                <a:cxn ang="0">
                  <a:pos x="317" y="106"/>
                </a:cxn>
                <a:cxn ang="0">
                  <a:pos x="317" y="0"/>
                </a:cxn>
              </a:cxnLst>
              <a:rect l="0" t="0" r="r" b="b"/>
              <a:pathLst>
                <a:path w="318" h="107">
                  <a:moveTo>
                    <a:pt x="317" y="0"/>
                  </a:moveTo>
                  <a:lnTo>
                    <a:pt x="111" y="0"/>
                  </a:lnTo>
                  <a:lnTo>
                    <a:pt x="0" y="106"/>
                  </a:lnTo>
                  <a:lnTo>
                    <a:pt x="317" y="106"/>
                  </a:lnTo>
                  <a:lnTo>
                    <a:pt x="317" y="0"/>
                  </a:lnTo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22" name="未知"/>
            <p:cNvSpPr>
              <a:spLocks/>
            </p:cNvSpPr>
            <p:nvPr userDrawn="1"/>
          </p:nvSpPr>
          <p:spPr bwMode="auto">
            <a:xfrm>
              <a:off x="0" y="318"/>
              <a:ext cx="318" cy="107"/>
            </a:xfrm>
            <a:custGeom>
              <a:avLst/>
              <a:gdLst/>
              <a:ahLst/>
              <a:cxnLst>
                <a:cxn ang="0">
                  <a:pos x="317" y="106"/>
                </a:cxn>
                <a:cxn ang="0">
                  <a:pos x="111" y="106"/>
                </a:cxn>
                <a:cxn ang="0">
                  <a:pos x="0" y="0"/>
                </a:cxn>
                <a:cxn ang="0">
                  <a:pos x="317" y="0"/>
                </a:cxn>
                <a:cxn ang="0">
                  <a:pos x="317" y="106"/>
                </a:cxn>
              </a:cxnLst>
              <a:rect l="0" t="0" r="r" b="b"/>
              <a:pathLst>
                <a:path w="318" h="107">
                  <a:moveTo>
                    <a:pt x="317" y="106"/>
                  </a:moveTo>
                  <a:lnTo>
                    <a:pt x="111" y="106"/>
                  </a:lnTo>
                  <a:lnTo>
                    <a:pt x="0" y="0"/>
                  </a:lnTo>
                  <a:lnTo>
                    <a:pt x="317" y="0"/>
                  </a:lnTo>
                  <a:lnTo>
                    <a:pt x="317" y="106"/>
                  </a:lnTo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23" name="未知"/>
            <p:cNvSpPr>
              <a:spLocks/>
            </p:cNvSpPr>
            <p:nvPr userDrawn="1"/>
          </p:nvSpPr>
          <p:spPr bwMode="auto">
            <a:xfrm>
              <a:off x="0" y="212"/>
              <a:ext cx="318" cy="107"/>
            </a:xfrm>
            <a:custGeom>
              <a:avLst/>
              <a:gdLst/>
              <a:ahLst/>
              <a:cxnLst>
                <a:cxn ang="0">
                  <a:pos x="317" y="0"/>
                </a:cxn>
                <a:cxn ang="0">
                  <a:pos x="111" y="0"/>
                </a:cxn>
                <a:cxn ang="0">
                  <a:pos x="0" y="106"/>
                </a:cxn>
                <a:cxn ang="0">
                  <a:pos x="317" y="106"/>
                </a:cxn>
                <a:cxn ang="0">
                  <a:pos x="317" y="0"/>
                </a:cxn>
              </a:cxnLst>
              <a:rect l="0" t="0" r="r" b="b"/>
              <a:pathLst>
                <a:path w="318" h="107">
                  <a:moveTo>
                    <a:pt x="317" y="0"/>
                  </a:moveTo>
                  <a:lnTo>
                    <a:pt x="111" y="0"/>
                  </a:lnTo>
                  <a:lnTo>
                    <a:pt x="0" y="106"/>
                  </a:lnTo>
                  <a:lnTo>
                    <a:pt x="317" y="106"/>
                  </a:lnTo>
                  <a:lnTo>
                    <a:pt x="317" y="0"/>
                  </a:lnTo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24" name="未知"/>
            <p:cNvSpPr>
              <a:spLocks/>
            </p:cNvSpPr>
            <p:nvPr userDrawn="1"/>
          </p:nvSpPr>
          <p:spPr bwMode="auto">
            <a:xfrm>
              <a:off x="0" y="106"/>
              <a:ext cx="318" cy="107"/>
            </a:xfrm>
            <a:custGeom>
              <a:avLst/>
              <a:gdLst/>
              <a:ahLst/>
              <a:cxnLst>
                <a:cxn ang="0">
                  <a:pos x="317" y="106"/>
                </a:cxn>
                <a:cxn ang="0">
                  <a:pos x="111" y="106"/>
                </a:cxn>
                <a:cxn ang="0">
                  <a:pos x="0" y="0"/>
                </a:cxn>
                <a:cxn ang="0">
                  <a:pos x="317" y="0"/>
                </a:cxn>
                <a:cxn ang="0">
                  <a:pos x="317" y="106"/>
                </a:cxn>
              </a:cxnLst>
              <a:rect l="0" t="0" r="r" b="b"/>
              <a:pathLst>
                <a:path w="318" h="107">
                  <a:moveTo>
                    <a:pt x="317" y="106"/>
                  </a:moveTo>
                  <a:lnTo>
                    <a:pt x="111" y="106"/>
                  </a:lnTo>
                  <a:lnTo>
                    <a:pt x="0" y="0"/>
                  </a:lnTo>
                  <a:lnTo>
                    <a:pt x="317" y="0"/>
                  </a:lnTo>
                  <a:lnTo>
                    <a:pt x="317" y="106"/>
                  </a:lnTo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25" name="未知"/>
            <p:cNvSpPr>
              <a:spLocks/>
            </p:cNvSpPr>
            <p:nvPr userDrawn="1"/>
          </p:nvSpPr>
          <p:spPr bwMode="auto">
            <a:xfrm>
              <a:off x="0" y="0"/>
              <a:ext cx="318" cy="107"/>
            </a:xfrm>
            <a:custGeom>
              <a:avLst/>
              <a:gdLst/>
              <a:ahLst/>
              <a:cxnLst>
                <a:cxn ang="0">
                  <a:pos x="317" y="0"/>
                </a:cxn>
                <a:cxn ang="0">
                  <a:pos x="111" y="0"/>
                </a:cxn>
                <a:cxn ang="0">
                  <a:pos x="0" y="106"/>
                </a:cxn>
                <a:cxn ang="0">
                  <a:pos x="317" y="106"/>
                </a:cxn>
                <a:cxn ang="0">
                  <a:pos x="317" y="0"/>
                </a:cxn>
              </a:cxnLst>
              <a:rect l="0" t="0" r="r" b="b"/>
              <a:pathLst>
                <a:path w="318" h="107">
                  <a:moveTo>
                    <a:pt x="317" y="0"/>
                  </a:moveTo>
                  <a:lnTo>
                    <a:pt x="111" y="0"/>
                  </a:lnTo>
                  <a:lnTo>
                    <a:pt x="0" y="106"/>
                  </a:lnTo>
                  <a:lnTo>
                    <a:pt x="317" y="106"/>
                  </a:lnTo>
                  <a:lnTo>
                    <a:pt x="317" y="0"/>
                  </a:lnTo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</p:grpSp>
      <p:graphicFrame>
        <p:nvGraphicFramePr>
          <p:cNvPr id="26" name="Object 2"/>
          <p:cNvGraphicFramePr>
            <a:graphicFrameLocks noChangeAspect="1"/>
          </p:cNvGraphicFramePr>
          <p:nvPr/>
        </p:nvGraphicFramePr>
        <p:xfrm>
          <a:off x="122238" y="117475"/>
          <a:ext cx="665162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005" r:id="rId3" imgW="847843" imgH="828791" progId="PBrush">
                  <p:embed/>
                </p:oleObj>
              </mc:Choice>
              <mc:Fallback>
                <p:oleObj r:id="rId3" imgW="847843" imgH="828791" progId="PBrush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238" y="117475"/>
                        <a:ext cx="665162" cy="6508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99CC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0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23"/>
          <p:cNvSpPr>
            <a:spLocks noChangeArrowheads="1"/>
          </p:cNvSpPr>
          <p:nvPr/>
        </p:nvSpPr>
        <p:spPr bwMode="auto">
          <a:xfrm>
            <a:off x="136525" y="755650"/>
            <a:ext cx="8816975" cy="31750"/>
          </a:xfrm>
          <a:prstGeom prst="rect">
            <a:avLst/>
          </a:prstGeom>
          <a:gradFill rotWithShape="0">
            <a:gsLst>
              <a:gs pos="0">
                <a:srgbClr val="990033"/>
              </a:gs>
              <a:gs pos="100000">
                <a:srgbClr val="0000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>
              <a:latin typeface="Tahoma" pitchFamily="34" charset="0"/>
            </a:endParaRPr>
          </a:p>
        </p:txBody>
      </p:sp>
      <p:sp>
        <p:nvSpPr>
          <p:cNvPr id="28" name="Text Box 24"/>
          <p:cNvSpPr txBox="1">
            <a:spLocks noChangeArrowheads="1"/>
          </p:cNvSpPr>
          <p:nvPr/>
        </p:nvSpPr>
        <p:spPr bwMode="auto">
          <a:xfrm>
            <a:off x="0" y="6610350"/>
            <a:ext cx="42481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900">
                <a:solidFill>
                  <a:schemeClr val="folHlink"/>
                </a:solidFill>
              </a:rPr>
              <a:t>版权所有：华东理工大学物理化学教研室</a:t>
            </a:r>
            <a:endParaRPr lang="zh-CN" altLang="en-US" sz="900"/>
          </a:p>
        </p:txBody>
      </p:sp>
      <p:sp>
        <p:nvSpPr>
          <p:cNvPr id="29" name="Text Box 26"/>
          <p:cNvSpPr txBox="1">
            <a:spLocks noChangeArrowheads="1"/>
          </p:cNvSpPr>
          <p:nvPr/>
        </p:nvSpPr>
        <p:spPr bwMode="auto">
          <a:xfrm>
            <a:off x="8734425" y="6589713"/>
            <a:ext cx="566738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fld id="{58BD1C6D-8411-49EF-92D1-189FD01A3F2F}" type="slidenum">
              <a:rPr lang="zh-CN" altLang="en-US" sz="1600" b="1">
                <a:solidFill>
                  <a:srgbClr val="FF0000"/>
                </a:solidFill>
                <a:ea typeface="幼圆" pitchFamily="49" charset="-122"/>
              </a:rPr>
              <a:pPr>
                <a:defRPr/>
              </a:pPr>
              <a:t>‹#›</a:t>
            </a:fld>
            <a:endParaRPr lang="en-US" sz="1600" b="1">
              <a:solidFill>
                <a:srgbClr val="FF0000"/>
              </a:solidFill>
              <a:ea typeface="幼圆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" name="日期占位符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Arial" pitchFamily="34" charset="0"/>
              </a:defRPr>
            </a:lvl1pPr>
          </a:lstStyle>
          <a:p>
            <a:pPr>
              <a:defRPr/>
            </a:pPr>
            <a:fld id="{F395B5EF-657D-40D0-B47E-8D0E7542FD9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4557713" cy="34321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path path="rect">
              <a:fillToRect r="100000" b="10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800">
              <a:latin typeface="Arial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3432175"/>
            <a:ext cx="4556125" cy="34194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path path="rect">
              <a:fillToRect t="100000" r="10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800">
              <a:latin typeface="Arial" pitchFamily="34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4560888" y="0"/>
            <a:ext cx="4600575" cy="34321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path path="rect">
              <a:fillToRect l="100000" b="10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800">
              <a:latin typeface="Arial" pitchFamily="34" charset="0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4532313" y="3432175"/>
            <a:ext cx="4629150" cy="34194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path path="rect">
              <a:fillToRect l="100000" t="10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800">
              <a:latin typeface="Arial" pitchFamily="34" charset="0"/>
            </a:endParaRPr>
          </a:p>
        </p:txBody>
      </p:sp>
      <p:sp useBgFill="1">
        <p:nvSpPr>
          <p:cNvPr id="11" name="Rectangle 6"/>
          <p:cNvSpPr>
            <a:spLocks noChangeArrowheads="1"/>
          </p:cNvSpPr>
          <p:nvPr/>
        </p:nvSpPr>
        <p:spPr bwMode="auto">
          <a:xfrm>
            <a:off x="38100" y="42863"/>
            <a:ext cx="9086850" cy="6618287"/>
          </a:xfrm>
          <a:prstGeom prst="rect">
            <a:avLst/>
          </a:prstGeom>
          <a:ln w="127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800">
              <a:latin typeface="Arial" pitchFamily="34" charset="0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60325" y="57150"/>
            <a:ext cx="9040813" cy="65786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800">
              <a:latin typeface="Arial" pitchFamily="34" charset="0"/>
            </a:endParaRPr>
          </a:p>
        </p:txBody>
      </p:sp>
      <p:grpSp>
        <p:nvGrpSpPr>
          <p:cNvPr id="13" name="Group 8"/>
          <p:cNvGrpSpPr>
            <a:grpSpLocks/>
          </p:cNvGrpSpPr>
          <p:nvPr/>
        </p:nvGrpSpPr>
        <p:grpSpPr bwMode="auto">
          <a:xfrm>
            <a:off x="0" y="2913063"/>
            <a:ext cx="71438" cy="1058862"/>
            <a:chOff x="0" y="0"/>
            <a:chExt cx="313" cy="667"/>
          </a:xfrm>
        </p:grpSpPr>
        <p:sp>
          <p:nvSpPr>
            <p:cNvPr id="14" name="未知"/>
            <p:cNvSpPr>
              <a:spLocks/>
            </p:cNvSpPr>
            <p:nvPr userDrawn="1"/>
          </p:nvSpPr>
          <p:spPr bwMode="auto">
            <a:xfrm>
              <a:off x="0" y="555"/>
              <a:ext cx="313" cy="112"/>
            </a:xfrm>
            <a:custGeom>
              <a:avLst/>
              <a:gdLst/>
              <a:ahLst/>
              <a:cxnLst>
                <a:cxn ang="0">
                  <a:pos x="0" y="111"/>
                </a:cxn>
                <a:cxn ang="0">
                  <a:pos x="202" y="111"/>
                </a:cxn>
                <a:cxn ang="0">
                  <a:pos x="312" y="0"/>
                </a:cxn>
                <a:cxn ang="0">
                  <a:pos x="0" y="0"/>
                </a:cxn>
                <a:cxn ang="0">
                  <a:pos x="0" y="111"/>
                </a:cxn>
              </a:cxnLst>
              <a:rect l="0" t="0" r="r" b="b"/>
              <a:pathLst>
                <a:path w="313" h="112">
                  <a:moveTo>
                    <a:pt x="0" y="111"/>
                  </a:moveTo>
                  <a:lnTo>
                    <a:pt x="202" y="111"/>
                  </a:lnTo>
                  <a:lnTo>
                    <a:pt x="312" y="0"/>
                  </a:lnTo>
                  <a:lnTo>
                    <a:pt x="0" y="0"/>
                  </a:lnTo>
                  <a:lnTo>
                    <a:pt x="0" y="111"/>
                  </a:lnTo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15" name="未知"/>
            <p:cNvSpPr>
              <a:spLocks/>
            </p:cNvSpPr>
            <p:nvPr userDrawn="1"/>
          </p:nvSpPr>
          <p:spPr bwMode="auto">
            <a:xfrm>
              <a:off x="0" y="444"/>
              <a:ext cx="313" cy="1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2" y="0"/>
                </a:cxn>
                <a:cxn ang="0">
                  <a:pos x="312" y="111"/>
                </a:cxn>
                <a:cxn ang="0">
                  <a:pos x="0" y="111"/>
                </a:cxn>
                <a:cxn ang="0">
                  <a:pos x="0" y="0"/>
                </a:cxn>
              </a:cxnLst>
              <a:rect l="0" t="0" r="r" b="b"/>
              <a:pathLst>
                <a:path w="313" h="112">
                  <a:moveTo>
                    <a:pt x="0" y="0"/>
                  </a:moveTo>
                  <a:lnTo>
                    <a:pt x="202" y="0"/>
                  </a:lnTo>
                  <a:lnTo>
                    <a:pt x="312" y="111"/>
                  </a:lnTo>
                  <a:lnTo>
                    <a:pt x="0" y="111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16" name="未知"/>
            <p:cNvSpPr>
              <a:spLocks/>
            </p:cNvSpPr>
            <p:nvPr userDrawn="1"/>
          </p:nvSpPr>
          <p:spPr bwMode="auto">
            <a:xfrm>
              <a:off x="0" y="333"/>
              <a:ext cx="313" cy="112"/>
            </a:xfrm>
            <a:custGeom>
              <a:avLst/>
              <a:gdLst/>
              <a:ahLst/>
              <a:cxnLst>
                <a:cxn ang="0">
                  <a:pos x="0" y="111"/>
                </a:cxn>
                <a:cxn ang="0">
                  <a:pos x="202" y="111"/>
                </a:cxn>
                <a:cxn ang="0">
                  <a:pos x="312" y="0"/>
                </a:cxn>
                <a:cxn ang="0">
                  <a:pos x="0" y="0"/>
                </a:cxn>
                <a:cxn ang="0">
                  <a:pos x="0" y="111"/>
                </a:cxn>
              </a:cxnLst>
              <a:rect l="0" t="0" r="r" b="b"/>
              <a:pathLst>
                <a:path w="313" h="112">
                  <a:moveTo>
                    <a:pt x="0" y="111"/>
                  </a:moveTo>
                  <a:lnTo>
                    <a:pt x="202" y="111"/>
                  </a:lnTo>
                  <a:lnTo>
                    <a:pt x="312" y="0"/>
                  </a:lnTo>
                  <a:lnTo>
                    <a:pt x="0" y="0"/>
                  </a:lnTo>
                  <a:lnTo>
                    <a:pt x="0" y="111"/>
                  </a:lnTo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17" name="未知"/>
            <p:cNvSpPr>
              <a:spLocks/>
            </p:cNvSpPr>
            <p:nvPr userDrawn="1"/>
          </p:nvSpPr>
          <p:spPr bwMode="auto">
            <a:xfrm>
              <a:off x="0" y="222"/>
              <a:ext cx="313" cy="1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2" y="0"/>
                </a:cxn>
                <a:cxn ang="0">
                  <a:pos x="312" y="111"/>
                </a:cxn>
                <a:cxn ang="0">
                  <a:pos x="0" y="111"/>
                </a:cxn>
                <a:cxn ang="0">
                  <a:pos x="0" y="0"/>
                </a:cxn>
              </a:cxnLst>
              <a:rect l="0" t="0" r="r" b="b"/>
              <a:pathLst>
                <a:path w="313" h="112">
                  <a:moveTo>
                    <a:pt x="0" y="0"/>
                  </a:moveTo>
                  <a:lnTo>
                    <a:pt x="202" y="0"/>
                  </a:lnTo>
                  <a:lnTo>
                    <a:pt x="312" y="111"/>
                  </a:lnTo>
                  <a:lnTo>
                    <a:pt x="0" y="111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18" name="未知"/>
            <p:cNvSpPr>
              <a:spLocks/>
            </p:cNvSpPr>
            <p:nvPr userDrawn="1"/>
          </p:nvSpPr>
          <p:spPr bwMode="auto">
            <a:xfrm>
              <a:off x="0" y="111"/>
              <a:ext cx="313" cy="112"/>
            </a:xfrm>
            <a:custGeom>
              <a:avLst/>
              <a:gdLst/>
              <a:ahLst/>
              <a:cxnLst>
                <a:cxn ang="0">
                  <a:pos x="0" y="111"/>
                </a:cxn>
                <a:cxn ang="0">
                  <a:pos x="202" y="111"/>
                </a:cxn>
                <a:cxn ang="0">
                  <a:pos x="312" y="0"/>
                </a:cxn>
                <a:cxn ang="0">
                  <a:pos x="0" y="0"/>
                </a:cxn>
                <a:cxn ang="0">
                  <a:pos x="0" y="111"/>
                </a:cxn>
              </a:cxnLst>
              <a:rect l="0" t="0" r="r" b="b"/>
              <a:pathLst>
                <a:path w="313" h="112">
                  <a:moveTo>
                    <a:pt x="0" y="111"/>
                  </a:moveTo>
                  <a:lnTo>
                    <a:pt x="202" y="111"/>
                  </a:lnTo>
                  <a:lnTo>
                    <a:pt x="312" y="0"/>
                  </a:lnTo>
                  <a:lnTo>
                    <a:pt x="0" y="0"/>
                  </a:lnTo>
                  <a:lnTo>
                    <a:pt x="0" y="111"/>
                  </a:lnTo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19" name="未知"/>
            <p:cNvSpPr>
              <a:spLocks/>
            </p:cNvSpPr>
            <p:nvPr userDrawn="1"/>
          </p:nvSpPr>
          <p:spPr bwMode="auto">
            <a:xfrm>
              <a:off x="0" y="0"/>
              <a:ext cx="313" cy="1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2" y="0"/>
                </a:cxn>
                <a:cxn ang="0">
                  <a:pos x="312" y="111"/>
                </a:cxn>
                <a:cxn ang="0">
                  <a:pos x="0" y="111"/>
                </a:cxn>
                <a:cxn ang="0">
                  <a:pos x="0" y="0"/>
                </a:cxn>
              </a:cxnLst>
              <a:rect l="0" t="0" r="r" b="b"/>
              <a:pathLst>
                <a:path w="313" h="112">
                  <a:moveTo>
                    <a:pt x="0" y="0"/>
                  </a:moveTo>
                  <a:lnTo>
                    <a:pt x="202" y="0"/>
                  </a:lnTo>
                  <a:lnTo>
                    <a:pt x="312" y="111"/>
                  </a:lnTo>
                  <a:lnTo>
                    <a:pt x="0" y="111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</p:grpSp>
      <p:grpSp>
        <p:nvGrpSpPr>
          <p:cNvPr id="20" name="Group 15"/>
          <p:cNvGrpSpPr>
            <a:grpSpLocks/>
          </p:cNvGrpSpPr>
          <p:nvPr/>
        </p:nvGrpSpPr>
        <p:grpSpPr bwMode="auto">
          <a:xfrm>
            <a:off x="9080500" y="2927350"/>
            <a:ext cx="71438" cy="1011238"/>
            <a:chOff x="0" y="0"/>
            <a:chExt cx="318" cy="637"/>
          </a:xfrm>
        </p:grpSpPr>
        <p:sp>
          <p:nvSpPr>
            <p:cNvPr id="21" name="未知"/>
            <p:cNvSpPr>
              <a:spLocks/>
            </p:cNvSpPr>
            <p:nvPr userDrawn="1"/>
          </p:nvSpPr>
          <p:spPr bwMode="auto">
            <a:xfrm>
              <a:off x="0" y="530"/>
              <a:ext cx="318" cy="107"/>
            </a:xfrm>
            <a:custGeom>
              <a:avLst/>
              <a:gdLst/>
              <a:ahLst/>
              <a:cxnLst>
                <a:cxn ang="0">
                  <a:pos x="317" y="106"/>
                </a:cxn>
                <a:cxn ang="0">
                  <a:pos x="111" y="106"/>
                </a:cxn>
                <a:cxn ang="0">
                  <a:pos x="0" y="0"/>
                </a:cxn>
                <a:cxn ang="0">
                  <a:pos x="317" y="0"/>
                </a:cxn>
                <a:cxn ang="0">
                  <a:pos x="317" y="106"/>
                </a:cxn>
              </a:cxnLst>
              <a:rect l="0" t="0" r="r" b="b"/>
              <a:pathLst>
                <a:path w="318" h="107">
                  <a:moveTo>
                    <a:pt x="317" y="106"/>
                  </a:moveTo>
                  <a:lnTo>
                    <a:pt x="111" y="106"/>
                  </a:lnTo>
                  <a:lnTo>
                    <a:pt x="0" y="0"/>
                  </a:lnTo>
                  <a:lnTo>
                    <a:pt x="317" y="0"/>
                  </a:lnTo>
                  <a:lnTo>
                    <a:pt x="317" y="106"/>
                  </a:lnTo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22" name="未知"/>
            <p:cNvSpPr>
              <a:spLocks/>
            </p:cNvSpPr>
            <p:nvPr userDrawn="1"/>
          </p:nvSpPr>
          <p:spPr bwMode="auto">
            <a:xfrm>
              <a:off x="0" y="424"/>
              <a:ext cx="318" cy="107"/>
            </a:xfrm>
            <a:custGeom>
              <a:avLst/>
              <a:gdLst/>
              <a:ahLst/>
              <a:cxnLst>
                <a:cxn ang="0">
                  <a:pos x="317" y="0"/>
                </a:cxn>
                <a:cxn ang="0">
                  <a:pos x="111" y="0"/>
                </a:cxn>
                <a:cxn ang="0">
                  <a:pos x="0" y="106"/>
                </a:cxn>
                <a:cxn ang="0">
                  <a:pos x="317" y="106"/>
                </a:cxn>
                <a:cxn ang="0">
                  <a:pos x="317" y="0"/>
                </a:cxn>
              </a:cxnLst>
              <a:rect l="0" t="0" r="r" b="b"/>
              <a:pathLst>
                <a:path w="318" h="107">
                  <a:moveTo>
                    <a:pt x="317" y="0"/>
                  </a:moveTo>
                  <a:lnTo>
                    <a:pt x="111" y="0"/>
                  </a:lnTo>
                  <a:lnTo>
                    <a:pt x="0" y="106"/>
                  </a:lnTo>
                  <a:lnTo>
                    <a:pt x="317" y="106"/>
                  </a:lnTo>
                  <a:lnTo>
                    <a:pt x="317" y="0"/>
                  </a:lnTo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23" name="未知"/>
            <p:cNvSpPr>
              <a:spLocks/>
            </p:cNvSpPr>
            <p:nvPr userDrawn="1"/>
          </p:nvSpPr>
          <p:spPr bwMode="auto">
            <a:xfrm>
              <a:off x="0" y="318"/>
              <a:ext cx="318" cy="107"/>
            </a:xfrm>
            <a:custGeom>
              <a:avLst/>
              <a:gdLst/>
              <a:ahLst/>
              <a:cxnLst>
                <a:cxn ang="0">
                  <a:pos x="317" y="106"/>
                </a:cxn>
                <a:cxn ang="0">
                  <a:pos x="111" y="106"/>
                </a:cxn>
                <a:cxn ang="0">
                  <a:pos x="0" y="0"/>
                </a:cxn>
                <a:cxn ang="0">
                  <a:pos x="317" y="0"/>
                </a:cxn>
                <a:cxn ang="0">
                  <a:pos x="317" y="106"/>
                </a:cxn>
              </a:cxnLst>
              <a:rect l="0" t="0" r="r" b="b"/>
              <a:pathLst>
                <a:path w="318" h="107">
                  <a:moveTo>
                    <a:pt x="317" y="106"/>
                  </a:moveTo>
                  <a:lnTo>
                    <a:pt x="111" y="106"/>
                  </a:lnTo>
                  <a:lnTo>
                    <a:pt x="0" y="0"/>
                  </a:lnTo>
                  <a:lnTo>
                    <a:pt x="317" y="0"/>
                  </a:lnTo>
                  <a:lnTo>
                    <a:pt x="317" y="106"/>
                  </a:lnTo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24" name="未知"/>
            <p:cNvSpPr>
              <a:spLocks/>
            </p:cNvSpPr>
            <p:nvPr userDrawn="1"/>
          </p:nvSpPr>
          <p:spPr bwMode="auto">
            <a:xfrm>
              <a:off x="0" y="212"/>
              <a:ext cx="318" cy="107"/>
            </a:xfrm>
            <a:custGeom>
              <a:avLst/>
              <a:gdLst/>
              <a:ahLst/>
              <a:cxnLst>
                <a:cxn ang="0">
                  <a:pos x="317" y="0"/>
                </a:cxn>
                <a:cxn ang="0">
                  <a:pos x="111" y="0"/>
                </a:cxn>
                <a:cxn ang="0">
                  <a:pos x="0" y="106"/>
                </a:cxn>
                <a:cxn ang="0">
                  <a:pos x="317" y="106"/>
                </a:cxn>
                <a:cxn ang="0">
                  <a:pos x="317" y="0"/>
                </a:cxn>
              </a:cxnLst>
              <a:rect l="0" t="0" r="r" b="b"/>
              <a:pathLst>
                <a:path w="318" h="107">
                  <a:moveTo>
                    <a:pt x="317" y="0"/>
                  </a:moveTo>
                  <a:lnTo>
                    <a:pt x="111" y="0"/>
                  </a:lnTo>
                  <a:lnTo>
                    <a:pt x="0" y="106"/>
                  </a:lnTo>
                  <a:lnTo>
                    <a:pt x="317" y="106"/>
                  </a:lnTo>
                  <a:lnTo>
                    <a:pt x="317" y="0"/>
                  </a:lnTo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25" name="未知"/>
            <p:cNvSpPr>
              <a:spLocks/>
            </p:cNvSpPr>
            <p:nvPr userDrawn="1"/>
          </p:nvSpPr>
          <p:spPr bwMode="auto">
            <a:xfrm>
              <a:off x="0" y="106"/>
              <a:ext cx="318" cy="107"/>
            </a:xfrm>
            <a:custGeom>
              <a:avLst/>
              <a:gdLst/>
              <a:ahLst/>
              <a:cxnLst>
                <a:cxn ang="0">
                  <a:pos x="317" y="106"/>
                </a:cxn>
                <a:cxn ang="0">
                  <a:pos x="111" y="106"/>
                </a:cxn>
                <a:cxn ang="0">
                  <a:pos x="0" y="0"/>
                </a:cxn>
                <a:cxn ang="0">
                  <a:pos x="317" y="0"/>
                </a:cxn>
                <a:cxn ang="0">
                  <a:pos x="317" y="106"/>
                </a:cxn>
              </a:cxnLst>
              <a:rect l="0" t="0" r="r" b="b"/>
              <a:pathLst>
                <a:path w="318" h="107">
                  <a:moveTo>
                    <a:pt x="317" y="106"/>
                  </a:moveTo>
                  <a:lnTo>
                    <a:pt x="111" y="106"/>
                  </a:lnTo>
                  <a:lnTo>
                    <a:pt x="0" y="0"/>
                  </a:lnTo>
                  <a:lnTo>
                    <a:pt x="317" y="0"/>
                  </a:lnTo>
                  <a:lnTo>
                    <a:pt x="317" y="106"/>
                  </a:lnTo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26" name="未知"/>
            <p:cNvSpPr>
              <a:spLocks/>
            </p:cNvSpPr>
            <p:nvPr userDrawn="1"/>
          </p:nvSpPr>
          <p:spPr bwMode="auto">
            <a:xfrm>
              <a:off x="0" y="0"/>
              <a:ext cx="318" cy="107"/>
            </a:xfrm>
            <a:custGeom>
              <a:avLst/>
              <a:gdLst/>
              <a:ahLst/>
              <a:cxnLst>
                <a:cxn ang="0">
                  <a:pos x="317" y="0"/>
                </a:cxn>
                <a:cxn ang="0">
                  <a:pos x="111" y="0"/>
                </a:cxn>
                <a:cxn ang="0">
                  <a:pos x="0" y="106"/>
                </a:cxn>
                <a:cxn ang="0">
                  <a:pos x="317" y="106"/>
                </a:cxn>
                <a:cxn ang="0">
                  <a:pos x="317" y="0"/>
                </a:cxn>
              </a:cxnLst>
              <a:rect l="0" t="0" r="r" b="b"/>
              <a:pathLst>
                <a:path w="318" h="107">
                  <a:moveTo>
                    <a:pt x="317" y="0"/>
                  </a:moveTo>
                  <a:lnTo>
                    <a:pt x="111" y="0"/>
                  </a:lnTo>
                  <a:lnTo>
                    <a:pt x="0" y="106"/>
                  </a:lnTo>
                  <a:lnTo>
                    <a:pt x="317" y="106"/>
                  </a:lnTo>
                  <a:lnTo>
                    <a:pt x="317" y="0"/>
                  </a:lnTo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</p:grpSp>
      <p:graphicFrame>
        <p:nvGraphicFramePr>
          <p:cNvPr id="27" name="Object 2"/>
          <p:cNvGraphicFramePr>
            <a:graphicFrameLocks noChangeAspect="1"/>
          </p:cNvGraphicFramePr>
          <p:nvPr/>
        </p:nvGraphicFramePr>
        <p:xfrm>
          <a:off x="122238" y="117475"/>
          <a:ext cx="665162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8029" r:id="rId3" imgW="847843" imgH="828791" progId="PBrush">
                  <p:embed/>
                </p:oleObj>
              </mc:Choice>
              <mc:Fallback>
                <p:oleObj r:id="rId3" imgW="847843" imgH="828791" progId="PBrush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238" y="117475"/>
                        <a:ext cx="665162" cy="6508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99CC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0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tangle 23"/>
          <p:cNvSpPr>
            <a:spLocks noChangeArrowheads="1"/>
          </p:cNvSpPr>
          <p:nvPr/>
        </p:nvSpPr>
        <p:spPr bwMode="auto">
          <a:xfrm>
            <a:off x="136525" y="755650"/>
            <a:ext cx="8816975" cy="31750"/>
          </a:xfrm>
          <a:prstGeom prst="rect">
            <a:avLst/>
          </a:prstGeom>
          <a:gradFill rotWithShape="0">
            <a:gsLst>
              <a:gs pos="0">
                <a:srgbClr val="990033"/>
              </a:gs>
              <a:gs pos="100000">
                <a:srgbClr val="0000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>
              <a:latin typeface="Tahoma" pitchFamily="34" charset="0"/>
            </a:endParaRPr>
          </a:p>
        </p:txBody>
      </p:sp>
      <p:sp>
        <p:nvSpPr>
          <p:cNvPr id="29" name="Text Box 24"/>
          <p:cNvSpPr txBox="1">
            <a:spLocks noChangeArrowheads="1"/>
          </p:cNvSpPr>
          <p:nvPr/>
        </p:nvSpPr>
        <p:spPr bwMode="auto">
          <a:xfrm>
            <a:off x="0" y="6610350"/>
            <a:ext cx="42481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900">
                <a:solidFill>
                  <a:schemeClr val="folHlink"/>
                </a:solidFill>
              </a:rPr>
              <a:t>版权所有：华东理工大学物理化学教研室</a:t>
            </a:r>
            <a:endParaRPr lang="zh-CN" altLang="en-US" sz="900"/>
          </a:p>
        </p:txBody>
      </p:sp>
      <p:sp>
        <p:nvSpPr>
          <p:cNvPr id="30" name="Text Box 26"/>
          <p:cNvSpPr txBox="1">
            <a:spLocks noChangeArrowheads="1"/>
          </p:cNvSpPr>
          <p:nvPr/>
        </p:nvSpPr>
        <p:spPr bwMode="auto">
          <a:xfrm>
            <a:off x="8734425" y="6589713"/>
            <a:ext cx="566738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fld id="{C754C4FD-4C01-455E-828A-F3C8FD281C63}" type="slidenum">
              <a:rPr lang="zh-CN" altLang="en-US" sz="1600" b="1">
                <a:solidFill>
                  <a:srgbClr val="FF0000"/>
                </a:solidFill>
                <a:ea typeface="幼圆" pitchFamily="49" charset="-122"/>
              </a:rPr>
              <a:pPr>
                <a:defRPr/>
              </a:pPr>
              <a:t>‹#›</a:t>
            </a:fld>
            <a:endParaRPr lang="en-US" sz="1600" b="1">
              <a:solidFill>
                <a:srgbClr val="FF0000"/>
              </a:solidFill>
              <a:ea typeface="幼圆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1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3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Arial" pitchFamily="34" charset="0"/>
              </a:defRPr>
            </a:lvl1pPr>
          </a:lstStyle>
          <a:p>
            <a:pPr>
              <a:defRPr/>
            </a:pPr>
            <a:fld id="{B61ED85D-0EFC-4535-BC6F-9EB5C893A58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  <p:transition>
    <p:wipe dir="d"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>
    <p:wipe dir="d"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>
    <p:wipe dir="d"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>
    <p:wipe dir="d"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>
    <p:wipe dir="d"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>
    <p:wipe dir="d"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d"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>
    <p:wipe dir="d"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>
    <p:wipe dir="d"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>
    <p:wipe dir="d"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38938" y="185738"/>
            <a:ext cx="2092325" cy="59404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85738"/>
            <a:ext cx="6129338" cy="59404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>
    <p:wipe dir="d"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EC60F00-6C86-4BAD-9061-A32CD1E065B7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CC76A47-3981-4283-9B1F-B808E887AE05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0324757-01B5-4478-97B2-E1C50D06A8B5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6694DD5-AB3F-47E8-8064-F9B5AC59133F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AED601D-181E-4A8D-B436-61F44B24DE25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7E3B7CC-DB0F-4382-B587-B7B94BC39C18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A7C8F6A-BC96-485D-9E70-50061F730CE6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>
    <p:wipe dir="d"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E954175-8F67-480B-80CE-0C6D70F85A8A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902EAEA-52D0-4B08-A87F-94C14A0D69A0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A08C840-2E36-48D1-82C0-973DA2FE583B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38938" y="185738"/>
            <a:ext cx="2092325" cy="59404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85738"/>
            <a:ext cx="6129338" cy="59404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75F23C0-31DA-494C-983D-C13D3ABFDC61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  <p:transition>
    <p:wipe dir="d"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>
    <p:wipe dir="d"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>
    <p:wipe dir="d"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>
    <p:wipe dir="d"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>
    <p:wipe dir="d"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d"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d"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>
    <p:wipe dir="d"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>
    <p:wipe dir="d"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>
    <p:wipe dir="d"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38938" y="185738"/>
            <a:ext cx="2092325" cy="59404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85738"/>
            <a:ext cx="6129338" cy="59404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>
    <p:wipe dir="d"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7883E70-1C82-4F12-976E-72F1E075518E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AA2A6EF-E2FE-40E8-97BE-EE59FCB3BD54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F28CA49-08DC-4CF6-ACB4-D8672E5561E5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6C90E17-D70D-488F-92A9-B0FB9C6DD332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56AA182-9F8E-483F-88DB-7E8BFB4A3D20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>
    <p:wipe dir="d"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6732C7A-B540-4A00-9F43-B019AB032BB6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4637990-4712-4031-9148-97A28647434A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08D7589-D452-476A-AADD-1EDB2A16C9D5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56DB753-DD44-4863-A47F-232C35ABA1CB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3A592B1-D461-48D2-953A-E1BECB84825B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38938" y="185738"/>
            <a:ext cx="2092325" cy="59404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85738"/>
            <a:ext cx="6129338" cy="59404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70FB9C7-0F75-402F-A147-BAA19DA9B5DB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CB16E48-C028-4E38-AC19-CB1821858769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EC98BA8-89F3-4B2E-8487-2FE62ACC23D2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4099584-E114-4975-8AD5-5F8757FDD40B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720AE35-CBD7-4A6F-ADFB-AE87D0F7326C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>
    <p:wipe dir="d"/>
  </p:transition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17F2B86-18D6-4C22-8DCD-58E35D2BD8C4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90208C7-9C18-427F-851A-1B1E3361E14C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813871C-1FC6-4BF2-BDC9-DB6605554E2D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E119390-FBB2-429B-8E69-2570B99CABDF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1587B8A-971C-4C18-92E3-6F0DAD2DFF23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BA9A5C9-BE66-4324-B6C9-93AAB92541FD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38938" y="185738"/>
            <a:ext cx="2092325" cy="59404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85738"/>
            <a:ext cx="6129338" cy="59404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CFB2AE4-45F8-44FE-A7AE-864404D415AF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F32811F-8581-4DE3-A5B6-37DA1C9AEABD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9764C75-2CBE-4AFC-8087-51E41CAF54FF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93B5AA5-7A5C-4F44-9AC3-AE0B2496F619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5.xml"/><Relationship Id="rId13" Type="http://schemas.openxmlformats.org/officeDocument/2006/relationships/slideLayout" Target="../slideLayouts/slideLayout120.xml"/><Relationship Id="rId18" Type="http://schemas.openxmlformats.org/officeDocument/2006/relationships/oleObject" Target="../embeddings/oleObject10.bin"/><Relationship Id="rId3" Type="http://schemas.openxmlformats.org/officeDocument/2006/relationships/slideLayout" Target="../slideLayouts/slideLayout110.xml"/><Relationship Id="rId7" Type="http://schemas.openxmlformats.org/officeDocument/2006/relationships/slideLayout" Target="../slideLayouts/slideLayout114.xml"/><Relationship Id="rId12" Type="http://schemas.openxmlformats.org/officeDocument/2006/relationships/slideLayout" Target="../slideLayouts/slideLayout119.xml"/><Relationship Id="rId17" Type="http://schemas.openxmlformats.org/officeDocument/2006/relationships/vmlDrawing" Target="../drawings/vmlDrawing10.vml"/><Relationship Id="rId2" Type="http://schemas.openxmlformats.org/officeDocument/2006/relationships/slideLayout" Target="../slideLayouts/slideLayout109.xml"/><Relationship Id="rId16" Type="http://schemas.openxmlformats.org/officeDocument/2006/relationships/theme" Target="../theme/theme10.xml"/><Relationship Id="rId1" Type="http://schemas.openxmlformats.org/officeDocument/2006/relationships/slideLayout" Target="../slideLayouts/slideLayout108.xml"/><Relationship Id="rId6" Type="http://schemas.openxmlformats.org/officeDocument/2006/relationships/slideLayout" Target="../slideLayouts/slideLayout113.xml"/><Relationship Id="rId11" Type="http://schemas.openxmlformats.org/officeDocument/2006/relationships/slideLayout" Target="../slideLayouts/slideLayout118.xml"/><Relationship Id="rId5" Type="http://schemas.openxmlformats.org/officeDocument/2006/relationships/slideLayout" Target="../slideLayouts/slideLayout112.xml"/><Relationship Id="rId15" Type="http://schemas.openxmlformats.org/officeDocument/2006/relationships/slideLayout" Target="../slideLayouts/slideLayout122.xml"/><Relationship Id="rId10" Type="http://schemas.openxmlformats.org/officeDocument/2006/relationships/slideLayout" Target="../slideLayouts/slideLayout117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111.xml"/><Relationship Id="rId9" Type="http://schemas.openxmlformats.org/officeDocument/2006/relationships/slideLayout" Target="../slideLayouts/slideLayout116.xml"/><Relationship Id="rId14" Type="http://schemas.openxmlformats.org/officeDocument/2006/relationships/slideLayout" Target="../slideLayouts/slideLayout121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0.xml"/><Relationship Id="rId13" Type="http://schemas.openxmlformats.org/officeDocument/2006/relationships/slideLayout" Target="../slideLayouts/slideLayout135.xml"/><Relationship Id="rId18" Type="http://schemas.openxmlformats.org/officeDocument/2006/relationships/oleObject" Target="../embeddings/oleObject13.bin"/><Relationship Id="rId3" Type="http://schemas.openxmlformats.org/officeDocument/2006/relationships/slideLayout" Target="../slideLayouts/slideLayout125.xml"/><Relationship Id="rId7" Type="http://schemas.openxmlformats.org/officeDocument/2006/relationships/slideLayout" Target="../slideLayouts/slideLayout129.xml"/><Relationship Id="rId12" Type="http://schemas.openxmlformats.org/officeDocument/2006/relationships/slideLayout" Target="../slideLayouts/slideLayout134.xml"/><Relationship Id="rId17" Type="http://schemas.openxmlformats.org/officeDocument/2006/relationships/vmlDrawing" Target="../drawings/vmlDrawing13.vml"/><Relationship Id="rId2" Type="http://schemas.openxmlformats.org/officeDocument/2006/relationships/slideLayout" Target="../slideLayouts/slideLayout124.xml"/><Relationship Id="rId16" Type="http://schemas.openxmlformats.org/officeDocument/2006/relationships/theme" Target="../theme/theme11.xml"/><Relationship Id="rId1" Type="http://schemas.openxmlformats.org/officeDocument/2006/relationships/slideLayout" Target="../slideLayouts/slideLayout123.xml"/><Relationship Id="rId6" Type="http://schemas.openxmlformats.org/officeDocument/2006/relationships/slideLayout" Target="../slideLayouts/slideLayout128.xml"/><Relationship Id="rId11" Type="http://schemas.openxmlformats.org/officeDocument/2006/relationships/slideLayout" Target="../slideLayouts/slideLayout133.xml"/><Relationship Id="rId5" Type="http://schemas.openxmlformats.org/officeDocument/2006/relationships/slideLayout" Target="../slideLayouts/slideLayout127.xml"/><Relationship Id="rId1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32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126.xml"/><Relationship Id="rId9" Type="http://schemas.openxmlformats.org/officeDocument/2006/relationships/slideLayout" Target="../slideLayouts/slideLayout131.xml"/><Relationship Id="rId14" Type="http://schemas.openxmlformats.org/officeDocument/2006/relationships/slideLayout" Target="../slideLayouts/slideLayout136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5.xml"/><Relationship Id="rId13" Type="http://schemas.openxmlformats.org/officeDocument/2006/relationships/slideLayout" Target="../slideLayouts/slideLayout150.xml"/><Relationship Id="rId18" Type="http://schemas.openxmlformats.org/officeDocument/2006/relationships/oleObject" Target="../embeddings/oleObject16.bin"/><Relationship Id="rId3" Type="http://schemas.openxmlformats.org/officeDocument/2006/relationships/slideLayout" Target="../slideLayouts/slideLayout140.xml"/><Relationship Id="rId7" Type="http://schemas.openxmlformats.org/officeDocument/2006/relationships/slideLayout" Target="../slideLayouts/slideLayout144.xml"/><Relationship Id="rId12" Type="http://schemas.openxmlformats.org/officeDocument/2006/relationships/slideLayout" Target="../slideLayouts/slideLayout149.xml"/><Relationship Id="rId17" Type="http://schemas.openxmlformats.org/officeDocument/2006/relationships/vmlDrawing" Target="../drawings/vmlDrawing16.vml"/><Relationship Id="rId2" Type="http://schemas.openxmlformats.org/officeDocument/2006/relationships/slideLayout" Target="../slideLayouts/slideLayout139.xml"/><Relationship Id="rId16" Type="http://schemas.openxmlformats.org/officeDocument/2006/relationships/theme" Target="../theme/theme12.xml"/><Relationship Id="rId1" Type="http://schemas.openxmlformats.org/officeDocument/2006/relationships/slideLayout" Target="../slideLayouts/slideLayout138.xml"/><Relationship Id="rId6" Type="http://schemas.openxmlformats.org/officeDocument/2006/relationships/slideLayout" Target="../slideLayouts/slideLayout143.xml"/><Relationship Id="rId11" Type="http://schemas.openxmlformats.org/officeDocument/2006/relationships/slideLayout" Target="../slideLayouts/slideLayout148.xml"/><Relationship Id="rId5" Type="http://schemas.openxmlformats.org/officeDocument/2006/relationships/slideLayout" Target="../slideLayouts/slideLayout142.xml"/><Relationship Id="rId15" Type="http://schemas.openxmlformats.org/officeDocument/2006/relationships/slideLayout" Target="../slideLayouts/slideLayout152.xml"/><Relationship Id="rId10" Type="http://schemas.openxmlformats.org/officeDocument/2006/relationships/slideLayout" Target="../slideLayouts/slideLayout147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141.xml"/><Relationship Id="rId9" Type="http://schemas.openxmlformats.org/officeDocument/2006/relationships/slideLayout" Target="../slideLayouts/slideLayout146.xml"/><Relationship Id="rId14" Type="http://schemas.openxmlformats.org/officeDocument/2006/relationships/slideLayout" Target="../slideLayouts/slideLayout15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vmlDrawing" Target="../drawings/vmlDrawing4.v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oleObject" Target="../embeddings/oleObject4.bin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17" Type="http://schemas.openxmlformats.org/officeDocument/2006/relationships/oleObject" Target="../embeddings/oleObject5.bin"/><Relationship Id="rId2" Type="http://schemas.openxmlformats.org/officeDocument/2006/relationships/slideLayout" Target="../slideLayouts/slideLayout29.xml"/><Relationship Id="rId16" Type="http://schemas.openxmlformats.org/officeDocument/2006/relationships/vmlDrawing" Target="../drawings/vmlDrawing5.v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4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.xml"/><Relationship Id="rId13" Type="http://schemas.openxmlformats.org/officeDocument/2006/relationships/vmlDrawing" Target="../drawings/vmlDrawing8.vml"/><Relationship Id="rId3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8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11" Type="http://schemas.openxmlformats.org/officeDocument/2006/relationships/slideLayout" Target="../slideLayouts/slideLayout52.xml"/><Relationship Id="rId5" Type="http://schemas.openxmlformats.org/officeDocument/2006/relationships/slideLayout" Target="../slideLayouts/slideLayout46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51.xml"/><Relationship Id="rId4" Type="http://schemas.openxmlformats.org/officeDocument/2006/relationships/slideLayout" Target="../slideLayouts/slideLayout45.xml"/><Relationship Id="rId9" Type="http://schemas.openxmlformats.org/officeDocument/2006/relationships/slideLayout" Target="../slideLayouts/slideLayout50.xml"/><Relationship Id="rId14" Type="http://schemas.openxmlformats.org/officeDocument/2006/relationships/oleObject" Target="../embeddings/oleObject8.bin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0.xml"/><Relationship Id="rId3" Type="http://schemas.openxmlformats.org/officeDocument/2006/relationships/slideLayout" Target="../slideLayouts/slideLayout55.xml"/><Relationship Id="rId7" Type="http://schemas.openxmlformats.org/officeDocument/2006/relationships/slideLayout" Target="../slideLayouts/slideLayout59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54.xml"/><Relationship Id="rId1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8.xml"/><Relationship Id="rId11" Type="http://schemas.openxmlformats.org/officeDocument/2006/relationships/slideLayout" Target="../slideLayouts/slideLayout63.xml"/><Relationship Id="rId5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62.xml"/><Relationship Id="rId4" Type="http://schemas.openxmlformats.org/officeDocument/2006/relationships/slideLayout" Target="../slideLayouts/slideLayout56.xml"/><Relationship Id="rId9" Type="http://schemas.openxmlformats.org/officeDocument/2006/relationships/slideLayout" Target="../slideLayouts/slideLayout61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1.xml"/><Relationship Id="rId13" Type="http://schemas.openxmlformats.org/officeDocument/2006/relationships/vmlDrawing" Target="../drawings/vmlDrawing9.vml"/><Relationship Id="rId3" Type="http://schemas.openxmlformats.org/officeDocument/2006/relationships/slideLayout" Target="../slideLayouts/slideLayout66.xml"/><Relationship Id="rId7" Type="http://schemas.openxmlformats.org/officeDocument/2006/relationships/slideLayout" Target="../slideLayouts/slideLayout70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65.xml"/><Relationship Id="rId1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4.xml"/><Relationship Id="rId5" Type="http://schemas.openxmlformats.org/officeDocument/2006/relationships/slideLayout" Target="../slideLayouts/slideLayout68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73.xml"/><Relationship Id="rId4" Type="http://schemas.openxmlformats.org/officeDocument/2006/relationships/slideLayout" Target="../slideLayouts/slideLayout67.xml"/><Relationship Id="rId9" Type="http://schemas.openxmlformats.org/officeDocument/2006/relationships/slideLayout" Target="../slideLayouts/slideLayout72.xml"/><Relationship Id="rId14" Type="http://schemas.openxmlformats.org/officeDocument/2006/relationships/oleObject" Target="../embeddings/oleObject9.bin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2.xml"/><Relationship Id="rId3" Type="http://schemas.openxmlformats.org/officeDocument/2006/relationships/slideLayout" Target="../slideLayouts/slideLayout77.xml"/><Relationship Id="rId7" Type="http://schemas.openxmlformats.org/officeDocument/2006/relationships/slideLayout" Target="../slideLayouts/slideLayout81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76.xml"/><Relationship Id="rId1" Type="http://schemas.openxmlformats.org/officeDocument/2006/relationships/slideLayout" Target="../slideLayouts/slideLayout75.xml"/><Relationship Id="rId6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5.xml"/><Relationship Id="rId5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84.xml"/><Relationship Id="rId4" Type="http://schemas.openxmlformats.org/officeDocument/2006/relationships/slideLayout" Target="../slideLayouts/slideLayout78.xml"/><Relationship Id="rId9" Type="http://schemas.openxmlformats.org/officeDocument/2006/relationships/slideLayout" Target="../slideLayouts/slideLayout83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3.xml"/><Relationship Id="rId3" Type="http://schemas.openxmlformats.org/officeDocument/2006/relationships/slideLayout" Target="../slideLayouts/slideLayout88.xml"/><Relationship Id="rId7" Type="http://schemas.openxmlformats.org/officeDocument/2006/relationships/slideLayout" Target="../slideLayouts/slideLayout92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7.xml"/><Relationship Id="rId1" Type="http://schemas.openxmlformats.org/officeDocument/2006/relationships/slideLayout" Target="../slideLayouts/slideLayout86.xml"/><Relationship Id="rId6" Type="http://schemas.openxmlformats.org/officeDocument/2006/relationships/slideLayout" Target="../slideLayouts/slideLayout91.xml"/><Relationship Id="rId11" Type="http://schemas.openxmlformats.org/officeDocument/2006/relationships/slideLayout" Target="../slideLayouts/slideLayout96.xml"/><Relationship Id="rId5" Type="http://schemas.openxmlformats.org/officeDocument/2006/relationships/slideLayout" Target="../slideLayouts/slideLayout90.xml"/><Relationship Id="rId10" Type="http://schemas.openxmlformats.org/officeDocument/2006/relationships/slideLayout" Target="../slideLayouts/slideLayout95.xml"/><Relationship Id="rId4" Type="http://schemas.openxmlformats.org/officeDocument/2006/relationships/slideLayout" Target="../slideLayouts/slideLayout89.xml"/><Relationship Id="rId9" Type="http://schemas.openxmlformats.org/officeDocument/2006/relationships/slideLayout" Target="../slideLayouts/slideLayout94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4.xml"/><Relationship Id="rId3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3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8.xml"/><Relationship Id="rId1" Type="http://schemas.openxmlformats.org/officeDocument/2006/relationships/slideLayout" Target="../slideLayouts/slideLayout97.xml"/><Relationship Id="rId6" Type="http://schemas.openxmlformats.org/officeDocument/2006/relationships/slideLayout" Target="../slideLayouts/slideLayout102.xml"/><Relationship Id="rId11" Type="http://schemas.openxmlformats.org/officeDocument/2006/relationships/slideLayout" Target="../slideLayouts/slideLayout107.xml"/><Relationship Id="rId5" Type="http://schemas.openxmlformats.org/officeDocument/2006/relationships/slideLayout" Target="../slideLayouts/slideLayout101.xml"/><Relationship Id="rId10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100.xml"/><Relationship Id="rId9" Type="http://schemas.openxmlformats.org/officeDocument/2006/relationships/slideLayout" Target="../slideLayouts/slideLayout10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4557713" cy="34321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path path="rect">
              <a:fillToRect r="100000" b="10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800">
              <a:latin typeface="Arial" pitchFamily="34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3432175"/>
            <a:ext cx="4556125" cy="34194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path path="rect">
              <a:fillToRect t="100000" r="10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800">
              <a:latin typeface="Arial" pitchFamily="34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4560888" y="0"/>
            <a:ext cx="4600575" cy="34321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path path="rect">
              <a:fillToRect l="100000" b="10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800">
              <a:latin typeface="Arial" pitchFamily="34" charset="0"/>
            </a:endParaRPr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4532313" y="3432175"/>
            <a:ext cx="4629150" cy="34194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path path="rect">
              <a:fillToRect l="100000" t="10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800">
              <a:latin typeface="Arial" pitchFamily="34" charset="0"/>
            </a:endParaRPr>
          </a:p>
        </p:txBody>
      </p:sp>
      <p:sp useBgFill="1">
        <p:nvSpPr>
          <p:cNvPr id="3078" name="Rectangle 6"/>
          <p:cNvSpPr>
            <a:spLocks noChangeArrowheads="1"/>
          </p:cNvSpPr>
          <p:nvPr/>
        </p:nvSpPr>
        <p:spPr bwMode="auto">
          <a:xfrm>
            <a:off x="38100" y="42863"/>
            <a:ext cx="9086850" cy="6618287"/>
          </a:xfrm>
          <a:prstGeom prst="rect">
            <a:avLst/>
          </a:prstGeom>
          <a:ln w="127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800">
              <a:latin typeface="Arial" pitchFamily="34" charset="0"/>
            </a:endParaRPr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60325" y="57150"/>
            <a:ext cx="9040813" cy="65786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800">
              <a:latin typeface="Arial" pitchFamily="34" charset="0"/>
            </a:endParaRPr>
          </a:p>
        </p:txBody>
      </p:sp>
      <p:grpSp>
        <p:nvGrpSpPr>
          <p:cNvPr id="1034" name="Group 8"/>
          <p:cNvGrpSpPr>
            <a:grpSpLocks/>
          </p:cNvGrpSpPr>
          <p:nvPr/>
        </p:nvGrpSpPr>
        <p:grpSpPr bwMode="auto">
          <a:xfrm>
            <a:off x="0" y="2913063"/>
            <a:ext cx="71438" cy="1058862"/>
            <a:chOff x="0" y="0"/>
            <a:chExt cx="313" cy="667"/>
          </a:xfrm>
        </p:grpSpPr>
        <p:sp>
          <p:nvSpPr>
            <p:cNvPr id="3081" name="未知"/>
            <p:cNvSpPr>
              <a:spLocks/>
            </p:cNvSpPr>
            <p:nvPr userDrawn="1"/>
          </p:nvSpPr>
          <p:spPr bwMode="auto">
            <a:xfrm>
              <a:off x="0" y="555"/>
              <a:ext cx="313" cy="112"/>
            </a:xfrm>
            <a:custGeom>
              <a:avLst/>
              <a:gdLst/>
              <a:ahLst/>
              <a:cxnLst>
                <a:cxn ang="0">
                  <a:pos x="0" y="111"/>
                </a:cxn>
                <a:cxn ang="0">
                  <a:pos x="202" y="111"/>
                </a:cxn>
                <a:cxn ang="0">
                  <a:pos x="312" y="0"/>
                </a:cxn>
                <a:cxn ang="0">
                  <a:pos x="0" y="0"/>
                </a:cxn>
                <a:cxn ang="0">
                  <a:pos x="0" y="111"/>
                </a:cxn>
              </a:cxnLst>
              <a:rect l="0" t="0" r="r" b="b"/>
              <a:pathLst>
                <a:path w="313" h="112">
                  <a:moveTo>
                    <a:pt x="0" y="111"/>
                  </a:moveTo>
                  <a:lnTo>
                    <a:pt x="202" y="111"/>
                  </a:lnTo>
                  <a:lnTo>
                    <a:pt x="312" y="0"/>
                  </a:lnTo>
                  <a:lnTo>
                    <a:pt x="0" y="0"/>
                  </a:lnTo>
                  <a:lnTo>
                    <a:pt x="0" y="111"/>
                  </a:lnTo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3082" name="未知"/>
            <p:cNvSpPr>
              <a:spLocks/>
            </p:cNvSpPr>
            <p:nvPr userDrawn="1"/>
          </p:nvSpPr>
          <p:spPr bwMode="auto">
            <a:xfrm>
              <a:off x="0" y="444"/>
              <a:ext cx="313" cy="1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2" y="0"/>
                </a:cxn>
                <a:cxn ang="0">
                  <a:pos x="312" y="111"/>
                </a:cxn>
                <a:cxn ang="0">
                  <a:pos x="0" y="111"/>
                </a:cxn>
                <a:cxn ang="0">
                  <a:pos x="0" y="0"/>
                </a:cxn>
              </a:cxnLst>
              <a:rect l="0" t="0" r="r" b="b"/>
              <a:pathLst>
                <a:path w="313" h="112">
                  <a:moveTo>
                    <a:pt x="0" y="0"/>
                  </a:moveTo>
                  <a:lnTo>
                    <a:pt x="202" y="0"/>
                  </a:lnTo>
                  <a:lnTo>
                    <a:pt x="312" y="111"/>
                  </a:lnTo>
                  <a:lnTo>
                    <a:pt x="0" y="111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3083" name="未知"/>
            <p:cNvSpPr>
              <a:spLocks/>
            </p:cNvSpPr>
            <p:nvPr userDrawn="1"/>
          </p:nvSpPr>
          <p:spPr bwMode="auto">
            <a:xfrm>
              <a:off x="0" y="333"/>
              <a:ext cx="313" cy="112"/>
            </a:xfrm>
            <a:custGeom>
              <a:avLst/>
              <a:gdLst/>
              <a:ahLst/>
              <a:cxnLst>
                <a:cxn ang="0">
                  <a:pos x="0" y="111"/>
                </a:cxn>
                <a:cxn ang="0">
                  <a:pos x="202" y="111"/>
                </a:cxn>
                <a:cxn ang="0">
                  <a:pos x="312" y="0"/>
                </a:cxn>
                <a:cxn ang="0">
                  <a:pos x="0" y="0"/>
                </a:cxn>
                <a:cxn ang="0">
                  <a:pos x="0" y="111"/>
                </a:cxn>
              </a:cxnLst>
              <a:rect l="0" t="0" r="r" b="b"/>
              <a:pathLst>
                <a:path w="313" h="112">
                  <a:moveTo>
                    <a:pt x="0" y="111"/>
                  </a:moveTo>
                  <a:lnTo>
                    <a:pt x="202" y="111"/>
                  </a:lnTo>
                  <a:lnTo>
                    <a:pt x="312" y="0"/>
                  </a:lnTo>
                  <a:lnTo>
                    <a:pt x="0" y="0"/>
                  </a:lnTo>
                  <a:lnTo>
                    <a:pt x="0" y="111"/>
                  </a:lnTo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3084" name="未知"/>
            <p:cNvSpPr>
              <a:spLocks/>
            </p:cNvSpPr>
            <p:nvPr userDrawn="1"/>
          </p:nvSpPr>
          <p:spPr bwMode="auto">
            <a:xfrm>
              <a:off x="0" y="222"/>
              <a:ext cx="313" cy="1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2" y="0"/>
                </a:cxn>
                <a:cxn ang="0">
                  <a:pos x="312" y="111"/>
                </a:cxn>
                <a:cxn ang="0">
                  <a:pos x="0" y="111"/>
                </a:cxn>
                <a:cxn ang="0">
                  <a:pos x="0" y="0"/>
                </a:cxn>
              </a:cxnLst>
              <a:rect l="0" t="0" r="r" b="b"/>
              <a:pathLst>
                <a:path w="313" h="112">
                  <a:moveTo>
                    <a:pt x="0" y="0"/>
                  </a:moveTo>
                  <a:lnTo>
                    <a:pt x="202" y="0"/>
                  </a:lnTo>
                  <a:lnTo>
                    <a:pt x="312" y="111"/>
                  </a:lnTo>
                  <a:lnTo>
                    <a:pt x="0" y="111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3085" name="未知"/>
            <p:cNvSpPr>
              <a:spLocks/>
            </p:cNvSpPr>
            <p:nvPr userDrawn="1"/>
          </p:nvSpPr>
          <p:spPr bwMode="auto">
            <a:xfrm>
              <a:off x="0" y="111"/>
              <a:ext cx="313" cy="112"/>
            </a:xfrm>
            <a:custGeom>
              <a:avLst/>
              <a:gdLst/>
              <a:ahLst/>
              <a:cxnLst>
                <a:cxn ang="0">
                  <a:pos x="0" y="111"/>
                </a:cxn>
                <a:cxn ang="0">
                  <a:pos x="202" y="111"/>
                </a:cxn>
                <a:cxn ang="0">
                  <a:pos x="312" y="0"/>
                </a:cxn>
                <a:cxn ang="0">
                  <a:pos x="0" y="0"/>
                </a:cxn>
                <a:cxn ang="0">
                  <a:pos x="0" y="111"/>
                </a:cxn>
              </a:cxnLst>
              <a:rect l="0" t="0" r="r" b="b"/>
              <a:pathLst>
                <a:path w="313" h="112">
                  <a:moveTo>
                    <a:pt x="0" y="111"/>
                  </a:moveTo>
                  <a:lnTo>
                    <a:pt x="202" y="111"/>
                  </a:lnTo>
                  <a:lnTo>
                    <a:pt x="312" y="0"/>
                  </a:lnTo>
                  <a:lnTo>
                    <a:pt x="0" y="0"/>
                  </a:lnTo>
                  <a:lnTo>
                    <a:pt x="0" y="111"/>
                  </a:lnTo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3086" name="未知"/>
            <p:cNvSpPr>
              <a:spLocks/>
            </p:cNvSpPr>
            <p:nvPr userDrawn="1"/>
          </p:nvSpPr>
          <p:spPr bwMode="auto">
            <a:xfrm>
              <a:off x="0" y="0"/>
              <a:ext cx="313" cy="1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2" y="0"/>
                </a:cxn>
                <a:cxn ang="0">
                  <a:pos x="312" y="111"/>
                </a:cxn>
                <a:cxn ang="0">
                  <a:pos x="0" y="111"/>
                </a:cxn>
                <a:cxn ang="0">
                  <a:pos x="0" y="0"/>
                </a:cxn>
              </a:cxnLst>
              <a:rect l="0" t="0" r="r" b="b"/>
              <a:pathLst>
                <a:path w="313" h="112">
                  <a:moveTo>
                    <a:pt x="0" y="0"/>
                  </a:moveTo>
                  <a:lnTo>
                    <a:pt x="202" y="0"/>
                  </a:lnTo>
                  <a:lnTo>
                    <a:pt x="312" y="111"/>
                  </a:lnTo>
                  <a:lnTo>
                    <a:pt x="0" y="111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</p:grpSp>
      <p:grpSp>
        <p:nvGrpSpPr>
          <p:cNvPr id="1035" name="Group 15"/>
          <p:cNvGrpSpPr>
            <a:grpSpLocks/>
          </p:cNvGrpSpPr>
          <p:nvPr/>
        </p:nvGrpSpPr>
        <p:grpSpPr bwMode="auto">
          <a:xfrm>
            <a:off x="9080500" y="2927350"/>
            <a:ext cx="71438" cy="1011238"/>
            <a:chOff x="0" y="0"/>
            <a:chExt cx="318" cy="637"/>
          </a:xfrm>
        </p:grpSpPr>
        <p:sp>
          <p:nvSpPr>
            <p:cNvPr id="3088" name="未知"/>
            <p:cNvSpPr>
              <a:spLocks/>
            </p:cNvSpPr>
            <p:nvPr userDrawn="1"/>
          </p:nvSpPr>
          <p:spPr bwMode="auto">
            <a:xfrm>
              <a:off x="0" y="530"/>
              <a:ext cx="318" cy="107"/>
            </a:xfrm>
            <a:custGeom>
              <a:avLst/>
              <a:gdLst/>
              <a:ahLst/>
              <a:cxnLst>
                <a:cxn ang="0">
                  <a:pos x="317" y="106"/>
                </a:cxn>
                <a:cxn ang="0">
                  <a:pos x="111" y="106"/>
                </a:cxn>
                <a:cxn ang="0">
                  <a:pos x="0" y="0"/>
                </a:cxn>
                <a:cxn ang="0">
                  <a:pos x="317" y="0"/>
                </a:cxn>
                <a:cxn ang="0">
                  <a:pos x="317" y="106"/>
                </a:cxn>
              </a:cxnLst>
              <a:rect l="0" t="0" r="r" b="b"/>
              <a:pathLst>
                <a:path w="318" h="107">
                  <a:moveTo>
                    <a:pt x="317" y="106"/>
                  </a:moveTo>
                  <a:lnTo>
                    <a:pt x="111" y="106"/>
                  </a:lnTo>
                  <a:lnTo>
                    <a:pt x="0" y="0"/>
                  </a:lnTo>
                  <a:lnTo>
                    <a:pt x="317" y="0"/>
                  </a:lnTo>
                  <a:lnTo>
                    <a:pt x="317" y="106"/>
                  </a:lnTo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3089" name="未知"/>
            <p:cNvSpPr>
              <a:spLocks/>
            </p:cNvSpPr>
            <p:nvPr userDrawn="1"/>
          </p:nvSpPr>
          <p:spPr bwMode="auto">
            <a:xfrm>
              <a:off x="0" y="424"/>
              <a:ext cx="318" cy="107"/>
            </a:xfrm>
            <a:custGeom>
              <a:avLst/>
              <a:gdLst/>
              <a:ahLst/>
              <a:cxnLst>
                <a:cxn ang="0">
                  <a:pos x="317" y="0"/>
                </a:cxn>
                <a:cxn ang="0">
                  <a:pos x="111" y="0"/>
                </a:cxn>
                <a:cxn ang="0">
                  <a:pos x="0" y="106"/>
                </a:cxn>
                <a:cxn ang="0">
                  <a:pos x="317" y="106"/>
                </a:cxn>
                <a:cxn ang="0">
                  <a:pos x="317" y="0"/>
                </a:cxn>
              </a:cxnLst>
              <a:rect l="0" t="0" r="r" b="b"/>
              <a:pathLst>
                <a:path w="318" h="107">
                  <a:moveTo>
                    <a:pt x="317" y="0"/>
                  </a:moveTo>
                  <a:lnTo>
                    <a:pt x="111" y="0"/>
                  </a:lnTo>
                  <a:lnTo>
                    <a:pt x="0" y="106"/>
                  </a:lnTo>
                  <a:lnTo>
                    <a:pt x="317" y="106"/>
                  </a:lnTo>
                  <a:lnTo>
                    <a:pt x="317" y="0"/>
                  </a:lnTo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3090" name="未知"/>
            <p:cNvSpPr>
              <a:spLocks/>
            </p:cNvSpPr>
            <p:nvPr userDrawn="1"/>
          </p:nvSpPr>
          <p:spPr bwMode="auto">
            <a:xfrm>
              <a:off x="0" y="318"/>
              <a:ext cx="318" cy="107"/>
            </a:xfrm>
            <a:custGeom>
              <a:avLst/>
              <a:gdLst/>
              <a:ahLst/>
              <a:cxnLst>
                <a:cxn ang="0">
                  <a:pos x="317" y="106"/>
                </a:cxn>
                <a:cxn ang="0">
                  <a:pos x="111" y="106"/>
                </a:cxn>
                <a:cxn ang="0">
                  <a:pos x="0" y="0"/>
                </a:cxn>
                <a:cxn ang="0">
                  <a:pos x="317" y="0"/>
                </a:cxn>
                <a:cxn ang="0">
                  <a:pos x="317" y="106"/>
                </a:cxn>
              </a:cxnLst>
              <a:rect l="0" t="0" r="r" b="b"/>
              <a:pathLst>
                <a:path w="318" h="107">
                  <a:moveTo>
                    <a:pt x="317" y="106"/>
                  </a:moveTo>
                  <a:lnTo>
                    <a:pt x="111" y="106"/>
                  </a:lnTo>
                  <a:lnTo>
                    <a:pt x="0" y="0"/>
                  </a:lnTo>
                  <a:lnTo>
                    <a:pt x="317" y="0"/>
                  </a:lnTo>
                  <a:lnTo>
                    <a:pt x="317" y="106"/>
                  </a:lnTo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3091" name="未知"/>
            <p:cNvSpPr>
              <a:spLocks/>
            </p:cNvSpPr>
            <p:nvPr userDrawn="1"/>
          </p:nvSpPr>
          <p:spPr bwMode="auto">
            <a:xfrm>
              <a:off x="0" y="212"/>
              <a:ext cx="318" cy="107"/>
            </a:xfrm>
            <a:custGeom>
              <a:avLst/>
              <a:gdLst/>
              <a:ahLst/>
              <a:cxnLst>
                <a:cxn ang="0">
                  <a:pos x="317" y="0"/>
                </a:cxn>
                <a:cxn ang="0">
                  <a:pos x="111" y="0"/>
                </a:cxn>
                <a:cxn ang="0">
                  <a:pos x="0" y="106"/>
                </a:cxn>
                <a:cxn ang="0">
                  <a:pos x="317" y="106"/>
                </a:cxn>
                <a:cxn ang="0">
                  <a:pos x="317" y="0"/>
                </a:cxn>
              </a:cxnLst>
              <a:rect l="0" t="0" r="r" b="b"/>
              <a:pathLst>
                <a:path w="318" h="107">
                  <a:moveTo>
                    <a:pt x="317" y="0"/>
                  </a:moveTo>
                  <a:lnTo>
                    <a:pt x="111" y="0"/>
                  </a:lnTo>
                  <a:lnTo>
                    <a:pt x="0" y="106"/>
                  </a:lnTo>
                  <a:lnTo>
                    <a:pt x="317" y="106"/>
                  </a:lnTo>
                  <a:lnTo>
                    <a:pt x="317" y="0"/>
                  </a:lnTo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3092" name="未知"/>
            <p:cNvSpPr>
              <a:spLocks/>
            </p:cNvSpPr>
            <p:nvPr userDrawn="1"/>
          </p:nvSpPr>
          <p:spPr bwMode="auto">
            <a:xfrm>
              <a:off x="0" y="106"/>
              <a:ext cx="318" cy="107"/>
            </a:xfrm>
            <a:custGeom>
              <a:avLst/>
              <a:gdLst/>
              <a:ahLst/>
              <a:cxnLst>
                <a:cxn ang="0">
                  <a:pos x="317" y="106"/>
                </a:cxn>
                <a:cxn ang="0">
                  <a:pos x="111" y="106"/>
                </a:cxn>
                <a:cxn ang="0">
                  <a:pos x="0" y="0"/>
                </a:cxn>
                <a:cxn ang="0">
                  <a:pos x="317" y="0"/>
                </a:cxn>
                <a:cxn ang="0">
                  <a:pos x="317" y="106"/>
                </a:cxn>
              </a:cxnLst>
              <a:rect l="0" t="0" r="r" b="b"/>
              <a:pathLst>
                <a:path w="318" h="107">
                  <a:moveTo>
                    <a:pt x="317" y="106"/>
                  </a:moveTo>
                  <a:lnTo>
                    <a:pt x="111" y="106"/>
                  </a:lnTo>
                  <a:lnTo>
                    <a:pt x="0" y="0"/>
                  </a:lnTo>
                  <a:lnTo>
                    <a:pt x="317" y="0"/>
                  </a:lnTo>
                  <a:lnTo>
                    <a:pt x="317" y="106"/>
                  </a:lnTo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3093" name="未知"/>
            <p:cNvSpPr>
              <a:spLocks/>
            </p:cNvSpPr>
            <p:nvPr userDrawn="1"/>
          </p:nvSpPr>
          <p:spPr bwMode="auto">
            <a:xfrm>
              <a:off x="0" y="0"/>
              <a:ext cx="318" cy="107"/>
            </a:xfrm>
            <a:custGeom>
              <a:avLst/>
              <a:gdLst/>
              <a:ahLst/>
              <a:cxnLst>
                <a:cxn ang="0">
                  <a:pos x="317" y="0"/>
                </a:cxn>
                <a:cxn ang="0">
                  <a:pos x="111" y="0"/>
                </a:cxn>
                <a:cxn ang="0">
                  <a:pos x="0" y="106"/>
                </a:cxn>
                <a:cxn ang="0">
                  <a:pos x="317" y="106"/>
                </a:cxn>
                <a:cxn ang="0">
                  <a:pos x="317" y="0"/>
                </a:cxn>
              </a:cxnLst>
              <a:rect l="0" t="0" r="r" b="b"/>
              <a:pathLst>
                <a:path w="318" h="107">
                  <a:moveTo>
                    <a:pt x="317" y="0"/>
                  </a:moveTo>
                  <a:lnTo>
                    <a:pt x="111" y="0"/>
                  </a:lnTo>
                  <a:lnTo>
                    <a:pt x="0" y="106"/>
                  </a:lnTo>
                  <a:lnTo>
                    <a:pt x="317" y="106"/>
                  </a:lnTo>
                  <a:lnTo>
                    <a:pt x="317" y="0"/>
                  </a:lnTo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</p:grpSp>
      <p:graphicFrame>
        <p:nvGraphicFramePr>
          <p:cNvPr id="1026" name="Object 22"/>
          <p:cNvGraphicFramePr>
            <a:graphicFrameLocks noChangeAspect="1"/>
          </p:cNvGraphicFramePr>
          <p:nvPr/>
        </p:nvGraphicFramePr>
        <p:xfrm>
          <a:off x="122238" y="117475"/>
          <a:ext cx="665162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r:id="rId19" imgW="847843" imgH="828791" progId="PBrush">
                  <p:embed/>
                </p:oleObj>
              </mc:Choice>
              <mc:Fallback>
                <p:oleObj r:id="rId19" imgW="847843" imgH="828791" progId="PBrush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238" y="117475"/>
                        <a:ext cx="665162" cy="6508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99CC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0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95" name="Rectangle 23"/>
          <p:cNvSpPr>
            <a:spLocks noChangeArrowheads="1"/>
          </p:cNvSpPr>
          <p:nvPr/>
        </p:nvSpPr>
        <p:spPr bwMode="auto">
          <a:xfrm>
            <a:off x="136525" y="755650"/>
            <a:ext cx="8816975" cy="31750"/>
          </a:xfrm>
          <a:prstGeom prst="rect">
            <a:avLst/>
          </a:prstGeom>
          <a:gradFill rotWithShape="0">
            <a:gsLst>
              <a:gs pos="0">
                <a:srgbClr val="990033"/>
              </a:gs>
              <a:gs pos="100000">
                <a:srgbClr val="0000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>
              <a:latin typeface="Tahoma" pitchFamily="34" charset="0"/>
            </a:endParaRPr>
          </a:p>
        </p:txBody>
      </p:sp>
      <p:sp>
        <p:nvSpPr>
          <p:cNvPr id="3096" name="Text Box 24"/>
          <p:cNvSpPr txBox="1">
            <a:spLocks noChangeArrowheads="1"/>
          </p:cNvSpPr>
          <p:nvPr/>
        </p:nvSpPr>
        <p:spPr bwMode="auto">
          <a:xfrm>
            <a:off x="0" y="6610350"/>
            <a:ext cx="42481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900">
                <a:solidFill>
                  <a:schemeClr val="folHlink"/>
                </a:solidFill>
              </a:rPr>
              <a:t>版权所有：华东理工大学物理化学教研室</a:t>
            </a:r>
            <a:endParaRPr lang="zh-CN" altLang="en-US" sz="900"/>
          </a:p>
        </p:txBody>
      </p:sp>
      <p:sp>
        <p:nvSpPr>
          <p:cNvPr id="1038" name="Rectangle 25"/>
          <p:cNvSpPr>
            <a:spLocks noGrp="1" noChangeArrowheads="1"/>
          </p:cNvSpPr>
          <p:nvPr>
            <p:ph type="title"/>
          </p:nvPr>
        </p:nvSpPr>
        <p:spPr bwMode="auto">
          <a:xfrm>
            <a:off x="936625" y="185738"/>
            <a:ext cx="7894638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098" name="Text Box 26"/>
          <p:cNvSpPr txBox="1">
            <a:spLocks noChangeArrowheads="1"/>
          </p:cNvSpPr>
          <p:nvPr/>
        </p:nvSpPr>
        <p:spPr bwMode="auto">
          <a:xfrm>
            <a:off x="8734425" y="6589713"/>
            <a:ext cx="566738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fld id="{F9ECBC1C-463B-47C2-A5FB-1911FF02170F}" type="slidenum">
              <a:rPr lang="zh-CN" altLang="en-US" sz="1600" b="1">
                <a:solidFill>
                  <a:srgbClr val="FF0000"/>
                </a:solidFill>
                <a:ea typeface="幼圆" pitchFamily="49" charset="-122"/>
              </a:rPr>
              <a:pPr>
                <a:defRPr/>
              </a:pPr>
              <a:t>‹#›</a:t>
            </a:fld>
            <a:endParaRPr lang="en-US" sz="1600" b="1">
              <a:solidFill>
                <a:srgbClr val="FF0000"/>
              </a:solidFill>
              <a:ea typeface="幼圆" pitchFamily="49" charset="-122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97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  <p:sldLayoutId id="2147483807" r:id="rId12"/>
    <p:sldLayoutId id="2147483898" r:id="rId13"/>
    <p:sldLayoutId id="2147483899" r:id="rId14"/>
    <p:sldLayoutId id="2147483895" r:id="rId15"/>
    <p:sldLayoutId id="2147483896" r:id="rId16"/>
  </p:sldLayoutIdLst>
  <p:transition>
    <p:wipe dir="d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Monotype Sorts" pitchFamily="2" charset="2"/>
        <a:buChar char="u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–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–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–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–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–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–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4557713" cy="34321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path path="rect">
              <a:fillToRect r="100000" b="10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800">
              <a:latin typeface="Arial" pitchFamily="34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3432175"/>
            <a:ext cx="4556125" cy="34194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path path="rect">
              <a:fillToRect t="100000" r="10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800">
              <a:latin typeface="Arial" pitchFamily="34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4560888" y="0"/>
            <a:ext cx="4600575" cy="34321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path path="rect">
              <a:fillToRect l="100000" b="10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800">
              <a:latin typeface="Arial" pitchFamily="34" charset="0"/>
            </a:endParaRPr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4532313" y="3432175"/>
            <a:ext cx="4629150" cy="34194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path path="rect">
              <a:fillToRect l="100000" t="10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800">
              <a:latin typeface="Arial" pitchFamily="34" charset="0"/>
            </a:endParaRPr>
          </a:p>
        </p:txBody>
      </p:sp>
      <p:sp useBgFill="1">
        <p:nvSpPr>
          <p:cNvPr id="3078" name="Rectangle 6"/>
          <p:cNvSpPr>
            <a:spLocks noChangeArrowheads="1"/>
          </p:cNvSpPr>
          <p:nvPr/>
        </p:nvSpPr>
        <p:spPr bwMode="auto">
          <a:xfrm>
            <a:off x="38100" y="42863"/>
            <a:ext cx="9086850" cy="6618287"/>
          </a:xfrm>
          <a:prstGeom prst="rect">
            <a:avLst/>
          </a:prstGeom>
          <a:ln w="127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800">
              <a:latin typeface="Arial" pitchFamily="34" charset="0"/>
            </a:endParaRPr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60325" y="57150"/>
            <a:ext cx="9040813" cy="65786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800">
              <a:latin typeface="Arial" pitchFamily="34" charset="0"/>
            </a:endParaRP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0" y="2913063"/>
            <a:ext cx="71438" cy="1058862"/>
            <a:chOff x="0" y="0"/>
            <a:chExt cx="313" cy="667"/>
          </a:xfrm>
        </p:grpSpPr>
        <p:sp>
          <p:nvSpPr>
            <p:cNvPr id="3081" name="未知"/>
            <p:cNvSpPr>
              <a:spLocks/>
            </p:cNvSpPr>
            <p:nvPr userDrawn="1"/>
          </p:nvSpPr>
          <p:spPr bwMode="auto">
            <a:xfrm>
              <a:off x="0" y="555"/>
              <a:ext cx="313" cy="112"/>
            </a:xfrm>
            <a:custGeom>
              <a:avLst/>
              <a:gdLst/>
              <a:ahLst/>
              <a:cxnLst>
                <a:cxn ang="0">
                  <a:pos x="0" y="111"/>
                </a:cxn>
                <a:cxn ang="0">
                  <a:pos x="202" y="111"/>
                </a:cxn>
                <a:cxn ang="0">
                  <a:pos x="312" y="0"/>
                </a:cxn>
                <a:cxn ang="0">
                  <a:pos x="0" y="0"/>
                </a:cxn>
                <a:cxn ang="0">
                  <a:pos x="0" y="111"/>
                </a:cxn>
              </a:cxnLst>
              <a:rect l="0" t="0" r="r" b="b"/>
              <a:pathLst>
                <a:path w="313" h="112">
                  <a:moveTo>
                    <a:pt x="0" y="111"/>
                  </a:moveTo>
                  <a:lnTo>
                    <a:pt x="202" y="111"/>
                  </a:lnTo>
                  <a:lnTo>
                    <a:pt x="312" y="0"/>
                  </a:lnTo>
                  <a:lnTo>
                    <a:pt x="0" y="0"/>
                  </a:lnTo>
                  <a:lnTo>
                    <a:pt x="0" y="111"/>
                  </a:lnTo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3082" name="未知"/>
            <p:cNvSpPr>
              <a:spLocks/>
            </p:cNvSpPr>
            <p:nvPr userDrawn="1"/>
          </p:nvSpPr>
          <p:spPr bwMode="auto">
            <a:xfrm>
              <a:off x="0" y="444"/>
              <a:ext cx="313" cy="1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2" y="0"/>
                </a:cxn>
                <a:cxn ang="0">
                  <a:pos x="312" y="111"/>
                </a:cxn>
                <a:cxn ang="0">
                  <a:pos x="0" y="111"/>
                </a:cxn>
                <a:cxn ang="0">
                  <a:pos x="0" y="0"/>
                </a:cxn>
              </a:cxnLst>
              <a:rect l="0" t="0" r="r" b="b"/>
              <a:pathLst>
                <a:path w="313" h="112">
                  <a:moveTo>
                    <a:pt x="0" y="0"/>
                  </a:moveTo>
                  <a:lnTo>
                    <a:pt x="202" y="0"/>
                  </a:lnTo>
                  <a:lnTo>
                    <a:pt x="312" y="111"/>
                  </a:lnTo>
                  <a:lnTo>
                    <a:pt x="0" y="111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3083" name="未知"/>
            <p:cNvSpPr>
              <a:spLocks/>
            </p:cNvSpPr>
            <p:nvPr userDrawn="1"/>
          </p:nvSpPr>
          <p:spPr bwMode="auto">
            <a:xfrm>
              <a:off x="0" y="333"/>
              <a:ext cx="313" cy="112"/>
            </a:xfrm>
            <a:custGeom>
              <a:avLst/>
              <a:gdLst/>
              <a:ahLst/>
              <a:cxnLst>
                <a:cxn ang="0">
                  <a:pos x="0" y="111"/>
                </a:cxn>
                <a:cxn ang="0">
                  <a:pos x="202" y="111"/>
                </a:cxn>
                <a:cxn ang="0">
                  <a:pos x="312" y="0"/>
                </a:cxn>
                <a:cxn ang="0">
                  <a:pos x="0" y="0"/>
                </a:cxn>
                <a:cxn ang="0">
                  <a:pos x="0" y="111"/>
                </a:cxn>
              </a:cxnLst>
              <a:rect l="0" t="0" r="r" b="b"/>
              <a:pathLst>
                <a:path w="313" h="112">
                  <a:moveTo>
                    <a:pt x="0" y="111"/>
                  </a:moveTo>
                  <a:lnTo>
                    <a:pt x="202" y="111"/>
                  </a:lnTo>
                  <a:lnTo>
                    <a:pt x="312" y="0"/>
                  </a:lnTo>
                  <a:lnTo>
                    <a:pt x="0" y="0"/>
                  </a:lnTo>
                  <a:lnTo>
                    <a:pt x="0" y="111"/>
                  </a:lnTo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3084" name="未知"/>
            <p:cNvSpPr>
              <a:spLocks/>
            </p:cNvSpPr>
            <p:nvPr userDrawn="1"/>
          </p:nvSpPr>
          <p:spPr bwMode="auto">
            <a:xfrm>
              <a:off x="0" y="222"/>
              <a:ext cx="313" cy="1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2" y="0"/>
                </a:cxn>
                <a:cxn ang="0">
                  <a:pos x="312" y="111"/>
                </a:cxn>
                <a:cxn ang="0">
                  <a:pos x="0" y="111"/>
                </a:cxn>
                <a:cxn ang="0">
                  <a:pos x="0" y="0"/>
                </a:cxn>
              </a:cxnLst>
              <a:rect l="0" t="0" r="r" b="b"/>
              <a:pathLst>
                <a:path w="313" h="112">
                  <a:moveTo>
                    <a:pt x="0" y="0"/>
                  </a:moveTo>
                  <a:lnTo>
                    <a:pt x="202" y="0"/>
                  </a:lnTo>
                  <a:lnTo>
                    <a:pt x="312" y="111"/>
                  </a:lnTo>
                  <a:lnTo>
                    <a:pt x="0" y="111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3085" name="未知"/>
            <p:cNvSpPr>
              <a:spLocks/>
            </p:cNvSpPr>
            <p:nvPr userDrawn="1"/>
          </p:nvSpPr>
          <p:spPr bwMode="auto">
            <a:xfrm>
              <a:off x="0" y="111"/>
              <a:ext cx="313" cy="112"/>
            </a:xfrm>
            <a:custGeom>
              <a:avLst/>
              <a:gdLst/>
              <a:ahLst/>
              <a:cxnLst>
                <a:cxn ang="0">
                  <a:pos x="0" y="111"/>
                </a:cxn>
                <a:cxn ang="0">
                  <a:pos x="202" y="111"/>
                </a:cxn>
                <a:cxn ang="0">
                  <a:pos x="312" y="0"/>
                </a:cxn>
                <a:cxn ang="0">
                  <a:pos x="0" y="0"/>
                </a:cxn>
                <a:cxn ang="0">
                  <a:pos x="0" y="111"/>
                </a:cxn>
              </a:cxnLst>
              <a:rect l="0" t="0" r="r" b="b"/>
              <a:pathLst>
                <a:path w="313" h="112">
                  <a:moveTo>
                    <a:pt x="0" y="111"/>
                  </a:moveTo>
                  <a:lnTo>
                    <a:pt x="202" y="111"/>
                  </a:lnTo>
                  <a:lnTo>
                    <a:pt x="312" y="0"/>
                  </a:lnTo>
                  <a:lnTo>
                    <a:pt x="0" y="0"/>
                  </a:lnTo>
                  <a:lnTo>
                    <a:pt x="0" y="111"/>
                  </a:lnTo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3086" name="未知"/>
            <p:cNvSpPr>
              <a:spLocks/>
            </p:cNvSpPr>
            <p:nvPr userDrawn="1"/>
          </p:nvSpPr>
          <p:spPr bwMode="auto">
            <a:xfrm>
              <a:off x="0" y="0"/>
              <a:ext cx="313" cy="1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2" y="0"/>
                </a:cxn>
                <a:cxn ang="0">
                  <a:pos x="312" y="111"/>
                </a:cxn>
                <a:cxn ang="0">
                  <a:pos x="0" y="111"/>
                </a:cxn>
                <a:cxn ang="0">
                  <a:pos x="0" y="0"/>
                </a:cxn>
              </a:cxnLst>
              <a:rect l="0" t="0" r="r" b="b"/>
              <a:pathLst>
                <a:path w="313" h="112">
                  <a:moveTo>
                    <a:pt x="0" y="0"/>
                  </a:moveTo>
                  <a:lnTo>
                    <a:pt x="202" y="0"/>
                  </a:lnTo>
                  <a:lnTo>
                    <a:pt x="312" y="111"/>
                  </a:lnTo>
                  <a:lnTo>
                    <a:pt x="0" y="111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9080500" y="2927350"/>
            <a:ext cx="71438" cy="1011238"/>
            <a:chOff x="0" y="0"/>
            <a:chExt cx="318" cy="637"/>
          </a:xfrm>
        </p:grpSpPr>
        <p:sp>
          <p:nvSpPr>
            <p:cNvPr id="3088" name="未知"/>
            <p:cNvSpPr>
              <a:spLocks/>
            </p:cNvSpPr>
            <p:nvPr userDrawn="1"/>
          </p:nvSpPr>
          <p:spPr bwMode="auto">
            <a:xfrm>
              <a:off x="0" y="530"/>
              <a:ext cx="318" cy="107"/>
            </a:xfrm>
            <a:custGeom>
              <a:avLst/>
              <a:gdLst/>
              <a:ahLst/>
              <a:cxnLst>
                <a:cxn ang="0">
                  <a:pos x="317" y="106"/>
                </a:cxn>
                <a:cxn ang="0">
                  <a:pos x="111" y="106"/>
                </a:cxn>
                <a:cxn ang="0">
                  <a:pos x="0" y="0"/>
                </a:cxn>
                <a:cxn ang="0">
                  <a:pos x="317" y="0"/>
                </a:cxn>
                <a:cxn ang="0">
                  <a:pos x="317" y="106"/>
                </a:cxn>
              </a:cxnLst>
              <a:rect l="0" t="0" r="r" b="b"/>
              <a:pathLst>
                <a:path w="318" h="107">
                  <a:moveTo>
                    <a:pt x="317" y="106"/>
                  </a:moveTo>
                  <a:lnTo>
                    <a:pt x="111" y="106"/>
                  </a:lnTo>
                  <a:lnTo>
                    <a:pt x="0" y="0"/>
                  </a:lnTo>
                  <a:lnTo>
                    <a:pt x="317" y="0"/>
                  </a:lnTo>
                  <a:lnTo>
                    <a:pt x="317" y="106"/>
                  </a:lnTo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3089" name="未知"/>
            <p:cNvSpPr>
              <a:spLocks/>
            </p:cNvSpPr>
            <p:nvPr userDrawn="1"/>
          </p:nvSpPr>
          <p:spPr bwMode="auto">
            <a:xfrm>
              <a:off x="0" y="424"/>
              <a:ext cx="318" cy="107"/>
            </a:xfrm>
            <a:custGeom>
              <a:avLst/>
              <a:gdLst/>
              <a:ahLst/>
              <a:cxnLst>
                <a:cxn ang="0">
                  <a:pos x="317" y="0"/>
                </a:cxn>
                <a:cxn ang="0">
                  <a:pos x="111" y="0"/>
                </a:cxn>
                <a:cxn ang="0">
                  <a:pos x="0" y="106"/>
                </a:cxn>
                <a:cxn ang="0">
                  <a:pos x="317" y="106"/>
                </a:cxn>
                <a:cxn ang="0">
                  <a:pos x="317" y="0"/>
                </a:cxn>
              </a:cxnLst>
              <a:rect l="0" t="0" r="r" b="b"/>
              <a:pathLst>
                <a:path w="318" h="107">
                  <a:moveTo>
                    <a:pt x="317" y="0"/>
                  </a:moveTo>
                  <a:lnTo>
                    <a:pt x="111" y="0"/>
                  </a:lnTo>
                  <a:lnTo>
                    <a:pt x="0" y="106"/>
                  </a:lnTo>
                  <a:lnTo>
                    <a:pt x="317" y="106"/>
                  </a:lnTo>
                  <a:lnTo>
                    <a:pt x="317" y="0"/>
                  </a:lnTo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3090" name="未知"/>
            <p:cNvSpPr>
              <a:spLocks/>
            </p:cNvSpPr>
            <p:nvPr userDrawn="1"/>
          </p:nvSpPr>
          <p:spPr bwMode="auto">
            <a:xfrm>
              <a:off x="0" y="318"/>
              <a:ext cx="318" cy="107"/>
            </a:xfrm>
            <a:custGeom>
              <a:avLst/>
              <a:gdLst/>
              <a:ahLst/>
              <a:cxnLst>
                <a:cxn ang="0">
                  <a:pos x="317" y="106"/>
                </a:cxn>
                <a:cxn ang="0">
                  <a:pos x="111" y="106"/>
                </a:cxn>
                <a:cxn ang="0">
                  <a:pos x="0" y="0"/>
                </a:cxn>
                <a:cxn ang="0">
                  <a:pos x="317" y="0"/>
                </a:cxn>
                <a:cxn ang="0">
                  <a:pos x="317" y="106"/>
                </a:cxn>
              </a:cxnLst>
              <a:rect l="0" t="0" r="r" b="b"/>
              <a:pathLst>
                <a:path w="318" h="107">
                  <a:moveTo>
                    <a:pt x="317" y="106"/>
                  </a:moveTo>
                  <a:lnTo>
                    <a:pt x="111" y="106"/>
                  </a:lnTo>
                  <a:lnTo>
                    <a:pt x="0" y="0"/>
                  </a:lnTo>
                  <a:lnTo>
                    <a:pt x="317" y="0"/>
                  </a:lnTo>
                  <a:lnTo>
                    <a:pt x="317" y="106"/>
                  </a:lnTo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3091" name="未知"/>
            <p:cNvSpPr>
              <a:spLocks/>
            </p:cNvSpPr>
            <p:nvPr userDrawn="1"/>
          </p:nvSpPr>
          <p:spPr bwMode="auto">
            <a:xfrm>
              <a:off x="0" y="212"/>
              <a:ext cx="318" cy="107"/>
            </a:xfrm>
            <a:custGeom>
              <a:avLst/>
              <a:gdLst/>
              <a:ahLst/>
              <a:cxnLst>
                <a:cxn ang="0">
                  <a:pos x="317" y="0"/>
                </a:cxn>
                <a:cxn ang="0">
                  <a:pos x="111" y="0"/>
                </a:cxn>
                <a:cxn ang="0">
                  <a:pos x="0" y="106"/>
                </a:cxn>
                <a:cxn ang="0">
                  <a:pos x="317" y="106"/>
                </a:cxn>
                <a:cxn ang="0">
                  <a:pos x="317" y="0"/>
                </a:cxn>
              </a:cxnLst>
              <a:rect l="0" t="0" r="r" b="b"/>
              <a:pathLst>
                <a:path w="318" h="107">
                  <a:moveTo>
                    <a:pt x="317" y="0"/>
                  </a:moveTo>
                  <a:lnTo>
                    <a:pt x="111" y="0"/>
                  </a:lnTo>
                  <a:lnTo>
                    <a:pt x="0" y="106"/>
                  </a:lnTo>
                  <a:lnTo>
                    <a:pt x="317" y="106"/>
                  </a:lnTo>
                  <a:lnTo>
                    <a:pt x="317" y="0"/>
                  </a:lnTo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3092" name="未知"/>
            <p:cNvSpPr>
              <a:spLocks/>
            </p:cNvSpPr>
            <p:nvPr userDrawn="1"/>
          </p:nvSpPr>
          <p:spPr bwMode="auto">
            <a:xfrm>
              <a:off x="0" y="106"/>
              <a:ext cx="318" cy="107"/>
            </a:xfrm>
            <a:custGeom>
              <a:avLst/>
              <a:gdLst/>
              <a:ahLst/>
              <a:cxnLst>
                <a:cxn ang="0">
                  <a:pos x="317" y="106"/>
                </a:cxn>
                <a:cxn ang="0">
                  <a:pos x="111" y="106"/>
                </a:cxn>
                <a:cxn ang="0">
                  <a:pos x="0" y="0"/>
                </a:cxn>
                <a:cxn ang="0">
                  <a:pos x="317" y="0"/>
                </a:cxn>
                <a:cxn ang="0">
                  <a:pos x="317" y="106"/>
                </a:cxn>
              </a:cxnLst>
              <a:rect l="0" t="0" r="r" b="b"/>
              <a:pathLst>
                <a:path w="318" h="107">
                  <a:moveTo>
                    <a:pt x="317" y="106"/>
                  </a:moveTo>
                  <a:lnTo>
                    <a:pt x="111" y="106"/>
                  </a:lnTo>
                  <a:lnTo>
                    <a:pt x="0" y="0"/>
                  </a:lnTo>
                  <a:lnTo>
                    <a:pt x="317" y="0"/>
                  </a:lnTo>
                  <a:lnTo>
                    <a:pt x="317" y="106"/>
                  </a:lnTo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3093" name="未知"/>
            <p:cNvSpPr>
              <a:spLocks/>
            </p:cNvSpPr>
            <p:nvPr userDrawn="1"/>
          </p:nvSpPr>
          <p:spPr bwMode="auto">
            <a:xfrm>
              <a:off x="0" y="0"/>
              <a:ext cx="318" cy="107"/>
            </a:xfrm>
            <a:custGeom>
              <a:avLst/>
              <a:gdLst/>
              <a:ahLst/>
              <a:cxnLst>
                <a:cxn ang="0">
                  <a:pos x="317" y="0"/>
                </a:cxn>
                <a:cxn ang="0">
                  <a:pos x="111" y="0"/>
                </a:cxn>
                <a:cxn ang="0">
                  <a:pos x="0" y="106"/>
                </a:cxn>
                <a:cxn ang="0">
                  <a:pos x="317" y="106"/>
                </a:cxn>
                <a:cxn ang="0">
                  <a:pos x="317" y="0"/>
                </a:cxn>
              </a:cxnLst>
              <a:rect l="0" t="0" r="r" b="b"/>
              <a:pathLst>
                <a:path w="318" h="107">
                  <a:moveTo>
                    <a:pt x="317" y="0"/>
                  </a:moveTo>
                  <a:lnTo>
                    <a:pt x="111" y="0"/>
                  </a:lnTo>
                  <a:lnTo>
                    <a:pt x="0" y="106"/>
                  </a:lnTo>
                  <a:lnTo>
                    <a:pt x="317" y="106"/>
                  </a:lnTo>
                  <a:lnTo>
                    <a:pt x="317" y="0"/>
                  </a:lnTo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</p:grpSp>
      <p:graphicFrame>
        <p:nvGraphicFramePr>
          <p:cNvPr id="1026" name="Object 22"/>
          <p:cNvGraphicFramePr>
            <a:graphicFrameLocks noChangeAspect="1"/>
          </p:cNvGraphicFramePr>
          <p:nvPr/>
        </p:nvGraphicFramePr>
        <p:xfrm>
          <a:off x="122238" y="117475"/>
          <a:ext cx="665162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0077" r:id="rId18" imgW="847843" imgH="828791" progId="PBrush">
                  <p:embed/>
                </p:oleObj>
              </mc:Choice>
              <mc:Fallback>
                <p:oleObj r:id="rId18" imgW="847843" imgH="828791" progId="PBrush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238" y="117475"/>
                        <a:ext cx="665162" cy="6508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99CC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0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95" name="Rectangle 23"/>
          <p:cNvSpPr>
            <a:spLocks noChangeArrowheads="1"/>
          </p:cNvSpPr>
          <p:nvPr/>
        </p:nvSpPr>
        <p:spPr bwMode="auto">
          <a:xfrm>
            <a:off x="136525" y="755650"/>
            <a:ext cx="8816975" cy="31750"/>
          </a:xfrm>
          <a:prstGeom prst="rect">
            <a:avLst/>
          </a:prstGeom>
          <a:gradFill rotWithShape="0">
            <a:gsLst>
              <a:gs pos="0">
                <a:srgbClr val="990033"/>
              </a:gs>
              <a:gs pos="100000">
                <a:srgbClr val="0000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>
              <a:latin typeface="Tahoma" pitchFamily="34" charset="0"/>
            </a:endParaRPr>
          </a:p>
        </p:txBody>
      </p:sp>
      <p:sp>
        <p:nvSpPr>
          <p:cNvPr id="3096" name="Text Box 24"/>
          <p:cNvSpPr txBox="1">
            <a:spLocks noChangeArrowheads="1"/>
          </p:cNvSpPr>
          <p:nvPr/>
        </p:nvSpPr>
        <p:spPr bwMode="auto">
          <a:xfrm>
            <a:off x="0" y="6610350"/>
            <a:ext cx="42481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900">
                <a:solidFill>
                  <a:schemeClr val="folHlink"/>
                </a:solidFill>
              </a:rPr>
              <a:t>版权所有：华东理工大学物理化学教研室</a:t>
            </a:r>
            <a:endParaRPr lang="zh-CN" altLang="en-US" sz="900"/>
          </a:p>
        </p:txBody>
      </p:sp>
      <p:sp>
        <p:nvSpPr>
          <p:cNvPr id="1038" name="Rectangle 25"/>
          <p:cNvSpPr>
            <a:spLocks noGrp="1" noChangeArrowheads="1"/>
          </p:cNvSpPr>
          <p:nvPr>
            <p:ph type="title"/>
          </p:nvPr>
        </p:nvSpPr>
        <p:spPr bwMode="auto">
          <a:xfrm>
            <a:off x="936625" y="185738"/>
            <a:ext cx="7894638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098" name="Text Box 26"/>
          <p:cNvSpPr txBox="1">
            <a:spLocks noChangeArrowheads="1"/>
          </p:cNvSpPr>
          <p:nvPr/>
        </p:nvSpPr>
        <p:spPr bwMode="auto">
          <a:xfrm>
            <a:off x="8734425" y="6589713"/>
            <a:ext cx="566738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fld id="{96994B88-0005-4F4C-BA90-848FE872AB47}" type="slidenum">
              <a:rPr lang="zh-CN" altLang="en-US" sz="1600" b="1">
                <a:solidFill>
                  <a:srgbClr val="FF0000"/>
                </a:solidFill>
                <a:ea typeface="幼圆" pitchFamily="49" charset="-122"/>
              </a:rPr>
              <a:pPr>
                <a:defRPr/>
              </a:pPr>
              <a:t>‹#›</a:t>
            </a:fld>
            <a:endParaRPr lang="en-US" sz="1600" b="1">
              <a:solidFill>
                <a:srgbClr val="FF0000"/>
              </a:solidFill>
              <a:ea typeface="幼圆" pitchFamily="49" charset="-122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905" r:id="rId1"/>
    <p:sldLayoutId id="2147483906" r:id="rId2"/>
    <p:sldLayoutId id="2147483907" r:id="rId3"/>
    <p:sldLayoutId id="2147483908" r:id="rId4"/>
    <p:sldLayoutId id="2147483909" r:id="rId5"/>
    <p:sldLayoutId id="2147483910" r:id="rId6"/>
    <p:sldLayoutId id="2147483911" r:id="rId7"/>
    <p:sldLayoutId id="2147483912" r:id="rId8"/>
    <p:sldLayoutId id="2147483913" r:id="rId9"/>
    <p:sldLayoutId id="2147483914" r:id="rId10"/>
    <p:sldLayoutId id="2147483915" r:id="rId11"/>
    <p:sldLayoutId id="2147483916" r:id="rId12"/>
    <p:sldLayoutId id="2147483917" r:id="rId13"/>
    <p:sldLayoutId id="2147483918" r:id="rId14"/>
    <p:sldLayoutId id="2147483919" r:id="rId15"/>
  </p:sldLayoutIdLst>
  <p:transition>
    <p:wipe dir="d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Monotype Sorts" pitchFamily="2" charset="2"/>
        <a:buChar char="u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–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–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–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–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–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–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4557713" cy="34321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path path="rect">
              <a:fillToRect r="100000" b="10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800">
              <a:latin typeface="Arial" pitchFamily="34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3432175"/>
            <a:ext cx="4556125" cy="34194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path path="rect">
              <a:fillToRect t="100000" r="10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800">
              <a:latin typeface="Arial" pitchFamily="34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4560888" y="0"/>
            <a:ext cx="4600575" cy="34321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path path="rect">
              <a:fillToRect l="100000" b="10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800">
              <a:latin typeface="Arial" pitchFamily="34" charset="0"/>
            </a:endParaRPr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4532313" y="3432175"/>
            <a:ext cx="4629150" cy="34194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path path="rect">
              <a:fillToRect l="100000" t="10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800">
              <a:latin typeface="Arial" pitchFamily="34" charset="0"/>
            </a:endParaRPr>
          </a:p>
        </p:txBody>
      </p:sp>
      <p:sp useBgFill="1">
        <p:nvSpPr>
          <p:cNvPr id="3078" name="Rectangle 6"/>
          <p:cNvSpPr>
            <a:spLocks noChangeArrowheads="1"/>
          </p:cNvSpPr>
          <p:nvPr/>
        </p:nvSpPr>
        <p:spPr bwMode="auto">
          <a:xfrm>
            <a:off x="38100" y="42863"/>
            <a:ext cx="9086850" cy="6618287"/>
          </a:xfrm>
          <a:prstGeom prst="rect">
            <a:avLst/>
          </a:prstGeom>
          <a:ln w="127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800">
              <a:latin typeface="Arial" pitchFamily="34" charset="0"/>
            </a:endParaRPr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60325" y="57150"/>
            <a:ext cx="9040813" cy="65786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800">
              <a:latin typeface="Arial" pitchFamily="34" charset="0"/>
            </a:endParaRP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0" y="2913063"/>
            <a:ext cx="71438" cy="1058862"/>
            <a:chOff x="0" y="0"/>
            <a:chExt cx="313" cy="667"/>
          </a:xfrm>
        </p:grpSpPr>
        <p:sp>
          <p:nvSpPr>
            <p:cNvPr id="3081" name="未知"/>
            <p:cNvSpPr>
              <a:spLocks/>
            </p:cNvSpPr>
            <p:nvPr userDrawn="1"/>
          </p:nvSpPr>
          <p:spPr bwMode="auto">
            <a:xfrm>
              <a:off x="0" y="555"/>
              <a:ext cx="313" cy="112"/>
            </a:xfrm>
            <a:custGeom>
              <a:avLst/>
              <a:gdLst/>
              <a:ahLst/>
              <a:cxnLst>
                <a:cxn ang="0">
                  <a:pos x="0" y="111"/>
                </a:cxn>
                <a:cxn ang="0">
                  <a:pos x="202" y="111"/>
                </a:cxn>
                <a:cxn ang="0">
                  <a:pos x="312" y="0"/>
                </a:cxn>
                <a:cxn ang="0">
                  <a:pos x="0" y="0"/>
                </a:cxn>
                <a:cxn ang="0">
                  <a:pos x="0" y="111"/>
                </a:cxn>
              </a:cxnLst>
              <a:rect l="0" t="0" r="r" b="b"/>
              <a:pathLst>
                <a:path w="313" h="112">
                  <a:moveTo>
                    <a:pt x="0" y="111"/>
                  </a:moveTo>
                  <a:lnTo>
                    <a:pt x="202" y="111"/>
                  </a:lnTo>
                  <a:lnTo>
                    <a:pt x="312" y="0"/>
                  </a:lnTo>
                  <a:lnTo>
                    <a:pt x="0" y="0"/>
                  </a:lnTo>
                  <a:lnTo>
                    <a:pt x="0" y="111"/>
                  </a:lnTo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3082" name="未知"/>
            <p:cNvSpPr>
              <a:spLocks/>
            </p:cNvSpPr>
            <p:nvPr userDrawn="1"/>
          </p:nvSpPr>
          <p:spPr bwMode="auto">
            <a:xfrm>
              <a:off x="0" y="444"/>
              <a:ext cx="313" cy="1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2" y="0"/>
                </a:cxn>
                <a:cxn ang="0">
                  <a:pos x="312" y="111"/>
                </a:cxn>
                <a:cxn ang="0">
                  <a:pos x="0" y="111"/>
                </a:cxn>
                <a:cxn ang="0">
                  <a:pos x="0" y="0"/>
                </a:cxn>
              </a:cxnLst>
              <a:rect l="0" t="0" r="r" b="b"/>
              <a:pathLst>
                <a:path w="313" h="112">
                  <a:moveTo>
                    <a:pt x="0" y="0"/>
                  </a:moveTo>
                  <a:lnTo>
                    <a:pt x="202" y="0"/>
                  </a:lnTo>
                  <a:lnTo>
                    <a:pt x="312" y="111"/>
                  </a:lnTo>
                  <a:lnTo>
                    <a:pt x="0" y="111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3083" name="未知"/>
            <p:cNvSpPr>
              <a:spLocks/>
            </p:cNvSpPr>
            <p:nvPr userDrawn="1"/>
          </p:nvSpPr>
          <p:spPr bwMode="auto">
            <a:xfrm>
              <a:off x="0" y="333"/>
              <a:ext cx="313" cy="112"/>
            </a:xfrm>
            <a:custGeom>
              <a:avLst/>
              <a:gdLst/>
              <a:ahLst/>
              <a:cxnLst>
                <a:cxn ang="0">
                  <a:pos x="0" y="111"/>
                </a:cxn>
                <a:cxn ang="0">
                  <a:pos x="202" y="111"/>
                </a:cxn>
                <a:cxn ang="0">
                  <a:pos x="312" y="0"/>
                </a:cxn>
                <a:cxn ang="0">
                  <a:pos x="0" y="0"/>
                </a:cxn>
                <a:cxn ang="0">
                  <a:pos x="0" y="111"/>
                </a:cxn>
              </a:cxnLst>
              <a:rect l="0" t="0" r="r" b="b"/>
              <a:pathLst>
                <a:path w="313" h="112">
                  <a:moveTo>
                    <a:pt x="0" y="111"/>
                  </a:moveTo>
                  <a:lnTo>
                    <a:pt x="202" y="111"/>
                  </a:lnTo>
                  <a:lnTo>
                    <a:pt x="312" y="0"/>
                  </a:lnTo>
                  <a:lnTo>
                    <a:pt x="0" y="0"/>
                  </a:lnTo>
                  <a:lnTo>
                    <a:pt x="0" y="111"/>
                  </a:lnTo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3084" name="未知"/>
            <p:cNvSpPr>
              <a:spLocks/>
            </p:cNvSpPr>
            <p:nvPr userDrawn="1"/>
          </p:nvSpPr>
          <p:spPr bwMode="auto">
            <a:xfrm>
              <a:off x="0" y="222"/>
              <a:ext cx="313" cy="1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2" y="0"/>
                </a:cxn>
                <a:cxn ang="0">
                  <a:pos x="312" y="111"/>
                </a:cxn>
                <a:cxn ang="0">
                  <a:pos x="0" y="111"/>
                </a:cxn>
                <a:cxn ang="0">
                  <a:pos x="0" y="0"/>
                </a:cxn>
              </a:cxnLst>
              <a:rect l="0" t="0" r="r" b="b"/>
              <a:pathLst>
                <a:path w="313" h="112">
                  <a:moveTo>
                    <a:pt x="0" y="0"/>
                  </a:moveTo>
                  <a:lnTo>
                    <a:pt x="202" y="0"/>
                  </a:lnTo>
                  <a:lnTo>
                    <a:pt x="312" y="111"/>
                  </a:lnTo>
                  <a:lnTo>
                    <a:pt x="0" y="111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3085" name="未知"/>
            <p:cNvSpPr>
              <a:spLocks/>
            </p:cNvSpPr>
            <p:nvPr userDrawn="1"/>
          </p:nvSpPr>
          <p:spPr bwMode="auto">
            <a:xfrm>
              <a:off x="0" y="111"/>
              <a:ext cx="313" cy="112"/>
            </a:xfrm>
            <a:custGeom>
              <a:avLst/>
              <a:gdLst/>
              <a:ahLst/>
              <a:cxnLst>
                <a:cxn ang="0">
                  <a:pos x="0" y="111"/>
                </a:cxn>
                <a:cxn ang="0">
                  <a:pos x="202" y="111"/>
                </a:cxn>
                <a:cxn ang="0">
                  <a:pos x="312" y="0"/>
                </a:cxn>
                <a:cxn ang="0">
                  <a:pos x="0" y="0"/>
                </a:cxn>
                <a:cxn ang="0">
                  <a:pos x="0" y="111"/>
                </a:cxn>
              </a:cxnLst>
              <a:rect l="0" t="0" r="r" b="b"/>
              <a:pathLst>
                <a:path w="313" h="112">
                  <a:moveTo>
                    <a:pt x="0" y="111"/>
                  </a:moveTo>
                  <a:lnTo>
                    <a:pt x="202" y="111"/>
                  </a:lnTo>
                  <a:lnTo>
                    <a:pt x="312" y="0"/>
                  </a:lnTo>
                  <a:lnTo>
                    <a:pt x="0" y="0"/>
                  </a:lnTo>
                  <a:lnTo>
                    <a:pt x="0" y="111"/>
                  </a:lnTo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3086" name="未知"/>
            <p:cNvSpPr>
              <a:spLocks/>
            </p:cNvSpPr>
            <p:nvPr userDrawn="1"/>
          </p:nvSpPr>
          <p:spPr bwMode="auto">
            <a:xfrm>
              <a:off x="0" y="0"/>
              <a:ext cx="313" cy="1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2" y="0"/>
                </a:cxn>
                <a:cxn ang="0">
                  <a:pos x="312" y="111"/>
                </a:cxn>
                <a:cxn ang="0">
                  <a:pos x="0" y="111"/>
                </a:cxn>
                <a:cxn ang="0">
                  <a:pos x="0" y="0"/>
                </a:cxn>
              </a:cxnLst>
              <a:rect l="0" t="0" r="r" b="b"/>
              <a:pathLst>
                <a:path w="313" h="112">
                  <a:moveTo>
                    <a:pt x="0" y="0"/>
                  </a:moveTo>
                  <a:lnTo>
                    <a:pt x="202" y="0"/>
                  </a:lnTo>
                  <a:lnTo>
                    <a:pt x="312" y="111"/>
                  </a:lnTo>
                  <a:lnTo>
                    <a:pt x="0" y="111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9080500" y="2927350"/>
            <a:ext cx="71438" cy="1011238"/>
            <a:chOff x="0" y="0"/>
            <a:chExt cx="318" cy="637"/>
          </a:xfrm>
        </p:grpSpPr>
        <p:sp>
          <p:nvSpPr>
            <p:cNvPr id="3088" name="未知"/>
            <p:cNvSpPr>
              <a:spLocks/>
            </p:cNvSpPr>
            <p:nvPr userDrawn="1"/>
          </p:nvSpPr>
          <p:spPr bwMode="auto">
            <a:xfrm>
              <a:off x="0" y="530"/>
              <a:ext cx="318" cy="107"/>
            </a:xfrm>
            <a:custGeom>
              <a:avLst/>
              <a:gdLst/>
              <a:ahLst/>
              <a:cxnLst>
                <a:cxn ang="0">
                  <a:pos x="317" y="106"/>
                </a:cxn>
                <a:cxn ang="0">
                  <a:pos x="111" y="106"/>
                </a:cxn>
                <a:cxn ang="0">
                  <a:pos x="0" y="0"/>
                </a:cxn>
                <a:cxn ang="0">
                  <a:pos x="317" y="0"/>
                </a:cxn>
                <a:cxn ang="0">
                  <a:pos x="317" y="106"/>
                </a:cxn>
              </a:cxnLst>
              <a:rect l="0" t="0" r="r" b="b"/>
              <a:pathLst>
                <a:path w="318" h="107">
                  <a:moveTo>
                    <a:pt x="317" y="106"/>
                  </a:moveTo>
                  <a:lnTo>
                    <a:pt x="111" y="106"/>
                  </a:lnTo>
                  <a:lnTo>
                    <a:pt x="0" y="0"/>
                  </a:lnTo>
                  <a:lnTo>
                    <a:pt x="317" y="0"/>
                  </a:lnTo>
                  <a:lnTo>
                    <a:pt x="317" y="106"/>
                  </a:lnTo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3089" name="未知"/>
            <p:cNvSpPr>
              <a:spLocks/>
            </p:cNvSpPr>
            <p:nvPr userDrawn="1"/>
          </p:nvSpPr>
          <p:spPr bwMode="auto">
            <a:xfrm>
              <a:off x="0" y="424"/>
              <a:ext cx="318" cy="107"/>
            </a:xfrm>
            <a:custGeom>
              <a:avLst/>
              <a:gdLst/>
              <a:ahLst/>
              <a:cxnLst>
                <a:cxn ang="0">
                  <a:pos x="317" y="0"/>
                </a:cxn>
                <a:cxn ang="0">
                  <a:pos x="111" y="0"/>
                </a:cxn>
                <a:cxn ang="0">
                  <a:pos x="0" y="106"/>
                </a:cxn>
                <a:cxn ang="0">
                  <a:pos x="317" y="106"/>
                </a:cxn>
                <a:cxn ang="0">
                  <a:pos x="317" y="0"/>
                </a:cxn>
              </a:cxnLst>
              <a:rect l="0" t="0" r="r" b="b"/>
              <a:pathLst>
                <a:path w="318" h="107">
                  <a:moveTo>
                    <a:pt x="317" y="0"/>
                  </a:moveTo>
                  <a:lnTo>
                    <a:pt x="111" y="0"/>
                  </a:lnTo>
                  <a:lnTo>
                    <a:pt x="0" y="106"/>
                  </a:lnTo>
                  <a:lnTo>
                    <a:pt x="317" y="106"/>
                  </a:lnTo>
                  <a:lnTo>
                    <a:pt x="317" y="0"/>
                  </a:lnTo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3090" name="未知"/>
            <p:cNvSpPr>
              <a:spLocks/>
            </p:cNvSpPr>
            <p:nvPr userDrawn="1"/>
          </p:nvSpPr>
          <p:spPr bwMode="auto">
            <a:xfrm>
              <a:off x="0" y="318"/>
              <a:ext cx="318" cy="107"/>
            </a:xfrm>
            <a:custGeom>
              <a:avLst/>
              <a:gdLst/>
              <a:ahLst/>
              <a:cxnLst>
                <a:cxn ang="0">
                  <a:pos x="317" y="106"/>
                </a:cxn>
                <a:cxn ang="0">
                  <a:pos x="111" y="106"/>
                </a:cxn>
                <a:cxn ang="0">
                  <a:pos x="0" y="0"/>
                </a:cxn>
                <a:cxn ang="0">
                  <a:pos x="317" y="0"/>
                </a:cxn>
                <a:cxn ang="0">
                  <a:pos x="317" y="106"/>
                </a:cxn>
              </a:cxnLst>
              <a:rect l="0" t="0" r="r" b="b"/>
              <a:pathLst>
                <a:path w="318" h="107">
                  <a:moveTo>
                    <a:pt x="317" y="106"/>
                  </a:moveTo>
                  <a:lnTo>
                    <a:pt x="111" y="106"/>
                  </a:lnTo>
                  <a:lnTo>
                    <a:pt x="0" y="0"/>
                  </a:lnTo>
                  <a:lnTo>
                    <a:pt x="317" y="0"/>
                  </a:lnTo>
                  <a:lnTo>
                    <a:pt x="317" y="106"/>
                  </a:lnTo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3091" name="未知"/>
            <p:cNvSpPr>
              <a:spLocks/>
            </p:cNvSpPr>
            <p:nvPr userDrawn="1"/>
          </p:nvSpPr>
          <p:spPr bwMode="auto">
            <a:xfrm>
              <a:off x="0" y="212"/>
              <a:ext cx="318" cy="107"/>
            </a:xfrm>
            <a:custGeom>
              <a:avLst/>
              <a:gdLst/>
              <a:ahLst/>
              <a:cxnLst>
                <a:cxn ang="0">
                  <a:pos x="317" y="0"/>
                </a:cxn>
                <a:cxn ang="0">
                  <a:pos x="111" y="0"/>
                </a:cxn>
                <a:cxn ang="0">
                  <a:pos x="0" y="106"/>
                </a:cxn>
                <a:cxn ang="0">
                  <a:pos x="317" y="106"/>
                </a:cxn>
                <a:cxn ang="0">
                  <a:pos x="317" y="0"/>
                </a:cxn>
              </a:cxnLst>
              <a:rect l="0" t="0" r="r" b="b"/>
              <a:pathLst>
                <a:path w="318" h="107">
                  <a:moveTo>
                    <a:pt x="317" y="0"/>
                  </a:moveTo>
                  <a:lnTo>
                    <a:pt x="111" y="0"/>
                  </a:lnTo>
                  <a:lnTo>
                    <a:pt x="0" y="106"/>
                  </a:lnTo>
                  <a:lnTo>
                    <a:pt x="317" y="106"/>
                  </a:lnTo>
                  <a:lnTo>
                    <a:pt x="317" y="0"/>
                  </a:lnTo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3092" name="未知"/>
            <p:cNvSpPr>
              <a:spLocks/>
            </p:cNvSpPr>
            <p:nvPr userDrawn="1"/>
          </p:nvSpPr>
          <p:spPr bwMode="auto">
            <a:xfrm>
              <a:off x="0" y="106"/>
              <a:ext cx="318" cy="107"/>
            </a:xfrm>
            <a:custGeom>
              <a:avLst/>
              <a:gdLst/>
              <a:ahLst/>
              <a:cxnLst>
                <a:cxn ang="0">
                  <a:pos x="317" y="106"/>
                </a:cxn>
                <a:cxn ang="0">
                  <a:pos x="111" y="106"/>
                </a:cxn>
                <a:cxn ang="0">
                  <a:pos x="0" y="0"/>
                </a:cxn>
                <a:cxn ang="0">
                  <a:pos x="317" y="0"/>
                </a:cxn>
                <a:cxn ang="0">
                  <a:pos x="317" y="106"/>
                </a:cxn>
              </a:cxnLst>
              <a:rect l="0" t="0" r="r" b="b"/>
              <a:pathLst>
                <a:path w="318" h="107">
                  <a:moveTo>
                    <a:pt x="317" y="106"/>
                  </a:moveTo>
                  <a:lnTo>
                    <a:pt x="111" y="106"/>
                  </a:lnTo>
                  <a:lnTo>
                    <a:pt x="0" y="0"/>
                  </a:lnTo>
                  <a:lnTo>
                    <a:pt x="317" y="0"/>
                  </a:lnTo>
                  <a:lnTo>
                    <a:pt x="317" y="106"/>
                  </a:lnTo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3093" name="未知"/>
            <p:cNvSpPr>
              <a:spLocks/>
            </p:cNvSpPr>
            <p:nvPr userDrawn="1"/>
          </p:nvSpPr>
          <p:spPr bwMode="auto">
            <a:xfrm>
              <a:off x="0" y="0"/>
              <a:ext cx="318" cy="107"/>
            </a:xfrm>
            <a:custGeom>
              <a:avLst/>
              <a:gdLst/>
              <a:ahLst/>
              <a:cxnLst>
                <a:cxn ang="0">
                  <a:pos x="317" y="0"/>
                </a:cxn>
                <a:cxn ang="0">
                  <a:pos x="111" y="0"/>
                </a:cxn>
                <a:cxn ang="0">
                  <a:pos x="0" y="106"/>
                </a:cxn>
                <a:cxn ang="0">
                  <a:pos x="317" y="106"/>
                </a:cxn>
                <a:cxn ang="0">
                  <a:pos x="317" y="0"/>
                </a:cxn>
              </a:cxnLst>
              <a:rect l="0" t="0" r="r" b="b"/>
              <a:pathLst>
                <a:path w="318" h="107">
                  <a:moveTo>
                    <a:pt x="317" y="0"/>
                  </a:moveTo>
                  <a:lnTo>
                    <a:pt x="111" y="0"/>
                  </a:lnTo>
                  <a:lnTo>
                    <a:pt x="0" y="106"/>
                  </a:lnTo>
                  <a:lnTo>
                    <a:pt x="317" y="106"/>
                  </a:lnTo>
                  <a:lnTo>
                    <a:pt x="317" y="0"/>
                  </a:lnTo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</p:grpSp>
      <p:graphicFrame>
        <p:nvGraphicFramePr>
          <p:cNvPr id="1026" name="Object 22"/>
          <p:cNvGraphicFramePr>
            <a:graphicFrameLocks noChangeAspect="1"/>
          </p:cNvGraphicFramePr>
          <p:nvPr/>
        </p:nvGraphicFramePr>
        <p:xfrm>
          <a:off x="122238" y="117475"/>
          <a:ext cx="665162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557" r:id="rId18" imgW="847843" imgH="828791" progId="PBrush">
                  <p:embed/>
                </p:oleObj>
              </mc:Choice>
              <mc:Fallback>
                <p:oleObj r:id="rId18" imgW="847843" imgH="828791" progId="PBrush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238" y="117475"/>
                        <a:ext cx="665162" cy="6508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99CC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0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95" name="Rectangle 23"/>
          <p:cNvSpPr>
            <a:spLocks noChangeArrowheads="1"/>
          </p:cNvSpPr>
          <p:nvPr/>
        </p:nvSpPr>
        <p:spPr bwMode="auto">
          <a:xfrm>
            <a:off x="136525" y="755650"/>
            <a:ext cx="8816975" cy="31750"/>
          </a:xfrm>
          <a:prstGeom prst="rect">
            <a:avLst/>
          </a:prstGeom>
          <a:gradFill rotWithShape="0">
            <a:gsLst>
              <a:gs pos="0">
                <a:srgbClr val="990033"/>
              </a:gs>
              <a:gs pos="100000">
                <a:srgbClr val="0000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>
              <a:latin typeface="Tahoma" pitchFamily="34" charset="0"/>
            </a:endParaRPr>
          </a:p>
        </p:txBody>
      </p:sp>
      <p:sp>
        <p:nvSpPr>
          <p:cNvPr id="3096" name="Text Box 24"/>
          <p:cNvSpPr txBox="1">
            <a:spLocks noChangeArrowheads="1"/>
          </p:cNvSpPr>
          <p:nvPr/>
        </p:nvSpPr>
        <p:spPr bwMode="auto">
          <a:xfrm>
            <a:off x="0" y="6610350"/>
            <a:ext cx="42481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900">
                <a:solidFill>
                  <a:schemeClr val="folHlink"/>
                </a:solidFill>
              </a:rPr>
              <a:t>版权所有：华东理工大学物理化学教研室</a:t>
            </a:r>
            <a:endParaRPr lang="zh-CN" altLang="en-US" sz="900"/>
          </a:p>
        </p:txBody>
      </p:sp>
      <p:sp>
        <p:nvSpPr>
          <p:cNvPr id="1038" name="Rectangle 25"/>
          <p:cNvSpPr>
            <a:spLocks noGrp="1" noChangeArrowheads="1"/>
          </p:cNvSpPr>
          <p:nvPr>
            <p:ph type="title"/>
          </p:nvPr>
        </p:nvSpPr>
        <p:spPr bwMode="auto">
          <a:xfrm>
            <a:off x="936625" y="185738"/>
            <a:ext cx="7894638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098" name="Text Box 26"/>
          <p:cNvSpPr txBox="1">
            <a:spLocks noChangeArrowheads="1"/>
          </p:cNvSpPr>
          <p:nvPr/>
        </p:nvSpPr>
        <p:spPr bwMode="auto">
          <a:xfrm>
            <a:off x="8734425" y="6589713"/>
            <a:ext cx="566738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fld id="{96994B88-0005-4F4C-BA90-848FE872AB47}" type="slidenum">
              <a:rPr lang="zh-CN" altLang="en-US" sz="1600" b="1">
                <a:solidFill>
                  <a:srgbClr val="FF0000"/>
                </a:solidFill>
                <a:ea typeface="幼圆" pitchFamily="49" charset="-122"/>
              </a:rPr>
              <a:pPr>
                <a:defRPr/>
              </a:pPr>
              <a:t>‹#›</a:t>
            </a:fld>
            <a:endParaRPr lang="en-US" sz="1600" b="1">
              <a:solidFill>
                <a:srgbClr val="FF0000"/>
              </a:solidFill>
              <a:ea typeface="幼圆" pitchFamily="49" charset="-122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  <p:sldLayoutId id="2147483948" r:id="rId12"/>
    <p:sldLayoutId id="2147483949" r:id="rId13"/>
    <p:sldLayoutId id="2147483950" r:id="rId14"/>
    <p:sldLayoutId id="2147483951" r:id="rId15"/>
  </p:sldLayoutIdLst>
  <p:transition>
    <p:wipe dir="d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Monotype Sorts" pitchFamily="2" charset="2"/>
        <a:buChar char="u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–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–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–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–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–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–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4557713" cy="34321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path path="rect">
              <a:fillToRect r="100000" b="10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80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3432175"/>
            <a:ext cx="4556125" cy="34194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path path="rect">
              <a:fillToRect t="100000" r="10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80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4560888" y="0"/>
            <a:ext cx="4600575" cy="34321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path path="rect">
              <a:fillToRect l="100000" b="10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80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4532313" y="3432175"/>
            <a:ext cx="4629150" cy="34194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path path="rect">
              <a:fillToRect l="100000" t="10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800">
              <a:latin typeface="Arial" pitchFamily="34" charset="0"/>
              <a:ea typeface="宋体" pitchFamily="2" charset="-122"/>
            </a:endParaRPr>
          </a:p>
        </p:txBody>
      </p:sp>
      <p:sp useBgFill="1">
        <p:nvSpPr>
          <p:cNvPr id="3078" name="Rectangle 6"/>
          <p:cNvSpPr>
            <a:spLocks noChangeArrowheads="1"/>
          </p:cNvSpPr>
          <p:nvPr/>
        </p:nvSpPr>
        <p:spPr bwMode="auto">
          <a:xfrm>
            <a:off x="38100" y="42863"/>
            <a:ext cx="9086850" cy="6618287"/>
          </a:xfrm>
          <a:prstGeom prst="rect">
            <a:avLst/>
          </a:prstGeom>
          <a:ln w="127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80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60325" y="57150"/>
            <a:ext cx="9040813" cy="65786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800">
              <a:latin typeface="Arial" pitchFamily="34" charset="0"/>
              <a:ea typeface="宋体" pitchFamily="2" charset="-122"/>
            </a:endParaRP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0" y="2913063"/>
            <a:ext cx="71438" cy="1058862"/>
            <a:chOff x="0" y="0"/>
            <a:chExt cx="313" cy="667"/>
          </a:xfrm>
        </p:grpSpPr>
        <p:sp>
          <p:nvSpPr>
            <p:cNvPr id="3081" name="未知"/>
            <p:cNvSpPr>
              <a:spLocks/>
            </p:cNvSpPr>
            <p:nvPr userDrawn="1"/>
          </p:nvSpPr>
          <p:spPr bwMode="auto">
            <a:xfrm>
              <a:off x="0" y="555"/>
              <a:ext cx="313" cy="112"/>
            </a:xfrm>
            <a:custGeom>
              <a:avLst/>
              <a:gdLst/>
              <a:ahLst/>
              <a:cxnLst>
                <a:cxn ang="0">
                  <a:pos x="0" y="111"/>
                </a:cxn>
                <a:cxn ang="0">
                  <a:pos x="202" y="111"/>
                </a:cxn>
                <a:cxn ang="0">
                  <a:pos x="312" y="0"/>
                </a:cxn>
                <a:cxn ang="0">
                  <a:pos x="0" y="0"/>
                </a:cxn>
                <a:cxn ang="0">
                  <a:pos x="0" y="111"/>
                </a:cxn>
              </a:cxnLst>
              <a:rect l="0" t="0" r="r" b="b"/>
              <a:pathLst>
                <a:path w="313" h="112">
                  <a:moveTo>
                    <a:pt x="0" y="111"/>
                  </a:moveTo>
                  <a:lnTo>
                    <a:pt x="202" y="111"/>
                  </a:lnTo>
                  <a:lnTo>
                    <a:pt x="312" y="0"/>
                  </a:lnTo>
                  <a:lnTo>
                    <a:pt x="0" y="0"/>
                  </a:lnTo>
                  <a:lnTo>
                    <a:pt x="0" y="111"/>
                  </a:lnTo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082" name="未知"/>
            <p:cNvSpPr>
              <a:spLocks/>
            </p:cNvSpPr>
            <p:nvPr userDrawn="1"/>
          </p:nvSpPr>
          <p:spPr bwMode="auto">
            <a:xfrm>
              <a:off x="0" y="444"/>
              <a:ext cx="313" cy="1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2" y="0"/>
                </a:cxn>
                <a:cxn ang="0">
                  <a:pos x="312" y="111"/>
                </a:cxn>
                <a:cxn ang="0">
                  <a:pos x="0" y="111"/>
                </a:cxn>
                <a:cxn ang="0">
                  <a:pos x="0" y="0"/>
                </a:cxn>
              </a:cxnLst>
              <a:rect l="0" t="0" r="r" b="b"/>
              <a:pathLst>
                <a:path w="313" h="112">
                  <a:moveTo>
                    <a:pt x="0" y="0"/>
                  </a:moveTo>
                  <a:lnTo>
                    <a:pt x="202" y="0"/>
                  </a:lnTo>
                  <a:lnTo>
                    <a:pt x="312" y="111"/>
                  </a:lnTo>
                  <a:lnTo>
                    <a:pt x="0" y="111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083" name="未知"/>
            <p:cNvSpPr>
              <a:spLocks/>
            </p:cNvSpPr>
            <p:nvPr userDrawn="1"/>
          </p:nvSpPr>
          <p:spPr bwMode="auto">
            <a:xfrm>
              <a:off x="0" y="333"/>
              <a:ext cx="313" cy="112"/>
            </a:xfrm>
            <a:custGeom>
              <a:avLst/>
              <a:gdLst/>
              <a:ahLst/>
              <a:cxnLst>
                <a:cxn ang="0">
                  <a:pos x="0" y="111"/>
                </a:cxn>
                <a:cxn ang="0">
                  <a:pos x="202" y="111"/>
                </a:cxn>
                <a:cxn ang="0">
                  <a:pos x="312" y="0"/>
                </a:cxn>
                <a:cxn ang="0">
                  <a:pos x="0" y="0"/>
                </a:cxn>
                <a:cxn ang="0">
                  <a:pos x="0" y="111"/>
                </a:cxn>
              </a:cxnLst>
              <a:rect l="0" t="0" r="r" b="b"/>
              <a:pathLst>
                <a:path w="313" h="112">
                  <a:moveTo>
                    <a:pt x="0" y="111"/>
                  </a:moveTo>
                  <a:lnTo>
                    <a:pt x="202" y="111"/>
                  </a:lnTo>
                  <a:lnTo>
                    <a:pt x="312" y="0"/>
                  </a:lnTo>
                  <a:lnTo>
                    <a:pt x="0" y="0"/>
                  </a:lnTo>
                  <a:lnTo>
                    <a:pt x="0" y="111"/>
                  </a:lnTo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084" name="未知"/>
            <p:cNvSpPr>
              <a:spLocks/>
            </p:cNvSpPr>
            <p:nvPr userDrawn="1"/>
          </p:nvSpPr>
          <p:spPr bwMode="auto">
            <a:xfrm>
              <a:off x="0" y="222"/>
              <a:ext cx="313" cy="1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2" y="0"/>
                </a:cxn>
                <a:cxn ang="0">
                  <a:pos x="312" y="111"/>
                </a:cxn>
                <a:cxn ang="0">
                  <a:pos x="0" y="111"/>
                </a:cxn>
                <a:cxn ang="0">
                  <a:pos x="0" y="0"/>
                </a:cxn>
              </a:cxnLst>
              <a:rect l="0" t="0" r="r" b="b"/>
              <a:pathLst>
                <a:path w="313" h="112">
                  <a:moveTo>
                    <a:pt x="0" y="0"/>
                  </a:moveTo>
                  <a:lnTo>
                    <a:pt x="202" y="0"/>
                  </a:lnTo>
                  <a:lnTo>
                    <a:pt x="312" y="111"/>
                  </a:lnTo>
                  <a:lnTo>
                    <a:pt x="0" y="111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085" name="未知"/>
            <p:cNvSpPr>
              <a:spLocks/>
            </p:cNvSpPr>
            <p:nvPr userDrawn="1"/>
          </p:nvSpPr>
          <p:spPr bwMode="auto">
            <a:xfrm>
              <a:off x="0" y="111"/>
              <a:ext cx="313" cy="112"/>
            </a:xfrm>
            <a:custGeom>
              <a:avLst/>
              <a:gdLst/>
              <a:ahLst/>
              <a:cxnLst>
                <a:cxn ang="0">
                  <a:pos x="0" y="111"/>
                </a:cxn>
                <a:cxn ang="0">
                  <a:pos x="202" y="111"/>
                </a:cxn>
                <a:cxn ang="0">
                  <a:pos x="312" y="0"/>
                </a:cxn>
                <a:cxn ang="0">
                  <a:pos x="0" y="0"/>
                </a:cxn>
                <a:cxn ang="0">
                  <a:pos x="0" y="111"/>
                </a:cxn>
              </a:cxnLst>
              <a:rect l="0" t="0" r="r" b="b"/>
              <a:pathLst>
                <a:path w="313" h="112">
                  <a:moveTo>
                    <a:pt x="0" y="111"/>
                  </a:moveTo>
                  <a:lnTo>
                    <a:pt x="202" y="111"/>
                  </a:lnTo>
                  <a:lnTo>
                    <a:pt x="312" y="0"/>
                  </a:lnTo>
                  <a:lnTo>
                    <a:pt x="0" y="0"/>
                  </a:lnTo>
                  <a:lnTo>
                    <a:pt x="0" y="111"/>
                  </a:lnTo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086" name="未知"/>
            <p:cNvSpPr>
              <a:spLocks/>
            </p:cNvSpPr>
            <p:nvPr userDrawn="1"/>
          </p:nvSpPr>
          <p:spPr bwMode="auto">
            <a:xfrm>
              <a:off x="0" y="0"/>
              <a:ext cx="313" cy="1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2" y="0"/>
                </a:cxn>
                <a:cxn ang="0">
                  <a:pos x="312" y="111"/>
                </a:cxn>
                <a:cxn ang="0">
                  <a:pos x="0" y="111"/>
                </a:cxn>
                <a:cxn ang="0">
                  <a:pos x="0" y="0"/>
                </a:cxn>
              </a:cxnLst>
              <a:rect l="0" t="0" r="r" b="b"/>
              <a:pathLst>
                <a:path w="313" h="112">
                  <a:moveTo>
                    <a:pt x="0" y="0"/>
                  </a:moveTo>
                  <a:lnTo>
                    <a:pt x="202" y="0"/>
                  </a:lnTo>
                  <a:lnTo>
                    <a:pt x="312" y="111"/>
                  </a:lnTo>
                  <a:lnTo>
                    <a:pt x="0" y="111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  <a:ea typeface="宋体" pitchFamily="2" charset="-122"/>
              </a:endParaRPr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9080500" y="2927350"/>
            <a:ext cx="71438" cy="1011238"/>
            <a:chOff x="0" y="0"/>
            <a:chExt cx="318" cy="637"/>
          </a:xfrm>
        </p:grpSpPr>
        <p:sp>
          <p:nvSpPr>
            <p:cNvPr id="3088" name="未知"/>
            <p:cNvSpPr>
              <a:spLocks/>
            </p:cNvSpPr>
            <p:nvPr userDrawn="1"/>
          </p:nvSpPr>
          <p:spPr bwMode="auto">
            <a:xfrm>
              <a:off x="0" y="530"/>
              <a:ext cx="318" cy="107"/>
            </a:xfrm>
            <a:custGeom>
              <a:avLst/>
              <a:gdLst/>
              <a:ahLst/>
              <a:cxnLst>
                <a:cxn ang="0">
                  <a:pos x="317" y="106"/>
                </a:cxn>
                <a:cxn ang="0">
                  <a:pos x="111" y="106"/>
                </a:cxn>
                <a:cxn ang="0">
                  <a:pos x="0" y="0"/>
                </a:cxn>
                <a:cxn ang="0">
                  <a:pos x="317" y="0"/>
                </a:cxn>
                <a:cxn ang="0">
                  <a:pos x="317" y="106"/>
                </a:cxn>
              </a:cxnLst>
              <a:rect l="0" t="0" r="r" b="b"/>
              <a:pathLst>
                <a:path w="318" h="107">
                  <a:moveTo>
                    <a:pt x="317" y="106"/>
                  </a:moveTo>
                  <a:lnTo>
                    <a:pt x="111" y="106"/>
                  </a:lnTo>
                  <a:lnTo>
                    <a:pt x="0" y="0"/>
                  </a:lnTo>
                  <a:lnTo>
                    <a:pt x="317" y="0"/>
                  </a:lnTo>
                  <a:lnTo>
                    <a:pt x="317" y="106"/>
                  </a:lnTo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089" name="未知"/>
            <p:cNvSpPr>
              <a:spLocks/>
            </p:cNvSpPr>
            <p:nvPr userDrawn="1"/>
          </p:nvSpPr>
          <p:spPr bwMode="auto">
            <a:xfrm>
              <a:off x="0" y="424"/>
              <a:ext cx="318" cy="107"/>
            </a:xfrm>
            <a:custGeom>
              <a:avLst/>
              <a:gdLst/>
              <a:ahLst/>
              <a:cxnLst>
                <a:cxn ang="0">
                  <a:pos x="317" y="0"/>
                </a:cxn>
                <a:cxn ang="0">
                  <a:pos x="111" y="0"/>
                </a:cxn>
                <a:cxn ang="0">
                  <a:pos x="0" y="106"/>
                </a:cxn>
                <a:cxn ang="0">
                  <a:pos x="317" y="106"/>
                </a:cxn>
                <a:cxn ang="0">
                  <a:pos x="317" y="0"/>
                </a:cxn>
              </a:cxnLst>
              <a:rect l="0" t="0" r="r" b="b"/>
              <a:pathLst>
                <a:path w="318" h="107">
                  <a:moveTo>
                    <a:pt x="317" y="0"/>
                  </a:moveTo>
                  <a:lnTo>
                    <a:pt x="111" y="0"/>
                  </a:lnTo>
                  <a:lnTo>
                    <a:pt x="0" y="106"/>
                  </a:lnTo>
                  <a:lnTo>
                    <a:pt x="317" y="106"/>
                  </a:lnTo>
                  <a:lnTo>
                    <a:pt x="317" y="0"/>
                  </a:lnTo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090" name="未知"/>
            <p:cNvSpPr>
              <a:spLocks/>
            </p:cNvSpPr>
            <p:nvPr userDrawn="1"/>
          </p:nvSpPr>
          <p:spPr bwMode="auto">
            <a:xfrm>
              <a:off x="0" y="318"/>
              <a:ext cx="318" cy="107"/>
            </a:xfrm>
            <a:custGeom>
              <a:avLst/>
              <a:gdLst/>
              <a:ahLst/>
              <a:cxnLst>
                <a:cxn ang="0">
                  <a:pos x="317" y="106"/>
                </a:cxn>
                <a:cxn ang="0">
                  <a:pos x="111" y="106"/>
                </a:cxn>
                <a:cxn ang="0">
                  <a:pos x="0" y="0"/>
                </a:cxn>
                <a:cxn ang="0">
                  <a:pos x="317" y="0"/>
                </a:cxn>
                <a:cxn ang="0">
                  <a:pos x="317" y="106"/>
                </a:cxn>
              </a:cxnLst>
              <a:rect l="0" t="0" r="r" b="b"/>
              <a:pathLst>
                <a:path w="318" h="107">
                  <a:moveTo>
                    <a:pt x="317" y="106"/>
                  </a:moveTo>
                  <a:lnTo>
                    <a:pt x="111" y="106"/>
                  </a:lnTo>
                  <a:lnTo>
                    <a:pt x="0" y="0"/>
                  </a:lnTo>
                  <a:lnTo>
                    <a:pt x="317" y="0"/>
                  </a:lnTo>
                  <a:lnTo>
                    <a:pt x="317" y="106"/>
                  </a:lnTo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091" name="未知"/>
            <p:cNvSpPr>
              <a:spLocks/>
            </p:cNvSpPr>
            <p:nvPr userDrawn="1"/>
          </p:nvSpPr>
          <p:spPr bwMode="auto">
            <a:xfrm>
              <a:off x="0" y="212"/>
              <a:ext cx="318" cy="107"/>
            </a:xfrm>
            <a:custGeom>
              <a:avLst/>
              <a:gdLst/>
              <a:ahLst/>
              <a:cxnLst>
                <a:cxn ang="0">
                  <a:pos x="317" y="0"/>
                </a:cxn>
                <a:cxn ang="0">
                  <a:pos x="111" y="0"/>
                </a:cxn>
                <a:cxn ang="0">
                  <a:pos x="0" y="106"/>
                </a:cxn>
                <a:cxn ang="0">
                  <a:pos x="317" y="106"/>
                </a:cxn>
                <a:cxn ang="0">
                  <a:pos x="317" y="0"/>
                </a:cxn>
              </a:cxnLst>
              <a:rect l="0" t="0" r="r" b="b"/>
              <a:pathLst>
                <a:path w="318" h="107">
                  <a:moveTo>
                    <a:pt x="317" y="0"/>
                  </a:moveTo>
                  <a:lnTo>
                    <a:pt x="111" y="0"/>
                  </a:lnTo>
                  <a:lnTo>
                    <a:pt x="0" y="106"/>
                  </a:lnTo>
                  <a:lnTo>
                    <a:pt x="317" y="106"/>
                  </a:lnTo>
                  <a:lnTo>
                    <a:pt x="317" y="0"/>
                  </a:lnTo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092" name="未知"/>
            <p:cNvSpPr>
              <a:spLocks/>
            </p:cNvSpPr>
            <p:nvPr userDrawn="1"/>
          </p:nvSpPr>
          <p:spPr bwMode="auto">
            <a:xfrm>
              <a:off x="0" y="106"/>
              <a:ext cx="318" cy="107"/>
            </a:xfrm>
            <a:custGeom>
              <a:avLst/>
              <a:gdLst/>
              <a:ahLst/>
              <a:cxnLst>
                <a:cxn ang="0">
                  <a:pos x="317" y="106"/>
                </a:cxn>
                <a:cxn ang="0">
                  <a:pos x="111" y="106"/>
                </a:cxn>
                <a:cxn ang="0">
                  <a:pos x="0" y="0"/>
                </a:cxn>
                <a:cxn ang="0">
                  <a:pos x="317" y="0"/>
                </a:cxn>
                <a:cxn ang="0">
                  <a:pos x="317" y="106"/>
                </a:cxn>
              </a:cxnLst>
              <a:rect l="0" t="0" r="r" b="b"/>
              <a:pathLst>
                <a:path w="318" h="107">
                  <a:moveTo>
                    <a:pt x="317" y="106"/>
                  </a:moveTo>
                  <a:lnTo>
                    <a:pt x="111" y="106"/>
                  </a:lnTo>
                  <a:lnTo>
                    <a:pt x="0" y="0"/>
                  </a:lnTo>
                  <a:lnTo>
                    <a:pt x="317" y="0"/>
                  </a:lnTo>
                  <a:lnTo>
                    <a:pt x="317" y="106"/>
                  </a:lnTo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093" name="未知"/>
            <p:cNvSpPr>
              <a:spLocks/>
            </p:cNvSpPr>
            <p:nvPr userDrawn="1"/>
          </p:nvSpPr>
          <p:spPr bwMode="auto">
            <a:xfrm>
              <a:off x="0" y="0"/>
              <a:ext cx="318" cy="107"/>
            </a:xfrm>
            <a:custGeom>
              <a:avLst/>
              <a:gdLst/>
              <a:ahLst/>
              <a:cxnLst>
                <a:cxn ang="0">
                  <a:pos x="317" y="0"/>
                </a:cxn>
                <a:cxn ang="0">
                  <a:pos x="111" y="0"/>
                </a:cxn>
                <a:cxn ang="0">
                  <a:pos x="0" y="106"/>
                </a:cxn>
                <a:cxn ang="0">
                  <a:pos x="317" y="106"/>
                </a:cxn>
                <a:cxn ang="0">
                  <a:pos x="317" y="0"/>
                </a:cxn>
              </a:cxnLst>
              <a:rect l="0" t="0" r="r" b="b"/>
              <a:pathLst>
                <a:path w="318" h="107">
                  <a:moveTo>
                    <a:pt x="317" y="0"/>
                  </a:moveTo>
                  <a:lnTo>
                    <a:pt x="111" y="0"/>
                  </a:lnTo>
                  <a:lnTo>
                    <a:pt x="0" y="106"/>
                  </a:lnTo>
                  <a:lnTo>
                    <a:pt x="317" y="106"/>
                  </a:lnTo>
                  <a:lnTo>
                    <a:pt x="317" y="0"/>
                  </a:lnTo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  <a:ea typeface="宋体" pitchFamily="2" charset="-122"/>
              </a:endParaRPr>
            </a:p>
          </p:txBody>
        </p:sp>
      </p:grpSp>
      <p:graphicFrame>
        <p:nvGraphicFramePr>
          <p:cNvPr id="1026" name="Object 22"/>
          <p:cNvGraphicFramePr>
            <a:graphicFrameLocks noChangeAspect="1"/>
          </p:cNvGraphicFramePr>
          <p:nvPr/>
        </p:nvGraphicFramePr>
        <p:xfrm>
          <a:off x="122238" y="117475"/>
          <a:ext cx="665162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1565" r:id="rId18" imgW="847843" imgH="828791" progId="PBrush">
                  <p:embed/>
                </p:oleObj>
              </mc:Choice>
              <mc:Fallback>
                <p:oleObj r:id="rId18" imgW="847843" imgH="828791" progId="PBrush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238" y="117475"/>
                        <a:ext cx="665162" cy="6508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99CC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0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95" name="Rectangle 23"/>
          <p:cNvSpPr>
            <a:spLocks noChangeArrowheads="1"/>
          </p:cNvSpPr>
          <p:nvPr/>
        </p:nvSpPr>
        <p:spPr bwMode="auto">
          <a:xfrm>
            <a:off x="136525" y="755650"/>
            <a:ext cx="8816975" cy="31750"/>
          </a:xfrm>
          <a:prstGeom prst="rect">
            <a:avLst/>
          </a:prstGeom>
          <a:gradFill rotWithShape="0">
            <a:gsLst>
              <a:gs pos="0">
                <a:srgbClr val="990033"/>
              </a:gs>
              <a:gs pos="100000">
                <a:srgbClr val="0000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3096" name="Text Box 24"/>
          <p:cNvSpPr txBox="1">
            <a:spLocks noChangeArrowheads="1"/>
          </p:cNvSpPr>
          <p:nvPr/>
        </p:nvSpPr>
        <p:spPr bwMode="auto">
          <a:xfrm>
            <a:off x="0" y="6610350"/>
            <a:ext cx="42481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900">
                <a:solidFill>
                  <a:schemeClr val="folHlink"/>
                </a:solidFill>
                <a:ea typeface="宋体" pitchFamily="2" charset="-122"/>
              </a:rPr>
              <a:t>版权所有：华东理工大学物理化学教研室</a:t>
            </a:r>
            <a:endParaRPr lang="zh-CN" altLang="en-US" sz="900">
              <a:ea typeface="宋体" pitchFamily="2" charset="-122"/>
            </a:endParaRPr>
          </a:p>
        </p:txBody>
      </p:sp>
      <p:sp>
        <p:nvSpPr>
          <p:cNvPr id="1038" name="Rectangle 25"/>
          <p:cNvSpPr>
            <a:spLocks noGrp="1" noChangeArrowheads="1"/>
          </p:cNvSpPr>
          <p:nvPr>
            <p:ph type="title"/>
          </p:nvPr>
        </p:nvSpPr>
        <p:spPr bwMode="auto">
          <a:xfrm>
            <a:off x="936625" y="185738"/>
            <a:ext cx="7894638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098" name="Text Box 26"/>
          <p:cNvSpPr txBox="1">
            <a:spLocks noChangeArrowheads="1"/>
          </p:cNvSpPr>
          <p:nvPr/>
        </p:nvSpPr>
        <p:spPr bwMode="auto">
          <a:xfrm>
            <a:off x="8734425" y="6589713"/>
            <a:ext cx="566738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fld id="{6DAF3683-2AB7-4D70-9B18-088507115336}" type="slidenum">
              <a:rPr lang="zh-CN" altLang="en-US" sz="1600" b="1">
                <a:solidFill>
                  <a:srgbClr val="FF0000"/>
                </a:solidFill>
                <a:ea typeface="幼圆" pitchFamily="49" charset="-122"/>
              </a:rPr>
              <a:pPr>
                <a:defRPr/>
              </a:pPr>
              <a:t>‹#›</a:t>
            </a:fld>
            <a:endParaRPr lang="en-US" sz="1600" b="1">
              <a:solidFill>
                <a:srgbClr val="FF0000"/>
              </a:solidFill>
              <a:ea typeface="幼圆" pitchFamily="49" charset="-122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953" r:id="rId1"/>
    <p:sldLayoutId id="2147483954" r:id="rId2"/>
    <p:sldLayoutId id="2147483955" r:id="rId3"/>
    <p:sldLayoutId id="2147483956" r:id="rId4"/>
    <p:sldLayoutId id="2147483957" r:id="rId5"/>
    <p:sldLayoutId id="2147483958" r:id="rId6"/>
    <p:sldLayoutId id="2147483959" r:id="rId7"/>
    <p:sldLayoutId id="2147483960" r:id="rId8"/>
    <p:sldLayoutId id="2147483961" r:id="rId9"/>
    <p:sldLayoutId id="2147483962" r:id="rId10"/>
    <p:sldLayoutId id="2147483963" r:id="rId11"/>
    <p:sldLayoutId id="2147483964" r:id="rId12"/>
    <p:sldLayoutId id="2147483965" r:id="rId13"/>
    <p:sldLayoutId id="2147483966" r:id="rId14"/>
    <p:sldLayoutId id="2147483967" r:id="rId15"/>
  </p:sldLayoutIdLst>
  <p:transition>
    <p:wipe dir="d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Monotype Sorts" pitchFamily="2" charset="2"/>
        <a:buChar char="u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–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–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–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–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–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–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ChangeArrowheads="1"/>
          </p:cNvSpPr>
          <p:nvPr/>
        </p:nvSpPr>
        <p:spPr bwMode="white">
          <a:xfrm>
            <a:off x="0" y="0"/>
            <a:ext cx="4557713" cy="34321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path path="rect">
              <a:fillToRect r="100000" b="10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800">
              <a:latin typeface="Arial" pitchFamily="34" charset="0"/>
            </a:endParaRPr>
          </a:p>
        </p:txBody>
      </p:sp>
      <p:sp>
        <p:nvSpPr>
          <p:cNvPr id="144387" name="Rectangle 3"/>
          <p:cNvSpPr>
            <a:spLocks noChangeArrowheads="1"/>
          </p:cNvSpPr>
          <p:nvPr/>
        </p:nvSpPr>
        <p:spPr bwMode="white">
          <a:xfrm>
            <a:off x="0" y="3432175"/>
            <a:ext cx="4556125" cy="34194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path path="rect">
              <a:fillToRect t="100000" r="10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800">
              <a:latin typeface="Arial" pitchFamily="34" charset="0"/>
            </a:endParaRPr>
          </a:p>
        </p:txBody>
      </p:sp>
      <p:sp>
        <p:nvSpPr>
          <p:cNvPr id="144388" name="Rectangle 4"/>
          <p:cNvSpPr>
            <a:spLocks noChangeArrowheads="1"/>
          </p:cNvSpPr>
          <p:nvPr/>
        </p:nvSpPr>
        <p:spPr bwMode="white">
          <a:xfrm>
            <a:off x="4560888" y="0"/>
            <a:ext cx="4600575" cy="34321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path path="rect">
              <a:fillToRect l="100000" b="10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800">
              <a:latin typeface="Arial" pitchFamily="34" charset="0"/>
            </a:endParaRPr>
          </a:p>
        </p:txBody>
      </p:sp>
      <p:sp>
        <p:nvSpPr>
          <p:cNvPr id="144389" name="Rectangle 5"/>
          <p:cNvSpPr>
            <a:spLocks noChangeArrowheads="1"/>
          </p:cNvSpPr>
          <p:nvPr/>
        </p:nvSpPr>
        <p:spPr bwMode="white">
          <a:xfrm>
            <a:off x="4532313" y="3432175"/>
            <a:ext cx="4629150" cy="34194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path path="rect">
              <a:fillToRect l="100000" t="10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800">
              <a:latin typeface="Arial" pitchFamily="34" charset="0"/>
            </a:endParaRPr>
          </a:p>
        </p:txBody>
      </p:sp>
      <p:sp useBgFill="1">
        <p:nvSpPr>
          <p:cNvPr id="144390" name="Rectangle 6"/>
          <p:cNvSpPr>
            <a:spLocks noChangeArrowheads="1"/>
          </p:cNvSpPr>
          <p:nvPr/>
        </p:nvSpPr>
        <p:spPr bwMode="ltGray">
          <a:xfrm>
            <a:off x="38100" y="42863"/>
            <a:ext cx="9086850" cy="6618287"/>
          </a:xfrm>
          <a:prstGeom prst="rect">
            <a:avLst/>
          </a:prstGeom>
          <a:ln w="127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800">
              <a:latin typeface="Arial" pitchFamily="34" charset="0"/>
            </a:endParaRPr>
          </a:p>
        </p:txBody>
      </p:sp>
      <p:sp>
        <p:nvSpPr>
          <p:cNvPr id="144391" name="Rectangle 7"/>
          <p:cNvSpPr>
            <a:spLocks noChangeArrowheads="1"/>
          </p:cNvSpPr>
          <p:nvPr/>
        </p:nvSpPr>
        <p:spPr bwMode="white">
          <a:xfrm>
            <a:off x="60325" y="57150"/>
            <a:ext cx="9040813" cy="65786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800">
              <a:latin typeface="Arial" pitchFamily="34" charset="0"/>
            </a:endParaRPr>
          </a:p>
        </p:txBody>
      </p:sp>
      <p:grpSp>
        <p:nvGrpSpPr>
          <p:cNvPr id="4106" name="Group 8"/>
          <p:cNvGrpSpPr>
            <a:grpSpLocks/>
          </p:cNvGrpSpPr>
          <p:nvPr/>
        </p:nvGrpSpPr>
        <p:grpSpPr bwMode="auto">
          <a:xfrm>
            <a:off x="0" y="2913063"/>
            <a:ext cx="71438" cy="1058862"/>
            <a:chOff x="0" y="1835"/>
            <a:chExt cx="313" cy="667"/>
          </a:xfrm>
        </p:grpSpPr>
        <p:sp>
          <p:nvSpPr>
            <p:cNvPr id="144393" name="Freeform 9"/>
            <p:cNvSpPr>
              <a:spLocks/>
            </p:cNvSpPr>
            <p:nvPr userDrawn="1"/>
          </p:nvSpPr>
          <p:spPr bwMode="ltGray">
            <a:xfrm>
              <a:off x="0" y="2390"/>
              <a:ext cx="313" cy="112"/>
            </a:xfrm>
            <a:custGeom>
              <a:avLst/>
              <a:gdLst/>
              <a:ahLst/>
              <a:cxnLst>
                <a:cxn ang="0">
                  <a:pos x="0" y="111"/>
                </a:cxn>
                <a:cxn ang="0">
                  <a:pos x="202" y="111"/>
                </a:cxn>
                <a:cxn ang="0">
                  <a:pos x="312" y="0"/>
                </a:cxn>
                <a:cxn ang="0">
                  <a:pos x="0" y="0"/>
                </a:cxn>
                <a:cxn ang="0">
                  <a:pos x="0" y="111"/>
                </a:cxn>
              </a:cxnLst>
              <a:rect l="0" t="0" r="r" b="b"/>
              <a:pathLst>
                <a:path w="313" h="112">
                  <a:moveTo>
                    <a:pt x="0" y="111"/>
                  </a:moveTo>
                  <a:lnTo>
                    <a:pt x="202" y="111"/>
                  </a:lnTo>
                  <a:lnTo>
                    <a:pt x="312" y="0"/>
                  </a:lnTo>
                  <a:lnTo>
                    <a:pt x="0" y="0"/>
                  </a:lnTo>
                  <a:lnTo>
                    <a:pt x="0" y="111"/>
                  </a:lnTo>
                </a:path>
              </a:pathLst>
            </a:custGeom>
            <a:solidFill>
              <a:schemeClr val="hlink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144394" name="Freeform 10"/>
            <p:cNvSpPr>
              <a:spLocks/>
            </p:cNvSpPr>
            <p:nvPr userDrawn="1"/>
          </p:nvSpPr>
          <p:spPr bwMode="ltGray">
            <a:xfrm>
              <a:off x="0" y="2279"/>
              <a:ext cx="313" cy="1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2" y="0"/>
                </a:cxn>
                <a:cxn ang="0">
                  <a:pos x="312" y="111"/>
                </a:cxn>
                <a:cxn ang="0">
                  <a:pos x="0" y="111"/>
                </a:cxn>
                <a:cxn ang="0">
                  <a:pos x="0" y="0"/>
                </a:cxn>
              </a:cxnLst>
              <a:rect l="0" t="0" r="r" b="b"/>
              <a:pathLst>
                <a:path w="313" h="112">
                  <a:moveTo>
                    <a:pt x="0" y="0"/>
                  </a:moveTo>
                  <a:lnTo>
                    <a:pt x="202" y="0"/>
                  </a:lnTo>
                  <a:lnTo>
                    <a:pt x="312" y="111"/>
                  </a:lnTo>
                  <a:lnTo>
                    <a:pt x="0" y="111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144395" name="Freeform 11"/>
            <p:cNvSpPr>
              <a:spLocks/>
            </p:cNvSpPr>
            <p:nvPr userDrawn="1"/>
          </p:nvSpPr>
          <p:spPr bwMode="ltGray">
            <a:xfrm>
              <a:off x="0" y="2168"/>
              <a:ext cx="313" cy="112"/>
            </a:xfrm>
            <a:custGeom>
              <a:avLst/>
              <a:gdLst/>
              <a:ahLst/>
              <a:cxnLst>
                <a:cxn ang="0">
                  <a:pos x="0" y="111"/>
                </a:cxn>
                <a:cxn ang="0">
                  <a:pos x="202" y="111"/>
                </a:cxn>
                <a:cxn ang="0">
                  <a:pos x="312" y="0"/>
                </a:cxn>
                <a:cxn ang="0">
                  <a:pos x="0" y="0"/>
                </a:cxn>
                <a:cxn ang="0">
                  <a:pos x="0" y="111"/>
                </a:cxn>
              </a:cxnLst>
              <a:rect l="0" t="0" r="r" b="b"/>
              <a:pathLst>
                <a:path w="313" h="112">
                  <a:moveTo>
                    <a:pt x="0" y="111"/>
                  </a:moveTo>
                  <a:lnTo>
                    <a:pt x="202" y="111"/>
                  </a:lnTo>
                  <a:lnTo>
                    <a:pt x="312" y="0"/>
                  </a:lnTo>
                  <a:lnTo>
                    <a:pt x="0" y="0"/>
                  </a:lnTo>
                  <a:lnTo>
                    <a:pt x="0" y="111"/>
                  </a:lnTo>
                </a:path>
              </a:pathLst>
            </a:custGeom>
            <a:solidFill>
              <a:schemeClr val="hlink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144396" name="Freeform 12"/>
            <p:cNvSpPr>
              <a:spLocks/>
            </p:cNvSpPr>
            <p:nvPr userDrawn="1"/>
          </p:nvSpPr>
          <p:spPr bwMode="ltGray">
            <a:xfrm>
              <a:off x="0" y="2057"/>
              <a:ext cx="313" cy="1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2" y="0"/>
                </a:cxn>
                <a:cxn ang="0">
                  <a:pos x="312" y="111"/>
                </a:cxn>
                <a:cxn ang="0">
                  <a:pos x="0" y="111"/>
                </a:cxn>
                <a:cxn ang="0">
                  <a:pos x="0" y="0"/>
                </a:cxn>
              </a:cxnLst>
              <a:rect l="0" t="0" r="r" b="b"/>
              <a:pathLst>
                <a:path w="313" h="112">
                  <a:moveTo>
                    <a:pt x="0" y="0"/>
                  </a:moveTo>
                  <a:lnTo>
                    <a:pt x="202" y="0"/>
                  </a:lnTo>
                  <a:lnTo>
                    <a:pt x="312" y="111"/>
                  </a:lnTo>
                  <a:lnTo>
                    <a:pt x="0" y="111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144397" name="Freeform 13"/>
            <p:cNvSpPr>
              <a:spLocks/>
            </p:cNvSpPr>
            <p:nvPr userDrawn="1"/>
          </p:nvSpPr>
          <p:spPr bwMode="ltGray">
            <a:xfrm>
              <a:off x="0" y="1946"/>
              <a:ext cx="313" cy="112"/>
            </a:xfrm>
            <a:custGeom>
              <a:avLst/>
              <a:gdLst/>
              <a:ahLst/>
              <a:cxnLst>
                <a:cxn ang="0">
                  <a:pos x="0" y="111"/>
                </a:cxn>
                <a:cxn ang="0">
                  <a:pos x="202" y="111"/>
                </a:cxn>
                <a:cxn ang="0">
                  <a:pos x="312" y="0"/>
                </a:cxn>
                <a:cxn ang="0">
                  <a:pos x="0" y="0"/>
                </a:cxn>
                <a:cxn ang="0">
                  <a:pos x="0" y="111"/>
                </a:cxn>
              </a:cxnLst>
              <a:rect l="0" t="0" r="r" b="b"/>
              <a:pathLst>
                <a:path w="313" h="112">
                  <a:moveTo>
                    <a:pt x="0" y="111"/>
                  </a:moveTo>
                  <a:lnTo>
                    <a:pt x="202" y="111"/>
                  </a:lnTo>
                  <a:lnTo>
                    <a:pt x="312" y="0"/>
                  </a:lnTo>
                  <a:lnTo>
                    <a:pt x="0" y="0"/>
                  </a:lnTo>
                  <a:lnTo>
                    <a:pt x="0" y="111"/>
                  </a:lnTo>
                </a:path>
              </a:pathLst>
            </a:custGeom>
            <a:solidFill>
              <a:schemeClr val="hlink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144398" name="Freeform 14"/>
            <p:cNvSpPr>
              <a:spLocks/>
            </p:cNvSpPr>
            <p:nvPr userDrawn="1"/>
          </p:nvSpPr>
          <p:spPr bwMode="ltGray">
            <a:xfrm>
              <a:off x="0" y="1835"/>
              <a:ext cx="313" cy="1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2" y="0"/>
                </a:cxn>
                <a:cxn ang="0">
                  <a:pos x="312" y="111"/>
                </a:cxn>
                <a:cxn ang="0">
                  <a:pos x="0" y="111"/>
                </a:cxn>
                <a:cxn ang="0">
                  <a:pos x="0" y="0"/>
                </a:cxn>
              </a:cxnLst>
              <a:rect l="0" t="0" r="r" b="b"/>
              <a:pathLst>
                <a:path w="313" h="112">
                  <a:moveTo>
                    <a:pt x="0" y="0"/>
                  </a:moveTo>
                  <a:lnTo>
                    <a:pt x="202" y="0"/>
                  </a:lnTo>
                  <a:lnTo>
                    <a:pt x="312" y="111"/>
                  </a:lnTo>
                  <a:lnTo>
                    <a:pt x="0" y="111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</p:grpSp>
      <p:grpSp>
        <p:nvGrpSpPr>
          <p:cNvPr id="4107" name="Group 15"/>
          <p:cNvGrpSpPr>
            <a:grpSpLocks/>
          </p:cNvGrpSpPr>
          <p:nvPr/>
        </p:nvGrpSpPr>
        <p:grpSpPr bwMode="auto">
          <a:xfrm>
            <a:off x="9080500" y="2927350"/>
            <a:ext cx="71438" cy="1011238"/>
            <a:chOff x="5455" y="1844"/>
            <a:chExt cx="318" cy="637"/>
          </a:xfrm>
        </p:grpSpPr>
        <p:sp>
          <p:nvSpPr>
            <p:cNvPr id="144400" name="Freeform 16"/>
            <p:cNvSpPr>
              <a:spLocks/>
            </p:cNvSpPr>
            <p:nvPr userDrawn="1"/>
          </p:nvSpPr>
          <p:spPr bwMode="ltGray">
            <a:xfrm>
              <a:off x="5455" y="2374"/>
              <a:ext cx="318" cy="107"/>
            </a:xfrm>
            <a:custGeom>
              <a:avLst/>
              <a:gdLst/>
              <a:ahLst/>
              <a:cxnLst>
                <a:cxn ang="0">
                  <a:pos x="317" y="106"/>
                </a:cxn>
                <a:cxn ang="0">
                  <a:pos x="111" y="106"/>
                </a:cxn>
                <a:cxn ang="0">
                  <a:pos x="0" y="0"/>
                </a:cxn>
                <a:cxn ang="0">
                  <a:pos x="317" y="0"/>
                </a:cxn>
                <a:cxn ang="0">
                  <a:pos x="317" y="106"/>
                </a:cxn>
              </a:cxnLst>
              <a:rect l="0" t="0" r="r" b="b"/>
              <a:pathLst>
                <a:path w="318" h="107">
                  <a:moveTo>
                    <a:pt x="317" y="106"/>
                  </a:moveTo>
                  <a:lnTo>
                    <a:pt x="111" y="106"/>
                  </a:lnTo>
                  <a:lnTo>
                    <a:pt x="0" y="0"/>
                  </a:lnTo>
                  <a:lnTo>
                    <a:pt x="317" y="0"/>
                  </a:lnTo>
                  <a:lnTo>
                    <a:pt x="317" y="106"/>
                  </a:lnTo>
                </a:path>
              </a:pathLst>
            </a:custGeom>
            <a:solidFill>
              <a:schemeClr val="hlink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144401" name="Freeform 17"/>
            <p:cNvSpPr>
              <a:spLocks/>
            </p:cNvSpPr>
            <p:nvPr userDrawn="1"/>
          </p:nvSpPr>
          <p:spPr bwMode="ltGray">
            <a:xfrm>
              <a:off x="5455" y="2268"/>
              <a:ext cx="318" cy="107"/>
            </a:xfrm>
            <a:custGeom>
              <a:avLst/>
              <a:gdLst/>
              <a:ahLst/>
              <a:cxnLst>
                <a:cxn ang="0">
                  <a:pos x="317" y="0"/>
                </a:cxn>
                <a:cxn ang="0">
                  <a:pos x="111" y="0"/>
                </a:cxn>
                <a:cxn ang="0">
                  <a:pos x="0" y="106"/>
                </a:cxn>
                <a:cxn ang="0">
                  <a:pos x="317" y="106"/>
                </a:cxn>
                <a:cxn ang="0">
                  <a:pos x="317" y="0"/>
                </a:cxn>
              </a:cxnLst>
              <a:rect l="0" t="0" r="r" b="b"/>
              <a:pathLst>
                <a:path w="318" h="107">
                  <a:moveTo>
                    <a:pt x="317" y="0"/>
                  </a:moveTo>
                  <a:lnTo>
                    <a:pt x="111" y="0"/>
                  </a:lnTo>
                  <a:lnTo>
                    <a:pt x="0" y="106"/>
                  </a:lnTo>
                  <a:lnTo>
                    <a:pt x="317" y="106"/>
                  </a:lnTo>
                  <a:lnTo>
                    <a:pt x="317" y="0"/>
                  </a:lnTo>
                </a:path>
              </a:pathLst>
            </a:custGeom>
            <a:solidFill>
              <a:schemeClr val="bg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144402" name="Freeform 18"/>
            <p:cNvSpPr>
              <a:spLocks/>
            </p:cNvSpPr>
            <p:nvPr userDrawn="1"/>
          </p:nvSpPr>
          <p:spPr bwMode="ltGray">
            <a:xfrm>
              <a:off x="5455" y="2162"/>
              <a:ext cx="318" cy="107"/>
            </a:xfrm>
            <a:custGeom>
              <a:avLst/>
              <a:gdLst/>
              <a:ahLst/>
              <a:cxnLst>
                <a:cxn ang="0">
                  <a:pos x="317" y="106"/>
                </a:cxn>
                <a:cxn ang="0">
                  <a:pos x="111" y="106"/>
                </a:cxn>
                <a:cxn ang="0">
                  <a:pos x="0" y="0"/>
                </a:cxn>
                <a:cxn ang="0">
                  <a:pos x="317" y="0"/>
                </a:cxn>
                <a:cxn ang="0">
                  <a:pos x="317" y="106"/>
                </a:cxn>
              </a:cxnLst>
              <a:rect l="0" t="0" r="r" b="b"/>
              <a:pathLst>
                <a:path w="318" h="107">
                  <a:moveTo>
                    <a:pt x="317" y="106"/>
                  </a:moveTo>
                  <a:lnTo>
                    <a:pt x="111" y="106"/>
                  </a:lnTo>
                  <a:lnTo>
                    <a:pt x="0" y="0"/>
                  </a:lnTo>
                  <a:lnTo>
                    <a:pt x="317" y="0"/>
                  </a:lnTo>
                  <a:lnTo>
                    <a:pt x="317" y="106"/>
                  </a:lnTo>
                </a:path>
              </a:pathLst>
            </a:custGeom>
            <a:solidFill>
              <a:schemeClr val="hlink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144403" name="Freeform 19"/>
            <p:cNvSpPr>
              <a:spLocks/>
            </p:cNvSpPr>
            <p:nvPr userDrawn="1"/>
          </p:nvSpPr>
          <p:spPr bwMode="ltGray">
            <a:xfrm>
              <a:off x="5455" y="2056"/>
              <a:ext cx="318" cy="107"/>
            </a:xfrm>
            <a:custGeom>
              <a:avLst/>
              <a:gdLst/>
              <a:ahLst/>
              <a:cxnLst>
                <a:cxn ang="0">
                  <a:pos x="317" y="0"/>
                </a:cxn>
                <a:cxn ang="0">
                  <a:pos x="111" y="0"/>
                </a:cxn>
                <a:cxn ang="0">
                  <a:pos x="0" y="106"/>
                </a:cxn>
                <a:cxn ang="0">
                  <a:pos x="317" y="106"/>
                </a:cxn>
                <a:cxn ang="0">
                  <a:pos x="317" y="0"/>
                </a:cxn>
              </a:cxnLst>
              <a:rect l="0" t="0" r="r" b="b"/>
              <a:pathLst>
                <a:path w="318" h="107">
                  <a:moveTo>
                    <a:pt x="317" y="0"/>
                  </a:moveTo>
                  <a:lnTo>
                    <a:pt x="111" y="0"/>
                  </a:lnTo>
                  <a:lnTo>
                    <a:pt x="0" y="106"/>
                  </a:lnTo>
                  <a:lnTo>
                    <a:pt x="317" y="106"/>
                  </a:lnTo>
                  <a:lnTo>
                    <a:pt x="317" y="0"/>
                  </a:lnTo>
                </a:path>
              </a:pathLst>
            </a:custGeom>
            <a:solidFill>
              <a:schemeClr val="bg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144404" name="Freeform 20"/>
            <p:cNvSpPr>
              <a:spLocks/>
            </p:cNvSpPr>
            <p:nvPr userDrawn="1"/>
          </p:nvSpPr>
          <p:spPr bwMode="ltGray">
            <a:xfrm>
              <a:off x="5455" y="1950"/>
              <a:ext cx="318" cy="107"/>
            </a:xfrm>
            <a:custGeom>
              <a:avLst/>
              <a:gdLst/>
              <a:ahLst/>
              <a:cxnLst>
                <a:cxn ang="0">
                  <a:pos x="317" y="106"/>
                </a:cxn>
                <a:cxn ang="0">
                  <a:pos x="111" y="106"/>
                </a:cxn>
                <a:cxn ang="0">
                  <a:pos x="0" y="0"/>
                </a:cxn>
                <a:cxn ang="0">
                  <a:pos x="317" y="0"/>
                </a:cxn>
                <a:cxn ang="0">
                  <a:pos x="317" y="106"/>
                </a:cxn>
              </a:cxnLst>
              <a:rect l="0" t="0" r="r" b="b"/>
              <a:pathLst>
                <a:path w="318" h="107">
                  <a:moveTo>
                    <a:pt x="317" y="106"/>
                  </a:moveTo>
                  <a:lnTo>
                    <a:pt x="111" y="106"/>
                  </a:lnTo>
                  <a:lnTo>
                    <a:pt x="0" y="0"/>
                  </a:lnTo>
                  <a:lnTo>
                    <a:pt x="317" y="0"/>
                  </a:lnTo>
                  <a:lnTo>
                    <a:pt x="317" y="106"/>
                  </a:lnTo>
                </a:path>
              </a:pathLst>
            </a:custGeom>
            <a:solidFill>
              <a:schemeClr val="hlink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144405" name="Freeform 21"/>
            <p:cNvSpPr>
              <a:spLocks/>
            </p:cNvSpPr>
            <p:nvPr userDrawn="1"/>
          </p:nvSpPr>
          <p:spPr bwMode="ltGray">
            <a:xfrm>
              <a:off x="5455" y="1844"/>
              <a:ext cx="318" cy="107"/>
            </a:xfrm>
            <a:custGeom>
              <a:avLst/>
              <a:gdLst/>
              <a:ahLst/>
              <a:cxnLst>
                <a:cxn ang="0">
                  <a:pos x="317" y="0"/>
                </a:cxn>
                <a:cxn ang="0">
                  <a:pos x="111" y="0"/>
                </a:cxn>
                <a:cxn ang="0">
                  <a:pos x="0" y="106"/>
                </a:cxn>
                <a:cxn ang="0">
                  <a:pos x="317" y="106"/>
                </a:cxn>
                <a:cxn ang="0">
                  <a:pos x="317" y="0"/>
                </a:cxn>
              </a:cxnLst>
              <a:rect l="0" t="0" r="r" b="b"/>
              <a:pathLst>
                <a:path w="318" h="107">
                  <a:moveTo>
                    <a:pt x="317" y="0"/>
                  </a:moveTo>
                  <a:lnTo>
                    <a:pt x="111" y="0"/>
                  </a:lnTo>
                  <a:lnTo>
                    <a:pt x="0" y="106"/>
                  </a:lnTo>
                  <a:lnTo>
                    <a:pt x="317" y="106"/>
                  </a:lnTo>
                  <a:lnTo>
                    <a:pt x="317" y="0"/>
                  </a:lnTo>
                </a:path>
              </a:pathLst>
            </a:custGeom>
            <a:solidFill>
              <a:schemeClr val="bg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</p:grpSp>
      <p:grpSp>
        <p:nvGrpSpPr>
          <p:cNvPr id="4108" name="Group 22"/>
          <p:cNvGrpSpPr>
            <a:grpSpLocks/>
          </p:cNvGrpSpPr>
          <p:nvPr/>
        </p:nvGrpSpPr>
        <p:grpSpPr bwMode="auto">
          <a:xfrm>
            <a:off x="122238" y="203200"/>
            <a:ext cx="8831262" cy="669925"/>
            <a:chOff x="77" y="74"/>
            <a:chExt cx="5563" cy="422"/>
          </a:xfrm>
        </p:grpSpPr>
        <p:graphicFrame>
          <p:nvGraphicFramePr>
            <p:cNvPr id="4098" name="Object 23"/>
            <p:cNvGraphicFramePr>
              <a:graphicFrameLocks noChangeAspect="1"/>
            </p:cNvGraphicFramePr>
            <p:nvPr/>
          </p:nvGraphicFramePr>
          <p:xfrm>
            <a:off x="77" y="74"/>
            <a:ext cx="419" cy="4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9" name="位图图像" r:id="rId14" imgW="847843" imgH="828791" progId="PBrush">
                    <p:embed/>
                  </p:oleObj>
                </mc:Choice>
                <mc:Fallback>
                  <p:oleObj name="位图图像" r:id="rId14" imgW="847843" imgH="828791" progId="PBrush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" y="74"/>
                          <a:ext cx="419" cy="4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99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DDDDDD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0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4408" name="Rectangle 24"/>
            <p:cNvSpPr>
              <a:spLocks noChangeArrowheads="1"/>
            </p:cNvSpPr>
            <p:nvPr userDrawn="1"/>
          </p:nvSpPr>
          <p:spPr bwMode="gray">
            <a:xfrm>
              <a:off x="86" y="476"/>
              <a:ext cx="5554" cy="20"/>
            </a:xfrm>
            <a:prstGeom prst="rect">
              <a:avLst/>
            </a:prstGeom>
            <a:gradFill rotWithShape="0">
              <a:gsLst>
                <a:gs pos="0">
                  <a:srgbClr val="990033"/>
                </a:gs>
                <a:gs pos="100000">
                  <a:srgbClr val="0000FF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>
                <a:latin typeface="Tahoma" pitchFamily="34" charset="0"/>
              </a:endParaRPr>
            </a:p>
          </p:txBody>
        </p:sp>
      </p:grpSp>
      <p:sp>
        <p:nvSpPr>
          <p:cNvPr id="144409" name="Text Box 25"/>
          <p:cNvSpPr txBox="1">
            <a:spLocks noChangeArrowheads="1"/>
          </p:cNvSpPr>
          <p:nvPr/>
        </p:nvSpPr>
        <p:spPr bwMode="auto">
          <a:xfrm>
            <a:off x="0" y="6610350"/>
            <a:ext cx="4248150" cy="2286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900">
                <a:solidFill>
                  <a:schemeClr val="folHlink"/>
                </a:solidFill>
              </a:rPr>
              <a:t>版权所有：华东理工大学物理化学教研室</a:t>
            </a:r>
            <a:endParaRPr kumimoji="1" lang="zh-CN" altLang="en-US" sz="900"/>
          </a:p>
        </p:txBody>
      </p:sp>
      <p:sp>
        <p:nvSpPr>
          <p:cNvPr id="144410" name="Text Box 26"/>
          <p:cNvSpPr txBox="1">
            <a:spLocks noChangeArrowheads="1"/>
          </p:cNvSpPr>
          <p:nvPr/>
        </p:nvSpPr>
        <p:spPr bwMode="auto">
          <a:xfrm>
            <a:off x="8634413" y="6575425"/>
            <a:ext cx="5667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fld id="{583966D8-B720-4921-B21A-E12538B113D7}" type="slidenum">
              <a:rPr kumimoji="1" lang="zh-CN" altLang="en-US" sz="1600" b="1">
                <a:solidFill>
                  <a:srgbClr val="FF0000"/>
                </a:solidFill>
                <a:ea typeface="幼圆" pitchFamily="49" charset="-122"/>
              </a:rPr>
              <a:pPr>
                <a:defRPr/>
              </a:pPr>
              <a:t>‹#›</a:t>
            </a:fld>
            <a:endParaRPr kumimoji="1" lang="en-US" altLang="zh-CN" sz="1600" b="1">
              <a:solidFill>
                <a:srgbClr val="FF0000"/>
              </a:solidFill>
              <a:ea typeface="幼圆" pitchFamily="49" charset="-122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900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  <p:sldLayoutId id="2147483816" r:id="rId10"/>
    <p:sldLayoutId id="2147483817" r:id="rId11"/>
  </p:sldLayoutIdLst>
  <p:transition spd="slow">
    <p:wipe dir="d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Monotype Sorts" pitchFamily="2" charset="2"/>
        <a:buChar char="u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–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–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–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–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–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–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4557713" cy="34321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path path="rect">
              <a:fillToRect r="100000" b="10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800">
              <a:latin typeface="Arial" pitchFamily="34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3432175"/>
            <a:ext cx="4556125" cy="34194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path path="rect">
              <a:fillToRect t="100000" r="10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800">
              <a:latin typeface="Arial" pitchFamily="34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4560888" y="0"/>
            <a:ext cx="4600575" cy="34321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path path="rect">
              <a:fillToRect l="100000" b="10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800">
              <a:latin typeface="Arial" pitchFamily="34" charset="0"/>
            </a:endParaRPr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4532313" y="3432175"/>
            <a:ext cx="4629150" cy="34194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path path="rect">
              <a:fillToRect l="100000" t="10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800">
              <a:latin typeface="Arial" pitchFamily="34" charset="0"/>
            </a:endParaRPr>
          </a:p>
        </p:txBody>
      </p:sp>
      <p:sp useBgFill="1">
        <p:nvSpPr>
          <p:cNvPr id="3078" name="Rectangle 6"/>
          <p:cNvSpPr>
            <a:spLocks noChangeArrowheads="1"/>
          </p:cNvSpPr>
          <p:nvPr/>
        </p:nvSpPr>
        <p:spPr bwMode="auto">
          <a:xfrm>
            <a:off x="38100" y="42863"/>
            <a:ext cx="9086850" cy="6618287"/>
          </a:xfrm>
          <a:prstGeom prst="rect">
            <a:avLst/>
          </a:prstGeom>
          <a:ln w="127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800">
              <a:latin typeface="Arial" pitchFamily="34" charset="0"/>
            </a:endParaRPr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60325" y="57150"/>
            <a:ext cx="9040813" cy="65786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800">
              <a:latin typeface="Arial" pitchFamily="34" charset="0"/>
            </a:endParaRPr>
          </a:p>
        </p:txBody>
      </p:sp>
      <p:grpSp>
        <p:nvGrpSpPr>
          <p:cNvPr id="5130" name="Group 8"/>
          <p:cNvGrpSpPr>
            <a:grpSpLocks/>
          </p:cNvGrpSpPr>
          <p:nvPr/>
        </p:nvGrpSpPr>
        <p:grpSpPr bwMode="auto">
          <a:xfrm>
            <a:off x="0" y="2913063"/>
            <a:ext cx="71438" cy="1058862"/>
            <a:chOff x="0" y="0"/>
            <a:chExt cx="313" cy="667"/>
          </a:xfrm>
        </p:grpSpPr>
        <p:sp>
          <p:nvSpPr>
            <p:cNvPr id="3081" name="未知"/>
            <p:cNvSpPr>
              <a:spLocks/>
            </p:cNvSpPr>
            <p:nvPr userDrawn="1"/>
          </p:nvSpPr>
          <p:spPr bwMode="auto">
            <a:xfrm>
              <a:off x="0" y="555"/>
              <a:ext cx="313" cy="112"/>
            </a:xfrm>
            <a:custGeom>
              <a:avLst/>
              <a:gdLst/>
              <a:ahLst/>
              <a:cxnLst>
                <a:cxn ang="0">
                  <a:pos x="0" y="111"/>
                </a:cxn>
                <a:cxn ang="0">
                  <a:pos x="202" y="111"/>
                </a:cxn>
                <a:cxn ang="0">
                  <a:pos x="312" y="0"/>
                </a:cxn>
                <a:cxn ang="0">
                  <a:pos x="0" y="0"/>
                </a:cxn>
                <a:cxn ang="0">
                  <a:pos x="0" y="111"/>
                </a:cxn>
              </a:cxnLst>
              <a:rect l="0" t="0" r="r" b="b"/>
              <a:pathLst>
                <a:path w="313" h="112">
                  <a:moveTo>
                    <a:pt x="0" y="111"/>
                  </a:moveTo>
                  <a:lnTo>
                    <a:pt x="202" y="111"/>
                  </a:lnTo>
                  <a:lnTo>
                    <a:pt x="312" y="0"/>
                  </a:lnTo>
                  <a:lnTo>
                    <a:pt x="0" y="0"/>
                  </a:lnTo>
                  <a:lnTo>
                    <a:pt x="0" y="111"/>
                  </a:lnTo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2" name="未知"/>
            <p:cNvSpPr>
              <a:spLocks/>
            </p:cNvSpPr>
            <p:nvPr userDrawn="1"/>
          </p:nvSpPr>
          <p:spPr bwMode="auto">
            <a:xfrm>
              <a:off x="0" y="444"/>
              <a:ext cx="313" cy="1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2" y="0"/>
                </a:cxn>
                <a:cxn ang="0">
                  <a:pos x="312" y="111"/>
                </a:cxn>
                <a:cxn ang="0">
                  <a:pos x="0" y="111"/>
                </a:cxn>
                <a:cxn ang="0">
                  <a:pos x="0" y="0"/>
                </a:cxn>
              </a:cxnLst>
              <a:rect l="0" t="0" r="r" b="b"/>
              <a:pathLst>
                <a:path w="313" h="112">
                  <a:moveTo>
                    <a:pt x="0" y="0"/>
                  </a:moveTo>
                  <a:lnTo>
                    <a:pt x="202" y="0"/>
                  </a:lnTo>
                  <a:lnTo>
                    <a:pt x="312" y="111"/>
                  </a:lnTo>
                  <a:lnTo>
                    <a:pt x="0" y="111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3" name="未知"/>
            <p:cNvSpPr>
              <a:spLocks/>
            </p:cNvSpPr>
            <p:nvPr userDrawn="1"/>
          </p:nvSpPr>
          <p:spPr bwMode="auto">
            <a:xfrm>
              <a:off x="0" y="333"/>
              <a:ext cx="313" cy="112"/>
            </a:xfrm>
            <a:custGeom>
              <a:avLst/>
              <a:gdLst/>
              <a:ahLst/>
              <a:cxnLst>
                <a:cxn ang="0">
                  <a:pos x="0" y="111"/>
                </a:cxn>
                <a:cxn ang="0">
                  <a:pos x="202" y="111"/>
                </a:cxn>
                <a:cxn ang="0">
                  <a:pos x="312" y="0"/>
                </a:cxn>
                <a:cxn ang="0">
                  <a:pos x="0" y="0"/>
                </a:cxn>
                <a:cxn ang="0">
                  <a:pos x="0" y="111"/>
                </a:cxn>
              </a:cxnLst>
              <a:rect l="0" t="0" r="r" b="b"/>
              <a:pathLst>
                <a:path w="313" h="112">
                  <a:moveTo>
                    <a:pt x="0" y="111"/>
                  </a:moveTo>
                  <a:lnTo>
                    <a:pt x="202" y="111"/>
                  </a:lnTo>
                  <a:lnTo>
                    <a:pt x="312" y="0"/>
                  </a:lnTo>
                  <a:lnTo>
                    <a:pt x="0" y="0"/>
                  </a:lnTo>
                  <a:lnTo>
                    <a:pt x="0" y="111"/>
                  </a:lnTo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3084" name="未知"/>
            <p:cNvSpPr>
              <a:spLocks/>
            </p:cNvSpPr>
            <p:nvPr userDrawn="1"/>
          </p:nvSpPr>
          <p:spPr bwMode="auto">
            <a:xfrm>
              <a:off x="0" y="222"/>
              <a:ext cx="313" cy="1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2" y="0"/>
                </a:cxn>
                <a:cxn ang="0">
                  <a:pos x="312" y="111"/>
                </a:cxn>
                <a:cxn ang="0">
                  <a:pos x="0" y="111"/>
                </a:cxn>
                <a:cxn ang="0">
                  <a:pos x="0" y="0"/>
                </a:cxn>
              </a:cxnLst>
              <a:rect l="0" t="0" r="r" b="b"/>
              <a:pathLst>
                <a:path w="313" h="112">
                  <a:moveTo>
                    <a:pt x="0" y="0"/>
                  </a:moveTo>
                  <a:lnTo>
                    <a:pt x="202" y="0"/>
                  </a:lnTo>
                  <a:lnTo>
                    <a:pt x="312" y="111"/>
                  </a:lnTo>
                  <a:lnTo>
                    <a:pt x="0" y="111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3085" name="未知"/>
            <p:cNvSpPr>
              <a:spLocks/>
            </p:cNvSpPr>
            <p:nvPr userDrawn="1"/>
          </p:nvSpPr>
          <p:spPr bwMode="auto">
            <a:xfrm>
              <a:off x="0" y="111"/>
              <a:ext cx="313" cy="112"/>
            </a:xfrm>
            <a:custGeom>
              <a:avLst/>
              <a:gdLst/>
              <a:ahLst/>
              <a:cxnLst>
                <a:cxn ang="0">
                  <a:pos x="0" y="111"/>
                </a:cxn>
                <a:cxn ang="0">
                  <a:pos x="202" y="111"/>
                </a:cxn>
                <a:cxn ang="0">
                  <a:pos x="312" y="0"/>
                </a:cxn>
                <a:cxn ang="0">
                  <a:pos x="0" y="0"/>
                </a:cxn>
                <a:cxn ang="0">
                  <a:pos x="0" y="111"/>
                </a:cxn>
              </a:cxnLst>
              <a:rect l="0" t="0" r="r" b="b"/>
              <a:pathLst>
                <a:path w="313" h="112">
                  <a:moveTo>
                    <a:pt x="0" y="111"/>
                  </a:moveTo>
                  <a:lnTo>
                    <a:pt x="202" y="111"/>
                  </a:lnTo>
                  <a:lnTo>
                    <a:pt x="312" y="0"/>
                  </a:lnTo>
                  <a:lnTo>
                    <a:pt x="0" y="0"/>
                  </a:lnTo>
                  <a:lnTo>
                    <a:pt x="0" y="111"/>
                  </a:lnTo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4" name="未知"/>
            <p:cNvSpPr>
              <a:spLocks/>
            </p:cNvSpPr>
            <p:nvPr userDrawn="1"/>
          </p:nvSpPr>
          <p:spPr bwMode="auto">
            <a:xfrm>
              <a:off x="0" y="0"/>
              <a:ext cx="313" cy="1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2" y="0"/>
                </a:cxn>
                <a:cxn ang="0">
                  <a:pos x="312" y="111"/>
                </a:cxn>
                <a:cxn ang="0">
                  <a:pos x="0" y="111"/>
                </a:cxn>
                <a:cxn ang="0">
                  <a:pos x="0" y="0"/>
                </a:cxn>
              </a:cxnLst>
              <a:rect l="0" t="0" r="r" b="b"/>
              <a:pathLst>
                <a:path w="313" h="112">
                  <a:moveTo>
                    <a:pt x="0" y="0"/>
                  </a:moveTo>
                  <a:lnTo>
                    <a:pt x="202" y="0"/>
                  </a:lnTo>
                  <a:lnTo>
                    <a:pt x="312" y="111"/>
                  </a:lnTo>
                  <a:lnTo>
                    <a:pt x="0" y="111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</p:grpSp>
      <p:grpSp>
        <p:nvGrpSpPr>
          <p:cNvPr id="5131" name="Group 15"/>
          <p:cNvGrpSpPr>
            <a:grpSpLocks/>
          </p:cNvGrpSpPr>
          <p:nvPr/>
        </p:nvGrpSpPr>
        <p:grpSpPr bwMode="auto">
          <a:xfrm>
            <a:off x="9080500" y="2927350"/>
            <a:ext cx="71438" cy="1011238"/>
            <a:chOff x="0" y="0"/>
            <a:chExt cx="318" cy="637"/>
          </a:xfrm>
        </p:grpSpPr>
        <p:sp>
          <p:nvSpPr>
            <p:cNvPr id="3088" name="未知"/>
            <p:cNvSpPr>
              <a:spLocks/>
            </p:cNvSpPr>
            <p:nvPr userDrawn="1"/>
          </p:nvSpPr>
          <p:spPr bwMode="auto">
            <a:xfrm>
              <a:off x="0" y="530"/>
              <a:ext cx="318" cy="107"/>
            </a:xfrm>
            <a:custGeom>
              <a:avLst/>
              <a:gdLst/>
              <a:ahLst/>
              <a:cxnLst>
                <a:cxn ang="0">
                  <a:pos x="317" y="106"/>
                </a:cxn>
                <a:cxn ang="0">
                  <a:pos x="111" y="106"/>
                </a:cxn>
                <a:cxn ang="0">
                  <a:pos x="0" y="0"/>
                </a:cxn>
                <a:cxn ang="0">
                  <a:pos x="317" y="0"/>
                </a:cxn>
                <a:cxn ang="0">
                  <a:pos x="317" y="106"/>
                </a:cxn>
              </a:cxnLst>
              <a:rect l="0" t="0" r="r" b="b"/>
              <a:pathLst>
                <a:path w="318" h="107">
                  <a:moveTo>
                    <a:pt x="317" y="106"/>
                  </a:moveTo>
                  <a:lnTo>
                    <a:pt x="111" y="106"/>
                  </a:lnTo>
                  <a:lnTo>
                    <a:pt x="0" y="0"/>
                  </a:lnTo>
                  <a:lnTo>
                    <a:pt x="317" y="0"/>
                  </a:lnTo>
                  <a:lnTo>
                    <a:pt x="317" y="106"/>
                  </a:lnTo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3089" name="未知"/>
            <p:cNvSpPr>
              <a:spLocks/>
            </p:cNvSpPr>
            <p:nvPr userDrawn="1"/>
          </p:nvSpPr>
          <p:spPr bwMode="auto">
            <a:xfrm>
              <a:off x="0" y="424"/>
              <a:ext cx="318" cy="107"/>
            </a:xfrm>
            <a:custGeom>
              <a:avLst/>
              <a:gdLst/>
              <a:ahLst/>
              <a:cxnLst>
                <a:cxn ang="0">
                  <a:pos x="317" y="0"/>
                </a:cxn>
                <a:cxn ang="0">
                  <a:pos x="111" y="0"/>
                </a:cxn>
                <a:cxn ang="0">
                  <a:pos x="0" y="106"/>
                </a:cxn>
                <a:cxn ang="0">
                  <a:pos x="317" y="106"/>
                </a:cxn>
                <a:cxn ang="0">
                  <a:pos x="317" y="0"/>
                </a:cxn>
              </a:cxnLst>
              <a:rect l="0" t="0" r="r" b="b"/>
              <a:pathLst>
                <a:path w="318" h="107">
                  <a:moveTo>
                    <a:pt x="317" y="0"/>
                  </a:moveTo>
                  <a:lnTo>
                    <a:pt x="111" y="0"/>
                  </a:lnTo>
                  <a:lnTo>
                    <a:pt x="0" y="106"/>
                  </a:lnTo>
                  <a:lnTo>
                    <a:pt x="317" y="106"/>
                  </a:lnTo>
                  <a:lnTo>
                    <a:pt x="317" y="0"/>
                  </a:lnTo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3090" name="未知"/>
            <p:cNvSpPr>
              <a:spLocks/>
            </p:cNvSpPr>
            <p:nvPr userDrawn="1"/>
          </p:nvSpPr>
          <p:spPr bwMode="auto">
            <a:xfrm>
              <a:off x="0" y="318"/>
              <a:ext cx="318" cy="107"/>
            </a:xfrm>
            <a:custGeom>
              <a:avLst/>
              <a:gdLst/>
              <a:ahLst/>
              <a:cxnLst>
                <a:cxn ang="0">
                  <a:pos x="317" y="106"/>
                </a:cxn>
                <a:cxn ang="0">
                  <a:pos x="111" y="106"/>
                </a:cxn>
                <a:cxn ang="0">
                  <a:pos x="0" y="0"/>
                </a:cxn>
                <a:cxn ang="0">
                  <a:pos x="317" y="0"/>
                </a:cxn>
                <a:cxn ang="0">
                  <a:pos x="317" y="106"/>
                </a:cxn>
              </a:cxnLst>
              <a:rect l="0" t="0" r="r" b="b"/>
              <a:pathLst>
                <a:path w="318" h="107">
                  <a:moveTo>
                    <a:pt x="317" y="106"/>
                  </a:moveTo>
                  <a:lnTo>
                    <a:pt x="111" y="106"/>
                  </a:lnTo>
                  <a:lnTo>
                    <a:pt x="0" y="0"/>
                  </a:lnTo>
                  <a:lnTo>
                    <a:pt x="317" y="0"/>
                  </a:lnTo>
                  <a:lnTo>
                    <a:pt x="317" y="106"/>
                  </a:lnTo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3091" name="未知"/>
            <p:cNvSpPr>
              <a:spLocks/>
            </p:cNvSpPr>
            <p:nvPr userDrawn="1"/>
          </p:nvSpPr>
          <p:spPr bwMode="auto">
            <a:xfrm>
              <a:off x="0" y="212"/>
              <a:ext cx="318" cy="107"/>
            </a:xfrm>
            <a:custGeom>
              <a:avLst/>
              <a:gdLst/>
              <a:ahLst/>
              <a:cxnLst>
                <a:cxn ang="0">
                  <a:pos x="317" y="0"/>
                </a:cxn>
                <a:cxn ang="0">
                  <a:pos x="111" y="0"/>
                </a:cxn>
                <a:cxn ang="0">
                  <a:pos x="0" y="106"/>
                </a:cxn>
                <a:cxn ang="0">
                  <a:pos x="317" y="106"/>
                </a:cxn>
                <a:cxn ang="0">
                  <a:pos x="317" y="0"/>
                </a:cxn>
              </a:cxnLst>
              <a:rect l="0" t="0" r="r" b="b"/>
              <a:pathLst>
                <a:path w="318" h="107">
                  <a:moveTo>
                    <a:pt x="317" y="0"/>
                  </a:moveTo>
                  <a:lnTo>
                    <a:pt x="111" y="0"/>
                  </a:lnTo>
                  <a:lnTo>
                    <a:pt x="0" y="106"/>
                  </a:lnTo>
                  <a:lnTo>
                    <a:pt x="317" y="106"/>
                  </a:lnTo>
                  <a:lnTo>
                    <a:pt x="317" y="0"/>
                  </a:lnTo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3092" name="未知"/>
            <p:cNvSpPr>
              <a:spLocks/>
            </p:cNvSpPr>
            <p:nvPr userDrawn="1"/>
          </p:nvSpPr>
          <p:spPr bwMode="auto">
            <a:xfrm>
              <a:off x="0" y="106"/>
              <a:ext cx="318" cy="107"/>
            </a:xfrm>
            <a:custGeom>
              <a:avLst/>
              <a:gdLst/>
              <a:ahLst/>
              <a:cxnLst>
                <a:cxn ang="0">
                  <a:pos x="317" y="106"/>
                </a:cxn>
                <a:cxn ang="0">
                  <a:pos x="111" y="106"/>
                </a:cxn>
                <a:cxn ang="0">
                  <a:pos x="0" y="0"/>
                </a:cxn>
                <a:cxn ang="0">
                  <a:pos x="317" y="0"/>
                </a:cxn>
                <a:cxn ang="0">
                  <a:pos x="317" y="106"/>
                </a:cxn>
              </a:cxnLst>
              <a:rect l="0" t="0" r="r" b="b"/>
              <a:pathLst>
                <a:path w="318" h="107">
                  <a:moveTo>
                    <a:pt x="317" y="106"/>
                  </a:moveTo>
                  <a:lnTo>
                    <a:pt x="111" y="106"/>
                  </a:lnTo>
                  <a:lnTo>
                    <a:pt x="0" y="0"/>
                  </a:lnTo>
                  <a:lnTo>
                    <a:pt x="317" y="0"/>
                  </a:lnTo>
                  <a:lnTo>
                    <a:pt x="317" y="106"/>
                  </a:lnTo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3093" name="未知"/>
            <p:cNvSpPr>
              <a:spLocks/>
            </p:cNvSpPr>
            <p:nvPr userDrawn="1"/>
          </p:nvSpPr>
          <p:spPr bwMode="auto">
            <a:xfrm>
              <a:off x="0" y="0"/>
              <a:ext cx="318" cy="107"/>
            </a:xfrm>
            <a:custGeom>
              <a:avLst/>
              <a:gdLst/>
              <a:ahLst/>
              <a:cxnLst>
                <a:cxn ang="0">
                  <a:pos x="317" y="0"/>
                </a:cxn>
                <a:cxn ang="0">
                  <a:pos x="111" y="0"/>
                </a:cxn>
                <a:cxn ang="0">
                  <a:pos x="0" y="106"/>
                </a:cxn>
                <a:cxn ang="0">
                  <a:pos x="317" y="106"/>
                </a:cxn>
                <a:cxn ang="0">
                  <a:pos x="317" y="0"/>
                </a:cxn>
              </a:cxnLst>
              <a:rect l="0" t="0" r="r" b="b"/>
              <a:pathLst>
                <a:path w="318" h="107">
                  <a:moveTo>
                    <a:pt x="317" y="0"/>
                  </a:moveTo>
                  <a:lnTo>
                    <a:pt x="111" y="0"/>
                  </a:lnTo>
                  <a:lnTo>
                    <a:pt x="0" y="106"/>
                  </a:lnTo>
                  <a:lnTo>
                    <a:pt x="317" y="106"/>
                  </a:lnTo>
                  <a:lnTo>
                    <a:pt x="317" y="0"/>
                  </a:lnTo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</p:grp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122238" y="117475"/>
          <a:ext cx="665162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r:id="rId17" imgW="847843" imgH="828791" progId="PBrush">
                  <p:embed/>
                </p:oleObj>
              </mc:Choice>
              <mc:Fallback>
                <p:oleObj r:id="rId17" imgW="847843" imgH="828791" progId="PBrush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238" y="117475"/>
                        <a:ext cx="665162" cy="6508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99CC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0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95" name="Rectangle 23"/>
          <p:cNvSpPr>
            <a:spLocks noChangeArrowheads="1"/>
          </p:cNvSpPr>
          <p:nvPr/>
        </p:nvSpPr>
        <p:spPr bwMode="auto">
          <a:xfrm>
            <a:off x="136525" y="755650"/>
            <a:ext cx="8816975" cy="31750"/>
          </a:xfrm>
          <a:prstGeom prst="rect">
            <a:avLst/>
          </a:prstGeom>
          <a:gradFill rotWithShape="0">
            <a:gsLst>
              <a:gs pos="0">
                <a:srgbClr val="990033"/>
              </a:gs>
              <a:gs pos="100000">
                <a:srgbClr val="0000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>
              <a:latin typeface="Tahoma" pitchFamily="34" charset="0"/>
            </a:endParaRPr>
          </a:p>
        </p:txBody>
      </p:sp>
      <p:sp>
        <p:nvSpPr>
          <p:cNvPr id="3096" name="Text Box 24"/>
          <p:cNvSpPr txBox="1">
            <a:spLocks noChangeArrowheads="1"/>
          </p:cNvSpPr>
          <p:nvPr/>
        </p:nvSpPr>
        <p:spPr bwMode="auto">
          <a:xfrm>
            <a:off x="0" y="6610350"/>
            <a:ext cx="42481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900">
                <a:solidFill>
                  <a:schemeClr val="folHlink"/>
                </a:solidFill>
              </a:rPr>
              <a:t>版权所有：华东理工大学物理化学教研室</a:t>
            </a:r>
            <a:endParaRPr lang="zh-CN" altLang="en-US" sz="900"/>
          </a:p>
        </p:txBody>
      </p:sp>
      <p:sp>
        <p:nvSpPr>
          <p:cNvPr id="5134" name="Rectangle 25"/>
          <p:cNvSpPr>
            <a:spLocks noGrp="1" noChangeArrowheads="1"/>
          </p:cNvSpPr>
          <p:nvPr>
            <p:ph type="title"/>
          </p:nvPr>
        </p:nvSpPr>
        <p:spPr bwMode="auto">
          <a:xfrm>
            <a:off x="936625" y="185738"/>
            <a:ext cx="7894638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098" name="Text Box 26"/>
          <p:cNvSpPr txBox="1">
            <a:spLocks noChangeArrowheads="1"/>
          </p:cNvSpPr>
          <p:nvPr/>
        </p:nvSpPr>
        <p:spPr bwMode="auto">
          <a:xfrm>
            <a:off x="8734425" y="6589713"/>
            <a:ext cx="566738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fld id="{CBCAB081-0F0B-4D0F-9EE4-68365FEF9860}" type="slidenum">
              <a:rPr lang="zh-CN" altLang="en-US" sz="1600" b="1">
                <a:solidFill>
                  <a:srgbClr val="FF0000"/>
                </a:solidFill>
                <a:ea typeface="幼圆" pitchFamily="49" charset="-122"/>
              </a:rPr>
              <a:pPr>
                <a:defRPr/>
              </a:pPr>
              <a:t>‹#›</a:t>
            </a:fld>
            <a:endParaRPr lang="en-US" sz="1600" b="1">
              <a:solidFill>
                <a:srgbClr val="FF0000"/>
              </a:solidFill>
              <a:ea typeface="幼圆" pitchFamily="49" charset="-122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901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902" r:id="rId13"/>
    <p:sldLayoutId id="2147483903" r:id="rId14"/>
  </p:sldLayoutIdLst>
  <p:transition>
    <p:wipe dir="d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Monotype Sorts" pitchFamily="2" charset="2"/>
        <a:buChar char="u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–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–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–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–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–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–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4557713" cy="34321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path path="rect">
              <a:fillToRect r="100000" b="10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800">
              <a:latin typeface="Arial" pitchFamily="34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3432175"/>
            <a:ext cx="4556125" cy="34194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path path="rect">
              <a:fillToRect t="100000" r="10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800">
              <a:latin typeface="Arial" pitchFamily="34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4560888" y="0"/>
            <a:ext cx="4600575" cy="34321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path path="rect">
              <a:fillToRect l="100000" b="10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800">
              <a:latin typeface="Arial" pitchFamily="34" charset="0"/>
            </a:endParaRPr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4532313" y="3432175"/>
            <a:ext cx="4629150" cy="34194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path path="rect">
              <a:fillToRect l="100000" t="10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800">
              <a:latin typeface="Arial" pitchFamily="34" charset="0"/>
            </a:endParaRPr>
          </a:p>
        </p:txBody>
      </p:sp>
      <p:sp useBgFill="1">
        <p:nvSpPr>
          <p:cNvPr id="3078" name="Rectangle 6"/>
          <p:cNvSpPr>
            <a:spLocks noChangeArrowheads="1"/>
          </p:cNvSpPr>
          <p:nvPr/>
        </p:nvSpPr>
        <p:spPr bwMode="auto">
          <a:xfrm>
            <a:off x="38100" y="42863"/>
            <a:ext cx="9086850" cy="6618287"/>
          </a:xfrm>
          <a:prstGeom prst="rect">
            <a:avLst/>
          </a:prstGeom>
          <a:ln w="127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800">
              <a:latin typeface="Arial" pitchFamily="34" charset="0"/>
            </a:endParaRPr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60325" y="57150"/>
            <a:ext cx="9040813" cy="65786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800">
              <a:latin typeface="Arial" pitchFamily="34" charset="0"/>
            </a:endParaRPr>
          </a:p>
        </p:txBody>
      </p:sp>
      <p:grpSp>
        <p:nvGrpSpPr>
          <p:cNvPr id="318472" name="Group 8"/>
          <p:cNvGrpSpPr>
            <a:grpSpLocks/>
          </p:cNvGrpSpPr>
          <p:nvPr/>
        </p:nvGrpSpPr>
        <p:grpSpPr bwMode="auto">
          <a:xfrm>
            <a:off x="0" y="2913063"/>
            <a:ext cx="71438" cy="1058862"/>
            <a:chOff x="0" y="0"/>
            <a:chExt cx="313" cy="667"/>
          </a:xfrm>
        </p:grpSpPr>
        <p:sp>
          <p:nvSpPr>
            <p:cNvPr id="3081" name="未知"/>
            <p:cNvSpPr>
              <a:spLocks/>
            </p:cNvSpPr>
            <p:nvPr userDrawn="1"/>
          </p:nvSpPr>
          <p:spPr bwMode="auto">
            <a:xfrm>
              <a:off x="0" y="555"/>
              <a:ext cx="313" cy="112"/>
            </a:xfrm>
            <a:custGeom>
              <a:avLst/>
              <a:gdLst/>
              <a:ahLst/>
              <a:cxnLst>
                <a:cxn ang="0">
                  <a:pos x="0" y="111"/>
                </a:cxn>
                <a:cxn ang="0">
                  <a:pos x="202" y="111"/>
                </a:cxn>
                <a:cxn ang="0">
                  <a:pos x="312" y="0"/>
                </a:cxn>
                <a:cxn ang="0">
                  <a:pos x="0" y="0"/>
                </a:cxn>
                <a:cxn ang="0">
                  <a:pos x="0" y="111"/>
                </a:cxn>
              </a:cxnLst>
              <a:rect l="0" t="0" r="r" b="b"/>
              <a:pathLst>
                <a:path w="313" h="112">
                  <a:moveTo>
                    <a:pt x="0" y="111"/>
                  </a:moveTo>
                  <a:lnTo>
                    <a:pt x="202" y="111"/>
                  </a:lnTo>
                  <a:lnTo>
                    <a:pt x="312" y="0"/>
                  </a:lnTo>
                  <a:lnTo>
                    <a:pt x="0" y="0"/>
                  </a:lnTo>
                  <a:lnTo>
                    <a:pt x="0" y="111"/>
                  </a:lnTo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3082" name="未知"/>
            <p:cNvSpPr>
              <a:spLocks/>
            </p:cNvSpPr>
            <p:nvPr userDrawn="1"/>
          </p:nvSpPr>
          <p:spPr bwMode="auto">
            <a:xfrm>
              <a:off x="0" y="444"/>
              <a:ext cx="313" cy="1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2" y="0"/>
                </a:cxn>
                <a:cxn ang="0">
                  <a:pos x="312" y="111"/>
                </a:cxn>
                <a:cxn ang="0">
                  <a:pos x="0" y="111"/>
                </a:cxn>
                <a:cxn ang="0">
                  <a:pos x="0" y="0"/>
                </a:cxn>
              </a:cxnLst>
              <a:rect l="0" t="0" r="r" b="b"/>
              <a:pathLst>
                <a:path w="313" h="112">
                  <a:moveTo>
                    <a:pt x="0" y="0"/>
                  </a:moveTo>
                  <a:lnTo>
                    <a:pt x="202" y="0"/>
                  </a:lnTo>
                  <a:lnTo>
                    <a:pt x="312" y="111"/>
                  </a:lnTo>
                  <a:lnTo>
                    <a:pt x="0" y="111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3083" name="未知"/>
            <p:cNvSpPr>
              <a:spLocks/>
            </p:cNvSpPr>
            <p:nvPr userDrawn="1"/>
          </p:nvSpPr>
          <p:spPr bwMode="auto">
            <a:xfrm>
              <a:off x="0" y="333"/>
              <a:ext cx="313" cy="112"/>
            </a:xfrm>
            <a:custGeom>
              <a:avLst/>
              <a:gdLst/>
              <a:ahLst/>
              <a:cxnLst>
                <a:cxn ang="0">
                  <a:pos x="0" y="111"/>
                </a:cxn>
                <a:cxn ang="0">
                  <a:pos x="202" y="111"/>
                </a:cxn>
                <a:cxn ang="0">
                  <a:pos x="312" y="0"/>
                </a:cxn>
                <a:cxn ang="0">
                  <a:pos x="0" y="0"/>
                </a:cxn>
                <a:cxn ang="0">
                  <a:pos x="0" y="111"/>
                </a:cxn>
              </a:cxnLst>
              <a:rect l="0" t="0" r="r" b="b"/>
              <a:pathLst>
                <a:path w="313" h="112">
                  <a:moveTo>
                    <a:pt x="0" y="111"/>
                  </a:moveTo>
                  <a:lnTo>
                    <a:pt x="202" y="111"/>
                  </a:lnTo>
                  <a:lnTo>
                    <a:pt x="312" y="0"/>
                  </a:lnTo>
                  <a:lnTo>
                    <a:pt x="0" y="0"/>
                  </a:lnTo>
                  <a:lnTo>
                    <a:pt x="0" y="111"/>
                  </a:lnTo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3084" name="未知"/>
            <p:cNvSpPr>
              <a:spLocks/>
            </p:cNvSpPr>
            <p:nvPr userDrawn="1"/>
          </p:nvSpPr>
          <p:spPr bwMode="auto">
            <a:xfrm>
              <a:off x="0" y="222"/>
              <a:ext cx="313" cy="1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2" y="0"/>
                </a:cxn>
                <a:cxn ang="0">
                  <a:pos x="312" y="111"/>
                </a:cxn>
                <a:cxn ang="0">
                  <a:pos x="0" y="111"/>
                </a:cxn>
                <a:cxn ang="0">
                  <a:pos x="0" y="0"/>
                </a:cxn>
              </a:cxnLst>
              <a:rect l="0" t="0" r="r" b="b"/>
              <a:pathLst>
                <a:path w="313" h="112">
                  <a:moveTo>
                    <a:pt x="0" y="0"/>
                  </a:moveTo>
                  <a:lnTo>
                    <a:pt x="202" y="0"/>
                  </a:lnTo>
                  <a:lnTo>
                    <a:pt x="312" y="111"/>
                  </a:lnTo>
                  <a:lnTo>
                    <a:pt x="0" y="111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3085" name="未知"/>
            <p:cNvSpPr>
              <a:spLocks/>
            </p:cNvSpPr>
            <p:nvPr userDrawn="1"/>
          </p:nvSpPr>
          <p:spPr bwMode="auto">
            <a:xfrm>
              <a:off x="0" y="111"/>
              <a:ext cx="313" cy="112"/>
            </a:xfrm>
            <a:custGeom>
              <a:avLst/>
              <a:gdLst/>
              <a:ahLst/>
              <a:cxnLst>
                <a:cxn ang="0">
                  <a:pos x="0" y="111"/>
                </a:cxn>
                <a:cxn ang="0">
                  <a:pos x="202" y="111"/>
                </a:cxn>
                <a:cxn ang="0">
                  <a:pos x="312" y="0"/>
                </a:cxn>
                <a:cxn ang="0">
                  <a:pos x="0" y="0"/>
                </a:cxn>
                <a:cxn ang="0">
                  <a:pos x="0" y="111"/>
                </a:cxn>
              </a:cxnLst>
              <a:rect l="0" t="0" r="r" b="b"/>
              <a:pathLst>
                <a:path w="313" h="112">
                  <a:moveTo>
                    <a:pt x="0" y="111"/>
                  </a:moveTo>
                  <a:lnTo>
                    <a:pt x="202" y="111"/>
                  </a:lnTo>
                  <a:lnTo>
                    <a:pt x="312" y="0"/>
                  </a:lnTo>
                  <a:lnTo>
                    <a:pt x="0" y="0"/>
                  </a:lnTo>
                  <a:lnTo>
                    <a:pt x="0" y="111"/>
                  </a:lnTo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3086" name="未知"/>
            <p:cNvSpPr>
              <a:spLocks/>
            </p:cNvSpPr>
            <p:nvPr userDrawn="1"/>
          </p:nvSpPr>
          <p:spPr bwMode="auto">
            <a:xfrm>
              <a:off x="0" y="0"/>
              <a:ext cx="313" cy="1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2" y="0"/>
                </a:cxn>
                <a:cxn ang="0">
                  <a:pos x="312" y="111"/>
                </a:cxn>
                <a:cxn ang="0">
                  <a:pos x="0" y="111"/>
                </a:cxn>
                <a:cxn ang="0">
                  <a:pos x="0" y="0"/>
                </a:cxn>
              </a:cxnLst>
              <a:rect l="0" t="0" r="r" b="b"/>
              <a:pathLst>
                <a:path w="313" h="112">
                  <a:moveTo>
                    <a:pt x="0" y="0"/>
                  </a:moveTo>
                  <a:lnTo>
                    <a:pt x="202" y="0"/>
                  </a:lnTo>
                  <a:lnTo>
                    <a:pt x="312" y="111"/>
                  </a:lnTo>
                  <a:lnTo>
                    <a:pt x="0" y="111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</p:grpSp>
      <p:grpSp>
        <p:nvGrpSpPr>
          <p:cNvPr id="318479" name="Group 15"/>
          <p:cNvGrpSpPr>
            <a:grpSpLocks/>
          </p:cNvGrpSpPr>
          <p:nvPr/>
        </p:nvGrpSpPr>
        <p:grpSpPr bwMode="auto">
          <a:xfrm>
            <a:off x="9080500" y="2927350"/>
            <a:ext cx="71438" cy="1011238"/>
            <a:chOff x="0" y="0"/>
            <a:chExt cx="318" cy="637"/>
          </a:xfrm>
        </p:grpSpPr>
        <p:sp>
          <p:nvSpPr>
            <p:cNvPr id="3088" name="未知"/>
            <p:cNvSpPr>
              <a:spLocks/>
            </p:cNvSpPr>
            <p:nvPr userDrawn="1"/>
          </p:nvSpPr>
          <p:spPr bwMode="auto">
            <a:xfrm>
              <a:off x="0" y="530"/>
              <a:ext cx="318" cy="107"/>
            </a:xfrm>
            <a:custGeom>
              <a:avLst/>
              <a:gdLst/>
              <a:ahLst/>
              <a:cxnLst>
                <a:cxn ang="0">
                  <a:pos x="317" y="106"/>
                </a:cxn>
                <a:cxn ang="0">
                  <a:pos x="111" y="106"/>
                </a:cxn>
                <a:cxn ang="0">
                  <a:pos x="0" y="0"/>
                </a:cxn>
                <a:cxn ang="0">
                  <a:pos x="317" y="0"/>
                </a:cxn>
                <a:cxn ang="0">
                  <a:pos x="317" y="106"/>
                </a:cxn>
              </a:cxnLst>
              <a:rect l="0" t="0" r="r" b="b"/>
              <a:pathLst>
                <a:path w="318" h="107">
                  <a:moveTo>
                    <a:pt x="317" y="106"/>
                  </a:moveTo>
                  <a:lnTo>
                    <a:pt x="111" y="106"/>
                  </a:lnTo>
                  <a:lnTo>
                    <a:pt x="0" y="0"/>
                  </a:lnTo>
                  <a:lnTo>
                    <a:pt x="317" y="0"/>
                  </a:lnTo>
                  <a:lnTo>
                    <a:pt x="317" y="106"/>
                  </a:lnTo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3089" name="未知"/>
            <p:cNvSpPr>
              <a:spLocks/>
            </p:cNvSpPr>
            <p:nvPr userDrawn="1"/>
          </p:nvSpPr>
          <p:spPr bwMode="auto">
            <a:xfrm>
              <a:off x="0" y="424"/>
              <a:ext cx="318" cy="107"/>
            </a:xfrm>
            <a:custGeom>
              <a:avLst/>
              <a:gdLst/>
              <a:ahLst/>
              <a:cxnLst>
                <a:cxn ang="0">
                  <a:pos x="317" y="0"/>
                </a:cxn>
                <a:cxn ang="0">
                  <a:pos x="111" y="0"/>
                </a:cxn>
                <a:cxn ang="0">
                  <a:pos x="0" y="106"/>
                </a:cxn>
                <a:cxn ang="0">
                  <a:pos x="317" y="106"/>
                </a:cxn>
                <a:cxn ang="0">
                  <a:pos x="317" y="0"/>
                </a:cxn>
              </a:cxnLst>
              <a:rect l="0" t="0" r="r" b="b"/>
              <a:pathLst>
                <a:path w="318" h="107">
                  <a:moveTo>
                    <a:pt x="317" y="0"/>
                  </a:moveTo>
                  <a:lnTo>
                    <a:pt x="111" y="0"/>
                  </a:lnTo>
                  <a:lnTo>
                    <a:pt x="0" y="106"/>
                  </a:lnTo>
                  <a:lnTo>
                    <a:pt x="317" y="106"/>
                  </a:lnTo>
                  <a:lnTo>
                    <a:pt x="317" y="0"/>
                  </a:lnTo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3090" name="未知"/>
            <p:cNvSpPr>
              <a:spLocks/>
            </p:cNvSpPr>
            <p:nvPr userDrawn="1"/>
          </p:nvSpPr>
          <p:spPr bwMode="auto">
            <a:xfrm>
              <a:off x="0" y="318"/>
              <a:ext cx="318" cy="107"/>
            </a:xfrm>
            <a:custGeom>
              <a:avLst/>
              <a:gdLst/>
              <a:ahLst/>
              <a:cxnLst>
                <a:cxn ang="0">
                  <a:pos x="317" y="106"/>
                </a:cxn>
                <a:cxn ang="0">
                  <a:pos x="111" y="106"/>
                </a:cxn>
                <a:cxn ang="0">
                  <a:pos x="0" y="0"/>
                </a:cxn>
                <a:cxn ang="0">
                  <a:pos x="317" y="0"/>
                </a:cxn>
                <a:cxn ang="0">
                  <a:pos x="317" y="106"/>
                </a:cxn>
              </a:cxnLst>
              <a:rect l="0" t="0" r="r" b="b"/>
              <a:pathLst>
                <a:path w="318" h="107">
                  <a:moveTo>
                    <a:pt x="317" y="106"/>
                  </a:moveTo>
                  <a:lnTo>
                    <a:pt x="111" y="106"/>
                  </a:lnTo>
                  <a:lnTo>
                    <a:pt x="0" y="0"/>
                  </a:lnTo>
                  <a:lnTo>
                    <a:pt x="317" y="0"/>
                  </a:lnTo>
                  <a:lnTo>
                    <a:pt x="317" y="106"/>
                  </a:lnTo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3091" name="未知"/>
            <p:cNvSpPr>
              <a:spLocks/>
            </p:cNvSpPr>
            <p:nvPr userDrawn="1"/>
          </p:nvSpPr>
          <p:spPr bwMode="auto">
            <a:xfrm>
              <a:off x="0" y="212"/>
              <a:ext cx="318" cy="107"/>
            </a:xfrm>
            <a:custGeom>
              <a:avLst/>
              <a:gdLst/>
              <a:ahLst/>
              <a:cxnLst>
                <a:cxn ang="0">
                  <a:pos x="317" y="0"/>
                </a:cxn>
                <a:cxn ang="0">
                  <a:pos x="111" y="0"/>
                </a:cxn>
                <a:cxn ang="0">
                  <a:pos x="0" y="106"/>
                </a:cxn>
                <a:cxn ang="0">
                  <a:pos x="317" y="106"/>
                </a:cxn>
                <a:cxn ang="0">
                  <a:pos x="317" y="0"/>
                </a:cxn>
              </a:cxnLst>
              <a:rect l="0" t="0" r="r" b="b"/>
              <a:pathLst>
                <a:path w="318" h="107">
                  <a:moveTo>
                    <a:pt x="317" y="0"/>
                  </a:moveTo>
                  <a:lnTo>
                    <a:pt x="111" y="0"/>
                  </a:lnTo>
                  <a:lnTo>
                    <a:pt x="0" y="106"/>
                  </a:lnTo>
                  <a:lnTo>
                    <a:pt x="317" y="106"/>
                  </a:lnTo>
                  <a:lnTo>
                    <a:pt x="317" y="0"/>
                  </a:lnTo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3092" name="未知"/>
            <p:cNvSpPr>
              <a:spLocks/>
            </p:cNvSpPr>
            <p:nvPr userDrawn="1"/>
          </p:nvSpPr>
          <p:spPr bwMode="auto">
            <a:xfrm>
              <a:off x="0" y="106"/>
              <a:ext cx="318" cy="107"/>
            </a:xfrm>
            <a:custGeom>
              <a:avLst/>
              <a:gdLst/>
              <a:ahLst/>
              <a:cxnLst>
                <a:cxn ang="0">
                  <a:pos x="317" y="106"/>
                </a:cxn>
                <a:cxn ang="0">
                  <a:pos x="111" y="106"/>
                </a:cxn>
                <a:cxn ang="0">
                  <a:pos x="0" y="0"/>
                </a:cxn>
                <a:cxn ang="0">
                  <a:pos x="317" y="0"/>
                </a:cxn>
                <a:cxn ang="0">
                  <a:pos x="317" y="106"/>
                </a:cxn>
              </a:cxnLst>
              <a:rect l="0" t="0" r="r" b="b"/>
              <a:pathLst>
                <a:path w="318" h="107">
                  <a:moveTo>
                    <a:pt x="317" y="106"/>
                  </a:moveTo>
                  <a:lnTo>
                    <a:pt x="111" y="106"/>
                  </a:lnTo>
                  <a:lnTo>
                    <a:pt x="0" y="0"/>
                  </a:lnTo>
                  <a:lnTo>
                    <a:pt x="317" y="0"/>
                  </a:lnTo>
                  <a:lnTo>
                    <a:pt x="317" y="106"/>
                  </a:lnTo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3093" name="未知"/>
            <p:cNvSpPr>
              <a:spLocks/>
            </p:cNvSpPr>
            <p:nvPr userDrawn="1"/>
          </p:nvSpPr>
          <p:spPr bwMode="auto">
            <a:xfrm>
              <a:off x="0" y="0"/>
              <a:ext cx="318" cy="107"/>
            </a:xfrm>
            <a:custGeom>
              <a:avLst/>
              <a:gdLst/>
              <a:ahLst/>
              <a:cxnLst>
                <a:cxn ang="0">
                  <a:pos x="317" y="0"/>
                </a:cxn>
                <a:cxn ang="0">
                  <a:pos x="111" y="0"/>
                </a:cxn>
                <a:cxn ang="0">
                  <a:pos x="0" y="106"/>
                </a:cxn>
                <a:cxn ang="0">
                  <a:pos x="317" y="106"/>
                </a:cxn>
                <a:cxn ang="0">
                  <a:pos x="317" y="0"/>
                </a:cxn>
              </a:cxnLst>
              <a:rect l="0" t="0" r="r" b="b"/>
              <a:pathLst>
                <a:path w="318" h="107">
                  <a:moveTo>
                    <a:pt x="317" y="0"/>
                  </a:moveTo>
                  <a:lnTo>
                    <a:pt x="111" y="0"/>
                  </a:lnTo>
                  <a:lnTo>
                    <a:pt x="0" y="106"/>
                  </a:lnTo>
                  <a:lnTo>
                    <a:pt x="317" y="106"/>
                  </a:lnTo>
                  <a:lnTo>
                    <a:pt x="317" y="0"/>
                  </a:lnTo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</p:grpSp>
      <p:graphicFrame>
        <p:nvGraphicFramePr>
          <p:cNvPr id="318486" name="Object 22"/>
          <p:cNvGraphicFramePr>
            <a:graphicFrameLocks noChangeAspect="1"/>
          </p:cNvGraphicFramePr>
          <p:nvPr/>
        </p:nvGraphicFramePr>
        <p:xfrm>
          <a:off x="122238" y="117475"/>
          <a:ext cx="665162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97" r:id="rId14" imgW="847843" imgH="828791" progId="PBrush">
                  <p:embed/>
                </p:oleObj>
              </mc:Choice>
              <mc:Fallback>
                <p:oleObj r:id="rId14" imgW="847843" imgH="828791" progId="PBrush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238" y="117475"/>
                        <a:ext cx="665162" cy="6508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99CC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0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95" name="Rectangle 23"/>
          <p:cNvSpPr>
            <a:spLocks noChangeArrowheads="1"/>
          </p:cNvSpPr>
          <p:nvPr/>
        </p:nvSpPr>
        <p:spPr bwMode="auto">
          <a:xfrm>
            <a:off x="136525" y="755650"/>
            <a:ext cx="8816975" cy="31750"/>
          </a:xfrm>
          <a:prstGeom prst="rect">
            <a:avLst/>
          </a:prstGeom>
          <a:gradFill rotWithShape="0">
            <a:gsLst>
              <a:gs pos="0">
                <a:srgbClr val="990033"/>
              </a:gs>
              <a:gs pos="100000">
                <a:srgbClr val="0000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>
              <a:latin typeface="Tahoma" pitchFamily="34" charset="0"/>
            </a:endParaRPr>
          </a:p>
        </p:txBody>
      </p:sp>
      <p:sp>
        <p:nvSpPr>
          <p:cNvPr id="3096" name="Text Box 24"/>
          <p:cNvSpPr txBox="1">
            <a:spLocks noChangeArrowheads="1"/>
          </p:cNvSpPr>
          <p:nvPr/>
        </p:nvSpPr>
        <p:spPr bwMode="auto">
          <a:xfrm>
            <a:off x="0" y="6610350"/>
            <a:ext cx="42481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900">
                <a:solidFill>
                  <a:schemeClr val="folHlink"/>
                </a:solidFill>
              </a:rPr>
              <a:t>版权所有：华东理工大学物理化学教研室</a:t>
            </a:r>
            <a:endParaRPr lang="zh-CN" altLang="en-US" sz="900"/>
          </a:p>
        </p:txBody>
      </p:sp>
      <p:sp>
        <p:nvSpPr>
          <p:cNvPr id="318489" name="Rectangle 25"/>
          <p:cNvSpPr>
            <a:spLocks noGrp="1" noChangeArrowheads="1"/>
          </p:cNvSpPr>
          <p:nvPr>
            <p:ph type="title"/>
          </p:nvPr>
        </p:nvSpPr>
        <p:spPr bwMode="auto">
          <a:xfrm>
            <a:off x="936625" y="185738"/>
            <a:ext cx="7894638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098" name="Text Box 26"/>
          <p:cNvSpPr txBox="1">
            <a:spLocks noChangeArrowheads="1"/>
          </p:cNvSpPr>
          <p:nvPr/>
        </p:nvSpPr>
        <p:spPr bwMode="auto">
          <a:xfrm>
            <a:off x="8734425" y="6589713"/>
            <a:ext cx="566738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fld id="{29EC9D06-87AD-464E-9CC5-2827308D8BC7}" type="slidenum">
              <a:rPr lang="zh-CN" altLang="en-US" sz="1600" b="1">
                <a:solidFill>
                  <a:srgbClr val="FF0000"/>
                </a:solidFill>
                <a:ea typeface="幼圆" pitchFamily="49" charset="-122"/>
              </a:rPr>
              <a:pPr>
                <a:defRPr/>
              </a:pPr>
              <a:t>‹#›</a:t>
            </a:fld>
            <a:endParaRPr lang="en-US" sz="1600" b="1">
              <a:solidFill>
                <a:srgbClr val="FF0000"/>
              </a:solidFill>
              <a:ea typeface="幼圆" pitchFamily="49" charset="-122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ransition>
    <p:wipe dir="d"/>
  </p:transition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Monotype Sorts" pitchFamily="2" charset="2"/>
        <a:buChar char="u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–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–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–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–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–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–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"/>
          <p:cNvSpPr>
            <a:spLocks noChangeArrowheads="1"/>
          </p:cNvSpPr>
          <p:nvPr/>
        </p:nvSpPr>
        <p:spPr bwMode="auto">
          <a:xfrm>
            <a:off x="0" y="0"/>
            <a:ext cx="4557713" cy="25908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path path="rect">
              <a:fillToRect r="100000" b="10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800">
              <a:latin typeface="Arial" pitchFamily="34" charset="0"/>
            </a:endParaRPr>
          </a:p>
        </p:txBody>
      </p:sp>
      <p:sp>
        <p:nvSpPr>
          <p:cNvPr id="28" name="Rectangle 3"/>
          <p:cNvSpPr>
            <a:spLocks noChangeArrowheads="1"/>
          </p:cNvSpPr>
          <p:nvPr/>
        </p:nvSpPr>
        <p:spPr bwMode="auto">
          <a:xfrm>
            <a:off x="0" y="2576513"/>
            <a:ext cx="4595813" cy="4265612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path path="rect">
              <a:fillToRect t="100000" r="10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800">
              <a:latin typeface="Arial" pitchFamily="34" charset="0"/>
            </a:endParaRPr>
          </a:p>
        </p:txBody>
      </p:sp>
      <p:sp>
        <p:nvSpPr>
          <p:cNvPr id="29" name="Rectangle 4"/>
          <p:cNvSpPr>
            <a:spLocks noChangeArrowheads="1"/>
          </p:cNvSpPr>
          <p:nvPr/>
        </p:nvSpPr>
        <p:spPr bwMode="auto">
          <a:xfrm>
            <a:off x="4575175" y="0"/>
            <a:ext cx="4557713" cy="25908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path path="rect">
              <a:fillToRect l="100000" b="10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800">
              <a:latin typeface="Arial" pitchFamily="34" charset="0"/>
            </a:endParaRPr>
          </a:p>
        </p:txBody>
      </p:sp>
      <p:sp>
        <p:nvSpPr>
          <p:cNvPr id="30" name="Rectangle 5"/>
          <p:cNvSpPr>
            <a:spLocks noChangeArrowheads="1"/>
          </p:cNvSpPr>
          <p:nvPr/>
        </p:nvSpPr>
        <p:spPr bwMode="auto">
          <a:xfrm>
            <a:off x="4572000" y="2582863"/>
            <a:ext cx="4557713" cy="42608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path path="rect">
              <a:fillToRect l="100000" t="10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800">
              <a:latin typeface="Arial" pitchFamily="34" charset="0"/>
            </a:endParaRPr>
          </a:p>
        </p:txBody>
      </p:sp>
      <p:sp>
        <p:nvSpPr>
          <p:cNvPr id="31" name="Rectangle 6"/>
          <p:cNvSpPr>
            <a:spLocks noChangeArrowheads="1"/>
          </p:cNvSpPr>
          <p:nvPr/>
        </p:nvSpPr>
        <p:spPr bwMode="auto">
          <a:xfrm>
            <a:off x="231775" y="2768600"/>
            <a:ext cx="8534400" cy="1828800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50000">
                <a:schemeClr val="bg1"/>
              </a:gs>
              <a:gs pos="100000">
                <a:schemeClr val="hlink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800">
              <a:latin typeface="Arial" pitchFamily="34" charset="0"/>
            </a:endParaRPr>
          </a:p>
        </p:txBody>
      </p:sp>
      <p:sp useBgFill="1">
        <p:nvSpPr>
          <p:cNvPr id="32" name="Rectangle 7"/>
          <p:cNvSpPr>
            <a:spLocks noChangeArrowheads="1"/>
          </p:cNvSpPr>
          <p:nvPr/>
        </p:nvSpPr>
        <p:spPr bwMode="auto">
          <a:xfrm>
            <a:off x="292100" y="731838"/>
            <a:ext cx="8566150" cy="3794125"/>
          </a:xfrm>
          <a:prstGeom prst="rect">
            <a:avLst/>
          </a:prstGeom>
          <a:ln w="127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800">
              <a:latin typeface="Arial" pitchFamily="34" charset="0"/>
            </a:endParaRPr>
          </a:p>
        </p:txBody>
      </p:sp>
      <p:sp>
        <p:nvSpPr>
          <p:cNvPr id="33" name="Rectangle 8"/>
          <p:cNvSpPr>
            <a:spLocks noChangeArrowheads="1"/>
          </p:cNvSpPr>
          <p:nvPr/>
        </p:nvSpPr>
        <p:spPr bwMode="auto">
          <a:xfrm>
            <a:off x="396875" y="825500"/>
            <a:ext cx="8356600" cy="36068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800">
              <a:latin typeface="Arial" pitchFamily="34" charset="0"/>
            </a:endParaRPr>
          </a:p>
        </p:txBody>
      </p:sp>
      <p:sp>
        <p:nvSpPr>
          <p:cNvPr id="34" name="Rectangle 9"/>
          <p:cNvSpPr>
            <a:spLocks noChangeArrowheads="1"/>
          </p:cNvSpPr>
          <p:nvPr/>
        </p:nvSpPr>
        <p:spPr bwMode="auto">
          <a:xfrm>
            <a:off x="466725" y="909638"/>
            <a:ext cx="8212138" cy="34337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800">
              <a:latin typeface="Arial" pitchFamily="34" charset="0"/>
            </a:endParaRPr>
          </a:p>
        </p:txBody>
      </p:sp>
      <p:grpSp>
        <p:nvGrpSpPr>
          <p:cNvPr id="409610" name="Group 10"/>
          <p:cNvGrpSpPr>
            <a:grpSpLocks/>
          </p:cNvGrpSpPr>
          <p:nvPr/>
        </p:nvGrpSpPr>
        <p:grpSpPr bwMode="auto">
          <a:xfrm>
            <a:off x="4105275" y="0"/>
            <a:ext cx="892175" cy="915988"/>
            <a:chOff x="0" y="0"/>
            <a:chExt cx="562" cy="577"/>
          </a:xfrm>
        </p:grpSpPr>
        <p:sp>
          <p:nvSpPr>
            <p:cNvPr id="36" name="未知"/>
            <p:cNvSpPr>
              <a:spLocks/>
            </p:cNvSpPr>
            <p:nvPr/>
          </p:nvSpPr>
          <p:spPr bwMode="auto">
            <a:xfrm>
              <a:off x="96" y="0"/>
              <a:ext cx="95" cy="577"/>
            </a:xfrm>
            <a:custGeom>
              <a:avLst/>
              <a:gdLst/>
              <a:ahLst/>
              <a:cxnLst>
                <a:cxn ang="0">
                  <a:pos x="90" y="0"/>
                </a:cxn>
                <a:cxn ang="0">
                  <a:pos x="94" y="458"/>
                </a:cxn>
                <a:cxn ang="0">
                  <a:pos x="0" y="576"/>
                </a:cxn>
                <a:cxn ang="0">
                  <a:pos x="0" y="0"/>
                </a:cxn>
                <a:cxn ang="0">
                  <a:pos x="90" y="0"/>
                </a:cxn>
              </a:cxnLst>
              <a:rect l="0" t="0" r="r" b="b"/>
              <a:pathLst>
                <a:path w="95" h="577">
                  <a:moveTo>
                    <a:pt x="90" y="0"/>
                  </a:moveTo>
                  <a:lnTo>
                    <a:pt x="94" y="458"/>
                  </a:lnTo>
                  <a:lnTo>
                    <a:pt x="0" y="576"/>
                  </a:lnTo>
                  <a:lnTo>
                    <a:pt x="0" y="0"/>
                  </a:lnTo>
                  <a:lnTo>
                    <a:pt x="90" y="0"/>
                  </a:lnTo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37" name="未知"/>
            <p:cNvSpPr>
              <a:spLocks/>
            </p:cNvSpPr>
            <p:nvPr/>
          </p:nvSpPr>
          <p:spPr bwMode="auto">
            <a:xfrm>
              <a:off x="0" y="0"/>
              <a:ext cx="97" cy="5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458"/>
                </a:cxn>
                <a:cxn ang="0">
                  <a:pos x="96" y="576"/>
                </a:cxn>
                <a:cxn ang="0">
                  <a:pos x="96" y="0"/>
                </a:cxn>
                <a:cxn ang="0">
                  <a:pos x="0" y="0"/>
                </a:cxn>
              </a:cxnLst>
              <a:rect l="0" t="0" r="r" b="b"/>
              <a:pathLst>
                <a:path w="97" h="577">
                  <a:moveTo>
                    <a:pt x="0" y="0"/>
                  </a:moveTo>
                  <a:lnTo>
                    <a:pt x="1" y="458"/>
                  </a:lnTo>
                  <a:lnTo>
                    <a:pt x="96" y="576"/>
                  </a:lnTo>
                  <a:lnTo>
                    <a:pt x="96" y="0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38" name="未知"/>
            <p:cNvSpPr>
              <a:spLocks/>
            </p:cNvSpPr>
            <p:nvPr/>
          </p:nvSpPr>
          <p:spPr bwMode="auto">
            <a:xfrm>
              <a:off x="282" y="0"/>
              <a:ext cx="95" cy="577"/>
            </a:xfrm>
            <a:custGeom>
              <a:avLst/>
              <a:gdLst/>
              <a:ahLst/>
              <a:cxnLst>
                <a:cxn ang="0">
                  <a:pos x="90" y="0"/>
                </a:cxn>
                <a:cxn ang="0">
                  <a:pos x="94" y="458"/>
                </a:cxn>
                <a:cxn ang="0">
                  <a:pos x="0" y="576"/>
                </a:cxn>
                <a:cxn ang="0">
                  <a:pos x="0" y="0"/>
                </a:cxn>
                <a:cxn ang="0">
                  <a:pos x="90" y="0"/>
                </a:cxn>
              </a:cxnLst>
              <a:rect l="0" t="0" r="r" b="b"/>
              <a:pathLst>
                <a:path w="95" h="577">
                  <a:moveTo>
                    <a:pt x="90" y="0"/>
                  </a:moveTo>
                  <a:lnTo>
                    <a:pt x="94" y="458"/>
                  </a:lnTo>
                  <a:lnTo>
                    <a:pt x="0" y="576"/>
                  </a:lnTo>
                  <a:lnTo>
                    <a:pt x="0" y="0"/>
                  </a:lnTo>
                  <a:lnTo>
                    <a:pt x="90" y="0"/>
                  </a:lnTo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39" name="未知"/>
            <p:cNvSpPr>
              <a:spLocks/>
            </p:cNvSpPr>
            <p:nvPr/>
          </p:nvSpPr>
          <p:spPr bwMode="auto">
            <a:xfrm>
              <a:off x="186" y="0"/>
              <a:ext cx="97" cy="5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458"/>
                </a:cxn>
                <a:cxn ang="0">
                  <a:pos x="96" y="576"/>
                </a:cxn>
                <a:cxn ang="0">
                  <a:pos x="96" y="0"/>
                </a:cxn>
                <a:cxn ang="0">
                  <a:pos x="0" y="0"/>
                </a:cxn>
              </a:cxnLst>
              <a:rect l="0" t="0" r="r" b="b"/>
              <a:pathLst>
                <a:path w="97" h="577">
                  <a:moveTo>
                    <a:pt x="0" y="0"/>
                  </a:moveTo>
                  <a:lnTo>
                    <a:pt x="1" y="458"/>
                  </a:lnTo>
                  <a:lnTo>
                    <a:pt x="96" y="576"/>
                  </a:lnTo>
                  <a:lnTo>
                    <a:pt x="96" y="0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40" name="未知"/>
            <p:cNvSpPr>
              <a:spLocks/>
            </p:cNvSpPr>
            <p:nvPr/>
          </p:nvSpPr>
          <p:spPr bwMode="auto">
            <a:xfrm>
              <a:off x="467" y="0"/>
              <a:ext cx="95" cy="577"/>
            </a:xfrm>
            <a:custGeom>
              <a:avLst/>
              <a:gdLst/>
              <a:ahLst/>
              <a:cxnLst>
                <a:cxn ang="0">
                  <a:pos x="90" y="0"/>
                </a:cxn>
                <a:cxn ang="0">
                  <a:pos x="94" y="458"/>
                </a:cxn>
                <a:cxn ang="0">
                  <a:pos x="0" y="576"/>
                </a:cxn>
                <a:cxn ang="0">
                  <a:pos x="0" y="0"/>
                </a:cxn>
                <a:cxn ang="0">
                  <a:pos x="90" y="0"/>
                </a:cxn>
              </a:cxnLst>
              <a:rect l="0" t="0" r="r" b="b"/>
              <a:pathLst>
                <a:path w="95" h="577">
                  <a:moveTo>
                    <a:pt x="90" y="0"/>
                  </a:moveTo>
                  <a:lnTo>
                    <a:pt x="94" y="458"/>
                  </a:lnTo>
                  <a:lnTo>
                    <a:pt x="0" y="576"/>
                  </a:lnTo>
                  <a:lnTo>
                    <a:pt x="0" y="0"/>
                  </a:lnTo>
                  <a:lnTo>
                    <a:pt x="90" y="0"/>
                  </a:lnTo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41" name="未知"/>
            <p:cNvSpPr>
              <a:spLocks/>
            </p:cNvSpPr>
            <p:nvPr/>
          </p:nvSpPr>
          <p:spPr bwMode="auto">
            <a:xfrm>
              <a:off x="371" y="0"/>
              <a:ext cx="97" cy="5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458"/>
                </a:cxn>
                <a:cxn ang="0">
                  <a:pos x="96" y="576"/>
                </a:cxn>
                <a:cxn ang="0">
                  <a:pos x="96" y="0"/>
                </a:cxn>
                <a:cxn ang="0">
                  <a:pos x="0" y="0"/>
                </a:cxn>
              </a:cxnLst>
              <a:rect l="0" t="0" r="r" b="b"/>
              <a:pathLst>
                <a:path w="97" h="577">
                  <a:moveTo>
                    <a:pt x="0" y="0"/>
                  </a:moveTo>
                  <a:lnTo>
                    <a:pt x="1" y="458"/>
                  </a:lnTo>
                  <a:lnTo>
                    <a:pt x="96" y="576"/>
                  </a:lnTo>
                  <a:lnTo>
                    <a:pt x="96" y="0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</p:grpSp>
      <p:grpSp>
        <p:nvGrpSpPr>
          <p:cNvPr id="409617" name="Group 17"/>
          <p:cNvGrpSpPr>
            <a:grpSpLocks/>
          </p:cNvGrpSpPr>
          <p:nvPr/>
        </p:nvGrpSpPr>
        <p:grpSpPr bwMode="auto">
          <a:xfrm>
            <a:off x="0" y="2074863"/>
            <a:ext cx="496888" cy="1058862"/>
            <a:chOff x="0" y="0"/>
            <a:chExt cx="313" cy="667"/>
          </a:xfrm>
        </p:grpSpPr>
        <p:sp>
          <p:nvSpPr>
            <p:cNvPr id="43" name="未知"/>
            <p:cNvSpPr>
              <a:spLocks/>
            </p:cNvSpPr>
            <p:nvPr/>
          </p:nvSpPr>
          <p:spPr bwMode="auto">
            <a:xfrm>
              <a:off x="0" y="555"/>
              <a:ext cx="313" cy="112"/>
            </a:xfrm>
            <a:custGeom>
              <a:avLst/>
              <a:gdLst/>
              <a:ahLst/>
              <a:cxnLst>
                <a:cxn ang="0">
                  <a:pos x="0" y="111"/>
                </a:cxn>
                <a:cxn ang="0">
                  <a:pos x="202" y="111"/>
                </a:cxn>
                <a:cxn ang="0">
                  <a:pos x="312" y="0"/>
                </a:cxn>
                <a:cxn ang="0">
                  <a:pos x="0" y="0"/>
                </a:cxn>
                <a:cxn ang="0">
                  <a:pos x="0" y="111"/>
                </a:cxn>
              </a:cxnLst>
              <a:rect l="0" t="0" r="r" b="b"/>
              <a:pathLst>
                <a:path w="313" h="112">
                  <a:moveTo>
                    <a:pt x="0" y="111"/>
                  </a:moveTo>
                  <a:lnTo>
                    <a:pt x="202" y="111"/>
                  </a:lnTo>
                  <a:lnTo>
                    <a:pt x="312" y="0"/>
                  </a:lnTo>
                  <a:lnTo>
                    <a:pt x="0" y="0"/>
                  </a:lnTo>
                  <a:lnTo>
                    <a:pt x="0" y="111"/>
                  </a:lnTo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44" name="未知"/>
            <p:cNvSpPr>
              <a:spLocks/>
            </p:cNvSpPr>
            <p:nvPr/>
          </p:nvSpPr>
          <p:spPr bwMode="auto">
            <a:xfrm>
              <a:off x="0" y="444"/>
              <a:ext cx="313" cy="1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2" y="0"/>
                </a:cxn>
                <a:cxn ang="0">
                  <a:pos x="312" y="111"/>
                </a:cxn>
                <a:cxn ang="0">
                  <a:pos x="0" y="111"/>
                </a:cxn>
                <a:cxn ang="0">
                  <a:pos x="0" y="0"/>
                </a:cxn>
              </a:cxnLst>
              <a:rect l="0" t="0" r="r" b="b"/>
              <a:pathLst>
                <a:path w="313" h="112">
                  <a:moveTo>
                    <a:pt x="0" y="0"/>
                  </a:moveTo>
                  <a:lnTo>
                    <a:pt x="202" y="0"/>
                  </a:lnTo>
                  <a:lnTo>
                    <a:pt x="312" y="111"/>
                  </a:lnTo>
                  <a:lnTo>
                    <a:pt x="0" y="111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45" name="未知"/>
            <p:cNvSpPr>
              <a:spLocks/>
            </p:cNvSpPr>
            <p:nvPr/>
          </p:nvSpPr>
          <p:spPr bwMode="auto">
            <a:xfrm>
              <a:off x="0" y="333"/>
              <a:ext cx="313" cy="112"/>
            </a:xfrm>
            <a:custGeom>
              <a:avLst/>
              <a:gdLst/>
              <a:ahLst/>
              <a:cxnLst>
                <a:cxn ang="0">
                  <a:pos x="0" y="111"/>
                </a:cxn>
                <a:cxn ang="0">
                  <a:pos x="202" y="111"/>
                </a:cxn>
                <a:cxn ang="0">
                  <a:pos x="312" y="0"/>
                </a:cxn>
                <a:cxn ang="0">
                  <a:pos x="0" y="0"/>
                </a:cxn>
                <a:cxn ang="0">
                  <a:pos x="0" y="111"/>
                </a:cxn>
              </a:cxnLst>
              <a:rect l="0" t="0" r="r" b="b"/>
              <a:pathLst>
                <a:path w="313" h="112">
                  <a:moveTo>
                    <a:pt x="0" y="111"/>
                  </a:moveTo>
                  <a:lnTo>
                    <a:pt x="202" y="111"/>
                  </a:lnTo>
                  <a:lnTo>
                    <a:pt x="312" y="0"/>
                  </a:lnTo>
                  <a:lnTo>
                    <a:pt x="0" y="0"/>
                  </a:lnTo>
                  <a:lnTo>
                    <a:pt x="0" y="111"/>
                  </a:lnTo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46" name="未知"/>
            <p:cNvSpPr>
              <a:spLocks/>
            </p:cNvSpPr>
            <p:nvPr/>
          </p:nvSpPr>
          <p:spPr bwMode="auto">
            <a:xfrm>
              <a:off x="0" y="222"/>
              <a:ext cx="313" cy="1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2" y="0"/>
                </a:cxn>
                <a:cxn ang="0">
                  <a:pos x="312" y="111"/>
                </a:cxn>
                <a:cxn ang="0">
                  <a:pos x="0" y="111"/>
                </a:cxn>
                <a:cxn ang="0">
                  <a:pos x="0" y="0"/>
                </a:cxn>
              </a:cxnLst>
              <a:rect l="0" t="0" r="r" b="b"/>
              <a:pathLst>
                <a:path w="313" h="112">
                  <a:moveTo>
                    <a:pt x="0" y="0"/>
                  </a:moveTo>
                  <a:lnTo>
                    <a:pt x="202" y="0"/>
                  </a:lnTo>
                  <a:lnTo>
                    <a:pt x="312" y="111"/>
                  </a:lnTo>
                  <a:lnTo>
                    <a:pt x="0" y="111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47" name="未知"/>
            <p:cNvSpPr>
              <a:spLocks/>
            </p:cNvSpPr>
            <p:nvPr/>
          </p:nvSpPr>
          <p:spPr bwMode="auto">
            <a:xfrm>
              <a:off x="0" y="111"/>
              <a:ext cx="313" cy="112"/>
            </a:xfrm>
            <a:custGeom>
              <a:avLst/>
              <a:gdLst/>
              <a:ahLst/>
              <a:cxnLst>
                <a:cxn ang="0">
                  <a:pos x="0" y="111"/>
                </a:cxn>
                <a:cxn ang="0">
                  <a:pos x="202" y="111"/>
                </a:cxn>
                <a:cxn ang="0">
                  <a:pos x="312" y="0"/>
                </a:cxn>
                <a:cxn ang="0">
                  <a:pos x="0" y="0"/>
                </a:cxn>
                <a:cxn ang="0">
                  <a:pos x="0" y="111"/>
                </a:cxn>
              </a:cxnLst>
              <a:rect l="0" t="0" r="r" b="b"/>
              <a:pathLst>
                <a:path w="313" h="112">
                  <a:moveTo>
                    <a:pt x="0" y="111"/>
                  </a:moveTo>
                  <a:lnTo>
                    <a:pt x="202" y="111"/>
                  </a:lnTo>
                  <a:lnTo>
                    <a:pt x="312" y="0"/>
                  </a:lnTo>
                  <a:lnTo>
                    <a:pt x="0" y="0"/>
                  </a:lnTo>
                  <a:lnTo>
                    <a:pt x="0" y="111"/>
                  </a:lnTo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48" name="未知"/>
            <p:cNvSpPr>
              <a:spLocks/>
            </p:cNvSpPr>
            <p:nvPr/>
          </p:nvSpPr>
          <p:spPr bwMode="auto">
            <a:xfrm>
              <a:off x="0" y="0"/>
              <a:ext cx="313" cy="1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2" y="0"/>
                </a:cxn>
                <a:cxn ang="0">
                  <a:pos x="312" y="111"/>
                </a:cxn>
                <a:cxn ang="0">
                  <a:pos x="0" y="111"/>
                </a:cxn>
                <a:cxn ang="0">
                  <a:pos x="0" y="0"/>
                </a:cxn>
              </a:cxnLst>
              <a:rect l="0" t="0" r="r" b="b"/>
              <a:pathLst>
                <a:path w="313" h="112">
                  <a:moveTo>
                    <a:pt x="0" y="0"/>
                  </a:moveTo>
                  <a:lnTo>
                    <a:pt x="202" y="0"/>
                  </a:lnTo>
                  <a:lnTo>
                    <a:pt x="312" y="111"/>
                  </a:lnTo>
                  <a:lnTo>
                    <a:pt x="0" y="111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</p:grpSp>
      <p:grpSp>
        <p:nvGrpSpPr>
          <p:cNvPr id="409624" name="Group 24"/>
          <p:cNvGrpSpPr>
            <a:grpSpLocks/>
          </p:cNvGrpSpPr>
          <p:nvPr/>
        </p:nvGrpSpPr>
        <p:grpSpPr bwMode="auto">
          <a:xfrm>
            <a:off x="8639175" y="2074863"/>
            <a:ext cx="504825" cy="1011237"/>
            <a:chOff x="0" y="0"/>
            <a:chExt cx="318" cy="637"/>
          </a:xfrm>
        </p:grpSpPr>
        <p:sp>
          <p:nvSpPr>
            <p:cNvPr id="50" name="未知"/>
            <p:cNvSpPr>
              <a:spLocks/>
            </p:cNvSpPr>
            <p:nvPr/>
          </p:nvSpPr>
          <p:spPr bwMode="auto">
            <a:xfrm>
              <a:off x="0" y="530"/>
              <a:ext cx="318" cy="107"/>
            </a:xfrm>
            <a:custGeom>
              <a:avLst/>
              <a:gdLst/>
              <a:ahLst/>
              <a:cxnLst>
                <a:cxn ang="0">
                  <a:pos x="317" y="106"/>
                </a:cxn>
                <a:cxn ang="0">
                  <a:pos x="111" y="106"/>
                </a:cxn>
                <a:cxn ang="0">
                  <a:pos x="0" y="0"/>
                </a:cxn>
                <a:cxn ang="0">
                  <a:pos x="317" y="0"/>
                </a:cxn>
                <a:cxn ang="0">
                  <a:pos x="317" y="106"/>
                </a:cxn>
              </a:cxnLst>
              <a:rect l="0" t="0" r="r" b="b"/>
              <a:pathLst>
                <a:path w="318" h="107">
                  <a:moveTo>
                    <a:pt x="317" y="106"/>
                  </a:moveTo>
                  <a:lnTo>
                    <a:pt x="111" y="106"/>
                  </a:lnTo>
                  <a:lnTo>
                    <a:pt x="0" y="0"/>
                  </a:lnTo>
                  <a:lnTo>
                    <a:pt x="317" y="0"/>
                  </a:lnTo>
                  <a:lnTo>
                    <a:pt x="317" y="106"/>
                  </a:lnTo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51" name="未知"/>
            <p:cNvSpPr>
              <a:spLocks/>
            </p:cNvSpPr>
            <p:nvPr/>
          </p:nvSpPr>
          <p:spPr bwMode="auto">
            <a:xfrm>
              <a:off x="0" y="424"/>
              <a:ext cx="318" cy="107"/>
            </a:xfrm>
            <a:custGeom>
              <a:avLst/>
              <a:gdLst/>
              <a:ahLst/>
              <a:cxnLst>
                <a:cxn ang="0">
                  <a:pos x="317" y="0"/>
                </a:cxn>
                <a:cxn ang="0">
                  <a:pos x="111" y="0"/>
                </a:cxn>
                <a:cxn ang="0">
                  <a:pos x="0" y="106"/>
                </a:cxn>
                <a:cxn ang="0">
                  <a:pos x="317" y="106"/>
                </a:cxn>
                <a:cxn ang="0">
                  <a:pos x="317" y="0"/>
                </a:cxn>
              </a:cxnLst>
              <a:rect l="0" t="0" r="r" b="b"/>
              <a:pathLst>
                <a:path w="318" h="107">
                  <a:moveTo>
                    <a:pt x="317" y="0"/>
                  </a:moveTo>
                  <a:lnTo>
                    <a:pt x="111" y="0"/>
                  </a:lnTo>
                  <a:lnTo>
                    <a:pt x="0" y="106"/>
                  </a:lnTo>
                  <a:lnTo>
                    <a:pt x="317" y="106"/>
                  </a:lnTo>
                  <a:lnTo>
                    <a:pt x="317" y="0"/>
                  </a:lnTo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52" name="未知"/>
            <p:cNvSpPr>
              <a:spLocks/>
            </p:cNvSpPr>
            <p:nvPr/>
          </p:nvSpPr>
          <p:spPr bwMode="auto">
            <a:xfrm>
              <a:off x="0" y="318"/>
              <a:ext cx="318" cy="107"/>
            </a:xfrm>
            <a:custGeom>
              <a:avLst/>
              <a:gdLst/>
              <a:ahLst/>
              <a:cxnLst>
                <a:cxn ang="0">
                  <a:pos x="317" y="106"/>
                </a:cxn>
                <a:cxn ang="0">
                  <a:pos x="111" y="106"/>
                </a:cxn>
                <a:cxn ang="0">
                  <a:pos x="0" y="0"/>
                </a:cxn>
                <a:cxn ang="0">
                  <a:pos x="317" y="0"/>
                </a:cxn>
                <a:cxn ang="0">
                  <a:pos x="317" y="106"/>
                </a:cxn>
              </a:cxnLst>
              <a:rect l="0" t="0" r="r" b="b"/>
              <a:pathLst>
                <a:path w="318" h="107">
                  <a:moveTo>
                    <a:pt x="317" y="106"/>
                  </a:moveTo>
                  <a:lnTo>
                    <a:pt x="111" y="106"/>
                  </a:lnTo>
                  <a:lnTo>
                    <a:pt x="0" y="0"/>
                  </a:lnTo>
                  <a:lnTo>
                    <a:pt x="317" y="0"/>
                  </a:lnTo>
                  <a:lnTo>
                    <a:pt x="317" y="106"/>
                  </a:lnTo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53" name="未知"/>
            <p:cNvSpPr>
              <a:spLocks/>
            </p:cNvSpPr>
            <p:nvPr/>
          </p:nvSpPr>
          <p:spPr bwMode="auto">
            <a:xfrm>
              <a:off x="0" y="212"/>
              <a:ext cx="318" cy="107"/>
            </a:xfrm>
            <a:custGeom>
              <a:avLst/>
              <a:gdLst/>
              <a:ahLst/>
              <a:cxnLst>
                <a:cxn ang="0">
                  <a:pos x="317" y="0"/>
                </a:cxn>
                <a:cxn ang="0">
                  <a:pos x="111" y="0"/>
                </a:cxn>
                <a:cxn ang="0">
                  <a:pos x="0" y="106"/>
                </a:cxn>
                <a:cxn ang="0">
                  <a:pos x="317" y="106"/>
                </a:cxn>
                <a:cxn ang="0">
                  <a:pos x="317" y="0"/>
                </a:cxn>
              </a:cxnLst>
              <a:rect l="0" t="0" r="r" b="b"/>
              <a:pathLst>
                <a:path w="318" h="107">
                  <a:moveTo>
                    <a:pt x="317" y="0"/>
                  </a:moveTo>
                  <a:lnTo>
                    <a:pt x="111" y="0"/>
                  </a:lnTo>
                  <a:lnTo>
                    <a:pt x="0" y="106"/>
                  </a:lnTo>
                  <a:lnTo>
                    <a:pt x="317" y="106"/>
                  </a:lnTo>
                  <a:lnTo>
                    <a:pt x="317" y="0"/>
                  </a:lnTo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54" name="未知"/>
            <p:cNvSpPr>
              <a:spLocks/>
            </p:cNvSpPr>
            <p:nvPr/>
          </p:nvSpPr>
          <p:spPr bwMode="auto">
            <a:xfrm>
              <a:off x="0" y="106"/>
              <a:ext cx="318" cy="107"/>
            </a:xfrm>
            <a:custGeom>
              <a:avLst/>
              <a:gdLst/>
              <a:ahLst/>
              <a:cxnLst>
                <a:cxn ang="0">
                  <a:pos x="317" y="106"/>
                </a:cxn>
                <a:cxn ang="0">
                  <a:pos x="111" y="106"/>
                </a:cxn>
                <a:cxn ang="0">
                  <a:pos x="0" y="0"/>
                </a:cxn>
                <a:cxn ang="0">
                  <a:pos x="317" y="0"/>
                </a:cxn>
                <a:cxn ang="0">
                  <a:pos x="317" y="106"/>
                </a:cxn>
              </a:cxnLst>
              <a:rect l="0" t="0" r="r" b="b"/>
              <a:pathLst>
                <a:path w="318" h="107">
                  <a:moveTo>
                    <a:pt x="317" y="106"/>
                  </a:moveTo>
                  <a:lnTo>
                    <a:pt x="111" y="106"/>
                  </a:lnTo>
                  <a:lnTo>
                    <a:pt x="0" y="0"/>
                  </a:lnTo>
                  <a:lnTo>
                    <a:pt x="317" y="0"/>
                  </a:lnTo>
                  <a:lnTo>
                    <a:pt x="317" y="106"/>
                  </a:lnTo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55" name="未知"/>
            <p:cNvSpPr>
              <a:spLocks/>
            </p:cNvSpPr>
            <p:nvPr/>
          </p:nvSpPr>
          <p:spPr bwMode="auto">
            <a:xfrm>
              <a:off x="0" y="0"/>
              <a:ext cx="318" cy="107"/>
            </a:xfrm>
            <a:custGeom>
              <a:avLst/>
              <a:gdLst/>
              <a:ahLst/>
              <a:cxnLst>
                <a:cxn ang="0">
                  <a:pos x="317" y="0"/>
                </a:cxn>
                <a:cxn ang="0">
                  <a:pos x="111" y="0"/>
                </a:cxn>
                <a:cxn ang="0">
                  <a:pos x="0" y="106"/>
                </a:cxn>
                <a:cxn ang="0">
                  <a:pos x="317" y="106"/>
                </a:cxn>
                <a:cxn ang="0">
                  <a:pos x="317" y="0"/>
                </a:cxn>
              </a:cxnLst>
              <a:rect l="0" t="0" r="r" b="b"/>
              <a:pathLst>
                <a:path w="318" h="107">
                  <a:moveTo>
                    <a:pt x="317" y="0"/>
                  </a:moveTo>
                  <a:lnTo>
                    <a:pt x="111" y="0"/>
                  </a:lnTo>
                  <a:lnTo>
                    <a:pt x="0" y="106"/>
                  </a:lnTo>
                  <a:lnTo>
                    <a:pt x="317" y="106"/>
                  </a:lnTo>
                  <a:lnTo>
                    <a:pt x="317" y="0"/>
                  </a:lnTo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</p:grpSp>
      <p:sp>
        <p:nvSpPr>
          <p:cNvPr id="409631" name="Rectangle 25"/>
          <p:cNvSpPr>
            <a:spLocks noGrp="1" noChangeArrowheads="1"/>
          </p:cNvSpPr>
          <p:nvPr>
            <p:ph type="title"/>
          </p:nvPr>
        </p:nvSpPr>
        <p:spPr bwMode="auto">
          <a:xfrm>
            <a:off x="936625" y="185738"/>
            <a:ext cx="7894638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56" name="Rectangle 3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6950" y="6550025"/>
            <a:ext cx="527050" cy="30797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latin typeface="+mn-lt"/>
              </a:defRPr>
            </a:lvl1pPr>
          </a:lstStyle>
          <a:p>
            <a:pPr>
              <a:defRPr/>
            </a:pPr>
            <a:fld id="{B293ECEB-C906-4F91-8127-8EB1392CD063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</p:sldLayoutIdLst>
  <p:transition>
    <p:wipe dir="d"/>
  </p:transition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Monotype Sorts" pitchFamily="2" charset="2"/>
        <a:buChar char="u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–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–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–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–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–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–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4557713" cy="34321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path path="rect">
              <a:fillToRect r="100000" b="10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800">
              <a:latin typeface="Arial" pitchFamily="34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3432175"/>
            <a:ext cx="4556125" cy="34194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path path="rect">
              <a:fillToRect t="100000" r="10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800">
              <a:latin typeface="Arial" pitchFamily="34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4560888" y="0"/>
            <a:ext cx="4600575" cy="34321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path path="rect">
              <a:fillToRect l="100000" b="10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800">
              <a:latin typeface="Arial" pitchFamily="34" charset="0"/>
            </a:endParaRPr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4532313" y="3432175"/>
            <a:ext cx="4629150" cy="34194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path path="rect">
              <a:fillToRect l="100000" t="10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800">
              <a:latin typeface="Arial" pitchFamily="34" charset="0"/>
            </a:endParaRPr>
          </a:p>
        </p:txBody>
      </p:sp>
      <p:sp useBgFill="1">
        <p:nvSpPr>
          <p:cNvPr id="3078" name="Rectangle 6"/>
          <p:cNvSpPr>
            <a:spLocks noChangeArrowheads="1"/>
          </p:cNvSpPr>
          <p:nvPr/>
        </p:nvSpPr>
        <p:spPr bwMode="auto">
          <a:xfrm>
            <a:off x="38100" y="42863"/>
            <a:ext cx="9086850" cy="6618287"/>
          </a:xfrm>
          <a:prstGeom prst="rect">
            <a:avLst/>
          </a:prstGeom>
          <a:ln w="127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800">
              <a:latin typeface="Arial" pitchFamily="34" charset="0"/>
            </a:endParaRPr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60325" y="57150"/>
            <a:ext cx="9040813" cy="65786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800">
              <a:latin typeface="Arial" pitchFamily="34" charset="0"/>
            </a:endParaRPr>
          </a:p>
        </p:txBody>
      </p:sp>
      <p:grpSp>
        <p:nvGrpSpPr>
          <p:cNvPr id="422920" name="Group 8"/>
          <p:cNvGrpSpPr>
            <a:grpSpLocks/>
          </p:cNvGrpSpPr>
          <p:nvPr/>
        </p:nvGrpSpPr>
        <p:grpSpPr bwMode="auto">
          <a:xfrm>
            <a:off x="0" y="2913063"/>
            <a:ext cx="71438" cy="1058862"/>
            <a:chOff x="0" y="0"/>
            <a:chExt cx="313" cy="667"/>
          </a:xfrm>
        </p:grpSpPr>
        <p:sp>
          <p:nvSpPr>
            <p:cNvPr id="3081" name="未知"/>
            <p:cNvSpPr>
              <a:spLocks/>
            </p:cNvSpPr>
            <p:nvPr userDrawn="1"/>
          </p:nvSpPr>
          <p:spPr bwMode="auto">
            <a:xfrm>
              <a:off x="0" y="555"/>
              <a:ext cx="313" cy="112"/>
            </a:xfrm>
            <a:custGeom>
              <a:avLst/>
              <a:gdLst/>
              <a:ahLst/>
              <a:cxnLst>
                <a:cxn ang="0">
                  <a:pos x="0" y="111"/>
                </a:cxn>
                <a:cxn ang="0">
                  <a:pos x="202" y="111"/>
                </a:cxn>
                <a:cxn ang="0">
                  <a:pos x="312" y="0"/>
                </a:cxn>
                <a:cxn ang="0">
                  <a:pos x="0" y="0"/>
                </a:cxn>
                <a:cxn ang="0">
                  <a:pos x="0" y="111"/>
                </a:cxn>
              </a:cxnLst>
              <a:rect l="0" t="0" r="r" b="b"/>
              <a:pathLst>
                <a:path w="313" h="112">
                  <a:moveTo>
                    <a:pt x="0" y="111"/>
                  </a:moveTo>
                  <a:lnTo>
                    <a:pt x="202" y="111"/>
                  </a:lnTo>
                  <a:lnTo>
                    <a:pt x="312" y="0"/>
                  </a:lnTo>
                  <a:lnTo>
                    <a:pt x="0" y="0"/>
                  </a:lnTo>
                  <a:lnTo>
                    <a:pt x="0" y="111"/>
                  </a:lnTo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3082" name="未知"/>
            <p:cNvSpPr>
              <a:spLocks/>
            </p:cNvSpPr>
            <p:nvPr userDrawn="1"/>
          </p:nvSpPr>
          <p:spPr bwMode="auto">
            <a:xfrm>
              <a:off x="0" y="444"/>
              <a:ext cx="313" cy="1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2" y="0"/>
                </a:cxn>
                <a:cxn ang="0">
                  <a:pos x="312" y="111"/>
                </a:cxn>
                <a:cxn ang="0">
                  <a:pos x="0" y="111"/>
                </a:cxn>
                <a:cxn ang="0">
                  <a:pos x="0" y="0"/>
                </a:cxn>
              </a:cxnLst>
              <a:rect l="0" t="0" r="r" b="b"/>
              <a:pathLst>
                <a:path w="313" h="112">
                  <a:moveTo>
                    <a:pt x="0" y="0"/>
                  </a:moveTo>
                  <a:lnTo>
                    <a:pt x="202" y="0"/>
                  </a:lnTo>
                  <a:lnTo>
                    <a:pt x="312" y="111"/>
                  </a:lnTo>
                  <a:lnTo>
                    <a:pt x="0" y="111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3083" name="未知"/>
            <p:cNvSpPr>
              <a:spLocks/>
            </p:cNvSpPr>
            <p:nvPr userDrawn="1"/>
          </p:nvSpPr>
          <p:spPr bwMode="auto">
            <a:xfrm>
              <a:off x="0" y="333"/>
              <a:ext cx="313" cy="112"/>
            </a:xfrm>
            <a:custGeom>
              <a:avLst/>
              <a:gdLst/>
              <a:ahLst/>
              <a:cxnLst>
                <a:cxn ang="0">
                  <a:pos x="0" y="111"/>
                </a:cxn>
                <a:cxn ang="0">
                  <a:pos x="202" y="111"/>
                </a:cxn>
                <a:cxn ang="0">
                  <a:pos x="312" y="0"/>
                </a:cxn>
                <a:cxn ang="0">
                  <a:pos x="0" y="0"/>
                </a:cxn>
                <a:cxn ang="0">
                  <a:pos x="0" y="111"/>
                </a:cxn>
              </a:cxnLst>
              <a:rect l="0" t="0" r="r" b="b"/>
              <a:pathLst>
                <a:path w="313" h="112">
                  <a:moveTo>
                    <a:pt x="0" y="111"/>
                  </a:moveTo>
                  <a:lnTo>
                    <a:pt x="202" y="111"/>
                  </a:lnTo>
                  <a:lnTo>
                    <a:pt x="312" y="0"/>
                  </a:lnTo>
                  <a:lnTo>
                    <a:pt x="0" y="0"/>
                  </a:lnTo>
                  <a:lnTo>
                    <a:pt x="0" y="111"/>
                  </a:lnTo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3084" name="未知"/>
            <p:cNvSpPr>
              <a:spLocks/>
            </p:cNvSpPr>
            <p:nvPr userDrawn="1"/>
          </p:nvSpPr>
          <p:spPr bwMode="auto">
            <a:xfrm>
              <a:off x="0" y="222"/>
              <a:ext cx="313" cy="1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2" y="0"/>
                </a:cxn>
                <a:cxn ang="0">
                  <a:pos x="312" y="111"/>
                </a:cxn>
                <a:cxn ang="0">
                  <a:pos x="0" y="111"/>
                </a:cxn>
                <a:cxn ang="0">
                  <a:pos x="0" y="0"/>
                </a:cxn>
              </a:cxnLst>
              <a:rect l="0" t="0" r="r" b="b"/>
              <a:pathLst>
                <a:path w="313" h="112">
                  <a:moveTo>
                    <a:pt x="0" y="0"/>
                  </a:moveTo>
                  <a:lnTo>
                    <a:pt x="202" y="0"/>
                  </a:lnTo>
                  <a:lnTo>
                    <a:pt x="312" y="111"/>
                  </a:lnTo>
                  <a:lnTo>
                    <a:pt x="0" y="111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3085" name="未知"/>
            <p:cNvSpPr>
              <a:spLocks/>
            </p:cNvSpPr>
            <p:nvPr userDrawn="1"/>
          </p:nvSpPr>
          <p:spPr bwMode="auto">
            <a:xfrm>
              <a:off x="0" y="111"/>
              <a:ext cx="313" cy="112"/>
            </a:xfrm>
            <a:custGeom>
              <a:avLst/>
              <a:gdLst/>
              <a:ahLst/>
              <a:cxnLst>
                <a:cxn ang="0">
                  <a:pos x="0" y="111"/>
                </a:cxn>
                <a:cxn ang="0">
                  <a:pos x="202" y="111"/>
                </a:cxn>
                <a:cxn ang="0">
                  <a:pos x="312" y="0"/>
                </a:cxn>
                <a:cxn ang="0">
                  <a:pos x="0" y="0"/>
                </a:cxn>
                <a:cxn ang="0">
                  <a:pos x="0" y="111"/>
                </a:cxn>
              </a:cxnLst>
              <a:rect l="0" t="0" r="r" b="b"/>
              <a:pathLst>
                <a:path w="313" h="112">
                  <a:moveTo>
                    <a:pt x="0" y="111"/>
                  </a:moveTo>
                  <a:lnTo>
                    <a:pt x="202" y="111"/>
                  </a:lnTo>
                  <a:lnTo>
                    <a:pt x="312" y="0"/>
                  </a:lnTo>
                  <a:lnTo>
                    <a:pt x="0" y="0"/>
                  </a:lnTo>
                  <a:lnTo>
                    <a:pt x="0" y="111"/>
                  </a:lnTo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3086" name="未知"/>
            <p:cNvSpPr>
              <a:spLocks/>
            </p:cNvSpPr>
            <p:nvPr userDrawn="1"/>
          </p:nvSpPr>
          <p:spPr bwMode="auto">
            <a:xfrm>
              <a:off x="0" y="0"/>
              <a:ext cx="313" cy="1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2" y="0"/>
                </a:cxn>
                <a:cxn ang="0">
                  <a:pos x="312" y="111"/>
                </a:cxn>
                <a:cxn ang="0">
                  <a:pos x="0" y="111"/>
                </a:cxn>
                <a:cxn ang="0">
                  <a:pos x="0" y="0"/>
                </a:cxn>
              </a:cxnLst>
              <a:rect l="0" t="0" r="r" b="b"/>
              <a:pathLst>
                <a:path w="313" h="112">
                  <a:moveTo>
                    <a:pt x="0" y="0"/>
                  </a:moveTo>
                  <a:lnTo>
                    <a:pt x="202" y="0"/>
                  </a:lnTo>
                  <a:lnTo>
                    <a:pt x="312" y="111"/>
                  </a:lnTo>
                  <a:lnTo>
                    <a:pt x="0" y="111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</p:grpSp>
      <p:grpSp>
        <p:nvGrpSpPr>
          <p:cNvPr id="422927" name="Group 15"/>
          <p:cNvGrpSpPr>
            <a:grpSpLocks/>
          </p:cNvGrpSpPr>
          <p:nvPr/>
        </p:nvGrpSpPr>
        <p:grpSpPr bwMode="auto">
          <a:xfrm>
            <a:off x="9080500" y="2927350"/>
            <a:ext cx="71438" cy="1011238"/>
            <a:chOff x="0" y="0"/>
            <a:chExt cx="318" cy="637"/>
          </a:xfrm>
        </p:grpSpPr>
        <p:sp>
          <p:nvSpPr>
            <p:cNvPr id="3088" name="未知"/>
            <p:cNvSpPr>
              <a:spLocks/>
            </p:cNvSpPr>
            <p:nvPr userDrawn="1"/>
          </p:nvSpPr>
          <p:spPr bwMode="auto">
            <a:xfrm>
              <a:off x="0" y="530"/>
              <a:ext cx="318" cy="107"/>
            </a:xfrm>
            <a:custGeom>
              <a:avLst/>
              <a:gdLst/>
              <a:ahLst/>
              <a:cxnLst>
                <a:cxn ang="0">
                  <a:pos x="317" y="106"/>
                </a:cxn>
                <a:cxn ang="0">
                  <a:pos x="111" y="106"/>
                </a:cxn>
                <a:cxn ang="0">
                  <a:pos x="0" y="0"/>
                </a:cxn>
                <a:cxn ang="0">
                  <a:pos x="317" y="0"/>
                </a:cxn>
                <a:cxn ang="0">
                  <a:pos x="317" y="106"/>
                </a:cxn>
              </a:cxnLst>
              <a:rect l="0" t="0" r="r" b="b"/>
              <a:pathLst>
                <a:path w="318" h="107">
                  <a:moveTo>
                    <a:pt x="317" y="106"/>
                  </a:moveTo>
                  <a:lnTo>
                    <a:pt x="111" y="106"/>
                  </a:lnTo>
                  <a:lnTo>
                    <a:pt x="0" y="0"/>
                  </a:lnTo>
                  <a:lnTo>
                    <a:pt x="317" y="0"/>
                  </a:lnTo>
                  <a:lnTo>
                    <a:pt x="317" y="106"/>
                  </a:lnTo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3089" name="未知"/>
            <p:cNvSpPr>
              <a:spLocks/>
            </p:cNvSpPr>
            <p:nvPr userDrawn="1"/>
          </p:nvSpPr>
          <p:spPr bwMode="auto">
            <a:xfrm>
              <a:off x="0" y="424"/>
              <a:ext cx="318" cy="107"/>
            </a:xfrm>
            <a:custGeom>
              <a:avLst/>
              <a:gdLst/>
              <a:ahLst/>
              <a:cxnLst>
                <a:cxn ang="0">
                  <a:pos x="317" y="0"/>
                </a:cxn>
                <a:cxn ang="0">
                  <a:pos x="111" y="0"/>
                </a:cxn>
                <a:cxn ang="0">
                  <a:pos x="0" y="106"/>
                </a:cxn>
                <a:cxn ang="0">
                  <a:pos x="317" y="106"/>
                </a:cxn>
                <a:cxn ang="0">
                  <a:pos x="317" y="0"/>
                </a:cxn>
              </a:cxnLst>
              <a:rect l="0" t="0" r="r" b="b"/>
              <a:pathLst>
                <a:path w="318" h="107">
                  <a:moveTo>
                    <a:pt x="317" y="0"/>
                  </a:moveTo>
                  <a:lnTo>
                    <a:pt x="111" y="0"/>
                  </a:lnTo>
                  <a:lnTo>
                    <a:pt x="0" y="106"/>
                  </a:lnTo>
                  <a:lnTo>
                    <a:pt x="317" y="106"/>
                  </a:lnTo>
                  <a:lnTo>
                    <a:pt x="317" y="0"/>
                  </a:lnTo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3090" name="未知"/>
            <p:cNvSpPr>
              <a:spLocks/>
            </p:cNvSpPr>
            <p:nvPr userDrawn="1"/>
          </p:nvSpPr>
          <p:spPr bwMode="auto">
            <a:xfrm>
              <a:off x="0" y="318"/>
              <a:ext cx="318" cy="107"/>
            </a:xfrm>
            <a:custGeom>
              <a:avLst/>
              <a:gdLst/>
              <a:ahLst/>
              <a:cxnLst>
                <a:cxn ang="0">
                  <a:pos x="317" y="106"/>
                </a:cxn>
                <a:cxn ang="0">
                  <a:pos x="111" y="106"/>
                </a:cxn>
                <a:cxn ang="0">
                  <a:pos x="0" y="0"/>
                </a:cxn>
                <a:cxn ang="0">
                  <a:pos x="317" y="0"/>
                </a:cxn>
                <a:cxn ang="0">
                  <a:pos x="317" y="106"/>
                </a:cxn>
              </a:cxnLst>
              <a:rect l="0" t="0" r="r" b="b"/>
              <a:pathLst>
                <a:path w="318" h="107">
                  <a:moveTo>
                    <a:pt x="317" y="106"/>
                  </a:moveTo>
                  <a:lnTo>
                    <a:pt x="111" y="106"/>
                  </a:lnTo>
                  <a:lnTo>
                    <a:pt x="0" y="0"/>
                  </a:lnTo>
                  <a:lnTo>
                    <a:pt x="317" y="0"/>
                  </a:lnTo>
                  <a:lnTo>
                    <a:pt x="317" y="106"/>
                  </a:lnTo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3091" name="未知"/>
            <p:cNvSpPr>
              <a:spLocks/>
            </p:cNvSpPr>
            <p:nvPr userDrawn="1"/>
          </p:nvSpPr>
          <p:spPr bwMode="auto">
            <a:xfrm>
              <a:off x="0" y="212"/>
              <a:ext cx="318" cy="107"/>
            </a:xfrm>
            <a:custGeom>
              <a:avLst/>
              <a:gdLst/>
              <a:ahLst/>
              <a:cxnLst>
                <a:cxn ang="0">
                  <a:pos x="317" y="0"/>
                </a:cxn>
                <a:cxn ang="0">
                  <a:pos x="111" y="0"/>
                </a:cxn>
                <a:cxn ang="0">
                  <a:pos x="0" y="106"/>
                </a:cxn>
                <a:cxn ang="0">
                  <a:pos x="317" y="106"/>
                </a:cxn>
                <a:cxn ang="0">
                  <a:pos x="317" y="0"/>
                </a:cxn>
              </a:cxnLst>
              <a:rect l="0" t="0" r="r" b="b"/>
              <a:pathLst>
                <a:path w="318" h="107">
                  <a:moveTo>
                    <a:pt x="317" y="0"/>
                  </a:moveTo>
                  <a:lnTo>
                    <a:pt x="111" y="0"/>
                  </a:lnTo>
                  <a:lnTo>
                    <a:pt x="0" y="106"/>
                  </a:lnTo>
                  <a:lnTo>
                    <a:pt x="317" y="106"/>
                  </a:lnTo>
                  <a:lnTo>
                    <a:pt x="317" y="0"/>
                  </a:lnTo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3092" name="未知"/>
            <p:cNvSpPr>
              <a:spLocks/>
            </p:cNvSpPr>
            <p:nvPr userDrawn="1"/>
          </p:nvSpPr>
          <p:spPr bwMode="auto">
            <a:xfrm>
              <a:off x="0" y="106"/>
              <a:ext cx="318" cy="107"/>
            </a:xfrm>
            <a:custGeom>
              <a:avLst/>
              <a:gdLst/>
              <a:ahLst/>
              <a:cxnLst>
                <a:cxn ang="0">
                  <a:pos x="317" y="106"/>
                </a:cxn>
                <a:cxn ang="0">
                  <a:pos x="111" y="106"/>
                </a:cxn>
                <a:cxn ang="0">
                  <a:pos x="0" y="0"/>
                </a:cxn>
                <a:cxn ang="0">
                  <a:pos x="317" y="0"/>
                </a:cxn>
                <a:cxn ang="0">
                  <a:pos x="317" y="106"/>
                </a:cxn>
              </a:cxnLst>
              <a:rect l="0" t="0" r="r" b="b"/>
              <a:pathLst>
                <a:path w="318" h="107">
                  <a:moveTo>
                    <a:pt x="317" y="106"/>
                  </a:moveTo>
                  <a:lnTo>
                    <a:pt x="111" y="106"/>
                  </a:lnTo>
                  <a:lnTo>
                    <a:pt x="0" y="0"/>
                  </a:lnTo>
                  <a:lnTo>
                    <a:pt x="317" y="0"/>
                  </a:lnTo>
                  <a:lnTo>
                    <a:pt x="317" y="106"/>
                  </a:lnTo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3093" name="未知"/>
            <p:cNvSpPr>
              <a:spLocks/>
            </p:cNvSpPr>
            <p:nvPr userDrawn="1"/>
          </p:nvSpPr>
          <p:spPr bwMode="auto">
            <a:xfrm>
              <a:off x="0" y="0"/>
              <a:ext cx="318" cy="107"/>
            </a:xfrm>
            <a:custGeom>
              <a:avLst/>
              <a:gdLst/>
              <a:ahLst/>
              <a:cxnLst>
                <a:cxn ang="0">
                  <a:pos x="317" y="0"/>
                </a:cxn>
                <a:cxn ang="0">
                  <a:pos x="111" y="0"/>
                </a:cxn>
                <a:cxn ang="0">
                  <a:pos x="0" y="106"/>
                </a:cxn>
                <a:cxn ang="0">
                  <a:pos x="317" y="106"/>
                </a:cxn>
                <a:cxn ang="0">
                  <a:pos x="317" y="0"/>
                </a:cxn>
              </a:cxnLst>
              <a:rect l="0" t="0" r="r" b="b"/>
              <a:pathLst>
                <a:path w="318" h="107">
                  <a:moveTo>
                    <a:pt x="317" y="0"/>
                  </a:moveTo>
                  <a:lnTo>
                    <a:pt x="111" y="0"/>
                  </a:lnTo>
                  <a:lnTo>
                    <a:pt x="0" y="106"/>
                  </a:lnTo>
                  <a:lnTo>
                    <a:pt x="317" y="106"/>
                  </a:lnTo>
                  <a:lnTo>
                    <a:pt x="317" y="0"/>
                  </a:lnTo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</p:grpSp>
      <p:graphicFrame>
        <p:nvGraphicFramePr>
          <p:cNvPr id="422934" name="Object 22"/>
          <p:cNvGraphicFramePr>
            <a:graphicFrameLocks noChangeAspect="1"/>
          </p:cNvGraphicFramePr>
          <p:nvPr/>
        </p:nvGraphicFramePr>
        <p:xfrm>
          <a:off x="122238" y="117475"/>
          <a:ext cx="665162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945" r:id="rId14" imgW="847843" imgH="828791" progId="PBrush">
                  <p:embed/>
                </p:oleObj>
              </mc:Choice>
              <mc:Fallback>
                <p:oleObj r:id="rId14" imgW="847843" imgH="828791" progId="PBrush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238" y="117475"/>
                        <a:ext cx="665162" cy="6508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99CC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0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95" name="Rectangle 23"/>
          <p:cNvSpPr>
            <a:spLocks noChangeArrowheads="1"/>
          </p:cNvSpPr>
          <p:nvPr/>
        </p:nvSpPr>
        <p:spPr bwMode="auto">
          <a:xfrm>
            <a:off x="136525" y="755650"/>
            <a:ext cx="8816975" cy="31750"/>
          </a:xfrm>
          <a:prstGeom prst="rect">
            <a:avLst/>
          </a:prstGeom>
          <a:gradFill rotWithShape="0">
            <a:gsLst>
              <a:gs pos="0">
                <a:srgbClr val="990033"/>
              </a:gs>
              <a:gs pos="100000">
                <a:srgbClr val="0000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>
              <a:latin typeface="Tahoma" pitchFamily="34" charset="0"/>
            </a:endParaRPr>
          </a:p>
        </p:txBody>
      </p:sp>
      <p:sp>
        <p:nvSpPr>
          <p:cNvPr id="3096" name="Text Box 24"/>
          <p:cNvSpPr txBox="1">
            <a:spLocks noChangeArrowheads="1"/>
          </p:cNvSpPr>
          <p:nvPr/>
        </p:nvSpPr>
        <p:spPr bwMode="auto">
          <a:xfrm>
            <a:off x="0" y="6610350"/>
            <a:ext cx="42481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900">
                <a:solidFill>
                  <a:schemeClr val="folHlink"/>
                </a:solidFill>
              </a:rPr>
              <a:t>版权所有：华东理工大学物理化学教研室</a:t>
            </a:r>
            <a:endParaRPr lang="zh-CN" altLang="en-US" sz="900"/>
          </a:p>
        </p:txBody>
      </p:sp>
      <p:sp>
        <p:nvSpPr>
          <p:cNvPr id="422937" name="Rectangle 25"/>
          <p:cNvSpPr>
            <a:spLocks noGrp="1" noChangeArrowheads="1"/>
          </p:cNvSpPr>
          <p:nvPr>
            <p:ph type="title"/>
          </p:nvPr>
        </p:nvSpPr>
        <p:spPr bwMode="auto">
          <a:xfrm>
            <a:off x="936625" y="185738"/>
            <a:ext cx="7894638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098" name="Text Box 26"/>
          <p:cNvSpPr txBox="1">
            <a:spLocks noChangeArrowheads="1"/>
          </p:cNvSpPr>
          <p:nvPr/>
        </p:nvSpPr>
        <p:spPr bwMode="auto">
          <a:xfrm>
            <a:off x="8734425" y="6589713"/>
            <a:ext cx="566738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fld id="{1813D5BF-1B46-4748-9025-0EF411F55774}" type="slidenum">
              <a:rPr lang="zh-CN" altLang="en-US" sz="1600" b="1">
                <a:solidFill>
                  <a:srgbClr val="FF0000"/>
                </a:solidFill>
                <a:ea typeface="幼圆" pitchFamily="49" charset="-122"/>
              </a:rPr>
              <a:pPr>
                <a:defRPr/>
              </a:pPr>
              <a:t>‹#›</a:t>
            </a:fld>
            <a:endParaRPr lang="en-US" sz="1600" b="1">
              <a:solidFill>
                <a:srgbClr val="FF0000"/>
              </a:solidFill>
              <a:ea typeface="幼圆" pitchFamily="49" charset="-122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</p:sldLayoutIdLst>
  <p:transition>
    <p:wipe dir="d"/>
  </p:transition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Monotype Sorts" pitchFamily="2" charset="2"/>
        <a:buChar char="u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–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–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–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–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–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–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"/>
          <p:cNvSpPr>
            <a:spLocks noChangeArrowheads="1"/>
          </p:cNvSpPr>
          <p:nvPr/>
        </p:nvSpPr>
        <p:spPr bwMode="auto">
          <a:xfrm>
            <a:off x="0" y="0"/>
            <a:ext cx="4557713" cy="25908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path path="rect">
              <a:fillToRect r="100000" b="10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800">
              <a:latin typeface="Arial" pitchFamily="34" charset="0"/>
            </a:endParaRPr>
          </a:p>
        </p:txBody>
      </p:sp>
      <p:sp>
        <p:nvSpPr>
          <p:cNvPr id="28" name="Rectangle 3"/>
          <p:cNvSpPr>
            <a:spLocks noChangeArrowheads="1"/>
          </p:cNvSpPr>
          <p:nvPr/>
        </p:nvSpPr>
        <p:spPr bwMode="auto">
          <a:xfrm>
            <a:off x="0" y="2576513"/>
            <a:ext cx="4595813" cy="4265612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path path="rect">
              <a:fillToRect t="100000" r="10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800">
              <a:latin typeface="Arial" pitchFamily="34" charset="0"/>
            </a:endParaRPr>
          </a:p>
        </p:txBody>
      </p:sp>
      <p:sp>
        <p:nvSpPr>
          <p:cNvPr id="29" name="Rectangle 4"/>
          <p:cNvSpPr>
            <a:spLocks noChangeArrowheads="1"/>
          </p:cNvSpPr>
          <p:nvPr/>
        </p:nvSpPr>
        <p:spPr bwMode="auto">
          <a:xfrm>
            <a:off x="4575175" y="0"/>
            <a:ext cx="4557713" cy="25908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path path="rect">
              <a:fillToRect l="100000" b="10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800">
              <a:latin typeface="Arial" pitchFamily="34" charset="0"/>
            </a:endParaRPr>
          </a:p>
        </p:txBody>
      </p:sp>
      <p:sp>
        <p:nvSpPr>
          <p:cNvPr id="30" name="Rectangle 5"/>
          <p:cNvSpPr>
            <a:spLocks noChangeArrowheads="1"/>
          </p:cNvSpPr>
          <p:nvPr/>
        </p:nvSpPr>
        <p:spPr bwMode="auto">
          <a:xfrm>
            <a:off x="4572000" y="2582863"/>
            <a:ext cx="4557713" cy="42608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path path="rect">
              <a:fillToRect l="100000" t="10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800">
              <a:latin typeface="Arial" pitchFamily="34" charset="0"/>
            </a:endParaRPr>
          </a:p>
        </p:txBody>
      </p:sp>
      <p:sp>
        <p:nvSpPr>
          <p:cNvPr id="31" name="Rectangle 6"/>
          <p:cNvSpPr>
            <a:spLocks noChangeArrowheads="1"/>
          </p:cNvSpPr>
          <p:nvPr/>
        </p:nvSpPr>
        <p:spPr bwMode="auto">
          <a:xfrm>
            <a:off x="231775" y="2768600"/>
            <a:ext cx="8534400" cy="1828800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50000">
                <a:schemeClr val="bg1"/>
              </a:gs>
              <a:gs pos="100000">
                <a:schemeClr val="hlink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800">
              <a:latin typeface="Arial" pitchFamily="34" charset="0"/>
            </a:endParaRPr>
          </a:p>
        </p:txBody>
      </p:sp>
      <p:sp useBgFill="1">
        <p:nvSpPr>
          <p:cNvPr id="32" name="Rectangle 7"/>
          <p:cNvSpPr>
            <a:spLocks noChangeArrowheads="1"/>
          </p:cNvSpPr>
          <p:nvPr/>
        </p:nvSpPr>
        <p:spPr bwMode="auto">
          <a:xfrm>
            <a:off x="292100" y="731838"/>
            <a:ext cx="8566150" cy="3794125"/>
          </a:xfrm>
          <a:prstGeom prst="rect">
            <a:avLst/>
          </a:prstGeom>
          <a:ln w="127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800">
              <a:latin typeface="Arial" pitchFamily="34" charset="0"/>
            </a:endParaRPr>
          </a:p>
        </p:txBody>
      </p:sp>
      <p:sp>
        <p:nvSpPr>
          <p:cNvPr id="33" name="Rectangle 8"/>
          <p:cNvSpPr>
            <a:spLocks noChangeArrowheads="1"/>
          </p:cNvSpPr>
          <p:nvPr/>
        </p:nvSpPr>
        <p:spPr bwMode="auto">
          <a:xfrm>
            <a:off x="396875" y="825500"/>
            <a:ext cx="8356600" cy="36068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800">
              <a:latin typeface="Arial" pitchFamily="34" charset="0"/>
            </a:endParaRPr>
          </a:p>
        </p:txBody>
      </p:sp>
      <p:sp>
        <p:nvSpPr>
          <p:cNvPr id="34" name="Rectangle 9"/>
          <p:cNvSpPr>
            <a:spLocks noChangeArrowheads="1"/>
          </p:cNvSpPr>
          <p:nvPr/>
        </p:nvSpPr>
        <p:spPr bwMode="auto">
          <a:xfrm>
            <a:off x="466725" y="909638"/>
            <a:ext cx="8212138" cy="34337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800">
              <a:latin typeface="Arial" pitchFamily="34" charset="0"/>
            </a:endParaRPr>
          </a:p>
        </p:txBody>
      </p:sp>
      <p:grpSp>
        <p:nvGrpSpPr>
          <p:cNvPr id="432138" name="Group 10"/>
          <p:cNvGrpSpPr>
            <a:grpSpLocks/>
          </p:cNvGrpSpPr>
          <p:nvPr/>
        </p:nvGrpSpPr>
        <p:grpSpPr bwMode="auto">
          <a:xfrm>
            <a:off x="4105275" y="0"/>
            <a:ext cx="892175" cy="915988"/>
            <a:chOff x="0" y="0"/>
            <a:chExt cx="562" cy="577"/>
          </a:xfrm>
        </p:grpSpPr>
        <p:sp>
          <p:nvSpPr>
            <p:cNvPr id="36" name="未知"/>
            <p:cNvSpPr>
              <a:spLocks/>
            </p:cNvSpPr>
            <p:nvPr/>
          </p:nvSpPr>
          <p:spPr bwMode="auto">
            <a:xfrm>
              <a:off x="96" y="0"/>
              <a:ext cx="95" cy="577"/>
            </a:xfrm>
            <a:custGeom>
              <a:avLst/>
              <a:gdLst/>
              <a:ahLst/>
              <a:cxnLst>
                <a:cxn ang="0">
                  <a:pos x="90" y="0"/>
                </a:cxn>
                <a:cxn ang="0">
                  <a:pos x="94" y="458"/>
                </a:cxn>
                <a:cxn ang="0">
                  <a:pos x="0" y="576"/>
                </a:cxn>
                <a:cxn ang="0">
                  <a:pos x="0" y="0"/>
                </a:cxn>
                <a:cxn ang="0">
                  <a:pos x="90" y="0"/>
                </a:cxn>
              </a:cxnLst>
              <a:rect l="0" t="0" r="r" b="b"/>
              <a:pathLst>
                <a:path w="95" h="577">
                  <a:moveTo>
                    <a:pt x="90" y="0"/>
                  </a:moveTo>
                  <a:lnTo>
                    <a:pt x="94" y="458"/>
                  </a:lnTo>
                  <a:lnTo>
                    <a:pt x="0" y="576"/>
                  </a:lnTo>
                  <a:lnTo>
                    <a:pt x="0" y="0"/>
                  </a:lnTo>
                  <a:lnTo>
                    <a:pt x="90" y="0"/>
                  </a:lnTo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37" name="未知"/>
            <p:cNvSpPr>
              <a:spLocks/>
            </p:cNvSpPr>
            <p:nvPr/>
          </p:nvSpPr>
          <p:spPr bwMode="auto">
            <a:xfrm>
              <a:off x="0" y="0"/>
              <a:ext cx="97" cy="5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458"/>
                </a:cxn>
                <a:cxn ang="0">
                  <a:pos x="96" y="576"/>
                </a:cxn>
                <a:cxn ang="0">
                  <a:pos x="96" y="0"/>
                </a:cxn>
                <a:cxn ang="0">
                  <a:pos x="0" y="0"/>
                </a:cxn>
              </a:cxnLst>
              <a:rect l="0" t="0" r="r" b="b"/>
              <a:pathLst>
                <a:path w="97" h="577">
                  <a:moveTo>
                    <a:pt x="0" y="0"/>
                  </a:moveTo>
                  <a:lnTo>
                    <a:pt x="1" y="458"/>
                  </a:lnTo>
                  <a:lnTo>
                    <a:pt x="96" y="576"/>
                  </a:lnTo>
                  <a:lnTo>
                    <a:pt x="96" y="0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38" name="未知"/>
            <p:cNvSpPr>
              <a:spLocks/>
            </p:cNvSpPr>
            <p:nvPr/>
          </p:nvSpPr>
          <p:spPr bwMode="auto">
            <a:xfrm>
              <a:off x="282" y="0"/>
              <a:ext cx="95" cy="577"/>
            </a:xfrm>
            <a:custGeom>
              <a:avLst/>
              <a:gdLst/>
              <a:ahLst/>
              <a:cxnLst>
                <a:cxn ang="0">
                  <a:pos x="90" y="0"/>
                </a:cxn>
                <a:cxn ang="0">
                  <a:pos x="94" y="458"/>
                </a:cxn>
                <a:cxn ang="0">
                  <a:pos x="0" y="576"/>
                </a:cxn>
                <a:cxn ang="0">
                  <a:pos x="0" y="0"/>
                </a:cxn>
                <a:cxn ang="0">
                  <a:pos x="90" y="0"/>
                </a:cxn>
              </a:cxnLst>
              <a:rect l="0" t="0" r="r" b="b"/>
              <a:pathLst>
                <a:path w="95" h="577">
                  <a:moveTo>
                    <a:pt x="90" y="0"/>
                  </a:moveTo>
                  <a:lnTo>
                    <a:pt x="94" y="458"/>
                  </a:lnTo>
                  <a:lnTo>
                    <a:pt x="0" y="576"/>
                  </a:lnTo>
                  <a:lnTo>
                    <a:pt x="0" y="0"/>
                  </a:lnTo>
                  <a:lnTo>
                    <a:pt x="90" y="0"/>
                  </a:lnTo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39" name="未知"/>
            <p:cNvSpPr>
              <a:spLocks/>
            </p:cNvSpPr>
            <p:nvPr/>
          </p:nvSpPr>
          <p:spPr bwMode="auto">
            <a:xfrm>
              <a:off x="186" y="0"/>
              <a:ext cx="97" cy="5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458"/>
                </a:cxn>
                <a:cxn ang="0">
                  <a:pos x="96" y="576"/>
                </a:cxn>
                <a:cxn ang="0">
                  <a:pos x="96" y="0"/>
                </a:cxn>
                <a:cxn ang="0">
                  <a:pos x="0" y="0"/>
                </a:cxn>
              </a:cxnLst>
              <a:rect l="0" t="0" r="r" b="b"/>
              <a:pathLst>
                <a:path w="97" h="577">
                  <a:moveTo>
                    <a:pt x="0" y="0"/>
                  </a:moveTo>
                  <a:lnTo>
                    <a:pt x="1" y="458"/>
                  </a:lnTo>
                  <a:lnTo>
                    <a:pt x="96" y="576"/>
                  </a:lnTo>
                  <a:lnTo>
                    <a:pt x="96" y="0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40" name="未知"/>
            <p:cNvSpPr>
              <a:spLocks/>
            </p:cNvSpPr>
            <p:nvPr/>
          </p:nvSpPr>
          <p:spPr bwMode="auto">
            <a:xfrm>
              <a:off x="467" y="0"/>
              <a:ext cx="95" cy="577"/>
            </a:xfrm>
            <a:custGeom>
              <a:avLst/>
              <a:gdLst/>
              <a:ahLst/>
              <a:cxnLst>
                <a:cxn ang="0">
                  <a:pos x="90" y="0"/>
                </a:cxn>
                <a:cxn ang="0">
                  <a:pos x="94" y="458"/>
                </a:cxn>
                <a:cxn ang="0">
                  <a:pos x="0" y="576"/>
                </a:cxn>
                <a:cxn ang="0">
                  <a:pos x="0" y="0"/>
                </a:cxn>
                <a:cxn ang="0">
                  <a:pos x="90" y="0"/>
                </a:cxn>
              </a:cxnLst>
              <a:rect l="0" t="0" r="r" b="b"/>
              <a:pathLst>
                <a:path w="95" h="577">
                  <a:moveTo>
                    <a:pt x="90" y="0"/>
                  </a:moveTo>
                  <a:lnTo>
                    <a:pt x="94" y="458"/>
                  </a:lnTo>
                  <a:lnTo>
                    <a:pt x="0" y="576"/>
                  </a:lnTo>
                  <a:lnTo>
                    <a:pt x="0" y="0"/>
                  </a:lnTo>
                  <a:lnTo>
                    <a:pt x="90" y="0"/>
                  </a:lnTo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41" name="未知"/>
            <p:cNvSpPr>
              <a:spLocks/>
            </p:cNvSpPr>
            <p:nvPr/>
          </p:nvSpPr>
          <p:spPr bwMode="auto">
            <a:xfrm>
              <a:off x="371" y="0"/>
              <a:ext cx="97" cy="5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458"/>
                </a:cxn>
                <a:cxn ang="0">
                  <a:pos x="96" y="576"/>
                </a:cxn>
                <a:cxn ang="0">
                  <a:pos x="96" y="0"/>
                </a:cxn>
                <a:cxn ang="0">
                  <a:pos x="0" y="0"/>
                </a:cxn>
              </a:cxnLst>
              <a:rect l="0" t="0" r="r" b="b"/>
              <a:pathLst>
                <a:path w="97" h="577">
                  <a:moveTo>
                    <a:pt x="0" y="0"/>
                  </a:moveTo>
                  <a:lnTo>
                    <a:pt x="1" y="458"/>
                  </a:lnTo>
                  <a:lnTo>
                    <a:pt x="96" y="576"/>
                  </a:lnTo>
                  <a:lnTo>
                    <a:pt x="96" y="0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</p:grpSp>
      <p:grpSp>
        <p:nvGrpSpPr>
          <p:cNvPr id="432145" name="Group 17"/>
          <p:cNvGrpSpPr>
            <a:grpSpLocks/>
          </p:cNvGrpSpPr>
          <p:nvPr/>
        </p:nvGrpSpPr>
        <p:grpSpPr bwMode="auto">
          <a:xfrm>
            <a:off x="0" y="2074863"/>
            <a:ext cx="496888" cy="1058862"/>
            <a:chOff x="0" y="0"/>
            <a:chExt cx="313" cy="667"/>
          </a:xfrm>
        </p:grpSpPr>
        <p:sp>
          <p:nvSpPr>
            <p:cNvPr id="43" name="未知"/>
            <p:cNvSpPr>
              <a:spLocks/>
            </p:cNvSpPr>
            <p:nvPr/>
          </p:nvSpPr>
          <p:spPr bwMode="auto">
            <a:xfrm>
              <a:off x="0" y="555"/>
              <a:ext cx="313" cy="112"/>
            </a:xfrm>
            <a:custGeom>
              <a:avLst/>
              <a:gdLst/>
              <a:ahLst/>
              <a:cxnLst>
                <a:cxn ang="0">
                  <a:pos x="0" y="111"/>
                </a:cxn>
                <a:cxn ang="0">
                  <a:pos x="202" y="111"/>
                </a:cxn>
                <a:cxn ang="0">
                  <a:pos x="312" y="0"/>
                </a:cxn>
                <a:cxn ang="0">
                  <a:pos x="0" y="0"/>
                </a:cxn>
                <a:cxn ang="0">
                  <a:pos x="0" y="111"/>
                </a:cxn>
              </a:cxnLst>
              <a:rect l="0" t="0" r="r" b="b"/>
              <a:pathLst>
                <a:path w="313" h="112">
                  <a:moveTo>
                    <a:pt x="0" y="111"/>
                  </a:moveTo>
                  <a:lnTo>
                    <a:pt x="202" y="111"/>
                  </a:lnTo>
                  <a:lnTo>
                    <a:pt x="312" y="0"/>
                  </a:lnTo>
                  <a:lnTo>
                    <a:pt x="0" y="0"/>
                  </a:lnTo>
                  <a:lnTo>
                    <a:pt x="0" y="111"/>
                  </a:lnTo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44" name="未知"/>
            <p:cNvSpPr>
              <a:spLocks/>
            </p:cNvSpPr>
            <p:nvPr/>
          </p:nvSpPr>
          <p:spPr bwMode="auto">
            <a:xfrm>
              <a:off x="0" y="444"/>
              <a:ext cx="313" cy="1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2" y="0"/>
                </a:cxn>
                <a:cxn ang="0">
                  <a:pos x="312" y="111"/>
                </a:cxn>
                <a:cxn ang="0">
                  <a:pos x="0" y="111"/>
                </a:cxn>
                <a:cxn ang="0">
                  <a:pos x="0" y="0"/>
                </a:cxn>
              </a:cxnLst>
              <a:rect l="0" t="0" r="r" b="b"/>
              <a:pathLst>
                <a:path w="313" h="112">
                  <a:moveTo>
                    <a:pt x="0" y="0"/>
                  </a:moveTo>
                  <a:lnTo>
                    <a:pt x="202" y="0"/>
                  </a:lnTo>
                  <a:lnTo>
                    <a:pt x="312" y="111"/>
                  </a:lnTo>
                  <a:lnTo>
                    <a:pt x="0" y="111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45" name="未知"/>
            <p:cNvSpPr>
              <a:spLocks/>
            </p:cNvSpPr>
            <p:nvPr/>
          </p:nvSpPr>
          <p:spPr bwMode="auto">
            <a:xfrm>
              <a:off x="0" y="333"/>
              <a:ext cx="313" cy="112"/>
            </a:xfrm>
            <a:custGeom>
              <a:avLst/>
              <a:gdLst/>
              <a:ahLst/>
              <a:cxnLst>
                <a:cxn ang="0">
                  <a:pos x="0" y="111"/>
                </a:cxn>
                <a:cxn ang="0">
                  <a:pos x="202" y="111"/>
                </a:cxn>
                <a:cxn ang="0">
                  <a:pos x="312" y="0"/>
                </a:cxn>
                <a:cxn ang="0">
                  <a:pos x="0" y="0"/>
                </a:cxn>
                <a:cxn ang="0">
                  <a:pos x="0" y="111"/>
                </a:cxn>
              </a:cxnLst>
              <a:rect l="0" t="0" r="r" b="b"/>
              <a:pathLst>
                <a:path w="313" h="112">
                  <a:moveTo>
                    <a:pt x="0" y="111"/>
                  </a:moveTo>
                  <a:lnTo>
                    <a:pt x="202" y="111"/>
                  </a:lnTo>
                  <a:lnTo>
                    <a:pt x="312" y="0"/>
                  </a:lnTo>
                  <a:lnTo>
                    <a:pt x="0" y="0"/>
                  </a:lnTo>
                  <a:lnTo>
                    <a:pt x="0" y="111"/>
                  </a:lnTo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46" name="未知"/>
            <p:cNvSpPr>
              <a:spLocks/>
            </p:cNvSpPr>
            <p:nvPr/>
          </p:nvSpPr>
          <p:spPr bwMode="auto">
            <a:xfrm>
              <a:off x="0" y="222"/>
              <a:ext cx="313" cy="1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2" y="0"/>
                </a:cxn>
                <a:cxn ang="0">
                  <a:pos x="312" y="111"/>
                </a:cxn>
                <a:cxn ang="0">
                  <a:pos x="0" y="111"/>
                </a:cxn>
                <a:cxn ang="0">
                  <a:pos x="0" y="0"/>
                </a:cxn>
              </a:cxnLst>
              <a:rect l="0" t="0" r="r" b="b"/>
              <a:pathLst>
                <a:path w="313" h="112">
                  <a:moveTo>
                    <a:pt x="0" y="0"/>
                  </a:moveTo>
                  <a:lnTo>
                    <a:pt x="202" y="0"/>
                  </a:lnTo>
                  <a:lnTo>
                    <a:pt x="312" y="111"/>
                  </a:lnTo>
                  <a:lnTo>
                    <a:pt x="0" y="111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47" name="未知"/>
            <p:cNvSpPr>
              <a:spLocks/>
            </p:cNvSpPr>
            <p:nvPr/>
          </p:nvSpPr>
          <p:spPr bwMode="auto">
            <a:xfrm>
              <a:off x="0" y="111"/>
              <a:ext cx="313" cy="112"/>
            </a:xfrm>
            <a:custGeom>
              <a:avLst/>
              <a:gdLst/>
              <a:ahLst/>
              <a:cxnLst>
                <a:cxn ang="0">
                  <a:pos x="0" y="111"/>
                </a:cxn>
                <a:cxn ang="0">
                  <a:pos x="202" y="111"/>
                </a:cxn>
                <a:cxn ang="0">
                  <a:pos x="312" y="0"/>
                </a:cxn>
                <a:cxn ang="0">
                  <a:pos x="0" y="0"/>
                </a:cxn>
                <a:cxn ang="0">
                  <a:pos x="0" y="111"/>
                </a:cxn>
              </a:cxnLst>
              <a:rect l="0" t="0" r="r" b="b"/>
              <a:pathLst>
                <a:path w="313" h="112">
                  <a:moveTo>
                    <a:pt x="0" y="111"/>
                  </a:moveTo>
                  <a:lnTo>
                    <a:pt x="202" y="111"/>
                  </a:lnTo>
                  <a:lnTo>
                    <a:pt x="312" y="0"/>
                  </a:lnTo>
                  <a:lnTo>
                    <a:pt x="0" y="0"/>
                  </a:lnTo>
                  <a:lnTo>
                    <a:pt x="0" y="111"/>
                  </a:lnTo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48" name="未知"/>
            <p:cNvSpPr>
              <a:spLocks/>
            </p:cNvSpPr>
            <p:nvPr/>
          </p:nvSpPr>
          <p:spPr bwMode="auto">
            <a:xfrm>
              <a:off x="0" y="0"/>
              <a:ext cx="313" cy="1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2" y="0"/>
                </a:cxn>
                <a:cxn ang="0">
                  <a:pos x="312" y="111"/>
                </a:cxn>
                <a:cxn ang="0">
                  <a:pos x="0" y="111"/>
                </a:cxn>
                <a:cxn ang="0">
                  <a:pos x="0" y="0"/>
                </a:cxn>
              </a:cxnLst>
              <a:rect l="0" t="0" r="r" b="b"/>
              <a:pathLst>
                <a:path w="313" h="112">
                  <a:moveTo>
                    <a:pt x="0" y="0"/>
                  </a:moveTo>
                  <a:lnTo>
                    <a:pt x="202" y="0"/>
                  </a:lnTo>
                  <a:lnTo>
                    <a:pt x="312" y="111"/>
                  </a:lnTo>
                  <a:lnTo>
                    <a:pt x="0" y="111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</p:grpSp>
      <p:grpSp>
        <p:nvGrpSpPr>
          <p:cNvPr id="432152" name="Group 24"/>
          <p:cNvGrpSpPr>
            <a:grpSpLocks/>
          </p:cNvGrpSpPr>
          <p:nvPr/>
        </p:nvGrpSpPr>
        <p:grpSpPr bwMode="auto">
          <a:xfrm>
            <a:off x="8639175" y="2074863"/>
            <a:ext cx="504825" cy="1011237"/>
            <a:chOff x="0" y="0"/>
            <a:chExt cx="318" cy="637"/>
          </a:xfrm>
        </p:grpSpPr>
        <p:sp>
          <p:nvSpPr>
            <p:cNvPr id="50" name="未知"/>
            <p:cNvSpPr>
              <a:spLocks/>
            </p:cNvSpPr>
            <p:nvPr/>
          </p:nvSpPr>
          <p:spPr bwMode="auto">
            <a:xfrm>
              <a:off x="0" y="530"/>
              <a:ext cx="318" cy="107"/>
            </a:xfrm>
            <a:custGeom>
              <a:avLst/>
              <a:gdLst/>
              <a:ahLst/>
              <a:cxnLst>
                <a:cxn ang="0">
                  <a:pos x="317" y="106"/>
                </a:cxn>
                <a:cxn ang="0">
                  <a:pos x="111" y="106"/>
                </a:cxn>
                <a:cxn ang="0">
                  <a:pos x="0" y="0"/>
                </a:cxn>
                <a:cxn ang="0">
                  <a:pos x="317" y="0"/>
                </a:cxn>
                <a:cxn ang="0">
                  <a:pos x="317" y="106"/>
                </a:cxn>
              </a:cxnLst>
              <a:rect l="0" t="0" r="r" b="b"/>
              <a:pathLst>
                <a:path w="318" h="107">
                  <a:moveTo>
                    <a:pt x="317" y="106"/>
                  </a:moveTo>
                  <a:lnTo>
                    <a:pt x="111" y="106"/>
                  </a:lnTo>
                  <a:lnTo>
                    <a:pt x="0" y="0"/>
                  </a:lnTo>
                  <a:lnTo>
                    <a:pt x="317" y="0"/>
                  </a:lnTo>
                  <a:lnTo>
                    <a:pt x="317" y="106"/>
                  </a:lnTo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51" name="未知"/>
            <p:cNvSpPr>
              <a:spLocks/>
            </p:cNvSpPr>
            <p:nvPr/>
          </p:nvSpPr>
          <p:spPr bwMode="auto">
            <a:xfrm>
              <a:off x="0" y="424"/>
              <a:ext cx="318" cy="107"/>
            </a:xfrm>
            <a:custGeom>
              <a:avLst/>
              <a:gdLst/>
              <a:ahLst/>
              <a:cxnLst>
                <a:cxn ang="0">
                  <a:pos x="317" y="0"/>
                </a:cxn>
                <a:cxn ang="0">
                  <a:pos x="111" y="0"/>
                </a:cxn>
                <a:cxn ang="0">
                  <a:pos x="0" y="106"/>
                </a:cxn>
                <a:cxn ang="0">
                  <a:pos x="317" y="106"/>
                </a:cxn>
                <a:cxn ang="0">
                  <a:pos x="317" y="0"/>
                </a:cxn>
              </a:cxnLst>
              <a:rect l="0" t="0" r="r" b="b"/>
              <a:pathLst>
                <a:path w="318" h="107">
                  <a:moveTo>
                    <a:pt x="317" y="0"/>
                  </a:moveTo>
                  <a:lnTo>
                    <a:pt x="111" y="0"/>
                  </a:lnTo>
                  <a:lnTo>
                    <a:pt x="0" y="106"/>
                  </a:lnTo>
                  <a:lnTo>
                    <a:pt x="317" y="106"/>
                  </a:lnTo>
                  <a:lnTo>
                    <a:pt x="317" y="0"/>
                  </a:lnTo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52" name="未知"/>
            <p:cNvSpPr>
              <a:spLocks/>
            </p:cNvSpPr>
            <p:nvPr/>
          </p:nvSpPr>
          <p:spPr bwMode="auto">
            <a:xfrm>
              <a:off x="0" y="318"/>
              <a:ext cx="318" cy="107"/>
            </a:xfrm>
            <a:custGeom>
              <a:avLst/>
              <a:gdLst/>
              <a:ahLst/>
              <a:cxnLst>
                <a:cxn ang="0">
                  <a:pos x="317" y="106"/>
                </a:cxn>
                <a:cxn ang="0">
                  <a:pos x="111" y="106"/>
                </a:cxn>
                <a:cxn ang="0">
                  <a:pos x="0" y="0"/>
                </a:cxn>
                <a:cxn ang="0">
                  <a:pos x="317" y="0"/>
                </a:cxn>
                <a:cxn ang="0">
                  <a:pos x="317" y="106"/>
                </a:cxn>
              </a:cxnLst>
              <a:rect l="0" t="0" r="r" b="b"/>
              <a:pathLst>
                <a:path w="318" h="107">
                  <a:moveTo>
                    <a:pt x="317" y="106"/>
                  </a:moveTo>
                  <a:lnTo>
                    <a:pt x="111" y="106"/>
                  </a:lnTo>
                  <a:lnTo>
                    <a:pt x="0" y="0"/>
                  </a:lnTo>
                  <a:lnTo>
                    <a:pt x="317" y="0"/>
                  </a:lnTo>
                  <a:lnTo>
                    <a:pt x="317" y="106"/>
                  </a:lnTo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53" name="未知"/>
            <p:cNvSpPr>
              <a:spLocks/>
            </p:cNvSpPr>
            <p:nvPr/>
          </p:nvSpPr>
          <p:spPr bwMode="auto">
            <a:xfrm>
              <a:off x="0" y="212"/>
              <a:ext cx="318" cy="107"/>
            </a:xfrm>
            <a:custGeom>
              <a:avLst/>
              <a:gdLst/>
              <a:ahLst/>
              <a:cxnLst>
                <a:cxn ang="0">
                  <a:pos x="317" y="0"/>
                </a:cxn>
                <a:cxn ang="0">
                  <a:pos x="111" y="0"/>
                </a:cxn>
                <a:cxn ang="0">
                  <a:pos x="0" y="106"/>
                </a:cxn>
                <a:cxn ang="0">
                  <a:pos x="317" y="106"/>
                </a:cxn>
                <a:cxn ang="0">
                  <a:pos x="317" y="0"/>
                </a:cxn>
              </a:cxnLst>
              <a:rect l="0" t="0" r="r" b="b"/>
              <a:pathLst>
                <a:path w="318" h="107">
                  <a:moveTo>
                    <a:pt x="317" y="0"/>
                  </a:moveTo>
                  <a:lnTo>
                    <a:pt x="111" y="0"/>
                  </a:lnTo>
                  <a:lnTo>
                    <a:pt x="0" y="106"/>
                  </a:lnTo>
                  <a:lnTo>
                    <a:pt x="317" y="106"/>
                  </a:lnTo>
                  <a:lnTo>
                    <a:pt x="317" y="0"/>
                  </a:lnTo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54" name="未知"/>
            <p:cNvSpPr>
              <a:spLocks/>
            </p:cNvSpPr>
            <p:nvPr/>
          </p:nvSpPr>
          <p:spPr bwMode="auto">
            <a:xfrm>
              <a:off x="0" y="106"/>
              <a:ext cx="318" cy="107"/>
            </a:xfrm>
            <a:custGeom>
              <a:avLst/>
              <a:gdLst/>
              <a:ahLst/>
              <a:cxnLst>
                <a:cxn ang="0">
                  <a:pos x="317" y="106"/>
                </a:cxn>
                <a:cxn ang="0">
                  <a:pos x="111" y="106"/>
                </a:cxn>
                <a:cxn ang="0">
                  <a:pos x="0" y="0"/>
                </a:cxn>
                <a:cxn ang="0">
                  <a:pos x="317" y="0"/>
                </a:cxn>
                <a:cxn ang="0">
                  <a:pos x="317" y="106"/>
                </a:cxn>
              </a:cxnLst>
              <a:rect l="0" t="0" r="r" b="b"/>
              <a:pathLst>
                <a:path w="318" h="107">
                  <a:moveTo>
                    <a:pt x="317" y="106"/>
                  </a:moveTo>
                  <a:lnTo>
                    <a:pt x="111" y="106"/>
                  </a:lnTo>
                  <a:lnTo>
                    <a:pt x="0" y="0"/>
                  </a:lnTo>
                  <a:lnTo>
                    <a:pt x="317" y="0"/>
                  </a:lnTo>
                  <a:lnTo>
                    <a:pt x="317" y="106"/>
                  </a:lnTo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55" name="未知"/>
            <p:cNvSpPr>
              <a:spLocks/>
            </p:cNvSpPr>
            <p:nvPr/>
          </p:nvSpPr>
          <p:spPr bwMode="auto">
            <a:xfrm>
              <a:off x="0" y="0"/>
              <a:ext cx="318" cy="107"/>
            </a:xfrm>
            <a:custGeom>
              <a:avLst/>
              <a:gdLst/>
              <a:ahLst/>
              <a:cxnLst>
                <a:cxn ang="0">
                  <a:pos x="317" y="0"/>
                </a:cxn>
                <a:cxn ang="0">
                  <a:pos x="111" y="0"/>
                </a:cxn>
                <a:cxn ang="0">
                  <a:pos x="0" y="106"/>
                </a:cxn>
                <a:cxn ang="0">
                  <a:pos x="317" y="106"/>
                </a:cxn>
                <a:cxn ang="0">
                  <a:pos x="317" y="0"/>
                </a:cxn>
              </a:cxnLst>
              <a:rect l="0" t="0" r="r" b="b"/>
              <a:pathLst>
                <a:path w="318" h="107">
                  <a:moveTo>
                    <a:pt x="317" y="0"/>
                  </a:moveTo>
                  <a:lnTo>
                    <a:pt x="111" y="0"/>
                  </a:lnTo>
                  <a:lnTo>
                    <a:pt x="0" y="106"/>
                  </a:lnTo>
                  <a:lnTo>
                    <a:pt x="317" y="106"/>
                  </a:lnTo>
                  <a:lnTo>
                    <a:pt x="317" y="0"/>
                  </a:lnTo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</p:grpSp>
      <p:sp>
        <p:nvSpPr>
          <p:cNvPr id="432159" name="Rectangle 25"/>
          <p:cNvSpPr>
            <a:spLocks noGrp="1" noChangeArrowheads="1"/>
          </p:cNvSpPr>
          <p:nvPr>
            <p:ph type="title"/>
          </p:nvPr>
        </p:nvSpPr>
        <p:spPr bwMode="auto">
          <a:xfrm>
            <a:off x="936625" y="185738"/>
            <a:ext cx="7894638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56" name="Rectangle 3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6950" y="6550025"/>
            <a:ext cx="527050" cy="30797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latin typeface="+mn-lt"/>
              </a:defRPr>
            </a:lvl1pPr>
          </a:lstStyle>
          <a:p>
            <a:pPr>
              <a:defRPr/>
            </a:pPr>
            <a:fld id="{B9CB12A9-E5C3-4262-B9C3-6CBBEC11B622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62" r:id="rId1"/>
    <p:sldLayoutId id="2147483863" r:id="rId2"/>
    <p:sldLayoutId id="2147483864" r:id="rId3"/>
    <p:sldLayoutId id="2147483865" r:id="rId4"/>
    <p:sldLayoutId id="2147483866" r:id="rId5"/>
    <p:sldLayoutId id="2147483867" r:id="rId6"/>
    <p:sldLayoutId id="2147483868" r:id="rId7"/>
    <p:sldLayoutId id="2147483869" r:id="rId8"/>
    <p:sldLayoutId id="2147483870" r:id="rId9"/>
    <p:sldLayoutId id="2147483871" r:id="rId10"/>
    <p:sldLayoutId id="2147483872" r:id="rId11"/>
  </p:sldLayoutIdLst>
  <p:transition>
    <p:wipe dir="d"/>
  </p:transition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Monotype Sorts" pitchFamily="2" charset="2"/>
        <a:buChar char="u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–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–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–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–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–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–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"/>
          <p:cNvSpPr>
            <a:spLocks noChangeArrowheads="1"/>
          </p:cNvSpPr>
          <p:nvPr/>
        </p:nvSpPr>
        <p:spPr bwMode="auto">
          <a:xfrm>
            <a:off x="0" y="0"/>
            <a:ext cx="4557713" cy="25908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path path="rect">
              <a:fillToRect r="100000" b="10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800">
              <a:latin typeface="Arial" pitchFamily="34" charset="0"/>
            </a:endParaRPr>
          </a:p>
        </p:txBody>
      </p:sp>
      <p:sp>
        <p:nvSpPr>
          <p:cNvPr id="28" name="Rectangle 3"/>
          <p:cNvSpPr>
            <a:spLocks noChangeArrowheads="1"/>
          </p:cNvSpPr>
          <p:nvPr/>
        </p:nvSpPr>
        <p:spPr bwMode="auto">
          <a:xfrm>
            <a:off x="0" y="2576513"/>
            <a:ext cx="4595813" cy="4265612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path path="rect">
              <a:fillToRect t="100000" r="10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800">
              <a:latin typeface="Arial" pitchFamily="34" charset="0"/>
            </a:endParaRPr>
          </a:p>
        </p:txBody>
      </p:sp>
      <p:sp>
        <p:nvSpPr>
          <p:cNvPr id="29" name="Rectangle 4"/>
          <p:cNvSpPr>
            <a:spLocks noChangeArrowheads="1"/>
          </p:cNvSpPr>
          <p:nvPr/>
        </p:nvSpPr>
        <p:spPr bwMode="auto">
          <a:xfrm>
            <a:off x="4575175" y="0"/>
            <a:ext cx="4557713" cy="25908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path path="rect">
              <a:fillToRect l="100000" b="10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800">
              <a:latin typeface="Arial" pitchFamily="34" charset="0"/>
            </a:endParaRPr>
          </a:p>
        </p:txBody>
      </p:sp>
      <p:sp>
        <p:nvSpPr>
          <p:cNvPr id="30" name="Rectangle 5"/>
          <p:cNvSpPr>
            <a:spLocks noChangeArrowheads="1"/>
          </p:cNvSpPr>
          <p:nvPr/>
        </p:nvSpPr>
        <p:spPr bwMode="auto">
          <a:xfrm>
            <a:off x="4572000" y="2582863"/>
            <a:ext cx="4557713" cy="42608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path path="rect">
              <a:fillToRect l="100000" t="10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800">
              <a:latin typeface="Arial" pitchFamily="34" charset="0"/>
            </a:endParaRPr>
          </a:p>
        </p:txBody>
      </p:sp>
      <p:sp>
        <p:nvSpPr>
          <p:cNvPr id="31" name="Rectangle 6"/>
          <p:cNvSpPr>
            <a:spLocks noChangeArrowheads="1"/>
          </p:cNvSpPr>
          <p:nvPr/>
        </p:nvSpPr>
        <p:spPr bwMode="auto">
          <a:xfrm>
            <a:off x="231775" y="2768600"/>
            <a:ext cx="8534400" cy="1828800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50000">
                <a:schemeClr val="bg1"/>
              </a:gs>
              <a:gs pos="100000">
                <a:schemeClr val="hlink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800">
              <a:latin typeface="Arial" pitchFamily="34" charset="0"/>
            </a:endParaRPr>
          </a:p>
        </p:txBody>
      </p:sp>
      <p:sp useBgFill="1">
        <p:nvSpPr>
          <p:cNvPr id="32" name="Rectangle 7"/>
          <p:cNvSpPr>
            <a:spLocks noChangeArrowheads="1"/>
          </p:cNvSpPr>
          <p:nvPr/>
        </p:nvSpPr>
        <p:spPr bwMode="auto">
          <a:xfrm>
            <a:off x="292100" y="731838"/>
            <a:ext cx="8566150" cy="3794125"/>
          </a:xfrm>
          <a:prstGeom prst="rect">
            <a:avLst/>
          </a:prstGeom>
          <a:ln w="127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800">
              <a:latin typeface="Arial" pitchFamily="34" charset="0"/>
            </a:endParaRPr>
          </a:p>
        </p:txBody>
      </p:sp>
      <p:sp>
        <p:nvSpPr>
          <p:cNvPr id="33" name="Rectangle 8"/>
          <p:cNvSpPr>
            <a:spLocks noChangeArrowheads="1"/>
          </p:cNvSpPr>
          <p:nvPr/>
        </p:nvSpPr>
        <p:spPr bwMode="auto">
          <a:xfrm>
            <a:off x="396875" y="825500"/>
            <a:ext cx="8356600" cy="36068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800">
              <a:latin typeface="Arial" pitchFamily="34" charset="0"/>
            </a:endParaRPr>
          </a:p>
        </p:txBody>
      </p:sp>
      <p:sp>
        <p:nvSpPr>
          <p:cNvPr id="34" name="Rectangle 9"/>
          <p:cNvSpPr>
            <a:spLocks noChangeArrowheads="1"/>
          </p:cNvSpPr>
          <p:nvPr/>
        </p:nvSpPr>
        <p:spPr bwMode="auto">
          <a:xfrm>
            <a:off x="466725" y="909638"/>
            <a:ext cx="8212138" cy="34337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800">
              <a:latin typeface="Arial" pitchFamily="34" charset="0"/>
            </a:endParaRPr>
          </a:p>
        </p:txBody>
      </p:sp>
      <p:grpSp>
        <p:nvGrpSpPr>
          <p:cNvPr id="455690" name="Group 10"/>
          <p:cNvGrpSpPr>
            <a:grpSpLocks/>
          </p:cNvGrpSpPr>
          <p:nvPr/>
        </p:nvGrpSpPr>
        <p:grpSpPr bwMode="auto">
          <a:xfrm>
            <a:off x="4105275" y="0"/>
            <a:ext cx="892175" cy="915988"/>
            <a:chOff x="0" y="0"/>
            <a:chExt cx="562" cy="577"/>
          </a:xfrm>
        </p:grpSpPr>
        <p:sp>
          <p:nvSpPr>
            <p:cNvPr id="36" name="未知"/>
            <p:cNvSpPr>
              <a:spLocks/>
            </p:cNvSpPr>
            <p:nvPr/>
          </p:nvSpPr>
          <p:spPr bwMode="auto">
            <a:xfrm>
              <a:off x="96" y="0"/>
              <a:ext cx="95" cy="577"/>
            </a:xfrm>
            <a:custGeom>
              <a:avLst/>
              <a:gdLst/>
              <a:ahLst/>
              <a:cxnLst>
                <a:cxn ang="0">
                  <a:pos x="90" y="0"/>
                </a:cxn>
                <a:cxn ang="0">
                  <a:pos x="94" y="458"/>
                </a:cxn>
                <a:cxn ang="0">
                  <a:pos x="0" y="576"/>
                </a:cxn>
                <a:cxn ang="0">
                  <a:pos x="0" y="0"/>
                </a:cxn>
                <a:cxn ang="0">
                  <a:pos x="90" y="0"/>
                </a:cxn>
              </a:cxnLst>
              <a:rect l="0" t="0" r="r" b="b"/>
              <a:pathLst>
                <a:path w="95" h="577">
                  <a:moveTo>
                    <a:pt x="90" y="0"/>
                  </a:moveTo>
                  <a:lnTo>
                    <a:pt x="94" y="458"/>
                  </a:lnTo>
                  <a:lnTo>
                    <a:pt x="0" y="576"/>
                  </a:lnTo>
                  <a:lnTo>
                    <a:pt x="0" y="0"/>
                  </a:lnTo>
                  <a:lnTo>
                    <a:pt x="90" y="0"/>
                  </a:lnTo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37" name="未知"/>
            <p:cNvSpPr>
              <a:spLocks/>
            </p:cNvSpPr>
            <p:nvPr/>
          </p:nvSpPr>
          <p:spPr bwMode="auto">
            <a:xfrm>
              <a:off x="0" y="0"/>
              <a:ext cx="97" cy="5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458"/>
                </a:cxn>
                <a:cxn ang="0">
                  <a:pos x="96" y="576"/>
                </a:cxn>
                <a:cxn ang="0">
                  <a:pos x="96" y="0"/>
                </a:cxn>
                <a:cxn ang="0">
                  <a:pos x="0" y="0"/>
                </a:cxn>
              </a:cxnLst>
              <a:rect l="0" t="0" r="r" b="b"/>
              <a:pathLst>
                <a:path w="97" h="577">
                  <a:moveTo>
                    <a:pt x="0" y="0"/>
                  </a:moveTo>
                  <a:lnTo>
                    <a:pt x="1" y="458"/>
                  </a:lnTo>
                  <a:lnTo>
                    <a:pt x="96" y="576"/>
                  </a:lnTo>
                  <a:lnTo>
                    <a:pt x="96" y="0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38" name="未知"/>
            <p:cNvSpPr>
              <a:spLocks/>
            </p:cNvSpPr>
            <p:nvPr/>
          </p:nvSpPr>
          <p:spPr bwMode="auto">
            <a:xfrm>
              <a:off x="282" y="0"/>
              <a:ext cx="95" cy="577"/>
            </a:xfrm>
            <a:custGeom>
              <a:avLst/>
              <a:gdLst/>
              <a:ahLst/>
              <a:cxnLst>
                <a:cxn ang="0">
                  <a:pos x="90" y="0"/>
                </a:cxn>
                <a:cxn ang="0">
                  <a:pos x="94" y="458"/>
                </a:cxn>
                <a:cxn ang="0">
                  <a:pos x="0" y="576"/>
                </a:cxn>
                <a:cxn ang="0">
                  <a:pos x="0" y="0"/>
                </a:cxn>
                <a:cxn ang="0">
                  <a:pos x="90" y="0"/>
                </a:cxn>
              </a:cxnLst>
              <a:rect l="0" t="0" r="r" b="b"/>
              <a:pathLst>
                <a:path w="95" h="577">
                  <a:moveTo>
                    <a:pt x="90" y="0"/>
                  </a:moveTo>
                  <a:lnTo>
                    <a:pt x="94" y="458"/>
                  </a:lnTo>
                  <a:lnTo>
                    <a:pt x="0" y="576"/>
                  </a:lnTo>
                  <a:lnTo>
                    <a:pt x="0" y="0"/>
                  </a:lnTo>
                  <a:lnTo>
                    <a:pt x="90" y="0"/>
                  </a:lnTo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39" name="未知"/>
            <p:cNvSpPr>
              <a:spLocks/>
            </p:cNvSpPr>
            <p:nvPr/>
          </p:nvSpPr>
          <p:spPr bwMode="auto">
            <a:xfrm>
              <a:off x="186" y="0"/>
              <a:ext cx="97" cy="5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458"/>
                </a:cxn>
                <a:cxn ang="0">
                  <a:pos x="96" y="576"/>
                </a:cxn>
                <a:cxn ang="0">
                  <a:pos x="96" y="0"/>
                </a:cxn>
                <a:cxn ang="0">
                  <a:pos x="0" y="0"/>
                </a:cxn>
              </a:cxnLst>
              <a:rect l="0" t="0" r="r" b="b"/>
              <a:pathLst>
                <a:path w="97" h="577">
                  <a:moveTo>
                    <a:pt x="0" y="0"/>
                  </a:moveTo>
                  <a:lnTo>
                    <a:pt x="1" y="458"/>
                  </a:lnTo>
                  <a:lnTo>
                    <a:pt x="96" y="576"/>
                  </a:lnTo>
                  <a:lnTo>
                    <a:pt x="96" y="0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40" name="未知"/>
            <p:cNvSpPr>
              <a:spLocks/>
            </p:cNvSpPr>
            <p:nvPr/>
          </p:nvSpPr>
          <p:spPr bwMode="auto">
            <a:xfrm>
              <a:off x="467" y="0"/>
              <a:ext cx="95" cy="577"/>
            </a:xfrm>
            <a:custGeom>
              <a:avLst/>
              <a:gdLst/>
              <a:ahLst/>
              <a:cxnLst>
                <a:cxn ang="0">
                  <a:pos x="90" y="0"/>
                </a:cxn>
                <a:cxn ang="0">
                  <a:pos x="94" y="458"/>
                </a:cxn>
                <a:cxn ang="0">
                  <a:pos x="0" y="576"/>
                </a:cxn>
                <a:cxn ang="0">
                  <a:pos x="0" y="0"/>
                </a:cxn>
                <a:cxn ang="0">
                  <a:pos x="90" y="0"/>
                </a:cxn>
              </a:cxnLst>
              <a:rect l="0" t="0" r="r" b="b"/>
              <a:pathLst>
                <a:path w="95" h="577">
                  <a:moveTo>
                    <a:pt x="90" y="0"/>
                  </a:moveTo>
                  <a:lnTo>
                    <a:pt x="94" y="458"/>
                  </a:lnTo>
                  <a:lnTo>
                    <a:pt x="0" y="576"/>
                  </a:lnTo>
                  <a:lnTo>
                    <a:pt x="0" y="0"/>
                  </a:lnTo>
                  <a:lnTo>
                    <a:pt x="90" y="0"/>
                  </a:lnTo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41" name="未知"/>
            <p:cNvSpPr>
              <a:spLocks/>
            </p:cNvSpPr>
            <p:nvPr/>
          </p:nvSpPr>
          <p:spPr bwMode="auto">
            <a:xfrm>
              <a:off x="371" y="0"/>
              <a:ext cx="97" cy="5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458"/>
                </a:cxn>
                <a:cxn ang="0">
                  <a:pos x="96" y="576"/>
                </a:cxn>
                <a:cxn ang="0">
                  <a:pos x="96" y="0"/>
                </a:cxn>
                <a:cxn ang="0">
                  <a:pos x="0" y="0"/>
                </a:cxn>
              </a:cxnLst>
              <a:rect l="0" t="0" r="r" b="b"/>
              <a:pathLst>
                <a:path w="97" h="577">
                  <a:moveTo>
                    <a:pt x="0" y="0"/>
                  </a:moveTo>
                  <a:lnTo>
                    <a:pt x="1" y="458"/>
                  </a:lnTo>
                  <a:lnTo>
                    <a:pt x="96" y="576"/>
                  </a:lnTo>
                  <a:lnTo>
                    <a:pt x="96" y="0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</p:grpSp>
      <p:grpSp>
        <p:nvGrpSpPr>
          <p:cNvPr id="455697" name="Group 17"/>
          <p:cNvGrpSpPr>
            <a:grpSpLocks/>
          </p:cNvGrpSpPr>
          <p:nvPr/>
        </p:nvGrpSpPr>
        <p:grpSpPr bwMode="auto">
          <a:xfrm>
            <a:off x="0" y="2074863"/>
            <a:ext cx="496888" cy="1058862"/>
            <a:chOff x="0" y="0"/>
            <a:chExt cx="313" cy="667"/>
          </a:xfrm>
        </p:grpSpPr>
        <p:sp>
          <p:nvSpPr>
            <p:cNvPr id="43" name="未知"/>
            <p:cNvSpPr>
              <a:spLocks/>
            </p:cNvSpPr>
            <p:nvPr/>
          </p:nvSpPr>
          <p:spPr bwMode="auto">
            <a:xfrm>
              <a:off x="0" y="555"/>
              <a:ext cx="313" cy="112"/>
            </a:xfrm>
            <a:custGeom>
              <a:avLst/>
              <a:gdLst/>
              <a:ahLst/>
              <a:cxnLst>
                <a:cxn ang="0">
                  <a:pos x="0" y="111"/>
                </a:cxn>
                <a:cxn ang="0">
                  <a:pos x="202" y="111"/>
                </a:cxn>
                <a:cxn ang="0">
                  <a:pos x="312" y="0"/>
                </a:cxn>
                <a:cxn ang="0">
                  <a:pos x="0" y="0"/>
                </a:cxn>
                <a:cxn ang="0">
                  <a:pos x="0" y="111"/>
                </a:cxn>
              </a:cxnLst>
              <a:rect l="0" t="0" r="r" b="b"/>
              <a:pathLst>
                <a:path w="313" h="112">
                  <a:moveTo>
                    <a:pt x="0" y="111"/>
                  </a:moveTo>
                  <a:lnTo>
                    <a:pt x="202" y="111"/>
                  </a:lnTo>
                  <a:lnTo>
                    <a:pt x="312" y="0"/>
                  </a:lnTo>
                  <a:lnTo>
                    <a:pt x="0" y="0"/>
                  </a:lnTo>
                  <a:lnTo>
                    <a:pt x="0" y="111"/>
                  </a:lnTo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44" name="未知"/>
            <p:cNvSpPr>
              <a:spLocks/>
            </p:cNvSpPr>
            <p:nvPr/>
          </p:nvSpPr>
          <p:spPr bwMode="auto">
            <a:xfrm>
              <a:off x="0" y="444"/>
              <a:ext cx="313" cy="1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2" y="0"/>
                </a:cxn>
                <a:cxn ang="0">
                  <a:pos x="312" y="111"/>
                </a:cxn>
                <a:cxn ang="0">
                  <a:pos x="0" y="111"/>
                </a:cxn>
                <a:cxn ang="0">
                  <a:pos x="0" y="0"/>
                </a:cxn>
              </a:cxnLst>
              <a:rect l="0" t="0" r="r" b="b"/>
              <a:pathLst>
                <a:path w="313" h="112">
                  <a:moveTo>
                    <a:pt x="0" y="0"/>
                  </a:moveTo>
                  <a:lnTo>
                    <a:pt x="202" y="0"/>
                  </a:lnTo>
                  <a:lnTo>
                    <a:pt x="312" y="111"/>
                  </a:lnTo>
                  <a:lnTo>
                    <a:pt x="0" y="111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45" name="未知"/>
            <p:cNvSpPr>
              <a:spLocks/>
            </p:cNvSpPr>
            <p:nvPr/>
          </p:nvSpPr>
          <p:spPr bwMode="auto">
            <a:xfrm>
              <a:off x="0" y="333"/>
              <a:ext cx="313" cy="112"/>
            </a:xfrm>
            <a:custGeom>
              <a:avLst/>
              <a:gdLst/>
              <a:ahLst/>
              <a:cxnLst>
                <a:cxn ang="0">
                  <a:pos x="0" y="111"/>
                </a:cxn>
                <a:cxn ang="0">
                  <a:pos x="202" y="111"/>
                </a:cxn>
                <a:cxn ang="0">
                  <a:pos x="312" y="0"/>
                </a:cxn>
                <a:cxn ang="0">
                  <a:pos x="0" y="0"/>
                </a:cxn>
                <a:cxn ang="0">
                  <a:pos x="0" y="111"/>
                </a:cxn>
              </a:cxnLst>
              <a:rect l="0" t="0" r="r" b="b"/>
              <a:pathLst>
                <a:path w="313" h="112">
                  <a:moveTo>
                    <a:pt x="0" y="111"/>
                  </a:moveTo>
                  <a:lnTo>
                    <a:pt x="202" y="111"/>
                  </a:lnTo>
                  <a:lnTo>
                    <a:pt x="312" y="0"/>
                  </a:lnTo>
                  <a:lnTo>
                    <a:pt x="0" y="0"/>
                  </a:lnTo>
                  <a:lnTo>
                    <a:pt x="0" y="111"/>
                  </a:lnTo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46" name="未知"/>
            <p:cNvSpPr>
              <a:spLocks/>
            </p:cNvSpPr>
            <p:nvPr/>
          </p:nvSpPr>
          <p:spPr bwMode="auto">
            <a:xfrm>
              <a:off x="0" y="222"/>
              <a:ext cx="313" cy="1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2" y="0"/>
                </a:cxn>
                <a:cxn ang="0">
                  <a:pos x="312" y="111"/>
                </a:cxn>
                <a:cxn ang="0">
                  <a:pos x="0" y="111"/>
                </a:cxn>
                <a:cxn ang="0">
                  <a:pos x="0" y="0"/>
                </a:cxn>
              </a:cxnLst>
              <a:rect l="0" t="0" r="r" b="b"/>
              <a:pathLst>
                <a:path w="313" h="112">
                  <a:moveTo>
                    <a:pt x="0" y="0"/>
                  </a:moveTo>
                  <a:lnTo>
                    <a:pt x="202" y="0"/>
                  </a:lnTo>
                  <a:lnTo>
                    <a:pt x="312" y="111"/>
                  </a:lnTo>
                  <a:lnTo>
                    <a:pt x="0" y="111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47" name="未知"/>
            <p:cNvSpPr>
              <a:spLocks/>
            </p:cNvSpPr>
            <p:nvPr/>
          </p:nvSpPr>
          <p:spPr bwMode="auto">
            <a:xfrm>
              <a:off x="0" y="111"/>
              <a:ext cx="313" cy="112"/>
            </a:xfrm>
            <a:custGeom>
              <a:avLst/>
              <a:gdLst/>
              <a:ahLst/>
              <a:cxnLst>
                <a:cxn ang="0">
                  <a:pos x="0" y="111"/>
                </a:cxn>
                <a:cxn ang="0">
                  <a:pos x="202" y="111"/>
                </a:cxn>
                <a:cxn ang="0">
                  <a:pos x="312" y="0"/>
                </a:cxn>
                <a:cxn ang="0">
                  <a:pos x="0" y="0"/>
                </a:cxn>
                <a:cxn ang="0">
                  <a:pos x="0" y="111"/>
                </a:cxn>
              </a:cxnLst>
              <a:rect l="0" t="0" r="r" b="b"/>
              <a:pathLst>
                <a:path w="313" h="112">
                  <a:moveTo>
                    <a:pt x="0" y="111"/>
                  </a:moveTo>
                  <a:lnTo>
                    <a:pt x="202" y="111"/>
                  </a:lnTo>
                  <a:lnTo>
                    <a:pt x="312" y="0"/>
                  </a:lnTo>
                  <a:lnTo>
                    <a:pt x="0" y="0"/>
                  </a:lnTo>
                  <a:lnTo>
                    <a:pt x="0" y="111"/>
                  </a:lnTo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48" name="未知"/>
            <p:cNvSpPr>
              <a:spLocks/>
            </p:cNvSpPr>
            <p:nvPr/>
          </p:nvSpPr>
          <p:spPr bwMode="auto">
            <a:xfrm>
              <a:off x="0" y="0"/>
              <a:ext cx="313" cy="1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2" y="0"/>
                </a:cxn>
                <a:cxn ang="0">
                  <a:pos x="312" y="111"/>
                </a:cxn>
                <a:cxn ang="0">
                  <a:pos x="0" y="111"/>
                </a:cxn>
                <a:cxn ang="0">
                  <a:pos x="0" y="0"/>
                </a:cxn>
              </a:cxnLst>
              <a:rect l="0" t="0" r="r" b="b"/>
              <a:pathLst>
                <a:path w="313" h="112">
                  <a:moveTo>
                    <a:pt x="0" y="0"/>
                  </a:moveTo>
                  <a:lnTo>
                    <a:pt x="202" y="0"/>
                  </a:lnTo>
                  <a:lnTo>
                    <a:pt x="312" y="111"/>
                  </a:lnTo>
                  <a:lnTo>
                    <a:pt x="0" y="111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</p:grpSp>
      <p:grpSp>
        <p:nvGrpSpPr>
          <p:cNvPr id="455704" name="Group 24"/>
          <p:cNvGrpSpPr>
            <a:grpSpLocks/>
          </p:cNvGrpSpPr>
          <p:nvPr/>
        </p:nvGrpSpPr>
        <p:grpSpPr bwMode="auto">
          <a:xfrm>
            <a:off x="8639175" y="2074863"/>
            <a:ext cx="504825" cy="1011237"/>
            <a:chOff x="0" y="0"/>
            <a:chExt cx="318" cy="637"/>
          </a:xfrm>
        </p:grpSpPr>
        <p:sp>
          <p:nvSpPr>
            <p:cNvPr id="50" name="未知"/>
            <p:cNvSpPr>
              <a:spLocks/>
            </p:cNvSpPr>
            <p:nvPr/>
          </p:nvSpPr>
          <p:spPr bwMode="auto">
            <a:xfrm>
              <a:off x="0" y="530"/>
              <a:ext cx="318" cy="107"/>
            </a:xfrm>
            <a:custGeom>
              <a:avLst/>
              <a:gdLst/>
              <a:ahLst/>
              <a:cxnLst>
                <a:cxn ang="0">
                  <a:pos x="317" y="106"/>
                </a:cxn>
                <a:cxn ang="0">
                  <a:pos x="111" y="106"/>
                </a:cxn>
                <a:cxn ang="0">
                  <a:pos x="0" y="0"/>
                </a:cxn>
                <a:cxn ang="0">
                  <a:pos x="317" y="0"/>
                </a:cxn>
                <a:cxn ang="0">
                  <a:pos x="317" y="106"/>
                </a:cxn>
              </a:cxnLst>
              <a:rect l="0" t="0" r="r" b="b"/>
              <a:pathLst>
                <a:path w="318" h="107">
                  <a:moveTo>
                    <a:pt x="317" y="106"/>
                  </a:moveTo>
                  <a:lnTo>
                    <a:pt x="111" y="106"/>
                  </a:lnTo>
                  <a:lnTo>
                    <a:pt x="0" y="0"/>
                  </a:lnTo>
                  <a:lnTo>
                    <a:pt x="317" y="0"/>
                  </a:lnTo>
                  <a:lnTo>
                    <a:pt x="317" y="106"/>
                  </a:lnTo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51" name="未知"/>
            <p:cNvSpPr>
              <a:spLocks/>
            </p:cNvSpPr>
            <p:nvPr/>
          </p:nvSpPr>
          <p:spPr bwMode="auto">
            <a:xfrm>
              <a:off x="0" y="424"/>
              <a:ext cx="318" cy="107"/>
            </a:xfrm>
            <a:custGeom>
              <a:avLst/>
              <a:gdLst/>
              <a:ahLst/>
              <a:cxnLst>
                <a:cxn ang="0">
                  <a:pos x="317" y="0"/>
                </a:cxn>
                <a:cxn ang="0">
                  <a:pos x="111" y="0"/>
                </a:cxn>
                <a:cxn ang="0">
                  <a:pos x="0" y="106"/>
                </a:cxn>
                <a:cxn ang="0">
                  <a:pos x="317" y="106"/>
                </a:cxn>
                <a:cxn ang="0">
                  <a:pos x="317" y="0"/>
                </a:cxn>
              </a:cxnLst>
              <a:rect l="0" t="0" r="r" b="b"/>
              <a:pathLst>
                <a:path w="318" h="107">
                  <a:moveTo>
                    <a:pt x="317" y="0"/>
                  </a:moveTo>
                  <a:lnTo>
                    <a:pt x="111" y="0"/>
                  </a:lnTo>
                  <a:lnTo>
                    <a:pt x="0" y="106"/>
                  </a:lnTo>
                  <a:lnTo>
                    <a:pt x="317" y="106"/>
                  </a:lnTo>
                  <a:lnTo>
                    <a:pt x="317" y="0"/>
                  </a:lnTo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52" name="未知"/>
            <p:cNvSpPr>
              <a:spLocks/>
            </p:cNvSpPr>
            <p:nvPr/>
          </p:nvSpPr>
          <p:spPr bwMode="auto">
            <a:xfrm>
              <a:off x="0" y="318"/>
              <a:ext cx="318" cy="107"/>
            </a:xfrm>
            <a:custGeom>
              <a:avLst/>
              <a:gdLst/>
              <a:ahLst/>
              <a:cxnLst>
                <a:cxn ang="0">
                  <a:pos x="317" y="106"/>
                </a:cxn>
                <a:cxn ang="0">
                  <a:pos x="111" y="106"/>
                </a:cxn>
                <a:cxn ang="0">
                  <a:pos x="0" y="0"/>
                </a:cxn>
                <a:cxn ang="0">
                  <a:pos x="317" y="0"/>
                </a:cxn>
                <a:cxn ang="0">
                  <a:pos x="317" y="106"/>
                </a:cxn>
              </a:cxnLst>
              <a:rect l="0" t="0" r="r" b="b"/>
              <a:pathLst>
                <a:path w="318" h="107">
                  <a:moveTo>
                    <a:pt x="317" y="106"/>
                  </a:moveTo>
                  <a:lnTo>
                    <a:pt x="111" y="106"/>
                  </a:lnTo>
                  <a:lnTo>
                    <a:pt x="0" y="0"/>
                  </a:lnTo>
                  <a:lnTo>
                    <a:pt x="317" y="0"/>
                  </a:lnTo>
                  <a:lnTo>
                    <a:pt x="317" y="106"/>
                  </a:lnTo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53" name="未知"/>
            <p:cNvSpPr>
              <a:spLocks/>
            </p:cNvSpPr>
            <p:nvPr/>
          </p:nvSpPr>
          <p:spPr bwMode="auto">
            <a:xfrm>
              <a:off x="0" y="212"/>
              <a:ext cx="318" cy="107"/>
            </a:xfrm>
            <a:custGeom>
              <a:avLst/>
              <a:gdLst/>
              <a:ahLst/>
              <a:cxnLst>
                <a:cxn ang="0">
                  <a:pos x="317" y="0"/>
                </a:cxn>
                <a:cxn ang="0">
                  <a:pos x="111" y="0"/>
                </a:cxn>
                <a:cxn ang="0">
                  <a:pos x="0" y="106"/>
                </a:cxn>
                <a:cxn ang="0">
                  <a:pos x="317" y="106"/>
                </a:cxn>
                <a:cxn ang="0">
                  <a:pos x="317" y="0"/>
                </a:cxn>
              </a:cxnLst>
              <a:rect l="0" t="0" r="r" b="b"/>
              <a:pathLst>
                <a:path w="318" h="107">
                  <a:moveTo>
                    <a:pt x="317" y="0"/>
                  </a:moveTo>
                  <a:lnTo>
                    <a:pt x="111" y="0"/>
                  </a:lnTo>
                  <a:lnTo>
                    <a:pt x="0" y="106"/>
                  </a:lnTo>
                  <a:lnTo>
                    <a:pt x="317" y="106"/>
                  </a:lnTo>
                  <a:lnTo>
                    <a:pt x="317" y="0"/>
                  </a:lnTo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54" name="未知"/>
            <p:cNvSpPr>
              <a:spLocks/>
            </p:cNvSpPr>
            <p:nvPr/>
          </p:nvSpPr>
          <p:spPr bwMode="auto">
            <a:xfrm>
              <a:off x="0" y="106"/>
              <a:ext cx="318" cy="107"/>
            </a:xfrm>
            <a:custGeom>
              <a:avLst/>
              <a:gdLst/>
              <a:ahLst/>
              <a:cxnLst>
                <a:cxn ang="0">
                  <a:pos x="317" y="106"/>
                </a:cxn>
                <a:cxn ang="0">
                  <a:pos x="111" y="106"/>
                </a:cxn>
                <a:cxn ang="0">
                  <a:pos x="0" y="0"/>
                </a:cxn>
                <a:cxn ang="0">
                  <a:pos x="317" y="0"/>
                </a:cxn>
                <a:cxn ang="0">
                  <a:pos x="317" y="106"/>
                </a:cxn>
              </a:cxnLst>
              <a:rect l="0" t="0" r="r" b="b"/>
              <a:pathLst>
                <a:path w="318" h="107">
                  <a:moveTo>
                    <a:pt x="317" y="106"/>
                  </a:moveTo>
                  <a:lnTo>
                    <a:pt x="111" y="106"/>
                  </a:lnTo>
                  <a:lnTo>
                    <a:pt x="0" y="0"/>
                  </a:lnTo>
                  <a:lnTo>
                    <a:pt x="317" y="0"/>
                  </a:lnTo>
                  <a:lnTo>
                    <a:pt x="317" y="106"/>
                  </a:lnTo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55" name="未知"/>
            <p:cNvSpPr>
              <a:spLocks/>
            </p:cNvSpPr>
            <p:nvPr/>
          </p:nvSpPr>
          <p:spPr bwMode="auto">
            <a:xfrm>
              <a:off x="0" y="0"/>
              <a:ext cx="318" cy="107"/>
            </a:xfrm>
            <a:custGeom>
              <a:avLst/>
              <a:gdLst/>
              <a:ahLst/>
              <a:cxnLst>
                <a:cxn ang="0">
                  <a:pos x="317" y="0"/>
                </a:cxn>
                <a:cxn ang="0">
                  <a:pos x="111" y="0"/>
                </a:cxn>
                <a:cxn ang="0">
                  <a:pos x="0" y="106"/>
                </a:cxn>
                <a:cxn ang="0">
                  <a:pos x="317" y="106"/>
                </a:cxn>
                <a:cxn ang="0">
                  <a:pos x="317" y="0"/>
                </a:cxn>
              </a:cxnLst>
              <a:rect l="0" t="0" r="r" b="b"/>
              <a:pathLst>
                <a:path w="318" h="107">
                  <a:moveTo>
                    <a:pt x="317" y="0"/>
                  </a:moveTo>
                  <a:lnTo>
                    <a:pt x="111" y="0"/>
                  </a:lnTo>
                  <a:lnTo>
                    <a:pt x="0" y="106"/>
                  </a:lnTo>
                  <a:lnTo>
                    <a:pt x="317" y="106"/>
                  </a:lnTo>
                  <a:lnTo>
                    <a:pt x="317" y="0"/>
                  </a:lnTo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</p:grpSp>
      <p:sp>
        <p:nvSpPr>
          <p:cNvPr id="455711" name="Rectangle 25"/>
          <p:cNvSpPr>
            <a:spLocks noGrp="1" noChangeArrowheads="1"/>
          </p:cNvSpPr>
          <p:nvPr>
            <p:ph type="title"/>
          </p:nvPr>
        </p:nvSpPr>
        <p:spPr bwMode="auto">
          <a:xfrm>
            <a:off x="936625" y="185738"/>
            <a:ext cx="7894638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56" name="Rectangle 3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6950" y="6550025"/>
            <a:ext cx="527050" cy="30797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latin typeface="+mn-lt"/>
              </a:defRPr>
            </a:lvl1pPr>
          </a:lstStyle>
          <a:p>
            <a:pPr>
              <a:defRPr/>
            </a:pPr>
            <a:fld id="{FDFE92F0-5006-4F00-9350-8E606A8876D2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3" r:id="rId1"/>
    <p:sldLayoutId id="2147483874" r:id="rId2"/>
    <p:sldLayoutId id="2147483875" r:id="rId3"/>
    <p:sldLayoutId id="2147483876" r:id="rId4"/>
    <p:sldLayoutId id="2147483877" r:id="rId5"/>
    <p:sldLayoutId id="2147483878" r:id="rId6"/>
    <p:sldLayoutId id="2147483879" r:id="rId7"/>
    <p:sldLayoutId id="2147483880" r:id="rId8"/>
    <p:sldLayoutId id="2147483881" r:id="rId9"/>
    <p:sldLayoutId id="2147483882" r:id="rId10"/>
    <p:sldLayoutId id="2147483883" r:id="rId11"/>
  </p:sldLayoutIdLst>
  <p:transition>
    <p:wipe dir="d"/>
  </p:transition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Monotype Sorts" pitchFamily="2" charset="2"/>
        <a:buChar char="u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–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–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–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–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–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–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"/>
          <p:cNvSpPr>
            <a:spLocks noChangeArrowheads="1"/>
          </p:cNvSpPr>
          <p:nvPr/>
        </p:nvSpPr>
        <p:spPr bwMode="auto">
          <a:xfrm>
            <a:off x="0" y="0"/>
            <a:ext cx="4557713" cy="25908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path path="rect">
              <a:fillToRect r="100000" b="10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800">
              <a:latin typeface="Arial" pitchFamily="34" charset="0"/>
            </a:endParaRPr>
          </a:p>
        </p:txBody>
      </p:sp>
      <p:sp>
        <p:nvSpPr>
          <p:cNvPr id="28" name="Rectangle 3"/>
          <p:cNvSpPr>
            <a:spLocks noChangeArrowheads="1"/>
          </p:cNvSpPr>
          <p:nvPr/>
        </p:nvSpPr>
        <p:spPr bwMode="auto">
          <a:xfrm>
            <a:off x="0" y="2576513"/>
            <a:ext cx="4595813" cy="4265612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path path="rect">
              <a:fillToRect t="100000" r="10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800">
              <a:latin typeface="Arial" pitchFamily="34" charset="0"/>
            </a:endParaRPr>
          </a:p>
        </p:txBody>
      </p:sp>
      <p:sp>
        <p:nvSpPr>
          <p:cNvPr id="29" name="Rectangle 4"/>
          <p:cNvSpPr>
            <a:spLocks noChangeArrowheads="1"/>
          </p:cNvSpPr>
          <p:nvPr/>
        </p:nvSpPr>
        <p:spPr bwMode="auto">
          <a:xfrm>
            <a:off x="4575175" y="0"/>
            <a:ext cx="4557713" cy="25908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path path="rect">
              <a:fillToRect l="100000" b="10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800">
              <a:latin typeface="Arial" pitchFamily="34" charset="0"/>
            </a:endParaRPr>
          </a:p>
        </p:txBody>
      </p:sp>
      <p:sp>
        <p:nvSpPr>
          <p:cNvPr id="30" name="Rectangle 5"/>
          <p:cNvSpPr>
            <a:spLocks noChangeArrowheads="1"/>
          </p:cNvSpPr>
          <p:nvPr/>
        </p:nvSpPr>
        <p:spPr bwMode="auto">
          <a:xfrm>
            <a:off x="4572000" y="2582863"/>
            <a:ext cx="4557713" cy="42608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path path="rect">
              <a:fillToRect l="100000" t="10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800">
              <a:latin typeface="Arial" pitchFamily="34" charset="0"/>
            </a:endParaRPr>
          </a:p>
        </p:txBody>
      </p:sp>
      <p:sp>
        <p:nvSpPr>
          <p:cNvPr id="31" name="Rectangle 6"/>
          <p:cNvSpPr>
            <a:spLocks noChangeArrowheads="1"/>
          </p:cNvSpPr>
          <p:nvPr/>
        </p:nvSpPr>
        <p:spPr bwMode="auto">
          <a:xfrm>
            <a:off x="231775" y="2768600"/>
            <a:ext cx="8534400" cy="1828800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50000">
                <a:schemeClr val="bg1"/>
              </a:gs>
              <a:gs pos="100000">
                <a:schemeClr val="hlink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800">
              <a:latin typeface="Arial" pitchFamily="34" charset="0"/>
            </a:endParaRPr>
          </a:p>
        </p:txBody>
      </p:sp>
      <p:sp useBgFill="1">
        <p:nvSpPr>
          <p:cNvPr id="32" name="Rectangle 7"/>
          <p:cNvSpPr>
            <a:spLocks noChangeArrowheads="1"/>
          </p:cNvSpPr>
          <p:nvPr/>
        </p:nvSpPr>
        <p:spPr bwMode="auto">
          <a:xfrm>
            <a:off x="292100" y="731838"/>
            <a:ext cx="8566150" cy="3794125"/>
          </a:xfrm>
          <a:prstGeom prst="rect">
            <a:avLst/>
          </a:prstGeom>
          <a:ln w="127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800">
              <a:latin typeface="Arial" pitchFamily="34" charset="0"/>
            </a:endParaRPr>
          </a:p>
        </p:txBody>
      </p:sp>
      <p:sp>
        <p:nvSpPr>
          <p:cNvPr id="33" name="Rectangle 8"/>
          <p:cNvSpPr>
            <a:spLocks noChangeArrowheads="1"/>
          </p:cNvSpPr>
          <p:nvPr/>
        </p:nvSpPr>
        <p:spPr bwMode="auto">
          <a:xfrm>
            <a:off x="396875" y="825500"/>
            <a:ext cx="8356600" cy="36068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800">
              <a:latin typeface="Arial" pitchFamily="34" charset="0"/>
            </a:endParaRPr>
          </a:p>
        </p:txBody>
      </p:sp>
      <p:sp>
        <p:nvSpPr>
          <p:cNvPr id="34" name="Rectangle 9"/>
          <p:cNvSpPr>
            <a:spLocks noChangeArrowheads="1"/>
          </p:cNvSpPr>
          <p:nvPr/>
        </p:nvSpPr>
        <p:spPr bwMode="auto">
          <a:xfrm>
            <a:off x="466725" y="909638"/>
            <a:ext cx="8212138" cy="34337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800">
              <a:latin typeface="Arial" pitchFamily="34" charset="0"/>
            </a:endParaRPr>
          </a:p>
        </p:txBody>
      </p:sp>
      <p:grpSp>
        <p:nvGrpSpPr>
          <p:cNvPr id="580618" name="Group 10"/>
          <p:cNvGrpSpPr>
            <a:grpSpLocks/>
          </p:cNvGrpSpPr>
          <p:nvPr/>
        </p:nvGrpSpPr>
        <p:grpSpPr bwMode="auto">
          <a:xfrm>
            <a:off x="4105275" y="0"/>
            <a:ext cx="892175" cy="915988"/>
            <a:chOff x="0" y="0"/>
            <a:chExt cx="562" cy="577"/>
          </a:xfrm>
        </p:grpSpPr>
        <p:sp>
          <p:nvSpPr>
            <p:cNvPr id="36" name="未知"/>
            <p:cNvSpPr>
              <a:spLocks/>
            </p:cNvSpPr>
            <p:nvPr/>
          </p:nvSpPr>
          <p:spPr bwMode="auto">
            <a:xfrm>
              <a:off x="96" y="0"/>
              <a:ext cx="95" cy="577"/>
            </a:xfrm>
            <a:custGeom>
              <a:avLst/>
              <a:gdLst/>
              <a:ahLst/>
              <a:cxnLst>
                <a:cxn ang="0">
                  <a:pos x="90" y="0"/>
                </a:cxn>
                <a:cxn ang="0">
                  <a:pos x="94" y="458"/>
                </a:cxn>
                <a:cxn ang="0">
                  <a:pos x="0" y="576"/>
                </a:cxn>
                <a:cxn ang="0">
                  <a:pos x="0" y="0"/>
                </a:cxn>
                <a:cxn ang="0">
                  <a:pos x="90" y="0"/>
                </a:cxn>
              </a:cxnLst>
              <a:rect l="0" t="0" r="r" b="b"/>
              <a:pathLst>
                <a:path w="95" h="577">
                  <a:moveTo>
                    <a:pt x="90" y="0"/>
                  </a:moveTo>
                  <a:lnTo>
                    <a:pt x="94" y="458"/>
                  </a:lnTo>
                  <a:lnTo>
                    <a:pt x="0" y="576"/>
                  </a:lnTo>
                  <a:lnTo>
                    <a:pt x="0" y="0"/>
                  </a:lnTo>
                  <a:lnTo>
                    <a:pt x="90" y="0"/>
                  </a:lnTo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37" name="未知"/>
            <p:cNvSpPr>
              <a:spLocks/>
            </p:cNvSpPr>
            <p:nvPr/>
          </p:nvSpPr>
          <p:spPr bwMode="auto">
            <a:xfrm>
              <a:off x="0" y="0"/>
              <a:ext cx="97" cy="5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458"/>
                </a:cxn>
                <a:cxn ang="0">
                  <a:pos x="96" y="576"/>
                </a:cxn>
                <a:cxn ang="0">
                  <a:pos x="96" y="0"/>
                </a:cxn>
                <a:cxn ang="0">
                  <a:pos x="0" y="0"/>
                </a:cxn>
              </a:cxnLst>
              <a:rect l="0" t="0" r="r" b="b"/>
              <a:pathLst>
                <a:path w="97" h="577">
                  <a:moveTo>
                    <a:pt x="0" y="0"/>
                  </a:moveTo>
                  <a:lnTo>
                    <a:pt x="1" y="458"/>
                  </a:lnTo>
                  <a:lnTo>
                    <a:pt x="96" y="576"/>
                  </a:lnTo>
                  <a:lnTo>
                    <a:pt x="96" y="0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38" name="未知"/>
            <p:cNvSpPr>
              <a:spLocks/>
            </p:cNvSpPr>
            <p:nvPr/>
          </p:nvSpPr>
          <p:spPr bwMode="auto">
            <a:xfrm>
              <a:off x="282" y="0"/>
              <a:ext cx="95" cy="577"/>
            </a:xfrm>
            <a:custGeom>
              <a:avLst/>
              <a:gdLst/>
              <a:ahLst/>
              <a:cxnLst>
                <a:cxn ang="0">
                  <a:pos x="90" y="0"/>
                </a:cxn>
                <a:cxn ang="0">
                  <a:pos x="94" y="458"/>
                </a:cxn>
                <a:cxn ang="0">
                  <a:pos x="0" y="576"/>
                </a:cxn>
                <a:cxn ang="0">
                  <a:pos x="0" y="0"/>
                </a:cxn>
                <a:cxn ang="0">
                  <a:pos x="90" y="0"/>
                </a:cxn>
              </a:cxnLst>
              <a:rect l="0" t="0" r="r" b="b"/>
              <a:pathLst>
                <a:path w="95" h="577">
                  <a:moveTo>
                    <a:pt x="90" y="0"/>
                  </a:moveTo>
                  <a:lnTo>
                    <a:pt x="94" y="458"/>
                  </a:lnTo>
                  <a:lnTo>
                    <a:pt x="0" y="576"/>
                  </a:lnTo>
                  <a:lnTo>
                    <a:pt x="0" y="0"/>
                  </a:lnTo>
                  <a:lnTo>
                    <a:pt x="90" y="0"/>
                  </a:lnTo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39" name="未知"/>
            <p:cNvSpPr>
              <a:spLocks/>
            </p:cNvSpPr>
            <p:nvPr/>
          </p:nvSpPr>
          <p:spPr bwMode="auto">
            <a:xfrm>
              <a:off x="186" y="0"/>
              <a:ext cx="97" cy="5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458"/>
                </a:cxn>
                <a:cxn ang="0">
                  <a:pos x="96" y="576"/>
                </a:cxn>
                <a:cxn ang="0">
                  <a:pos x="96" y="0"/>
                </a:cxn>
                <a:cxn ang="0">
                  <a:pos x="0" y="0"/>
                </a:cxn>
              </a:cxnLst>
              <a:rect l="0" t="0" r="r" b="b"/>
              <a:pathLst>
                <a:path w="97" h="577">
                  <a:moveTo>
                    <a:pt x="0" y="0"/>
                  </a:moveTo>
                  <a:lnTo>
                    <a:pt x="1" y="458"/>
                  </a:lnTo>
                  <a:lnTo>
                    <a:pt x="96" y="576"/>
                  </a:lnTo>
                  <a:lnTo>
                    <a:pt x="96" y="0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40" name="未知"/>
            <p:cNvSpPr>
              <a:spLocks/>
            </p:cNvSpPr>
            <p:nvPr/>
          </p:nvSpPr>
          <p:spPr bwMode="auto">
            <a:xfrm>
              <a:off x="467" y="0"/>
              <a:ext cx="95" cy="577"/>
            </a:xfrm>
            <a:custGeom>
              <a:avLst/>
              <a:gdLst/>
              <a:ahLst/>
              <a:cxnLst>
                <a:cxn ang="0">
                  <a:pos x="90" y="0"/>
                </a:cxn>
                <a:cxn ang="0">
                  <a:pos x="94" y="458"/>
                </a:cxn>
                <a:cxn ang="0">
                  <a:pos x="0" y="576"/>
                </a:cxn>
                <a:cxn ang="0">
                  <a:pos x="0" y="0"/>
                </a:cxn>
                <a:cxn ang="0">
                  <a:pos x="90" y="0"/>
                </a:cxn>
              </a:cxnLst>
              <a:rect l="0" t="0" r="r" b="b"/>
              <a:pathLst>
                <a:path w="95" h="577">
                  <a:moveTo>
                    <a:pt x="90" y="0"/>
                  </a:moveTo>
                  <a:lnTo>
                    <a:pt x="94" y="458"/>
                  </a:lnTo>
                  <a:lnTo>
                    <a:pt x="0" y="576"/>
                  </a:lnTo>
                  <a:lnTo>
                    <a:pt x="0" y="0"/>
                  </a:lnTo>
                  <a:lnTo>
                    <a:pt x="90" y="0"/>
                  </a:lnTo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41" name="未知"/>
            <p:cNvSpPr>
              <a:spLocks/>
            </p:cNvSpPr>
            <p:nvPr/>
          </p:nvSpPr>
          <p:spPr bwMode="auto">
            <a:xfrm>
              <a:off x="371" y="0"/>
              <a:ext cx="97" cy="5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458"/>
                </a:cxn>
                <a:cxn ang="0">
                  <a:pos x="96" y="576"/>
                </a:cxn>
                <a:cxn ang="0">
                  <a:pos x="96" y="0"/>
                </a:cxn>
                <a:cxn ang="0">
                  <a:pos x="0" y="0"/>
                </a:cxn>
              </a:cxnLst>
              <a:rect l="0" t="0" r="r" b="b"/>
              <a:pathLst>
                <a:path w="97" h="577">
                  <a:moveTo>
                    <a:pt x="0" y="0"/>
                  </a:moveTo>
                  <a:lnTo>
                    <a:pt x="1" y="458"/>
                  </a:lnTo>
                  <a:lnTo>
                    <a:pt x="96" y="576"/>
                  </a:lnTo>
                  <a:lnTo>
                    <a:pt x="96" y="0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</p:grpSp>
      <p:grpSp>
        <p:nvGrpSpPr>
          <p:cNvPr id="580625" name="Group 17"/>
          <p:cNvGrpSpPr>
            <a:grpSpLocks/>
          </p:cNvGrpSpPr>
          <p:nvPr/>
        </p:nvGrpSpPr>
        <p:grpSpPr bwMode="auto">
          <a:xfrm>
            <a:off x="0" y="2074863"/>
            <a:ext cx="496888" cy="1058862"/>
            <a:chOff x="0" y="0"/>
            <a:chExt cx="313" cy="667"/>
          </a:xfrm>
        </p:grpSpPr>
        <p:sp>
          <p:nvSpPr>
            <p:cNvPr id="43" name="未知"/>
            <p:cNvSpPr>
              <a:spLocks/>
            </p:cNvSpPr>
            <p:nvPr/>
          </p:nvSpPr>
          <p:spPr bwMode="auto">
            <a:xfrm>
              <a:off x="0" y="555"/>
              <a:ext cx="313" cy="112"/>
            </a:xfrm>
            <a:custGeom>
              <a:avLst/>
              <a:gdLst/>
              <a:ahLst/>
              <a:cxnLst>
                <a:cxn ang="0">
                  <a:pos x="0" y="111"/>
                </a:cxn>
                <a:cxn ang="0">
                  <a:pos x="202" y="111"/>
                </a:cxn>
                <a:cxn ang="0">
                  <a:pos x="312" y="0"/>
                </a:cxn>
                <a:cxn ang="0">
                  <a:pos x="0" y="0"/>
                </a:cxn>
                <a:cxn ang="0">
                  <a:pos x="0" y="111"/>
                </a:cxn>
              </a:cxnLst>
              <a:rect l="0" t="0" r="r" b="b"/>
              <a:pathLst>
                <a:path w="313" h="112">
                  <a:moveTo>
                    <a:pt x="0" y="111"/>
                  </a:moveTo>
                  <a:lnTo>
                    <a:pt x="202" y="111"/>
                  </a:lnTo>
                  <a:lnTo>
                    <a:pt x="312" y="0"/>
                  </a:lnTo>
                  <a:lnTo>
                    <a:pt x="0" y="0"/>
                  </a:lnTo>
                  <a:lnTo>
                    <a:pt x="0" y="111"/>
                  </a:lnTo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44" name="未知"/>
            <p:cNvSpPr>
              <a:spLocks/>
            </p:cNvSpPr>
            <p:nvPr/>
          </p:nvSpPr>
          <p:spPr bwMode="auto">
            <a:xfrm>
              <a:off x="0" y="444"/>
              <a:ext cx="313" cy="1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2" y="0"/>
                </a:cxn>
                <a:cxn ang="0">
                  <a:pos x="312" y="111"/>
                </a:cxn>
                <a:cxn ang="0">
                  <a:pos x="0" y="111"/>
                </a:cxn>
                <a:cxn ang="0">
                  <a:pos x="0" y="0"/>
                </a:cxn>
              </a:cxnLst>
              <a:rect l="0" t="0" r="r" b="b"/>
              <a:pathLst>
                <a:path w="313" h="112">
                  <a:moveTo>
                    <a:pt x="0" y="0"/>
                  </a:moveTo>
                  <a:lnTo>
                    <a:pt x="202" y="0"/>
                  </a:lnTo>
                  <a:lnTo>
                    <a:pt x="312" y="111"/>
                  </a:lnTo>
                  <a:lnTo>
                    <a:pt x="0" y="111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45" name="未知"/>
            <p:cNvSpPr>
              <a:spLocks/>
            </p:cNvSpPr>
            <p:nvPr/>
          </p:nvSpPr>
          <p:spPr bwMode="auto">
            <a:xfrm>
              <a:off x="0" y="333"/>
              <a:ext cx="313" cy="112"/>
            </a:xfrm>
            <a:custGeom>
              <a:avLst/>
              <a:gdLst/>
              <a:ahLst/>
              <a:cxnLst>
                <a:cxn ang="0">
                  <a:pos x="0" y="111"/>
                </a:cxn>
                <a:cxn ang="0">
                  <a:pos x="202" y="111"/>
                </a:cxn>
                <a:cxn ang="0">
                  <a:pos x="312" y="0"/>
                </a:cxn>
                <a:cxn ang="0">
                  <a:pos x="0" y="0"/>
                </a:cxn>
                <a:cxn ang="0">
                  <a:pos x="0" y="111"/>
                </a:cxn>
              </a:cxnLst>
              <a:rect l="0" t="0" r="r" b="b"/>
              <a:pathLst>
                <a:path w="313" h="112">
                  <a:moveTo>
                    <a:pt x="0" y="111"/>
                  </a:moveTo>
                  <a:lnTo>
                    <a:pt x="202" y="111"/>
                  </a:lnTo>
                  <a:lnTo>
                    <a:pt x="312" y="0"/>
                  </a:lnTo>
                  <a:lnTo>
                    <a:pt x="0" y="0"/>
                  </a:lnTo>
                  <a:lnTo>
                    <a:pt x="0" y="111"/>
                  </a:lnTo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46" name="未知"/>
            <p:cNvSpPr>
              <a:spLocks/>
            </p:cNvSpPr>
            <p:nvPr/>
          </p:nvSpPr>
          <p:spPr bwMode="auto">
            <a:xfrm>
              <a:off x="0" y="222"/>
              <a:ext cx="313" cy="1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2" y="0"/>
                </a:cxn>
                <a:cxn ang="0">
                  <a:pos x="312" y="111"/>
                </a:cxn>
                <a:cxn ang="0">
                  <a:pos x="0" y="111"/>
                </a:cxn>
                <a:cxn ang="0">
                  <a:pos x="0" y="0"/>
                </a:cxn>
              </a:cxnLst>
              <a:rect l="0" t="0" r="r" b="b"/>
              <a:pathLst>
                <a:path w="313" h="112">
                  <a:moveTo>
                    <a:pt x="0" y="0"/>
                  </a:moveTo>
                  <a:lnTo>
                    <a:pt x="202" y="0"/>
                  </a:lnTo>
                  <a:lnTo>
                    <a:pt x="312" y="111"/>
                  </a:lnTo>
                  <a:lnTo>
                    <a:pt x="0" y="111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47" name="未知"/>
            <p:cNvSpPr>
              <a:spLocks/>
            </p:cNvSpPr>
            <p:nvPr/>
          </p:nvSpPr>
          <p:spPr bwMode="auto">
            <a:xfrm>
              <a:off x="0" y="111"/>
              <a:ext cx="313" cy="112"/>
            </a:xfrm>
            <a:custGeom>
              <a:avLst/>
              <a:gdLst/>
              <a:ahLst/>
              <a:cxnLst>
                <a:cxn ang="0">
                  <a:pos x="0" y="111"/>
                </a:cxn>
                <a:cxn ang="0">
                  <a:pos x="202" y="111"/>
                </a:cxn>
                <a:cxn ang="0">
                  <a:pos x="312" y="0"/>
                </a:cxn>
                <a:cxn ang="0">
                  <a:pos x="0" y="0"/>
                </a:cxn>
                <a:cxn ang="0">
                  <a:pos x="0" y="111"/>
                </a:cxn>
              </a:cxnLst>
              <a:rect l="0" t="0" r="r" b="b"/>
              <a:pathLst>
                <a:path w="313" h="112">
                  <a:moveTo>
                    <a:pt x="0" y="111"/>
                  </a:moveTo>
                  <a:lnTo>
                    <a:pt x="202" y="111"/>
                  </a:lnTo>
                  <a:lnTo>
                    <a:pt x="312" y="0"/>
                  </a:lnTo>
                  <a:lnTo>
                    <a:pt x="0" y="0"/>
                  </a:lnTo>
                  <a:lnTo>
                    <a:pt x="0" y="111"/>
                  </a:lnTo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48" name="未知"/>
            <p:cNvSpPr>
              <a:spLocks/>
            </p:cNvSpPr>
            <p:nvPr/>
          </p:nvSpPr>
          <p:spPr bwMode="auto">
            <a:xfrm>
              <a:off x="0" y="0"/>
              <a:ext cx="313" cy="1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2" y="0"/>
                </a:cxn>
                <a:cxn ang="0">
                  <a:pos x="312" y="111"/>
                </a:cxn>
                <a:cxn ang="0">
                  <a:pos x="0" y="111"/>
                </a:cxn>
                <a:cxn ang="0">
                  <a:pos x="0" y="0"/>
                </a:cxn>
              </a:cxnLst>
              <a:rect l="0" t="0" r="r" b="b"/>
              <a:pathLst>
                <a:path w="313" h="112">
                  <a:moveTo>
                    <a:pt x="0" y="0"/>
                  </a:moveTo>
                  <a:lnTo>
                    <a:pt x="202" y="0"/>
                  </a:lnTo>
                  <a:lnTo>
                    <a:pt x="312" y="111"/>
                  </a:lnTo>
                  <a:lnTo>
                    <a:pt x="0" y="111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</p:grpSp>
      <p:grpSp>
        <p:nvGrpSpPr>
          <p:cNvPr id="580632" name="Group 24"/>
          <p:cNvGrpSpPr>
            <a:grpSpLocks/>
          </p:cNvGrpSpPr>
          <p:nvPr/>
        </p:nvGrpSpPr>
        <p:grpSpPr bwMode="auto">
          <a:xfrm>
            <a:off x="8639175" y="2074863"/>
            <a:ext cx="504825" cy="1011237"/>
            <a:chOff x="0" y="0"/>
            <a:chExt cx="318" cy="637"/>
          </a:xfrm>
        </p:grpSpPr>
        <p:sp>
          <p:nvSpPr>
            <p:cNvPr id="50" name="未知"/>
            <p:cNvSpPr>
              <a:spLocks/>
            </p:cNvSpPr>
            <p:nvPr/>
          </p:nvSpPr>
          <p:spPr bwMode="auto">
            <a:xfrm>
              <a:off x="0" y="530"/>
              <a:ext cx="318" cy="107"/>
            </a:xfrm>
            <a:custGeom>
              <a:avLst/>
              <a:gdLst/>
              <a:ahLst/>
              <a:cxnLst>
                <a:cxn ang="0">
                  <a:pos x="317" y="106"/>
                </a:cxn>
                <a:cxn ang="0">
                  <a:pos x="111" y="106"/>
                </a:cxn>
                <a:cxn ang="0">
                  <a:pos x="0" y="0"/>
                </a:cxn>
                <a:cxn ang="0">
                  <a:pos x="317" y="0"/>
                </a:cxn>
                <a:cxn ang="0">
                  <a:pos x="317" y="106"/>
                </a:cxn>
              </a:cxnLst>
              <a:rect l="0" t="0" r="r" b="b"/>
              <a:pathLst>
                <a:path w="318" h="107">
                  <a:moveTo>
                    <a:pt x="317" y="106"/>
                  </a:moveTo>
                  <a:lnTo>
                    <a:pt x="111" y="106"/>
                  </a:lnTo>
                  <a:lnTo>
                    <a:pt x="0" y="0"/>
                  </a:lnTo>
                  <a:lnTo>
                    <a:pt x="317" y="0"/>
                  </a:lnTo>
                  <a:lnTo>
                    <a:pt x="317" y="106"/>
                  </a:lnTo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51" name="未知"/>
            <p:cNvSpPr>
              <a:spLocks/>
            </p:cNvSpPr>
            <p:nvPr/>
          </p:nvSpPr>
          <p:spPr bwMode="auto">
            <a:xfrm>
              <a:off x="0" y="424"/>
              <a:ext cx="318" cy="107"/>
            </a:xfrm>
            <a:custGeom>
              <a:avLst/>
              <a:gdLst/>
              <a:ahLst/>
              <a:cxnLst>
                <a:cxn ang="0">
                  <a:pos x="317" y="0"/>
                </a:cxn>
                <a:cxn ang="0">
                  <a:pos x="111" y="0"/>
                </a:cxn>
                <a:cxn ang="0">
                  <a:pos x="0" y="106"/>
                </a:cxn>
                <a:cxn ang="0">
                  <a:pos x="317" y="106"/>
                </a:cxn>
                <a:cxn ang="0">
                  <a:pos x="317" y="0"/>
                </a:cxn>
              </a:cxnLst>
              <a:rect l="0" t="0" r="r" b="b"/>
              <a:pathLst>
                <a:path w="318" h="107">
                  <a:moveTo>
                    <a:pt x="317" y="0"/>
                  </a:moveTo>
                  <a:lnTo>
                    <a:pt x="111" y="0"/>
                  </a:lnTo>
                  <a:lnTo>
                    <a:pt x="0" y="106"/>
                  </a:lnTo>
                  <a:lnTo>
                    <a:pt x="317" y="106"/>
                  </a:lnTo>
                  <a:lnTo>
                    <a:pt x="317" y="0"/>
                  </a:lnTo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52" name="未知"/>
            <p:cNvSpPr>
              <a:spLocks/>
            </p:cNvSpPr>
            <p:nvPr/>
          </p:nvSpPr>
          <p:spPr bwMode="auto">
            <a:xfrm>
              <a:off x="0" y="318"/>
              <a:ext cx="318" cy="107"/>
            </a:xfrm>
            <a:custGeom>
              <a:avLst/>
              <a:gdLst/>
              <a:ahLst/>
              <a:cxnLst>
                <a:cxn ang="0">
                  <a:pos x="317" y="106"/>
                </a:cxn>
                <a:cxn ang="0">
                  <a:pos x="111" y="106"/>
                </a:cxn>
                <a:cxn ang="0">
                  <a:pos x="0" y="0"/>
                </a:cxn>
                <a:cxn ang="0">
                  <a:pos x="317" y="0"/>
                </a:cxn>
                <a:cxn ang="0">
                  <a:pos x="317" y="106"/>
                </a:cxn>
              </a:cxnLst>
              <a:rect l="0" t="0" r="r" b="b"/>
              <a:pathLst>
                <a:path w="318" h="107">
                  <a:moveTo>
                    <a:pt x="317" y="106"/>
                  </a:moveTo>
                  <a:lnTo>
                    <a:pt x="111" y="106"/>
                  </a:lnTo>
                  <a:lnTo>
                    <a:pt x="0" y="0"/>
                  </a:lnTo>
                  <a:lnTo>
                    <a:pt x="317" y="0"/>
                  </a:lnTo>
                  <a:lnTo>
                    <a:pt x="317" y="106"/>
                  </a:lnTo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53" name="未知"/>
            <p:cNvSpPr>
              <a:spLocks/>
            </p:cNvSpPr>
            <p:nvPr/>
          </p:nvSpPr>
          <p:spPr bwMode="auto">
            <a:xfrm>
              <a:off x="0" y="212"/>
              <a:ext cx="318" cy="107"/>
            </a:xfrm>
            <a:custGeom>
              <a:avLst/>
              <a:gdLst/>
              <a:ahLst/>
              <a:cxnLst>
                <a:cxn ang="0">
                  <a:pos x="317" y="0"/>
                </a:cxn>
                <a:cxn ang="0">
                  <a:pos x="111" y="0"/>
                </a:cxn>
                <a:cxn ang="0">
                  <a:pos x="0" y="106"/>
                </a:cxn>
                <a:cxn ang="0">
                  <a:pos x="317" y="106"/>
                </a:cxn>
                <a:cxn ang="0">
                  <a:pos x="317" y="0"/>
                </a:cxn>
              </a:cxnLst>
              <a:rect l="0" t="0" r="r" b="b"/>
              <a:pathLst>
                <a:path w="318" h="107">
                  <a:moveTo>
                    <a:pt x="317" y="0"/>
                  </a:moveTo>
                  <a:lnTo>
                    <a:pt x="111" y="0"/>
                  </a:lnTo>
                  <a:lnTo>
                    <a:pt x="0" y="106"/>
                  </a:lnTo>
                  <a:lnTo>
                    <a:pt x="317" y="106"/>
                  </a:lnTo>
                  <a:lnTo>
                    <a:pt x="317" y="0"/>
                  </a:lnTo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54" name="未知"/>
            <p:cNvSpPr>
              <a:spLocks/>
            </p:cNvSpPr>
            <p:nvPr/>
          </p:nvSpPr>
          <p:spPr bwMode="auto">
            <a:xfrm>
              <a:off x="0" y="106"/>
              <a:ext cx="318" cy="107"/>
            </a:xfrm>
            <a:custGeom>
              <a:avLst/>
              <a:gdLst/>
              <a:ahLst/>
              <a:cxnLst>
                <a:cxn ang="0">
                  <a:pos x="317" y="106"/>
                </a:cxn>
                <a:cxn ang="0">
                  <a:pos x="111" y="106"/>
                </a:cxn>
                <a:cxn ang="0">
                  <a:pos x="0" y="0"/>
                </a:cxn>
                <a:cxn ang="0">
                  <a:pos x="317" y="0"/>
                </a:cxn>
                <a:cxn ang="0">
                  <a:pos x="317" y="106"/>
                </a:cxn>
              </a:cxnLst>
              <a:rect l="0" t="0" r="r" b="b"/>
              <a:pathLst>
                <a:path w="318" h="107">
                  <a:moveTo>
                    <a:pt x="317" y="106"/>
                  </a:moveTo>
                  <a:lnTo>
                    <a:pt x="111" y="106"/>
                  </a:lnTo>
                  <a:lnTo>
                    <a:pt x="0" y="0"/>
                  </a:lnTo>
                  <a:lnTo>
                    <a:pt x="317" y="0"/>
                  </a:lnTo>
                  <a:lnTo>
                    <a:pt x="317" y="106"/>
                  </a:lnTo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55" name="未知"/>
            <p:cNvSpPr>
              <a:spLocks/>
            </p:cNvSpPr>
            <p:nvPr/>
          </p:nvSpPr>
          <p:spPr bwMode="auto">
            <a:xfrm>
              <a:off x="0" y="0"/>
              <a:ext cx="318" cy="107"/>
            </a:xfrm>
            <a:custGeom>
              <a:avLst/>
              <a:gdLst/>
              <a:ahLst/>
              <a:cxnLst>
                <a:cxn ang="0">
                  <a:pos x="317" y="0"/>
                </a:cxn>
                <a:cxn ang="0">
                  <a:pos x="111" y="0"/>
                </a:cxn>
                <a:cxn ang="0">
                  <a:pos x="0" y="106"/>
                </a:cxn>
                <a:cxn ang="0">
                  <a:pos x="317" y="106"/>
                </a:cxn>
                <a:cxn ang="0">
                  <a:pos x="317" y="0"/>
                </a:cxn>
              </a:cxnLst>
              <a:rect l="0" t="0" r="r" b="b"/>
              <a:pathLst>
                <a:path w="318" h="107">
                  <a:moveTo>
                    <a:pt x="317" y="0"/>
                  </a:moveTo>
                  <a:lnTo>
                    <a:pt x="111" y="0"/>
                  </a:lnTo>
                  <a:lnTo>
                    <a:pt x="0" y="106"/>
                  </a:lnTo>
                  <a:lnTo>
                    <a:pt x="317" y="106"/>
                  </a:lnTo>
                  <a:lnTo>
                    <a:pt x="317" y="0"/>
                  </a:lnTo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pitchFamily="34" charset="0"/>
              </a:endParaRPr>
            </a:p>
          </p:txBody>
        </p:sp>
      </p:grpSp>
      <p:sp>
        <p:nvSpPr>
          <p:cNvPr id="580639" name="Rectangle 25"/>
          <p:cNvSpPr>
            <a:spLocks noGrp="1" noChangeArrowheads="1"/>
          </p:cNvSpPr>
          <p:nvPr>
            <p:ph type="title"/>
          </p:nvPr>
        </p:nvSpPr>
        <p:spPr bwMode="auto">
          <a:xfrm>
            <a:off x="936625" y="185738"/>
            <a:ext cx="7894638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56" name="Rectangle 3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6950" y="6550025"/>
            <a:ext cx="527050" cy="30797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latin typeface="+mn-lt"/>
              </a:defRPr>
            </a:lvl1pPr>
          </a:lstStyle>
          <a:p>
            <a:pPr>
              <a:defRPr/>
            </a:pPr>
            <a:fld id="{9422F02C-34E1-4AD5-A389-4C3A86ADDAD4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</p:sldLayoutIdLst>
  <p:transition>
    <p:wipe dir="d"/>
  </p:transition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Monotype Sorts" pitchFamily="2" charset="2"/>
        <a:buChar char="u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–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–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–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–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–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–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F://ATKINS-physical%20chemistry/VIDEO/INTRO.MOV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12" Type="http://schemas.openxmlformats.org/officeDocument/2006/relationships/image" Target="../media/image25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22.emf"/><Relationship Id="rId11" Type="http://schemas.openxmlformats.org/officeDocument/2006/relationships/oleObject" Target="../embeddings/oleObject41.bin"/><Relationship Id="rId5" Type="http://schemas.openxmlformats.org/officeDocument/2006/relationships/oleObject" Target="../embeddings/oleObject38.bin"/><Relationship Id="rId10" Type="http://schemas.openxmlformats.org/officeDocument/2006/relationships/image" Target="../media/image24.emf"/><Relationship Id="rId4" Type="http://schemas.openxmlformats.org/officeDocument/2006/relationships/image" Target="../media/image21.emf"/><Relationship Id="rId9" Type="http://schemas.openxmlformats.org/officeDocument/2006/relationships/oleObject" Target="../embeddings/oleObject40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2" Type="http://schemas.openxmlformats.org/officeDocument/2006/relationships/slideLayout" Target="../slideLayouts/slideLayout144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27.emf"/><Relationship Id="rId5" Type="http://schemas.openxmlformats.org/officeDocument/2006/relationships/oleObject" Target="../embeddings/oleObject43.bin"/><Relationship Id="rId10" Type="http://schemas.openxmlformats.org/officeDocument/2006/relationships/image" Target="../media/image29.emf"/><Relationship Id="rId4" Type="http://schemas.openxmlformats.org/officeDocument/2006/relationships/image" Target="../media/image26.emf"/><Relationship Id="rId9" Type="http://schemas.openxmlformats.org/officeDocument/2006/relationships/oleObject" Target="../embeddings/oleObject45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144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31.emf"/><Relationship Id="rId5" Type="http://schemas.openxmlformats.org/officeDocument/2006/relationships/oleObject" Target="../embeddings/oleObject47.bin"/><Relationship Id="rId4" Type="http://schemas.openxmlformats.org/officeDocument/2006/relationships/image" Target="../media/image30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32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emf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1.bin"/><Relationship Id="rId12" Type="http://schemas.openxmlformats.org/officeDocument/2006/relationships/image" Target="../media/image37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34.emf"/><Relationship Id="rId11" Type="http://schemas.openxmlformats.org/officeDocument/2006/relationships/oleObject" Target="../embeddings/oleObject53.bin"/><Relationship Id="rId5" Type="http://schemas.openxmlformats.org/officeDocument/2006/relationships/oleObject" Target="../embeddings/oleObject50.bin"/><Relationship Id="rId10" Type="http://schemas.openxmlformats.org/officeDocument/2006/relationships/image" Target="../media/image36.emf"/><Relationship Id="rId4" Type="http://schemas.openxmlformats.org/officeDocument/2006/relationships/image" Target="../media/image33.emf"/><Relationship Id="rId9" Type="http://schemas.openxmlformats.org/officeDocument/2006/relationships/oleObject" Target="../embeddings/oleObject52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emf"/><Relationship Id="rId3" Type="http://schemas.openxmlformats.org/officeDocument/2006/relationships/oleObject" Target="../embeddings/oleObject54.bin"/><Relationship Id="rId7" Type="http://schemas.openxmlformats.org/officeDocument/2006/relationships/oleObject" Target="../embeddings/oleObject56.bin"/><Relationship Id="rId12" Type="http://schemas.openxmlformats.org/officeDocument/2006/relationships/image" Target="../media/image4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39.emf"/><Relationship Id="rId11" Type="http://schemas.openxmlformats.org/officeDocument/2006/relationships/oleObject" Target="../embeddings/oleObject58.bin"/><Relationship Id="rId5" Type="http://schemas.openxmlformats.org/officeDocument/2006/relationships/oleObject" Target="../embeddings/oleObject55.bin"/><Relationship Id="rId10" Type="http://schemas.openxmlformats.org/officeDocument/2006/relationships/image" Target="../media/image41.emf"/><Relationship Id="rId4" Type="http://schemas.openxmlformats.org/officeDocument/2006/relationships/image" Target="../media/image38.emf"/><Relationship Id="rId9" Type="http://schemas.openxmlformats.org/officeDocument/2006/relationships/oleObject" Target="../embeddings/oleObject57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emf"/><Relationship Id="rId3" Type="http://schemas.openxmlformats.org/officeDocument/2006/relationships/oleObject" Target="../embeddings/oleObject59.bin"/><Relationship Id="rId7" Type="http://schemas.openxmlformats.org/officeDocument/2006/relationships/oleObject" Target="../embeddings/oleObject6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44.emf"/><Relationship Id="rId5" Type="http://schemas.openxmlformats.org/officeDocument/2006/relationships/oleObject" Target="../embeddings/oleObject60.bin"/><Relationship Id="rId10" Type="http://schemas.openxmlformats.org/officeDocument/2006/relationships/image" Target="../media/image46.emf"/><Relationship Id="rId4" Type="http://schemas.openxmlformats.org/officeDocument/2006/relationships/image" Target="../media/image43.emf"/><Relationship Id="rId9" Type="http://schemas.openxmlformats.org/officeDocument/2006/relationships/oleObject" Target="../embeddings/oleObject62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emf"/><Relationship Id="rId3" Type="http://schemas.openxmlformats.org/officeDocument/2006/relationships/oleObject" Target="../embeddings/oleObject63.bin"/><Relationship Id="rId7" Type="http://schemas.openxmlformats.org/officeDocument/2006/relationships/oleObject" Target="../embeddings/oleObject65.bin"/><Relationship Id="rId12" Type="http://schemas.openxmlformats.org/officeDocument/2006/relationships/image" Target="../media/image51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48.emf"/><Relationship Id="rId11" Type="http://schemas.openxmlformats.org/officeDocument/2006/relationships/oleObject" Target="../embeddings/oleObject67.bin"/><Relationship Id="rId5" Type="http://schemas.openxmlformats.org/officeDocument/2006/relationships/oleObject" Target="../embeddings/oleObject64.bin"/><Relationship Id="rId10" Type="http://schemas.openxmlformats.org/officeDocument/2006/relationships/image" Target="../media/image50.emf"/><Relationship Id="rId4" Type="http://schemas.openxmlformats.org/officeDocument/2006/relationships/image" Target="../media/image47.emf"/><Relationship Id="rId9" Type="http://schemas.openxmlformats.org/officeDocument/2006/relationships/oleObject" Target="../embeddings/oleObject66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5" Type="http://schemas.openxmlformats.org/officeDocument/2006/relationships/image" Target="../media/image52.emf"/><Relationship Id="rId4" Type="http://schemas.openxmlformats.org/officeDocument/2006/relationships/oleObject" Target="../embeddings/oleObject68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emf"/><Relationship Id="rId13" Type="http://schemas.openxmlformats.org/officeDocument/2006/relationships/oleObject" Target="../embeddings/oleObject74.bin"/><Relationship Id="rId3" Type="http://schemas.openxmlformats.org/officeDocument/2006/relationships/oleObject" Target="../embeddings/oleObject69.bin"/><Relationship Id="rId7" Type="http://schemas.openxmlformats.org/officeDocument/2006/relationships/oleObject" Target="../embeddings/oleObject71.bin"/><Relationship Id="rId12" Type="http://schemas.openxmlformats.org/officeDocument/2006/relationships/image" Target="../media/image54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6.emf"/><Relationship Id="rId1" Type="http://schemas.openxmlformats.org/officeDocument/2006/relationships/vmlDrawing" Target="../drawings/vmlDrawing32.vml"/><Relationship Id="rId6" Type="http://schemas.openxmlformats.org/officeDocument/2006/relationships/image" Target="../media/image48.emf"/><Relationship Id="rId11" Type="http://schemas.openxmlformats.org/officeDocument/2006/relationships/oleObject" Target="../embeddings/oleObject73.bin"/><Relationship Id="rId5" Type="http://schemas.openxmlformats.org/officeDocument/2006/relationships/oleObject" Target="../embeddings/oleObject70.bin"/><Relationship Id="rId15" Type="http://schemas.openxmlformats.org/officeDocument/2006/relationships/oleObject" Target="../embeddings/oleObject75.bin"/><Relationship Id="rId10" Type="http://schemas.openxmlformats.org/officeDocument/2006/relationships/image" Target="../media/image50.emf"/><Relationship Id="rId4" Type="http://schemas.openxmlformats.org/officeDocument/2006/relationships/image" Target="../media/image47.emf"/><Relationship Id="rId9" Type="http://schemas.openxmlformats.org/officeDocument/2006/relationships/oleObject" Target="../embeddings/oleObject72.bin"/><Relationship Id="rId14" Type="http://schemas.openxmlformats.org/officeDocument/2006/relationships/image" Target="../media/image55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58.emf"/><Relationship Id="rId5" Type="http://schemas.openxmlformats.org/officeDocument/2006/relationships/oleObject" Target="../embeddings/oleObject77.bin"/><Relationship Id="rId4" Type="http://schemas.openxmlformats.org/officeDocument/2006/relationships/image" Target="../media/image57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emf"/><Relationship Id="rId3" Type="http://schemas.openxmlformats.org/officeDocument/2006/relationships/oleObject" Target="../embeddings/oleObject78.bin"/><Relationship Id="rId7" Type="http://schemas.openxmlformats.org/officeDocument/2006/relationships/oleObject" Target="../embeddings/oleObject80.bin"/><Relationship Id="rId12" Type="http://schemas.openxmlformats.org/officeDocument/2006/relationships/image" Target="../media/image6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60.emf"/><Relationship Id="rId11" Type="http://schemas.openxmlformats.org/officeDocument/2006/relationships/oleObject" Target="../embeddings/oleObject82.bin"/><Relationship Id="rId5" Type="http://schemas.openxmlformats.org/officeDocument/2006/relationships/oleObject" Target="../embeddings/oleObject79.bin"/><Relationship Id="rId10" Type="http://schemas.openxmlformats.org/officeDocument/2006/relationships/image" Target="../media/image62.emf"/><Relationship Id="rId4" Type="http://schemas.openxmlformats.org/officeDocument/2006/relationships/image" Target="../media/image59.emf"/><Relationship Id="rId9" Type="http://schemas.openxmlformats.org/officeDocument/2006/relationships/oleObject" Target="../embeddings/oleObject81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em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emf"/><Relationship Id="rId3" Type="http://schemas.openxmlformats.org/officeDocument/2006/relationships/image" Target="../media/image66.emf"/><Relationship Id="rId7" Type="http://schemas.openxmlformats.org/officeDocument/2006/relationships/image" Target="../media/image70.emf"/><Relationship Id="rId2" Type="http://schemas.openxmlformats.org/officeDocument/2006/relationships/image" Target="../media/image65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9.emf"/><Relationship Id="rId5" Type="http://schemas.openxmlformats.org/officeDocument/2006/relationships/image" Target="../media/image68.emf"/><Relationship Id="rId4" Type="http://schemas.openxmlformats.org/officeDocument/2006/relationships/image" Target="../media/image67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emf"/><Relationship Id="rId3" Type="http://schemas.openxmlformats.org/officeDocument/2006/relationships/oleObject" Target="../embeddings/oleObject83.bin"/><Relationship Id="rId7" Type="http://schemas.openxmlformats.org/officeDocument/2006/relationships/oleObject" Target="../embeddings/oleObject8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73.emf"/><Relationship Id="rId5" Type="http://schemas.openxmlformats.org/officeDocument/2006/relationships/oleObject" Target="../embeddings/oleObject84.bin"/><Relationship Id="rId10" Type="http://schemas.openxmlformats.org/officeDocument/2006/relationships/image" Target="../media/image75.emf"/><Relationship Id="rId4" Type="http://schemas.openxmlformats.org/officeDocument/2006/relationships/image" Target="../media/image72.emf"/><Relationship Id="rId9" Type="http://schemas.openxmlformats.org/officeDocument/2006/relationships/oleObject" Target="../embeddings/oleObject86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emf"/><Relationship Id="rId13" Type="http://schemas.openxmlformats.org/officeDocument/2006/relationships/oleObject" Target="../embeddings/oleObject92.bin"/><Relationship Id="rId3" Type="http://schemas.openxmlformats.org/officeDocument/2006/relationships/oleObject" Target="../embeddings/oleObject87.bin"/><Relationship Id="rId7" Type="http://schemas.openxmlformats.org/officeDocument/2006/relationships/oleObject" Target="../embeddings/oleObject89.bin"/><Relationship Id="rId12" Type="http://schemas.openxmlformats.org/officeDocument/2006/relationships/image" Target="../media/image80.emf"/><Relationship Id="rId2" Type="http://schemas.openxmlformats.org/officeDocument/2006/relationships/slideLayout" Target="../slideLayouts/slideLayout16.xml"/><Relationship Id="rId16" Type="http://schemas.openxmlformats.org/officeDocument/2006/relationships/image" Target="../media/image82.emf"/><Relationship Id="rId1" Type="http://schemas.openxmlformats.org/officeDocument/2006/relationships/vmlDrawing" Target="../drawings/vmlDrawing36.vml"/><Relationship Id="rId6" Type="http://schemas.openxmlformats.org/officeDocument/2006/relationships/image" Target="../media/image77.emf"/><Relationship Id="rId11" Type="http://schemas.openxmlformats.org/officeDocument/2006/relationships/oleObject" Target="../embeddings/oleObject91.bin"/><Relationship Id="rId5" Type="http://schemas.openxmlformats.org/officeDocument/2006/relationships/oleObject" Target="../embeddings/oleObject88.bin"/><Relationship Id="rId15" Type="http://schemas.openxmlformats.org/officeDocument/2006/relationships/oleObject" Target="../embeddings/oleObject93.bin"/><Relationship Id="rId10" Type="http://schemas.openxmlformats.org/officeDocument/2006/relationships/image" Target="../media/image79.emf"/><Relationship Id="rId4" Type="http://schemas.openxmlformats.org/officeDocument/2006/relationships/image" Target="../media/image76.emf"/><Relationship Id="rId9" Type="http://schemas.openxmlformats.org/officeDocument/2006/relationships/oleObject" Target="../embeddings/oleObject90.bin"/><Relationship Id="rId14" Type="http://schemas.openxmlformats.org/officeDocument/2006/relationships/image" Target="../media/image81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emf"/><Relationship Id="rId3" Type="http://schemas.openxmlformats.org/officeDocument/2006/relationships/image" Target="../media/image85.jpeg"/><Relationship Id="rId7" Type="http://schemas.openxmlformats.org/officeDocument/2006/relationships/oleObject" Target="../embeddings/oleObject95.bin"/><Relationship Id="rId2" Type="http://schemas.openxmlformats.org/officeDocument/2006/relationships/slideLayout" Target="../slideLayouts/slideLayout124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86.jpeg"/><Relationship Id="rId5" Type="http://schemas.openxmlformats.org/officeDocument/2006/relationships/image" Target="../media/image83.emf"/><Relationship Id="rId4" Type="http://schemas.openxmlformats.org/officeDocument/2006/relationships/oleObject" Target="../embeddings/oleObject94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8.bin"/><Relationship Id="rId13" Type="http://schemas.openxmlformats.org/officeDocument/2006/relationships/image" Target="../media/image91.emf"/><Relationship Id="rId3" Type="http://schemas.openxmlformats.org/officeDocument/2006/relationships/oleObject" Target="../embeddings/oleObject96.bin"/><Relationship Id="rId7" Type="http://schemas.openxmlformats.org/officeDocument/2006/relationships/image" Target="../media/image88.emf"/><Relationship Id="rId12" Type="http://schemas.openxmlformats.org/officeDocument/2006/relationships/oleObject" Target="../embeddings/oleObject100.bin"/><Relationship Id="rId2" Type="http://schemas.openxmlformats.org/officeDocument/2006/relationships/slideLayout" Target="../slideLayouts/slideLayout124.xml"/><Relationship Id="rId1" Type="http://schemas.openxmlformats.org/officeDocument/2006/relationships/vmlDrawing" Target="../drawings/vmlDrawing38.vml"/><Relationship Id="rId6" Type="http://schemas.openxmlformats.org/officeDocument/2006/relationships/oleObject" Target="../embeddings/oleObject97.bin"/><Relationship Id="rId11" Type="http://schemas.openxmlformats.org/officeDocument/2006/relationships/image" Target="../media/image90.emf"/><Relationship Id="rId5" Type="http://schemas.openxmlformats.org/officeDocument/2006/relationships/image" Target="../media/image92.jpeg"/><Relationship Id="rId10" Type="http://schemas.openxmlformats.org/officeDocument/2006/relationships/oleObject" Target="../embeddings/oleObject99.bin"/><Relationship Id="rId4" Type="http://schemas.openxmlformats.org/officeDocument/2006/relationships/image" Target="../media/image87.emf"/><Relationship Id="rId9" Type="http://schemas.openxmlformats.org/officeDocument/2006/relationships/image" Target="../media/image89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3.bin"/><Relationship Id="rId13" Type="http://schemas.openxmlformats.org/officeDocument/2006/relationships/image" Target="../media/image97.emf"/><Relationship Id="rId3" Type="http://schemas.openxmlformats.org/officeDocument/2006/relationships/image" Target="../media/image100.jpeg"/><Relationship Id="rId7" Type="http://schemas.openxmlformats.org/officeDocument/2006/relationships/image" Target="../media/image94.emf"/><Relationship Id="rId12" Type="http://schemas.openxmlformats.org/officeDocument/2006/relationships/oleObject" Target="../embeddings/oleObject105.bin"/><Relationship Id="rId17" Type="http://schemas.openxmlformats.org/officeDocument/2006/relationships/image" Target="../media/image99.emf"/><Relationship Id="rId2" Type="http://schemas.openxmlformats.org/officeDocument/2006/relationships/slideLayout" Target="../slideLayouts/slideLayout124.xml"/><Relationship Id="rId16" Type="http://schemas.openxmlformats.org/officeDocument/2006/relationships/oleObject" Target="../embeddings/oleObject107.bin"/><Relationship Id="rId1" Type="http://schemas.openxmlformats.org/officeDocument/2006/relationships/vmlDrawing" Target="../drawings/vmlDrawing39.vml"/><Relationship Id="rId6" Type="http://schemas.openxmlformats.org/officeDocument/2006/relationships/oleObject" Target="../embeddings/oleObject102.bin"/><Relationship Id="rId11" Type="http://schemas.openxmlformats.org/officeDocument/2006/relationships/image" Target="../media/image96.emf"/><Relationship Id="rId5" Type="http://schemas.openxmlformats.org/officeDocument/2006/relationships/image" Target="../media/image93.emf"/><Relationship Id="rId15" Type="http://schemas.openxmlformats.org/officeDocument/2006/relationships/image" Target="../media/image98.emf"/><Relationship Id="rId10" Type="http://schemas.openxmlformats.org/officeDocument/2006/relationships/oleObject" Target="../embeddings/oleObject104.bin"/><Relationship Id="rId4" Type="http://schemas.openxmlformats.org/officeDocument/2006/relationships/oleObject" Target="../embeddings/oleObject101.bin"/><Relationship Id="rId9" Type="http://schemas.openxmlformats.org/officeDocument/2006/relationships/image" Target="../media/image95.emf"/><Relationship Id="rId14" Type="http://schemas.openxmlformats.org/officeDocument/2006/relationships/oleObject" Target="../embeddings/oleObject106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emf"/><Relationship Id="rId3" Type="http://schemas.openxmlformats.org/officeDocument/2006/relationships/oleObject" Target="../embeddings/oleObject108.bin"/><Relationship Id="rId7" Type="http://schemas.openxmlformats.org/officeDocument/2006/relationships/oleObject" Target="../embeddings/oleObject110.bin"/><Relationship Id="rId12" Type="http://schemas.openxmlformats.org/officeDocument/2006/relationships/image" Target="../media/image105.emf"/><Relationship Id="rId2" Type="http://schemas.openxmlformats.org/officeDocument/2006/relationships/slideLayout" Target="../slideLayouts/slideLayout129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102.emf"/><Relationship Id="rId11" Type="http://schemas.openxmlformats.org/officeDocument/2006/relationships/oleObject" Target="../embeddings/oleObject112.bin"/><Relationship Id="rId5" Type="http://schemas.openxmlformats.org/officeDocument/2006/relationships/oleObject" Target="../embeddings/oleObject109.bin"/><Relationship Id="rId10" Type="http://schemas.openxmlformats.org/officeDocument/2006/relationships/image" Target="../media/image104.emf"/><Relationship Id="rId4" Type="http://schemas.openxmlformats.org/officeDocument/2006/relationships/image" Target="../media/image101.emf"/><Relationship Id="rId9" Type="http://schemas.openxmlformats.org/officeDocument/2006/relationships/oleObject" Target="../embeddings/oleObject111.bin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emf"/><Relationship Id="rId1" Type="http://schemas.openxmlformats.org/officeDocument/2006/relationships/slideLayout" Target="../slideLayouts/slideLayout12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emf"/><Relationship Id="rId1" Type="http://schemas.openxmlformats.org/officeDocument/2006/relationships/slideLayout" Target="../slideLayouts/slideLayout129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emf"/><Relationship Id="rId3" Type="http://schemas.openxmlformats.org/officeDocument/2006/relationships/oleObject" Target="../embeddings/oleObject113.bin"/><Relationship Id="rId7" Type="http://schemas.openxmlformats.org/officeDocument/2006/relationships/oleObject" Target="../embeddings/oleObject115.bin"/><Relationship Id="rId12" Type="http://schemas.openxmlformats.org/officeDocument/2006/relationships/image" Target="../media/image112.emf"/><Relationship Id="rId2" Type="http://schemas.openxmlformats.org/officeDocument/2006/relationships/slideLayout" Target="../slideLayouts/slideLayout124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109.emf"/><Relationship Id="rId11" Type="http://schemas.openxmlformats.org/officeDocument/2006/relationships/oleObject" Target="../embeddings/oleObject117.bin"/><Relationship Id="rId5" Type="http://schemas.openxmlformats.org/officeDocument/2006/relationships/oleObject" Target="../embeddings/oleObject114.bin"/><Relationship Id="rId10" Type="http://schemas.openxmlformats.org/officeDocument/2006/relationships/image" Target="../media/image111.emf"/><Relationship Id="rId4" Type="http://schemas.openxmlformats.org/officeDocument/2006/relationships/image" Target="../media/image108.emf"/><Relationship Id="rId9" Type="http://schemas.openxmlformats.org/officeDocument/2006/relationships/oleObject" Target="../embeddings/oleObject116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emf"/><Relationship Id="rId3" Type="http://schemas.openxmlformats.org/officeDocument/2006/relationships/oleObject" Target="../embeddings/oleObject118.bin"/><Relationship Id="rId7" Type="http://schemas.openxmlformats.org/officeDocument/2006/relationships/oleObject" Target="../embeddings/oleObject120.bin"/><Relationship Id="rId2" Type="http://schemas.openxmlformats.org/officeDocument/2006/relationships/slideLayout" Target="../slideLayouts/slideLayout124.xml"/><Relationship Id="rId1" Type="http://schemas.openxmlformats.org/officeDocument/2006/relationships/vmlDrawing" Target="../drawings/vmlDrawing42.vml"/><Relationship Id="rId6" Type="http://schemas.openxmlformats.org/officeDocument/2006/relationships/image" Target="../media/image114.emf"/><Relationship Id="rId5" Type="http://schemas.openxmlformats.org/officeDocument/2006/relationships/oleObject" Target="../embeddings/oleObject119.bin"/><Relationship Id="rId10" Type="http://schemas.openxmlformats.org/officeDocument/2006/relationships/image" Target="../media/image116.emf"/><Relationship Id="rId4" Type="http://schemas.openxmlformats.org/officeDocument/2006/relationships/image" Target="../media/image113.emf"/><Relationship Id="rId9" Type="http://schemas.openxmlformats.org/officeDocument/2006/relationships/oleObject" Target="../embeddings/oleObject121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emf"/><Relationship Id="rId3" Type="http://schemas.openxmlformats.org/officeDocument/2006/relationships/oleObject" Target="../embeddings/oleObject122.bin"/><Relationship Id="rId7" Type="http://schemas.openxmlformats.org/officeDocument/2006/relationships/oleObject" Target="../embeddings/oleObject124.bin"/><Relationship Id="rId2" Type="http://schemas.openxmlformats.org/officeDocument/2006/relationships/slideLayout" Target="../slideLayouts/slideLayout124.xml"/><Relationship Id="rId1" Type="http://schemas.openxmlformats.org/officeDocument/2006/relationships/vmlDrawing" Target="../drawings/vmlDrawing43.vml"/><Relationship Id="rId6" Type="http://schemas.openxmlformats.org/officeDocument/2006/relationships/image" Target="../media/image118.emf"/><Relationship Id="rId5" Type="http://schemas.openxmlformats.org/officeDocument/2006/relationships/oleObject" Target="../embeddings/oleObject123.bin"/><Relationship Id="rId10" Type="http://schemas.openxmlformats.org/officeDocument/2006/relationships/image" Target="../media/image120.emf"/><Relationship Id="rId4" Type="http://schemas.openxmlformats.org/officeDocument/2006/relationships/image" Target="../media/image117.emf"/><Relationship Id="rId9" Type="http://schemas.openxmlformats.org/officeDocument/2006/relationships/oleObject" Target="../embeddings/oleObject125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emf"/><Relationship Id="rId3" Type="http://schemas.openxmlformats.org/officeDocument/2006/relationships/oleObject" Target="../embeddings/oleObject126.bin"/><Relationship Id="rId7" Type="http://schemas.openxmlformats.org/officeDocument/2006/relationships/oleObject" Target="../embeddings/oleObject128.bin"/><Relationship Id="rId2" Type="http://schemas.openxmlformats.org/officeDocument/2006/relationships/slideLayout" Target="../slideLayouts/slideLayout124.xml"/><Relationship Id="rId1" Type="http://schemas.openxmlformats.org/officeDocument/2006/relationships/vmlDrawing" Target="../drawings/vmlDrawing44.vml"/><Relationship Id="rId6" Type="http://schemas.openxmlformats.org/officeDocument/2006/relationships/image" Target="../media/image122.emf"/><Relationship Id="rId5" Type="http://schemas.openxmlformats.org/officeDocument/2006/relationships/oleObject" Target="../embeddings/oleObject127.bin"/><Relationship Id="rId10" Type="http://schemas.openxmlformats.org/officeDocument/2006/relationships/image" Target="../media/image124.emf"/><Relationship Id="rId4" Type="http://schemas.openxmlformats.org/officeDocument/2006/relationships/image" Target="../media/image121.emf"/><Relationship Id="rId9" Type="http://schemas.openxmlformats.org/officeDocument/2006/relationships/oleObject" Target="../embeddings/oleObject129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emf"/><Relationship Id="rId3" Type="http://schemas.openxmlformats.org/officeDocument/2006/relationships/oleObject" Target="../embeddings/oleObject130.bin"/><Relationship Id="rId7" Type="http://schemas.openxmlformats.org/officeDocument/2006/relationships/oleObject" Target="../embeddings/oleObject132.bin"/><Relationship Id="rId12" Type="http://schemas.openxmlformats.org/officeDocument/2006/relationships/image" Target="../media/image129.emf"/><Relationship Id="rId2" Type="http://schemas.openxmlformats.org/officeDocument/2006/relationships/slideLayout" Target="../slideLayouts/slideLayout124.xml"/><Relationship Id="rId1" Type="http://schemas.openxmlformats.org/officeDocument/2006/relationships/vmlDrawing" Target="../drawings/vmlDrawing45.vml"/><Relationship Id="rId6" Type="http://schemas.openxmlformats.org/officeDocument/2006/relationships/image" Target="../media/image126.emf"/><Relationship Id="rId11" Type="http://schemas.openxmlformats.org/officeDocument/2006/relationships/oleObject" Target="../embeddings/oleObject134.bin"/><Relationship Id="rId5" Type="http://schemas.openxmlformats.org/officeDocument/2006/relationships/oleObject" Target="../embeddings/oleObject131.bin"/><Relationship Id="rId10" Type="http://schemas.openxmlformats.org/officeDocument/2006/relationships/image" Target="../media/image128.emf"/><Relationship Id="rId4" Type="http://schemas.openxmlformats.org/officeDocument/2006/relationships/image" Target="../media/image125.emf"/><Relationship Id="rId9" Type="http://schemas.openxmlformats.org/officeDocument/2006/relationships/oleObject" Target="../embeddings/oleObject133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emf"/><Relationship Id="rId13" Type="http://schemas.openxmlformats.org/officeDocument/2006/relationships/oleObject" Target="../embeddings/oleObject140.bin"/><Relationship Id="rId3" Type="http://schemas.openxmlformats.org/officeDocument/2006/relationships/oleObject" Target="../embeddings/oleObject135.bin"/><Relationship Id="rId7" Type="http://schemas.openxmlformats.org/officeDocument/2006/relationships/oleObject" Target="../embeddings/oleObject137.bin"/><Relationship Id="rId12" Type="http://schemas.openxmlformats.org/officeDocument/2006/relationships/image" Target="../media/image134.emf"/><Relationship Id="rId2" Type="http://schemas.openxmlformats.org/officeDocument/2006/relationships/slideLayout" Target="../slideLayouts/slideLayout124.xml"/><Relationship Id="rId1" Type="http://schemas.openxmlformats.org/officeDocument/2006/relationships/vmlDrawing" Target="../drawings/vmlDrawing46.vml"/><Relationship Id="rId6" Type="http://schemas.openxmlformats.org/officeDocument/2006/relationships/image" Target="../media/image131.emf"/><Relationship Id="rId11" Type="http://schemas.openxmlformats.org/officeDocument/2006/relationships/oleObject" Target="../embeddings/oleObject139.bin"/><Relationship Id="rId5" Type="http://schemas.openxmlformats.org/officeDocument/2006/relationships/oleObject" Target="../embeddings/oleObject136.bin"/><Relationship Id="rId10" Type="http://schemas.openxmlformats.org/officeDocument/2006/relationships/image" Target="../media/image133.emf"/><Relationship Id="rId4" Type="http://schemas.openxmlformats.org/officeDocument/2006/relationships/image" Target="../media/image130.emf"/><Relationship Id="rId9" Type="http://schemas.openxmlformats.org/officeDocument/2006/relationships/oleObject" Target="../embeddings/oleObject138.bin"/><Relationship Id="rId14" Type="http://schemas.openxmlformats.org/officeDocument/2006/relationships/image" Target="../media/image135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emf"/><Relationship Id="rId3" Type="http://schemas.openxmlformats.org/officeDocument/2006/relationships/oleObject" Target="../embeddings/oleObject141.bin"/><Relationship Id="rId7" Type="http://schemas.openxmlformats.org/officeDocument/2006/relationships/oleObject" Target="../embeddings/oleObject143.bin"/><Relationship Id="rId2" Type="http://schemas.openxmlformats.org/officeDocument/2006/relationships/slideLayout" Target="../slideLayouts/slideLayout124.xml"/><Relationship Id="rId1" Type="http://schemas.openxmlformats.org/officeDocument/2006/relationships/vmlDrawing" Target="../drawings/vmlDrawing47.vml"/><Relationship Id="rId6" Type="http://schemas.openxmlformats.org/officeDocument/2006/relationships/image" Target="../media/image137.emf"/><Relationship Id="rId5" Type="http://schemas.openxmlformats.org/officeDocument/2006/relationships/oleObject" Target="../embeddings/oleObject142.bin"/><Relationship Id="rId4" Type="http://schemas.openxmlformats.org/officeDocument/2006/relationships/image" Target="../media/image136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oleObject" Target="../embeddings/oleObject27.bin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9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6.emf"/><Relationship Id="rId11" Type="http://schemas.openxmlformats.org/officeDocument/2006/relationships/oleObject" Target="../embeddings/oleObject26.bin"/><Relationship Id="rId5" Type="http://schemas.openxmlformats.org/officeDocument/2006/relationships/oleObject" Target="../embeddings/oleObject23.bin"/><Relationship Id="rId10" Type="http://schemas.openxmlformats.org/officeDocument/2006/relationships/image" Target="../media/image8.emf"/><Relationship Id="rId4" Type="http://schemas.openxmlformats.org/officeDocument/2006/relationships/image" Target="../media/image5.emf"/><Relationship Id="rId9" Type="http://schemas.openxmlformats.org/officeDocument/2006/relationships/oleObject" Target="../embeddings/oleObject25.bin"/><Relationship Id="rId14" Type="http://schemas.openxmlformats.org/officeDocument/2006/relationships/image" Target="../media/image10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3" Type="http://schemas.openxmlformats.org/officeDocument/2006/relationships/oleObject" Target="../embeddings/oleObject28.bin"/><Relationship Id="rId7" Type="http://schemas.openxmlformats.org/officeDocument/2006/relationships/image" Target="../media/image1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29.bin"/><Relationship Id="rId11" Type="http://schemas.openxmlformats.org/officeDocument/2006/relationships/image" Target="../media/image14.emf"/><Relationship Id="rId5" Type="http://schemas.openxmlformats.org/officeDocument/2006/relationships/image" Target="../media/image15.png"/><Relationship Id="rId10" Type="http://schemas.openxmlformats.org/officeDocument/2006/relationships/oleObject" Target="../embeddings/oleObject31.bin"/><Relationship Id="rId4" Type="http://schemas.openxmlformats.org/officeDocument/2006/relationships/image" Target="../media/image11.emf"/><Relationship Id="rId9" Type="http://schemas.openxmlformats.org/officeDocument/2006/relationships/image" Target="../media/image13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12" Type="http://schemas.openxmlformats.org/officeDocument/2006/relationships/image" Target="../media/image20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7.emf"/><Relationship Id="rId11" Type="http://schemas.openxmlformats.org/officeDocument/2006/relationships/oleObject" Target="../embeddings/oleObject36.bin"/><Relationship Id="rId5" Type="http://schemas.openxmlformats.org/officeDocument/2006/relationships/oleObject" Target="../embeddings/oleObject33.bin"/><Relationship Id="rId10" Type="http://schemas.openxmlformats.org/officeDocument/2006/relationships/image" Target="../media/image19.emf"/><Relationship Id="rId4" Type="http://schemas.openxmlformats.org/officeDocument/2006/relationships/image" Target="../media/image16.emf"/><Relationship Id="rId9" Type="http://schemas.openxmlformats.org/officeDocument/2006/relationships/oleObject" Target="../embeddings/oleObject3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ext Box 2"/>
          <p:cNvSpPr txBox="1">
            <a:spLocks noChangeArrowheads="1"/>
          </p:cNvSpPr>
          <p:nvPr/>
        </p:nvSpPr>
        <p:spPr bwMode="auto">
          <a:xfrm>
            <a:off x="0" y="6583363"/>
            <a:ext cx="42481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solidFill>
                  <a:schemeClr val="folHlink"/>
                </a:solidFill>
              </a:rPr>
              <a:t>版权所有：华东理工大学物理化学教研室</a:t>
            </a:r>
            <a:endParaRPr lang="zh-CN" altLang="en-US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882650" y="1136650"/>
            <a:ext cx="7493000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1333500" indent="-1333500">
              <a:defRPr/>
            </a:pPr>
            <a:br>
              <a:rPr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</a:br>
            <a:endParaRPr lang="zh-CN" altLang="en-US" sz="2800"/>
          </a:p>
        </p:txBody>
      </p:sp>
      <p:sp>
        <p:nvSpPr>
          <p:cNvPr id="105476" name="Text Box 4"/>
          <p:cNvSpPr txBox="1">
            <a:spLocks noChangeArrowheads="1"/>
          </p:cNvSpPr>
          <p:nvPr/>
        </p:nvSpPr>
        <p:spPr bwMode="auto">
          <a:xfrm>
            <a:off x="984250" y="1258888"/>
            <a:ext cx="7145338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6600" b="1">
                <a:solidFill>
                  <a:srgbClr val="FFFF00"/>
                </a:solidFill>
                <a:ea typeface="黑体" pitchFamily="49" charset="-122"/>
              </a:rPr>
              <a:t>Physical Chemistry</a:t>
            </a:r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2959100" y="2425700"/>
            <a:ext cx="3221038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6000" b="1">
                <a:solidFill>
                  <a:schemeClr val="tx2"/>
                </a:solidFill>
                <a:effectLst>
                  <a:outerShdw blurRad="38100" dist="38100" dir="2700000" algn="tl">
                    <a:srgbClr val="008080"/>
                  </a:outerShdw>
                </a:effectLst>
                <a:ea typeface="楷体_GB2312" pitchFamily="49" charset="-122"/>
              </a:rPr>
              <a:t>Ying  Hu</a:t>
            </a:r>
          </a:p>
          <a:p>
            <a:pPr algn="ctr">
              <a:defRPr/>
            </a:pPr>
            <a:r>
              <a:rPr lang="en-US" sz="4000" b="1">
                <a:solidFill>
                  <a:schemeClr val="tx2"/>
                </a:solidFill>
                <a:effectLst>
                  <a:outerShdw blurRad="38100" dist="38100" dir="2700000" algn="tl">
                    <a:srgbClr val="008080"/>
                  </a:outerShdw>
                </a:effectLst>
                <a:ea typeface="楷体_GB2312" pitchFamily="49" charset="-122"/>
              </a:rPr>
              <a:t>(Fifth edition)</a:t>
            </a:r>
          </a:p>
        </p:txBody>
      </p:sp>
      <p:sp>
        <p:nvSpPr>
          <p:cNvPr id="105478" name="AutoShape 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4762500" y="6024563"/>
            <a:ext cx="433388" cy="300037"/>
          </a:xfrm>
          <a:prstGeom prst="actionButtonForwardNext">
            <a:avLst/>
          </a:prstGeom>
          <a:solidFill>
            <a:srgbClr val="00FF00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009900"/>
            </a:prstShdw>
          </a:effectLst>
        </p:spPr>
        <p:txBody>
          <a:bodyPr wrap="none" anchor="ctr"/>
          <a:lstStyle/>
          <a:p>
            <a:endParaRPr lang="zh-CN" altLang="en-US" sz="1800">
              <a:latin typeface="Arial" charset="0"/>
            </a:endParaRPr>
          </a:p>
        </p:txBody>
      </p:sp>
      <p:sp>
        <p:nvSpPr>
          <p:cNvPr id="105479" name="Rectangle 7"/>
          <p:cNvSpPr>
            <a:spLocks noChangeArrowheads="1"/>
          </p:cNvSpPr>
          <p:nvPr/>
        </p:nvSpPr>
        <p:spPr bwMode="auto">
          <a:xfrm>
            <a:off x="750888" y="4629150"/>
            <a:ext cx="7097712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6600" b="1">
                <a:solidFill>
                  <a:srgbClr val="FF0000"/>
                </a:solidFill>
                <a:latin typeface="Monotype Corsiva" pitchFamily="66" charset="0"/>
                <a:ea typeface="黑体" pitchFamily="49" charset="-122"/>
              </a:rPr>
              <a:t>Bilingual    Program</a:t>
            </a:r>
          </a:p>
        </p:txBody>
      </p:sp>
      <p:sp>
        <p:nvSpPr>
          <p:cNvPr id="105480" name="AutoShape 8">
            <a:hlinkClick r:id="rId2" action="ppaction://hlinkfile" highlightClick="1"/>
          </p:cNvPr>
          <p:cNvSpPr>
            <a:spLocks noChangeArrowheads="1"/>
          </p:cNvSpPr>
          <p:nvPr/>
        </p:nvSpPr>
        <p:spPr bwMode="auto">
          <a:xfrm>
            <a:off x="3905250" y="6024563"/>
            <a:ext cx="433388" cy="300037"/>
          </a:xfrm>
          <a:prstGeom prst="actionButtonForwardNex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99993D"/>
            </a:prstShdw>
          </a:effectLst>
        </p:spPr>
        <p:txBody>
          <a:bodyPr wrap="none" anchor="ctr"/>
          <a:lstStyle/>
          <a:p>
            <a:endParaRPr lang="zh-CN" altLang="en-US" sz="1800">
              <a:latin typeface="Arial" charset="0"/>
            </a:endParaRPr>
          </a:p>
        </p:txBody>
      </p:sp>
    </p:spTree>
  </p:cSld>
  <p:clrMapOvr>
    <a:masterClrMapping/>
  </p:clrMapOvr>
  <p:transition>
    <p:wipe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506" name="Rectangle 2"/>
          <p:cNvSpPr>
            <a:spLocks noChangeArrowheads="1"/>
          </p:cNvSpPr>
          <p:nvPr/>
        </p:nvSpPr>
        <p:spPr bwMode="auto">
          <a:xfrm>
            <a:off x="720725" y="211138"/>
            <a:ext cx="8531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zh-CN" sz="3000" b="1">
                <a:solidFill>
                  <a:srgbClr val="FF0000"/>
                </a:solidFill>
              </a:rPr>
              <a:t>17.3 </a:t>
            </a:r>
            <a:r>
              <a:rPr lang="en-US" altLang="en-US" sz="3000" b="1">
                <a:solidFill>
                  <a:srgbClr val="FF0000"/>
                </a:solidFill>
              </a:rPr>
              <a:t>Thermodynamics of Electrochemical Systems </a:t>
            </a:r>
            <a:endParaRPr lang="zh-CN" altLang="en-US" sz="3000" b="1">
              <a:solidFill>
                <a:srgbClr val="FF0000"/>
              </a:solidFill>
            </a:endParaRPr>
          </a:p>
        </p:txBody>
      </p:sp>
      <p:sp>
        <p:nvSpPr>
          <p:cNvPr id="661507" name="Rectangle 3"/>
          <p:cNvSpPr>
            <a:spLocks noChangeArrowheads="1"/>
          </p:cNvSpPr>
          <p:nvPr/>
        </p:nvSpPr>
        <p:spPr bwMode="auto">
          <a:xfrm>
            <a:off x="323850" y="765175"/>
            <a:ext cx="84963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3200" b="1">
                <a:solidFill>
                  <a:srgbClr val="FF0000"/>
                </a:solidFill>
              </a:rPr>
              <a:t>3. Electrochemical Equilibria</a:t>
            </a:r>
          </a:p>
        </p:txBody>
      </p:sp>
      <p:sp>
        <p:nvSpPr>
          <p:cNvPr id="661508" name="Rectangle 4"/>
          <p:cNvSpPr>
            <a:spLocks noChangeArrowheads="1"/>
          </p:cNvSpPr>
          <p:nvPr/>
        </p:nvSpPr>
        <p:spPr bwMode="auto">
          <a:xfrm>
            <a:off x="395288" y="1290638"/>
            <a:ext cx="64595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eaLnBrk="1" hangingPunct="1">
              <a:buFont typeface="Wingdings" pitchFamily="2" charset="2"/>
              <a:buChar char="n"/>
              <a:defRPr/>
            </a:pPr>
            <a:r>
              <a:rPr lang="en-US" altLang="zh-CN" sz="2800" b="1">
                <a:solidFill>
                  <a:srgbClr val="FF0000"/>
                </a:solidFill>
              </a:rPr>
              <a:t> </a:t>
            </a:r>
            <a:r>
              <a:rPr lang="en-US" altLang="en-US" sz="2800" b="1">
                <a:solidFill>
                  <a:srgbClr val="FF0000"/>
                </a:solidFill>
              </a:rPr>
              <a:t>Electrochemical Equilibrium Criterion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graphicFrame>
        <p:nvGraphicFramePr>
          <p:cNvPr id="56325" name="Object 5"/>
          <p:cNvGraphicFramePr>
            <a:graphicFrameLocks noChangeAspect="1"/>
          </p:cNvGraphicFramePr>
          <p:nvPr/>
        </p:nvGraphicFramePr>
        <p:xfrm>
          <a:off x="1892300" y="4000500"/>
          <a:ext cx="3965575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772" name="公式" r:id="rId3" imgW="1733557" imgH="419153" progId="Equation.3">
                  <p:embed/>
                </p:oleObj>
              </mc:Choice>
              <mc:Fallback>
                <p:oleObj name="公式" r:id="rId3" imgW="1733557" imgH="41915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2300" y="4000500"/>
                        <a:ext cx="3965575" cy="982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6" name="Object 6"/>
          <p:cNvGraphicFramePr>
            <a:graphicFrameLocks noChangeAspect="1"/>
          </p:cNvGraphicFramePr>
          <p:nvPr/>
        </p:nvGraphicFramePr>
        <p:xfrm>
          <a:off x="971550" y="1747838"/>
          <a:ext cx="6288088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773" name="公式" r:id="rId5" imgW="3143309" imgH="295130" progId="Equation.3">
                  <p:embed/>
                </p:oleObj>
              </mc:Choice>
              <mc:Fallback>
                <p:oleObj name="公式" r:id="rId5" imgW="3143309" imgH="29513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747838"/>
                        <a:ext cx="6288088" cy="608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7" name="Object 7"/>
          <p:cNvGraphicFramePr>
            <a:graphicFrameLocks noChangeAspect="1"/>
          </p:cNvGraphicFramePr>
          <p:nvPr/>
        </p:nvGraphicFramePr>
        <p:xfrm>
          <a:off x="1857375" y="3175000"/>
          <a:ext cx="4821238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774" name="公式" r:id="rId7" imgW="2162209" imgH="419153" progId="Equation.3">
                  <p:embed/>
                </p:oleObj>
              </mc:Choice>
              <mc:Fallback>
                <p:oleObj name="公式" r:id="rId7" imgW="2162209" imgH="41915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75" y="3175000"/>
                        <a:ext cx="4821238" cy="9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8" name="Object 8"/>
          <p:cNvGraphicFramePr>
            <a:graphicFrameLocks noChangeAspect="1"/>
          </p:cNvGraphicFramePr>
          <p:nvPr/>
        </p:nvGraphicFramePr>
        <p:xfrm>
          <a:off x="900113" y="2349500"/>
          <a:ext cx="5472112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775" name="Equation" r:id="rId9" imgW="2686023" imgH="409483" progId="Equation.3">
                  <p:embed/>
                </p:oleObj>
              </mc:Choice>
              <mc:Fallback>
                <p:oleObj name="Equation" r:id="rId9" imgW="2686023" imgH="40948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349500"/>
                        <a:ext cx="5472112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99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9" name="AutoShape 9"/>
          <p:cNvSpPr>
            <a:spLocks noChangeArrowheads="1"/>
          </p:cNvSpPr>
          <p:nvPr/>
        </p:nvSpPr>
        <p:spPr bwMode="auto">
          <a:xfrm>
            <a:off x="1547813" y="3259138"/>
            <a:ext cx="5761037" cy="1728787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61514" name="Rectangle 10"/>
          <p:cNvSpPr>
            <a:spLocks noChangeArrowheads="1"/>
          </p:cNvSpPr>
          <p:nvPr/>
        </p:nvSpPr>
        <p:spPr bwMode="auto">
          <a:xfrm>
            <a:off x="412750" y="5156200"/>
            <a:ext cx="502285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eaLnBrk="1" hangingPunct="1">
              <a:buFont typeface="Wingdings" pitchFamily="2" charset="2"/>
              <a:buChar char="n"/>
              <a:defRPr/>
            </a:pPr>
            <a:r>
              <a:rPr lang="en-US" altLang="zh-CN" sz="2800" b="1">
                <a:solidFill>
                  <a:srgbClr val="FF0000"/>
                </a:solidFill>
              </a:rPr>
              <a:t> Phase-Equilibrium Criterion </a:t>
            </a:r>
          </a:p>
        </p:txBody>
      </p:sp>
      <p:graphicFrame>
        <p:nvGraphicFramePr>
          <p:cNvPr id="56331" name="Object 11"/>
          <p:cNvGraphicFramePr>
            <a:graphicFrameLocks noChangeAspect="1"/>
          </p:cNvGraphicFramePr>
          <p:nvPr/>
        </p:nvGraphicFramePr>
        <p:xfrm>
          <a:off x="2771775" y="5732463"/>
          <a:ext cx="2016125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776" name="公式" r:id="rId11" imgW="628662" imgH="219036" progId="Equation.3">
                  <p:embed/>
                </p:oleObj>
              </mc:Choice>
              <mc:Fallback>
                <p:oleObj name="公式" r:id="rId11" imgW="628662" imgH="2190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5732463"/>
                        <a:ext cx="2016125" cy="72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rgbClr val="005C7A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59314294"/>
      </p:ext>
    </p:extLst>
  </p:cSld>
  <p:clrMapOvr>
    <a:masterClrMapping/>
  </p:clrMapOvr>
  <p:transition spd="med"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Rectangle 4"/>
          <p:cNvSpPr>
            <a:spLocks noChangeArrowheads="1"/>
          </p:cNvSpPr>
          <p:nvPr/>
        </p:nvSpPr>
        <p:spPr bwMode="auto">
          <a:xfrm>
            <a:off x="828675" y="44450"/>
            <a:ext cx="568801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600" b="1">
                <a:solidFill>
                  <a:srgbClr val="FF0000"/>
                </a:solidFill>
                <a:cs typeface="Arial" charset="0"/>
              </a:rPr>
              <a:t>16. Electrolyte Solutions</a:t>
            </a:r>
          </a:p>
        </p:txBody>
      </p:sp>
      <p:sp>
        <p:nvSpPr>
          <p:cNvPr id="9219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099425" y="3502025"/>
            <a:ext cx="431800" cy="358775"/>
          </a:xfrm>
          <a:prstGeom prst="actionButtonForwardNext">
            <a:avLst/>
          </a:prstGeom>
          <a:solidFill>
            <a:srgbClr val="00FF00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009900"/>
            </a:prstShdw>
          </a:effectLst>
        </p:spPr>
        <p:txBody>
          <a:bodyPr wrap="none" anchor="ctr"/>
          <a:lstStyle/>
          <a:p>
            <a:endParaRPr lang="zh-CN" altLang="en-US" sz="1800">
              <a:latin typeface="Arial" charset="0"/>
            </a:endParaRPr>
          </a:p>
        </p:txBody>
      </p:sp>
      <p:sp>
        <p:nvSpPr>
          <p:cNvPr id="509956" name="Rectangle 4"/>
          <p:cNvSpPr>
            <a:spLocks noChangeArrowheads="1"/>
          </p:cNvSpPr>
          <p:nvPr/>
        </p:nvSpPr>
        <p:spPr bwMode="auto">
          <a:xfrm>
            <a:off x="252413" y="2133600"/>
            <a:ext cx="8891587" cy="367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 marL="358775" lvl="2">
              <a:spcBef>
                <a:spcPct val="30000"/>
              </a:spcBef>
            </a:pPr>
            <a:r>
              <a:rPr lang="en-US" altLang="zh-CN" b="1">
                <a:solidFill>
                  <a:srgbClr val="3333FF"/>
                </a:solidFill>
              </a:rPr>
              <a:t>17.2    Electromotive Force of Galvanic Cell and Interfacial   </a:t>
            </a:r>
          </a:p>
          <a:p>
            <a:pPr marL="358775" lvl="2"/>
            <a:r>
              <a:rPr lang="en-US" altLang="zh-CN" b="1">
                <a:solidFill>
                  <a:srgbClr val="3333FF"/>
                </a:solidFill>
              </a:rPr>
              <a:t>           Potential Difference</a:t>
            </a:r>
          </a:p>
          <a:p>
            <a:pPr marL="358775" lvl="2">
              <a:spcBef>
                <a:spcPct val="30000"/>
              </a:spcBef>
            </a:pPr>
            <a:r>
              <a:rPr lang="en-US" altLang="zh-CN" b="1">
                <a:solidFill>
                  <a:srgbClr val="3333FF"/>
                </a:solidFill>
              </a:rPr>
              <a:t>17.3    Thermodynamics of Electrochemical Systems  </a:t>
            </a:r>
          </a:p>
          <a:p>
            <a:pPr marL="358775" lvl="2">
              <a:spcBef>
                <a:spcPct val="30000"/>
              </a:spcBef>
            </a:pPr>
            <a:r>
              <a:rPr lang="en-US" altLang="zh-CN" b="1">
                <a:solidFill>
                  <a:srgbClr val="3333FF"/>
                </a:solidFill>
              </a:rPr>
              <a:t>17.4    Potential and Standard Potential of Cell Reaction </a:t>
            </a:r>
          </a:p>
          <a:p>
            <a:pPr marL="358775" lvl="2">
              <a:spcBef>
                <a:spcPct val="30000"/>
              </a:spcBef>
            </a:pPr>
            <a:r>
              <a:rPr lang="en-US" altLang="zh-CN" b="1">
                <a:solidFill>
                  <a:srgbClr val="3333FF"/>
                </a:solidFill>
              </a:rPr>
              <a:t>17.5    Potential and Standard Potential of Electrode Reaction </a:t>
            </a:r>
          </a:p>
          <a:p>
            <a:pPr marL="358775" lvl="2">
              <a:spcBef>
                <a:spcPct val="30000"/>
              </a:spcBef>
            </a:pPr>
            <a:r>
              <a:rPr lang="en-US" altLang="zh-CN" b="1">
                <a:solidFill>
                  <a:srgbClr val="3333FF"/>
                </a:solidFill>
              </a:rPr>
              <a:t>17.6    Various Types of Electrodes and Standard Cell </a:t>
            </a:r>
          </a:p>
          <a:p>
            <a:pPr marL="358775" lvl="2">
              <a:spcBef>
                <a:spcPct val="30000"/>
              </a:spcBef>
            </a:pPr>
            <a:r>
              <a:rPr lang="en-US" altLang="zh-CN" b="1">
                <a:solidFill>
                  <a:srgbClr val="3333FF"/>
                </a:solidFill>
              </a:rPr>
              <a:t>17.7    Electrochemical-Equilibrium Calculations </a:t>
            </a:r>
          </a:p>
          <a:p>
            <a:pPr marL="358775" lvl="2">
              <a:spcBef>
                <a:spcPct val="30000"/>
              </a:spcBef>
            </a:pPr>
            <a:r>
              <a:rPr lang="en-US" altLang="zh-CN" b="1">
                <a:solidFill>
                  <a:srgbClr val="3333FF"/>
                </a:solidFill>
              </a:rPr>
              <a:t>17.8    Concentration Cell and Liquid-Junction Potential</a:t>
            </a:r>
            <a:endParaRPr lang="zh-CN" altLang="en-US" b="1">
              <a:solidFill>
                <a:srgbClr val="3333FF"/>
              </a:solidFill>
            </a:endParaRPr>
          </a:p>
        </p:txBody>
      </p:sp>
      <p:sp>
        <p:nvSpPr>
          <p:cNvPr id="509957" name="Rectangle 5"/>
          <p:cNvSpPr>
            <a:spLocks noChangeArrowheads="1"/>
          </p:cNvSpPr>
          <p:nvPr/>
        </p:nvSpPr>
        <p:spPr bwMode="auto">
          <a:xfrm>
            <a:off x="468313" y="1047750"/>
            <a:ext cx="58610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r>
              <a:rPr lang="en-US" altLang="zh-CN" sz="3600" b="1">
                <a:solidFill>
                  <a:srgbClr val="FF0000"/>
                </a:solidFill>
              </a:rPr>
              <a:t>I. Electrochemical Equilibria</a:t>
            </a:r>
            <a:endParaRPr lang="zh-CN" altLang="en-US" sz="36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554" name="Rectangle 2"/>
          <p:cNvSpPr>
            <a:spLocks noChangeArrowheads="1"/>
          </p:cNvSpPr>
          <p:nvPr/>
        </p:nvSpPr>
        <p:spPr bwMode="auto">
          <a:xfrm>
            <a:off x="720725" y="211138"/>
            <a:ext cx="8423275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altLang="en-US" sz="2800" b="1">
                <a:solidFill>
                  <a:srgbClr val="FF0000"/>
                </a:solidFill>
                <a:ea typeface="宋体" pitchFamily="2" charset="-122"/>
              </a:rPr>
              <a:t>17.4 Potential and Standard Potential of Cell Reaction </a:t>
            </a:r>
            <a:endParaRPr lang="zh-CN" altLang="en-US" sz="2800" b="1">
              <a:solidFill>
                <a:srgbClr val="FF0000"/>
              </a:solidFill>
              <a:ea typeface="宋体" pitchFamily="2" charset="-122"/>
            </a:endParaRPr>
          </a:p>
        </p:txBody>
      </p:sp>
      <p:sp>
        <p:nvSpPr>
          <p:cNvPr id="663555" name="Rectangle 3"/>
          <p:cNvSpPr>
            <a:spLocks noChangeArrowheads="1"/>
          </p:cNvSpPr>
          <p:nvPr/>
        </p:nvSpPr>
        <p:spPr bwMode="auto">
          <a:xfrm>
            <a:off x="323850" y="765175"/>
            <a:ext cx="84963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200" b="1">
                <a:solidFill>
                  <a:srgbClr val="FF0000"/>
                </a:solidFill>
                <a:ea typeface="宋体" pitchFamily="2" charset="-122"/>
              </a:rPr>
              <a:t>1. Potential of Cell Reaction </a:t>
            </a:r>
          </a:p>
        </p:txBody>
      </p:sp>
      <p:sp>
        <p:nvSpPr>
          <p:cNvPr id="663556" name="Rectangle 4"/>
          <p:cNvSpPr>
            <a:spLocks noChangeArrowheads="1"/>
          </p:cNvSpPr>
          <p:nvPr/>
        </p:nvSpPr>
        <p:spPr bwMode="auto">
          <a:xfrm>
            <a:off x="395288" y="1290638"/>
            <a:ext cx="21574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altLang="zh-CN" sz="2800" b="1">
                <a:solidFill>
                  <a:srgbClr val="FF0000"/>
                </a:solidFill>
                <a:ea typeface="宋体" pitchFamily="2" charset="-122"/>
              </a:rPr>
              <a:t> </a:t>
            </a:r>
            <a:r>
              <a:rPr lang="en-US" altLang="en-US" sz="2800" b="1">
                <a:solidFill>
                  <a:srgbClr val="FF0000"/>
                </a:solidFill>
                <a:ea typeface="宋体" pitchFamily="2" charset="-122"/>
              </a:rPr>
              <a:t>Derivation</a:t>
            </a:r>
          </a:p>
        </p:txBody>
      </p:sp>
      <p:graphicFrame>
        <p:nvGraphicFramePr>
          <p:cNvPr id="27650" name="Object 5"/>
          <p:cNvGraphicFramePr>
            <a:graphicFrameLocks noChangeAspect="1"/>
          </p:cNvGraphicFramePr>
          <p:nvPr/>
        </p:nvGraphicFramePr>
        <p:xfrm>
          <a:off x="2339975" y="1676400"/>
          <a:ext cx="41592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4736" name="Equation" r:id="rId3" imgW="2082600" imgH="228600" progId="Equation.3">
                  <p:embed/>
                </p:oleObj>
              </mc:Choice>
              <mc:Fallback>
                <p:oleObj name="Equation" r:id="rId3" imgW="20826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1676400"/>
                        <a:ext cx="415925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1" name="Object 6"/>
          <p:cNvGraphicFramePr>
            <a:graphicFrameLocks noChangeAspect="1"/>
          </p:cNvGraphicFramePr>
          <p:nvPr/>
        </p:nvGraphicFramePr>
        <p:xfrm>
          <a:off x="2640013" y="2192338"/>
          <a:ext cx="3673475" cy="915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4737" name="公式" r:id="rId5" imgW="1739880" imgH="431640" progId="Equation.3">
                  <p:embed/>
                </p:oleObj>
              </mc:Choice>
              <mc:Fallback>
                <p:oleObj name="公式" r:id="rId5" imgW="1739880" imgH="431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0013" y="2192338"/>
                        <a:ext cx="3673475" cy="915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187450" y="3500438"/>
            <a:ext cx="6840538" cy="1584325"/>
            <a:chOff x="748" y="2205"/>
            <a:chExt cx="4309" cy="998"/>
          </a:xfrm>
        </p:grpSpPr>
        <p:graphicFrame>
          <p:nvGraphicFramePr>
            <p:cNvPr id="27659" name="Object 8"/>
            <p:cNvGraphicFramePr>
              <a:graphicFrameLocks noChangeAspect="1"/>
            </p:cNvGraphicFramePr>
            <p:nvPr/>
          </p:nvGraphicFramePr>
          <p:xfrm>
            <a:off x="803" y="2251"/>
            <a:ext cx="4108" cy="8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4738" name="公式" r:id="rId7" imgW="2603160" imgH="533160" progId="Equation.3">
                    <p:embed/>
                  </p:oleObj>
                </mc:Choice>
                <mc:Fallback>
                  <p:oleObj name="公式" r:id="rId7" imgW="2603160" imgH="53316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3" y="2251"/>
                          <a:ext cx="4108" cy="84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FF00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70" name="AutoShape 9"/>
            <p:cNvSpPr>
              <a:spLocks noChangeArrowheads="1"/>
            </p:cNvSpPr>
            <p:nvPr/>
          </p:nvSpPr>
          <p:spPr bwMode="auto">
            <a:xfrm>
              <a:off x="748" y="2205"/>
              <a:ext cx="4309" cy="998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1476375" y="5661025"/>
            <a:ext cx="6191250" cy="1009650"/>
            <a:chOff x="930" y="3566"/>
            <a:chExt cx="3900" cy="636"/>
          </a:xfrm>
        </p:grpSpPr>
        <p:graphicFrame>
          <p:nvGraphicFramePr>
            <p:cNvPr id="27658" name="Object 11"/>
            <p:cNvGraphicFramePr>
              <a:graphicFrameLocks noChangeAspect="1"/>
            </p:cNvGraphicFramePr>
            <p:nvPr/>
          </p:nvGraphicFramePr>
          <p:xfrm>
            <a:off x="1020" y="3566"/>
            <a:ext cx="3696" cy="5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4739" name="Equation" r:id="rId9" imgW="2158920" imgH="330120" progId="Equation.3">
                    <p:embed/>
                  </p:oleObj>
                </mc:Choice>
                <mc:Fallback>
                  <p:oleObj name="Equation" r:id="rId9" imgW="2158920" imgH="33012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0" y="3566"/>
                          <a:ext cx="3696" cy="54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FF00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69" name="AutoShape 12"/>
            <p:cNvSpPr>
              <a:spLocks noChangeArrowheads="1"/>
            </p:cNvSpPr>
            <p:nvPr/>
          </p:nvSpPr>
          <p:spPr bwMode="auto">
            <a:xfrm>
              <a:off x="930" y="3566"/>
              <a:ext cx="3900" cy="636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63565" name="AutoShape 13"/>
          <p:cNvSpPr>
            <a:spLocks noChangeArrowheads="1"/>
          </p:cNvSpPr>
          <p:nvPr/>
        </p:nvSpPr>
        <p:spPr bwMode="auto">
          <a:xfrm rot="5400000">
            <a:off x="4094957" y="5130006"/>
            <a:ext cx="576262" cy="485775"/>
          </a:xfrm>
          <a:custGeom>
            <a:avLst/>
            <a:gdLst>
              <a:gd name="T0" fmla="*/ 432196 w 21600"/>
              <a:gd name="T1" fmla="*/ 0 h 21600"/>
              <a:gd name="T2" fmla="*/ 0 w 21600"/>
              <a:gd name="T3" fmla="*/ 242888 h 21600"/>
              <a:gd name="T4" fmla="*/ 432196 w 21600"/>
              <a:gd name="T5" fmla="*/ 485775 h 21600"/>
              <a:gd name="T6" fmla="*/ 576262 w 21600"/>
              <a:gd name="T7" fmla="*/ 242888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356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Rectangle 2"/>
          <p:cNvSpPr>
            <a:spLocks noChangeArrowheads="1"/>
          </p:cNvSpPr>
          <p:nvPr/>
        </p:nvSpPr>
        <p:spPr bwMode="auto">
          <a:xfrm>
            <a:off x="720725" y="211138"/>
            <a:ext cx="8423275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altLang="en-US" sz="2800" b="1">
                <a:solidFill>
                  <a:srgbClr val="FF0000"/>
                </a:solidFill>
                <a:ea typeface="宋体" pitchFamily="2" charset="-122"/>
              </a:rPr>
              <a:t>17.4 Potential and Standard Potential of Cell Reaction </a:t>
            </a:r>
            <a:endParaRPr lang="zh-CN" altLang="en-US" sz="2800" b="1">
              <a:solidFill>
                <a:srgbClr val="FF0000"/>
              </a:solidFill>
              <a:ea typeface="宋体" pitchFamily="2" charset="-122"/>
            </a:endParaRPr>
          </a:p>
        </p:txBody>
      </p:sp>
      <p:sp>
        <p:nvSpPr>
          <p:cNvPr id="664579" name="Rectangle 3"/>
          <p:cNvSpPr>
            <a:spLocks noChangeArrowheads="1"/>
          </p:cNvSpPr>
          <p:nvPr/>
        </p:nvSpPr>
        <p:spPr bwMode="auto">
          <a:xfrm>
            <a:off x="323850" y="765175"/>
            <a:ext cx="84963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200" b="1" dirty="0">
                <a:solidFill>
                  <a:srgbClr val="FF0000"/>
                </a:solidFill>
                <a:ea typeface="宋体" pitchFamily="2" charset="-122"/>
              </a:rPr>
              <a:t>1. Potential of Cell Reaction </a:t>
            </a:r>
          </a:p>
        </p:txBody>
      </p:sp>
      <p:sp>
        <p:nvSpPr>
          <p:cNvPr id="664580" name="Rectangle 4"/>
          <p:cNvSpPr>
            <a:spLocks noChangeArrowheads="1"/>
          </p:cNvSpPr>
          <p:nvPr/>
        </p:nvSpPr>
        <p:spPr bwMode="auto">
          <a:xfrm>
            <a:off x="395288" y="1412875"/>
            <a:ext cx="20605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altLang="zh-CN" sz="2800" b="1">
                <a:solidFill>
                  <a:srgbClr val="FF0000"/>
                </a:solidFill>
                <a:ea typeface="宋体" pitchFamily="2" charset="-122"/>
              </a:rPr>
              <a:t> </a:t>
            </a:r>
            <a:r>
              <a:rPr lang="en-US" altLang="en-US" sz="2800" b="1">
                <a:solidFill>
                  <a:srgbClr val="FF0000"/>
                </a:solidFill>
                <a:ea typeface="宋体" pitchFamily="2" charset="-122"/>
              </a:rPr>
              <a:t>Definition</a:t>
            </a:r>
          </a:p>
        </p:txBody>
      </p:sp>
      <p:graphicFrame>
        <p:nvGraphicFramePr>
          <p:cNvPr id="28674" name="Object 5"/>
          <p:cNvGraphicFramePr>
            <a:graphicFrameLocks noChangeAspect="1"/>
          </p:cNvGraphicFramePr>
          <p:nvPr/>
        </p:nvGraphicFramePr>
        <p:xfrm>
          <a:off x="3203575" y="4940300"/>
          <a:ext cx="5218113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5672" name="Equation" r:id="rId3" imgW="3085920" imgH="253800" progId="Equation.3">
                  <p:embed/>
                </p:oleObj>
              </mc:Choice>
              <mc:Fallback>
                <p:oleObj name="Equation" r:id="rId3" imgW="3085920" imgH="253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4940300"/>
                        <a:ext cx="5218113" cy="43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5" name="Object 6"/>
          <p:cNvGraphicFramePr>
            <a:graphicFrameLocks noChangeAspect="1"/>
          </p:cNvGraphicFramePr>
          <p:nvPr/>
        </p:nvGraphicFramePr>
        <p:xfrm>
          <a:off x="2700338" y="1196975"/>
          <a:ext cx="4967287" cy="76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5673" name="Equation" r:id="rId5" imgW="2158920" imgH="330120" progId="Equation.3">
                  <p:embed/>
                </p:oleObj>
              </mc:Choice>
              <mc:Fallback>
                <p:oleObj name="Equation" r:id="rId5" imgW="2158920" imgH="33012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1196975"/>
                        <a:ext cx="4967287" cy="760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4583" name="Rectangle 7"/>
          <p:cNvSpPr>
            <a:spLocks noChangeArrowheads="1"/>
          </p:cNvSpPr>
          <p:nvPr/>
        </p:nvSpPr>
        <p:spPr bwMode="auto">
          <a:xfrm>
            <a:off x="0" y="2060575"/>
            <a:ext cx="9144000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lnSpc>
                <a:spcPct val="110000"/>
              </a:lnSpc>
              <a:spcBef>
                <a:spcPct val="20000"/>
              </a:spcBef>
              <a:buClr>
                <a:srgbClr val="F31C05"/>
              </a:buClr>
              <a:buSzPct val="75000"/>
              <a:buFont typeface="Wingdings" pitchFamily="2" charset="2"/>
              <a:buChar char="v"/>
            </a:pPr>
            <a:r>
              <a:rPr lang="en-US" altLang="en-US" sz="2200" b="1" i="1">
                <a:solidFill>
                  <a:srgbClr val="0000FF"/>
                </a:solidFill>
                <a:ea typeface="黑体" pitchFamily="49" charset="-122"/>
              </a:rPr>
              <a:t>E</a:t>
            </a:r>
            <a:r>
              <a:rPr lang="en-US" altLang="en-US" sz="2200" b="1">
                <a:solidFill>
                  <a:srgbClr val="0000FF"/>
                </a:solidFill>
                <a:ea typeface="黑体" pitchFamily="49" charset="-122"/>
              </a:rPr>
              <a:t> is solely determined by the reaction, i.e., by the chemical potentials of various substances participating in the reaction</a:t>
            </a:r>
            <a:endParaRPr lang="zh-CN" altLang="en-US" sz="2200">
              <a:solidFill>
                <a:srgbClr val="3333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2847975"/>
            <a:ext cx="91440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lnSpc>
                <a:spcPct val="110000"/>
              </a:lnSpc>
              <a:spcBef>
                <a:spcPct val="20000"/>
              </a:spcBef>
              <a:buClr>
                <a:srgbClr val="F31C05"/>
              </a:buClr>
              <a:buSzPct val="75000"/>
              <a:buFont typeface="Wingdings" pitchFamily="2" charset="2"/>
              <a:buChar char="v"/>
            </a:pPr>
            <a:r>
              <a:rPr lang="en-US" altLang="en-US" sz="2200" b="1">
                <a:solidFill>
                  <a:srgbClr val="0000FF"/>
                </a:solidFill>
                <a:ea typeface="黑体" pitchFamily="49" charset="-122"/>
              </a:rPr>
              <a:t>Only approximately, </a:t>
            </a:r>
            <a:r>
              <a:rPr lang="en-US" altLang="en-US" sz="2200" b="1" i="1">
                <a:solidFill>
                  <a:srgbClr val="0000FF"/>
                </a:solidFill>
                <a:ea typeface="黑体" pitchFamily="49" charset="-122"/>
              </a:rPr>
              <a:t>E</a:t>
            </a:r>
            <a:r>
              <a:rPr lang="en-US" altLang="zh-CN" sz="2200" b="1" baseline="-25000">
                <a:solidFill>
                  <a:srgbClr val="0000FF"/>
                </a:solidFill>
                <a:ea typeface="黑体" pitchFamily="49" charset="-122"/>
              </a:rPr>
              <a:t>cell</a:t>
            </a:r>
            <a:r>
              <a:rPr lang="en-US" altLang="en-US" sz="2200" b="1">
                <a:solidFill>
                  <a:srgbClr val="0000FF"/>
                </a:solidFill>
                <a:ea typeface="黑体" pitchFamily="49" charset="-122"/>
              </a:rPr>
              <a:t> can be regarded as the electromotive force</a:t>
            </a:r>
            <a:endParaRPr lang="zh-CN" altLang="en-US" sz="2200">
              <a:solidFill>
                <a:srgbClr val="3333FF"/>
              </a:solidFill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0" y="3357563"/>
            <a:ext cx="9144000" cy="1182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lnSpc>
                <a:spcPct val="110000"/>
              </a:lnSpc>
              <a:spcBef>
                <a:spcPct val="20000"/>
              </a:spcBef>
              <a:buClr>
                <a:srgbClr val="F31C05"/>
              </a:buClr>
              <a:buSzPct val="75000"/>
              <a:buFont typeface="Wingdings" pitchFamily="2" charset="2"/>
              <a:buChar char="v"/>
            </a:pPr>
            <a:r>
              <a:rPr lang="en-US" altLang="zh-CN" sz="2200" b="1" dirty="0">
                <a:solidFill>
                  <a:srgbClr val="0000FF"/>
                </a:solidFill>
                <a:ea typeface="黑体" pitchFamily="49" charset="-122"/>
              </a:rPr>
              <a:t>The cell potential is a potential in either equilibrium or non-equilibrium condition. The potential of cell reaction or the electromotive force of a cell is  the potential in equilibrium condition when the current is zero.</a:t>
            </a:r>
            <a:endParaRPr lang="zh-CN" altLang="en-US" sz="2200" dirty="0">
              <a:solidFill>
                <a:srgbClr val="3333FF"/>
              </a:solidFill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4521200"/>
            <a:ext cx="9144000" cy="83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lnSpc>
                <a:spcPct val="110000"/>
              </a:lnSpc>
              <a:spcBef>
                <a:spcPct val="20000"/>
              </a:spcBef>
              <a:buClr>
                <a:srgbClr val="F31C05"/>
              </a:buClr>
              <a:buSzPct val="75000"/>
              <a:buFont typeface="Wingdings" pitchFamily="2" charset="2"/>
              <a:buChar char="v"/>
            </a:pPr>
            <a:r>
              <a:rPr lang="en-US" altLang="zh-CN" sz="2200" b="1" dirty="0">
                <a:solidFill>
                  <a:srgbClr val="0000FF"/>
                </a:solidFill>
                <a:ea typeface="黑体" pitchFamily="49" charset="-122"/>
              </a:rPr>
              <a:t>A perfect writing should point out the reaction and the concentrations of various substances.</a:t>
            </a:r>
            <a:r>
              <a:rPr lang="zh-CN" altLang="en-US" sz="2200" b="1" i="1" dirty="0">
                <a:solidFill>
                  <a:srgbClr val="0000FF"/>
                </a:solidFill>
                <a:ea typeface="黑体" pitchFamily="49" charset="-122"/>
              </a:rPr>
              <a:t> </a:t>
            </a:r>
            <a:endParaRPr lang="zh-CN" altLang="en-US" sz="2200" dirty="0">
              <a:solidFill>
                <a:srgbClr val="3333FF"/>
              </a:solidFill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5405438"/>
            <a:ext cx="9144000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lnSpc>
                <a:spcPct val="110000"/>
              </a:lnSpc>
              <a:spcBef>
                <a:spcPct val="20000"/>
              </a:spcBef>
              <a:buClr>
                <a:srgbClr val="F31C05"/>
              </a:buClr>
              <a:buSzPct val="75000"/>
              <a:buFont typeface="Wingdings" pitchFamily="2" charset="2"/>
              <a:buChar char="v"/>
            </a:pPr>
            <a:r>
              <a:rPr lang="en-US" altLang="zh-CN" sz="2200" b="1" i="1">
                <a:solidFill>
                  <a:srgbClr val="3333FF"/>
                </a:solidFill>
              </a:rPr>
              <a:t>E</a:t>
            </a:r>
            <a:r>
              <a:rPr lang="en-US" altLang="zh-CN" sz="2200" b="1">
                <a:solidFill>
                  <a:srgbClr val="3333FF"/>
                </a:solidFill>
              </a:rPr>
              <a:t> is an intensive property, </a:t>
            </a:r>
            <a:r>
              <a:rPr lang="en-US" altLang="zh-CN" sz="2200" b="1">
                <a:solidFill>
                  <a:srgbClr val="3333FF"/>
                </a:solidFill>
                <a:sym typeface="Symbol" pitchFamily="18" charset="2"/>
              </a:rPr>
              <a:t></a:t>
            </a:r>
            <a:r>
              <a:rPr lang="en-US" altLang="zh-CN" sz="2200" b="1" baseline="-25000">
                <a:solidFill>
                  <a:srgbClr val="3333FF"/>
                </a:solidFill>
              </a:rPr>
              <a:t>r</a:t>
            </a:r>
            <a:r>
              <a:rPr lang="en-US" altLang="zh-CN" sz="2200" b="1" i="1">
                <a:solidFill>
                  <a:srgbClr val="3333FF"/>
                </a:solidFill>
              </a:rPr>
              <a:t>G</a:t>
            </a:r>
            <a:r>
              <a:rPr lang="en-US" altLang="zh-CN" sz="2200" b="1" baseline="-25000">
                <a:solidFill>
                  <a:srgbClr val="3333FF"/>
                </a:solidFill>
              </a:rPr>
              <a:t>m</a:t>
            </a:r>
            <a:r>
              <a:rPr lang="en-US" altLang="zh-CN" sz="2200" b="1">
                <a:solidFill>
                  <a:srgbClr val="3333FF"/>
                </a:solidFill>
              </a:rPr>
              <a:t> depends on the writing of the cell reaction, and they are unified by the reaction charge number.</a:t>
            </a:r>
            <a:r>
              <a:rPr lang="en-US" altLang="zh-CN" sz="2200">
                <a:solidFill>
                  <a:srgbClr val="3333FF"/>
                </a:solidFill>
              </a:rPr>
              <a:t> </a:t>
            </a:r>
            <a:endParaRPr lang="zh-CN" altLang="en-US" sz="2200">
              <a:solidFill>
                <a:srgbClr val="3333FF"/>
              </a:solidFill>
            </a:endParaRP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4583" grpId="0"/>
      <p:bldP spid="8" grpId="0"/>
      <p:bldP spid="9" grpId="0"/>
      <p:bldP spid="10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0" name="Rectangle 2"/>
          <p:cNvSpPr>
            <a:spLocks noChangeArrowheads="1"/>
          </p:cNvSpPr>
          <p:nvPr/>
        </p:nvSpPr>
        <p:spPr bwMode="auto">
          <a:xfrm>
            <a:off x="720725" y="211138"/>
            <a:ext cx="8423275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en-US" sz="2800" b="1">
                <a:solidFill>
                  <a:srgbClr val="FF0000"/>
                </a:solidFill>
              </a:rPr>
              <a:t>17.4 Potential and Standard Potential of Cell Reaction 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sp>
        <p:nvSpPr>
          <p:cNvPr id="514051" name="Rectangle 3"/>
          <p:cNvSpPr>
            <a:spLocks noChangeArrowheads="1"/>
          </p:cNvSpPr>
          <p:nvPr/>
        </p:nvSpPr>
        <p:spPr bwMode="auto">
          <a:xfrm>
            <a:off x="323850" y="765175"/>
            <a:ext cx="84963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r>
              <a:rPr lang="en-US" altLang="zh-CN" sz="3200" b="1">
                <a:solidFill>
                  <a:srgbClr val="FF0000"/>
                </a:solidFill>
              </a:rPr>
              <a:t>2. Standard Potential of Cell Reaction</a:t>
            </a:r>
          </a:p>
        </p:txBody>
      </p:sp>
      <p:sp>
        <p:nvSpPr>
          <p:cNvPr id="514052" name="Rectangle 4"/>
          <p:cNvSpPr>
            <a:spLocks noChangeArrowheads="1"/>
          </p:cNvSpPr>
          <p:nvPr/>
        </p:nvSpPr>
        <p:spPr bwMode="auto">
          <a:xfrm>
            <a:off x="395288" y="1412875"/>
            <a:ext cx="20605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n"/>
            </a:pPr>
            <a:r>
              <a:rPr lang="en-US" altLang="zh-CN" sz="2800" b="1">
                <a:solidFill>
                  <a:srgbClr val="FF0000"/>
                </a:solidFill>
              </a:rPr>
              <a:t> </a:t>
            </a:r>
            <a:r>
              <a:rPr lang="en-US" altLang="en-US" sz="2800" b="1">
                <a:solidFill>
                  <a:srgbClr val="FF0000"/>
                </a:solidFill>
              </a:rPr>
              <a:t>Definition</a:t>
            </a:r>
          </a:p>
        </p:txBody>
      </p:sp>
      <p:sp>
        <p:nvSpPr>
          <p:cNvPr id="514055" name="Rectangle 7"/>
          <p:cNvSpPr>
            <a:spLocks noChangeArrowheads="1"/>
          </p:cNvSpPr>
          <p:nvPr/>
        </p:nvSpPr>
        <p:spPr bwMode="auto">
          <a:xfrm>
            <a:off x="179388" y="3644900"/>
            <a:ext cx="8567737" cy="210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lnSpc>
                <a:spcPct val="110000"/>
              </a:lnSpc>
              <a:spcBef>
                <a:spcPct val="20000"/>
              </a:spcBef>
              <a:buClr>
                <a:srgbClr val="F31C05"/>
              </a:buClr>
              <a:buSzPct val="75000"/>
              <a:buFont typeface="Wingdings" pitchFamily="2" charset="2"/>
              <a:buChar char="v"/>
            </a:pPr>
            <a:r>
              <a:rPr lang="en-US" altLang="zh-CN" b="1">
                <a:solidFill>
                  <a:srgbClr val="3333FF"/>
                </a:solidFill>
              </a:rPr>
              <a:t>The standard states selected are usually as the solid, liquid pure substance and the gaseous pure substance in an ideal-gas state, and the pure water, at the system temperature and a pressure of  (0.1 MPa). For ions, the solute ion in an ideal dilute solution of =1mol</a:t>
            </a:r>
            <a:r>
              <a:rPr lang="en-US" altLang="zh-CN" b="1">
                <a:solidFill>
                  <a:srgbClr val="3333FF"/>
                </a:solidFill>
                <a:cs typeface="Times New Roman" pitchFamily="18" charset="0"/>
                <a:sym typeface="Symbol" pitchFamily="18" charset="2"/>
              </a:rPr>
              <a:t></a:t>
            </a:r>
            <a:r>
              <a:rPr lang="en-US" altLang="zh-CN" b="1">
                <a:solidFill>
                  <a:srgbClr val="3333FF"/>
                </a:solidFill>
              </a:rPr>
              <a:t>kg</a:t>
            </a:r>
            <a:r>
              <a:rPr lang="en-US" altLang="zh-CN" b="1" baseline="30000">
                <a:solidFill>
                  <a:srgbClr val="3333FF"/>
                </a:solidFill>
                <a:cs typeface="Times New Roman" pitchFamily="18" charset="0"/>
                <a:sym typeface="Symbol" pitchFamily="18" charset="2"/>
              </a:rPr>
              <a:t></a:t>
            </a:r>
            <a:r>
              <a:rPr lang="en-US" altLang="zh-CN" b="1" baseline="30000">
                <a:solidFill>
                  <a:srgbClr val="3333FF"/>
                </a:solidFill>
              </a:rPr>
              <a:t>1</a:t>
            </a:r>
            <a:r>
              <a:rPr lang="en-US" altLang="zh-CN" b="1">
                <a:solidFill>
                  <a:srgbClr val="3333FF"/>
                </a:solidFill>
              </a:rPr>
              <a:t> or =1mol</a:t>
            </a:r>
            <a:r>
              <a:rPr lang="en-US" altLang="zh-CN" b="1">
                <a:solidFill>
                  <a:srgbClr val="3333FF"/>
                </a:solidFill>
                <a:cs typeface="Times New Roman" pitchFamily="18" charset="0"/>
                <a:sym typeface="Symbol" pitchFamily="18" charset="2"/>
              </a:rPr>
              <a:t></a:t>
            </a:r>
            <a:r>
              <a:rPr lang="en-US" altLang="zh-CN" b="1">
                <a:solidFill>
                  <a:srgbClr val="3333FF"/>
                </a:solidFill>
              </a:rPr>
              <a:t>dm</a:t>
            </a:r>
            <a:r>
              <a:rPr lang="en-US" altLang="zh-CN" b="1" baseline="30000">
                <a:solidFill>
                  <a:srgbClr val="3333FF"/>
                </a:solidFill>
                <a:cs typeface="Times New Roman" pitchFamily="18" charset="0"/>
                <a:sym typeface="Symbol" pitchFamily="18" charset="2"/>
              </a:rPr>
              <a:t></a:t>
            </a:r>
            <a:r>
              <a:rPr lang="en-US" altLang="zh-CN" b="1" baseline="30000">
                <a:solidFill>
                  <a:srgbClr val="3333FF"/>
                </a:solidFill>
              </a:rPr>
              <a:t>3</a:t>
            </a:r>
            <a:r>
              <a:rPr lang="en-US" altLang="zh-CN" b="1">
                <a:solidFill>
                  <a:srgbClr val="3333FF"/>
                </a:solidFill>
              </a:rPr>
              <a:t> is adopted.</a:t>
            </a:r>
            <a:r>
              <a:rPr lang="en-US" altLang="zh-CN" b="1" i="1">
                <a:solidFill>
                  <a:srgbClr val="3333FF"/>
                </a:solidFill>
                <a:ea typeface="黑体" pitchFamily="49" charset="-122"/>
              </a:rPr>
              <a:t> </a:t>
            </a:r>
            <a:endParaRPr lang="zh-CN" altLang="en-US" b="1" i="1">
              <a:solidFill>
                <a:srgbClr val="3333FF"/>
              </a:solidFill>
              <a:ea typeface="黑体" pitchFamily="49" charset="-122"/>
            </a:endParaRPr>
          </a:p>
        </p:txBody>
      </p:sp>
      <p:graphicFrame>
        <p:nvGraphicFramePr>
          <p:cNvPr id="514056" name="Object 8"/>
          <p:cNvGraphicFramePr>
            <a:graphicFrameLocks noChangeAspect="1"/>
          </p:cNvGraphicFramePr>
          <p:nvPr/>
        </p:nvGraphicFramePr>
        <p:xfrm>
          <a:off x="971550" y="1844675"/>
          <a:ext cx="7250113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067" name="Equation" r:id="rId3" imgW="3377880" imgH="685800" progId="Equation.3">
                  <p:embed/>
                </p:oleObj>
              </mc:Choice>
              <mc:Fallback>
                <p:oleObj name="Equation" r:id="rId3" imgW="3377880" imgH="6858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844675"/>
                        <a:ext cx="7250113" cy="147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 dir="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Rectangle 2"/>
          <p:cNvSpPr>
            <a:spLocks noChangeArrowheads="1"/>
          </p:cNvSpPr>
          <p:nvPr/>
        </p:nvSpPr>
        <p:spPr bwMode="auto">
          <a:xfrm>
            <a:off x="720725" y="211138"/>
            <a:ext cx="8423275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en-US" sz="2800" b="1">
                <a:solidFill>
                  <a:srgbClr val="FF0000"/>
                </a:solidFill>
              </a:rPr>
              <a:t>17.4 Potential and Standard Potential of Cell Reaction 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sp>
        <p:nvSpPr>
          <p:cNvPr id="515075" name="Rectangle 3"/>
          <p:cNvSpPr>
            <a:spLocks noChangeArrowheads="1"/>
          </p:cNvSpPr>
          <p:nvPr/>
        </p:nvSpPr>
        <p:spPr bwMode="auto">
          <a:xfrm>
            <a:off x="323850" y="765175"/>
            <a:ext cx="84963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r>
              <a:rPr lang="en-US" altLang="zh-CN" sz="3200" b="1">
                <a:solidFill>
                  <a:srgbClr val="FF0000"/>
                </a:solidFill>
              </a:rPr>
              <a:t>3. Nernst Equation</a:t>
            </a:r>
          </a:p>
        </p:txBody>
      </p:sp>
      <p:sp>
        <p:nvSpPr>
          <p:cNvPr id="515076" name="Rectangle 4"/>
          <p:cNvSpPr>
            <a:spLocks noChangeArrowheads="1"/>
          </p:cNvSpPr>
          <p:nvPr/>
        </p:nvSpPr>
        <p:spPr bwMode="auto">
          <a:xfrm>
            <a:off x="395288" y="1412875"/>
            <a:ext cx="21574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n"/>
            </a:pPr>
            <a:r>
              <a:rPr lang="en-US" altLang="zh-CN" sz="2800" b="1">
                <a:solidFill>
                  <a:srgbClr val="FF0000"/>
                </a:solidFill>
              </a:rPr>
              <a:t> </a:t>
            </a:r>
            <a:r>
              <a:rPr lang="en-US" altLang="en-US" sz="2800" b="1">
                <a:solidFill>
                  <a:srgbClr val="FF0000"/>
                </a:solidFill>
              </a:rPr>
              <a:t>Derivation</a:t>
            </a:r>
          </a:p>
        </p:txBody>
      </p:sp>
      <p:graphicFrame>
        <p:nvGraphicFramePr>
          <p:cNvPr id="515079" name="Object 7"/>
          <p:cNvGraphicFramePr>
            <a:graphicFrameLocks noChangeAspect="1"/>
          </p:cNvGraphicFramePr>
          <p:nvPr/>
        </p:nvGraphicFramePr>
        <p:xfrm>
          <a:off x="3132138" y="1989138"/>
          <a:ext cx="182880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134" name="Equation" r:id="rId3" imgW="761760" imgH="241200" progId="Equation.3">
                  <p:embed/>
                </p:oleObj>
              </mc:Choice>
              <mc:Fallback>
                <p:oleObj name="Equation" r:id="rId3" imgW="761760" imgH="2412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1989138"/>
                        <a:ext cx="1828800" cy="577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5080" name="Object 8"/>
          <p:cNvGraphicFramePr>
            <a:graphicFrameLocks noChangeAspect="1"/>
          </p:cNvGraphicFramePr>
          <p:nvPr/>
        </p:nvGraphicFramePr>
        <p:xfrm>
          <a:off x="1763713" y="2708275"/>
          <a:ext cx="4767262" cy="1249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135" name="Equation" r:id="rId5" imgW="2082600" imgH="545760" progId="Equation.3">
                  <p:embed/>
                </p:oleObj>
              </mc:Choice>
              <mc:Fallback>
                <p:oleObj name="Equation" r:id="rId5" imgW="2082600" imgH="54576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2708275"/>
                        <a:ext cx="4767262" cy="1249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5081" name="Object 9"/>
          <p:cNvGraphicFramePr>
            <a:graphicFrameLocks noChangeAspect="1"/>
          </p:cNvGraphicFramePr>
          <p:nvPr/>
        </p:nvGraphicFramePr>
        <p:xfrm>
          <a:off x="2339975" y="5589588"/>
          <a:ext cx="3660775" cy="944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136" name="Equation" r:id="rId7" imgW="1625400" imgH="419040" progId="Equation.3">
                  <p:embed/>
                </p:oleObj>
              </mc:Choice>
              <mc:Fallback>
                <p:oleObj name="Equation" r:id="rId7" imgW="1625400" imgH="41904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5589588"/>
                        <a:ext cx="3660775" cy="944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5082" name="Object 10"/>
          <p:cNvGraphicFramePr>
            <a:graphicFrameLocks noChangeAspect="1"/>
          </p:cNvGraphicFramePr>
          <p:nvPr/>
        </p:nvGraphicFramePr>
        <p:xfrm>
          <a:off x="1547813" y="3860800"/>
          <a:ext cx="2513012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137" name="Equation" r:id="rId9" imgW="1091880" imgH="304560" progId="Equation.3">
                  <p:embed/>
                </p:oleObj>
              </mc:Choice>
              <mc:Fallback>
                <p:oleObj name="Equation" r:id="rId9" imgW="1091880" imgH="30456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3860800"/>
                        <a:ext cx="2513012" cy="70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5083" name="Object 11"/>
          <p:cNvGraphicFramePr>
            <a:graphicFrameLocks noChangeAspect="1"/>
          </p:cNvGraphicFramePr>
          <p:nvPr/>
        </p:nvGraphicFramePr>
        <p:xfrm>
          <a:off x="4787900" y="4005263"/>
          <a:ext cx="2616200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138" name="Equation" r:id="rId11" imgW="1218960" imgH="228600" progId="Equation.3">
                  <p:embed/>
                </p:oleObj>
              </mc:Choice>
              <mc:Fallback>
                <p:oleObj name="Equation" r:id="rId11" imgW="1218960" imgH="22860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4005263"/>
                        <a:ext cx="2616200" cy="490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5084" name="AutoShape 12"/>
          <p:cNvSpPr>
            <a:spLocks noChangeArrowheads="1"/>
          </p:cNvSpPr>
          <p:nvPr/>
        </p:nvSpPr>
        <p:spPr bwMode="auto">
          <a:xfrm>
            <a:off x="1044575" y="1917700"/>
            <a:ext cx="6696075" cy="28067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5085" name="AutoShape 13"/>
          <p:cNvSpPr>
            <a:spLocks noChangeArrowheads="1"/>
          </p:cNvSpPr>
          <p:nvPr/>
        </p:nvSpPr>
        <p:spPr bwMode="auto">
          <a:xfrm>
            <a:off x="2195513" y="5516563"/>
            <a:ext cx="4105275" cy="11541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5086" name="AutoShape 14"/>
          <p:cNvSpPr>
            <a:spLocks noChangeArrowheads="1"/>
          </p:cNvSpPr>
          <p:nvPr/>
        </p:nvSpPr>
        <p:spPr bwMode="auto">
          <a:xfrm rot="5400000">
            <a:off x="3987007" y="4806156"/>
            <a:ext cx="503238" cy="485775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ChangeArrowheads="1"/>
          </p:cNvSpPr>
          <p:nvPr/>
        </p:nvSpPr>
        <p:spPr bwMode="auto">
          <a:xfrm>
            <a:off x="720725" y="211138"/>
            <a:ext cx="8423275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en-US" sz="2800" b="1">
                <a:solidFill>
                  <a:srgbClr val="FF0000"/>
                </a:solidFill>
              </a:rPr>
              <a:t>17.4 Potential and Standard Potential of Cell Reaction 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sp>
        <p:nvSpPr>
          <p:cNvPr id="517123" name="Rectangle 3"/>
          <p:cNvSpPr>
            <a:spLocks noChangeArrowheads="1"/>
          </p:cNvSpPr>
          <p:nvPr/>
        </p:nvSpPr>
        <p:spPr bwMode="auto">
          <a:xfrm>
            <a:off x="323850" y="765175"/>
            <a:ext cx="84963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r>
              <a:rPr lang="en-US" altLang="zh-CN" sz="3200" b="1">
                <a:solidFill>
                  <a:srgbClr val="FF0000"/>
                </a:solidFill>
              </a:rPr>
              <a:t>3. Nernst Equation</a:t>
            </a:r>
          </a:p>
        </p:txBody>
      </p:sp>
      <p:graphicFrame>
        <p:nvGraphicFramePr>
          <p:cNvPr id="517127" name="Object 7"/>
          <p:cNvGraphicFramePr>
            <a:graphicFrameLocks noChangeAspect="1"/>
          </p:cNvGraphicFramePr>
          <p:nvPr/>
        </p:nvGraphicFramePr>
        <p:xfrm>
          <a:off x="2627313" y="1341438"/>
          <a:ext cx="3660775" cy="944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195" name="Equation" r:id="rId3" imgW="1625400" imgH="419040" progId="Equation.3">
                  <p:embed/>
                </p:oleObj>
              </mc:Choice>
              <mc:Fallback>
                <p:oleObj name="Equation" r:id="rId3" imgW="1625400" imgH="41904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1341438"/>
                        <a:ext cx="3660775" cy="944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7131" name="AutoShape 11"/>
          <p:cNvSpPr>
            <a:spLocks noChangeArrowheads="1"/>
          </p:cNvSpPr>
          <p:nvPr/>
        </p:nvSpPr>
        <p:spPr bwMode="auto">
          <a:xfrm>
            <a:off x="2411413" y="1341438"/>
            <a:ext cx="4105275" cy="100806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7136" name="Rectangle 16"/>
          <p:cNvSpPr>
            <a:spLocks noChangeArrowheads="1"/>
          </p:cNvSpPr>
          <p:nvPr/>
        </p:nvSpPr>
        <p:spPr bwMode="auto">
          <a:xfrm>
            <a:off x="287338" y="2565400"/>
            <a:ext cx="8748712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anchor="ctr">
            <a:spAutoFit/>
          </a:bodyPr>
          <a:lstStyle/>
          <a:p>
            <a:pPr eaLnBrk="0" hangingPunct="0"/>
            <a:r>
              <a:rPr lang="en-US" altLang="zh-CN" b="1">
                <a:solidFill>
                  <a:srgbClr val="0000FF"/>
                </a:solidFill>
              </a:rPr>
              <a:t>For the reaction of a Daniel cell, </a:t>
            </a:r>
          </a:p>
          <a:p>
            <a:pPr eaLnBrk="0" hangingPunct="0"/>
            <a:endParaRPr lang="en-US" altLang="zh-CN" b="1">
              <a:solidFill>
                <a:srgbClr val="0000FF"/>
              </a:solidFill>
            </a:endParaRPr>
          </a:p>
          <a:p>
            <a:pPr eaLnBrk="0" hangingPunct="0"/>
            <a:endParaRPr lang="en-US" altLang="zh-CN" b="1">
              <a:solidFill>
                <a:srgbClr val="0000FF"/>
              </a:solidFill>
            </a:endParaRPr>
          </a:p>
          <a:p>
            <a:pPr eaLnBrk="0" hangingPunct="0"/>
            <a:r>
              <a:rPr lang="en-US" altLang="zh-CN" b="1">
                <a:solidFill>
                  <a:srgbClr val="0000FF"/>
                </a:solidFill>
              </a:rPr>
              <a:t>Because Zn and Cu are pure substances, </a:t>
            </a:r>
            <a:r>
              <a:rPr lang="en-US" altLang="zh-CN" b="1" i="1">
                <a:solidFill>
                  <a:srgbClr val="0000FF"/>
                </a:solidFill>
              </a:rPr>
              <a:t>a</a:t>
            </a:r>
            <a:r>
              <a:rPr lang="en-US" altLang="zh-CN" b="1" baseline="-30000">
                <a:solidFill>
                  <a:srgbClr val="0000FF"/>
                </a:solidFill>
              </a:rPr>
              <a:t>Zn</a:t>
            </a:r>
            <a:r>
              <a:rPr lang="en-US" altLang="zh-CN" b="1">
                <a:solidFill>
                  <a:srgbClr val="0000FF"/>
                </a:solidFill>
              </a:rPr>
              <a:t>=</a:t>
            </a:r>
            <a:r>
              <a:rPr lang="en-US" altLang="zh-CN" b="1" i="1">
                <a:solidFill>
                  <a:srgbClr val="0000FF"/>
                </a:solidFill>
              </a:rPr>
              <a:t>a</a:t>
            </a:r>
            <a:r>
              <a:rPr lang="en-US" altLang="zh-CN" b="1" baseline="-30000">
                <a:solidFill>
                  <a:srgbClr val="0000FF"/>
                </a:solidFill>
              </a:rPr>
              <a:t>Cu</a:t>
            </a:r>
            <a:r>
              <a:rPr lang="en-US" altLang="zh-CN" b="1">
                <a:solidFill>
                  <a:srgbClr val="0000FF"/>
                </a:solidFill>
              </a:rPr>
              <a:t>=1, 	</a:t>
            </a:r>
          </a:p>
        </p:txBody>
      </p:sp>
      <p:sp>
        <p:nvSpPr>
          <p:cNvPr id="517137" name="Rectangle 17"/>
          <p:cNvSpPr>
            <a:spLocks noChangeArrowheads="1"/>
          </p:cNvSpPr>
          <p:nvPr/>
        </p:nvSpPr>
        <p:spPr bwMode="auto">
          <a:xfrm>
            <a:off x="323850" y="5192713"/>
            <a:ext cx="853122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anchor="ctr">
            <a:spAutoFit/>
          </a:bodyPr>
          <a:lstStyle/>
          <a:p>
            <a:pPr eaLnBrk="0" hangingPunct="0">
              <a:tabLst>
                <a:tab pos="2057400" algn="ctr"/>
                <a:tab pos="4038600" algn="r"/>
              </a:tabLst>
            </a:pPr>
            <a:r>
              <a:rPr lang="en-US" altLang="zh-CN" b="1">
                <a:solidFill>
                  <a:srgbClr val="0000FF"/>
                </a:solidFill>
              </a:rPr>
              <a:t>For a gaseous component </a:t>
            </a:r>
            <a:r>
              <a:rPr lang="en-US" altLang="zh-CN" b="1" i="1">
                <a:solidFill>
                  <a:srgbClr val="0000FF"/>
                </a:solidFill>
              </a:rPr>
              <a:t>i</a:t>
            </a:r>
            <a:r>
              <a:rPr lang="en-US" altLang="zh-CN" b="1">
                <a:solidFill>
                  <a:srgbClr val="0000FF"/>
                </a:solidFill>
              </a:rPr>
              <a:t>, the corresponding activity is replaced by the reduced fugacity           or reduced partial pressure</a:t>
            </a:r>
          </a:p>
        </p:txBody>
      </p:sp>
      <p:graphicFrame>
        <p:nvGraphicFramePr>
          <p:cNvPr id="517141" name="Object 21"/>
          <p:cNvGraphicFramePr>
            <a:graphicFrameLocks noChangeAspect="1"/>
          </p:cNvGraphicFramePr>
          <p:nvPr/>
        </p:nvGraphicFramePr>
        <p:xfrm>
          <a:off x="2339975" y="3068638"/>
          <a:ext cx="4176713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196" name="Equation" r:id="rId5" imgW="2082600" imgH="228600" progId="Equation.3">
                  <p:embed/>
                </p:oleObj>
              </mc:Choice>
              <mc:Fallback>
                <p:oleObj name="Equation" r:id="rId5" imgW="2082600" imgH="228600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3068638"/>
                        <a:ext cx="4176713" cy="461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7142" name="Object 22"/>
          <p:cNvGraphicFramePr>
            <a:graphicFrameLocks noChangeAspect="1"/>
          </p:cNvGraphicFramePr>
          <p:nvPr/>
        </p:nvGraphicFramePr>
        <p:xfrm>
          <a:off x="2555875" y="4076700"/>
          <a:ext cx="295275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197" name="Equation" r:id="rId7" imgW="1384200" imgH="469800" progId="Equation.3">
                  <p:embed/>
                </p:oleObj>
              </mc:Choice>
              <mc:Fallback>
                <p:oleObj name="Equation" r:id="rId7" imgW="1384200" imgH="469800" progId="Equation.3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4076700"/>
                        <a:ext cx="2952750" cy="1003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7143" name="Object 23"/>
          <p:cNvGraphicFramePr>
            <a:graphicFrameLocks noChangeAspect="1"/>
          </p:cNvGraphicFramePr>
          <p:nvPr/>
        </p:nvGraphicFramePr>
        <p:xfrm>
          <a:off x="4716463" y="5576888"/>
          <a:ext cx="863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198" name="Equation" r:id="rId9" imgW="431640" imgH="241200" progId="Equation.3">
                  <p:embed/>
                </p:oleObj>
              </mc:Choice>
              <mc:Fallback>
                <p:oleObj name="Equation" r:id="rId9" imgW="431640" imgH="241200" progId="Equation.3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5576888"/>
                        <a:ext cx="8636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7144" name="Object 24"/>
          <p:cNvGraphicFramePr>
            <a:graphicFrameLocks noChangeAspect="1"/>
          </p:cNvGraphicFramePr>
          <p:nvPr/>
        </p:nvGraphicFramePr>
        <p:xfrm>
          <a:off x="1547813" y="5897563"/>
          <a:ext cx="863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199" name="Equation" r:id="rId11" imgW="431640" imgH="241200" progId="Equation.3">
                  <p:embed/>
                </p:oleObj>
              </mc:Choice>
              <mc:Fallback>
                <p:oleObj name="Equation" r:id="rId11" imgW="431640" imgH="241200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5897563"/>
                        <a:ext cx="8636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 dir="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46" name="Rectangle 2"/>
          <p:cNvSpPr>
            <a:spLocks noChangeArrowheads="1"/>
          </p:cNvSpPr>
          <p:nvPr/>
        </p:nvSpPr>
        <p:spPr bwMode="auto">
          <a:xfrm>
            <a:off x="720725" y="211138"/>
            <a:ext cx="8423275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en-US" sz="2800" b="1">
                <a:solidFill>
                  <a:srgbClr val="FF0000"/>
                </a:solidFill>
              </a:rPr>
              <a:t>17.4 Potential and Standard Potential of Cell Reaction 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sp>
        <p:nvSpPr>
          <p:cNvPr id="518147" name="Rectangle 3"/>
          <p:cNvSpPr>
            <a:spLocks noChangeArrowheads="1"/>
          </p:cNvSpPr>
          <p:nvPr/>
        </p:nvSpPr>
        <p:spPr bwMode="auto">
          <a:xfrm>
            <a:off x="323850" y="765175"/>
            <a:ext cx="84963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r>
              <a:rPr lang="en-US" altLang="zh-CN" sz="3200" b="1">
                <a:solidFill>
                  <a:srgbClr val="FF0000"/>
                </a:solidFill>
              </a:rPr>
              <a:t>3. Nernst Equation</a:t>
            </a:r>
          </a:p>
        </p:txBody>
      </p:sp>
      <p:graphicFrame>
        <p:nvGraphicFramePr>
          <p:cNvPr id="518148" name="Object 4"/>
          <p:cNvGraphicFramePr>
            <a:graphicFrameLocks noChangeAspect="1"/>
          </p:cNvGraphicFramePr>
          <p:nvPr/>
        </p:nvGraphicFramePr>
        <p:xfrm>
          <a:off x="2627313" y="1341438"/>
          <a:ext cx="3660775" cy="944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206" name="Equation" r:id="rId3" imgW="1625400" imgH="419040" progId="Equation.3">
                  <p:embed/>
                </p:oleObj>
              </mc:Choice>
              <mc:Fallback>
                <p:oleObj name="Equation" r:id="rId3" imgW="1625400" imgH="4190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1341438"/>
                        <a:ext cx="3660775" cy="944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8149" name="AutoShape 5"/>
          <p:cNvSpPr>
            <a:spLocks noChangeArrowheads="1"/>
          </p:cNvSpPr>
          <p:nvPr/>
        </p:nvSpPr>
        <p:spPr bwMode="auto">
          <a:xfrm>
            <a:off x="2411413" y="1341438"/>
            <a:ext cx="4105275" cy="100806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18156" name="Object 12"/>
          <p:cNvGraphicFramePr>
            <a:graphicFrameLocks noChangeAspect="1"/>
          </p:cNvGraphicFramePr>
          <p:nvPr/>
        </p:nvGraphicFramePr>
        <p:xfrm>
          <a:off x="2484438" y="3284538"/>
          <a:ext cx="3962400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207" name="Equation" r:id="rId5" imgW="1930320" imgH="419040" progId="Equation.3">
                  <p:embed/>
                </p:oleObj>
              </mc:Choice>
              <mc:Fallback>
                <p:oleObj name="Equation" r:id="rId5" imgW="1930320" imgH="41904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3284538"/>
                        <a:ext cx="3962400" cy="860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8157" name="Object 13"/>
          <p:cNvGraphicFramePr>
            <a:graphicFrameLocks noChangeAspect="1"/>
          </p:cNvGraphicFramePr>
          <p:nvPr/>
        </p:nvGraphicFramePr>
        <p:xfrm>
          <a:off x="2484438" y="4076700"/>
          <a:ext cx="4114800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208" name="Equation" r:id="rId7" imgW="1917360" imgH="419040" progId="Equation.3">
                  <p:embed/>
                </p:oleObj>
              </mc:Choice>
              <mc:Fallback>
                <p:oleObj name="Equation" r:id="rId7" imgW="1917360" imgH="41904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4076700"/>
                        <a:ext cx="4114800" cy="900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8161" name="Rectangle 17"/>
          <p:cNvSpPr>
            <a:spLocks noChangeArrowheads="1"/>
          </p:cNvSpPr>
          <p:nvPr/>
        </p:nvSpPr>
        <p:spPr bwMode="auto">
          <a:xfrm>
            <a:off x="395288" y="2565400"/>
            <a:ext cx="842486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anchor="ctr">
            <a:spAutoFit/>
          </a:bodyPr>
          <a:lstStyle/>
          <a:p>
            <a:pPr eaLnBrk="0" hangingPunct="0"/>
            <a:r>
              <a:rPr lang="en-US" altLang="zh-CN" b="1">
                <a:solidFill>
                  <a:srgbClr val="0000FF"/>
                </a:solidFill>
                <a:ea typeface="黑体" pitchFamily="49" charset="-122"/>
              </a:rPr>
              <a:t>The activities in the Nernst equation are usually replaced by the molarities</a:t>
            </a:r>
            <a:endParaRPr lang="en-US" altLang="zh-CN" b="1">
              <a:solidFill>
                <a:srgbClr val="0000FF"/>
              </a:solidFill>
            </a:endParaRPr>
          </a:p>
        </p:txBody>
      </p:sp>
      <p:sp>
        <p:nvSpPr>
          <p:cNvPr id="518163" name="Rectangle 19"/>
          <p:cNvSpPr>
            <a:spLocks noChangeArrowheads="1"/>
          </p:cNvSpPr>
          <p:nvPr/>
        </p:nvSpPr>
        <p:spPr bwMode="auto">
          <a:xfrm>
            <a:off x="1347788" y="4956175"/>
            <a:ext cx="668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en-US" b="1">
                <a:solidFill>
                  <a:srgbClr val="0000FF"/>
                </a:solidFill>
              </a:rPr>
              <a:t> </a:t>
            </a:r>
            <a:r>
              <a:rPr lang="en-US" altLang="zh-CN" b="1">
                <a:solidFill>
                  <a:srgbClr val="0000FF"/>
                </a:solidFill>
              </a:rPr>
              <a:t>is called </a:t>
            </a:r>
            <a:r>
              <a:rPr lang="en-US" altLang="zh-CN" b="1">
                <a:solidFill>
                  <a:srgbClr val="0000FF"/>
                </a:solidFill>
                <a:ea typeface="黑体" pitchFamily="49" charset="-122"/>
              </a:rPr>
              <a:t>the conditional potential of cell reaction.</a:t>
            </a:r>
            <a:r>
              <a:rPr lang="en-US" altLang="zh-CN" b="1">
                <a:solidFill>
                  <a:srgbClr val="0000FF"/>
                </a:solidFill>
                <a:ea typeface="黑体" pitchFamily="49" charset="-122"/>
                <a:cs typeface="Times New Roman" pitchFamily="18" charset="0"/>
              </a:rPr>
              <a:t> </a:t>
            </a:r>
            <a:endParaRPr lang="en-US" altLang="zh-CN" b="1">
              <a:solidFill>
                <a:srgbClr val="0000FF"/>
              </a:solidFill>
            </a:endParaRPr>
          </a:p>
        </p:txBody>
      </p:sp>
      <p:sp>
        <p:nvSpPr>
          <p:cNvPr id="518164" name="Rectangle 20"/>
          <p:cNvSpPr>
            <a:spLocks noChangeArrowheads="1"/>
          </p:cNvSpPr>
          <p:nvPr/>
        </p:nvSpPr>
        <p:spPr bwMode="auto">
          <a:xfrm>
            <a:off x="612775" y="5732463"/>
            <a:ext cx="835183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anchor="ctr">
            <a:spAutoFit/>
          </a:bodyPr>
          <a:lstStyle/>
          <a:p>
            <a:pPr eaLnBrk="0" hangingPunct="0"/>
            <a:r>
              <a:rPr lang="en-US" altLang="zh-CN" b="1">
                <a:solidFill>
                  <a:srgbClr val="0000FF"/>
                </a:solidFill>
              </a:rPr>
              <a:t>It contains the contribution of the activity factors, and depends on the concentrations of various components. </a:t>
            </a:r>
          </a:p>
        </p:txBody>
      </p:sp>
      <p:graphicFrame>
        <p:nvGraphicFramePr>
          <p:cNvPr id="518165" name="Object 21"/>
          <p:cNvGraphicFramePr>
            <a:graphicFrameLocks noChangeAspect="1"/>
          </p:cNvGraphicFramePr>
          <p:nvPr/>
        </p:nvGraphicFramePr>
        <p:xfrm>
          <a:off x="915988" y="4868863"/>
          <a:ext cx="503237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209" name="Equation" r:id="rId9" imgW="241200" imgH="228600" progId="Equation.3">
                  <p:embed/>
                </p:oleObj>
              </mc:Choice>
              <mc:Fallback>
                <p:oleObj name="Equation" r:id="rId9" imgW="241200" imgH="228600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5988" y="4868863"/>
                        <a:ext cx="503237" cy="47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 dir="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ChangeArrowheads="1"/>
          </p:cNvSpPr>
          <p:nvPr/>
        </p:nvSpPr>
        <p:spPr bwMode="auto">
          <a:xfrm>
            <a:off x="720725" y="211138"/>
            <a:ext cx="8423275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en-US" sz="2800" b="1">
                <a:solidFill>
                  <a:srgbClr val="FF0000"/>
                </a:solidFill>
              </a:rPr>
              <a:t>17.4 Potential and Standard Potential of Cell Reaction 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sp>
        <p:nvSpPr>
          <p:cNvPr id="519171" name="Rectangle 3"/>
          <p:cNvSpPr>
            <a:spLocks noChangeArrowheads="1"/>
          </p:cNvSpPr>
          <p:nvPr/>
        </p:nvSpPr>
        <p:spPr bwMode="auto">
          <a:xfrm>
            <a:off x="0" y="765175"/>
            <a:ext cx="9144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</a:rPr>
              <a:t>4. Temperature Dependence of Potential of Cell Reaction </a:t>
            </a:r>
          </a:p>
        </p:txBody>
      </p:sp>
      <p:graphicFrame>
        <p:nvGraphicFramePr>
          <p:cNvPr id="51918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5205220"/>
              </p:ext>
            </p:extLst>
          </p:nvPr>
        </p:nvGraphicFramePr>
        <p:xfrm>
          <a:off x="2772025" y="2316412"/>
          <a:ext cx="193675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278" name="Equation" r:id="rId3" imgW="927000" imgH="215640" progId="Equation.3">
                  <p:embed/>
                </p:oleObj>
              </mc:Choice>
              <mc:Fallback>
                <p:oleObj name="Equation" r:id="rId3" imgW="927000" imgH="21564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2025" y="2316412"/>
                        <a:ext cx="1936750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918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6844096"/>
              </p:ext>
            </p:extLst>
          </p:nvPr>
        </p:nvGraphicFramePr>
        <p:xfrm>
          <a:off x="2717791" y="2994974"/>
          <a:ext cx="44196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279" name="Equation" r:id="rId5" imgW="2209680" imgH="469800" progId="Equation.3">
                  <p:embed/>
                </p:oleObj>
              </mc:Choice>
              <mc:Fallback>
                <p:oleObj name="Equation" r:id="rId5" imgW="2209680" imgH="4698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7791" y="2994974"/>
                        <a:ext cx="4419600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918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145533"/>
              </p:ext>
            </p:extLst>
          </p:nvPr>
        </p:nvGraphicFramePr>
        <p:xfrm>
          <a:off x="2727646" y="4880571"/>
          <a:ext cx="29940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280" name="Equation" r:id="rId7" imgW="1498320" imgH="215640" progId="Equation.3">
                  <p:embed/>
                </p:oleObj>
              </mc:Choice>
              <mc:Fallback>
                <p:oleObj name="Equation" r:id="rId7" imgW="1498320" imgH="21564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7646" y="4880571"/>
                        <a:ext cx="2994025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918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8555653"/>
              </p:ext>
            </p:extLst>
          </p:nvPr>
        </p:nvGraphicFramePr>
        <p:xfrm>
          <a:off x="2717791" y="5418838"/>
          <a:ext cx="3635375" cy="1042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281" name="Equation" r:id="rId9" imgW="1815840" imgH="520560" progId="Equation.3">
                  <p:embed/>
                </p:oleObj>
              </mc:Choice>
              <mc:Fallback>
                <p:oleObj name="Equation" r:id="rId9" imgW="1815840" imgH="52056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7791" y="5418838"/>
                        <a:ext cx="3635375" cy="1042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9194" name="Rectangle 26"/>
          <p:cNvSpPr>
            <a:spLocks noChangeArrowheads="1"/>
          </p:cNvSpPr>
          <p:nvPr/>
        </p:nvSpPr>
        <p:spPr bwMode="auto">
          <a:xfrm>
            <a:off x="323850" y="1484313"/>
            <a:ext cx="5307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</a:rPr>
              <a:t>Temperature coefficient of cell reaction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  <p:graphicFrame>
        <p:nvGraphicFramePr>
          <p:cNvPr id="519195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2645241"/>
              </p:ext>
            </p:extLst>
          </p:nvPr>
        </p:nvGraphicFramePr>
        <p:xfrm>
          <a:off x="5819766" y="1238074"/>
          <a:ext cx="1066800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282" name="Equation" r:id="rId11" imgW="482400" imgH="469800" progId="Equation.3">
                  <p:embed/>
                </p:oleObj>
              </mc:Choice>
              <mc:Fallback>
                <p:oleObj name="Equation" r:id="rId11" imgW="482400" imgH="469800" progId="Equation.3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9766" y="1238074"/>
                        <a:ext cx="1066800" cy="1038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431791" y="4239739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</a:rPr>
              <a:t>Molar enthalpies of reaction</a:t>
            </a:r>
            <a:endParaRPr lang="zh-CN" altLang="en-US" dirty="0"/>
          </a:p>
        </p:txBody>
      </p:sp>
    </p:spTree>
  </p:cSld>
  <p:clrMapOvr>
    <a:masterClrMapping/>
  </p:clrMapOvr>
  <p:transition spd="med">
    <p:wipe dir="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Rectangle 2"/>
          <p:cNvSpPr>
            <a:spLocks noChangeArrowheads="1"/>
          </p:cNvSpPr>
          <p:nvPr/>
        </p:nvSpPr>
        <p:spPr bwMode="auto">
          <a:xfrm>
            <a:off x="720725" y="211138"/>
            <a:ext cx="8423275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en-US" sz="2800" b="1">
                <a:solidFill>
                  <a:srgbClr val="FF0000"/>
                </a:solidFill>
              </a:rPr>
              <a:t>17.4 Potential and Standard Potential of Cell Reaction 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sp>
        <p:nvSpPr>
          <p:cNvPr id="520195" name="Rectangle 3"/>
          <p:cNvSpPr>
            <a:spLocks noChangeArrowheads="1"/>
          </p:cNvSpPr>
          <p:nvPr/>
        </p:nvSpPr>
        <p:spPr bwMode="auto">
          <a:xfrm>
            <a:off x="0" y="765175"/>
            <a:ext cx="9144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</a:rPr>
              <a:t>4. Temperature Dependence of Potential of Cell Reaction </a:t>
            </a:r>
          </a:p>
        </p:txBody>
      </p:sp>
      <p:pic>
        <p:nvPicPr>
          <p:cNvPr id="520212" name="Picture 20"/>
          <p:cNvPicPr>
            <a:picLocks noChangeAspect="1" noChangeArrowheads="1"/>
          </p:cNvPicPr>
          <p:nvPr/>
        </p:nvPicPr>
        <p:blipFill>
          <a:blip r:embed="rId3"/>
          <a:srcRect r="53879" b="9856"/>
          <a:stretch>
            <a:fillRect/>
          </a:stretch>
        </p:blipFill>
        <p:spPr bwMode="auto">
          <a:xfrm>
            <a:off x="539750" y="3284538"/>
            <a:ext cx="8156575" cy="3224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520213" name="Object 21"/>
          <p:cNvGraphicFramePr>
            <a:graphicFrameLocks noChangeAspect="1"/>
          </p:cNvGraphicFramePr>
          <p:nvPr/>
        </p:nvGraphicFramePr>
        <p:xfrm>
          <a:off x="2627313" y="1412875"/>
          <a:ext cx="3744912" cy="107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224" name="Equation" r:id="rId4" imgW="1815840" imgH="520560" progId="Equation.3">
                  <p:embed/>
                </p:oleObj>
              </mc:Choice>
              <mc:Fallback>
                <p:oleObj name="Equation" r:id="rId4" imgW="1815840" imgH="520560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1412875"/>
                        <a:ext cx="3744912" cy="1074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0214" name="Rectangle 22"/>
          <p:cNvSpPr>
            <a:spLocks noChangeArrowheads="1"/>
          </p:cNvSpPr>
          <p:nvPr/>
        </p:nvSpPr>
        <p:spPr bwMode="auto">
          <a:xfrm>
            <a:off x="179388" y="2781300"/>
            <a:ext cx="86058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eaLnBrk="0" hangingPunct="0"/>
            <a:r>
              <a:rPr lang="en-US" altLang="zh-CN" sz="2000" b="1" dirty="0">
                <a:solidFill>
                  <a:srgbClr val="0000FF"/>
                </a:solidFill>
              </a:rPr>
              <a:t>Comparison of molar enthalpies of reaction by EMF method and </a:t>
            </a:r>
            <a:r>
              <a:rPr lang="en-US" altLang="zh-CN" sz="2000" b="1" dirty="0" err="1">
                <a:solidFill>
                  <a:srgbClr val="0000FF"/>
                </a:solidFill>
              </a:rPr>
              <a:t>calorimetry</a:t>
            </a:r>
            <a:r>
              <a:rPr lang="en-US" altLang="zh-CN" sz="2000" b="1" dirty="0">
                <a:solidFill>
                  <a:srgbClr val="0000FF"/>
                </a:solidFill>
              </a:rPr>
              <a:t> </a:t>
            </a:r>
          </a:p>
        </p:txBody>
      </p:sp>
      <p:sp>
        <p:nvSpPr>
          <p:cNvPr id="520215" name="Text Box 23"/>
          <p:cNvSpPr txBox="1">
            <a:spLocks noChangeArrowheads="1"/>
          </p:cNvSpPr>
          <p:nvPr/>
        </p:nvSpPr>
        <p:spPr bwMode="auto">
          <a:xfrm>
            <a:off x="1476375" y="3500438"/>
            <a:ext cx="1335088" cy="4572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0000FF"/>
                </a:solidFill>
              </a:rPr>
              <a:t>Reaction</a:t>
            </a:r>
          </a:p>
        </p:txBody>
      </p:sp>
      <p:sp>
        <p:nvSpPr>
          <p:cNvPr id="520216" name="Rectangle 24"/>
          <p:cNvSpPr>
            <a:spLocks noChangeArrowheads="1"/>
          </p:cNvSpPr>
          <p:nvPr/>
        </p:nvSpPr>
        <p:spPr bwMode="auto">
          <a:xfrm>
            <a:off x="6299200" y="3775075"/>
            <a:ext cx="749300" cy="396875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0000FF"/>
                </a:solidFill>
              </a:rPr>
              <a:t>EMF</a:t>
            </a:r>
            <a:endParaRPr lang="zh-CN" altLang="en-US" sz="2000" b="1">
              <a:solidFill>
                <a:srgbClr val="0000FF"/>
              </a:solidFill>
            </a:endParaRPr>
          </a:p>
        </p:txBody>
      </p:sp>
      <p:sp>
        <p:nvSpPr>
          <p:cNvPr id="520217" name="Rectangle 25"/>
          <p:cNvSpPr>
            <a:spLocks noChangeArrowheads="1"/>
          </p:cNvSpPr>
          <p:nvPr/>
        </p:nvSpPr>
        <p:spPr bwMode="auto">
          <a:xfrm>
            <a:off x="7307263" y="3744913"/>
            <a:ext cx="1514475" cy="396875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 b="1">
                <a:solidFill>
                  <a:srgbClr val="0000FF"/>
                </a:solidFill>
              </a:rPr>
              <a:t>calorimetry </a:t>
            </a:r>
          </a:p>
        </p:txBody>
      </p:sp>
    </p:spTree>
  </p:cSld>
  <p:clrMapOvr>
    <a:masterClrMapping/>
  </p:clrMapOvr>
  <p:transition spd="med"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3" name="Rectangle 3"/>
          <p:cNvSpPr>
            <a:spLocks noChangeArrowheads="1"/>
          </p:cNvSpPr>
          <p:nvPr/>
        </p:nvSpPr>
        <p:spPr bwMode="auto">
          <a:xfrm>
            <a:off x="882650" y="1136650"/>
            <a:ext cx="7493000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1333500" indent="-1333500">
              <a:defRPr/>
            </a:pPr>
            <a:br>
              <a:rPr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</a:br>
            <a:endParaRPr lang="zh-CN" altLang="en-US" sz="2800"/>
          </a:p>
        </p:txBody>
      </p:sp>
      <p:sp>
        <p:nvSpPr>
          <p:cNvPr id="407556" name="Rectangle 5"/>
          <p:cNvSpPr>
            <a:spLocks noChangeArrowheads="1"/>
          </p:cNvSpPr>
          <p:nvPr/>
        </p:nvSpPr>
        <p:spPr bwMode="auto">
          <a:xfrm>
            <a:off x="788988" y="4762500"/>
            <a:ext cx="7097712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4800" b="1">
                <a:solidFill>
                  <a:srgbClr val="FF0000"/>
                </a:solidFill>
                <a:latin typeface="Monotype Corsiva" pitchFamily="66" charset="0"/>
                <a:ea typeface="黑体" pitchFamily="49" charset="-122"/>
              </a:rPr>
              <a:t>Bilingual     Program</a:t>
            </a:r>
          </a:p>
        </p:txBody>
      </p:sp>
      <p:sp>
        <p:nvSpPr>
          <p:cNvPr id="407557" name="Rectangle 6"/>
          <p:cNvSpPr>
            <a:spLocks noChangeArrowheads="1"/>
          </p:cNvSpPr>
          <p:nvPr/>
        </p:nvSpPr>
        <p:spPr bwMode="auto">
          <a:xfrm>
            <a:off x="0" y="2420938"/>
            <a:ext cx="91440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6000" b="1">
                <a:solidFill>
                  <a:schemeClr val="tx2"/>
                </a:solidFill>
                <a:cs typeface="Arial" charset="0"/>
              </a:rPr>
              <a:t>Chapter 17 </a:t>
            </a:r>
          </a:p>
          <a:p>
            <a:pPr algn="ctr"/>
            <a:r>
              <a:rPr lang="en-US" altLang="zh-CN" sz="6000" b="1">
                <a:solidFill>
                  <a:schemeClr val="tx2"/>
                </a:solidFill>
                <a:cs typeface="Arial" charset="0"/>
              </a:rPr>
              <a:t>Electrochemistry</a:t>
            </a:r>
          </a:p>
        </p:txBody>
      </p:sp>
      <p:sp>
        <p:nvSpPr>
          <p:cNvPr id="407558" name="Rectangle 6"/>
          <p:cNvSpPr>
            <a:spLocks noChangeArrowheads="1"/>
          </p:cNvSpPr>
          <p:nvPr/>
        </p:nvSpPr>
        <p:spPr bwMode="auto">
          <a:xfrm>
            <a:off x="1879600" y="981075"/>
            <a:ext cx="5384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/>
            <a:r>
              <a:rPr kumimoji="1" lang="en-US" altLang="zh-CN" sz="5400" b="1">
                <a:solidFill>
                  <a:srgbClr val="FFFF00"/>
                </a:solidFill>
              </a:rPr>
              <a:t>Part V Extension </a:t>
            </a:r>
          </a:p>
        </p:txBody>
      </p:sp>
      <p:sp>
        <p:nvSpPr>
          <p:cNvPr id="407559" name="Text Box 2"/>
          <p:cNvSpPr txBox="1">
            <a:spLocks noChangeArrowheads="1"/>
          </p:cNvSpPr>
          <p:nvPr/>
        </p:nvSpPr>
        <p:spPr bwMode="auto">
          <a:xfrm>
            <a:off x="0" y="6583363"/>
            <a:ext cx="42481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solidFill>
                  <a:schemeClr val="folHlink"/>
                </a:solidFill>
              </a:rPr>
              <a:t>版权所有：华东理工大学物理化学教研室</a:t>
            </a:r>
            <a:endParaRPr lang="zh-CN" altLang="en-US"/>
          </a:p>
        </p:txBody>
      </p:sp>
    </p:spTree>
  </p:cSld>
  <p:clrMapOvr>
    <a:masterClrMapping/>
  </p:clrMapOvr>
  <p:transition>
    <p:wipe dir="d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ChangeArrowheads="1"/>
          </p:cNvSpPr>
          <p:nvPr/>
        </p:nvSpPr>
        <p:spPr bwMode="auto">
          <a:xfrm>
            <a:off x="720725" y="211138"/>
            <a:ext cx="8423275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en-US" sz="2800" b="1">
                <a:solidFill>
                  <a:srgbClr val="FF0000"/>
                </a:solidFill>
              </a:rPr>
              <a:t>17.4 Potential and Standard Potential of Cell Reaction 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sp>
        <p:nvSpPr>
          <p:cNvPr id="519171" name="Rectangle 3"/>
          <p:cNvSpPr>
            <a:spLocks noChangeArrowheads="1"/>
          </p:cNvSpPr>
          <p:nvPr/>
        </p:nvSpPr>
        <p:spPr bwMode="auto">
          <a:xfrm>
            <a:off x="0" y="765175"/>
            <a:ext cx="9144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</a:rPr>
              <a:t>4. Temperature Dependence of Potential of Cell Reaction </a:t>
            </a:r>
          </a:p>
        </p:txBody>
      </p:sp>
      <p:graphicFrame>
        <p:nvGraphicFramePr>
          <p:cNvPr id="51918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5703859"/>
              </p:ext>
            </p:extLst>
          </p:nvPr>
        </p:nvGraphicFramePr>
        <p:xfrm>
          <a:off x="485091" y="1791494"/>
          <a:ext cx="193675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784" name="Equation" r:id="rId3" imgW="927000" imgH="215640" progId="Equation.3">
                  <p:embed/>
                </p:oleObj>
              </mc:Choice>
              <mc:Fallback>
                <p:oleObj name="Equation" r:id="rId3" imgW="9270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091" y="1791494"/>
                        <a:ext cx="1936750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918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0075475"/>
              </p:ext>
            </p:extLst>
          </p:nvPr>
        </p:nvGraphicFramePr>
        <p:xfrm>
          <a:off x="412066" y="2367757"/>
          <a:ext cx="44196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785" name="Equation" r:id="rId5" imgW="2209680" imgH="469800" progId="Equation.DSMT4">
                  <p:embed/>
                </p:oleObj>
              </mc:Choice>
              <mc:Fallback>
                <p:oleObj name="Equation" r:id="rId5" imgW="220968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066" y="2367757"/>
                        <a:ext cx="4419600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918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879031"/>
              </p:ext>
            </p:extLst>
          </p:nvPr>
        </p:nvGraphicFramePr>
        <p:xfrm>
          <a:off x="485091" y="3375819"/>
          <a:ext cx="29940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786" name="Equation" r:id="rId7" imgW="1498320" imgH="215640" progId="Equation.3">
                  <p:embed/>
                </p:oleObj>
              </mc:Choice>
              <mc:Fallback>
                <p:oleObj name="Equation" r:id="rId7" imgW="14983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091" y="3375819"/>
                        <a:ext cx="2994025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918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8665103"/>
              </p:ext>
            </p:extLst>
          </p:nvPr>
        </p:nvGraphicFramePr>
        <p:xfrm>
          <a:off x="412066" y="3807619"/>
          <a:ext cx="3635375" cy="1042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787" name="Equation" r:id="rId9" imgW="1815840" imgH="520560" progId="Equation.3">
                  <p:embed/>
                </p:oleObj>
              </mc:Choice>
              <mc:Fallback>
                <p:oleObj name="Equation" r:id="rId9" imgW="181584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066" y="3807619"/>
                        <a:ext cx="3635375" cy="1042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918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4227251"/>
              </p:ext>
            </p:extLst>
          </p:nvPr>
        </p:nvGraphicFramePr>
        <p:xfrm>
          <a:off x="485091" y="4671219"/>
          <a:ext cx="2068512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788" name="公式" r:id="rId11" imgW="990360" imgH="419040" progId="Equation.3">
                  <p:embed/>
                </p:oleObj>
              </mc:Choice>
              <mc:Fallback>
                <p:oleObj name="公式" r:id="rId11" imgW="99036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091" y="4671219"/>
                        <a:ext cx="2068512" cy="869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9185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8260641"/>
              </p:ext>
            </p:extLst>
          </p:nvPr>
        </p:nvGraphicFramePr>
        <p:xfrm>
          <a:off x="6443663" y="2347759"/>
          <a:ext cx="1928812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789" name="Equation" r:id="rId13" imgW="965160" imgH="469800" progId="Equation.3">
                  <p:embed/>
                </p:oleObj>
              </mc:Choice>
              <mc:Fallback>
                <p:oleObj name="Equation" r:id="rId13" imgW="96516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3663" y="2347759"/>
                        <a:ext cx="1928812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9186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8220132"/>
              </p:ext>
            </p:extLst>
          </p:nvPr>
        </p:nvGraphicFramePr>
        <p:xfrm>
          <a:off x="6156325" y="4363884"/>
          <a:ext cx="27178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790" name="公式" r:id="rId15" imgW="1358640" imgH="469800" progId="Equation.3">
                  <p:embed/>
                </p:oleObj>
              </mc:Choice>
              <mc:Fallback>
                <p:oleObj name="公式" r:id="rId15" imgW="135864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325" y="4363884"/>
                        <a:ext cx="2717800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9187" name="AutoShape 19"/>
          <p:cNvSpPr>
            <a:spLocks noChangeArrowheads="1"/>
          </p:cNvSpPr>
          <p:nvPr/>
        </p:nvSpPr>
        <p:spPr bwMode="auto">
          <a:xfrm>
            <a:off x="196166" y="1718469"/>
            <a:ext cx="4824412" cy="3817938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9188" name="Text Box 20"/>
          <p:cNvSpPr txBox="1">
            <a:spLocks noChangeArrowheads="1"/>
          </p:cNvSpPr>
          <p:nvPr/>
        </p:nvSpPr>
        <p:spPr bwMode="auto">
          <a:xfrm>
            <a:off x="6299200" y="1771497"/>
            <a:ext cx="2376488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lnSpc>
                <a:spcPct val="80000"/>
              </a:lnSpc>
            </a:pPr>
            <a:r>
              <a:rPr kumimoji="1" lang="en-US" altLang="zh-CN" b="1" dirty="0">
                <a:solidFill>
                  <a:srgbClr val="FF0000"/>
                </a:solidFill>
                <a:ea typeface="黑体" pitchFamily="49" charset="-122"/>
              </a:rPr>
              <a:t>Experimental Determination</a:t>
            </a:r>
          </a:p>
        </p:txBody>
      </p:sp>
      <p:sp>
        <p:nvSpPr>
          <p:cNvPr id="519189" name="Text Box 21"/>
          <p:cNvSpPr txBox="1">
            <a:spLocks noChangeArrowheads="1"/>
          </p:cNvSpPr>
          <p:nvPr/>
        </p:nvSpPr>
        <p:spPr bwMode="auto">
          <a:xfrm>
            <a:off x="6443663" y="3860647"/>
            <a:ext cx="20161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kumimoji="1" lang="en-US" altLang="zh-CN" b="1">
                <a:solidFill>
                  <a:srgbClr val="FF0000"/>
                </a:solidFill>
                <a:ea typeface="黑体" pitchFamily="49" charset="-122"/>
              </a:rPr>
              <a:t>Calculation </a:t>
            </a:r>
          </a:p>
        </p:txBody>
      </p:sp>
      <p:sp>
        <p:nvSpPr>
          <p:cNvPr id="519190" name="AutoShape 22"/>
          <p:cNvSpPr>
            <a:spLocks noChangeArrowheads="1"/>
          </p:cNvSpPr>
          <p:nvPr/>
        </p:nvSpPr>
        <p:spPr bwMode="auto">
          <a:xfrm>
            <a:off x="6084888" y="1771497"/>
            <a:ext cx="2663825" cy="1584325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9191" name="AutoShape 23"/>
          <p:cNvSpPr>
            <a:spLocks noChangeArrowheads="1"/>
          </p:cNvSpPr>
          <p:nvPr/>
        </p:nvSpPr>
        <p:spPr bwMode="auto">
          <a:xfrm>
            <a:off x="6084888" y="3860647"/>
            <a:ext cx="2879725" cy="1584325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9192" name="AutoShape 24"/>
          <p:cNvSpPr>
            <a:spLocks noChangeArrowheads="1"/>
          </p:cNvSpPr>
          <p:nvPr/>
        </p:nvSpPr>
        <p:spPr bwMode="auto">
          <a:xfrm>
            <a:off x="5076825" y="2276322"/>
            <a:ext cx="1008063" cy="485775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9193" name="AutoShape 25"/>
          <p:cNvSpPr>
            <a:spLocks noChangeArrowheads="1"/>
          </p:cNvSpPr>
          <p:nvPr/>
        </p:nvSpPr>
        <p:spPr bwMode="auto">
          <a:xfrm rot="5400000">
            <a:off x="7119938" y="3400271"/>
            <a:ext cx="431800" cy="485775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3438109"/>
      </p:ext>
    </p:extLst>
  </p:cSld>
  <p:clrMapOvr>
    <a:masterClrMapping/>
  </p:clrMapOvr>
  <p:transition spd="med">
    <p:wipe dir="d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1" name="Rectangle 11"/>
          <p:cNvSpPr>
            <a:spLocks noChangeArrowheads="1"/>
          </p:cNvSpPr>
          <p:nvPr/>
        </p:nvSpPr>
        <p:spPr bwMode="auto">
          <a:xfrm>
            <a:off x="720725" y="211138"/>
            <a:ext cx="8423275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en-US" sz="2800" b="1">
                <a:solidFill>
                  <a:srgbClr val="FF0000"/>
                </a:solidFill>
              </a:rPr>
              <a:t>17.4 Potential and Standard Potential of Cell Reaction 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graphicFrame>
        <p:nvGraphicFramePr>
          <p:cNvPr id="522253" name="Object 13"/>
          <p:cNvGraphicFramePr>
            <a:graphicFrameLocks/>
          </p:cNvGraphicFramePr>
          <p:nvPr/>
        </p:nvGraphicFramePr>
        <p:xfrm>
          <a:off x="1042988" y="2060575"/>
          <a:ext cx="7129462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274" name="公式" r:id="rId3" imgW="3098520" imgH="228600" progId="Equation.3">
                  <p:embed/>
                </p:oleObj>
              </mc:Choice>
              <mc:Fallback>
                <p:oleObj name="公式" r:id="rId3" imgW="3098520" imgH="228600" progId="Equation.3">
                  <p:embed/>
                  <p:pic>
                    <p:nvPicPr>
                      <p:cNvPr id="0" name="Picture 1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060575"/>
                        <a:ext cx="7129462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52" name="Object 12"/>
          <p:cNvGraphicFramePr>
            <a:graphicFrameLocks/>
          </p:cNvGraphicFramePr>
          <p:nvPr/>
        </p:nvGraphicFramePr>
        <p:xfrm>
          <a:off x="1044575" y="4221163"/>
          <a:ext cx="6669088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275" name="公式" r:id="rId5" imgW="3251160" imgH="228600" progId="Equation.3">
                  <p:embed/>
                </p:oleObj>
              </mc:Choice>
              <mc:Fallback>
                <p:oleObj name="公式" r:id="rId5" imgW="3251160" imgH="228600" progId="Equation.3">
                  <p:embed/>
                  <p:pic>
                    <p:nvPicPr>
                      <p:cNvPr id="0" name="Picture 12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4575" y="4221163"/>
                        <a:ext cx="6669088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254" name="Rectangle 14"/>
          <p:cNvSpPr>
            <a:spLocks noChangeArrowheads="1"/>
          </p:cNvSpPr>
          <p:nvPr/>
        </p:nvSpPr>
        <p:spPr bwMode="auto">
          <a:xfrm>
            <a:off x="971550" y="1557338"/>
            <a:ext cx="1476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eaLnBrk="0" hangingPunct="0"/>
            <a:r>
              <a:rPr lang="en-US" altLang="zh-CN" b="1">
                <a:solidFill>
                  <a:srgbClr val="0000FF"/>
                </a:solidFill>
                <a:ea typeface="黑体" pitchFamily="49" charset="-122"/>
              </a:rPr>
              <a:t>For a cell </a:t>
            </a:r>
            <a:endParaRPr lang="en-US" altLang="zh-CN" b="1">
              <a:solidFill>
                <a:srgbClr val="0000FF"/>
              </a:solidFill>
            </a:endParaRPr>
          </a:p>
        </p:txBody>
      </p:sp>
      <p:sp>
        <p:nvSpPr>
          <p:cNvPr id="522255" name="Rectangle 15"/>
          <p:cNvSpPr>
            <a:spLocks noChangeArrowheads="1"/>
          </p:cNvSpPr>
          <p:nvPr/>
        </p:nvSpPr>
        <p:spPr bwMode="auto">
          <a:xfrm>
            <a:off x="900113" y="2708275"/>
            <a:ext cx="8243887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anchor="ctr">
            <a:spAutoFit/>
          </a:bodyPr>
          <a:lstStyle/>
          <a:p>
            <a:pPr eaLnBrk="0" hangingPunct="0"/>
            <a:r>
              <a:rPr lang="en-US" altLang="zh-CN" b="1">
                <a:solidFill>
                  <a:srgbClr val="0000FF"/>
                </a:solidFill>
              </a:rPr>
              <a:t>at 25</a:t>
            </a:r>
            <a:r>
              <a:rPr lang="en-US" altLang="zh-CN" b="1">
                <a:solidFill>
                  <a:srgbClr val="0000FF"/>
                </a:solidFill>
                <a:sym typeface="Symbol" pitchFamily="18" charset="2"/>
              </a:rPr>
              <a:t></a:t>
            </a:r>
            <a:r>
              <a:rPr lang="en-US" altLang="zh-CN" b="1">
                <a:solidFill>
                  <a:srgbClr val="0000FF"/>
                </a:solidFill>
              </a:rPr>
              <a:t>C, the potential of cell reaction, </a:t>
            </a:r>
            <a:r>
              <a:rPr lang="en-US" altLang="zh-CN" b="1" i="1">
                <a:solidFill>
                  <a:srgbClr val="0000FF"/>
                </a:solidFill>
                <a:sym typeface="Symbol" pitchFamily="18" charset="2"/>
              </a:rPr>
              <a:t>E</a:t>
            </a:r>
            <a:r>
              <a:rPr lang="en-US" altLang="zh-CN" b="1">
                <a:solidFill>
                  <a:srgbClr val="0000FF"/>
                </a:solidFill>
                <a:sym typeface="Symbol" pitchFamily="18" charset="2"/>
              </a:rPr>
              <a:t>=0.67533V, the temperature dependence, </a:t>
            </a:r>
            <a:r>
              <a:rPr lang="en-US" altLang="zh-CN" b="1">
                <a:solidFill>
                  <a:srgbClr val="0000FF"/>
                </a:solidFill>
                <a:ea typeface="黑体" pitchFamily="49" charset="-122"/>
                <a:sym typeface="Symbol" pitchFamily="18" charset="2"/>
              </a:rPr>
              <a:t>(</a:t>
            </a:r>
            <a:r>
              <a:rPr lang="en-US" altLang="zh-CN" b="1">
                <a:solidFill>
                  <a:srgbClr val="0000FF"/>
                </a:solidFill>
                <a:ea typeface="黑体" pitchFamily="49" charset="-122"/>
                <a:cs typeface="Times New Roman" pitchFamily="18" charset="0"/>
                <a:sym typeface="Symbol" pitchFamily="18" charset="2"/>
              </a:rPr>
              <a:t></a:t>
            </a:r>
            <a:r>
              <a:rPr lang="en-US" altLang="zh-CN" b="1" i="1">
                <a:solidFill>
                  <a:srgbClr val="0000FF"/>
                </a:solidFill>
                <a:ea typeface="黑体" pitchFamily="49" charset="-122"/>
                <a:cs typeface="Times New Roman" pitchFamily="18" charset="0"/>
              </a:rPr>
              <a:t>E</a:t>
            </a:r>
            <a:r>
              <a:rPr lang="en-US" altLang="zh-CN" b="1">
                <a:solidFill>
                  <a:srgbClr val="0000FF"/>
                </a:solidFill>
                <a:ea typeface="黑体" pitchFamily="49" charset="-122"/>
                <a:sym typeface="Symbol" pitchFamily="18" charset="2"/>
              </a:rPr>
              <a:t>/</a:t>
            </a:r>
            <a:r>
              <a:rPr lang="en-US" altLang="zh-CN" b="1" i="1">
                <a:solidFill>
                  <a:srgbClr val="0000FF"/>
                </a:solidFill>
                <a:ea typeface="黑体" pitchFamily="49" charset="-122"/>
              </a:rPr>
              <a:t>T</a:t>
            </a:r>
            <a:r>
              <a:rPr lang="en-US" altLang="zh-CN" b="1">
                <a:solidFill>
                  <a:srgbClr val="0000FF"/>
                </a:solidFill>
                <a:ea typeface="黑体" pitchFamily="49" charset="-122"/>
                <a:sym typeface="Symbol" pitchFamily="18" charset="2"/>
              </a:rPr>
              <a:t>)</a:t>
            </a:r>
            <a:r>
              <a:rPr lang="en-US" altLang="zh-CN" b="1" i="1" baseline="-30000">
                <a:solidFill>
                  <a:srgbClr val="0000FF"/>
                </a:solidFill>
                <a:ea typeface="黑体" pitchFamily="49" charset="-122"/>
                <a:sym typeface="Symbol" pitchFamily="18" charset="2"/>
              </a:rPr>
              <a:t>p</a:t>
            </a:r>
            <a:r>
              <a:rPr lang="en-US" altLang="zh-CN" b="1">
                <a:solidFill>
                  <a:srgbClr val="0000FF"/>
                </a:solidFill>
                <a:ea typeface="黑体" pitchFamily="49" charset="-122"/>
                <a:sym typeface="Symbol" pitchFamily="18" charset="2"/>
              </a:rPr>
              <a:t>= </a:t>
            </a:r>
            <a:r>
              <a:rPr lang="en-US" altLang="zh-CN" b="1">
                <a:solidFill>
                  <a:srgbClr val="0000FF"/>
                </a:solidFill>
                <a:ea typeface="黑体" pitchFamily="49" charset="-122"/>
              </a:rPr>
              <a:t>6.5</a:t>
            </a:r>
            <a:r>
              <a:rPr lang="en-US" altLang="zh-CN" b="1">
                <a:solidFill>
                  <a:srgbClr val="0000FF"/>
                </a:solidFill>
                <a:ea typeface="黑体" pitchFamily="49" charset="-122"/>
                <a:sym typeface="Symbol" pitchFamily="18" charset="2"/>
              </a:rPr>
              <a:t></a:t>
            </a:r>
            <a:r>
              <a:rPr lang="en-US" altLang="zh-CN" b="1">
                <a:solidFill>
                  <a:srgbClr val="0000FF"/>
                </a:solidFill>
                <a:ea typeface="黑体" pitchFamily="49" charset="-122"/>
              </a:rPr>
              <a:t>10</a:t>
            </a:r>
            <a:r>
              <a:rPr lang="en-US" altLang="zh-CN" b="1" baseline="30000">
                <a:solidFill>
                  <a:srgbClr val="0000FF"/>
                </a:solidFill>
                <a:ea typeface="黑体" pitchFamily="49" charset="-122"/>
                <a:sym typeface="Symbol" pitchFamily="18" charset="2"/>
              </a:rPr>
              <a:t></a:t>
            </a:r>
            <a:r>
              <a:rPr lang="en-US" altLang="zh-CN" b="1" baseline="30000">
                <a:solidFill>
                  <a:srgbClr val="0000FF"/>
                </a:solidFill>
                <a:ea typeface="黑体" pitchFamily="49" charset="-122"/>
              </a:rPr>
              <a:t>4</a:t>
            </a:r>
            <a:r>
              <a:rPr lang="en-US" altLang="zh-CN" b="1">
                <a:solidFill>
                  <a:srgbClr val="0000FF"/>
                </a:solidFill>
                <a:ea typeface="黑体" pitchFamily="49" charset="-122"/>
                <a:sym typeface="Symbol" pitchFamily="18" charset="2"/>
              </a:rPr>
              <a:t>V</a:t>
            </a:r>
            <a:r>
              <a:rPr lang="en-US" altLang="zh-CN" b="1">
                <a:solidFill>
                  <a:srgbClr val="0000FF"/>
                </a:solidFill>
                <a:ea typeface="黑体" pitchFamily="49" charset="-122"/>
              </a:rPr>
              <a:t>K</a:t>
            </a:r>
            <a:r>
              <a:rPr lang="en-US" altLang="zh-CN" b="1" baseline="30000">
                <a:solidFill>
                  <a:srgbClr val="0000FF"/>
                </a:solidFill>
                <a:ea typeface="黑体" pitchFamily="49" charset="-122"/>
                <a:sym typeface="Symbol" pitchFamily="18" charset="2"/>
              </a:rPr>
              <a:t></a:t>
            </a:r>
            <a:r>
              <a:rPr lang="en-US" altLang="zh-CN" b="1" baseline="30000">
                <a:solidFill>
                  <a:srgbClr val="0000FF"/>
                </a:solidFill>
                <a:ea typeface="黑体" pitchFamily="49" charset="-122"/>
              </a:rPr>
              <a:t>1</a:t>
            </a:r>
            <a:r>
              <a:rPr lang="en-US" altLang="zh-CN" b="1">
                <a:solidFill>
                  <a:srgbClr val="0000FF"/>
                </a:solidFill>
                <a:ea typeface="黑体" pitchFamily="49" charset="-122"/>
                <a:sym typeface="Symbol" pitchFamily="18" charset="2"/>
              </a:rPr>
              <a:t>. Calculate </a:t>
            </a:r>
            <a:r>
              <a:rPr lang="en-US" altLang="zh-CN" b="1">
                <a:solidFill>
                  <a:srgbClr val="0000FF"/>
                </a:solidFill>
                <a:cs typeface="Times New Roman" pitchFamily="18" charset="0"/>
                <a:sym typeface="Symbol" pitchFamily="18" charset="2"/>
              </a:rPr>
              <a:t></a:t>
            </a:r>
            <a:r>
              <a:rPr lang="en-US" altLang="zh-CN" b="1" baseline="-30000">
                <a:solidFill>
                  <a:srgbClr val="0000FF"/>
                </a:solidFill>
              </a:rPr>
              <a:t>r</a:t>
            </a:r>
            <a:r>
              <a:rPr lang="en-US" altLang="zh-CN" b="1" i="1">
                <a:solidFill>
                  <a:srgbClr val="0000FF"/>
                </a:solidFill>
                <a:cs typeface="Times New Roman" pitchFamily="18" charset="0"/>
                <a:sym typeface="Symbol" pitchFamily="18" charset="2"/>
              </a:rPr>
              <a:t>G</a:t>
            </a:r>
            <a:r>
              <a:rPr lang="en-US" altLang="zh-CN" b="1" baseline="-30000">
                <a:solidFill>
                  <a:srgbClr val="0000FF"/>
                </a:solidFill>
                <a:cs typeface="Times New Roman" pitchFamily="18" charset="0"/>
                <a:sym typeface="Symbol" pitchFamily="18" charset="2"/>
              </a:rPr>
              <a:t>m</a:t>
            </a:r>
            <a:r>
              <a:rPr lang="en-US" altLang="zh-CN" b="1">
                <a:solidFill>
                  <a:srgbClr val="0000FF"/>
                </a:solidFill>
                <a:cs typeface="Times New Roman" pitchFamily="18" charset="0"/>
                <a:sym typeface="Symbol" pitchFamily="18" charset="2"/>
              </a:rPr>
              <a:t>, </a:t>
            </a:r>
            <a:r>
              <a:rPr lang="en-US" altLang="zh-CN" b="1" baseline="-30000">
                <a:solidFill>
                  <a:srgbClr val="0000FF"/>
                </a:solidFill>
              </a:rPr>
              <a:t>r</a:t>
            </a:r>
            <a:r>
              <a:rPr lang="en-US" altLang="zh-CN" b="1" i="1">
                <a:solidFill>
                  <a:srgbClr val="0000FF"/>
                </a:solidFill>
                <a:cs typeface="Times New Roman" pitchFamily="18" charset="0"/>
                <a:sym typeface="Symbol" pitchFamily="18" charset="2"/>
              </a:rPr>
              <a:t>S</a:t>
            </a:r>
            <a:r>
              <a:rPr lang="en-US" altLang="zh-CN" b="1" baseline="-30000">
                <a:solidFill>
                  <a:srgbClr val="0000FF"/>
                </a:solidFill>
                <a:cs typeface="Times New Roman" pitchFamily="18" charset="0"/>
                <a:sym typeface="Symbol" pitchFamily="18" charset="2"/>
              </a:rPr>
              <a:t>m</a:t>
            </a:r>
            <a:r>
              <a:rPr lang="en-US" altLang="zh-CN" b="1">
                <a:solidFill>
                  <a:srgbClr val="0000FF"/>
                </a:solidFill>
                <a:cs typeface="Times New Roman" pitchFamily="18" charset="0"/>
                <a:sym typeface="Symbol" pitchFamily="18" charset="2"/>
              </a:rPr>
              <a:t>, </a:t>
            </a:r>
            <a:r>
              <a:rPr lang="en-US" altLang="zh-CN" b="1" baseline="-30000">
                <a:solidFill>
                  <a:srgbClr val="0000FF"/>
                </a:solidFill>
              </a:rPr>
              <a:t>r</a:t>
            </a:r>
            <a:r>
              <a:rPr lang="en-US" altLang="zh-CN" b="1" i="1">
                <a:solidFill>
                  <a:srgbClr val="0000FF"/>
                </a:solidFill>
                <a:cs typeface="Times New Roman" pitchFamily="18" charset="0"/>
                <a:sym typeface="Symbol" pitchFamily="18" charset="2"/>
              </a:rPr>
              <a:t>H</a:t>
            </a:r>
            <a:r>
              <a:rPr lang="en-US" altLang="zh-CN" b="1" baseline="-30000">
                <a:solidFill>
                  <a:srgbClr val="0000FF"/>
                </a:solidFill>
                <a:cs typeface="Times New Roman" pitchFamily="18" charset="0"/>
                <a:sym typeface="Symbol" pitchFamily="18" charset="2"/>
              </a:rPr>
              <a:t>m</a:t>
            </a:r>
            <a:r>
              <a:rPr lang="en-US" altLang="zh-CN" b="1">
                <a:solidFill>
                  <a:srgbClr val="0000FF"/>
                </a:solidFill>
                <a:cs typeface="Times New Roman" pitchFamily="18" charset="0"/>
                <a:sym typeface="Symbol" pitchFamily="18" charset="2"/>
              </a:rPr>
              <a:t> at 25</a:t>
            </a:r>
            <a:r>
              <a:rPr lang="en-US" altLang="zh-CN" b="1">
                <a:solidFill>
                  <a:srgbClr val="0000FF"/>
                </a:solidFill>
                <a:cs typeface="Times New Roman" pitchFamily="18" charset="0"/>
              </a:rPr>
              <a:t>C for the reaction</a:t>
            </a:r>
            <a:r>
              <a:rPr lang="en-US" altLang="zh-CN" b="1" baseline="30000">
                <a:solidFill>
                  <a:srgbClr val="0000FF"/>
                </a:solidFill>
                <a:cs typeface="Times New Roman" pitchFamily="18" charset="0"/>
              </a:rPr>
              <a:t> </a:t>
            </a:r>
            <a:r>
              <a:rPr lang="en-US" altLang="zh-CN" b="1">
                <a:solidFill>
                  <a:srgbClr val="0000FF"/>
                </a:solidFill>
                <a:cs typeface="Times New Roman" pitchFamily="18" charset="0"/>
              </a:rPr>
              <a:t>of</a:t>
            </a:r>
            <a:endParaRPr lang="en-US" altLang="zh-CN" b="1" baseline="30000">
              <a:solidFill>
                <a:srgbClr val="0000FF"/>
              </a:solidFill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522256" name="Rectangle 16"/>
          <p:cNvSpPr>
            <a:spLocks noChangeArrowheads="1"/>
          </p:cNvSpPr>
          <p:nvPr/>
        </p:nvSpPr>
        <p:spPr bwMode="auto">
          <a:xfrm>
            <a:off x="612775" y="981075"/>
            <a:ext cx="20240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rgbClr val="FF0000"/>
                </a:solidFill>
              </a:rPr>
              <a:t>Example 1</a:t>
            </a:r>
            <a:endParaRPr lang="zh-CN" altLang="en-US" sz="32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wipe dir="d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ChangeArrowheads="1"/>
          </p:cNvSpPr>
          <p:nvPr/>
        </p:nvSpPr>
        <p:spPr bwMode="auto">
          <a:xfrm>
            <a:off x="720725" y="211138"/>
            <a:ext cx="8423275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en-US" sz="2800" b="1">
                <a:solidFill>
                  <a:srgbClr val="FF0000"/>
                </a:solidFill>
              </a:rPr>
              <a:t>17.4 Potential and Standard Potential of Cell Reaction 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graphicFrame>
        <p:nvGraphicFramePr>
          <p:cNvPr id="527363" name="Object 3"/>
          <p:cNvGraphicFramePr>
            <a:graphicFrameLocks/>
          </p:cNvGraphicFramePr>
          <p:nvPr/>
        </p:nvGraphicFramePr>
        <p:xfrm>
          <a:off x="1044575" y="1628775"/>
          <a:ext cx="7129463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421" name="公式" r:id="rId3" imgW="3098520" imgH="228600" progId="Equation.3">
                  <p:embed/>
                </p:oleObj>
              </mc:Choice>
              <mc:Fallback>
                <p:oleObj name="公式" r:id="rId3" imgW="3098520" imgH="228600" progId="Equation.3">
                  <p:embed/>
                  <p:pic>
                    <p:nvPicPr>
                      <p:cNvPr id="0" name="Picture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4575" y="1628775"/>
                        <a:ext cx="7129463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7364" name="Object 4"/>
          <p:cNvGraphicFramePr>
            <a:graphicFrameLocks/>
          </p:cNvGraphicFramePr>
          <p:nvPr/>
        </p:nvGraphicFramePr>
        <p:xfrm>
          <a:off x="1187450" y="2276475"/>
          <a:ext cx="6669088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422" name="公式" r:id="rId5" imgW="3251160" imgH="228600" progId="Equation.3">
                  <p:embed/>
                </p:oleObj>
              </mc:Choice>
              <mc:Fallback>
                <p:oleObj name="公式" r:id="rId5" imgW="3251160" imgH="228600" progId="Equation.3">
                  <p:embed/>
                  <p:pic>
                    <p:nvPicPr>
                      <p:cNvPr id="0" name="Picture 4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276475"/>
                        <a:ext cx="6669088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7367" name="Rectangle 7"/>
          <p:cNvSpPr>
            <a:spLocks noChangeArrowheads="1"/>
          </p:cNvSpPr>
          <p:nvPr/>
        </p:nvSpPr>
        <p:spPr bwMode="auto">
          <a:xfrm>
            <a:off x="612775" y="981075"/>
            <a:ext cx="16271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rgbClr val="FF0000"/>
                </a:solidFill>
              </a:rPr>
              <a:t>Solution</a:t>
            </a:r>
            <a:endParaRPr lang="zh-CN" altLang="en-US" sz="3200" b="1">
              <a:solidFill>
                <a:srgbClr val="FF0000"/>
              </a:solidFill>
            </a:endParaRPr>
          </a:p>
        </p:txBody>
      </p:sp>
      <p:graphicFrame>
        <p:nvGraphicFramePr>
          <p:cNvPr id="527370" name="Object 10"/>
          <p:cNvGraphicFramePr>
            <a:graphicFrameLocks noChangeAspect="1"/>
          </p:cNvGraphicFramePr>
          <p:nvPr/>
        </p:nvGraphicFramePr>
        <p:xfrm>
          <a:off x="971550" y="2997200"/>
          <a:ext cx="7777163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423" name="公式" r:id="rId7" imgW="3632040" imgH="215640" progId="Equation.3">
                  <p:embed/>
                </p:oleObj>
              </mc:Choice>
              <mc:Fallback>
                <p:oleObj name="公式" r:id="rId7" imgW="3632040" imgH="21564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997200"/>
                        <a:ext cx="7777163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7369" name="Object 9"/>
          <p:cNvGraphicFramePr>
            <a:graphicFrameLocks noChangeAspect="1"/>
          </p:cNvGraphicFramePr>
          <p:nvPr/>
        </p:nvGraphicFramePr>
        <p:xfrm>
          <a:off x="971550" y="3633788"/>
          <a:ext cx="7200900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424" name="公式" r:id="rId9" imgW="3390840" imgH="241200" progId="Equation.3">
                  <p:embed/>
                </p:oleObj>
              </mc:Choice>
              <mc:Fallback>
                <p:oleObj name="公式" r:id="rId9" imgW="3390840" imgH="2412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633788"/>
                        <a:ext cx="7200900" cy="587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7368" name="Object 8"/>
          <p:cNvGraphicFramePr>
            <a:graphicFrameLocks noChangeAspect="1"/>
          </p:cNvGraphicFramePr>
          <p:nvPr/>
        </p:nvGraphicFramePr>
        <p:xfrm>
          <a:off x="1719263" y="4148138"/>
          <a:ext cx="2909887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425" name="公式" r:id="rId11" imgW="1143000" imgH="190440" progId="Equation.3">
                  <p:embed/>
                </p:oleObj>
              </mc:Choice>
              <mc:Fallback>
                <p:oleObj name="公式" r:id="rId11" imgW="1143000" imgH="19044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9263" y="4148138"/>
                        <a:ext cx="2909887" cy="493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7371" name="Rectangle 11"/>
          <p:cNvSpPr>
            <a:spLocks noChangeArrowheads="1"/>
          </p:cNvSpPr>
          <p:nvPr/>
        </p:nvSpPr>
        <p:spPr bwMode="auto">
          <a:xfrm>
            <a:off x="0" y="2974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27372" name="Rectangle 12"/>
          <p:cNvSpPr>
            <a:spLocks noChangeArrowheads="1"/>
          </p:cNvSpPr>
          <p:nvPr/>
        </p:nvSpPr>
        <p:spPr bwMode="auto">
          <a:xfrm>
            <a:off x="0" y="3155950"/>
            <a:ext cx="9144000" cy="0"/>
          </a:xfrm>
          <a:prstGeom prst="rect">
            <a:avLst/>
          </a:prstGeom>
          <a:solidFill>
            <a:srgbClr val="E5E5E5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E5E5E5">
                <a:gamma/>
                <a:shade val="60000"/>
                <a:invGamma/>
              </a:srgbClr>
            </a:prstShdw>
          </a:effectLst>
        </p:spPr>
        <p:txBody>
          <a:bodyPr wrap="none" anchor="ctr">
            <a:spAutoFit/>
          </a:bodyPr>
          <a:lstStyle/>
          <a:p>
            <a:pPr indent="114300" eaLnBrk="0" hangingPunct="0">
              <a:tabLst>
                <a:tab pos="609600" algn="l"/>
              </a:tabLst>
            </a:pPr>
            <a:endParaRPr lang="zh-CN" altLang="en-US" sz="1800">
              <a:latin typeface="Arial" charset="0"/>
            </a:endParaRPr>
          </a:p>
        </p:txBody>
      </p:sp>
      <p:sp>
        <p:nvSpPr>
          <p:cNvPr id="527373" name="Rectangle 13"/>
          <p:cNvSpPr>
            <a:spLocks noChangeArrowheads="1"/>
          </p:cNvSpPr>
          <p:nvPr/>
        </p:nvSpPr>
        <p:spPr bwMode="auto">
          <a:xfrm>
            <a:off x="0" y="3355975"/>
            <a:ext cx="9144000" cy="0"/>
          </a:xfrm>
          <a:prstGeom prst="rect">
            <a:avLst/>
          </a:prstGeom>
          <a:solidFill>
            <a:srgbClr val="E5E5E5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E5E5E5">
                <a:gamma/>
                <a:shade val="60000"/>
                <a:invGamma/>
              </a:srgbClr>
            </a:prstShdw>
          </a:effec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27374" name="Rectangle 14"/>
          <p:cNvSpPr>
            <a:spLocks noChangeArrowheads="1"/>
          </p:cNvSpPr>
          <p:nvPr/>
        </p:nvSpPr>
        <p:spPr bwMode="auto">
          <a:xfrm>
            <a:off x="801688" y="4581525"/>
            <a:ext cx="825182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indent="171450" eaLnBrk="0" hangingPunct="0">
              <a:tabLst>
                <a:tab pos="609600" algn="l"/>
              </a:tabLst>
            </a:pPr>
            <a:r>
              <a:rPr lang="zh-CN" altLang="en-US" b="1">
                <a:solidFill>
                  <a:srgbClr val="0000FF"/>
                </a:solidFill>
                <a:sym typeface="Symbol" pitchFamily="18" charset="2"/>
              </a:rPr>
              <a:t></a:t>
            </a:r>
            <a:r>
              <a:rPr lang="en-US" altLang="zh-CN" b="1" baseline="-30000">
                <a:solidFill>
                  <a:srgbClr val="0000FF"/>
                </a:solidFill>
              </a:rPr>
              <a:t>r</a:t>
            </a:r>
            <a:r>
              <a:rPr lang="en-US" altLang="zh-CN" b="1" i="1">
                <a:solidFill>
                  <a:srgbClr val="0000FF"/>
                </a:solidFill>
                <a:sym typeface="Symbol" pitchFamily="18" charset="2"/>
              </a:rPr>
              <a:t>H</a:t>
            </a:r>
            <a:r>
              <a:rPr lang="en-US" altLang="zh-CN" b="1" baseline="-30000">
                <a:solidFill>
                  <a:srgbClr val="0000FF"/>
                </a:solidFill>
                <a:sym typeface="Symbol" pitchFamily="18" charset="2"/>
              </a:rPr>
              <a:t>m </a:t>
            </a:r>
            <a:r>
              <a:rPr lang="en-US" altLang="zh-CN" b="1">
                <a:solidFill>
                  <a:srgbClr val="0000FF"/>
                </a:solidFill>
                <a:sym typeface="Symbol" pitchFamily="18" charset="2"/>
              </a:rPr>
              <a:t>= </a:t>
            </a:r>
            <a:r>
              <a:rPr lang="en-US" altLang="zh-CN" b="1" baseline="-30000">
                <a:solidFill>
                  <a:srgbClr val="0000FF"/>
                </a:solidFill>
              </a:rPr>
              <a:t>r</a:t>
            </a:r>
            <a:r>
              <a:rPr lang="en-US" altLang="zh-CN" b="1" i="1">
                <a:solidFill>
                  <a:srgbClr val="0000FF"/>
                </a:solidFill>
                <a:sym typeface="Symbol" pitchFamily="18" charset="2"/>
              </a:rPr>
              <a:t>G</a:t>
            </a:r>
            <a:r>
              <a:rPr lang="en-US" altLang="zh-CN" b="1" baseline="-30000">
                <a:solidFill>
                  <a:srgbClr val="0000FF"/>
                </a:solidFill>
                <a:sym typeface="Symbol" pitchFamily="18" charset="2"/>
              </a:rPr>
              <a:t>m </a:t>
            </a:r>
            <a:r>
              <a:rPr lang="en-US" altLang="zh-CN" b="1">
                <a:solidFill>
                  <a:srgbClr val="0000FF"/>
                </a:solidFill>
                <a:sym typeface="Symbol" pitchFamily="18" charset="2"/>
              </a:rPr>
              <a:t></a:t>
            </a:r>
            <a:r>
              <a:rPr lang="en-US" altLang="zh-CN" b="1">
                <a:solidFill>
                  <a:srgbClr val="0000FF"/>
                </a:solidFill>
              </a:rPr>
              <a:t> </a:t>
            </a:r>
            <a:r>
              <a:rPr lang="en-US" altLang="zh-CN" b="1" i="1">
                <a:solidFill>
                  <a:srgbClr val="0000FF"/>
                </a:solidFill>
                <a:sym typeface="Symbol" pitchFamily="18" charset="2"/>
              </a:rPr>
              <a:t>T</a:t>
            </a:r>
            <a:r>
              <a:rPr lang="en-US" altLang="zh-CN" b="1">
                <a:solidFill>
                  <a:srgbClr val="0000FF"/>
                </a:solidFill>
                <a:sym typeface="Symbol" pitchFamily="18" charset="2"/>
              </a:rPr>
              <a:t></a:t>
            </a:r>
            <a:r>
              <a:rPr lang="en-US" altLang="zh-CN" b="1" baseline="-30000">
                <a:solidFill>
                  <a:srgbClr val="0000FF"/>
                </a:solidFill>
              </a:rPr>
              <a:t>r</a:t>
            </a:r>
            <a:r>
              <a:rPr lang="en-US" altLang="zh-CN" b="1" i="1">
                <a:solidFill>
                  <a:srgbClr val="0000FF"/>
                </a:solidFill>
                <a:sym typeface="Symbol" pitchFamily="18" charset="2"/>
              </a:rPr>
              <a:t>S</a:t>
            </a:r>
            <a:r>
              <a:rPr lang="en-US" altLang="zh-CN" b="1" baseline="-30000">
                <a:solidFill>
                  <a:srgbClr val="0000FF"/>
                </a:solidFill>
                <a:sym typeface="Symbol" pitchFamily="18" charset="2"/>
              </a:rPr>
              <a:t>m </a:t>
            </a:r>
            <a:r>
              <a:rPr lang="en-US" altLang="zh-CN" b="1">
                <a:solidFill>
                  <a:srgbClr val="0000FF"/>
                </a:solidFill>
                <a:sym typeface="Symbol" pitchFamily="18" charset="2"/>
              </a:rPr>
              <a:t>=[</a:t>
            </a:r>
            <a:r>
              <a:rPr lang="en-US" altLang="zh-CN" b="1">
                <a:solidFill>
                  <a:srgbClr val="0000FF"/>
                </a:solidFill>
              </a:rPr>
              <a:t>130.32+298.2</a:t>
            </a:r>
            <a:r>
              <a:rPr lang="en-US" altLang="zh-CN" b="1">
                <a:solidFill>
                  <a:srgbClr val="0000FF"/>
                </a:solidFill>
                <a:sym typeface="Symbol" pitchFamily="18" charset="2"/>
              </a:rPr>
              <a:t></a:t>
            </a:r>
            <a:r>
              <a:rPr lang="en-US" altLang="zh-CN" b="1">
                <a:solidFill>
                  <a:srgbClr val="0000FF"/>
                </a:solidFill>
              </a:rPr>
              <a:t>(</a:t>
            </a:r>
            <a:r>
              <a:rPr lang="en-US" altLang="zh-CN" b="1">
                <a:solidFill>
                  <a:srgbClr val="0000FF"/>
                </a:solidFill>
                <a:sym typeface="Symbol" pitchFamily="18" charset="2"/>
              </a:rPr>
              <a:t></a:t>
            </a:r>
            <a:r>
              <a:rPr lang="en-US" altLang="zh-CN" b="1">
                <a:solidFill>
                  <a:srgbClr val="0000FF"/>
                </a:solidFill>
              </a:rPr>
              <a:t>125) </a:t>
            </a:r>
            <a:r>
              <a:rPr lang="en-US" altLang="zh-CN" b="1">
                <a:solidFill>
                  <a:srgbClr val="0000FF"/>
                </a:solidFill>
                <a:sym typeface="Symbol" pitchFamily="18" charset="2"/>
              </a:rPr>
              <a:t></a:t>
            </a:r>
            <a:r>
              <a:rPr lang="en-US" altLang="zh-CN" b="1">
                <a:solidFill>
                  <a:srgbClr val="0000FF"/>
                </a:solidFill>
              </a:rPr>
              <a:t>10</a:t>
            </a:r>
            <a:r>
              <a:rPr lang="en-US" altLang="zh-CN" b="1" baseline="30000">
                <a:solidFill>
                  <a:srgbClr val="0000FF"/>
                </a:solidFill>
                <a:sym typeface="Symbol" pitchFamily="18" charset="2"/>
              </a:rPr>
              <a:t></a:t>
            </a:r>
            <a:r>
              <a:rPr lang="en-US" altLang="zh-CN" b="1" baseline="30000">
                <a:solidFill>
                  <a:srgbClr val="0000FF"/>
                </a:solidFill>
              </a:rPr>
              <a:t>3</a:t>
            </a:r>
            <a:r>
              <a:rPr lang="en-US" altLang="zh-CN" b="1">
                <a:solidFill>
                  <a:srgbClr val="0000FF"/>
                </a:solidFill>
                <a:sym typeface="Symbol" pitchFamily="18" charset="2"/>
              </a:rPr>
              <a:t>]kJ</a:t>
            </a:r>
            <a:r>
              <a:rPr lang="en-US" altLang="zh-CN" b="1">
                <a:solidFill>
                  <a:srgbClr val="0000FF"/>
                </a:solidFill>
              </a:rPr>
              <a:t>mol</a:t>
            </a:r>
            <a:r>
              <a:rPr lang="en-US" altLang="zh-CN" b="1" baseline="30000">
                <a:solidFill>
                  <a:srgbClr val="0000FF"/>
                </a:solidFill>
                <a:sym typeface="Symbol" pitchFamily="18" charset="2"/>
              </a:rPr>
              <a:t></a:t>
            </a:r>
            <a:r>
              <a:rPr lang="en-US" altLang="zh-CN" b="1" baseline="30000">
                <a:solidFill>
                  <a:srgbClr val="0000FF"/>
                </a:solidFill>
              </a:rPr>
              <a:t>1</a:t>
            </a:r>
          </a:p>
          <a:p>
            <a:pPr indent="171450" eaLnBrk="0" hangingPunct="0">
              <a:tabLst>
                <a:tab pos="609600" algn="l"/>
              </a:tabLst>
            </a:pPr>
            <a:r>
              <a:rPr lang="en-US" altLang="zh-CN" b="1" baseline="30000">
                <a:solidFill>
                  <a:srgbClr val="0000FF"/>
                </a:solidFill>
              </a:rPr>
              <a:t>              </a:t>
            </a:r>
            <a:r>
              <a:rPr lang="en-US" altLang="zh-CN" b="1">
                <a:solidFill>
                  <a:srgbClr val="0000FF"/>
                </a:solidFill>
                <a:sym typeface="Symbol" pitchFamily="18" charset="2"/>
              </a:rPr>
              <a:t>= </a:t>
            </a:r>
            <a:r>
              <a:rPr lang="en-US" altLang="zh-CN" b="1">
                <a:solidFill>
                  <a:srgbClr val="0000FF"/>
                </a:solidFill>
              </a:rPr>
              <a:t>167.6kJ</a:t>
            </a:r>
            <a:r>
              <a:rPr lang="en-US" altLang="zh-CN" b="1">
                <a:solidFill>
                  <a:srgbClr val="0000FF"/>
                </a:solidFill>
                <a:sym typeface="Symbol" pitchFamily="18" charset="2"/>
              </a:rPr>
              <a:t></a:t>
            </a:r>
            <a:r>
              <a:rPr lang="en-US" altLang="zh-CN" b="1">
                <a:solidFill>
                  <a:srgbClr val="0000FF"/>
                </a:solidFill>
              </a:rPr>
              <a:t>mol</a:t>
            </a:r>
            <a:r>
              <a:rPr lang="en-US" altLang="zh-CN" b="1" baseline="30000">
                <a:solidFill>
                  <a:srgbClr val="0000FF"/>
                </a:solidFill>
                <a:sym typeface="Symbol" pitchFamily="18" charset="2"/>
              </a:rPr>
              <a:t></a:t>
            </a:r>
            <a:r>
              <a:rPr lang="en-US" altLang="zh-CN" b="1" baseline="30000">
                <a:solidFill>
                  <a:srgbClr val="0000FF"/>
                </a:solidFill>
              </a:rPr>
              <a:t>1</a:t>
            </a:r>
            <a:endParaRPr lang="en-US" altLang="zh-CN" b="1">
              <a:solidFill>
                <a:srgbClr val="0000FF"/>
              </a:solidFill>
              <a:sym typeface="Symbol" pitchFamily="18" charset="2"/>
            </a:endParaRPr>
          </a:p>
          <a:p>
            <a:pPr indent="171450" eaLnBrk="0" hangingPunct="0">
              <a:tabLst>
                <a:tab pos="609600" algn="l"/>
              </a:tabLst>
            </a:pPr>
            <a:r>
              <a:rPr lang="en-US" altLang="zh-CN" b="1">
                <a:solidFill>
                  <a:srgbClr val="0000FF"/>
                </a:solidFill>
                <a:sym typeface="Symbol" pitchFamily="18" charset="2"/>
              </a:rPr>
              <a:t>Calorimetry result: </a:t>
            </a:r>
            <a:r>
              <a:rPr lang="en-US" altLang="zh-CN" b="1">
                <a:solidFill>
                  <a:srgbClr val="0000FF"/>
                </a:solidFill>
                <a:cs typeface="Times New Roman" pitchFamily="18" charset="0"/>
                <a:sym typeface="Symbol" pitchFamily="18" charset="2"/>
              </a:rPr>
              <a:t></a:t>
            </a:r>
            <a:r>
              <a:rPr lang="en-US" altLang="zh-CN" b="1" baseline="-30000">
                <a:solidFill>
                  <a:srgbClr val="0000FF"/>
                </a:solidFill>
              </a:rPr>
              <a:t>r</a:t>
            </a:r>
            <a:r>
              <a:rPr lang="en-US" altLang="zh-CN" b="1" i="1">
                <a:solidFill>
                  <a:srgbClr val="0000FF"/>
                </a:solidFill>
                <a:cs typeface="Times New Roman" pitchFamily="18" charset="0"/>
                <a:sym typeface="Symbol" pitchFamily="18" charset="2"/>
              </a:rPr>
              <a:t>H</a:t>
            </a:r>
            <a:r>
              <a:rPr lang="en-US" altLang="zh-CN" b="1" baseline="-30000">
                <a:solidFill>
                  <a:srgbClr val="0000FF"/>
                </a:solidFill>
                <a:cs typeface="Times New Roman" pitchFamily="18" charset="0"/>
                <a:sym typeface="Symbol" pitchFamily="18" charset="2"/>
              </a:rPr>
              <a:t>m</a:t>
            </a:r>
            <a:r>
              <a:rPr lang="en-US" altLang="zh-CN" b="1">
                <a:solidFill>
                  <a:srgbClr val="0000FF"/>
                </a:solidFill>
                <a:cs typeface="Times New Roman" pitchFamily="18" charset="0"/>
                <a:sym typeface="Symbol" pitchFamily="18" charset="2"/>
              </a:rPr>
              <a:t>=</a:t>
            </a:r>
            <a:r>
              <a:rPr lang="en-US" altLang="zh-CN" b="1" baseline="30000">
                <a:solidFill>
                  <a:srgbClr val="0000FF"/>
                </a:solidFill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b="1">
                <a:solidFill>
                  <a:srgbClr val="0000FF"/>
                </a:solidFill>
                <a:cs typeface="Times New Roman" pitchFamily="18" charset="0"/>
                <a:sym typeface="Symbol" pitchFamily="18" charset="2"/>
              </a:rPr>
              <a:t></a:t>
            </a:r>
            <a:r>
              <a:rPr lang="en-US" altLang="zh-CN" b="1">
                <a:solidFill>
                  <a:srgbClr val="0000FF"/>
                </a:solidFill>
              </a:rPr>
              <a:t>165.4kJ</a:t>
            </a:r>
            <a:r>
              <a:rPr lang="en-US" altLang="zh-CN" b="1">
                <a:solidFill>
                  <a:srgbClr val="0000FF"/>
                </a:solidFill>
                <a:cs typeface="Times New Roman" pitchFamily="18" charset="0"/>
                <a:sym typeface="Symbol" pitchFamily="18" charset="2"/>
              </a:rPr>
              <a:t></a:t>
            </a:r>
            <a:r>
              <a:rPr lang="en-US" altLang="zh-CN" b="1">
                <a:solidFill>
                  <a:srgbClr val="0000FF"/>
                </a:solidFill>
              </a:rPr>
              <a:t>mol</a:t>
            </a:r>
            <a:r>
              <a:rPr lang="en-US" altLang="zh-CN" b="1" baseline="30000">
                <a:solidFill>
                  <a:srgbClr val="0000FF"/>
                </a:solidFill>
                <a:cs typeface="Times New Roman" pitchFamily="18" charset="0"/>
                <a:sym typeface="Symbol" pitchFamily="18" charset="2"/>
              </a:rPr>
              <a:t></a:t>
            </a:r>
            <a:r>
              <a:rPr lang="en-US" altLang="zh-CN" b="1" baseline="30000">
                <a:solidFill>
                  <a:srgbClr val="0000FF"/>
                </a:solidFill>
              </a:rPr>
              <a:t>1</a:t>
            </a:r>
            <a:r>
              <a:rPr lang="en-US" altLang="zh-CN" b="1">
                <a:solidFill>
                  <a:srgbClr val="0000FF"/>
                </a:solidFill>
                <a:cs typeface="Times New Roman" pitchFamily="18" charset="0"/>
                <a:sym typeface="Symbol" pitchFamily="18" charset="2"/>
              </a:rPr>
              <a:t> </a:t>
            </a:r>
            <a:endParaRPr lang="en-US" altLang="zh-CN" b="1" baseline="30000">
              <a:solidFill>
                <a:srgbClr val="0000FF"/>
              </a:solidFill>
              <a:cs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ransition>
    <p:wipe dir="d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5319" name="Picture 7"/>
          <p:cNvPicPr>
            <a:picLocks noChangeAspect="1" noChangeArrowheads="1"/>
          </p:cNvPicPr>
          <p:nvPr/>
        </p:nvPicPr>
        <p:blipFill>
          <a:blip r:embed="rId2"/>
          <a:srcRect l="10243" t="21794" r="10155" b="61218"/>
          <a:stretch>
            <a:fillRect/>
          </a:stretch>
        </p:blipFill>
        <p:spPr bwMode="auto">
          <a:xfrm>
            <a:off x="1331897" y="2313279"/>
            <a:ext cx="6767513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25321" name="Rectangle 9"/>
          <p:cNvSpPr>
            <a:spLocks noChangeArrowheads="1"/>
          </p:cNvSpPr>
          <p:nvPr/>
        </p:nvSpPr>
        <p:spPr bwMode="auto">
          <a:xfrm>
            <a:off x="720725" y="211138"/>
            <a:ext cx="8423275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en-US" sz="2800" b="1">
                <a:solidFill>
                  <a:srgbClr val="FF0000"/>
                </a:solidFill>
              </a:rPr>
              <a:t>17.4 Potential and Standard Potential of Cell Reaction 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sp>
        <p:nvSpPr>
          <p:cNvPr id="525323" name="Rectangle 11"/>
          <p:cNvSpPr>
            <a:spLocks noChangeArrowheads="1"/>
          </p:cNvSpPr>
          <p:nvPr/>
        </p:nvSpPr>
        <p:spPr bwMode="auto">
          <a:xfrm>
            <a:off x="431784" y="1487803"/>
            <a:ext cx="856773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anchor="ctr">
            <a:spAutoFit/>
          </a:bodyPr>
          <a:lstStyle/>
          <a:p>
            <a:pPr eaLnBrk="0" hangingPunct="0"/>
            <a:r>
              <a:rPr lang="en-US" altLang="zh-CN" b="1" dirty="0">
                <a:solidFill>
                  <a:srgbClr val="0000FF"/>
                </a:solidFill>
                <a:ea typeface="黑体" pitchFamily="49" charset="-122"/>
              </a:rPr>
              <a:t>(1) Calculate the potential of cell reaction at </a:t>
            </a:r>
            <a:r>
              <a:rPr lang="en-US" altLang="zh-CN" b="1" dirty="0">
                <a:solidFill>
                  <a:srgbClr val="0000FF"/>
                </a:solidFill>
              </a:rPr>
              <a:t>25</a:t>
            </a:r>
            <a:r>
              <a:rPr lang="en-US" altLang="zh-CN" b="1" dirty="0">
                <a:solidFill>
                  <a:srgbClr val="0000FF"/>
                </a:solidFill>
                <a:cs typeface="Times New Roman" pitchFamily="18" charset="0"/>
                <a:sym typeface="Symbol" pitchFamily="18" charset="2"/>
              </a:rPr>
              <a:t></a:t>
            </a:r>
            <a:r>
              <a:rPr lang="en-US" altLang="zh-CN" b="1" dirty="0">
                <a:solidFill>
                  <a:srgbClr val="0000FF"/>
                </a:solidFill>
              </a:rPr>
              <a:t>C</a:t>
            </a:r>
            <a:r>
              <a:rPr lang="en-US" altLang="zh-CN" b="1" dirty="0">
                <a:solidFill>
                  <a:srgbClr val="0000FF"/>
                </a:solidFill>
                <a:ea typeface="黑体" pitchFamily="49" charset="-122"/>
                <a:cs typeface="Times New Roman" pitchFamily="18" charset="0"/>
                <a:sym typeface="Symbol" pitchFamily="18" charset="2"/>
              </a:rPr>
              <a:t> and its temperature coefficient for a cell:</a:t>
            </a:r>
            <a:endParaRPr lang="en-US" altLang="zh-CN" b="1" dirty="0">
              <a:solidFill>
                <a:srgbClr val="0000FF"/>
              </a:solidFill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525324" name="Rectangle 12"/>
          <p:cNvSpPr>
            <a:spLocks noChangeArrowheads="1"/>
          </p:cNvSpPr>
          <p:nvPr/>
        </p:nvSpPr>
        <p:spPr bwMode="auto">
          <a:xfrm>
            <a:off x="898510" y="2889541"/>
            <a:ext cx="835342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anchor="ctr">
            <a:spAutoFit/>
          </a:bodyPr>
          <a:lstStyle/>
          <a:p>
            <a:pPr eaLnBrk="0" hangingPunct="0"/>
            <a:r>
              <a:rPr lang="en-US" altLang="zh-CN" b="1">
                <a:solidFill>
                  <a:srgbClr val="0000FF"/>
                </a:solidFill>
              </a:rPr>
              <a:t>For H</a:t>
            </a:r>
            <a:r>
              <a:rPr lang="en-US" altLang="zh-CN" b="1" baseline="-30000">
                <a:solidFill>
                  <a:srgbClr val="0000FF"/>
                </a:solidFill>
              </a:rPr>
              <a:t>2</a:t>
            </a:r>
            <a:r>
              <a:rPr lang="en-US" altLang="zh-CN" b="1">
                <a:solidFill>
                  <a:srgbClr val="0000FF"/>
                </a:solidFill>
              </a:rPr>
              <a:t>O(l), the standard molar enthalpy of formation is </a:t>
            </a:r>
            <a:r>
              <a:rPr lang="en-US" altLang="zh-CN" b="1">
                <a:solidFill>
                  <a:srgbClr val="0000FF"/>
                </a:solidFill>
                <a:ea typeface="黑体" pitchFamily="49" charset="-122"/>
                <a:cs typeface="Times New Roman" pitchFamily="18" charset="0"/>
                <a:sym typeface="Symbol" pitchFamily="18" charset="2"/>
              </a:rPr>
              <a:t></a:t>
            </a:r>
            <a:r>
              <a:rPr lang="en-US" altLang="zh-CN" b="1">
                <a:solidFill>
                  <a:srgbClr val="0000FF"/>
                </a:solidFill>
                <a:ea typeface="黑体" pitchFamily="49" charset="-122"/>
              </a:rPr>
              <a:t>285.85 kJ</a:t>
            </a:r>
            <a:r>
              <a:rPr lang="en-US" altLang="zh-CN" b="1">
                <a:solidFill>
                  <a:srgbClr val="0000FF"/>
                </a:solidFill>
                <a:ea typeface="黑体" pitchFamily="49" charset="-122"/>
                <a:sym typeface="Symbol" pitchFamily="18" charset="2"/>
              </a:rPr>
              <a:t></a:t>
            </a:r>
            <a:r>
              <a:rPr lang="en-US" altLang="zh-CN" b="1">
                <a:solidFill>
                  <a:srgbClr val="0000FF"/>
                </a:solidFill>
                <a:ea typeface="黑体" pitchFamily="49" charset="-122"/>
              </a:rPr>
              <a:t>mol</a:t>
            </a:r>
            <a:r>
              <a:rPr lang="en-US" altLang="zh-CN" b="1" baseline="30000">
                <a:solidFill>
                  <a:srgbClr val="0000FF"/>
                </a:solidFill>
                <a:ea typeface="黑体" pitchFamily="49" charset="-122"/>
                <a:sym typeface="Symbol" pitchFamily="18" charset="2"/>
              </a:rPr>
              <a:t></a:t>
            </a:r>
            <a:r>
              <a:rPr lang="en-US" altLang="zh-CN" b="1" baseline="30000">
                <a:solidFill>
                  <a:srgbClr val="0000FF"/>
                </a:solidFill>
                <a:ea typeface="黑体" pitchFamily="49" charset="-122"/>
              </a:rPr>
              <a:t>1</a:t>
            </a:r>
            <a:r>
              <a:rPr lang="en-US" altLang="zh-CN" b="1">
                <a:solidFill>
                  <a:srgbClr val="0000FF"/>
                </a:solidFill>
                <a:ea typeface="黑体" pitchFamily="49" charset="-122"/>
                <a:sym typeface="Symbol" pitchFamily="18" charset="2"/>
              </a:rPr>
              <a:t>, the </a:t>
            </a:r>
            <a:r>
              <a:rPr lang="en-US" altLang="zh-CN" b="1">
                <a:solidFill>
                  <a:srgbClr val="0000FF"/>
                </a:solidFill>
                <a:cs typeface="Times New Roman" pitchFamily="18" charset="0"/>
                <a:sym typeface="Symbol" pitchFamily="18" charset="2"/>
              </a:rPr>
              <a:t>standard molar Gibbs function of formation is </a:t>
            </a:r>
            <a:r>
              <a:rPr lang="en-US" altLang="zh-CN" b="1">
                <a:solidFill>
                  <a:srgbClr val="0000FF"/>
                </a:solidFill>
                <a:ea typeface="黑体" pitchFamily="49" charset="-122"/>
                <a:sym typeface="Symbol" pitchFamily="18" charset="2"/>
              </a:rPr>
              <a:t></a:t>
            </a:r>
            <a:r>
              <a:rPr lang="en-US" altLang="zh-CN" b="1">
                <a:solidFill>
                  <a:srgbClr val="0000FF"/>
                </a:solidFill>
                <a:ea typeface="黑体" pitchFamily="49" charset="-122"/>
              </a:rPr>
              <a:t>237.14 kJ</a:t>
            </a:r>
            <a:r>
              <a:rPr lang="en-US" altLang="zh-CN" b="1">
                <a:solidFill>
                  <a:srgbClr val="0000FF"/>
                </a:solidFill>
                <a:ea typeface="黑体" pitchFamily="49" charset="-122"/>
                <a:sym typeface="Symbol" pitchFamily="18" charset="2"/>
              </a:rPr>
              <a:t></a:t>
            </a:r>
            <a:r>
              <a:rPr lang="en-US" altLang="zh-CN" b="1">
                <a:solidFill>
                  <a:srgbClr val="0000FF"/>
                </a:solidFill>
                <a:ea typeface="黑体" pitchFamily="49" charset="-122"/>
              </a:rPr>
              <a:t>mol</a:t>
            </a:r>
            <a:r>
              <a:rPr lang="en-US" altLang="zh-CN" b="1" baseline="30000">
                <a:solidFill>
                  <a:srgbClr val="0000FF"/>
                </a:solidFill>
                <a:ea typeface="黑体" pitchFamily="49" charset="-122"/>
                <a:sym typeface="Symbol" pitchFamily="18" charset="2"/>
              </a:rPr>
              <a:t></a:t>
            </a:r>
            <a:r>
              <a:rPr lang="en-US" altLang="zh-CN" b="1" baseline="30000">
                <a:solidFill>
                  <a:srgbClr val="0000FF"/>
                </a:solidFill>
                <a:ea typeface="黑体" pitchFamily="49" charset="-122"/>
              </a:rPr>
              <a:t>1</a:t>
            </a:r>
            <a:r>
              <a:rPr lang="en-US" altLang="zh-CN" b="1">
                <a:solidFill>
                  <a:srgbClr val="0000FF"/>
                </a:solidFill>
                <a:ea typeface="黑体" pitchFamily="49" charset="-122"/>
                <a:sym typeface="Symbol" pitchFamily="18" charset="2"/>
              </a:rPr>
              <a:t>.</a:t>
            </a:r>
            <a:r>
              <a:rPr lang="en-US" altLang="zh-CN" b="1" baseline="30000">
                <a:solidFill>
                  <a:srgbClr val="0000FF"/>
                </a:solidFill>
                <a:cs typeface="Times New Roman" pitchFamily="18" charset="0"/>
                <a:sym typeface="Symbol" pitchFamily="18" charset="2"/>
              </a:rPr>
              <a:t> </a:t>
            </a:r>
            <a:endParaRPr lang="en-US" altLang="zh-CN" b="1" baseline="30000">
              <a:solidFill>
                <a:srgbClr val="0000FF"/>
              </a:solidFill>
              <a:ea typeface="黑体" pitchFamily="49" charset="-122"/>
              <a:sym typeface="Symbol" pitchFamily="18" charset="2"/>
            </a:endParaRPr>
          </a:p>
        </p:txBody>
      </p:sp>
      <p:sp>
        <p:nvSpPr>
          <p:cNvPr id="525325" name="Rectangle 13"/>
          <p:cNvSpPr>
            <a:spLocks noChangeArrowheads="1"/>
          </p:cNvSpPr>
          <p:nvPr/>
        </p:nvSpPr>
        <p:spPr bwMode="auto">
          <a:xfrm>
            <a:off x="323850" y="765175"/>
            <a:ext cx="17938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</a:rPr>
              <a:t>Example 2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378484" y="4473672"/>
            <a:ext cx="87679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eaLnBrk="0" hangingPunct="0"/>
            <a:r>
              <a:rPr lang="en-US" altLang="zh-CN" b="1" dirty="0">
                <a:solidFill>
                  <a:srgbClr val="0000FF"/>
                </a:solidFill>
              </a:rPr>
              <a:t>(2) Calculate the potential of cell reaction of the above cell at 0</a:t>
            </a:r>
            <a:r>
              <a:rPr lang="en-US" altLang="zh-CN" b="1" dirty="0">
                <a:solidFill>
                  <a:srgbClr val="0000FF"/>
                </a:solidFill>
                <a:sym typeface="Symbol" pitchFamily="18" charset="2"/>
              </a:rPr>
              <a:t></a:t>
            </a:r>
            <a:r>
              <a:rPr lang="en-US" altLang="zh-CN" b="1" dirty="0">
                <a:solidFill>
                  <a:srgbClr val="0000FF"/>
                </a:solidFill>
              </a:rPr>
              <a:t>C.</a:t>
            </a:r>
            <a:r>
              <a:rPr lang="en-US" altLang="zh-CN" b="1" dirty="0">
                <a:solidFill>
                  <a:srgbClr val="0000FF"/>
                </a:solidFill>
                <a:sym typeface="Symbol" pitchFamily="18" charset="2"/>
              </a:rPr>
              <a:t> </a:t>
            </a:r>
          </a:p>
        </p:txBody>
      </p:sp>
    </p:spTree>
  </p:cSld>
  <p:clrMapOvr>
    <a:masterClrMapping/>
  </p:clrMapOvr>
  <p:transition>
    <p:wipe dir="d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6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2" y="3330465"/>
            <a:ext cx="8864600" cy="2395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26339" name="Picture 3"/>
          <p:cNvPicPr>
            <a:picLocks noChangeAspect="1" noChangeArrowheads="1"/>
          </p:cNvPicPr>
          <p:nvPr/>
        </p:nvPicPr>
        <p:blipFill>
          <a:blip r:embed="rId3"/>
          <a:srcRect l="24875" t="42456" b="3070"/>
          <a:stretch>
            <a:fillRect/>
          </a:stretch>
        </p:blipFill>
        <p:spPr bwMode="auto">
          <a:xfrm>
            <a:off x="2025590" y="6004466"/>
            <a:ext cx="7488237" cy="728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26346" name="Rectangle 10"/>
          <p:cNvSpPr>
            <a:spLocks noChangeArrowheads="1"/>
          </p:cNvSpPr>
          <p:nvPr/>
        </p:nvSpPr>
        <p:spPr bwMode="auto">
          <a:xfrm>
            <a:off x="720725" y="188913"/>
            <a:ext cx="8423275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en-US" sz="2800" b="1">
                <a:solidFill>
                  <a:srgbClr val="FF0000"/>
                </a:solidFill>
              </a:rPr>
              <a:t>17.4 Potential and Standard Potential of Cell Reaction 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pic>
        <p:nvPicPr>
          <p:cNvPr id="526348" name="Picture 12"/>
          <p:cNvPicPr>
            <a:picLocks noChangeAspect="1" noChangeArrowheads="1"/>
          </p:cNvPicPr>
          <p:nvPr/>
        </p:nvPicPr>
        <p:blipFill rotWithShape="1">
          <a:blip r:embed="rId4"/>
          <a:srcRect l="60970" r="14201" b="57544"/>
          <a:stretch/>
        </p:blipFill>
        <p:spPr bwMode="auto">
          <a:xfrm>
            <a:off x="2086062" y="5644711"/>
            <a:ext cx="2405799" cy="61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26349" name="Rectangle 13"/>
          <p:cNvSpPr>
            <a:spLocks noChangeArrowheads="1"/>
          </p:cNvSpPr>
          <p:nvPr/>
        </p:nvSpPr>
        <p:spPr bwMode="auto">
          <a:xfrm>
            <a:off x="720725" y="6140197"/>
            <a:ext cx="11541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</a:rPr>
              <a:t>At 0</a:t>
            </a:r>
            <a:r>
              <a:rPr lang="en-US" altLang="zh-CN" b="1" dirty="0">
                <a:solidFill>
                  <a:srgbClr val="0000FF"/>
                </a:solidFill>
                <a:sym typeface="Symbol" pitchFamily="18" charset="2"/>
              </a:rPr>
              <a:t></a:t>
            </a:r>
            <a:r>
              <a:rPr lang="en-US" altLang="zh-CN" b="1" dirty="0">
                <a:solidFill>
                  <a:srgbClr val="0000FF"/>
                </a:solidFill>
              </a:rPr>
              <a:t>C,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5"/>
          <a:srcRect l="17876" t="25433" r="30145" b="53339"/>
          <a:stretch>
            <a:fillRect/>
          </a:stretch>
        </p:blipFill>
        <p:spPr bwMode="auto">
          <a:xfrm>
            <a:off x="2420084" y="1290527"/>
            <a:ext cx="460692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14"/>
          <p:cNvPicPr>
            <a:picLocks noChangeAspect="1" noChangeArrowheads="1"/>
          </p:cNvPicPr>
          <p:nvPr/>
        </p:nvPicPr>
        <p:blipFill>
          <a:blip r:embed="rId6"/>
          <a:srcRect l="18681" t="3004" r="39890" b="75768"/>
          <a:stretch>
            <a:fillRect/>
          </a:stretch>
        </p:blipFill>
        <p:spPr bwMode="auto">
          <a:xfrm>
            <a:off x="2204184" y="1892189"/>
            <a:ext cx="3671888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15"/>
          <p:cNvPicPr>
            <a:picLocks noChangeAspect="1" noChangeArrowheads="1"/>
          </p:cNvPicPr>
          <p:nvPr/>
        </p:nvPicPr>
        <p:blipFill>
          <a:blip r:embed="rId7"/>
          <a:srcRect l="26402" t="48398" r="17142" b="30374"/>
          <a:stretch>
            <a:fillRect/>
          </a:stretch>
        </p:blipFill>
        <p:spPr bwMode="auto">
          <a:xfrm>
            <a:off x="2996347" y="2298589"/>
            <a:ext cx="50038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16"/>
          <p:cNvPicPr>
            <a:picLocks noChangeAspect="1" noChangeArrowheads="1"/>
          </p:cNvPicPr>
          <p:nvPr/>
        </p:nvPicPr>
        <p:blipFill>
          <a:blip r:embed="rId8"/>
          <a:srcRect l="8115" t="72630" r="35017" b="133"/>
          <a:stretch>
            <a:fillRect/>
          </a:stretch>
        </p:blipFill>
        <p:spPr bwMode="auto">
          <a:xfrm>
            <a:off x="960249" y="2821966"/>
            <a:ext cx="5040313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Rectangle 17"/>
          <p:cNvSpPr>
            <a:spLocks noChangeArrowheads="1"/>
          </p:cNvSpPr>
          <p:nvPr/>
        </p:nvSpPr>
        <p:spPr bwMode="auto">
          <a:xfrm>
            <a:off x="619859" y="811102"/>
            <a:ext cx="14509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Solution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5" name="Rectangle 18"/>
          <p:cNvSpPr>
            <a:spLocks noChangeArrowheads="1"/>
          </p:cNvSpPr>
          <p:nvPr/>
        </p:nvSpPr>
        <p:spPr bwMode="auto">
          <a:xfrm>
            <a:off x="1051659" y="1290527"/>
            <a:ext cx="1285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0000FF"/>
                </a:solidFill>
              </a:rPr>
              <a:t>Cathode</a:t>
            </a:r>
            <a:endParaRPr lang="zh-CN" altLang="en-US" b="1">
              <a:solidFill>
                <a:srgbClr val="0000FF"/>
              </a:solidFill>
            </a:endParaRPr>
          </a:p>
        </p:txBody>
      </p:sp>
      <p:sp>
        <p:nvSpPr>
          <p:cNvPr id="16" name="Rectangle 19"/>
          <p:cNvSpPr>
            <a:spLocks noChangeArrowheads="1"/>
          </p:cNvSpPr>
          <p:nvPr/>
        </p:nvSpPr>
        <p:spPr bwMode="auto">
          <a:xfrm>
            <a:off x="1081822" y="1850914"/>
            <a:ext cx="1031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0000FF"/>
                </a:solidFill>
              </a:rPr>
              <a:t>Anode</a:t>
            </a:r>
            <a:endParaRPr lang="zh-CN" altLang="en-US" b="1">
              <a:solidFill>
                <a:srgbClr val="0000FF"/>
              </a:solidFill>
            </a:endParaRPr>
          </a:p>
        </p:txBody>
      </p:sp>
      <p:sp>
        <p:nvSpPr>
          <p:cNvPr id="17" name="Rectangle 20"/>
          <p:cNvSpPr>
            <a:spLocks noChangeArrowheads="1"/>
          </p:cNvSpPr>
          <p:nvPr/>
        </p:nvSpPr>
        <p:spPr bwMode="auto">
          <a:xfrm>
            <a:off x="1100872" y="2370027"/>
            <a:ext cx="18494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0000FF"/>
                </a:solidFill>
              </a:rPr>
              <a:t>Cell reaction</a:t>
            </a:r>
            <a:endParaRPr lang="zh-CN" altLang="en-US" b="1">
              <a:solidFill>
                <a:srgbClr val="0000FF"/>
              </a:solidFill>
            </a:endParaRPr>
          </a:p>
        </p:txBody>
      </p:sp>
      <p:sp>
        <p:nvSpPr>
          <p:cNvPr id="18" name="Rectangle 13"/>
          <p:cNvSpPr>
            <a:spLocks noChangeArrowheads="1"/>
          </p:cNvSpPr>
          <p:nvPr/>
        </p:nvSpPr>
        <p:spPr bwMode="auto">
          <a:xfrm>
            <a:off x="527122" y="5719472"/>
            <a:ext cx="167706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</a:rPr>
              <a:t>(2)At 25</a:t>
            </a:r>
            <a:r>
              <a:rPr lang="en-US" altLang="zh-CN" b="1" dirty="0">
                <a:solidFill>
                  <a:srgbClr val="0000FF"/>
                </a:solidFill>
                <a:sym typeface="Symbol" pitchFamily="18" charset="2"/>
              </a:rPr>
              <a:t></a:t>
            </a:r>
            <a:r>
              <a:rPr lang="en-US" altLang="zh-CN" b="1" dirty="0">
                <a:solidFill>
                  <a:srgbClr val="0000FF"/>
                </a:solidFill>
              </a:rPr>
              <a:t>C,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500310" y="2911219"/>
            <a:ext cx="5437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</a:rPr>
              <a:t>(1)</a:t>
            </a:r>
            <a:endParaRPr lang="zh-CN" altLang="en-US" dirty="0"/>
          </a:p>
        </p:txBody>
      </p:sp>
    </p:spTree>
  </p:cSld>
  <p:clrMapOvr>
    <a:masterClrMapping/>
  </p:clrMapOvr>
  <p:transition>
    <p:wipe dir="d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8386" name="Object 2"/>
          <p:cNvGraphicFramePr>
            <a:graphicFrameLocks noChangeAspect="1"/>
          </p:cNvGraphicFramePr>
          <p:nvPr/>
        </p:nvGraphicFramePr>
        <p:xfrm>
          <a:off x="755650" y="1701800"/>
          <a:ext cx="7475538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435" name="Equation" r:id="rId3" imgW="3327120" imgH="279360" progId="Equation.3">
                  <p:embed/>
                </p:oleObj>
              </mc:Choice>
              <mc:Fallback>
                <p:oleObj name="Equation" r:id="rId3" imgW="3327120" imgH="2793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701800"/>
                        <a:ext cx="7475538" cy="627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8387" name="Text Box 3"/>
          <p:cNvSpPr txBox="1">
            <a:spLocks noChangeArrowheads="1"/>
          </p:cNvSpPr>
          <p:nvPr/>
        </p:nvSpPr>
        <p:spPr bwMode="auto">
          <a:xfrm>
            <a:off x="762000" y="2362200"/>
            <a:ext cx="8001000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1" dirty="0">
                <a:solidFill>
                  <a:srgbClr val="0000FF"/>
                </a:solidFill>
                <a:ea typeface="黑体" pitchFamily="49" charset="-122"/>
              </a:rPr>
              <a:t>At 298 K, </a:t>
            </a:r>
            <a:r>
              <a:rPr kumimoji="1" lang="en-US" altLang="zh-CN" b="1" i="1" dirty="0">
                <a:solidFill>
                  <a:srgbClr val="0000FF"/>
                </a:solidFill>
                <a:ea typeface="黑体" pitchFamily="49" charset="-122"/>
              </a:rPr>
              <a:t>E</a:t>
            </a:r>
            <a:r>
              <a:rPr kumimoji="1" lang="en-US" altLang="zh-CN" b="1" dirty="0">
                <a:solidFill>
                  <a:srgbClr val="0000FF"/>
                </a:solidFill>
                <a:ea typeface="黑体" pitchFamily="49" charset="-122"/>
              </a:rPr>
              <a:t> = 0.0454 V</a:t>
            </a:r>
            <a:endParaRPr kumimoji="1" lang="zh-CN" altLang="en-US" b="1" dirty="0">
              <a:solidFill>
                <a:srgbClr val="0000FF"/>
              </a:solidFill>
              <a:ea typeface="黑体" pitchFamily="49" charset="-122"/>
            </a:endParaRPr>
          </a:p>
          <a:p>
            <a:pPr>
              <a:spcBef>
                <a:spcPct val="50000"/>
              </a:spcBef>
            </a:pPr>
            <a:r>
              <a:rPr kumimoji="1" lang="en-US" altLang="zh-CN" b="1" dirty="0">
                <a:solidFill>
                  <a:srgbClr val="0000FF"/>
                </a:solidFill>
                <a:ea typeface="黑体" pitchFamily="49" charset="-122"/>
              </a:rPr>
              <a:t>(1) What are the electrode reactions and the cell reaction?</a:t>
            </a:r>
            <a:endParaRPr kumimoji="1" lang="zh-CN" altLang="en-US" b="1" dirty="0">
              <a:solidFill>
                <a:srgbClr val="0000FF"/>
              </a:solidFill>
              <a:ea typeface="黑体" pitchFamily="49" charset="-122"/>
            </a:endParaRPr>
          </a:p>
          <a:p>
            <a:pPr>
              <a:spcBef>
                <a:spcPct val="50000"/>
              </a:spcBef>
            </a:pPr>
            <a:r>
              <a:rPr kumimoji="1" lang="en-US" altLang="zh-CN" b="1" dirty="0">
                <a:solidFill>
                  <a:srgbClr val="0000FF"/>
                </a:solidFill>
                <a:ea typeface="黑体" pitchFamily="49" charset="-122"/>
              </a:rPr>
              <a:t>(2) Calculate</a:t>
            </a:r>
            <a:r>
              <a:rPr kumimoji="1" lang="zh-CN" altLang="en-US" b="1" dirty="0">
                <a:solidFill>
                  <a:srgbClr val="0000FF"/>
                </a:solidFill>
                <a:ea typeface="黑体" pitchFamily="49" charset="-122"/>
              </a:rPr>
              <a:t>         </a:t>
            </a:r>
            <a:r>
              <a:rPr kumimoji="1" lang="en-US" altLang="zh-CN" b="1" dirty="0">
                <a:solidFill>
                  <a:srgbClr val="0000FF"/>
                </a:solidFill>
                <a:ea typeface="黑体" pitchFamily="49" charset="-122"/>
              </a:rPr>
              <a:t>at 298 K.</a:t>
            </a:r>
          </a:p>
          <a:p>
            <a:pPr>
              <a:spcBef>
                <a:spcPct val="50000"/>
              </a:spcBef>
            </a:pPr>
            <a:r>
              <a:rPr kumimoji="1" lang="en-US" altLang="zh-CN" b="1" dirty="0">
                <a:solidFill>
                  <a:srgbClr val="0000FF"/>
                </a:solidFill>
                <a:ea typeface="黑体" pitchFamily="49" charset="-122"/>
              </a:rPr>
              <a:t>(3) When the cell have the </a:t>
            </a:r>
            <a:r>
              <a:rPr lang="en-US" altLang="zh-CN" b="1" dirty="0">
                <a:solidFill>
                  <a:srgbClr val="0000FF"/>
                </a:solidFill>
                <a:sym typeface="Symbol" pitchFamily="18" charset="2"/>
              </a:rPr>
              <a:t>temperature </a:t>
            </a:r>
            <a:r>
              <a:rPr lang="en-US" altLang="zh-CN" b="1" dirty="0">
                <a:solidFill>
                  <a:srgbClr val="0000FF"/>
                </a:solidFill>
              </a:rPr>
              <a:t>coefficient</a:t>
            </a:r>
            <a:r>
              <a:rPr lang="en-US" altLang="zh-CN" b="1" dirty="0">
                <a:solidFill>
                  <a:srgbClr val="0000FF"/>
                </a:solidFill>
                <a:sym typeface="Symbol" pitchFamily="18" charset="2"/>
              </a:rPr>
              <a:t> of </a:t>
            </a:r>
            <a:r>
              <a:rPr kumimoji="1" lang="zh-CN" altLang="en-US" b="1" dirty="0">
                <a:solidFill>
                  <a:srgbClr val="0000FF"/>
                </a:solidFill>
                <a:ea typeface="黑体" pitchFamily="49" charset="-122"/>
              </a:rPr>
              <a:t> </a:t>
            </a:r>
          </a:p>
        </p:txBody>
      </p:sp>
      <p:graphicFrame>
        <p:nvGraphicFramePr>
          <p:cNvPr id="528388" name="Object 4"/>
          <p:cNvGraphicFramePr>
            <a:graphicFrameLocks noChangeAspect="1"/>
          </p:cNvGraphicFramePr>
          <p:nvPr/>
        </p:nvGraphicFramePr>
        <p:xfrm>
          <a:off x="2627313" y="3429000"/>
          <a:ext cx="4857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436" name="Equation" r:id="rId5" imgW="215640" imgH="190440" progId="Equation.3">
                  <p:embed/>
                </p:oleObj>
              </mc:Choice>
              <mc:Fallback>
                <p:oleObj name="Equation" r:id="rId5" imgW="215640" imgH="1904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3429000"/>
                        <a:ext cx="485775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8389" name="Object 5"/>
          <p:cNvGraphicFramePr>
            <a:graphicFrameLocks noChangeAspect="1"/>
          </p:cNvGraphicFramePr>
          <p:nvPr/>
        </p:nvGraphicFramePr>
        <p:xfrm>
          <a:off x="1187450" y="4508500"/>
          <a:ext cx="39608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437" name="Equation" r:id="rId7" imgW="1892160" imgH="253800" progId="Equation.3">
                  <p:embed/>
                </p:oleObj>
              </mc:Choice>
              <mc:Fallback>
                <p:oleObj name="Equation" r:id="rId7" imgW="1892160" imgH="2538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4508500"/>
                        <a:ext cx="3960813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8390" name="Object 6"/>
          <p:cNvGraphicFramePr>
            <a:graphicFrameLocks noChangeAspect="1"/>
          </p:cNvGraphicFramePr>
          <p:nvPr/>
        </p:nvGraphicFramePr>
        <p:xfrm>
          <a:off x="7278688" y="4940300"/>
          <a:ext cx="119856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438" name="Equation" r:id="rId9" imgW="533160" imgH="203040" progId="Equation.3">
                  <p:embed/>
                </p:oleObj>
              </mc:Choice>
              <mc:Fallback>
                <p:oleObj name="Equation" r:id="rId9" imgW="533160" imgH="20304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8688" y="4940300"/>
                        <a:ext cx="1198562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8395" name="Rectangle 11"/>
          <p:cNvSpPr>
            <a:spLocks noChangeArrowheads="1"/>
          </p:cNvSpPr>
          <p:nvPr/>
        </p:nvSpPr>
        <p:spPr bwMode="auto">
          <a:xfrm>
            <a:off x="720725" y="188913"/>
            <a:ext cx="8423275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en-US" sz="2800" b="1">
                <a:solidFill>
                  <a:srgbClr val="FF0000"/>
                </a:solidFill>
              </a:rPr>
              <a:t>17.4 Potential and Standard Potential of Cell Reaction 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sp>
        <p:nvSpPr>
          <p:cNvPr id="528396" name="Rectangle 12"/>
          <p:cNvSpPr>
            <a:spLocks noChangeArrowheads="1"/>
          </p:cNvSpPr>
          <p:nvPr/>
        </p:nvSpPr>
        <p:spPr bwMode="auto">
          <a:xfrm>
            <a:off x="539750" y="909638"/>
            <a:ext cx="181011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Example 3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528397" name="Rectangle 13"/>
          <p:cNvSpPr>
            <a:spLocks noChangeArrowheads="1"/>
          </p:cNvSpPr>
          <p:nvPr/>
        </p:nvSpPr>
        <p:spPr bwMode="auto">
          <a:xfrm>
            <a:off x="684213" y="1341438"/>
            <a:ext cx="1476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eaLnBrk="0" hangingPunct="0"/>
            <a:r>
              <a:rPr lang="en-US" altLang="zh-CN" b="1">
                <a:solidFill>
                  <a:srgbClr val="0000FF"/>
                </a:solidFill>
                <a:ea typeface="黑体" pitchFamily="49" charset="-122"/>
              </a:rPr>
              <a:t>For a cell </a:t>
            </a:r>
            <a:endParaRPr lang="en-US" altLang="zh-CN" b="1">
              <a:solidFill>
                <a:srgbClr val="0000FF"/>
              </a:solidFill>
            </a:endParaRPr>
          </a:p>
        </p:txBody>
      </p:sp>
      <p:sp>
        <p:nvSpPr>
          <p:cNvPr id="528398" name="Rectangle 14"/>
          <p:cNvSpPr>
            <a:spLocks noChangeArrowheads="1"/>
          </p:cNvSpPr>
          <p:nvPr/>
        </p:nvSpPr>
        <p:spPr bwMode="auto">
          <a:xfrm>
            <a:off x="1187450" y="4968875"/>
            <a:ext cx="6216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1">
                <a:solidFill>
                  <a:srgbClr val="0000FF"/>
                </a:solidFill>
              </a:rPr>
              <a:t>If there is 1 </a:t>
            </a:r>
            <a:r>
              <a:rPr kumimoji="1" lang="en-US" altLang="zh-CN" b="1" i="1">
                <a:solidFill>
                  <a:srgbClr val="0000FF"/>
                </a:solidFill>
              </a:rPr>
              <a:t>F</a:t>
            </a:r>
            <a:r>
              <a:rPr kumimoji="1" lang="en-US" altLang="zh-CN" b="1">
                <a:solidFill>
                  <a:srgbClr val="0000FF"/>
                </a:solidFill>
              </a:rPr>
              <a:t> electricity pass through the cell, </a:t>
            </a:r>
            <a:endParaRPr kumimoji="1" lang="zh-CN" altLang="en-US" b="1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>
    <p:wipe dir="d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Text Box 2"/>
          <p:cNvSpPr txBox="1">
            <a:spLocks noChangeArrowheads="1"/>
          </p:cNvSpPr>
          <p:nvPr/>
        </p:nvSpPr>
        <p:spPr bwMode="auto">
          <a:xfrm>
            <a:off x="395288" y="21336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1">
                <a:solidFill>
                  <a:srgbClr val="0000FF"/>
                </a:solidFill>
                <a:ea typeface="黑体" pitchFamily="49" charset="-122"/>
              </a:rPr>
              <a:t>Cathode</a:t>
            </a:r>
          </a:p>
        </p:txBody>
      </p:sp>
      <p:graphicFrame>
        <p:nvGraphicFramePr>
          <p:cNvPr id="529411" name="Object 3"/>
          <p:cNvGraphicFramePr>
            <a:graphicFrameLocks noChangeAspect="1"/>
          </p:cNvGraphicFramePr>
          <p:nvPr/>
        </p:nvGraphicFramePr>
        <p:xfrm>
          <a:off x="1763713" y="2708275"/>
          <a:ext cx="6411912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501" name="Equation" r:id="rId3" imgW="2908080" imgH="228600" progId="Equation.3">
                  <p:embed/>
                </p:oleObj>
              </mc:Choice>
              <mc:Fallback>
                <p:oleObj name="Equation" r:id="rId3" imgW="2908080" imgH="228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2708275"/>
                        <a:ext cx="6411912" cy="503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9412" name="Object 4"/>
          <p:cNvGraphicFramePr>
            <a:graphicFrameLocks noChangeAspect="1"/>
          </p:cNvGraphicFramePr>
          <p:nvPr/>
        </p:nvGraphicFramePr>
        <p:xfrm>
          <a:off x="1763713" y="2133600"/>
          <a:ext cx="591661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502" name="Equation" r:id="rId5" imgW="2958840" imgH="228600" progId="Equation.3">
                  <p:embed/>
                </p:oleObj>
              </mc:Choice>
              <mc:Fallback>
                <p:oleObj name="Equation" r:id="rId5" imgW="2958840" imgH="2286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2133600"/>
                        <a:ext cx="5916612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9413" name="Object 5"/>
          <p:cNvGraphicFramePr>
            <a:graphicFrameLocks noChangeAspect="1"/>
          </p:cNvGraphicFramePr>
          <p:nvPr/>
        </p:nvGraphicFramePr>
        <p:xfrm>
          <a:off x="1763713" y="3397250"/>
          <a:ext cx="5761037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503" name="Equation" r:id="rId7" imgW="2679480" imgH="215640" progId="Equation.3">
                  <p:embed/>
                </p:oleObj>
              </mc:Choice>
              <mc:Fallback>
                <p:oleObj name="Equation" r:id="rId7" imgW="2679480" imgH="2156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3397250"/>
                        <a:ext cx="5761037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9414" name="Line 6"/>
          <p:cNvSpPr>
            <a:spLocks noChangeShapeType="1"/>
          </p:cNvSpPr>
          <p:nvPr/>
        </p:nvSpPr>
        <p:spPr bwMode="auto">
          <a:xfrm>
            <a:off x="684213" y="3284538"/>
            <a:ext cx="7620000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29415" name="Text Box 7"/>
          <p:cNvSpPr txBox="1">
            <a:spLocks noChangeArrowheads="1"/>
          </p:cNvSpPr>
          <p:nvPr/>
        </p:nvSpPr>
        <p:spPr bwMode="auto">
          <a:xfrm>
            <a:off x="390095" y="4005423"/>
            <a:ext cx="762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1">
                <a:solidFill>
                  <a:srgbClr val="FF0000"/>
                </a:solidFill>
                <a:ea typeface="黑体" pitchFamily="49" charset="-122"/>
              </a:rPr>
              <a:t>(2)</a:t>
            </a:r>
            <a:r>
              <a:rPr kumimoji="1" lang="en-US" altLang="zh-CN" b="1">
                <a:solidFill>
                  <a:srgbClr val="0000FF"/>
                </a:solidFill>
                <a:ea typeface="黑体" pitchFamily="49" charset="-122"/>
              </a:rPr>
              <a:t> All the substance are at their standard state</a:t>
            </a:r>
          </a:p>
        </p:txBody>
      </p:sp>
      <p:graphicFrame>
        <p:nvGraphicFramePr>
          <p:cNvPr id="529416" name="Object 8"/>
          <p:cNvGraphicFramePr>
            <a:graphicFrameLocks noChangeAspect="1"/>
          </p:cNvGraphicFramePr>
          <p:nvPr/>
        </p:nvGraphicFramePr>
        <p:xfrm>
          <a:off x="2484438" y="4508500"/>
          <a:ext cx="272097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504" name="Equation" r:id="rId9" imgW="1358640" imgH="203040" progId="Equation.3">
                  <p:embed/>
                </p:oleObj>
              </mc:Choice>
              <mc:Fallback>
                <p:oleObj name="Equation" r:id="rId9" imgW="1358640" imgH="20304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4508500"/>
                        <a:ext cx="2720975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9417" name="Text Box 9"/>
          <p:cNvSpPr txBox="1">
            <a:spLocks noChangeArrowheads="1"/>
          </p:cNvSpPr>
          <p:nvPr/>
        </p:nvSpPr>
        <p:spPr bwMode="auto">
          <a:xfrm>
            <a:off x="395288" y="5013325"/>
            <a:ext cx="10080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1">
                <a:solidFill>
                  <a:srgbClr val="FF0000"/>
                </a:solidFill>
              </a:rPr>
              <a:t>(3)</a:t>
            </a:r>
          </a:p>
        </p:txBody>
      </p:sp>
      <p:graphicFrame>
        <p:nvGraphicFramePr>
          <p:cNvPr id="529418" name="Object 10"/>
          <p:cNvGraphicFramePr>
            <a:graphicFrameLocks noChangeAspect="1"/>
          </p:cNvGraphicFramePr>
          <p:nvPr/>
        </p:nvGraphicFramePr>
        <p:xfrm>
          <a:off x="1116013" y="5013325"/>
          <a:ext cx="6348412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505" name="Equation" r:id="rId11" imgW="3174840" imgH="507960" progId="Equation.3">
                  <p:embed/>
                </p:oleObj>
              </mc:Choice>
              <mc:Fallback>
                <p:oleObj name="Equation" r:id="rId11" imgW="3174840" imgH="50796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5013325"/>
                        <a:ext cx="6348412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9419" name="Object 11"/>
          <p:cNvGraphicFramePr>
            <a:graphicFrameLocks noChangeAspect="1"/>
          </p:cNvGraphicFramePr>
          <p:nvPr/>
        </p:nvGraphicFramePr>
        <p:xfrm>
          <a:off x="1258888" y="6165850"/>
          <a:ext cx="505301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506" name="Equation" r:id="rId13" imgW="2527200" imgH="215640" progId="Equation.3">
                  <p:embed/>
                </p:oleObj>
              </mc:Choice>
              <mc:Fallback>
                <p:oleObj name="Equation" r:id="rId13" imgW="2527200" imgH="21564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6165850"/>
                        <a:ext cx="5053012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9423" name="Object 15"/>
          <p:cNvGraphicFramePr>
            <a:graphicFrameLocks noGrp="1" noChangeAspect="1"/>
          </p:cNvGraphicFramePr>
          <p:nvPr>
            <p:ph/>
          </p:nvPr>
        </p:nvGraphicFramePr>
        <p:xfrm>
          <a:off x="828675" y="1196975"/>
          <a:ext cx="7837488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507" name="Equation" r:id="rId15" imgW="3327120" imgH="279360" progId="Equation.3">
                  <p:embed/>
                </p:oleObj>
              </mc:Choice>
              <mc:Fallback>
                <p:oleObj name="Equation" r:id="rId15" imgW="3327120" imgH="27936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8675" y="1196975"/>
                        <a:ext cx="7837488" cy="66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9424" name="Rectangle 16"/>
          <p:cNvSpPr>
            <a:spLocks noChangeArrowheads="1"/>
          </p:cNvSpPr>
          <p:nvPr/>
        </p:nvSpPr>
        <p:spPr bwMode="auto">
          <a:xfrm>
            <a:off x="720725" y="188913"/>
            <a:ext cx="8423275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en-US" sz="2800" b="1">
                <a:solidFill>
                  <a:srgbClr val="FF0000"/>
                </a:solidFill>
              </a:rPr>
              <a:t>17.4 Potential and Standard Potential of Cell Reaction 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sp>
        <p:nvSpPr>
          <p:cNvPr id="529425" name="Rectangle 17"/>
          <p:cNvSpPr>
            <a:spLocks noChangeArrowheads="1"/>
          </p:cNvSpPr>
          <p:nvPr/>
        </p:nvSpPr>
        <p:spPr bwMode="auto">
          <a:xfrm>
            <a:off x="395288" y="1773238"/>
            <a:ext cx="539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r>
              <a:rPr kumimoji="1" lang="en-US" altLang="zh-CN" b="1">
                <a:solidFill>
                  <a:srgbClr val="FF0000"/>
                </a:solidFill>
              </a:rPr>
              <a:t>(1)</a:t>
            </a:r>
            <a:endParaRPr kumimoji="1" lang="zh-CN" altLang="en-US" b="1">
              <a:solidFill>
                <a:srgbClr val="FF0000"/>
              </a:solidFill>
            </a:endParaRPr>
          </a:p>
        </p:txBody>
      </p:sp>
      <p:sp>
        <p:nvSpPr>
          <p:cNvPr id="529426" name="Rectangle 18"/>
          <p:cNvSpPr>
            <a:spLocks noChangeArrowheads="1"/>
          </p:cNvSpPr>
          <p:nvPr/>
        </p:nvSpPr>
        <p:spPr bwMode="auto">
          <a:xfrm>
            <a:off x="468313" y="2708275"/>
            <a:ext cx="1031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1">
                <a:solidFill>
                  <a:srgbClr val="0000FF"/>
                </a:solidFill>
              </a:rPr>
              <a:t>Anode</a:t>
            </a:r>
          </a:p>
        </p:txBody>
      </p:sp>
      <p:sp>
        <p:nvSpPr>
          <p:cNvPr id="529427" name="Rectangle 19"/>
          <p:cNvSpPr>
            <a:spLocks noChangeArrowheads="1"/>
          </p:cNvSpPr>
          <p:nvPr/>
        </p:nvSpPr>
        <p:spPr bwMode="auto">
          <a:xfrm>
            <a:off x="395288" y="836613"/>
            <a:ext cx="14509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</a:rPr>
              <a:t>Solution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76117" y="3371941"/>
            <a:ext cx="17740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>
                <a:solidFill>
                  <a:srgbClr val="0000FF"/>
                </a:solidFill>
                <a:ea typeface="黑体" pitchFamily="49" charset="-122"/>
              </a:rPr>
              <a:t>cell reaction</a:t>
            </a:r>
            <a:endParaRPr lang="zh-CN" altLang="en-US" dirty="0"/>
          </a:p>
        </p:txBody>
      </p:sp>
    </p:spTree>
  </p:cSld>
  <p:clrMapOvr>
    <a:masterClrMapping/>
  </p:clrMapOvr>
  <p:transition>
    <p:wipe dir="d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4"/>
          <p:cNvSpPr>
            <a:spLocks noChangeArrowheads="1"/>
          </p:cNvSpPr>
          <p:nvPr/>
        </p:nvSpPr>
        <p:spPr bwMode="auto">
          <a:xfrm>
            <a:off x="828675" y="44450"/>
            <a:ext cx="568801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600" b="1">
                <a:solidFill>
                  <a:srgbClr val="FF0000"/>
                </a:solidFill>
                <a:cs typeface="Arial" charset="0"/>
              </a:rPr>
              <a:t>16. Electrolyte Solutions</a:t>
            </a:r>
          </a:p>
        </p:txBody>
      </p:sp>
      <p:sp>
        <p:nvSpPr>
          <p:cNvPr id="9219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604250" y="4006850"/>
            <a:ext cx="431800" cy="358775"/>
          </a:xfrm>
          <a:prstGeom prst="actionButtonForwardNext">
            <a:avLst/>
          </a:prstGeom>
          <a:solidFill>
            <a:srgbClr val="00FF00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009900"/>
            </a:prstShdw>
          </a:effectLst>
        </p:spPr>
        <p:txBody>
          <a:bodyPr wrap="none" anchor="ctr"/>
          <a:lstStyle/>
          <a:p>
            <a:endParaRPr lang="zh-CN" altLang="en-US" sz="1800">
              <a:latin typeface="Arial" charset="0"/>
            </a:endParaRPr>
          </a:p>
        </p:txBody>
      </p:sp>
      <p:sp>
        <p:nvSpPr>
          <p:cNvPr id="531460" name="Rectangle 4"/>
          <p:cNvSpPr>
            <a:spLocks noChangeArrowheads="1"/>
          </p:cNvSpPr>
          <p:nvPr/>
        </p:nvSpPr>
        <p:spPr bwMode="auto">
          <a:xfrm>
            <a:off x="36513" y="2133600"/>
            <a:ext cx="8891587" cy="367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 marL="358775" lvl="2">
              <a:spcBef>
                <a:spcPct val="30000"/>
              </a:spcBef>
            </a:pPr>
            <a:r>
              <a:rPr lang="en-US" altLang="zh-CN" b="1">
                <a:solidFill>
                  <a:srgbClr val="3333FF"/>
                </a:solidFill>
              </a:rPr>
              <a:t>17.2    Electromotive Force of Galvanic Cell and Interfacial   </a:t>
            </a:r>
          </a:p>
          <a:p>
            <a:pPr marL="358775" lvl="2"/>
            <a:r>
              <a:rPr lang="en-US" altLang="zh-CN" b="1">
                <a:solidFill>
                  <a:srgbClr val="3333FF"/>
                </a:solidFill>
              </a:rPr>
              <a:t>           Potential Difference</a:t>
            </a:r>
          </a:p>
          <a:p>
            <a:pPr marL="358775" lvl="2">
              <a:spcBef>
                <a:spcPct val="30000"/>
              </a:spcBef>
            </a:pPr>
            <a:r>
              <a:rPr lang="en-US" altLang="zh-CN" b="1">
                <a:solidFill>
                  <a:srgbClr val="3333FF"/>
                </a:solidFill>
              </a:rPr>
              <a:t>17.3    Thermodynamics of Electrochemical Systems  </a:t>
            </a:r>
          </a:p>
          <a:p>
            <a:pPr marL="358775" lvl="2">
              <a:spcBef>
                <a:spcPct val="30000"/>
              </a:spcBef>
            </a:pPr>
            <a:r>
              <a:rPr lang="en-US" altLang="zh-CN" b="1">
                <a:solidFill>
                  <a:srgbClr val="3333FF"/>
                </a:solidFill>
              </a:rPr>
              <a:t>17.4    Potential and Standard Potential of Cell Reaction </a:t>
            </a:r>
          </a:p>
          <a:p>
            <a:pPr marL="358775" lvl="2">
              <a:spcBef>
                <a:spcPct val="30000"/>
              </a:spcBef>
            </a:pPr>
            <a:r>
              <a:rPr lang="en-US" altLang="zh-CN" b="1">
                <a:solidFill>
                  <a:srgbClr val="3333FF"/>
                </a:solidFill>
              </a:rPr>
              <a:t>17.5    Potential and Standard Potential of Electrode Reaction </a:t>
            </a:r>
          </a:p>
          <a:p>
            <a:pPr marL="358775" lvl="2">
              <a:spcBef>
                <a:spcPct val="30000"/>
              </a:spcBef>
            </a:pPr>
            <a:r>
              <a:rPr lang="en-US" altLang="zh-CN" b="1">
                <a:solidFill>
                  <a:srgbClr val="3333FF"/>
                </a:solidFill>
              </a:rPr>
              <a:t>17.6    Various Types of Electrodes and Standard Cell </a:t>
            </a:r>
          </a:p>
          <a:p>
            <a:pPr marL="358775" lvl="2">
              <a:spcBef>
                <a:spcPct val="30000"/>
              </a:spcBef>
            </a:pPr>
            <a:r>
              <a:rPr lang="en-US" altLang="zh-CN" b="1">
                <a:solidFill>
                  <a:srgbClr val="3333FF"/>
                </a:solidFill>
              </a:rPr>
              <a:t>17.7    Electrochemical-Equilibrium Calculations </a:t>
            </a:r>
          </a:p>
          <a:p>
            <a:pPr marL="358775" lvl="2">
              <a:spcBef>
                <a:spcPct val="30000"/>
              </a:spcBef>
            </a:pPr>
            <a:r>
              <a:rPr lang="en-US" altLang="zh-CN" b="1">
                <a:solidFill>
                  <a:srgbClr val="3333FF"/>
                </a:solidFill>
              </a:rPr>
              <a:t>17.8    Concentration Cell and Liquid-Junction Potential</a:t>
            </a:r>
            <a:endParaRPr lang="zh-CN" altLang="en-US" b="1">
              <a:solidFill>
                <a:srgbClr val="3333FF"/>
              </a:solidFill>
            </a:endParaRPr>
          </a:p>
        </p:txBody>
      </p:sp>
      <p:sp>
        <p:nvSpPr>
          <p:cNvPr id="531461" name="Rectangle 5"/>
          <p:cNvSpPr>
            <a:spLocks noChangeArrowheads="1"/>
          </p:cNvSpPr>
          <p:nvPr/>
        </p:nvSpPr>
        <p:spPr bwMode="auto">
          <a:xfrm>
            <a:off x="468313" y="1047750"/>
            <a:ext cx="58610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r>
              <a:rPr lang="en-US" altLang="zh-CN" sz="3600" b="1">
                <a:solidFill>
                  <a:srgbClr val="FF0000"/>
                </a:solidFill>
              </a:rPr>
              <a:t>I. Electrochemical Equilibria</a:t>
            </a:r>
            <a:endParaRPr lang="zh-CN" altLang="en-US" sz="36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9282" name="Picture 2" descr="17-0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75463" y="3573463"/>
            <a:ext cx="1958975" cy="2952750"/>
          </a:xfrm>
          <a:prstGeom prst="rect">
            <a:avLst/>
          </a:prstGeom>
          <a:noFill/>
        </p:spPr>
      </p:pic>
      <p:graphicFrame>
        <p:nvGraphicFramePr>
          <p:cNvPr id="609283" name="Object 3"/>
          <p:cNvGraphicFramePr>
            <a:graphicFrameLocks noChangeAspect="1"/>
          </p:cNvGraphicFramePr>
          <p:nvPr/>
        </p:nvGraphicFramePr>
        <p:xfrm>
          <a:off x="1520825" y="1743075"/>
          <a:ext cx="31686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640" name="公式" r:id="rId4" imgW="1054080" imgH="177480" progId="Equation.3">
                  <p:embed/>
                </p:oleObj>
              </mc:Choice>
              <mc:Fallback>
                <p:oleObj name="公式" r:id="rId4" imgW="1054080" imgH="1774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0825" y="1743075"/>
                        <a:ext cx="316865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09284" name="Picture 4" descr="17-01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227763" y="693738"/>
            <a:ext cx="2916237" cy="2495550"/>
          </a:xfrm>
          <a:prstGeom prst="rect">
            <a:avLst/>
          </a:prstGeom>
          <a:noFill/>
        </p:spPr>
      </p:pic>
      <p:sp>
        <p:nvSpPr>
          <p:cNvPr id="609285" name="Rectangle 5"/>
          <p:cNvSpPr>
            <a:spLocks noChangeArrowheads="1"/>
          </p:cNvSpPr>
          <p:nvPr/>
        </p:nvSpPr>
        <p:spPr bwMode="auto">
          <a:xfrm>
            <a:off x="720725" y="0"/>
            <a:ext cx="8423275" cy="87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 marL="808038" indent="-808038">
              <a:lnSpc>
                <a:spcPct val="80000"/>
              </a:lnSpc>
            </a:pPr>
            <a:r>
              <a:rPr lang="en-US" altLang="en-US" sz="3200" b="1">
                <a:solidFill>
                  <a:srgbClr val="FF0000"/>
                </a:solidFill>
              </a:rPr>
              <a:t>17.</a:t>
            </a:r>
            <a:r>
              <a:rPr lang="en-US" altLang="zh-CN" sz="3200" b="1">
                <a:solidFill>
                  <a:srgbClr val="FF0000"/>
                </a:solidFill>
              </a:rPr>
              <a:t>5</a:t>
            </a:r>
            <a:r>
              <a:rPr lang="en-US" altLang="en-US" sz="3200" b="1">
                <a:solidFill>
                  <a:srgbClr val="FF0000"/>
                </a:solidFill>
              </a:rPr>
              <a:t> Potential and Standard Potential of Electrode Reaction </a:t>
            </a:r>
            <a:endParaRPr lang="zh-CN" altLang="en-US" sz="3200" b="1">
              <a:solidFill>
                <a:srgbClr val="FF0000"/>
              </a:solidFill>
            </a:endParaRPr>
          </a:p>
        </p:txBody>
      </p:sp>
      <p:sp>
        <p:nvSpPr>
          <p:cNvPr id="609286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2420938"/>
            <a:ext cx="6191250" cy="3527425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30000"/>
              </a:spcBef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 sz="2400" b="1">
                <a:solidFill>
                  <a:srgbClr val="0000FF"/>
                </a:solidFill>
                <a:ea typeface="黑体" pitchFamily="49" charset="-122"/>
              </a:rPr>
              <a:t>The absolute value of the inner-potential difference of a single electrode can not be determined accurately.</a:t>
            </a:r>
          </a:p>
          <a:p>
            <a:pPr>
              <a:spcBef>
                <a:spcPct val="30000"/>
              </a:spcBef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en-US" sz="2400" b="1">
                <a:solidFill>
                  <a:srgbClr val="0000FF"/>
                </a:solidFill>
                <a:ea typeface="黑体" pitchFamily="49" charset="-122"/>
              </a:rPr>
              <a:t>select a reference electrode. The inner-potential </a:t>
            </a:r>
            <a:r>
              <a:rPr lang="en-US" altLang="en-US" sz="2400" b="1">
                <a:solidFill>
                  <a:srgbClr val="FF0000"/>
                </a:solidFill>
                <a:ea typeface="黑体" pitchFamily="49" charset="-122"/>
              </a:rPr>
              <a:t>differences </a:t>
            </a:r>
            <a:r>
              <a:rPr lang="en-US" altLang="en-US" sz="2400" b="1">
                <a:solidFill>
                  <a:srgbClr val="0000FF"/>
                </a:solidFill>
                <a:ea typeface="黑体" pitchFamily="49" charset="-122"/>
              </a:rPr>
              <a:t>of various electrodes relative to </a:t>
            </a:r>
            <a:r>
              <a:rPr lang="en-US" altLang="zh-CN" sz="2400" b="1">
                <a:solidFill>
                  <a:srgbClr val="0000FF"/>
                </a:solidFill>
                <a:ea typeface="黑体" pitchFamily="49" charset="-122"/>
              </a:rPr>
              <a:t>it</a:t>
            </a:r>
            <a:r>
              <a:rPr lang="en-US" altLang="en-US" sz="2400" b="1">
                <a:solidFill>
                  <a:srgbClr val="0000FF"/>
                </a:solidFill>
                <a:ea typeface="黑体" pitchFamily="49" charset="-122"/>
              </a:rPr>
              <a:t> are then used to replace the absolute values.</a:t>
            </a:r>
            <a:r>
              <a:rPr lang="en-US" altLang="zh-CN" sz="2400" b="1">
                <a:solidFill>
                  <a:srgbClr val="0000FF"/>
                </a:solidFill>
                <a:ea typeface="黑体" pitchFamily="49" charset="-122"/>
              </a:rPr>
              <a:t> </a:t>
            </a:r>
          </a:p>
          <a:p>
            <a:pPr>
              <a:spcBef>
                <a:spcPct val="30000"/>
              </a:spcBef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 sz="2400" b="1">
                <a:solidFill>
                  <a:srgbClr val="0000FF"/>
                </a:solidFill>
                <a:ea typeface="黑体" pitchFamily="49" charset="-122"/>
              </a:rPr>
              <a:t>A standard hydrogen electrode serves as a reference electrode.</a:t>
            </a:r>
            <a:r>
              <a:rPr lang="en-US" altLang="en-US" sz="2400" b="1">
                <a:solidFill>
                  <a:srgbClr val="0000FF"/>
                </a:solidFill>
                <a:ea typeface="黑体" pitchFamily="49" charset="-122"/>
              </a:rPr>
              <a:t> </a:t>
            </a:r>
            <a:endParaRPr lang="zh-CN" altLang="en-US" sz="2400" b="1">
              <a:solidFill>
                <a:srgbClr val="0000FF"/>
              </a:solidFill>
              <a:ea typeface="黑体" pitchFamily="49" charset="-122"/>
            </a:endParaRPr>
          </a:p>
        </p:txBody>
      </p:sp>
      <p:graphicFrame>
        <p:nvGraphicFramePr>
          <p:cNvPr id="609287" name="Object 7"/>
          <p:cNvGraphicFramePr>
            <a:graphicFrameLocks noChangeAspect="1"/>
          </p:cNvGraphicFramePr>
          <p:nvPr/>
        </p:nvGraphicFramePr>
        <p:xfrm>
          <a:off x="1547813" y="1166813"/>
          <a:ext cx="3887787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641" name="公式" r:id="rId7" imgW="1346040" imgH="177480" progId="Equation.3">
                  <p:embed/>
                </p:oleObj>
              </mc:Choice>
              <mc:Fallback>
                <p:oleObj name="公式" r:id="rId7" imgW="1346040" imgH="1774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1166813"/>
                        <a:ext cx="3887787" cy="512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d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0306" name="Object 2"/>
          <p:cNvGraphicFramePr>
            <a:graphicFrameLocks noChangeAspect="1"/>
          </p:cNvGraphicFramePr>
          <p:nvPr/>
        </p:nvGraphicFramePr>
        <p:xfrm>
          <a:off x="971550" y="1628775"/>
          <a:ext cx="3954463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697" name="Equation" r:id="rId3" imgW="1752480" imgH="279360" progId="Equation.3">
                  <p:embed/>
                </p:oleObj>
              </mc:Choice>
              <mc:Fallback>
                <p:oleObj name="Equation" r:id="rId3" imgW="1752480" imgH="2793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628775"/>
                        <a:ext cx="3954463" cy="630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10307" name="Picture 3" descr="17-0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651500" y="2133600"/>
            <a:ext cx="3022600" cy="3282950"/>
          </a:xfrm>
          <a:prstGeom prst="rect">
            <a:avLst/>
          </a:prstGeom>
          <a:noFill/>
        </p:spPr>
      </p:pic>
      <p:graphicFrame>
        <p:nvGraphicFramePr>
          <p:cNvPr id="610308" name="Object 4"/>
          <p:cNvGraphicFramePr>
            <a:graphicFrameLocks noChangeAspect="1"/>
          </p:cNvGraphicFramePr>
          <p:nvPr/>
        </p:nvGraphicFramePr>
        <p:xfrm>
          <a:off x="971550" y="3141663"/>
          <a:ext cx="3671888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698" name="Equation" r:id="rId6" imgW="1574640" imgH="253800" progId="Equation.3">
                  <p:embed/>
                </p:oleObj>
              </mc:Choice>
              <mc:Fallback>
                <p:oleObj name="Equation" r:id="rId6" imgW="1574640" imgH="2538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141663"/>
                        <a:ext cx="3671888" cy="603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0309" name="Rectangle 5"/>
          <p:cNvSpPr>
            <a:spLocks noChangeArrowheads="1"/>
          </p:cNvSpPr>
          <p:nvPr/>
        </p:nvSpPr>
        <p:spPr bwMode="auto">
          <a:xfrm>
            <a:off x="720725" y="0"/>
            <a:ext cx="8423275" cy="87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 marL="808038" indent="-808038">
              <a:lnSpc>
                <a:spcPct val="80000"/>
              </a:lnSpc>
            </a:pPr>
            <a:r>
              <a:rPr lang="en-US" altLang="en-US" sz="3200" b="1">
                <a:solidFill>
                  <a:srgbClr val="FF0000"/>
                </a:solidFill>
              </a:rPr>
              <a:t>17.</a:t>
            </a:r>
            <a:r>
              <a:rPr lang="en-US" altLang="zh-CN" sz="3200" b="1">
                <a:solidFill>
                  <a:srgbClr val="FF0000"/>
                </a:solidFill>
              </a:rPr>
              <a:t>5</a:t>
            </a:r>
            <a:r>
              <a:rPr lang="en-US" altLang="en-US" sz="3200" b="1">
                <a:solidFill>
                  <a:srgbClr val="FF0000"/>
                </a:solidFill>
              </a:rPr>
              <a:t> Potential and Standard Potential of Electrode Reaction </a:t>
            </a:r>
            <a:endParaRPr lang="zh-CN" altLang="en-US" sz="3200" b="1">
              <a:solidFill>
                <a:srgbClr val="FF0000"/>
              </a:solidFill>
            </a:endParaRPr>
          </a:p>
        </p:txBody>
      </p:sp>
      <p:sp>
        <p:nvSpPr>
          <p:cNvPr id="610310" name="Rectangle 6"/>
          <p:cNvSpPr>
            <a:spLocks noChangeArrowheads="1"/>
          </p:cNvSpPr>
          <p:nvPr/>
        </p:nvSpPr>
        <p:spPr bwMode="auto">
          <a:xfrm>
            <a:off x="252413" y="981075"/>
            <a:ext cx="662305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</a:rPr>
              <a:t>1. Standard Hydrogen Electrode (SHE)</a:t>
            </a:r>
          </a:p>
        </p:txBody>
      </p:sp>
      <p:sp>
        <p:nvSpPr>
          <p:cNvPr id="610311" name="Rectangle 7"/>
          <p:cNvSpPr>
            <a:spLocks noChangeArrowheads="1"/>
          </p:cNvSpPr>
          <p:nvPr/>
        </p:nvSpPr>
        <p:spPr bwMode="auto">
          <a:xfrm>
            <a:off x="612775" y="2492375"/>
            <a:ext cx="2652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eaLnBrk="0" hangingPunct="0"/>
            <a:r>
              <a:rPr lang="en-US" altLang="zh-CN" b="1">
                <a:solidFill>
                  <a:srgbClr val="FF0000"/>
                </a:solidFill>
              </a:rPr>
              <a:t>Electrode reaction </a:t>
            </a:r>
          </a:p>
        </p:txBody>
      </p:sp>
      <p:sp>
        <p:nvSpPr>
          <p:cNvPr id="610312" name="Rectangle 8"/>
          <p:cNvSpPr>
            <a:spLocks noChangeArrowheads="1"/>
          </p:cNvSpPr>
          <p:nvPr/>
        </p:nvSpPr>
        <p:spPr bwMode="auto">
          <a:xfrm>
            <a:off x="684213" y="3789363"/>
            <a:ext cx="460851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anchor="ctr">
            <a:spAutoFit/>
          </a:bodyPr>
          <a:lstStyle/>
          <a:p>
            <a:pPr eaLnBrk="0" hangingPunct="0"/>
            <a:r>
              <a:rPr lang="en-US" altLang="zh-CN" b="1">
                <a:solidFill>
                  <a:srgbClr val="0000FF"/>
                </a:solidFill>
              </a:rPr>
              <a:t>It should always be in terms of the reduction direction </a:t>
            </a:r>
          </a:p>
        </p:txBody>
      </p:sp>
      <p:graphicFrame>
        <p:nvGraphicFramePr>
          <p:cNvPr id="610313" name="Object 9"/>
          <p:cNvGraphicFramePr>
            <a:graphicFrameLocks noChangeAspect="1"/>
          </p:cNvGraphicFramePr>
          <p:nvPr/>
        </p:nvGraphicFramePr>
        <p:xfrm>
          <a:off x="1166813" y="4652963"/>
          <a:ext cx="2973387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699" name="公式" r:id="rId8" imgW="1104840" imgH="241200" progId="Equation.3">
                  <p:embed/>
                </p:oleObj>
              </mc:Choice>
              <mc:Fallback>
                <p:oleObj name="公式" r:id="rId8" imgW="1104840" imgH="2412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6813" y="4652963"/>
                        <a:ext cx="2973387" cy="641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0314" name="Object 10"/>
          <p:cNvGraphicFramePr>
            <a:graphicFrameLocks noChangeAspect="1"/>
          </p:cNvGraphicFramePr>
          <p:nvPr/>
        </p:nvGraphicFramePr>
        <p:xfrm>
          <a:off x="1238250" y="5308600"/>
          <a:ext cx="1101725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00" name="公式" r:id="rId10" imgW="444240" imgH="215640" progId="Equation.3">
                  <p:embed/>
                </p:oleObj>
              </mc:Choice>
              <mc:Fallback>
                <p:oleObj name="公式" r:id="rId10" imgW="444240" imgH="2156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8250" y="5308600"/>
                        <a:ext cx="1101725" cy="541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0315" name="Rectangle 11"/>
          <p:cNvSpPr>
            <a:spLocks noChangeArrowheads="1"/>
          </p:cNvSpPr>
          <p:nvPr/>
        </p:nvSpPr>
        <p:spPr bwMode="auto">
          <a:xfrm>
            <a:off x="4033838" y="3760788"/>
            <a:ext cx="2508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eaLnBrk="0" hangingPunct="0"/>
            <a:r>
              <a:rPr lang="en-US" altLang="zh-CN" sz="1000">
                <a:solidFill>
                  <a:srgbClr val="000000"/>
                </a:solidFill>
                <a:latin typeface="Arial" charset="0"/>
              </a:rPr>
              <a:t>,</a:t>
            </a:r>
            <a:r>
              <a:rPr lang="en-US" altLang="zh-CN" sz="900">
                <a:latin typeface="Arial" charset="0"/>
              </a:rPr>
              <a:t> </a:t>
            </a:r>
            <a:endParaRPr lang="en-US" altLang="zh-CN" sz="1800">
              <a:latin typeface="Arial" charset="0"/>
            </a:endParaRPr>
          </a:p>
        </p:txBody>
      </p:sp>
      <p:sp>
        <p:nvSpPr>
          <p:cNvPr id="610316" name="AutoShape 12"/>
          <p:cNvSpPr>
            <a:spLocks/>
          </p:cNvSpPr>
          <p:nvPr/>
        </p:nvSpPr>
        <p:spPr bwMode="auto">
          <a:xfrm>
            <a:off x="828675" y="4868863"/>
            <a:ext cx="215900" cy="863600"/>
          </a:xfrm>
          <a:prstGeom prst="leftBrace">
            <a:avLst>
              <a:gd name="adj1" fmla="val 33333"/>
              <a:gd name="adj2" fmla="val 50000"/>
            </a:avLst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610317" name="Object 13"/>
          <p:cNvGraphicFramePr>
            <a:graphicFrameLocks noChangeAspect="1"/>
          </p:cNvGraphicFramePr>
          <p:nvPr/>
        </p:nvGraphicFramePr>
        <p:xfrm>
          <a:off x="971550" y="5948363"/>
          <a:ext cx="2541588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01" name="Equation" r:id="rId12" imgW="1269720" imgH="279360" progId="Equation.3">
                  <p:embed/>
                </p:oleObj>
              </mc:Choice>
              <mc:Fallback>
                <p:oleObj name="Equation" r:id="rId12" imgW="1269720" imgH="27936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5948363"/>
                        <a:ext cx="2541588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-252413" y="549275"/>
            <a:ext cx="9575801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 altLang="zh-CN" sz="2000" b="1">
                <a:solidFill>
                  <a:srgbClr val="FF0000"/>
                </a:solidFill>
              </a:rPr>
              <a:t>   </a:t>
            </a:r>
          </a:p>
          <a:p>
            <a:pPr marL="1143000" lvl="2" indent="-600075"/>
            <a:r>
              <a:rPr lang="en-US" altLang="zh-CN" sz="2000" b="1">
                <a:solidFill>
                  <a:srgbClr val="3333FF"/>
                </a:solidFill>
              </a:rPr>
              <a:t>17.1    Introduction</a:t>
            </a:r>
          </a:p>
          <a:p>
            <a:pPr marL="1143000" lvl="2" indent="-600075"/>
            <a:r>
              <a:rPr lang="en-US" altLang="zh-CN" sz="2000" b="1">
                <a:solidFill>
                  <a:srgbClr val="FF0000"/>
                </a:solidFill>
              </a:rPr>
              <a:t>I. Electrochemical Equilibria </a:t>
            </a:r>
          </a:p>
          <a:p>
            <a:pPr marL="1143000" lvl="2" indent="-600075"/>
            <a:r>
              <a:rPr lang="en-US" altLang="zh-CN" sz="2000" b="1">
                <a:solidFill>
                  <a:srgbClr val="3333FF"/>
                </a:solidFill>
              </a:rPr>
              <a:t>17.2    Electromotive Force of Galvanic Cell and Interfacial Potential Difference</a:t>
            </a:r>
          </a:p>
          <a:p>
            <a:pPr marL="1143000" lvl="2" indent="-600075"/>
            <a:r>
              <a:rPr lang="en-US" altLang="zh-CN" sz="2000" b="1">
                <a:solidFill>
                  <a:srgbClr val="3333FF"/>
                </a:solidFill>
              </a:rPr>
              <a:t>17.3    Thermodynamics of Electrochemical Systems  </a:t>
            </a:r>
          </a:p>
          <a:p>
            <a:pPr marL="1143000" lvl="2" indent="-600075"/>
            <a:r>
              <a:rPr lang="en-US" altLang="zh-CN" sz="2000" b="1">
                <a:solidFill>
                  <a:srgbClr val="3333FF"/>
                </a:solidFill>
              </a:rPr>
              <a:t>17.4    Potential and Standard Potential of Cell Reaction </a:t>
            </a:r>
          </a:p>
          <a:p>
            <a:pPr marL="1143000" lvl="2" indent="-600075"/>
            <a:r>
              <a:rPr lang="en-US" altLang="zh-CN" sz="2000" b="1">
                <a:solidFill>
                  <a:srgbClr val="3333FF"/>
                </a:solidFill>
              </a:rPr>
              <a:t>17.5    Potential and Standard Potential of Electrode Reaction </a:t>
            </a:r>
          </a:p>
          <a:p>
            <a:pPr marL="1143000" lvl="2" indent="-600075"/>
            <a:r>
              <a:rPr lang="en-US" altLang="zh-CN" sz="2000" b="1">
                <a:solidFill>
                  <a:srgbClr val="3333FF"/>
                </a:solidFill>
              </a:rPr>
              <a:t>17.6    Various Types of Electrodes and Standard Cell </a:t>
            </a:r>
          </a:p>
          <a:p>
            <a:pPr marL="1143000" lvl="2" indent="-600075"/>
            <a:r>
              <a:rPr lang="en-US" altLang="zh-CN" sz="2000" b="1">
                <a:solidFill>
                  <a:srgbClr val="3333FF"/>
                </a:solidFill>
              </a:rPr>
              <a:t>17.7    Electrochemical-Equilibrium Calculations </a:t>
            </a:r>
          </a:p>
          <a:p>
            <a:pPr marL="1143000" lvl="2" indent="-600075"/>
            <a:r>
              <a:rPr lang="en-US" altLang="zh-CN" sz="2000" b="1">
                <a:solidFill>
                  <a:srgbClr val="3333FF"/>
                </a:solidFill>
              </a:rPr>
              <a:t>17.8    Concentration Cell and Liquid-Junction Potential </a:t>
            </a:r>
          </a:p>
          <a:p>
            <a:pPr marL="1143000" lvl="2" indent="-600075"/>
            <a:r>
              <a:rPr lang="en-US" altLang="zh-CN" sz="2000" b="1">
                <a:solidFill>
                  <a:srgbClr val="FF0000"/>
                </a:solidFill>
              </a:rPr>
              <a:t>II. Theories of Electrode-Solution Interface </a:t>
            </a:r>
          </a:p>
          <a:p>
            <a:pPr marL="1143000" lvl="2" indent="-600075"/>
            <a:r>
              <a:rPr lang="en-US" altLang="zh-CN" sz="2000" b="1">
                <a:solidFill>
                  <a:srgbClr val="3333FF"/>
                </a:solidFill>
              </a:rPr>
              <a:t>17.9    Outer Potential, Surface Potential and Inner Potential</a:t>
            </a:r>
          </a:p>
          <a:p>
            <a:pPr marL="1143000" lvl="2" indent="-600075"/>
            <a:r>
              <a:rPr lang="en-US" altLang="zh-CN" sz="2000" b="1">
                <a:solidFill>
                  <a:srgbClr val="3333FF"/>
                </a:solidFill>
              </a:rPr>
              <a:t>17.10   Surface Excess Charge and Double-Layer Capacitance</a:t>
            </a:r>
          </a:p>
          <a:p>
            <a:pPr marL="1143000" lvl="2" indent="-600075"/>
            <a:r>
              <a:rPr lang="en-US" altLang="zh-CN" sz="2000" b="1">
                <a:solidFill>
                  <a:srgbClr val="3333FF"/>
                </a:solidFill>
              </a:rPr>
              <a:t>17.11   Electric Double-Layer Models and Outer Potential</a:t>
            </a:r>
          </a:p>
          <a:p>
            <a:pPr marL="1143000" lvl="2" indent="-600075"/>
            <a:r>
              <a:rPr lang="en-US" altLang="zh-CN" sz="2000" b="1">
                <a:solidFill>
                  <a:srgbClr val="3333FF"/>
                </a:solidFill>
              </a:rPr>
              <a:t>17.12   Absolute Potential of Electrode Reaction </a:t>
            </a:r>
          </a:p>
          <a:p>
            <a:pPr marL="1143000" lvl="2" indent="-600075"/>
            <a:r>
              <a:rPr lang="en-US" altLang="zh-CN" sz="2000" b="1">
                <a:solidFill>
                  <a:srgbClr val="FF0000"/>
                </a:solidFill>
              </a:rPr>
              <a:t>III. Electrochemical Kinetics</a:t>
            </a:r>
          </a:p>
          <a:p>
            <a:pPr marL="1143000" lvl="2" indent="-600075"/>
            <a:r>
              <a:rPr lang="en-US" altLang="zh-CN" sz="2000" b="1">
                <a:solidFill>
                  <a:srgbClr val="3333FF"/>
                </a:solidFill>
              </a:rPr>
              <a:t>17.13	Relations among Reaction Rate, Current and Potential</a:t>
            </a:r>
          </a:p>
          <a:p>
            <a:pPr marL="1143000" lvl="2" indent="-600075"/>
            <a:r>
              <a:rPr lang="en-US" altLang="zh-CN" sz="2000" b="1">
                <a:solidFill>
                  <a:srgbClr val="3333FF"/>
                </a:solidFill>
              </a:rPr>
              <a:t>17.14	Polarization Phenomena and Over-Potential</a:t>
            </a:r>
          </a:p>
          <a:p>
            <a:pPr marL="1143000" lvl="2" indent="-600075"/>
            <a:r>
              <a:rPr lang="en-US" altLang="zh-CN" sz="2000" b="1">
                <a:solidFill>
                  <a:srgbClr val="3333FF"/>
                </a:solidFill>
              </a:rPr>
              <a:t>17.15	Examples of Application</a:t>
            </a:r>
          </a:p>
          <a:p>
            <a:pPr marL="1143000" lvl="2" indent="-600075"/>
            <a:r>
              <a:rPr lang="en-US" altLang="zh-CN" sz="2000" b="1">
                <a:solidFill>
                  <a:srgbClr val="3333FF"/>
                </a:solidFill>
              </a:rPr>
              <a:t>17.16	Transition-State Theory of Electrode Reactions</a:t>
            </a:r>
          </a:p>
        </p:txBody>
      </p:sp>
      <p:sp>
        <p:nvSpPr>
          <p:cNvPr id="412675" name="Rectangle 4"/>
          <p:cNvSpPr>
            <a:spLocks noChangeArrowheads="1"/>
          </p:cNvSpPr>
          <p:nvPr/>
        </p:nvSpPr>
        <p:spPr bwMode="auto">
          <a:xfrm>
            <a:off x="828675" y="0"/>
            <a:ext cx="568801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600" b="1">
                <a:solidFill>
                  <a:srgbClr val="FF0000"/>
                </a:solidFill>
                <a:cs typeface="Arial" charset="0"/>
              </a:rPr>
              <a:t>17. Electrochemistry </a:t>
            </a:r>
          </a:p>
        </p:txBody>
      </p:sp>
      <p:sp>
        <p:nvSpPr>
          <p:cNvPr id="9219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2700338" y="836613"/>
            <a:ext cx="360362" cy="287337"/>
          </a:xfrm>
          <a:prstGeom prst="actionButtonForwardNext">
            <a:avLst/>
          </a:prstGeom>
          <a:solidFill>
            <a:srgbClr val="00FF00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009900"/>
            </a:prstShdw>
          </a:effectLst>
        </p:spPr>
        <p:txBody>
          <a:bodyPr wrap="none" anchor="ctr"/>
          <a:lstStyle/>
          <a:p>
            <a:endParaRPr lang="zh-CN" altLang="en-US" sz="1800">
              <a:latin typeface="Arial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1330" name="Picture 2" descr="17-0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51500" y="2349500"/>
            <a:ext cx="3492500" cy="2733675"/>
          </a:xfrm>
          <a:prstGeom prst="rect">
            <a:avLst/>
          </a:prstGeom>
          <a:noFill/>
        </p:spPr>
      </p:pic>
      <p:graphicFrame>
        <p:nvGraphicFramePr>
          <p:cNvPr id="611331" name="Object 3"/>
          <p:cNvGraphicFramePr>
            <a:graphicFrameLocks noChangeAspect="1"/>
          </p:cNvGraphicFramePr>
          <p:nvPr/>
        </p:nvGraphicFramePr>
        <p:xfrm>
          <a:off x="612775" y="4637088"/>
          <a:ext cx="4419600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743" name="Equation" r:id="rId4" imgW="2082600" imgH="279360" progId="Equation.3">
                  <p:embed/>
                </p:oleObj>
              </mc:Choice>
              <mc:Fallback>
                <p:oleObj name="Equation" r:id="rId4" imgW="2082600" imgH="2793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775" y="4637088"/>
                        <a:ext cx="4419600" cy="592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1332" name="Rectangle 4"/>
          <p:cNvSpPr>
            <a:spLocks noChangeArrowheads="1"/>
          </p:cNvSpPr>
          <p:nvPr/>
        </p:nvSpPr>
        <p:spPr bwMode="auto">
          <a:xfrm>
            <a:off x="720725" y="0"/>
            <a:ext cx="8423275" cy="87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 marL="808038" indent="-808038">
              <a:lnSpc>
                <a:spcPct val="80000"/>
              </a:lnSpc>
            </a:pPr>
            <a:r>
              <a:rPr lang="en-US" altLang="en-US" sz="3200" b="1">
                <a:solidFill>
                  <a:srgbClr val="FF0000"/>
                </a:solidFill>
              </a:rPr>
              <a:t>17.</a:t>
            </a:r>
            <a:r>
              <a:rPr lang="en-US" altLang="zh-CN" sz="3200" b="1">
                <a:solidFill>
                  <a:srgbClr val="FF0000"/>
                </a:solidFill>
              </a:rPr>
              <a:t>5</a:t>
            </a:r>
            <a:r>
              <a:rPr lang="en-US" altLang="en-US" sz="3200" b="1">
                <a:solidFill>
                  <a:srgbClr val="FF0000"/>
                </a:solidFill>
              </a:rPr>
              <a:t> Potential and Standard Potential of Electrode Reaction </a:t>
            </a:r>
            <a:endParaRPr lang="zh-CN" altLang="en-US" sz="3200" b="1">
              <a:solidFill>
                <a:srgbClr val="FF0000"/>
              </a:solidFill>
            </a:endParaRPr>
          </a:p>
        </p:txBody>
      </p:sp>
      <p:sp>
        <p:nvSpPr>
          <p:cNvPr id="611333" name="Text Box 5"/>
          <p:cNvSpPr txBox="1">
            <a:spLocks noChangeArrowheads="1"/>
          </p:cNvSpPr>
          <p:nvPr/>
        </p:nvSpPr>
        <p:spPr bwMode="auto">
          <a:xfrm>
            <a:off x="6875463" y="3141663"/>
            <a:ext cx="1257300" cy="366712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800" b="1">
                <a:solidFill>
                  <a:srgbClr val="5F5F5F"/>
                </a:solidFill>
              </a:rPr>
              <a:t>Salt bridge</a:t>
            </a:r>
          </a:p>
        </p:txBody>
      </p:sp>
      <p:sp>
        <p:nvSpPr>
          <p:cNvPr id="611334" name="Rectangle 6"/>
          <p:cNvSpPr>
            <a:spLocks noChangeArrowheads="1"/>
          </p:cNvSpPr>
          <p:nvPr/>
        </p:nvSpPr>
        <p:spPr bwMode="auto">
          <a:xfrm>
            <a:off x="323850" y="836613"/>
            <a:ext cx="78232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3200" b="1">
                <a:solidFill>
                  <a:srgbClr val="FF0000"/>
                </a:solidFill>
              </a:rPr>
              <a:t>2. Standard Potential of Electrode Reaction </a:t>
            </a:r>
          </a:p>
        </p:txBody>
      </p:sp>
      <p:sp>
        <p:nvSpPr>
          <p:cNvPr id="611335" name="Rectangle 7"/>
          <p:cNvSpPr>
            <a:spLocks noChangeArrowheads="1"/>
          </p:cNvSpPr>
          <p:nvPr/>
        </p:nvSpPr>
        <p:spPr bwMode="auto">
          <a:xfrm>
            <a:off x="539750" y="1398588"/>
            <a:ext cx="2060575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n"/>
            </a:pPr>
            <a:r>
              <a:rPr lang="en-US" altLang="zh-CN" sz="2800" b="1">
                <a:solidFill>
                  <a:srgbClr val="FF0000"/>
                </a:solidFill>
              </a:rPr>
              <a:t>Definition </a:t>
            </a:r>
          </a:p>
        </p:txBody>
      </p:sp>
      <p:graphicFrame>
        <p:nvGraphicFramePr>
          <p:cNvPr id="611336" name="Object 8"/>
          <p:cNvGraphicFramePr>
            <a:graphicFrameLocks noChangeAspect="1"/>
          </p:cNvGraphicFramePr>
          <p:nvPr/>
        </p:nvGraphicFramePr>
        <p:xfrm>
          <a:off x="612775" y="1989138"/>
          <a:ext cx="6262688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744" name="公式" r:id="rId6" imgW="2489040" imgH="177480" progId="Equation.3">
                  <p:embed/>
                </p:oleObj>
              </mc:Choice>
              <mc:Fallback>
                <p:oleObj name="公式" r:id="rId6" imgW="2489040" imgH="1774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775" y="1989138"/>
                        <a:ext cx="6262688" cy="438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1337" name="Object 9"/>
          <p:cNvGraphicFramePr>
            <a:graphicFrameLocks noChangeAspect="1"/>
          </p:cNvGraphicFramePr>
          <p:nvPr/>
        </p:nvGraphicFramePr>
        <p:xfrm>
          <a:off x="684213" y="2420938"/>
          <a:ext cx="5184775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745" name="公式" r:id="rId8" imgW="1993680" imgH="215640" progId="Equation.3">
                  <p:embed/>
                </p:oleObj>
              </mc:Choice>
              <mc:Fallback>
                <p:oleObj name="公式" r:id="rId8" imgW="1993680" imgH="215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420938"/>
                        <a:ext cx="5184775" cy="560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1338" name="Rectangle 10"/>
          <p:cNvSpPr>
            <a:spLocks noChangeArrowheads="1"/>
          </p:cNvSpPr>
          <p:nvPr/>
        </p:nvSpPr>
        <p:spPr bwMode="auto">
          <a:xfrm>
            <a:off x="612775" y="3484563"/>
            <a:ext cx="1792288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n"/>
            </a:pPr>
            <a:r>
              <a:rPr lang="en-US" altLang="zh-CN" sz="2800" b="1">
                <a:solidFill>
                  <a:srgbClr val="FF0000"/>
                </a:solidFill>
              </a:rPr>
              <a:t>Example</a:t>
            </a:r>
          </a:p>
        </p:txBody>
      </p:sp>
      <p:graphicFrame>
        <p:nvGraphicFramePr>
          <p:cNvPr id="611339" name="Object 11"/>
          <p:cNvGraphicFramePr>
            <a:graphicFrameLocks noChangeAspect="1"/>
          </p:cNvGraphicFramePr>
          <p:nvPr/>
        </p:nvGraphicFramePr>
        <p:xfrm>
          <a:off x="3987800" y="4037013"/>
          <a:ext cx="1736725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746" name="公式" r:id="rId10" imgW="787320" imgH="228600" progId="Equation.3">
                  <p:embed/>
                </p:oleObj>
              </mc:Choice>
              <mc:Fallback>
                <p:oleObj name="公式" r:id="rId10" imgW="787320" imgH="2286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7800" y="4037013"/>
                        <a:ext cx="1736725" cy="528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1340" name="Rectangle 12"/>
          <p:cNvSpPr>
            <a:spLocks noChangeArrowheads="1"/>
          </p:cNvSpPr>
          <p:nvPr/>
        </p:nvSpPr>
        <p:spPr bwMode="auto">
          <a:xfrm>
            <a:off x="549275" y="4051300"/>
            <a:ext cx="3371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0000FF"/>
                </a:solidFill>
              </a:rPr>
              <a:t>For the copper electrode</a:t>
            </a:r>
            <a:endParaRPr lang="zh-CN" altLang="en-US" b="1">
              <a:solidFill>
                <a:srgbClr val="0000FF"/>
              </a:solidFill>
            </a:endParaRPr>
          </a:p>
        </p:txBody>
      </p:sp>
      <p:graphicFrame>
        <p:nvGraphicFramePr>
          <p:cNvPr id="611341" name="Object 13"/>
          <p:cNvGraphicFramePr>
            <a:graphicFrameLocks noChangeAspect="1"/>
          </p:cNvGraphicFramePr>
          <p:nvPr/>
        </p:nvGraphicFramePr>
        <p:xfrm>
          <a:off x="612775" y="5300663"/>
          <a:ext cx="7415213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747" name="Equation" r:id="rId12" imgW="3746160" imgH="342720" progId="Equation.3">
                  <p:embed/>
                </p:oleObj>
              </mc:Choice>
              <mc:Fallback>
                <p:oleObj name="Equation" r:id="rId12" imgW="3746160" imgH="34272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775" y="5300663"/>
                        <a:ext cx="7415213" cy="679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1342" name="Object 14"/>
          <p:cNvGraphicFramePr>
            <a:graphicFrameLocks noChangeAspect="1"/>
          </p:cNvGraphicFramePr>
          <p:nvPr/>
        </p:nvGraphicFramePr>
        <p:xfrm>
          <a:off x="539750" y="5842000"/>
          <a:ext cx="8496300" cy="68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748" name="公式" r:id="rId14" imgW="3644640" imgH="291960" progId="Equation.3">
                  <p:embed/>
                </p:oleObj>
              </mc:Choice>
              <mc:Fallback>
                <p:oleObj name="公式" r:id="rId14" imgW="3644640" imgH="29196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5842000"/>
                        <a:ext cx="8496300" cy="681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1343" name="Object 15"/>
          <p:cNvGraphicFramePr>
            <a:graphicFrameLocks noChangeAspect="1"/>
          </p:cNvGraphicFramePr>
          <p:nvPr/>
        </p:nvGraphicFramePr>
        <p:xfrm>
          <a:off x="684213" y="2997200"/>
          <a:ext cx="2541587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749" name="Equation" r:id="rId16" imgW="1269720" imgH="279360" progId="Equation.3">
                  <p:embed/>
                </p:oleObj>
              </mc:Choice>
              <mc:Fallback>
                <p:oleObj name="Equation" r:id="rId16" imgW="1269720" imgH="27936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997200"/>
                        <a:ext cx="2541587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d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354" name="Text Box 2"/>
          <p:cNvSpPr txBox="1">
            <a:spLocks noChangeArrowheads="1"/>
          </p:cNvSpPr>
          <p:nvPr/>
        </p:nvSpPr>
        <p:spPr bwMode="auto">
          <a:xfrm>
            <a:off x="323850" y="1484313"/>
            <a:ext cx="8351838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263525" indent="-263525" algn="just">
              <a:buClr>
                <a:srgbClr val="FF0000"/>
              </a:buClr>
              <a:buFont typeface="Wingdings" pitchFamily="2" charset="2"/>
              <a:buChar char="Ø"/>
            </a:pPr>
            <a:r>
              <a:rPr kumimoji="1" lang="en-US" altLang="zh-CN" b="1">
                <a:solidFill>
                  <a:srgbClr val="0000FF"/>
                </a:solidFill>
                <a:ea typeface="黑体" pitchFamily="49" charset="-122"/>
              </a:rPr>
              <a:t>The symbol of the electrode is always from solution to electrode, </a:t>
            </a:r>
          </a:p>
          <a:p>
            <a:pPr marL="263525" indent="-263525" algn="just">
              <a:buClr>
                <a:srgbClr val="FF0000"/>
              </a:buClr>
              <a:buFont typeface="Wingdings" pitchFamily="2" charset="2"/>
              <a:buChar char="Ø"/>
            </a:pPr>
            <a:endParaRPr kumimoji="1" lang="en-US" altLang="zh-CN" b="1">
              <a:solidFill>
                <a:srgbClr val="0000FF"/>
              </a:solidFill>
              <a:ea typeface="黑体" pitchFamily="49" charset="-122"/>
            </a:endParaRPr>
          </a:p>
          <a:p>
            <a:pPr marL="263525" indent="-263525" algn="just">
              <a:buClr>
                <a:srgbClr val="FF0000"/>
              </a:buClr>
              <a:buFont typeface="Wingdings" pitchFamily="2" charset="2"/>
              <a:buChar char="Ø"/>
            </a:pPr>
            <a:endParaRPr kumimoji="1" lang="en-US" altLang="zh-CN" b="1">
              <a:solidFill>
                <a:srgbClr val="0000FF"/>
              </a:solidFill>
              <a:ea typeface="黑体" pitchFamily="49" charset="-122"/>
            </a:endParaRPr>
          </a:p>
          <a:p>
            <a:pPr marL="263525" indent="-263525" algn="just">
              <a:buClr>
                <a:srgbClr val="FF0000"/>
              </a:buClr>
              <a:buFont typeface="Wingdings" pitchFamily="2" charset="2"/>
              <a:buChar char="Ø"/>
            </a:pPr>
            <a:endParaRPr kumimoji="1" lang="en-US" altLang="zh-CN" b="1">
              <a:solidFill>
                <a:srgbClr val="0000FF"/>
              </a:solidFill>
              <a:ea typeface="黑体" pitchFamily="49" charset="-122"/>
            </a:endParaRPr>
          </a:p>
          <a:p>
            <a:pPr marL="263525" indent="-263525" algn="just">
              <a:buClr>
                <a:srgbClr val="FF0000"/>
              </a:buClr>
              <a:buFont typeface="Wingdings" pitchFamily="2" charset="2"/>
              <a:buChar char="Ø"/>
            </a:pPr>
            <a:r>
              <a:rPr kumimoji="1" lang="en-US" altLang="zh-CN" b="1">
                <a:solidFill>
                  <a:srgbClr val="0000FF"/>
                </a:solidFill>
                <a:ea typeface="黑体" pitchFamily="49" charset="-122"/>
              </a:rPr>
              <a:t>The electrode reaction should be written in reduction direction. </a:t>
            </a:r>
            <a:endParaRPr kumimoji="1" lang="zh-CN" altLang="en-US" b="1">
              <a:solidFill>
                <a:srgbClr val="0000FF"/>
              </a:solidFill>
              <a:ea typeface="黑体" pitchFamily="49" charset="-122"/>
            </a:endParaRPr>
          </a:p>
        </p:txBody>
      </p:sp>
      <p:graphicFrame>
        <p:nvGraphicFramePr>
          <p:cNvPr id="612355" name="Object 3"/>
          <p:cNvGraphicFramePr>
            <a:graphicFrameLocks noChangeAspect="1"/>
          </p:cNvGraphicFramePr>
          <p:nvPr/>
        </p:nvGraphicFramePr>
        <p:xfrm>
          <a:off x="1260475" y="2389188"/>
          <a:ext cx="287972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745" name="公式" r:id="rId3" imgW="1180800" imgH="228600" progId="Equation.3">
                  <p:embed/>
                </p:oleObj>
              </mc:Choice>
              <mc:Fallback>
                <p:oleObj name="公式" r:id="rId3" imgW="1180800" imgH="228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0475" y="2389188"/>
                        <a:ext cx="2879725" cy="53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2356" name="Object 4"/>
          <p:cNvGraphicFramePr>
            <a:graphicFrameLocks noChangeAspect="1"/>
          </p:cNvGraphicFramePr>
          <p:nvPr/>
        </p:nvGraphicFramePr>
        <p:xfrm>
          <a:off x="539750" y="4260850"/>
          <a:ext cx="3960813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746" name="公式" r:id="rId5" imgW="1676160" imgH="228600" progId="Equation.3">
                  <p:embed/>
                </p:oleObj>
              </mc:Choice>
              <mc:Fallback>
                <p:oleObj name="公式" r:id="rId5" imgW="1676160" imgH="228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4260850"/>
                        <a:ext cx="3960813" cy="53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2357" name="Object 5"/>
          <p:cNvGraphicFramePr>
            <a:graphicFrameLocks noChangeAspect="1"/>
          </p:cNvGraphicFramePr>
          <p:nvPr/>
        </p:nvGraphicFramePr>
        <p:xfrm>
          <a:off x="828675" y="5445125"/>
          <a:ext cx="4464050" cy="65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747" name="公式" r:id="rId7" imgW="1803240" imgH="266400" progId="Equation.3">
                  <p:embed/>
                </p:oleObj>
              </mc:Choice>
              <mc:Fallback>
                <p:oleObj name="公式" r:id="rId7" imgW="1803240" imgH="2664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8675" y="5445125"/>
                        <a:ext cx="4464050" cy="655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2358" name="Text Box 6"/>
          <p:cNvSpPr txBox="1">
            <a:spLocks noChangeArrowheads="1"/>
          </p:cNvSpPr>
          <p:nvPr/>
        </p:nvSpPr>
        <p:spPr bwMode="auto">
          <a:xfrm>
            <a:off x="7299325" y="56769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endParaRPr kumimoji="1" lang="zh-CN" altLang="en-US">
              <a:ea typeface="黑体" pitchFamily="49" charset="-122"/>
            </a:endParaRPr>
          </a:p>
        </p:txBody>
      </p:sp>
      <p:sp>
        <p:nvSpPr>
          <p:cNvPr id="612359" name="Rectangle 7"/>
          <p:cNvSpPr>
            <a:spLocks noChangeArrowheads="1"/>
          </p:cNvSpPr>
          <p:nvPr/>
        </p:nvSpPr>
        <p:spPr bwMode="auto">
          <a:xfrm>
            <a:off x="2339975" y="2244725"/>
            <a:ext cx="793750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CN" sz="4800" b="1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黑体" pitchFamily="49" charset="-122"/>
              </a:rPr>
              <a:t>×</a:t>
            </a:r>
            <a:endParaRPr kumimoji="1" lang="en-US" altLang="zh-CN" sz="6000" b="1">
              <a:solidFill>
                <a:srgbClr val="FF0000"/>
              </a:solidFill>
              <a:effectLst>
                <a:outerShdw blurRad="38100" dist="38100" dir="2700000" algn="tl">
                  <a:srgbClr val="FFFFFF"/>
                </a:outerShdw>
              </a:effectLst>
              <a:ea typeface="黑体" pitchFamily="49" charset="-122"/>
            </a:endParaRPr>
          </a:p>
        </p:txBody>
      </p:sp>
      <p:sp>
        <p:nvSpPr>
          <p:cNvPr id="612360" name="Rectangle 8"/>
          <p:cNvSpPr>
            <a:spLocks noChangeArrowheads="1"/>
          </p:cNvSpPr>
          <p:nvPr/>
        </p:nvSpPr>
        <p:spPr bwMode="auto">
          <a:xfrm>
            <a:off x="1690688" y="4116388"/>
            <a:ext cx="793750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CN" sz="4800" b="1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黑体" pitchFamily="49" charset="-122"/>
              </a:rPr>
              <a:t>×</a:t>
            </a:r>
            <a:endParaRPr kumimoji="1" lang="en-US" altLang="zh-CN" sz="6000" b="1">
              <a:solidFill>
                <a:srgbClr val="FF0000"/>
              </a:solidFill>
              <a:effectLst>
                <a:outerShdw blurRad="38100" dist="38100" dir="2700000" algn="tl">
                  <a:srgbClr val="FFFFFF"/>
                </a:outerShdw>
              </a:effectLst>
              <a:ea typeface="黑体" pitchFamily="49" charset="-122"/>
            </a:endParaRPr>
          </a:p>
        </p:txBody>
      </p:sp>
      <p:graphicFrame>
        <p:nvGraphicFramePr>
          <p:cNvPr id="612361" name="Object 9"/>
          <p:cNvGraphicFramePr>
            <a:graphicFrameLocks noChangeAspect="1"/>
          </p:cNvGraphicFramePr>
          <p:nvPr/>
        </p:nvGraphicFramePr>
        <p:xfrm>
          <a:off x="5292725" y="2349500"/>
          <a:ext cx="2879725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748" name="公式" r:id="rId9" imgW="1257120" imgH="279360" progId="Equation.3">
                  <p:embed/>
                </p:oleObj>
              </mc:Choice>
              <mc:Fallback>
                <p:oleObj name="公式" r:id="rId9" imgW="1257120" imgH="27936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2349500"/>
                        <a:ext cx="2879725" cy="639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2362" name="Object 10"/>
          <p:cNvGraphicFramePr>
            <a:graphicFrameLocks noChangeAspect="1"/>
          </p:cNvGraphicFramePr>
          <p:nvPr/>
        </p:nvGraphicFramePr>
        <p:xfrm>
          <a:off x="5256213" y="4249738"/>
          <a:ext cx="3708400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749" name="公式" r:id="rId11" imgW="1752480" imgH="228600" progId="Equation.3">
                  <p:embed/>
                </p:oleObj>
              </mc:Choice>
              <mc:Fallback>
                <p:oleObj name="公式" r:id="rId11" imgW="1752480" imgH="2286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6213" y="4249738"/>
                        <a:ext cx="3708400" cy="506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2363" name="Rectangle 11"/>
          <p:cNvSpPr>
            <a:spLocks noChangeArrowheads="1"/>
          </p:cNvSpPr>
          <p:nvPr/>
        </p:nvSpPr>
        <p:spPr bwMode="auto">
          <a:xfrm>
            <a:off x="720725" y="0"/>
            <a:ext cx="8423275" cy="87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 marL="808038" indent="-808038">
              <a:lnSpc>
                <a:spcPct val="80000"/>
              </a:lnSpc>
            </a:pPr>
            <a:r>
              <a:rPr lang="en-US" altLang="en-US" sz="3200" b="1">
                <a:solidFill>
                  <a:srgbClr val="FF0000"/>
                </a:solidFill>
              </a:rPr>
              <a:t>17.</a:t>
            </a:r>
            <a:r>
              <a:rPr lang="en-US" altLang="zh-CN" sz="3200" b="1">
                <a:solidFill>
                  <a:srgbClr val="FF0000"/>
                </a:solidFill>
              </a:rPr>
              <a:t>5</a:t>
            </a:r>
            <a:r>
              <a:rPr lang="en-US" altLang="en-US" sz="3200" b="1">
                <a:solidFill>
                  <a:srgbClr val="FF0000"/>
                </a:solidFill>
              </a:rPr>
              <a:t> Potential and Standard Potential of Electrode Reaction </a:t>
            </a:r>
            <a:endParaRPr lang="zh-CN" altLang="en-US" sz="3200" b="1">
              <a:solidFill>
                <a:srgbClr val="FF0000"/>
              </a:solidFill>
            </a:endParaRPr>
          </a:p>
        </p:txBody>
      </p:sp>
      <p:sp>
        <p:nvSpPr>
          <p:cNvPr id="612364" name="Rectangle 12"/>
          <p:cNvSpPr>
            <a:spLocks noChangeArrowheads="1"/>
          </p:cNvSpPr>
          <p:nvPr/>
        </p:nvSpPr>
        <p:spPr bwMode="auto">
          <a:xfrm>
            <a:off x="684213" y="836613"/>
            <a:ext cx="3819525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n"/>
            </a:pPr>
            <a:r>
              <a:rPr lang="en-US" altLang="zh-CN" sz="2800" b="1">
                <a:solidFill>
                  <a:srgbClr val="FF0000"/>
                </a:solidFill>
              </a:rPr>
              <a:t> Written Conventions </a:t>
            </a:r>
          </a:p>
        </p:txBody>
      </p:sp>
      <p:sp>
        <p:nvSpPr>
          <p:cNvPr id="612365" name="Line 13"/>
          <p:cNvSpPr>
            <a:spLocks noChangeShapeType="1"/>
          </p:cNvSpPr>
          <p:nvPr/>
        </p:nvSpPr>
        <p:spPr bwMode="auto">
          <a:xfrm>
            <a:off x="4427538" y="2565400"/>
            <a:ext cx="6477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12366" name="Line 14"/>
          <p:cNvSpPr>
            <a:spLocks noChangeShapeType="1"/>
          </p:cNvSpPr>
          <p:nvPr/>
        </p:nvSpPr>
        <p:spPr bwMode="auto">
          <a:xfrm>
            <a:off x="4572000" y="4508500"/>
            <a:ext cx="6477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med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23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23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123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123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2359" grpId="0" autoUpdateAnimBg="0"/>
      <p:bldP spid="612360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378" name="AutoShape 2"/>
          <p:cNvSpPr>
            <a:spLocks noChangeArrowheads="1"/>
          </p:cNvSpPr>
          <p:nvPr/>
        </p:nvSpPr>
        <p:spPr bwMode="auto">
          <a:xfrm>
            <a:off x="960438" y="1484313"/>
            <a:ext cx="6027737" cy="3455987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613379" name="Picture 3"/>
          <p:cNvPicPr>
            <a:picLocks noChangeAspect="1" noChangeArrowheads="1"/>
          </p:cNvPicPr>
          <p:nvPr/>
        </p:nvPicPr>
        <p:blipFill>
          <a:blip r:embed="rId2"/>
          <a:srcRect r="51883" b="4967"/>
          <a:stretch>
            <a:fillRect/>
          </a:stretch>
        </p:blipFill>
        <p:spPr bwMode="auto">
          <a:xfrm>
            <a:off x="1044575" y="765175"/>
            <a:ext cx="7486650" cy="594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13380" name="Rectangle 4"/>
          <p:cNvSpPr>
            <a:spLocks noChangeArrowheads="1"/>
          </p:cNvSpPr>
          <p:nvPr/>
        </p:nvSpPr>
        <p:spPr bwMode="auto">
          <a:xfrm>
            <a:off x="720725" y="0"/>
            <a:ext cx="8423275" cy="87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 marL="808038" indent="-808038">
              <a:lnSpc>
                <a:spcPct val="80000"/>
              </a:lnSpc>
            </a:pPr>
            <a:r>
              <a:rPr lang="en-US" altLang="en-US" sz="3200" b="1">
                <a:solidFill>
                  <a:srgbClr val="FF0000"/>
                </a:solidFill>
              </a:rPr>
              <a:t>17.</a:t>
            </a:r>
            <a:r>
              <a:rPr lang="en-US" altLang="zh-CN" sz="3200" b="1">
                <a:solidFill>
                  <a:srgbClr val="FF0000"/>
                </a:solidFill>
              </a:rPr>
              <a:t>5</a:t>
            </a:r>
            <a:r>
              <a:rPr lang="en-US" altLang="en-US" sz="3200" b="1">
                <a:solidFill>
                  <a:srgbClr val="FF0000"/>
                </a:solidFill>
              </a:rPr>
              <a:t> Potential and Standard Potential of Electrode Reaction </a:t>
            </a:r>
            <a:endParaRPr lang="zh-CN" altLang="en-US" sz="32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3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337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02" name="Picture 2"/>
          <p:cNvPicPr>
            <a:picLocks noChangeAspect="1" noChangeArrowheads="1"/>
          </p:cNvPicPr>
          <p:nvPr/>
        </p:nvPicPr>
        <p:blipFill>
          <a:blip r:embed="rId2"/>
          <a:srcRect r="51883" b="5255"/>
          <a:stretch>
            <a:fillRect/>
          </a:stretch>
        </p:blipFill>
        <p:spPr bwMode="auto">
          <a:xfrm>
            <a:off x="684213" y="765175"/>
            <a:ext cx="7885112" cy="589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14403" name="Rectangle 3"/>
          <p:cNvSpPr>
            <a:spLocks noChangeArrowheads="1"/>
          </p:cNvSpPr>
          <p:nvPr/>
        </p:nvSpPr>
        <p:spPr bwMode="auto">
          <a:xfrm>
            <a:off x="720725" y="0"/>
            <a:ext cx="8423275" cy="87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 marL="808038" indent="-808038">
              <a:lnSpc>
                <a:spcPct val="80000"/>
              </a:lnSpc>
            </a:pPr>
            <a:r>
              <a:rPr lang="en-US" altLang="en-US" sz="3200" b="1">
                <a:solidFill>
                  <a:srgbClr val="FF0000"/>
                </a:solidFill>
              </a:rPr>
              <a:t>17.</a:t>
            </a:r>
            <a:r>
              <a:rPr lang="en-US" altLang="zh-CN" sz="3200" b="1">
                <a:solidFill>
                  <a:srgbClr val="FF0000"/>
                </a:solidFill>
              </a:rPr>
              <a:t>5</a:t>
            </a:r>
            <a:r>
              <a:rPr lang="en-US" altLang="en-US" sz="3200" b="1">
                <a:solidFill>
                  <a:srgbClr val="FF0000"/>
                </a:solidFill>
              </a:rPr>
              <a:t> Potential and Standard Potential of Electrode Reaction </a:t>
            </a:r>
            <a:endParaRPr lang="zh-CN" altLang="en-US" sz="32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wipe dir="d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426" name="Rectangle 2"/>
          <p:cNvSpPr>
            <a:spLocks noChangeArrowheads="1"/>
          </p:cNvSpPr>
          <p:nvPr/>
        </p:nvSpPr>
        <p:spPr bwMode="auto">
          <a:xfrm>
            <a:off x="720725" y="0"/>
            <a:ext cx="8423275" cy="87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 marL="808038" indent="-808038">
              <a:lnSpc>
                <a:spcPct val="80000"/>
              </a:lnSpc>
            </a:pPr>
            <a:r>
              <a:rPr lang="en-US" altLang="en-US" sz="3200" b="1">
                <a:solidFill>
                  <a:srgbClr val="FF0000"/>
                </a:solidFill>
              </a:rPr>
              <a:t>17.</a:t>
            </a:r>
            <a:r>
              <a:rPr lang="en-US" altLang="zh-CN" sz="3200" b="1">
                <a:solidFill>
                  <a:srgbClr val="FF0000"/>
                </a:solidFill>
              </a:rPr>
              <a:t>5</a:t>
            </a:r>
            <a:r>
              <a:rPr lang="en-US" altLang="en-US" sz="3200" b="1">
                <a:solidFill>
                  <a:srgbClr val="FF0000"/>
                </a:solidFill>
              </a:rPr>
              <a:t> Potential and Standard Potential of Electrode Reaction </a:t>
            </a:r>
            <a:endParaRPr lang="zh-CN" altLang="en-US" sz="3200" b="1">
              <a:solidFill>
                <a:srgbClr val="FF0000"/>
              </a:solidFill>
            </a:endParaRPr>
          </a:p>
        </p:txBody>
      </p:sp>
      <p:sp>
        <p:nvSpPr>
          <p:cNvPr id="615427" name="Rectangle 3"/>
          <p:cNvSpPr>
            <a:spLocks noChangeArrowheads="1"/>
          </p:cNvSpPr>
          <p:nvPr/>
        </p:nvSpPr>
        <p:spPr bwMode="auto">
          <a:xfrm>
            <a:off x="447675" y="836613"/>
            <a:ext cx="599598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3200" b="1">
                <a:solidFill>
                  <a:srgbClr val="FF0000"/>
                </a:solidFill>
              </a:rPr>
              <a:t>3. Potential of Electrode Reaction</a:t>
            </a:r>
          </a:p>
        </p:txBody>
      </p:sp>
      <p:sp>
        <p:nvSpPr>
          <p:cNvPr id="615428" name="Rectangle 4"/>
          <p:cNvSpPr>
            <a:spLocks noChangeArrowheads="1"/>
          </p:cNvSpPr>
          <p:nvPr/>
        </p:nvSpPr>
        <p:spPr bwMode="auto">
          <a:xfrm>
            <a:off x="539750" y="1398588"/>
            <a:ext cx="2060575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n"/>
            </a:pPr>
            <a:r>
              <a:rPr lang="en-US" altLang="zh-CN" sz="2800" b="1">
                <a:solidFill>
                  <a:srgbClr val="FF0000"/>
                </a:solidFill>
              </a:rPr>
              <a:t>Definition </a:t>
            </a:r>
          </a:p>
        </p:txBody>
      </p:sp>
      <p:graphicFrame>
        <p:nvGraphicFramePr>
          <p:cNvPr id="615429" name="Object 5"/>
          <p:cNvGraphicFramePr>
            <a:graphicFrameLocks noChangeAspect="1"/>
          </p:cNvGraphicFramePr>
          <p:nvPr/>
        </p:nvGraphicFramePr>
        <p:xfrm>
          <a:off x="922340" y="1958976"/>
          <a:ext cx="7007246" cy="4666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769" name="公式" r:id="rId3" imgW="2984400" imgH="203040" progId="Equation.3">
                  <p:embed/>
                </p:oleObj>
              </mc:Choice>
              <mc:Fallback>
                <p:oleObj name="公式" r:id="rId3" imgW="2984400" imgH="203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2340" y="1958976"/>
                        <a:ext cx="7007246" cy="4666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423863" y="2349500"/>
            <a:ext cx="8324850" cy="1552575"/>
            <a:chOff x="267" y="1543"/>
            <a:chExt cx="5244" cy="978"/>
          </a:xfrm>
        </p:grpSpPr>
        <p:sp>
          <p:nvSpPr>
            <p:cNvPr id="615431" name="Rectangle 7"/>
            <p:cNvSpPr>
              <a:spLocks noChangeArrowheads="1"/>
            </p:cNvSpPr>
            <p:nvPr/>
          </p:nvSpPr>
          <p:spPr bwMode="auto">
            <a:xfrm>
              <a:off x="267" y="1543"/>
              <a:ext cx="5244" cy="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anchor="ctr">
              <a:spAutoFit/>
            </a:bodyPr>
            <a:lstStyle/>
            <a:p>
              <a:pPr algn="just" eaLnBrk="0" hangingPunct="0"/>
              <a:r>
                <a:rPr lang="en-US" altLang="zh-CN" b="1">
                  <a:solidFill>
                    <a:srgbClr val="0000FF"/>
                  </a:solidFill>
                </a:rPr>
                <a:t>The potential of cell reaction of this cell is defined as the potential of electrode reaction of this specified electrode with a symbol of </a:t>
              </a:r>
              <a:r>
                <a:rPr lang="en-US" altLang="zh-CN" b="1" i="1">
                  <a:solidFill>
                    <a:srgbClr val="0000FF"/>
                  </a:solidFill>
                </a:rPr>
                <a:t>E</a:t>
              </a:r>
              <a:r>
                <a:rPr lang="en-US" altLang="zh-CN" b="1">
                  <a:solidFill>
                    <a:srgbClr val="0000FF"/>
                  </a:solidFill>
                </a:rPr>
                <a:t>{</a:t>
              </a:r>
              <a:r>
                <a:rPr lang="en-US" altLang="zh-CN" b="1">
                  <a:solidFill>
                    <a:srgbClr val="0000FF"/>
                  </a:solidFill>
                  <a:cs typeface="Times New Roman" pitchFamily="18" charset="0"/>
                  <a:sym typeface="Symbol" pitchFamily="18" charset="2"/>
                </a:rPr>
                <a:t></a:t>
              </a:r>
              <a:r>
                <a:rPr lang="en-US" altLang="zh-CN" b="1">
                  <a:solidFill>
                    <a:srgbClr val="0000FF"/>
                  </a:solidFill>
                </a:rPr>
                <a:t>} similar to</a:t>
              </a:r>
              <a:r>
                <a:rPr lang="en-US" altLang="zh-CN" b="1">
                  <a:solidFill>
                    <a:srgbClr val="0000FF"/>
                  </a:solidFill>
                  <a:cs typeface="Times New Roman" pitchFamily="18" charset="0"/>
                  <a:sym typeface="Symbol" pitchFamily="18" charset="2"/>
                </a:rPr>
                <a:t>    </a:t>
              </a:r>
              <a:r>
                <a:rPr lang="en-US" altLang="zh-CN" b="1">
                  <a:solidFill>
                    <a:srgbClr val="0000FF"/>
                  </a:solidFill>
                </a:rPr>
                <a:t>{</a:t>
              </a:r>
              <a:r>
                <a:rPr lang="en-US" altLang="zh-CN" b="1">
                  <a:solidFill>
                    <a:srgbClr val="0000FF"/>
                  </a:solidFill>
                  <a:sym typeface="Symbol" pitchFamily="18" charset="2"/>
                </a:rPr>
                <a:t></a:t>
              </a:r>
              <a:r>
                <a:rPr lang="en-US" altLang="zh-CN" b="1">
                  <a:solidFill>
                    <a:srgbClr val="0000FF"/>
                  </a:solidFill>
                </a:rPr>
                <a:t>} but the concentrations and the partial pressures of various substances should be noted.</a:t>
              </a:r>
              <a:r>
                <a:rPr lang="en-US" altLang="zh-CN" b="1">
                  <a:solidFill>
                    <a:srgbClr val="0000FF"/>
                  </a:solidFill>
                  <a:sym typeface="Symbol" pitchFamily="18" charset="2"/>
                </a:rPr>
                <a:t> </a:t>
              </a:r>
              <a:endParaRPr lang="en-US" altLang="zh-CN" b="1">
                <a:solidFill>
                  <a:srgbClr val="0000FF"/>
                </a:solidFill>
                <a:cs typeface="Times New Roman" pitchFamily="18" charset="0"/>
                <a:sym typeface="Symbol" pitchFamily="18" charset="2"/>
              </a:endParaRPr>
            </a:p>
          </p:txBody>
        </p:sp>
        <p:graphicFrame>
          <p:nvGraphicFramePr>
            <p:cNvPr id="615432" name="Object 8"/>
            <p:cNvGraphicFramePr>
              <a:graphicFrameLocks noChangeAspect="1"/>
            </p:cNvGraphicFramePr>
            <p:nvPr/>
          </p:nvGraphicFramePr>
          <p:xfrm>
            <a:off x="2385" y="1988"/>
            <a:ext cx="326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7770" name="公式" r:id="rId5" imgW="203040" imgH="177480" progId="Equation.3">
                    <p:embed/>
                  </p:oleObj>
                </mc:Choice>
                <mc:Fallback>
                  <p:oleObj name="公式" r:id="rId5" imgW="203040" imgH="177480" progId="Equation.3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85" y="1988"/>
                          <a:ext cx="326" cy="2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15433" name="Object 9"/>
          <p:cNvGraphicFramePr>
            <a:graphicFrameLocks noChangeAspect="1"/>
          </p:cNvGraphicFramePr>
          <p:nvPr/>
        </p:nvGraphicFramePr>
        <p:xfrm>
          <a:off x="2484438" y="4149725"/>
          <a:ext cx="3584575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771" name="Equation" r:id="rId7" imgW="1790640" imgH="279360" progId="Equation.3">
                  <p:embed/>
                </p:oleObj>
              </mc:Choice>
              <mc:Fallback>
                <p:oleObj name="Equation" r:id="rId7" imgW="1790640" imgH="27936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4149725"/>
                        <a:ext cx="3584575" cy="560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434" name="Object 10"/>
          <p:cNvGraphicFramePr>
            <a:graphicFrameLocks noChangeAspect="1"/>
          </p:cNvGraphicFramePr>
          <p:nvPr/>
        </p:nvGraphicFramePr>
        <p:xfrm>
          <a:off x="323850" y="4724400"/>
          <a:ext cx="8458200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772" name="Equation" r:id="rId9" imgW="4317840" imgH="279360" progId="Equation.3">
                  <p:embed/>
                </p:oleObj>
              </mc:Choice>
              <mc:Fallback>
                <p:oleObj name="Equation" r:id="rId9" imgW="4317840" imgH="27936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4724400"/>
                        <a:ext cx="8458200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435" name="Object 11"/>
          <p:cNvGraphicFramePr>
            <a:graphicFrameLocks noChangeAspect="1"/>
          </p:cNvGraphicFramePr>
          <p:nvPr/>
        </p:nvGraphicFramePr>
        <p:xfrm>
          <a:off x="612775" y="5360988"/>
          <a:ext cx="8135938" cy="1169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773" name="公式" r:id="rId11" imgW="3797280" imgH="520560" progId="Equation.3">
                  <p:embed/>
                </p:oleObj>
              </mc:Choice>
              <mc:Fallback>
                <p:oleObj name="公式" r:id="rId11" imgW="3797280" imgH="52056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775" y="5360988"/>
                        <a:ext cx="8135938" cy="1169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436" name="Rectangle 12"/>
          <p:cNvSpPr>
            <a:spLocks noChangeArrowheads="1"/>
          </p:cNvSpPr>
          <p:nvPr/>
        </p:nvSpPr>
        <p:spPr bwMode="auto">
          <a:xfrm>
            <a:off x="612775" y="4105275"/>
            <a:ext cx="1881188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n"/>
            </a:pPr>
            <a:r>
              <a:rPr lang="en-US" altLang="zh-CN" sz="2800" b="1">
                <a:solidFill>
                  <a:srgbClr val="FF0000"/>
                </a:solidFill>
              </a:rPr>
              <a:t> Example</a:t>
            </a:r>
          </a:p>
        </p:txBody>
      </p:sp>
    </p:spTree>
  </p:cSld>
  <p:clrMapOvr>
    <a:masterClrMapping/>
  </p:clrMapOvr>
  <p:transition>
    <p:wipe dir="d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450" name="Rectangle 2"/>
          <p:cNvSpPr>
            <a:spLocks noChangeArrowheads="1"/>
          </p:cNvSpPr>
          <p:nvPr/>
        </p:nvSpPr>
        <p:spPr bwMode="auto">
          <a:xfrm>
            <a:off x="720725" y="0"/>
            <a:ext cx="8423275" cy="87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 marL="808038" indent="-808038">
              <a:lnSpc>
                <a:spcPct val="80000"/>
              </a:lnSpc>
            </a:pPr>
            <a:r>
              <a:rPr lang="en-US" altLang="en-US" sz="3200" b="1">
                <a:solidFill>
                  <a:srgbClr val="FF0000"/>
                </a:solidFill>
              </a:rPr>
              <a:t>17.</a:t>
            </a:r>
            <a:r>
              <a:rPr lang="en-US" altLang="zh-CN" sz="3200" b="1">
                <a:solidFill>
                  <a:srgbClr val="FF0000"/>
                </a:solidFill>
              </a:rPr>
              <a:t>5</a:t>
            </a:r>
            <a:r>
              <a:rPr lang="en-US" altLang="en-US" sz="3200" b="1">
                <a:solidFill>
                  <a:srgbClr val="FF0000"/>
                </a:solidFill>
              </a:rPr>
              <a:t> Potential and Standard Potential of Electrode Reaction </a:t>
            </a:r>
            <a:endParaRPr lang="zh-CN" altLang="en-US" sz="3200" b="1">
              <a:solidFill>
                <a:srgbClr val="FF0000"/>
              </a:solidFill>
            </a:endParaRPr>
          </a:p>
        </p:txBody>
      </p:sp>
      <p:sp>
        <p:nvSpPr>
          <p:cNvPr id="616451" name="Rectangle 3"/>
          <p:cNvSpPr>
            <a:spLocks noChangeArrowheads="1"/>
          </p:cNvSpPr>
          <p:nvPr/>
        </p:nvSpPr>
        <p:spPr bwMode="auto">
          <a:xfrm>
            <a:off x="457200" y="836613"/>
            <a:ext cx="74993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3200" b="1">
                <a:solidFill>
                  <a:srgbClr val="FF0000"/>
                </a:solidFill>
              </a:rPr>
              <a:t>4. Nernst Equation for Electrode Reaction</a:t>
            </a:r>
          </a:p>
        </p:txBody>
      </p:sp>
      <p:graphicFrame>
        <p:nvGraphicFramePr>
          <p:cNvPr id="616452" name="Object 4"/>
          <p:cNvGraphicFramePr>
            <a:graphicFrameLocks noChangeAspect="1"/>
          </p:cNvGraphicFramePr>
          <p:nvPr/>
        </p:nvGraphicFramePr>
        <p:xfrm>
          <a:off x="4643438" y="1484313"/>
          <a:ext cx="309562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782" name="Equation" r:id="rId3" imgW="1384200" imgH="266400" progId="Equation.3">
                  <p:embed/>
                </p:oleObj>
              </mc:Choice>
              <mc:Fallback>
                <p:oleObj name="Equation" r:id="rId3" imgW="1384200" imgH="2664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1484313"/>
                        <a:ext cx="3095625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453" name="Object 5"/>
          <p:cNvGraphicFramePr>
            <a:graphicFrameLocks noChangeAspect="1"/>
          </p:cNvGraphicFramePr>
          <p:nvPr/>
        </p:nvGraphicFramePr>
        <p:xfrm>
          <a:off x="684213" y="2925763"/>
          <a:ext cx="801052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783" name="Equation" r:id="rId5" imgW="4114800" imgH="253800" progId="Equation.3">
                  <p:embed/>
                </p:oleObj>
              </mc:Choice>
              <mc:Fallback>
                <p:oleObj name="Equation" r:id="rId5" imgW="4114800" imgH="2538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925763"/>
                        <a:ext cx="8010525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454" name="Object 6"/>
          <p:cNvGraphicFramePr>
            <a:graphicFrameLocks noChangeAspect="1"/>
          </p:cNvGraphicFramePr>
          <p:nvPr/>
        </p:nvGraphicFramePr>
        <p:xfrm>
          <a:off x="1692275" y="3789363"/>
          <a:ext cx="5002213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784" name="Equation" r:id="rId7" imgW="2501640" imgH="495000" progId="Equation.3">
                  <p:embed/>
                </p:oleObj>
              </mc:Choice>
              <mc:Fallback>
                <p:oleObj name="Equation" r:id="rId7" imgW="2501640" imgH="4950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3789363"/>
                        <a:ext cx="5002213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6455" name="AutoShape 7"/>
          <p:cNvSpPr>
            <a:spLocks noChangeArrowheads="1"/>
          </p:cNvSpPr>
          <p:nvPr/>
        </p:nvSpPr>
        <p:spPr bwMode="auto">
          <a:xfrm>
            <a:off x="395288" y="3716338"/>
            <a:ext cx="8208962" cy="273685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6456" name="Rectangle 8"/>
          <p:cNvSpPr>
            <a:spLocks noChangeArrowheads="1"/>
          </p:cNvSpPr>
          <p:nvPr/>
        </p:nvSpPr>
        <p:spPr bwMode="auto">
          <a:xfrm>
            <a:off x="584200" y="1557338"/>
            <a:ext cx="4144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eaLnBrk="0" hangingPunct="0"/>
            <a:r>
              <a:rPr lang="en-US" altLang="zh-CN" b="1">
                <a:solidFill>
                  <a:srgbClr val="0000FF"/>
                </a:solidFill>
              </a:rPr>
              <a:t>Suppose an electrode reaction </a:t>
            </a:r>
          </a:p>
        </p:txBody>
      </p:sp>
      <p:sp>
        <p:nvSpPr>
          <p:cNvPr id="616457" name="Rectangle 9"/>
          <p:cNvSpPr>
            <a:spLocks noChangeArrowheads="1"/>
          </p:cNvSpPr>
          <p:nvPr/>
        </p:nvSpPr>
        <p:spPr bwMode="auto">
          <a:xfrm>
            <a:off x="539750" y="2276475"/>
            <a:ext cx="8335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eaLnBrk="0" hangingPunct="0"/>
            <a:r>
              <a:rPr lang="en-US" altLang="zh-CN" b="1">
                <a:solidFill>
                  <a:srgbClr val="0000FF"/>
                </a:solidFill>
              </a:rPr>
              <a:t>Composing a galvanic cell with a standard hydrogen electrode 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042988" y="4854575"/>
            <a:ext cx="7848600" cy="1195388"/>
            <a:chOff x="395" y="3058"/>
            <a:chExt cx="4944" cy="753"/>
          </a:xfrm>
        </p:grpSpPr>
        <p:graphicFrame>
          <p:nvGraphicFramePr>
            <p:cNvPr id="616459" name="Object 11"/>
            <p:cNvGraphicFramePr>
              <a:graphicFrameLocks noChangeAspect="1"/>
            </p:cNvGraphicFramePr>
            <p:nvPr/>
          </p:nvGraphicFramePr>
          <p:xfrm>
            <a:off x="2910" y="3058"/>
            <a:ext cx="314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8785" name="公式" r:id="rId9" imgW="203040" imgH="177480" progId="Equation.3">
                    <p:embed/>
                  </p:oleObj>
                </mc:Choice>
                <mc:Fallback>
                  <p:oleObj name="公式" r:id="rId9" imgW="203040" imgH="177480" progId="Equation.3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0" y="3058"/>
                          <a:ext cx="314" cy="2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6460" name="Rectangle 12"/>
            <p:cNvSpPr>
              <a:spLocks noChangeArrowheads="1"/>
            </p:cNvSpPr>
            <p:nvPr/>
          </p:nvSpPr>
          <p:spPr bwMode="auto">
            <a:xfrm>
              <a:off x="395" y="3063"/>
              <a:ext cx="4944" cy="7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anchor="ctr">
              <a:spAutoFit/>
            </a:bodyPr>
            <a:lstStyle/>
            <a:p>
              <a:pPr eaLnBrk="0" hangingPunct="0"/>
              <a:r>
                <a:rPr lang="en-US" altLang="zh-CN" b="1">
                  <a:solidFill>
                    <a:srgbClr val="0000FF"/>
                  </a:solidFill>
                </a:rPr>
                <a:t>The difference between </a:t>
              </a:r>
              <a:r>
                <a:rPr lang="en-US" altLang="zh-CN" b="1" i="1">
                  <a:solidFill>
                    <a:srgbClr val="0000FF"/>
                  </a:solidFill>
                </a:rPr>
                <a:t>E</a:t>
              </a:r>
              <a:r>
                <a:rPr lang="en-US" altLang="zh-CN" b="1">
                  <a:solidFill>
                    <a:srgbClr val="0000FF"/>
                  </a:solidFill>
                </a:rPr>
                <a:t> and</a:t>
              </a:r>
              <a:r>
                <a:rPr lang="en-US" altLang="zh-CN" b="1"/>
                <a:t>       </a:t>
              </a:r>
              <a:r>
                <a:rPr lang="en-US" altLang="zh-CN" b="1">
                  <a:solidFill>
                    <a:srgbClr val="0000FF"/>
                  </a:solidFill>
                </a:rPr>
                <a:t>is related with the activities of the substances of oxidation and reduction states in the electrode reaction. </a:t>
              </a:r>
            </a:p>
          </p:txBody>
        </p:sp>
      </p:grpSp>
    </p:spTree>
  </p:cSld>
  <p:clrMapOvr>
    <a:masterClrMapping/>
  </p:clrMapOvr>
  <p:transition>
    <p:wipe dir="d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474" name="Rectangle 2"/>
          <p:cNvSpPr>
            <a:spLocks noChangeArrowheads="1"/>
          </p:cNvSpPr>
          <p:nvPr/>
        </p:nvSpPr>
        <p:spPr bwMode="auto">
          <a:xfrm>
            <a:off x="720725" y="0"/>
            <a:ext cx="8423275" cy="87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 marL="808038" indent="-808038">
              <a:lnSpc>
                <a:spcPct val="80000"/>
              </a:lnSpc>
            </a:pPr>
            <a:r>
              <a:rPr lang="en-US" altLang="en-US" sz="3200" b="1">
                <a:solidFill>
                  <a:srgbClr val="FF0000"/>
                </a:solidFill>
              </a:rPr>
              <a:t>17.</a:t>
            </a:r>
            <a:r>
              <a:rPr lang="en-US" altLang="zh-CN" sz="3200" b="1">
                <a:solidFill>
                  <a:srgbClr val="FF0000"/>
                </a:solidFill>
              </a:rPr>
              <a:t>5</a:t>
            </a:r>
            <a:r>
              <a:rPr lang="en-US" altLang="en-US" sz="3200" b="1">
                <a:solidFill>
                  <a:srgbClr val="FF0000"/>
                </a:solidFill>
              </a:rPr>
              <a:t> Potential and Standard Potential of Electrode Reaction </a:t>
            </a:r>
            <a:endParaRPr lang="zh-CN" altLang="en-US" sz="3200" b="1">
              <a:solidFill>
                <a:srgbClr val="FF0000"/>
              </a:solidFill>
            </a:endParaRPr>
          </a:p>
        </p:txBody>
      </p:sp>
      <p:sp>
        <p:nvSpPr>
          <p:cNvPr id="617475" name="Rectangle 3"/>
          <p:cNvSpPr>
            <a:spLocks noChangeArrowheads="1"/>
          </p:cNvSpPr>
          <p:nvPr/>
        </p:nvSpPr>
        <p:spPr bwMode="auto">
          <a:xfrm>
            <a:off x="457200" y="836613"/>
            <a:ext cx="74993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3200" b="1">
                <a:solidFill>
                  <a:srgbClr val="FF0000"/>
                </a:solidFill>
              </a:rPr>
              <a:t>4. Nernst Equation for Electrode Reaction</a:t>
            </a:r>
          </a:p>
        </p:txBody>
      </p:sp>
      <p:sp>
        <p:nvSpPr>
          <p:cNvPr id="617476" name="Rectangle 4"/>
          <p:cNvSpPr>
            <a:spLocks noChangeArrowheads="1"/>
          </p:cNvSpPr>
          <p:nvPr/>
        </p:nvSpPr>
        <p:spPr bwMode="auto">
          <a:xfrm>
            <a:off x="612775" y="1557338"/>
            <a:ext cx="1881188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n"/>
            </a:pPr>
            <a:r>
              <a:rPr lang="en-US" altLang="zh-CN" sz="2800" b="1">
                <a:solidFill>
                  <a:srgbClr val="FF0000"/>
                </a:solidFill>
              </a:rPr>
              <a:t> Example</a:t>
            </a:r>
          </a:p>
        </p:txBody>
      </p:sp>
      <p:graphicFrame>
        <p:nvGraphicFramePr>
          <p:cNvPr id="617477" name="Object 5"/>
          <p:cNvGraphicFramePr>
            <a:graphicFrameLocks noChangeAspect="1"/>
          </p:cNvGraphicFramePr>
          <p:nvPr/>
        </p:nvGraphicFramePr>
        <p:xfrm>
          <a:off x="2411413" y="1946275"/>
          <a:ext cx="3095625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806" name="Equation" r:id="rId3" imgW="1307880" imgH="215640" progId="Equation.3">
                  <p:embed/>
                </p:oleObj>
              </mc:Choice>
              <mc:Fallback>
                <p:oleObj name="Equation" r:id="rId3" imgW="1307880" imgH="215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1946275"/>
                        <a:ext cx="3095625" cy="512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7478" name="Object 6"/>
          <p:cNvGraphicFramePr>
            <a:graphicFrameLocks noChangeAspect="1"/>
          </p:cNvGraphicFramePr>
          <p:nvPr/>
        </p:nvGraphicFramePr>
        <p:xfrm>
          <a:off x="755650" y="2852738"/>
          <a:ext cx="7572375" cy="814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807" name="Equation" r:id="rId5" imgW="3784320" imgH="406080" progId="Equation.3">
                  <p:embed/>
                </p:oleObj>
              </mc:Choice>
              <mc:Fallback>
                <p:oleObj name="Equation" r:id="rId5" imgW="3784320" imgH="4060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2852738"/>
                        <a:ext cx="7572375" cy="814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7479" name="Rectangle 7"/>
          <p:cNvSpPr>
            <a:spLocks noChangeArrowheads="1"/>
          </p:cNvSpPr>
          <p:nvPr/>
        </p:nvSpPr>
        <p:spPr bwMode="auto">
          <a:xfrm>
            <a:off x="684213" y="2420938"/>
            <a:ext cx="61991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rgbClr val="00CC99">
                <a:gamma/>
                <a:shade val="60000"/>
                <a:invGamma/>
              </a:srgbClr>
            </a:prstShdw>
          </a:effectLst>
        </p:spPr>
        <p:txBody>
          <a:bodyPr wrap="none" anchor="ctr">
            <a:spAutoFit/>
          </a:bodyPr>
          <a:lstStyle/>
          <a:p>
            <a:pPr eaLnBrk="0" hangingPunct="0"/>
            <a:r>
              <a:rPr lang="en-US" altLang="zh-CN" b="1">
                <a:solidFill>
                  <a:srgbClr val="0000FF"/>
                </a:solidFill>
              </a:rPr>
              <a:t>For pure solids and liquids, such as Cu, </a:t>
            </a:r>
            <a:r>
              <a:rPr lang="en-US" altLang="zh-CN" b="1" i="1">
                <a:solidFill>
                  <a:srgbClr val="0000FF"/>
                </a:solidFill>
              </a:rPr>
              <a:t>a</a:t>
            </a:r>
            <a:r>
              <a:rPr lang="en-US" altLang="zh-CN" b="1" baseline="-30000">
                <a:solidFill>
                  <a:srgbClr val="0000FF"/>
                </a:solidFill>
              </a:rPr>
              <a:t>Cu</a:t>
            </a:r>
            <a:r>
              <a:rPr lang="en-US" altLang="zh-CN" b="1">
                <a:solidFill>
                  <a:srgbClr val="0000FF"/>
                </a:solidFill>
              </a:rPr>
              <a:t>=1 </a:t>
            </a:r>
          </a:p>
        </p:txBody>
      </p:sp>
      <p:sp>
        <p:nvSpPr>
          <p:cNvPr id="617480" name="Rectangle 8"/>
          <p:cNvSpPr>
            <a:spLocks noChangeArrowheads="1"/>
          </p:cNvSpPr>
          <p:nvPr/>
        </p:nvSpPr>
        <p:spPr bwMode="auto">
          <a:xfrm>
            <a:off x="1116013" y="2032000"/>
            <a:ext cx="1006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0000FF"/>
                </a:solidFill>
              </a:rPr>
              <a:t>Case I</a:t>
            </a:r>
            <a:endParaRPr lang="zh-CN" altLang="en-US" b="1">
              <a:solidFill>
                <a:srgbClr val="0000FF"/>
              </a:solidFill>
            </a:endParaRPr>
          </a:p>
        </p:txBody>
      </p:sp>
      <p:sp>
        <p:nvSpPr>
          <p:cNvPr id="617481" name="Rectangle 9"/>
          <p:cNvSpPr>
            <a:spLocks noChangeArrowheads="1"/>
          </p:cNvSpPr>
          <p:nvPr/>
        </p:nvSpPr>
        <p:spPr bwMode="auto">
          <a:xfrm>
            <a:off x="1187450" y="3875088"/>
            <a:ext cx="1125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0000FF"/>
                </a:solidFill>
              </a:rPr>
              <a:t>Case II</a:t>
            </a:r>
            <a:endParaRPr lang="zh-CN" altLang="en-US" b="1">
              <a:solidFill>
                <a:srgbClr val="0000FF"/>
              </a:solidFill>
            </a:endParaRPr>
          </a:p>
        </p:txBody>
      </p:sp>
      <p:graphicFrame>
        <p:nvGraphicFramePr>
          <p:cNvPr id="617482" name="Object 10"/>
          <p:cNvGraphicFramePr>
            <a:graphicFrameLocks noChangeAspect="1"/>
          </p:cNvGraphicFramePr>
          <p:nvPr/>
        </p:nvGraphicFramePr>
        <p:xfrm>
          <a:off x="2573338" y="3844925"/>
          <a:ext cx="2700337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808" name="公式" r:id="rId7" imgW="1143000" imgH="228600" progId="Equation.3">
                  <p:embed/>
                </p:oleObj>
              </mc:Choice>
              <mc:Fallback>
                <p:oleObj name="公式" r:id="rId7" imgW="1143000" imgH="2286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3338" y="3844925"/>
                        <a:ext cx="2700337" cy="53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7483" name="Object 11"/>
          <p:cNvGraphicFramePr>
            <a:graphicFrameLocks noChangeAspect="1"/>
          </p:cNvGraphicFramePr>
          <p:nvPr/>
        </p:nvGraphicFramePr>
        <p:xfrm>
          <a:off x="755650" y="5213350"/>
          <a:ext cx="7699375" cy="152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809" name="Equation" r:id="rId9" imgW="3848040" imgH="761760" progId="Equation.3">
                  <p:embed/>
                </p:oleObj>
              </mc:Choice>
              <mc:Fallback>
                <p:oleObj name="Equation" r:id="rId9" imgW="3848040" imgH="76176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5213350"/>
                        <a:ext cx="7699375" cy="1527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7484" name="Rectangle 12"/>
          <p:cNvSpPr>
            <a:spLocks noChangeArrowheads="1"/>
          </p:cNvSpPr>
          <p:nvPr/>
        </p:nvSpPr>
        <p:spPr bwMode="auto">
          <a:xfrm>
            <a:off x="755650" y="4292600"/>
            <a:ext cx="7920038" cy="822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rgbClr val="00CC99">
                <a:gamma/>
                <a:shade val="60000"/>
                <a:invGamma/>
              </a:srgbClr>
            </a:prstShdw>
          </a:effectLst>
        </p:spPr>
        <p:txBody>
          <a:bodyPr anchor="ctr">
            <a:spAutoFit/>
          </a:bodyPr>
          <a:lstStyle/>
          <a:p>
            <a:pPr eaLnBrk="0" hangingPunct="0"/>
            <a:r>
              <a:rPr lang="en-US" altLang="zh-CN" b="1">
                <a:solidFill>
                  <a:srgbClr val="0000FF"/>
                </a:solidFill>
              </a:rPr>
              <a:t>For gases, the relative fugacity or partial pressure is used to replace the activity, </a:t>
            </a:r>
          </a:p>
        </p:txBody>
      </p:sp>
    </p:spTree>
  </p:cSld>
  <p:clrMapOvr>
    <a:masterClrMapping/>
  </p:clrMapOvr>
  <p:transition>
    <p:wipe dir="d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98" name="Rectangle 2"/>
          <p:cNvSpPr>
            <a:spLocks noChangeArrowheads="1"/>
          </p:cNvSpPr>
          <p:nvPr/>
        </p:nvSpPr>
        <p:spPr bwMode="auto">
          <a:xfrm>
            <a:off x="720725" y="0"/>
            <a:ext cx="8423275" cy="87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 marL="808038" indent="-808038">
              <a:lnSpc>
                <a:spcPct val="80000"/>
              </a:lnSpc>
            </a:pPr>
            <a:r>
              <a:rPr lang="en-US" altLang="en-US" sz="3200" b="1">
                <a:solidFill>
                  <a:srgbClr val="FF0000"/>
                </a:solidFill>
              </a:rPr>
              <a:t>17.</a:t>
            </a:r>
            <a:r>
              <a:rPr lang="en-US" altLang="zh-CN" sz="3200" b="1">
                <a:solidFill>
                  <a:srgbClr val="FF0000"/>
                </a:solidFill>
              </a:rPr>
              <a:t>5</a:t>
            </a:r>
            <a:r>
              <a:rPr lang="en-US" altLang="en-US" sz="3200" b="1">
                <a:solidFill>
                  <a:srgbClr val="FF0000"/>
                </a:solidFill>
              </a:rPr>
              <a:t> Potential and Standard Potential of Electrode Reaction </a:t>
            </a:r>
            <a:endParaRPr lang="zh-CN" altLang="en-US" sz="3200" b="1">
              <a:solidFill>
                <a:srgbClr val="FF0000"/>
              </a:solidFill>
            </a:endParaRPr>
          </a:p>
        </p:txBody>
      </p:sp>
      <p:sp>
        <p:nvSpPr>
          <p:cNvPr id="618499" name="Rectangle 3"/>
          <p:cNvSpPr>
            <a:spLocks noChangeArrowheads="1"/>
          </p:cNvSpPr>
          <p:nvPr/>
        </p:nvSpPr>
        <p:spPr bwMode="auto">
          <a:xfrm>
            <a:off x="423863" y="827088"/>
            <a:ext cx="8107362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anchor="ctr">
            <a:spAutoFit/>
          </a:bodyPr>
          <a:lstStyle/>
          <a:p>
            <a:pPr marL="360363" indent="-360363"/>
            <a:r>
              <a:rPr lang="en-US" altLang="zh-CN" sz="2800" b="1">
                <a:solidFill>
                  <a:srgbClr val="FF0000"/>
                </a:solidFill>
              </a:rPr>
              <a:t>5. Relation between Potential of Cell Reaction and Potentials of Electrode Reaction</a:t>
            </a:r>
          </a:p>
        </p:txBody>
      </p:sp>
      <p:sp>
        <p:nvSpPr>
          <p:cNvPr id="618500" name="Rectangle 4"/>
          <p:cNvSpPr>
            <a:spLocks noChangeArrowheads="1"/>
          </p:cNvSpPr>
          <p:nvPr/>
        </p:nvSpPr>
        <p:spPr bwMode="auto">
          <a:xfrm>
            <a:off x="612775" y="2925763"/>
            <a:ext cx="1881188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n"/>
            </a:pPr>
            <a:r>
              <a:rPr lang="en-US" altLang="zh-CN" sz="2800" b="1">
                <a:solidFill>
                  <a:srgbClr val="FF0000"/>
                </a:solidFill>
              </a:rPr>
              <a:t> Example</a:t>
            </a:r>
          </a:p>
        </p:txBody>
      </p:sp>
      <p:graphicFrame>
        <p:nvGraphicFramePr>
          <p:cNvPr id="618501" name="Object 5"/>
          <p:cNvGraphicFramePr>
            <a:graphicFrameLocks noChangeAspect="1"/>
          </p:cNvGraphicFramePr>
          <p:nvPr/>
        </p:nvGraphicFramePr>
        <p:xfrm>
          <a:off x="684213" y="1938338"/>
          <a:ext cx="7827962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830" name="公式" r:id="rId3" imgW="3454200" imgH="190440" progId="Equation.3">
                  <p:embed/>
                </p:oleObj>
              </mc:Choice>
              <mc:Fallback>
                <p:oleObj name="公式" r:id="rId3" imgW="3454200" imgH="1904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938338"/>
                        <a:ext cx="7827962" cy="436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8502" name="Object 6"/>
          <p:cNvGraphicFramePr>
            <a:graphicFrameLocks noChangeAspect="1"/>
          </p:cNvGraphicFramePr>
          <p:nvPr/>
        </p:nvGraphicFramePr>
        <p:xfrm>
          <a:off x="647705" y="2500306"/>
          <a:ext cx="7996261" cy="4240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831" name="公式" r:id="rId5" imgW="4317840" imgH="228600" progId="Equation.3">
                  <p:embed/>
                </p:oleObj>
              </mc:Choice>
              <mc:Fallback>
                <p:oleObj name="公式" r:id="rId5" imgW="4317840" imgH="228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5" y="2500306"/>
                        <a:ext cx="7996261" cy="42404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8503" name="Rectangle 7"/>
          <p:cNvSpPr>
            <a:spLocks noChangeArrowheads="1"/>
          </p:cNvSpPr>
          <p:nvPr/>
        </p:nvSpPr>
        <p:spPr bwMode="auto">
          <a:xfrm>
            <a:off x="612775" y="3357563"/>
            <a:ext cx="813593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anchor="ctr">
            <a:spAutoFit/>
          </a:bodyPr>
          <a:lstStyle/>
          <a:p>
            <a:pPr eaLnBrk="0" hangingPunct="0"/>
            <a:r>
              <a:rPr lang="en-US" altLang="zh-CN" b="1">
                <a:solidFill>
                  <a:srgbClr val="0000FF"/>
                </a:solidFill>
              </a:rPr>
              <a:t>For the Daniel cell, the Nernst equations for the electrode reactions of the positive and the negative electrodes are</a:t>
            </a:r>
          </a:p>
        </p:txBody>
      </p:sp>
      <p:graphicFrame>
        <p:nvGraphicFramePr>
          <p:cNvPr id="618504" name="Object 8"/>
          <p:cNvGraphicFramePr>
            <a:graphicFrameLocks noChangeAspect="1"/>
          </p:cNvGraphicFramePr>
          <p:nvPr/>
        </p:nvGraphicFramePr>
        <p:xfrm>
          <a:off x="2268538" y="4221163"/>
          <a:ext cx="6335712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832" name="公式" r:id="rId7" imgW="2933640" imgH="482400" progId="Equation.3">
                  <p:embed/>
                </p:oleObj>
              </mc:Choice>
              <mc:Fallback>
                <p:oleObj name="公式" r:id="rId7" imgW="2933640" imgH="4824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4221163"/>
                        <a:ext cx="6335712" cy="1041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8505" name="AutoShape 9"/>
          <p:cNvSpPr>
            <a:spLocks/>
          </p:cNvSpPr>
          <p:nvPr/>
        </p:nvSpPr>
        <p:spPr bwMode="auto">
          <a:xfrm>
            <a:off x="1909763" y="4306888"/>
            <a:ext cx="287337" cy="719137"/>
          </a:xfrm>
          <a:prstGeom prst="leftBrace">
            <a:avLst>
              <a:gd name="adj1" fmla="val 20856"/>
              <a:gd name="adj2" fmla="val 50000"/>
            </a:avLst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8506" name="Rectangle 10"/>
          <p:cNvSpPr>
            <a:spLocks noChangeArrowheads="1"/>
          </p:cNvSpPr>
          <p:nvPr/>
        </p:nvSpPr>
        <p:spPr bwMode="auto">
          <a:xfrm>
            <a:off x="468313" y="4221163"/>
            <a:ext cx="1366837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Positive </a:t>
            </a:r>
          </a:p>
          <a:p>
            <a:r>
              <a:rPr lang="en-US" altLang="zh-CN" b="1">
                <a:solidFill>
                  <a:srgbClr val="FF0000"/>
                </a:solidFill>
              </a:rPr>
              <a:t>electrode</a:t>
            </a:r>
          </a:p>
        </p:txBody>
      </p:sp>
      <p:graphicFrame>
        <p:nvGraphicFramePr>
          <p:cNvPr id="618507" name="Object 11"/>
          <p:cNvGraphicFramePr>
            <a:graphicFrameLocks noChangeAspect="1"/>
          </p:cNvGraphicFramePr>
          <p:nvPr/>
        </p:nvGraphicFramePr>
        <p:xfrm>
          <a:off x="2343150" y="5491163"/>
          <a:ext cx="6261100" cy="1033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833" name="公式" r:id="rId9" imgW="2920680" imgH="482400" progId="Equation.3">
                  <p:embed/>
                </p:oleObj>
              </mc:Choice>
              <mc:Fallback>
                <p:oleObj name="公式" r:id="rId9" imgW="2920680" imgH="4824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3150" y="5491163"/>
                        <a:ext cx="6261100" cy="1033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8508" name="AutoShape 12"/>
          <p:cNvSpPr>
            <a:spLocks/>
          </p:cNvSpPr>
          <p:nvPr/>
        </p:nvSpPr>
        <p:spPr bwMode="auto">
          <a:xfrm>
            <a:off x="1981200" y="5640388"/>
            <a:ext cx="287338" cy="719137"/>
          </a:xfrm>
          <a:prstGeom prst="leftBrace">
            <a:avLst>
              <a:gd name="adj1" fmla="val 20856"/>
              <a:gd name="adj2" fmla="val 50000"/>
            </a:avLst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8509" name="Rectangle 13"/>
          <p:cNvSpPr>
            <a:spLocks noChangeArrowheads="1"/>
          </p:cNvSpPr>
          <p:nvPr/>
        </p:nvSpPr>
        <p:spPr bwMode="auto">
          <a:xfrm>
            <a:off x="539750" y="5557838"/>
            <a:ext cx="139382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Negative </a:t>
            </a:r>
          </a:p>
          <a:p>
            <a:r>
              <a:rPr lang="en-US" altLang="zh-CN" b="1">
                <a:solidFill>
                  <a:srgbClr val="FF0000"/>
                </a:solidFill>
              </a:rPr>
              <a:t>electrode</a:t>
            </a:r>
          </a:p>
        </p:txBody>
      </p:sp>
    </p:spTree>
  </p:cSld>
  <p:clrMapOvr>
    <a:masterClrMapping/>
  </p:clrMapOvr>
  <p:transition>
    <p:wipe dir="d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522" name="Rectangle 2"/>
          <p:cNvSpPr>
            <a:spLocks noChangeArrowheads="1"/>
          </p:cNvSpPr>
          <p:nvPr/>
        </p:nvSpPr>
        <p:spPr bwMode="auto">
          <a:xfrm>
            <a:off x="720725" y="0"/>
            <a:ext cx="8423275" cy="87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 marL="808038" indent="-808038">
              <a:lnSpc>
                <a:spcPct val="80000"/>
              </a:lnSpc>
            </a:pPr>
            <a:r>
              <a:rPr lang="en-US" altLang="en-US" sz="3200" b="1">
                <a:solidFill>
                  <a:srgbClr val="FF0000"/>
                </a:solidFill>
              </a:rPr>
              <a:t>17.</a:t>
            </a:r>
            <a:r>
              <a:rPr lang="en-US" altLang="zh-CN" sz="3200" b="1">
                <a:solidFill>
                  <a:srgbClr val="FF0000"/>
                </a:solidFill>
              </a:rPr>
              <a:t>5</a:t>
            </a:r>
            <a:r>
              <a:rPr lang="en-US" altLang="en-US" sz="3200" b="1">
                <a:solidFill>
                  <a:srgbClr val="FF0000"/>
                </a:solidFill>
              </a:rPr>
              <a:t> Potential and Standard Potential of Electrode Reaction </a:t>
            </a:r>
            <a:endParaRPr lang="zh-CN" altLang="en-US" sz="3200" b="1">
              <a:solidFill>
                <a:srgbClr val="FF0000"/>
              </a:solidFill>
            </a:endParaRPr>
          </a:p>
        </p:txBody>
      </p:sp>
      <p:sp>
        <p:nvSpPr>
          <p:cNvPr id="619523" name="Rectangle 3"/>
          <p:cNvSpPr>
            <a:spLocks noChangeArrowheads="1"/>
          </p:cNvSpPr>
          <p:nvPr/>
        </p:nvSpPr>
        <p:spPr bwMode="auto">
          <a:xfrm>
            <a:off x="395288" y="836613"/>
            <a:ext cx="8107362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anchor="ctr">
            <a:spAutoFit/>
          </a:bodyPr>
          <a:lstStyle/>
          <a:p>
            <a:pPr marL="360363" indent="-360363"/>
            <a:r>
              <a:rPr lang="en-US" altLang="zh-CN" sz="2800" b="1">
                <a:solidFill>
                  <a:srgbClr val="FF0000"/>
                </a:solidFill>
              </a:rPr>
              <a:t>5. Relation between Potential of Cell Reaction and Potentials of Electrode Reaction</a:t>
            </a:r>
          </a:p>
        </p:txBody>
      </p:sp>
      <p:graphicFrame>
        <p:nvGraphicFramePr>
          <p:cNvPr id="619524" name="Object 4"/>
          <p:cNvGraphicFramePr>
            <a:graphicFrameLocks noChangeAspect="1"/>
          </p:cNvGraphicFramePr>
          <p:nvPr/>
        </p:nvGraphicFramePr>
        <p:xfrm>
          <a:off x="900113" y="1943100"/>
          <a:ext cx="6407150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865" name="Equation" r:id="rId3" imgW="3022560" imgH="253800" progId="Equation.3">
                  <p:embed/>
                </p:oleObj>
              </mc:Choice>
              <mc:Fallback>
                <p:oleObj name="Equation" r:id="rId3" imgW="3022560" imgH="2538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943100"/>
                        <a:ext cx="6407150" cy="538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9525" name="Object 5"/>
          <p:cNvGraphicFramePr>
            <a:graphicFrameLocks noChangeAspect="1"/>
          </p:cNvGraphicFramePr>
          <p:nvPr/>
        </p:nvGraphicFramePr>
        <p:xfrm>
          <a:off x="654050" y="2605088"/>
          <a:ext cx="831691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866" name="Equation" r:id="rId5" imgW="4165560" imgH="253800" progId="Equation.3">
                  <p:embed/>
                </p:oleObj>
              </mc:Choice>
              <mc:Fallback>
                <p:oleObj name="Equation" r:id="rId5" imgW="4165560" imgH="2538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050" y="2605088"/>
                        <a:ext cx="8316913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9526" name="Object 6"/>
          <p:cNvGraphicFramePr>
            <a:graphicFrameLocks noChangeAspect="1"/>
          </p:cNvGraphicFramePr>
          <p:nvPr/>
        </p:nvGraphicFramePr>
        <p:xfrm>
          <a:off x="654050" y="3109913"/>
          <a:ext cx="83820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867" name="Equation" r:id="rId7" imgW="4431960" imgH="469800" progId="Equation.3">
                  <p:embed/>
                </p:oleObj>
              </mc:Choice>
              <mc:Fallback>
                <p:oleObj name="Equation" r:id="rId7" imgW="4431960" imgH="4698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050" y="3109913"/>
                        <a:ext cx="83820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9527" name="Object 7"/>
          <p:cNvGraphicFramePr>
            <a:graphicFrameLocks noChangeAspect="1"/>
          </p:cNvGraphicFramePr>
          <p:nvPr/>
        </p:nvGraphicFramePr>
        <p:xfrm>
          <a:off x="654050" y="3829050"/>
          <a:ext cx="6400800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868" name="Equation" r:id="rId9" imgW="3352680" imgH="469800" progId="Equation.3">
                  <p:embed/>
                </p:oleObj>
              </mc:Choice>
              <mc:Fallback>
                <p:oleObj name="Equation" r:id="rId9" imgW="3352680" imgH="4698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050" y="3829050"/>
                        <a:ext cx="6400800" cy="895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9528" name="Line 8"/>
          <p:cNvSpPr>
            <a:spLocks noChangeShapeType="1"/>
          </p:cNvSpPr>
          <p:nvPr/>
        </p:nvSpPr>
        <p:spPr bwMode="auto">
          <a:xfrm>
            <a:off x="727075" y="4694238"/>
            <a:ext cx="6248400" cy="0"/>
          </a:xfrm>
          <a:prstGeom prst="line">
            <a:avLst/>
          </a:prstGeom>
          <a:noFill/>
          <a:ln w="19050">
            <a:solidFill>
              <a:srgbClr val="CC33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19529" name="Rectangle 9"/>
          <p:cNvSpPr>
            <a:spLocks noChangeArrowheads="1"/>
          </p:cNvSpPr>
          <p:nvPr/>
        </p:nvSpPr>
        <p:spPr bwMode="auto">
          <a:xfrm>
            <a:off x="3095625" y="4797425"/>
            <a:ext cx="2844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0000FF"/>
                </a:solidFill>
              </a:rPr>
              <a:t>Nernst Equation</a:t>
            </a:r>
          </a:p>
        </p:txBody>
      </p:sp>
      <p:graphicFrame>
        <p:nvGraphicFramePr>
          <p:cNvPr id="619530" name="Object 10"/>
          <p:cNvGraphicFramePr>
            <a:graphicFrameLocks noChangeAspect="1"/>
          </p:cNvGraphicFramePr>
          <p:nvPr/>
        </p:nvGraphicFramePr>
        <p:xfrm>
          <a:off x="1331913" y="5507038"/>
          <a:ext cx="6777037" cy="801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869" name="公式" r:id="rId11" imgW="3009600" imgH="355320" progId="Equation.3">
                  <p:embed/>
                </p:oleObj>
              </mc:Choice>
              <mc:Fallback>
                <p:oleObj name="公式" r:id="rId11" imgW="3009600" imgH="35532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5507038"/>
                        <a:ext cx="6777037" cy="801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9531" name="AutoShape 11"/>
          <p:cNvSpPr>
            <a:spLocks noChangeArrowheads="1"/>
          </p:cNvSpPr>
          <p:nvPr/>
        </p:nvSpPr>
        <p:spPr bwMode="auto">
          <a:xfrm>
            <a:off x="900113" y="5373688"/>
            <a:ext cx="7631112" cy="100806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9532" name="AutoShape 12"/>
          <p:cNvSpPr>
            <a:spLocks noChangeArrowheads="1"/>
          </p:cNvSpPr>
          <p:nvPr/>
        </p:nvSpPr>
        <p:spPr bwMode="auto">
          <a:xfrm rot="5400000">
            <a:off x="5975350" y="4616450"/>
            <a:ext cx="576263" cy="792163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wipe dir="d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4531" name="Object 3"/>
          <p:cNvGraphicFramePr>
            <a:graphicFrameLocks noChangeAspect="1"/>
          </p:cNvGraphicFramePr>
          <p:nvPr/>
        </p:nvGraphicFramePr>
        <p:xfrm>
          <a:off x="971550" y="1628775"/>
          <a:ext cx="3954463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2900" name="Equation" r:id="rId3" imgW="1752480" imgH="279360" progId="Equation.3">
                  <p:embed/>
                </p:oleObj>
              </mc:Choice>
              <mc:Fallback>
                <p:oleObj name="Equation" r:id="rId3" imgW="1752480" imgH="2793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628775"/>
                        <a:ext cx="3954463" cy="630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4542" name="Rectangle 14"/>
          <p:cNvSpPr>
            <a:spLocks noChangeArrowheads="1"/>
          </p:cNvSpPr>
          <p:nvPr/>
        </p:nvSpPr>
        <p:spPr bwMode="auto">
          <a:xfrm>
            <a:off x="720725" y="0"/>
            <a:ext cx="8423275" cy="87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 marL="808038" indent="-808038">
              <a:lnSpc>
                <a:spcPct val="80000"/>
              </a:lnSpc>
            </a:pPr>
            <a:r>
              <a:rPr lang="en-US" altLang="en-US" sz="3200" b="1">
                <a:solidFill>
                  <a:srgbClr val="FF0000"/>
                </a:solidFill>
              </a:rPr>
              <a:t>17.</a:t>
            </a:r>
            <a:r>
              <a:rPr lang="en-US" altLang="zh-CN" sz="3200" b="1">
                <a:solidFill>
                  <a:srgbClr val="FF0000"/>
                </a:solidFill>
              </a:rPr>
              <a:t>5</a:t>
            </a:r>
            <a:r>
              <a:rPr lang="en-US" altLang="en-US" sz="3200" b="1">
                <a:solidFill>
                  <a:srgbClr val="FF0000"/>
                </a:solidFill>
              </a:rPr>
              <a:t> Potential and Standard Potential of Electrode Reaction </a:t>
            </a:r>
            <a:endParaRPr lang="zh-CN" altLang="en-US" sz="3200" b="1">
              <a:solidFill>
                <a:srgbClr val="FF0000"/>
              </a:solidFill>
            </a:endParaRPr>
          </a:p>
        </p:txBody>
      </p:sp>
      <p:sp>
        <p:nvSpPr>
          <p:cNvPr id="534543" name="Rectangle 15"/>
          <p:cNvSpPr>
            <a:spLocks noChangeArrowheads="1"/>
          </p:cNvSpPr>
          <p:nvPr/>
        </p:nvSpPr>
        <p:spPr bwMode="auto">
          <a:xfrm>
            <a:off x="252413" y="981075"/>
            <a:ext cx="662305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</a:rPr>
              <a:t>Standard Hydrogen Electrode (SHE)</a:t>
            </a:r>
          </a:p>
        </p:txBody>
      </p:sp>
      <p:graphicFrame>
        <p:nvGraphicFramePr>
          <p:cNvPr id="534552" name="Object 24"/>
          <p:cNvGraphicFramePr>
            <a:graphicFrameLocks noChangeAspect="1"/>
          </p:cNvGraphicFramePr>
          <p:nvPr/>
        </p:nvGraphicFramePr>
        <p:xfrm>
          <a:off x="5292725" y="1628775"/>
          <a:ext cx="2541588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2901" name="Equation" r:id="rId5" imgW="1269720" imgH="279360" progId="Equation.3">
                  <p:embed/>
                </p:oleObj>
              </mc:Choice>
              <mc:Fallback>
                <p:oleObj name="Equation" r:id="rId5" imgW="1269720" imgH="27936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1628775"/>
                        <a:ext cx="2541588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4553" name="Rectangle 25"/>
          <p:cNvSpPr>
            <a:spLocks noChangeArrowheads="1"/>
          </p:cNvSpPr>
          <p:nvPr/>
        </p:nvSpPr>
        <p:spPr bwMode="auto">
          <a:xfrm>
            <a:off x="215900" y="2393950"/>
            <a:ext cx="65166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800" b="1">
                <a:solidFill>
                  <a:srgbClr val="FF0000"/>
                </a:solidFill>
              </a:rPr>
              <a:t>Standard Potential of Electrode Reaction </a:t>
            </a:r>
          </a:p>
        </p:txBody>
      </p:sp>
      <p:graphicFrame>
        <p:nvGraphicFramePr>
          <p:cNvPr id="534554" name="Object 26"/>
          <p:cNvGraphicFramePr>
            <a:graphicFrameLocks noChangeAspect="1"/>
          </p:cNvGraphicFramePr>
          <p:nvPr/>
        </p:nvGraphicFramePr>
        <p:xfrm>
          <a:off x="612775" y="3068638"/>
          <a:ext cx="6262688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2902" name="公式" r:id="rId7" imgW="2489040" imgH="177480" progId="Equation.3">
                  <p:embed/>
                </p:oleObj>
              </mc:Choice>
              <mc:Fallback>
                <p:oleObj name="公式" r:id="rId7" imgW="2489040" imgH="1774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775" y="3068638"/>
                        <a:ext cx="6262688" cy="438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4555" name="Object 27"/>
          <p:cNvGraphicFramePr>
            <a:graphicFrameLocks noChangeAspect="1"/>
          </p:cNvGraphicFramePr>
          <p:nvPr/>
        </p:nvGraphicFramePr>
        <p:xfrm>
          <a:off x="684213" y="3500438"/>
          <a:ext cx="5184775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2903" name="公式" r:id="rId9" imgW="1993680" imgH="215640" progId="Equation.3">
                  <p:embed/>
                </p:oleObj>
              </mc:Choice>
              <mc:Fallback>
                <p:oleObj name="公式" r:id="rId9" imgW="1993680" imgH="2156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3500438"/>
                        <a:ext cx="5184775" cy="560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4556" name="Object 28"/>
          <p:cNvGraphicFramePr>
            <a:graphicFrameLocks noChangeAspect="1"/>
          </p:cNvGraphicFramePr>
          <p:nvPr/>
        </p:nvGraphicFramePr>
        <p:xfrm>
          <a:off x="647700" y="4076700"/>
          <a:ext cx="8496300" cy="68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2904" name="公式" r:id="rId11" imgW="3644640" imgH="291960" progId="Equation.3">
                  <p:embed/>
                </p:oleObj>
              </mc:Choice>
              <mc:Fallback>
                <p:oleObj name="公式" r:id="rId11" imgW="3644640" imgH="29196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" y="4076700"/>
                        <a:ext cx="8496300" cy="681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4557" name="Object 29"/>
          <p:cNvGraphicFramePr>
            <a:graphicFrameLocks noChangeAspect="1"/>
          </p:cNvGraphicFramePr>
          <p:nvPr/>
        </p:nvGraphicFramePr>
        <p:xfrm>
          <a:off x="1044575" y="5445125"/>
          <a:ext cx="5002213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2905" name="Equation" r:id="rId13" imgW="2501640" imgH="495000" progId="Equation.3">
                  <p:embed/>
                </p:oleObj>
              </mc:Choice>
              <mc:Fallback>
                <p:oleObj name="Equation" r:id="rId13" imgW="2501640" imgH="4950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4575" y="5445125"/>
                        <a:ext cx="5002213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4558" name="Rectangle 30"/>
          <p:cNvSpPr>
            <a:spLocks noChangeArrowheads="1"/>
          </p:cNvSpPr>
          <p:nvPr/>
        </p:nvSpPr>
        <p:spPr bwMode="auto">
          <a:xfrm>
            <a:off x="323850" y="4868863"/>
            <a:ext cx="62277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800" b="1">
                <a:solidFill>
                  <a:srgbClr val="FF0000"/>
                </a:solidFill>
              </a:rPr>
              <a:t>Nernst Equation for Electrode Reaction</a:t>
            </a:r>
          </a:p>
        </p:txBody>
      </p:sp>
    </p:spTree>
  </p:cSld>
  <p:clrMapOvr>
    <a:masterClrMapping/>
  </p:clrMapOvr>
  <p:transition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ChangeArrowheads="1"/>
          </p:cNvSpPr>
          <p:nvPr/>
        </p:nvSpPr>
        <p:spPr bwMode="auto">
          <a:xfrm>
            <a:off x="1141413" y="1265238"/>
            <a:ext cx="2057400" cy="528637"/>
          </a:xfrm>
          <a:prstGeom prst="rect">
            <a:avLst/>
          </a:prstGeom>
          <a:noFill/>
          <a:ln w="9525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2800" b="1">
                <a:solidFill>
                  <a:srgbClr val="FF0000"/>
                </a:solidFill>
              </a:rPr>
              <a:t>galvanic cell</a:t>
            </a:r>
          </a:p>
        </p:txBody>
      </p:sp>
      <p:sp>
        <p:nvSpPr>
          <p:cNvPr id="480259" name="Rectangle 3"/>
          <p:cNvSpPr>
            <a:spLocks noChangeArrowheads="1"/>
          </p:cNvSpPr>
          <p:nvPr/>
        </p:nvSpPr>
        <p:spPr bwMode="auto">
          <a:xfrm>
            <a:off x="5299075" y="1265238"/>
            <a:ext cx="2468563" cy="528637"/>
          </a:xfrm>
          <a:prstGeom prst="rect">
            <a:avLst/>
          </a:prstGeom>
          <a:noFill/>
          <a:ln w="9525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2800" b="1">
                <a:solidFill>
                  <a:srgbClr val="FF0000"/>
                </a:solidFill>
              </a:rPr>
              <a:t>electrolytic cell</a:t>
            </a:r>
          </a:p>
        </p:txBody>
      </p:sp>
      <p:sp>
        <p:nvSpPr>
          <p:cNvPr id="480260" name="Rectangle 4"/>
          <p:cNvSpPr>
            <a:spLocks noChangeArrowheads="1"/>
          </p:cNvSpPr>
          <p:nvPr/>
        </p:nvSpPr>
        <p:spPr bwMode="auto">
          <a:xfrm>
            <a:off x="639763" y="1941513"/>
            <a:ext cx="3405187" cy="528637"/>
          </a:xfrm>
          <a:prstGeom prst="rect">
            <a:avLst/>
          </a:prstGeom>
          <a:noFill/>
          <a:ln w="9525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2800" b="1">
                <a:solidFill>
                  <a:srgbClr val="0000FF"/>
                </a:solidFill>
              </a:rPr>
              <a:t>spontaneous reaction</a:t>
            </a:r>
          </a:p>
        </p:txBody>
      </p:sp>
      <p:sp>
        <p:nvSpPr>
          <p:cNvPr id="480261" name="Rectangle 5"/>
          <p:cNvSpPr>
            <a:spLocks noChangeArrowheads="1"/>
          </p:cNvSpPr>
          <p:nvPr/>
        </p:nvSpPr>
        <p:spPr bwMode="auto">
          <a:xfrm>
            <a:off x="4651375" y="1912938"/>
            <a:ext cx="4217988" cy="588962"/>
          </a:xfrm>
          <a:prstGeom prst="rect">
            <a:avLst/>
          </a:prstGeom>
          <a:noFill/>
          <a:ln w="9525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2800" b="1">
                <a:solidFill>
                  <a:srgbClr val="0000FF"/>
                </a:solidFill>
              </a:rPr>
              <a:t>Nonspontaneous </a:t>
            </a:r>
            <a:r>
              <a:rPr kumimoji="1" lang="en-US" altLang="zh-CN" sz="3200" b="1">
                <a:solidFill>
                  <a:srgbClr val="0000FF"/>
                </a:solidFill>
                <a:ea typeface="幼圆" pitchFamily="49" charset="-122"/>
              </a:rPr>
              <a:t>reaction</a:t>
            </a:r>
          </a:p>
        </p:txBody>
      </p:sp>
      <p:sp>
        <p:nvSpPr>
          <p:cNvPr id="480262" name="Rectangle 6"/>
          <p:cNvSpPr>
            <a:spLocks noChangeArrowheads="1"/>
          </p:cNvSpPr>
          <p:nvPr/>
        </p:nvSpPr>
        <p:spPr bwMode="auto">
          <a:xfrm>
            <a:off x="3206750" y="2895600"/>
            <a:ext cx="2493963" cy="528638"/>
          </a:xfrm>
          <a:prstGeom prst="rect">
            <a:avLst/>
          </a:prstGeom>
          <a:noFill/>
          <a:ln w="9525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2800" b="1">
                <a:solidFill>
                  <a:srgbClr val="FF0000"/>
                </a:solidFill>
              </a:rPr>
              <a:t>Redox reaction</a:t>
            </a:r>
          </a:p>
        </p:txBody>
      </p:sp>
      <p:sp>
        <p:nvSpPr>
          <p:cNvPr id="480263" name="Rectangle 7"/>
          <p:cNvSpPr>
            <a:spLocks noChangeArrowheads="1"/>
          </p:cNvSpPr>
          <p:nvPr/>
        </p:nvSpPr>
        <p:spPr bwMode="auto">
          <a:xfrm>
            <a:off x="1785938" y="3943350"/>
            <a:ext cx="1716087" cy="528638"/>
          </a:xfrm>
          <a:prstGeom prst="rect">
            <a:avLst/>
          </a:prstGeom>
          <a:noFill/>
          <a:ln w="9525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2800" b="1">
                <a:solidFill>
                  <a:srgbClr val="0000FF"/>
                </a:solidFill>
              </a:rPr>
              <a:t>Oxidation</a:t>
            </a:r>
          </a:p>
        </p:txBody>
      </p:sp>
      <p:sp>
        <p:nvSpPr>
          <p:cNvPr id="480264" name="Rectangle 8"/>
          <p:cNvSpPr>
            <a:spLocks noChangeArrowheads="1"/>
          </p:cNvSpPr>
          <p:nvPr/>
        </p:nvSpPr>
        <p:spPr bwMode="auto">
          <a:xfrm>
            <a:off x="5457825" y="3929063"/>
            <a:ext cx="1755775" cy="528637"/>
          </a:xfrm>
          <a:prstGeom prst="rect">
            <a:avLst/>
          </a:prstGeom>
          <a:noFill/>
          <a:ln w="9525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2800" b="1">
                <a:solidFill>
                  <a:srgbClr val="0000FF"/>
                </a:solidFill>
              </a:rPr>
              <a:t>Reduction</a:t>
            </a:r>
          </a:p>
        </p:txBody>
      </p:sp>
      <p:sp>
        <p:nvSpPr>
          <p:cNvPr id="480265" name="Rectangle 9"/>
          <p:cNvSpPr>
            <a:spLocks noChangeArrowheads="1"/>
          </p:cNvSpPr>
          <p:nvPr/>
        </p:nvSpPr>
        <p:spPr bwMode="auto">
          <a:xfrm>
            <a:off x="1928813" y="4806950"/>
            <a:ext cx="1447800" cy="528638"/>
          </a:xfrm>
          <a:prstGeom prst="rect">
            <a:avLst/>
          </a:prstGeom>
          <a:noFill/>
          <a:ln w="9525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en-US" altLang="zh-CN" sz="2800" b="1">
                <a:solidFill>
                  <a:srgbClr val="FF0000"/>
                </a:solidFill>
              </a:rPr>
              <a:t>Anode</a:t>
            </a:r>
          </a:p>
        </p:txBody>
      </p:sp>
      <p:sp>
        <p:nvSpPr>
          <p:cNvPr id="480266" name="Rectangle 10"/>
          <p:cNvSpPr>
            <a:spLocks noChangeArrowheads="1"/>
          </p:cNvSpPr>
          <p:nvPr/>
        </p:nvSpPr>
        <p:spPr bwMode="auto">
          <a:xfrm>
            <a:off x="5602288" y="4806950"/>
            <a:ext cx="1479550" cy="528638"/>
          </a:xfrm>
          <a:prstGeom prst="rect">
            <a:avLst/>
          </a:prstGeom>
          <a:noFill/>
          <a:ln w="9525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2800" b="1">
                <a:solidFill>
                  <a:srgbClr val="FF0000"/>
                </a:solidFill>
              </a:rPr>
              <a:t>Cathode</a:t>
            </a:r>
          </a:p>
        </p:txBody>
      </p:sp>
      <p:sp>
        <p:nvSpPr>
          <p:cNvPr id="480267" name="Line 11"/>
          <p:cNvSpPr>
            <a:spLocks noChangeShapeType="1"/>
          </p:cNvSpPr>
          <p:nvPr/>
        </p:nvSpPr>
        <p:spPr bwMode="auto">
          <a:xfrm>
            <a:off x="2028825" y="2489200"/>
            <a:ext cx="1152525" cy="431800"/>
          </a:xfrm>
          <a:prstGeom prst="line">
            <a:avLst/>
          </a:prstGeom>
          <a:noFill/>
          <a:ln w="9525">
            <a:solidFill>
              <a:srgbClr val="003399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0268" name="Line 12"/>
          <p:cNvSpPr>
            <a:spLocks noChangeShapeType="1"/>
          </p:cNvSpPr>
          <p:nvPr/>
        </p:nvSpPr>
        <p:spPr bwMode="auto">
          <a:xfrm flipV="1">
            <a:off x="5700713" y="2489200"/>
            <a:ext cx="1223962" cy="431800"/>
          </a:xfrm>
          <a:prstGeom prst="line">
            <a:avLst/>
          </a:prstGeom>
          <a:noFill/>
          <a:ln w="9525">
            <a:solidFill>
              <a:srgbClr val="003399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0269" name="Line 13"/>
          <p:cNvSpPr>
            <a:spLocks noChangeShapeType="1"/>
          </p:cNvSpPr>
          <p:nvPr/>
        </p:nvSpPr>
        <p:spPr bwMode="auto">
          <a:xfrm flipH="1">
            <a:off x="2532063" y="3424238"/>
            <a:ext cx="1439862" cy="504825"/>
          </a:xfrm>
          <a:prstGeom prst="line">
            <a:avLst/>
          </a:prstGeom>
          <a:noFill/>
          <a:ln w="9525">
            <a:solidFill>
              <a:srgbClr val="003399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0270" name="Line 14"/>
          <p:cNvSpPr>
            <a:spLocks noChangeShapeType="1"/>
          </p:cNvSpPr>
          <p:nvPr/>
        </p:nvSpPr>
        <p:spPr bwMode="auto">
          <a:xfrm>
            <a:off x="4764088" y="3424238"/>
            <a:ext cx="1657350" cy="504825"/>
          </a:xfrm>
          <a:prstGeom prst="line">
            <a:avLst/>
          </a:prstGeom>
          <a:noFill/>
          <a:ln w="9525">
            <a:solidFill>
              <a:srgbClr val="003399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0271" name="Line 15"/>
          <p:cNvSpPr>
            <a:spLocks noChangeShapeType="1"/>
          </p:cNvSpPr>
          <p:nvPr/>
        </p:nvSpPr>
        <p:spPr bwMode="auto">
          <a:xfrm>
            <a:off x="2532063" y="4505325"/>
            <a:ext cx="0" cy="287338"/>
          </a:xfrm>
          <a:prstGeom prst="line">
            <a:avLst/>
          </a:prstGeom>
          <a:noFill/>
          <a:ln w="9525">
            <a:solidFill>
              <a:srgbClr val="003399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0272" name="Line 16"/>
          <p:cNvSpPr>
            <a:spLocks noChangeShapeType="1"/>
          </p:cNvSpPr>
          <p:nvPr/>
        </p:nvSpPr>
        <p:spPr bwMode="auto">
          <a:xfrm>
            <a:off x="6348413" y="4505325"/>
            <a:ext cx="0" cy="287338"/>
          </a:xfrm>
          <a:prstGeom prst="line">
            <a:avLst/>
          </a:prstGeom>
          <a:noFill/>
          <a:ln w="9525">
            <a:solidFill>
              <a:srgbClr val="003399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0273" name="Rectangle 17"/>
          <p:cNvSpPr>
            <a:spLocks noChangeArrowheads="1"/>
          </p:cNvSpPr>
          <p:nvPr/>
        </p:nvSpPr>
        <p:spPr bwMode="auto">
          <a:xfrm>
            <a:off x="1809750" y="5622925"/>
            <a:ext cx="5410200" cy="588963"/>
          </a:xfrm>
          <a:prstGeom prst="rect">
            <a:avLst/>
          </a:prstGeom>
          <a:noFill/>
          <a:ln w="9525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en-US" altLang="zh-CN" sz="2800" b="1">
                <a:solidFill>
                  <a:srgbClr val="0000FF"/>
                </a:solidFill>
              </a:rPr>
              <a:t>Half reaction:  </a:t>
            </a:r>
            <a:r>
              <a:rPr kumimoji="1" lang="en-US" altLang="zh-CN" sz="3200" b="1">
                <a:solidFill>
                  <a:srgbClr val="FF0000"/>
                </a:solidFill>
                <a:latin typeface="Arial Narrow" pitchFamily="34" charset="0"/>
              </a:rPr>
              <a:t>Ox</a:t>
            </a:r>
            <a:r>
              <a:rPr kumimoji="1" lang="en-US" altLang="zh-CN" sz="3200" b="1" baseline="30000">
                <a:solidFill>
                  <a:srgbClr val="FF0000"/>
                </a:solidFill>
                <a:latin typeface="宋体" pitchFamily="2" charset="-122"/>
              </a:rPr>
              <a:t> </a:t>
            </a:r>
            <a:r>
              <a:rPr kumimoji="1" lang="en-US" altLang="zh-CN" sz="3200" b="1">
                <a:solidFill>
                  <a:srgbClr val="FF0000"/>
                </a:solidFill>
                <a:latin typeface="宋体" pitchFamily="2" charset="-122"/>
                <a:sym typeface="Symbol" pitchFamily="18" charset="2"/>
              </a:rPr>
              <a:t>+</a:t>
            </a:r>
            <a:r>
              <a:rPr kumimoji="1" lang="en-US" altLang="zh-CN" sz="3200" b="1" i="1">
                <a:solidFill>
                  <a:srgbClr val="FF0000"/>
                </a:solidFill>
                <a:sym typeface="Symbol" pitchFamily="18" charset="2"/>
              </a:rPr>
              <a:t> </a:t>
            </a:r>
            <a:r>
              <a:rPr kumimoji="1" lang="en-US" altLang="zh-CN" sz="3200" b="1">
                <a:solidFill>
                  <a:srgbClr val="FF0000"/>
                </a:solidFill>
              </a:rPr>
              <a:t>e</a:t>
            </a:r>
            <a:r>
              <a:rPr kumimoji="1" lang="en-US" altLang="zh-CN" sz="3200" b="1" baseline="30000">
                <a:solidFill>
                  <a:srgbClr val="FF0000"/>
                </a:solidFill>
              </a:rPr>
              <a:t>-</a:t>
            </a:r>
            <a:r>
              <a:rPr kumimoji="1" lang="en-US" altLang="zh-CN" sz="3200" b="1" baseline="30000">
                <a:solidFill>
                  <a:srgbClr val="FF0000"/>
                </a:solidFill>
                <a:latin typeface="宋体" pitchFamily="2" charset="-122"/>
              </a:rPr>
              <a:t> </a:t>
            </a:r>
            <a:r>
              <a:rPr kumimoji="1" lang="en-US" altLang="zh-CN" sz="3200" b="1">
                <a:solidFill>
                  <a:srgbClr val="FF0000"/>
                </a:solidFill>
                <a:latin typeface="宋体" pitchFamily="2" charset="-122"/>
                <a:sym typeface="Symbol" pitchFamily="18" charset="2"/>
              </a:rPr>
              <a:t> </a:t>
            </a:r>
            <a:r>
              <a:rPr kumimoji="1" lang="en-US" altLang="zh-CN" sz="3200" b="1">
                <a:solidFill>
                  <a:srgbClr val="FF0000"/>
                </a:solidFill>
                <a:latin typeface="Arial Narrow" pitchFamily="34" charset="0"/>
              </a:rPr>
              <a:t>Red</a:t>
            </a:r>
            <a:r>
              <a:rPr kumimoji="1" lang="en-US" altLang="zh-CN" sz="2800" b="1">
                <a:solidFill>
                  <a:srgbClr val="FF0000"/>
                </a:solidFill>
                <a:latin typeface="Arial Narrow" pitchFamily="34" charset="0"/>
              </a:rPr>
              <a:t> </a:t>
            </a:r>
            <a:endParaRPr kumimoji="1" lang="en-US" altLang="zh-CN" sz="2800" b="1">
              <a:solidFill>
                <a:srgbClr val="0000FF"/>
              </a:solidFill>
            </a:endParaRPr>
          </a:p>
        </p:txBody>
      </p:sp>
      <p:sp>
        <p:nvSpPr>
          <p:cNvPr id="480274" name="Line 18"/>
          <p:cNvSpPr>
            <a:spLocks noChangeShapeType="1"/>
          </p:cNvSpPr>
          <p:nvPr/>
        </p:nvSpPr>
        <p:spPr bwMode="auto">
          <a:xfrm>
            <a:off x="3397250" y="5191125"/>
            <a:ext cx="2232025" cy="0"/>
          </a:xfrm>
          <a:prstGeom prst="line">
            <a:avLst/>
          </a:prstGeom>
          <a:noFill/>
          <a:ln w="9525">
            <a:solidFill>
              <a:srgbClr val="0033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0275" name="Line 19"/>
          <p:cNvSpPr>
            <a:spLocks noChangeShapeType="1"/>
          </p:cNvSpPr>
          <p:nvPr/>
        </p:nvSpPr>
        <p:spPr bwMode="auto">
          <a:xfrm>
            <a:off x="4476750" y="5191125"/>
            <a:ext cx="0" cy="431800"/>
          </a:xfrm>
          <a:prstGeom prst="line">
            <a:avLst/>
          </a:prstGeom>
          <a:noFill/>
          <a:ln w="9525">
            <a:solidFill>
              <a:srgbClr val="003399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80276" name="Group 20"/>
          <p:cNvGrpSpPr>
            <a:grpSpLocks/>
          </p:cNvGrpSpPr>
          <p:nvPr/>
        </p:nvGrpSpPr>
        <p:grpSpPr bwMode="auto">
          <a:xfrm>
            <a:off x="1163638" y="654050"/>
            <a:ext cx="2006600" cy="579438"/>
            <a:chOff x="793" y="572"/>
            <a:chExt cx="1264" cy="365"/>
          </a:xfrm>
        </p:grpSpPr>
        <p:sp>
          <p:nvSpPr>
            <p:cNvPr id="480277" name="Text Box 21"/>
            <p:cNvSpPr txBox="1">
              <a:spLocks noChangeArrowheads="1"/>
            </p:cNvSpPr>
            <p:nvPr/>
          </p:nvSpPr>
          <p:spPr bwMode="auto">
            <a:xfrm>
              <a:off x="1610" y="572"/>
              <a:ext cx="447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3200" b="1">
                  <a:solidFill>
                    <a:srgbClr val="0000FF"/>
                  </a:solidFill>
                  <a:ea typeface="幼圆" pitchFamily="49" charset="-122"/>
                </a:rPr>
                <a:t>C+</a:t>
              </a:r>
            </a:p>
          </p:txBody>
        </p:sp>
        <p:sp>
          <p:nvSpPr>
            <p:cNvPr id="480278" name="Text Box 22"/>
            <p:cNvSpPr txBox="1">
              <a:spLocks noChangeArrowheads="1"/>
            </p:cNvSpPr>
            <p:nvPr/>
          </p:nvSpPr>
          <p:spPr bwMode="auto">
            <a:xfrm>
              <a:off x="793" y="572"/>
              <a:ext cx="38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3200" b="1">
                  <a:solidFill>
                    <a:srgbClr val="0000FF"/>
                  </a:solidFill>
                  <a:ea typeface="幼圆" pitchFamily="49" charset="-122"/>
                </a:rPr>
                <a:t>A-</a:t>
              </a:r>
            </a:p>
          </p:txBody>
        </p:sp>
      </p:grpSp>
      <p:grpSp>
        <p:nvGrpSpPr>
          <p:cNvPr id="480279" name="Group 23"/>
          <p:cNvGrpSpPr>
            <a:grpSpLocks/>
          </p:cNvGrpSpPr>
          <p:nvPr/>
        </p:nvGrpSpPr>
        <p:grpSpPr bwMode="auto">
          <a:xfrm>
            <a:off x="5413375" y="654050"/>
            <a:ext cx="2339975" cy="579438"/>
            <a:chOff x="3470" y="572"/>
            <a:chExt cx="1474" cy="365"/>
          </a:xfrm>
        </p:grpSpPr>
        <p:sp>
          <p:nvSpPr>
            <p:cNvPr id="480280" name="Text Box 24"/>
            <p:cNvSpPr txBox="1">
              <a:spLocks noChangeArrowheads="1"/>
            </p:cNvSpPr>
            <p:nvPr/>
          </p:nvSpPr>
          <p:spPr bwMode="auto">
            <a:xfrm>
              <a:off x="4558" y="572"/>
              <a:ext cx="38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3200" b="1">
                  <a:solidFill>
                    <a:srgbClr val="0000FF"/>
                  </a:solidFill>
                  <a:ea typeface="幼圆" pitchFamily="49" charset="-122"/>
                </a:rPr>
                <a:t>C-</a:t>
              </a:r>
            </a:p>
          </p:txBody>
        </p:sp>
        <p:sp>
          <p:nvSpPr>
            <p:cNvPr id="480281" name="Text Box 25"/>
            <p:cNvSpPr txBox="1">
              <a:spLocks noChangeArrowheads="1"/>
            </p:cNvSpPr>
            <p:nvPr/>
          </p:nvSpPr>
          <p:spPr bwMode="auto">
            <a:xfrm>
              <a:off x="3470" y="572"/>
              <a:ext cx="447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3200" b="1">
                  <a:solidFill>
                    <a:srgbClr val="0000FF"/>
                  </a:solidFill>
                  <a:ea typeface="幼圆" pitchFamily="49" charset="-122"/>
                </a:rPr>
                <a:t>A+</a:t>
              </a:r>
            </a:p>
          </p:txBody>
        </p:sp>
      </p:grpSp>
      <p:sp>
        <p:nvSpPr>
          <p:cNvPr id="480282" name="Freeform 26"/>
          <p:cNvSpPr>
            <a:spLocks/>
          </p:cNvSpPr>
          <p:nvPr/>
        </p:nvSpPr>
        <p:spPr bwMode="auto">
          <a:xfrm>
            <a:off x="119063" y="1590675"/>
            <a:ext cx="1765300" cy="3589338"/>
          </a:xfrm>
          <a:custGeom>
            <a:avLst/>
            <a:gdLst/>
            <a:ahLst/>
            <a:cxnLst>
              <a:cxn ang="0">
                <a:pos x="1112" y="2223"/>
              </a:cxn>
              <a:cxn ang="0">
                <a:pos x="341" y="2132"/>
              </a:cxn>
              <a:cxn ang="0">
                <a:pos x="432" y="1452"/>
              </a:cxn>
              <a:cxn ang="0">
                <a:pos x="23" y="680"/>
              </a:cxn>
              <a:cxn ang="0">
                <a:pos x="568" y="0"/>
              </a:cxn>
            </a:cxnLst>
            <a:rect l="0" t="0" r="r" b="b"/>
            <a:pathLst>
              <a:path w="1112" h="2261">
                <a:moveTo>
                  <a:pt x="1112" y="2223"/>
                </a:moveTo>
                <a:cubicBezTo>
                  <a:pt x="783" y="2242"/>
                  <a:pt x="454" y="2261"/>
                  <a:pt x="341" y="2132"/>
                </a:cubicBezTo>
                <a:cubicBezTo>
                  <a:pt x="228" y="2003"/>
                  <a:pt x="485" y="1694"/>
                  <a:pt x="432" y="1452"/>
                </a:cubicBezTo>
                <a:cubicBezTo>
                  <a:pt x="379" y="1210"/>
                  <a:pt x="0" y="922"/>
                  <a:pt x="23" y="680"/>
                </a:cubicBezTo>
                <a:cubicBezTo>
                  <a:pt x="46" y="438"/>
                  <a:pt x="470" y="113"/>
                  <a:pt x="568" y="0"/>
                </a:cubicBezTo>
              </a:path>
            </a:pathLst>
          </a:custGeom>
          <a:noFill/>
          <a:ln w="9525" cap="flat" cmpd="sng">
            <a:solidFill>
              <a:srgbClr val="003399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0283" name="Freeform 27"/>
          <p:cNvSpPr>
            <a:spLocks/>
          </p:cNvSpPr>
          <p:nvPr/>
        </p:nvSpPr>
        <p:spPr bwMode="auto">
          <a:xfrm>
            <a:off x="7069138" y="990600"/>
            <a:ext cx="1824037" cy="4056063"/>
          </a:xfrm>
          <a:custGeom>
            <a:avLst/>
            <a:gdLst/>
            <a:ahLst/>
            <a:cxnLst>
              <a:cxn ang="0">
                <a:pos x="0" y="2555"/>
              </a:cxn>
              <a:cxn ang="0">
                <a:pos x="862" y="2419"/>
              </a:cxn>
              <a:cxn ang="0">
                <a:pos x="590" y="2192"/>
              </a:cxn>
              <a:cxn ang="0">
                <a:pos x="1043" y="1694"/>
              </a:cxn>
              <a:cxn ang="0">
                <a:pos x="771" y="1467"/>
              </a:cxn>
              <a:cxn ang="0">
                <a:pos x="1089" y="197"/>
              </a:cxn>
              <a:cxn ang="0">
                <a:pos x="408" y="287"/>
              </a:cxn>
            </a:cxnLst>
            <a:rect l="0" t="0" r="r" b="b"/>
            <a:pathLst>
              <a:path w="1149" h="2555">
                <a:moveTo>
                  <a:pt x="0" y="2555"/>
                </a:moveTo>
                <a:cubicBezTo>
                  <a:pt x="382" y="2517"/>
                  <a:pt x="764" y="2479"/>
                  <a:pt x="862" y="2419"/>
                </a:cubicBezTo>
                <a:cubicBezTo>
                  <a:pt x="960" y="2359"/>
                  <a:pt x="560" y="2313"/>
                  <a:pt x="590" y="2192"/>
                </a:cubicBezTo>
                <a:cubicBezTo>
                  <a:pt x="620" y="2071"/>
                  <a:pt x="1013" y="1815"/>
                  <a:pt x="1043" y="1694"/>
                </a:cubicBezTo>
                <a:cubicBezTo>
                  <a:pt x="1073" y="1573"/>
                  <a:pt x="763" y="1716"/>
                  <a:pt x="771" y="1467"/>
                </a:cubicBezTo>
                <a:cubicBezTo>
                  <a:pt x="779" y="1218"/>
                  <a:pt x="1149" y="394"/>
                  <a:pt x="1089" y="197"/>
                </a:cubicBezTo>
                <a:cubicBezTo>
                  <a:pt x="1029" y="0"/>
                  <a:pt x="514" y="272"/>
                  <a:pt x="408" y="287"/>
                </a:cubicBezTo>
              </a:path>
            </a:pathLst>
          </a:custGeom>
          <a:noFill/>
          <a:ln w="9525" cap="flat" cmpd="sng">
            <a:solidFill>
              <a:srgbClr val="003399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0284" name="Rectangle 28"/>
          <p:cNvSpPr>
            <a:spLocks noChangeArrowheads="1"/>
          </p:cNvSpPr>
          <p:nvPr/>
        </p:nvSpPr>
        <p:spPr bwMode="auto">
          <a:xfrm>
            <a:off x="828675" y="123825"/>
            <a:ext cx="3587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r>
              <a:rPr lang="en-US" altLang="zh-CN" sz="3600" b="1">
                <a:solidFill>
                  <a:srgbClr val="FF0000"/>
                </a:solidFill>
              </a:rPr>
              <a:t>17.1 Introduction</a:t>
            </a:r>
            <a:endParaRPr lang="zh-CN" altLang="en-US" sz="36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80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80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80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80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80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80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80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480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480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480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480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480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80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480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480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480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480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480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480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480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480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480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0258" grpId="0" animBg="1"/>
      <p:bldP spid="480259" grpId="0" animBg="1"/>
      <p:bldP spid="480260" grpId="0" animBg="1"/>
      <p:bldP spid="480261" grpId="0" animBg="1"/>
      <p:bldP spid="480262" grpId="0" animBg="1"/>
      <p:bldP spid="480263" grpId="0" animBg="1"/>
      <p:bldP spid="480264" grpId="0" animBg="1"/>
      <p:bldP spid="480265" grpId="0" animBg="1"/>
      <p:bldP spid="480266" grpId="0" animBg="1"/>
      <p:bldP spid="480267" grpId="0" animBg="1"/>
      <p:bldP spid="480268" grpId="0" animBg="1"/>
      <p:bldP spid="480269" grpId="0" animBg="1"/>
      <p:bldP spid="480270" grpId="0" animBg="1"/>
      <p:bldP spid="480271" grpId="0" animBg="1"/>
      <p:bldP spid="480272" grpId="0" animBg="1"/>
      <p:bldP spid="480273" grpId="0" animBg="1"/>
      <p:bldP spid="480274" grpId="0" animBg="1"/>
      <p:bldP spid="480275" grpId="0" animBg="1"/>
      <p:bldP spid="480282" grpId="0" animBg="1"/>
      <p:bldP spid="480283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818" name="Rectangle 2"/>
          <p:cNvSpPr>
            <a:spLocks noChangeArrowheads="1"/>
          </p:cNvSpPr>
          <p:nvPr/>
        </p:nvSpPr>
        <p:spPr bwMode="auto">
          <a:xfrm>
            <a:off x="720725" y="0"/>
            <a:ext cx="8423275" cy="87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 marL="808038" indent="-808038">
              <a:lnSpc>
                <a:spcPct val="80000"/>
              </a:lnSpc>
            </a:pPr>
            <a:r>
              <a:rPr lang="en-US" altLang="en-US" sz="3200" b="1">
                <a:solidFill>
                  <a:srgbClr val="FF0000"/>
                </a:solidFill>
              </a:rPr>
              <a:t>17.</a:t>
            </a:r>
            <a:r>
              <a:rPr lang="en-US" altLang="zh-CN" sz="3200" b="1">
                <a:solidFill>
                  <a:srgbClr val="FF0000"/>
                </a:solidFill>
              </a:rPr>
              <a:t>5</a:t>
            </a:r>
            <a:r>
              <a:rPr lang="en-US" altLang="en-US" sz="3200" b="1">
                <a:solidFill>
                  <a:srgbClr val="FF0000"/>
                </a:solidFill>
              </a:rPr>
              <a:t> Potential and Standard Potential of Electrode Reaction </a:t>
            </a:r>
            <a:endParaRPr lang="zh-CN" altLang="en-US" sz="3200" b="1">
              <a:solidFill>
                <a:srgbClr val="FF0000"/>
              </a:solidFill>
            </a:endParaRPr>
          </a:p>
        </p:txBody>
      </p:sp>
      <p:sp>
        <p:nvSpPr>
          <p:cNvPr id="546819" name="Rectangle 3"/>
          <p:cNvSpPr>
            <a:spLocks noChangeArrowheads="1"/>
          </p:cNvSpPr>
          <p:nvPr/>
        </p:nvSpPr>
        <p:spPr bwMode="auto">
          <a:xfrm>
            <a:off x="423863" y="827088"/>
            <a:ext cx="8107362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anchor="ctr">
            <a:spAutoFit/>
          </a:bodyPr>
          <a:lstStyle/>
          <a:p>
            <a:pPr marL="360363" indent="-360363"/>
            <a:r>
              <a:rPr lang="en-US" altLang="zh-CN" sz="2800" b="1">
                <a:solidFill>
                  <a:srgbClr val="FF0000"/>
                </a:solidFill>
              </a:rPr>
              <a:t>5. Relation between Potential of Cell Reaction and Potentials of Electrode Reaction</a:t>
            </a:r>
          </a:p>
        </p:txBody>
      </p:sp>
      <p:graphicFrame>
        <p:nvGraphicFramePr>
          <p:cNvPr id="546830" name="Object 14"/>
          <p:cNvGraphicFramePr>
            <a:graphicFrameLocks noChangeAspect="1"/>
          </p:cNvGraphicFramePr>
          <p:nvPr/>
        </p:nvGraphicFramePr>
        <p:xfrm>
          <a:off x="684213" y="1938338"/>
          <a:ext cx="7827962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891" name="公式" r:id="rId3" imgW="3454200" imgH="190440" progId="Equation.3">
                  <p:embed/>
                </p:oleObj>
              </mc:Choice>
              <mc:Fallback>
                <p:oleObj name="公式" r:id="rId3" imgW="3454200" imgH="1904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938338"/>
                        <a:ext cx="7827962" cy="436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6829" name="Object 13"/>
          <p:cNvGraphicFramePr>
            <a:graphicFrameLocks noChangeAspect="1"/>
          </p:cNvGraphicFramePr>
          <p:nvPr/>
        </p:nvGraphicFramePr>
        <p:xfrm>
          <a:off x="612775" y="2514600"/>
          <a:ext cx="8135938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892" name="公式" r:id="rId5" imgW="3644640" imgH="215640" progId="Equation.3">
                  <p:embed/>
                </p:oleObj>
              </mc:Choice>
              <mc:Fallback>
                <p:oleObj name="公式" r:id="rId5" imgW="3644640" imgH="215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775" y="2514600"/>
                        <a:ext cx="8135938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6847" name="Object 31"/>
          <p:cNvGraphicFramePr>
            <a:graphicFrameLocks noChangeAspect="1"/>
          </p:cNvGraphicFramePr>
          <p:nvPr/>
        </p:nvGraphicFramePr>
        <p:xfrm>
          <a:off x="1044575" y="3644900"/>
          <a:ext cx="6777038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893" name="公式" r:id="rId7" imgW="3009600" imgH="355320" progId="Equation.3">
                  <p:embed/>
                </p:oleObj>
              </mc:Choice>
              <mc:Fallback>
                <p:oleObj name="公式" r:id="rId7" imgW="3009600" imgH="35532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4575" y="3644900"/>
                        <a:ext cx="6777038" cy="801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6850" name="Line 34"/>
          <p:cNvSpPr>
            <a:spLocks noChangeShapeType="1"/>
          </p:cNvSpPr>
          <p:nvPr/>
        </p:nvSpPr>
        <p:spPr bwMode="auto">
          <a:xfrm>
            <a:off x="1123950" y="3038475"/>
            <a:ext cx="6248400" cy="0"/>
          </a:xfrm>
          <a:prstGeom prst="line">
            <a:avLst/>
          </a:prstGeom>
          <a:noFill/>
          <a:ln w="19050">
            <a:solidFill>
              <a:srgbClr val="CC33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46851" name="Rectangle 35"/>
          <p:cNvSpPr>
            <a:spLocks noChangeArrowheads="1"/>
          </p:cNvSpPr>
          <p:nvPr/>
        </p:nvSpPr>
        <p:spPr bwMode="auto">
          <a:xfrm>
            <a:off x="3492500" y="3141663"/>
            <a:ext cx="2844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0000FF"/>
                </a:solidFill>
              </a:rPr>
              <a:t>Nernst Equation</a:t>
            </a:r>
          </a:p>
        </p:txBody>
      </p:sp>
      <p:sp>
        <p:nvSpPr>
          <p:cNvPr id="546852" name="AutoShape 36"/>
          <p:cNvSpPr>
            <a:spLocks noChangeArrowheads="1"/>
          </p:cNvSpPr>
          <p:nvPr/>
        </p:nvSpPr>
        <p:spPr bwMode="auto">
          <a:xfrm rot="5400000">
            <a:off x="6372226" y="2960687"/>
            <a:ext cx="576262" cy="792163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ChangeArrowheads="1"/>
          </p:cNvSpPr>
          <p:nvPr/>
        </p:nvSpPr>
        <p:spPr bwMode="auto">
          <a:xfrm>
            <a:off x="828675" y="123825"/>
            <a:ext cx="3587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r>
              <a:rPr lang="en-US" altLang="zh-CN" sz="3600" b="1">
                <a:solidFill>
                  <a:srgbClr val="FF0000"/>
                </a:solidFill>
              </a:rPr>
              <a:t>17.1 Introduction</a:t>
            </a:r>
            <a:endParaRPr lang="zh-CN" altLang="en-US" sz="3600" b="1">
              <a:solidFill>
                <a:srgbClr val="FF0000"/>
              </a:solidFill>
            </a:endParaRPr>
          </a:p>
        </p:txBody>
      </p:sp>
      <p:sp>
        <p:nvSpPr>
          <p:cNvPr id="486403" name="Rectangle 3"/>
          <p:cNvSpPr>
            <a:spLocks noChangeArrowheads="1"/>
          </p:cNvSpPr>
          <p:nvPr/>
        </p:nvSpPr>
        <p:spPr bwMode="auto">
          <a:xfrm>
            <a:off x="179388" y="765175"/>
            <a:ext cx="8534400" cy="873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42913" indent="-442913">
              <a:lnSpc>
                <a:spcPct val="80000"/>
              </a:lnSpc>
              <a:buClr>
                <a:srgbClr val="FF0000"/>
              </a:buClr>
              <a:buFont typeface="Wingdings" pitchFamily="2" charset="2"/>
              <a:buChar char="n"/>
              <a:tabLst>
                <a:tab pos="442913" algn="l"/>
              </a:tabLst>
            </a:pPr>
            <a:r>
              <a:rPr kumimoji="1" lang="en-US" altLang="zh-CN" sz="3200" b="1">
                <a:solidFill>
                  <a:srgbClr val="FF0000"/>
                </a:solidFill>
                <a:ea typeface="黑体" pitchFamily="49" charset="-122"/>
              </a:rPr>
              <a:t>The difference between  electrochemical reactions and  ordinary reactions </a:t>
            </a:r>
          </a:p>
        </p:txBody>
      </p:sp>
      <p:sp>
        <p:nvSpPr>
          <p:cNvPr id="486406" name="Rectangle 6"/>
          <p:cNvSpPr>
            <a:spLocks noChangeArrowheads="1"/>
          </p:cNvSpPr>
          <p:nvPr/>
        </p:nvSpPr>
        <p:spPr bwMode="auto">
          <a:xfrm>
            <a:off x="381000" y="1844675"/>
            <a:ext cx="876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442913" indent="-442913" eaLnBrk="0" hangingPunct="0"/>
            <a:r>
              <a:rPr lang="en-US" altLang="zh-CN" b="1">
                <a:solidFill>
                  <a:srgbClr val="FF0000"/>
                </a:solidFill>
              </a:rPr>
              <a:t>(2) Thermodynamic Characteristics of Electrochemical Reactions </a:t>
            </a:r>
          </a:p>
        </p:txBody>
      </p:sp>
      <p:graphicFrame>
        <p:nvGraphicFramePr>
          <p:cNvPr id="486410" name="Object 10"/>
          <p:cNvGraphicFramePr>
            <a:graphicFrameLocks noChangeAspect="1"/>
          </p:cNvGraphicFramePr>
          <p:nvPr/>
        </p:nvGraphicFramePr>
        <p:xfrm>
          <a:off x="755650" y="3141663"/>
          <a:ext cx="2413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457" name="公式" r:id="rId3" imgW="965160" imgH="203040" progId="Equation.3">
                  <p:embed/>
                </p:oleObj>
              </mc:Choice>
              <mc:Fallback>
                <p:oleObj name="公式" r:id="rId3" imgW="965160" imgH="20304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3141663"/>
                        <a:ext cx="24130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6411" name="Object 11"/>
          <p:cNvGraphicFramePr>
            <a:graphicFrameLocks noChangeAspect="1"/>
          </p:cNvGraphicFramePr>
          <p:nvPr/>
        </p:nvGraphicFramePr>
        <p:xfrm>
          <a:off x="4119563" y="2857500"/>
          <a:ext cx="4124325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458" name="公式" r:id="rId5" imgW="1714320" imgH="406080" progId="Equation.3">
                  <p:embed/>
                </p:oleObj>
              </mc:Choice>
              <mc:Fallback>
                <p:oleObj name="公式" r:id="rId5" imgW="1714320" imgH="40608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9563" y="2857500"/>
                        <a:ext cx="4124325" cy="97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6413" name="AutoShape 13"/>
          <p:cNvSpPr>
            <a:spLocks noChangeArrowheads="1"/>
          </p:cNvSpPr>
          <p:nvPr/>
        </p:nvSpPr>
        <p:spPr bwMode="auto">
          <a:xfrm>
            <a:off x="539750" y="2349500"/>
            <a:ext cx="3024188" cy="1582738"/>
          </a:xfrm>
          <a:prstGeom prst="roundRect">
            <a:avLst>
              <a:gd name="adj" fmla="val 16667"/>
            </a:avLst>
          </a:prstGeom>
          <a:noFill/>
          <a:ln w="38100" cmpd="dbl">
            <a:solidFill>
              <a:srgbClr val="99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6414" name="AutoShape 14"/>
          <p:cNvSpPr>
            <a:spLocks noChangeArrowheads="1"/>
          </p:cNvSpPr>
          <p:nvPr/>
        </p:nvSpPr>
        <p:spPr bwMode="auto">
          <a:xfrm>
            <a:off x="3995738" y="2349500"/>
            <a:ext cx="4321175" cy="1582738"/>
          </a:xfrm>
          <a:prstGeom prst="roundRect">
            <a:avLst>
              <a:gd name="adj" fmla="val 16667"/>
            </a:avLst>
          </a:prstGeom>
          <a:noFill/>
          <a:ln w="38100" cmpd="dbl">
            <a:solidFill>
              <a:srgbClr val="99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6423" name="Rectangle 23"/>
          <p:cNvSpPr>
            <a:spLocks noChangeArrowheads="1"/>
          </p:cNvSpPr>
          <p:nvPr/>
        </p:nvSpPr>
        <p:spPr bwMode="auto">
          <a:xfrm>
            <a:off x="755650" y="2420938"/>
            <a:ext cx="2679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r>
              <a:rPr kumimoji="1" lang="en-US" altLang="zh-CN" b="1">
                <a:solidFill>
                  <a:srgbClr val="FF0000"/>
                </a:solidFill>
              </a:rPr>
              <a:t>Ordinary reactions</a:t>
            </a:r>
            <a:endParaRPr kumimoji="1" lang="zh-CN" altLang="en-US" b="1">
              <a:solidFill>
                <a:srgbClr val="FF0000"/>
              </a:solidFill>
            </a:endParaRPr>
          </a:p>
        </p:txBody>
      </p:sp>
      <p:sp>
        <p:nvSpPr>
          <p:cNvPr id="486424" name="Rectangle 24"/>
          <p:cNvSpPr>
            <a:spLocks noChangeArrowheads="1"/>
          </p:cNvSpPr>
          <p:nvPr/>
        </p:nvSpPr>
        <p:spPr bwMode="auto">
          <a:xfrm>
            <a:off x="4284663" y="2395538"/>
            <a:ext cx="3540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Electrochemical</a:t>
            </a:r>
            <a:r>
              <a:rPr kumimoji="1" lang="en-US" altLang="zh-CN" b="1">
                <a:solidFill>
                  <a:srgbClr val="FF0000"/>
                </a:solidFill>
              </a:rPr>
              <a:t> reactions</a:t>
            </a:r>
            <a:endParaRPr kumimoji="1" lang="zh-CN" altLang="en-US" b="1">
              <a:solidFill>
                <a:srgbClr val="FF0000"/>
              </a:solidFill>
            </a:endParaRPr>
          </a:p>
        </p:txBody>
      </p:sp>
      <p:graphicFrame>
        <p:nvGraphicFramePr>
          <p:cNvPr id="486426" name="Object 26"/>
          <p:cNvGraphicFramePr>
            <a:graphicFrameLocks noChangeAspect="1"/>
          </p:cNvGraphicFramePr>
          <p:nvPr/>
        </p:nvGraphicFramePr>
        <p:xfrm>
          <a:off x="828675" y="4797425"/>
          <a:ext cx="25908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459" name="公式" r:id="rId7" imgW="1231560" imgH="419040" progId="Equation.3">
                  <p:embed/>
                </p:oleObj>
              </mc:Choice>
              <mc:Fallback>
                <p:oleObj name="公式" r:id="rId7" imgW="1231560" imgH="419040" progId="Equation.3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8675" y="4797425"/>
                        <a:ext cx="2590800" cy="876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6427" name="Rectangle 27"/>
          <p:cNvSpPr>
            <a:spLocks noChangeArrowheads="1"/>
          </p:cNvSpPr>
          <p:nvPr/>
        </p:nvSpPr>
        <p:spPr bwMode="auto">
          <a:xfrm>
            <a:off x="395288" y="4076700"/>
            <a:ext cx="85677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anchor="ctr">
            <a:spAutoFit/>
          </a:bodyPr>
          <a:lstStyle/>
          <a:p>
            <a:pPr marL="442913" indent="-442913" eaLnBrk="0" hangingPunct="0"/>
            <a:r>
              <a:rPr lang="en-US" altLang="zh-CN" b="1">
                <a:solidFill>
                  <a:srgbClr val="FF0000"/>
                </a:solidFill>
              </a:rPr>
              <a:t>(3) Kinetic Characteristics of Electrochemical Reactions</a:t>
            </a:r>
          </a:p>
        </p:txBody>
      </p:sp>
      <p:sp>
        <p:nvSpPr>
          <p:cNvPr id="486428" name="Rectangle 28"/>
          <p:cNvSpPr>
            <a:spLocks noChangeArrowheads="1"/>
          </p:cNvSpPr>
          <p:nvPr/>
        </p:nvSpPr>
        <p:spPr bwMode="auto">
          <a:xfrm>
            <a:off x="3995738" y="4652963"/>
            <a:ext cx="4930775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0000FF"/>
                </a:solidFill>
              </a:rPr>
              <a:t>Reaction rates are strongly affected by the </a:t>
            </a:r>
            <a:r>
              <a:rPr lang="en-US" altLang="zh-CN" b="1">
                <a:solidFill>
                  <a:srgbClr val="FF0000"/>
                </a:solidFill>
              </a:rPr>
              <a:t>inner-potential difference</a:t>
            </a:r>
            <a:r>
              <a:rPr lang="en-US" altLang="zh-CN" b="1">
                <a:solidFill>
                  <a:srgbClr val="0000FF"/>
                </a:solidFill>
              </a:rPr>
              <a:t> in general or the terminal </a:t>
            </a:r>
            <a:r>
              <a:rPr lang="en-US" altLang="zh-CN" b="1">
                <a:solidFill>
                  <a:srgbClr val="FF0000"/>
                </a:solidFill>
              </a:rPr>
              <a:t>voltage </a:t>
            </a:r>
            <a:r>
              <a:rPr lang="en-US" altLang="zh-CN" b="1">
                <a:solidFill>
                  <a:srgbClr val="0000FF"/>
                </a:solidFill>
              </a:rPr>
              <a:t>for an electrolytic cell</a:t>
            </a:r>
            <a:endParaRPr lang="zh-CN" altLang="en-US" b="1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410" name="Rectangle 2"/>
          <p:cNvSpPr>
            <a:spLocks noChangeArrowheads="1"/>
          </p:cNvSpPr>
          <p:nvPr/>
        </p:nvSpPr>
        <p:spPr bwMode="auto">
          <a:xfrm>
            <a:off x="828675" y="-12700"/>
            <a:ext cx="8272463" cy="87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zh-CN" sz="3200" b="1">
                <a:solidFill>
                  <a:srgbClr val="FF0000"/>
                </a:solidFill>
              </a:rPr>
              <a:t>17.2 </a:t>
            </a:r>
            <a:r>
              <a:rPr lang="en-US" altLang="en-US" sz="3200" b="1">
                <a:solidFill>
                  <a:srgbClr val="FF0000"/>
                </a:solidFill>
              </a:rPr>
              <a:t>Electromotive Force of Galvanic Cell and Interfacial Potential Difference</a:t>
            </a:r>
            <a:endParaRPr lang="zh-CN" altLang="en-US" sz="3200" b="1">
              <a:solidFill>
                <a:srgbClr val="FF0000"/>
              </a:solidFill>
            </a:endParaRPr>
          </a:p>
        </p:txBody>
      </p:sp>
      <p:sp>
        <p:nvSpPr>
          <p:cNvPr id="657411" name="Rectangle 3"/>
          <p:cNvSpPr>
            <a:spLocks noChangeArrowheads="1"/>
          </p:cNvSpPr>
          <p:nvPr/>
        </p:nvSpPr>
        <p:spPr bwMode="auto">
          <a:xfrm>
            <a:off x="323850" y="788988"/>
            <a:ext cx="191611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3200" b="1" dirty="0">
                <a:solidFill>
                  <a:srgbClr val="FF0000"/>
                </a:solidFill>
              </a:rPr>
              <a:t>Summary</a:t>
            </a:r>
          </a:p>
        </p:txBody>
      </p:sp>
      <p:graphicFrame>
        <p:nvGraphicFramePr>
          <p:cNvPr id="48132" name="Object 4"/>
          <p:cNvGraphicFramePr>
            <a:graphicFrameLocks noChangeAspect="1"/>
          </p:cNvGraphicFramePr>
          <p:nvPr/>
        </p:nvGraphicFramePr>
        <p:xfrm>
          <a:off x="2700338" y="1412875"/>
          <a:ext cx="572928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764" name="公式" r:id="rId3" imgW="2811760" imgH="182952" progId="Equation.3">
                  <p:embed/>
                </p:oleObj>
              </mc:Choice>
              <mc:Fallback>
                <p:oleObj name="公式" r:id="rId3" imgW="2811760" imgH="18295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1412875"/>
                        <a:ext cx="5729287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7413" name="Rectangle 5"/>
          <p:cNvSpPr>
            <a:spLocks noChangeArrowheads="1"/>
          </p:cNvSpPr>
          <p:nvPr/>
        </p:nvSpPr>
        <p:spPr bwMode="auto">
          <a:xfrm>
            <a:off x="395288" y="1917700"/>
            <a:ext cx="2139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b="1">
                <a:solidFill>
                  <a:srgbClr val="FF0000"/>
                </a:solidFill>
              </a:rPr>
              <a:t>Inner potential</a:t>
            </a:r>
            <a:endParaRPr lang="zh-CN" altLang="en-US" b="1">
              <a:solidFill>
                <a:srgbClr val="FF0000"/>
              </a:solidFill>
            </a:endParaRPr>
          </a:p>
        </p:txBody>
      </p:sp>
      <p:graphicFrame>
        <p:nvGraphicFramePr>
          <p:cNvPr id="48134" name="Object 6"/>
          <p:cNvGraphicFramePr>
            <a:graphicFrameLocks noChangeAspect="1"/>
          </p:cNvGraphicFramePr>
          <p:nvPr/>
        </p:nvGraphicFramePr>
        <p:xfrm>
          <a:off x="2844800" y="1989138"/>
          <a:ext cx="5470525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765" name="公式" r:id="rId5" imgW="2910736" imgH="182952" progId="Equation.3">
                  <p:embed/>
                </p:oleObj>
              </mc:Choice>
              <mc:Fallback>
                <p:oleObj name="公式" r:id="rId5" imgW="2910736" imgH="18295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4800" y="1989138"/>
                        <a:ext cx="5470525" cy="407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7415" name="Rectangle 7"/>
          <p:cNvSpPr>
            <a:spLocks noChangeArrowheads="1"/>
          </p:cNvSpPr>
          <p:nvPr/>
        </p:nvSpPr>
        <p:spPr bwMode="auto">
          <a:xfrm>
            <a:off x="395288" y="2565400"/>
            <a:ext cx="19351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en-US" altLang="zh-CN" b="1">
                <a:solidFill>
                  <a:srgbClr val="FF0000"/>
                </a:solidFill>
              </a:rPr>
              <a:t>Cell potential</a:t>
            </a:r>
            <a:endParaRPr kumimoji="1" lang="zh-CN" altLang="en-US" b="1">
              <a:solidFill>
                <a:srgbClr val="FF0000"/>
              </a:solidFill>
            </a:endParaRPr>
          </a:p>
        </p:txBody>
      </p:sp>
      <p:graphicFrame>
        <p:nvGraphicFramePr>
          <p:cNvPr id="48136" name="Object 8"/>
          <p:cNvGraphicFramePr>
            <a:graphicFrameLocks noChangeAspect="1"/>
          </p:cNvGraphicFramePr>
          <p:nvPr/>
        </p:nvGraphicFramePr>
        <p:xfrm>
          <a:off x="2428875" y="2357438"/>
          <a:ext cx="5245100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766" name="公式" r:id="rId7" imgW="2331788" imgH="320112" progId="Equation.3">
                  <p:embed/>
                </p:oleObj>
              </mc:Choice>
              <mc:Fallback>
                <p:oleObj name="公式" r:id="rId7" imgW="2331788" imgH="320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875" y="2357438"/>
                        <a:ext cx="5245100" cy="79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7417" name="Rectangle 9"/>
          <p:cNvSpPr>
            <a:spLocks noChangeArrowheads="1"/>
          </p:cNvSpPr>
          <p:nvPr/>
        </p:nvSpPr>
        <p:spPr bwMode="auto">
          <a:xfrm>
            <a:off x="3294063" y="3375025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en-US" altLang="zh-CN" b="1" i="1">
                <a:solidFill>
                  <a:srgbClr val="FF0000"/>
                </a:solidFill>
              </a:rPr>
              <a:t>E</a:t>
            </a:r>
            <a:endParaRPr kumimoji="1" lang="zh-CN" altLang="en-US" b="1" i="1">
              <a:solidFill>
                <a:srgbClr val="FF0000"/>
              </a:solidFill>
            </a:endParaRPr>
          </a:p>
        </p:txBody>
      </p:sp>
      <p:sp>
        <p:nvSpPr>
          <p:cNvPr id="657418" name="Rectangle 10"/>
          <p:cNvSpPr>
            <a:spLocks noChangeArrowheads="1"/>
          </p:cNvSpPr>
          <p:nvPr/>
        </p:nvSpPr>
        <p:spPr bwMode="auto">
          <a:xfrm>
            <a:off x="395288" y="3357563"/>
            <a:ext cx="28448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en-US" altLang="zh-CN" b="1" dirty="0">
                <a:solidFill>
                  <a:srgbClr val="FF0000"/>
                </a:solidFill>
              </a:rPr>
              <a:t>Electromotive Force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657419" name="Rectangle 11"/>
          <p:cNvSpPr>
            <a:spLocks noChangeArrowheads="1"/>
          </p:cNvSpPr>
          <p:nvPr/>
        </p:nvSpPr>
        <p:spPr bwMode="auto">
          <a:xfrm>
            <a:off x="3798888" y="3375025"/>
            <a:ext cx="16367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en-US" altLang="zh-CN" b="1" dirty="0">
                <a:solidFill>
                  <a:srgbClr val="0000FF"/>
                </a:solidFill>
              </a:rPr>
              <a:t>When</a:t>
            </a:r>
            <a:r>
              <a:rPr kumimoji="1" lang="en-US" altLang="zh-CN" b="1" i="1" dirty="0">
                <a:solidFill>
                  <a:srgbClr val="0000FF"/>
                </a:solidFill>
              </a:rPr>
              <a:t> I </a:t>
            </a:r>
            <a:r>
              <a:rPr kumimoji="1" lang="en-US" altLang="zh-CN" b="1" dirty="0">
                <a:solidFill>
                  <a:srgbClr val="0000FF"/>
                </a:solidFill>
              </a:rPr>
              <a:t>= 0</a:t>
            </a:r>
            <a:endParaRPr kumimoji="1" lang="zh-CN" altLang="en-US" b="1" dirty="0">
              <a:solidFill>
                <a:srgbClr val="0000FF"/>
              </a:solidFill>
            </a:endParaRPr>
          </a:p>
        </p:txBody>
      </p:sp>
      <p:graphicFrame>
        <p:nvGraphicFramePr>
          <p:cNvPr id="48140" name="Object 13"/>
          <p:cNvGraphicFramePr>
            <a:graphicFrameLocks noChangeAspect="1"/>
          </p:cNvGraphicFramePr>
          <p:nvPr/>
        </p:nvGraphicFramePr>
        <p:xfrm>
          <a:off x="1187450" y="3860800"/>
          <a:ext cx="7107238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767" name="Equation" r:id="rId9" imgW="3131813" imgH="274320" progId="Equation.3">
                  <p:embed/>
                </p:oleObj>
              </mc:Choice>
              <mc:Fallback>
                <p:oleObj name="Equation" r:id="rId9" imgW="3131813" imgH="274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3860800"/>
                        <a:ext cx="7107238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7422" name="Rectangle 14"/>
          <p:cNvSpPr>
            <a:spLocks noChangeArrowheads="1"/>
          </p:cNvSpPr>
          <p:nvPr/>
        </p:nvSpPr>
        <p:spPr bwMode="auto">
          <a:xfrm>
            <a:off x="539750" y="4581525"/>
            <a:ext cx="2460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en-US" altLang="zh-CN" b="1">
                <a:solidFill>
                  <a:srgbClr val="FF0000"/>
                </a:solidFill>
              </a:rPr>
              <a:t>Contact Potential</a:t>
            </a:r>
            <a:endParaRPr kumimoji="1" lang="zh-CN" altLang="en-US" b="1">
              <a:solidFill>
                <a:srgbClr val="FF0000"/>
              </a:solidFill>
            </a:endParaRPr>
          </a:p>
        </p:txBody>
      </p:sp>
      <p:sp>
        <p:nvSpPr>
          <p:cNvPr id="657423" name="Rectangle 15"/>
          <p:cNvSpPr>
            <a:spLocks noChangeArrowheads="1"/>
          </p:cNvSpPr>
          <p:nvPr/>
        </p:nvSpPr>
        <p:spPr bwMode="auto">
          <a:xfrm>
            <a:off x="3924300" y="4624388"/>
            <a:ext cx="3544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en-US" altLang="zh-CN" b="1">
                <a:solidFill>
                  <a:srgbClr val="FF0000"/>
                </a:solidFill>
              </a:rPr>
              <a:t>Liquid-Junction Potential</a:t>
            </a:r>
            <a:endParaRPr kumimoji="1" lang="zh-CN" altLang="en-US" b="1">
              <a:solidFill>
                <a:srgbClr val="FF0000"/>
              </a:solidFill>
            </a:endParaRPr>
          </a:p>
        </p:txBody>
      </p:sp>
      <p:sp>
        <p:nvSpPr>
          <p:cNvPr id="48143" name="Line 16"/>
          <p:cNvSpPr>
            <a:spLocks noChangeShapeType="1"/>
          </p:cNvSpPr>
          <p:nvPr/>
        </p:nvSpPr>
        <p:spPr bwMode="auto">
          <a:xfrm>
            <a:off x="5148263" y="4437063"/>
            <a:ext cx="12954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>
            <a:prstShdw prst="shdw17" dist="17961" dir="2700000">
              <a:srgbClr val="990000"/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44" name="Freeform 17"/>
          <p:cNvSpPr>
            <a:spLocks/>
          </p:cNvSpPr>
          <p:nvPr/>
        </p:nvSpPr>
        <p:spPr bwMode="auto">
          <a:xfrm>
            <a:off x="4427538" y="4456113"/>
            <a:ext cx="1008062" cy="239712"/>
          </a:xfrm>
          <a:custGeom>
            <a:avLst/>
            <a:gdLst>
              <a:gd name="T0" fmla="*/ 2147483646 w 635"/>
              <a:gd name="T1" fmla="*/ 2147483646 h 151"/>
              <a:gd name="T2" fmla="*/ 2147483646 w 635"/>
              <a:gd name="T3" fmla="*/ 2147483646 h 151"/>
              <a:gd name="T4" fmla="*/ 2147483646 w 635"/>
              <a:gd name="T5" fmla="*/ 2147483646 h 151"/>
              <a:gd name="T6" fmla="*/ 0 w 635"/>
              <a:gd name="T7" fmla="*/ 2147483646 h 151"/>
              <a:gd name="T8" fmla="*/ 0 60000 65536"/>
              <a:gd name="T9" fmla="*/ 0 60000 65536"/>
              <a:gd name="T10" fmla="*/ 0 60000 65536"/>
              <a:gd name="T11" fmla="*/ 0 60000 65536"/>
              <a:gd name="T12" fmla="*/ 0 w 635"/>
              <a:gd name="T13" fmla="*/ 0 h 151"/>
              <a:gd name="T14" fmla="*/ 635 w 635"/>
              <a:gd name="T15" fmla="*/ 151 h 15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35" h="151">
                <a:moveTo>
                  <a:pt x="635" y="15"/>
                </a:moveTo>
                <a:cubicBezTo>
                  <a:pt x="480" y="7"/>
                  <a:pt x="325" y="0"/>
                  <a:pt x="272" y="15"/>
                </a:cubicBezTo>
                <a:cubicBezTo>
                  <a:pt x="219" y="30"/>
                  <a:pt x="363" y="83"/>
                  <a:pt x="318" y="106"/>
                </a:cubicBezTo>
                <a:cubicBezTo>
                  <a:pt x="273" y="129"/>
                  <a:pt x="53" y="144"/>
                  <a:pt x="0" y="151"/>
                </a:cubicBezTo>
              </a:path>
            </a:pathLst>
          </a:cu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45" name="Line 18"/>
          <p:cNvSpPr>
            <a:spLocks noChangeShapeType="1"/>
          </p:cNvSpPr>
          <p:nvPr/>
        </p:nvSpPr>
        <p:spPr bwMode="auto">
          <a:xfrm>
            <a:off x="2484438" y="4437063"/>
            <a:ext cx="719137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>
            <a:prstShdw prst="shdw17" dist="17961" dir="2700000">
              <a:srgbClr val="990000"/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46" name="Freeform 19"/>
          <p:cNvSpPr>
            <a:spLocks/>
          </p:cNvSpPr>
          <p:nvPr/>
        </p:nvSpPr>
        <p:spPr bwMode="auto">
          <a:xfrm>
            <a:off x="1620838" y="4508500"/>
            <a:ext cx="1079500" cy="168275"/>
          </a:xfrm>
          <a:custGeom>
            <a:avLst/>
            <a:gdLst>
              <a:gd name="T0" fmla="*/ 2147483646 w 635"/>
              <a:gd name="T1" fmla="*/ 2147483646 h 151"/>
              <a:gd name="T2" fmla="*/ 2147483646 w 635"/>
              <a:gd name="T3" fmla="*/ 2147483646 h 151"/>
              <a:gd name="T4" fmla="*/ 2147483646 w 635"/>
              <a:gd name="T5" fmla="*/ 2147483646 h 151"/>
              <a:gd name="T6" fmla="*/ 0 w 635"/>
              <a:gd name="T7" fmla="*/ 2147483646 h 151"/>
              <a:gd name="T8" fmla="*/ 0 60000 65536"/>
              <a:gd name="T9" fmla="*/ 0 60000 65536"/>
              <a:gd name="T10" fmla="*/ 0 60000 65536"/>
              <a:gd name="T11" fmla="*/ 0 60000 65536"/>
              <a:gd name="T12" fmla="*/ 0 w 635"/>
              <a:gd name="T13" fmla="*/ 0 h 151"/>
              <a:gd name="T14" fmla="*/ 635 w 635"/>
              <a:gd name="T15" fmla="*/ 151 h 15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35" h="151">
                <a:moveTo>
                  <a:pt x="635" y="15"/>
                </a:moveTo>
                <a:cubicBezTo>
                  <a:pt x="480" y="7"/>
                  <a:pt x="325" y="0"/>
                  <a:pt x="272" y="15"/>
                </a:cubicBezTo>
                <a:cubicBezTo>
                  <a:pt x="219" y="30"/>
                  <a:pt x="363" y="83"/>
                  <a:pt x="318" y="106"/>
                </a:cubicBezTo>
                <a:cubicBezTo>
                  <a:pt x="273" y="129"/>
                  <a:pt x="53" y="144"/>
                  <a:pt x="0" y="151"/>
                </a:cubicBezTo>
              </a:path>
            </a:pathLst>
          </a:cu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47" name="Text Box 20"/>
          <p:cNvSpPr txBox="1">
            <a:spLocks noChangeArrowheads="1"/>
          </p:cNvSpPr>
          <p:nvPr/>
        </p:nvSpPr>
        <p:spPr bwMode="auto">
          <a:xfrm>
            <a:off x="4083050" y="5013325"/>
            <a:ext cx="2555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2000" b="1">
                <a:solidFill>
                  <a:srgbClr val="0000FF"/>
                </a:solidFill>
                <a:ea typeface="黑体" panose="02010609060101010101" pitchFamily="49" charset="-122"/>
              </a:rPr>
              <a:t>Different  electrolytes</a:t>
            </a:r>
          </a:p>
        </p:txBody>
      </p:sp>
      <p:sp>
        <p:nvSpPr>
          <p:cNvPr id="48148" name="Text Box 21"/>
          <p:cNvSpPr txBox="1">
            <a:spLocks noChangeArrowheads="1"/>
          </p:cNvSpPr>
          <p:nvPr/>
        </p:nvSpPr>
        <p:spPr bwMode="auto">
          <a:xfrm>
            <a:off x="3925888" y="5300663"/>
            <a:ext cx="3238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2000" b="1">
                <a:solidFill>
                  <a:srgbClr val="0000FF"/>
                </a:solidFill>
                <a:ea typeface="黑体" panose="02010609060101010101" pitchFamily="49" charset="-122"/>
              </a:rPr>
              <a:t>Different  concentrations</a:t>
            </a:r>
          </a:p>
        </p:txBody>
      </p:sp>
      <p:sp>
        <p:nvSpPr>
          <p:cNvPr id="48149" name="Text Box 22"/>
          <p:cNvSpPr txBox="1">
            <a:spLocks noChangeArrowheads="1"/>
          </p:cNvSpPr>
          <p:nvPr/>
        </p:nvSpPr>
        <p:spPr bwMode="auto">
          <a:xfrm>
            <a:off x="4103688" y="5575300"/>
            <a:ext cx="2555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solidFill>
                  <a:srgbClr val="0000FF"/>
                </a:solidFill>
                <a:ea typeface="黑体" panose="02010609060101010101" pitchFamily="49" charset="-122"/>
              </a:rPr>
              <a:t>Salt bridge</a:t>
            </a:r>
          </a:p>
        </p:txBody>
      </p:sp>
      <p:graphicFrame>
        <p:nvGraphicFramePr>
          <p:cNvPr id="48150" name="Object 23"/>
          <p:cNvGraphicFramePr>
            <a:graphicFrameLocks noChangeAspect="1"/>
          </p:cNvGraphicFramePr>
          <p:nvPr/>
        </p:nvGraphicFramePr>
        <p:xfrm>
          <a:off x="668338" y="6056313"/>
          <a:ext cx="4103687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768" name="Equation" r:id="rId11" imgW="1920321" imgH="258984" progId="Equation.3">
                  <p:embed/>
                </p:oleObj>
              </mc:Choice>
              <mc:Fallback>
                <p:oleObj name="Equation" r:id="rId11" imgW="1920321" imgH="25898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338" y="6056313"/>
                        <a:ext cx="4103687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51" name="Line 24"/>
          <p:cNvSpPr>
            <a:spLocks noChangeShapeType="1"/>
          </p:cNvSpPr>
          <p:nvPr/>
        </p:nvSpPr>
        <p:spPr bwMode="auto">
          <a:xfrm>
            <a:off x="3563938" y="4508500"/>
            <a:ext cx="0" cy="1512888"/>
          </a:xfrm>
          <a:prstGeom prst="line">
            <a:avLst/>
          </a:prstGeom>
          <a:noFill/>
          <a:ln w="38100">
            <a:solidFill>
              <a:srgbClr val="0000FF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48152" name="Object 25"/>
          <p:cNvGraphicFramePr>
            <a:graphicFrameLocks noChangeAspect="1"/>
          </p:cNvGraphicFramePr>
          <p:nvPr/>
        </p:nvGraphicFramePr>
        <p:xfrm>
          <a:off x="5562600" y="6121400"/>
          <a:ext cx="3538538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769" name="公式" r:id="rId13" imgW="1310685" imgH="144720" progId="Equation.3">
                  <p:embed/>
                </p:oleObj>
              </mc:Choice>
              <mc:Fallback>
                <p:oleObj name="公式" r:id="rId13" imgW="1310685" imgH="144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6121400"/>
                        <a:ext cx="3538538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53" name="AutoShape 26"/>
          <p:cNvSpPr>
            <a:spLocks noChangeArrowheads="1"/>
          </p:cNvSpPr>
          <p:nvPr/>
        </p:nvSpPr>
        <p:spPr bwMode="auto">
          <a:xfrm>
            <a:off x="5003800" y="6237288"/>
            <a:ext cx="288925" cy="215900"/>
          </a:xfrm>
          <a:prstGeom prst="rightArrow">
            <a:avLst>
              <a:gd name="adj1" fmla="val 50000"/>
              <a:gd name="adj2" fmla="val 33456"/>
            </a:avLst>
          </a:prstGeom>
          <a:solidFill>
            <a:srgbClr val="FF0000"/>
          </a:solidFill>
          <a:ln>
            <a:noFill/>
          </a:ln>
          <a:effectLst>
            <a:prstShdw prst="shdw17" dist="17961" dir="2700000">
              <a:srgbClr val="9900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2363880"/>
      </p:ext>
    </p:extLst>
  </p:cSld>
  <p:clrMapOvr>
    <a:masterClrMapping/>
  </p:clrMapOvr>
  <p:transition spd="med"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Rectangle 4"/>
          <p:cNvSpPr>
            <a:spLocks noChangeArrowheads="1"/>
          </p:cNvSpPr>
          <p:nvPr/>
        </p:nvSpPr>
        <p:spPr bwMode="auto">
          <a:xfrm>
            <a:off x="828675" y="44450"/>
            <a:ext cx="568801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600" b="1">
                <a:solidFill>
                  <a:srgbClr val="FF0000"/>
                </a:solidFill>
                <a:cs typeface="Arial" charset="0"/>
              </a:rPr>
              <a:t>16. Electrolyte Solutions</a:t>
            </a:r>
          </a:p>
        </p:txBody>
      </p:sp>
      <p:sp>
        <p:nvSpPr>
          <p:cNvPr id="9219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7595958" y="3069005"/>
            <a:ext cx="431800" cy="358775"/>
          </a:xfrm>
          <a:prstGeom prst="actionButtonForwardNext">
            <a:avLst/>
          </a:prstGeom>
          <a:solidFill>
            <a:srgbClr val="00FF00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009900"/>
            </a:prstShdw>
          </a:effectLst>
        </p:spPr>
        <p:txBody>
          <a:bodyPr wrap="none" anchor="ctr"/>
          <a:lstStyle/>
          <a:p>
            <a:endParaRPr lang="zh-CN" altLang="en-US" sz="1800">
              <a:latin typeface="Arial" charset="0"/>
            </a:endParaRPr>
          </a:p>
        </p:txBody>
      </p:sp>
      <p:sp>
        <p:nvSpPr>
          <p:cNvPr id="509956" name="Rectangle 4"/>
          <p:cNvSpPr>
            <a:spLocks noChangeArrowheads="1"/>
          </p:cNvSpPr>
          <p:nvPr/>
        </p:nvSpPr>
        <p:spPr bwMode="auto">
          <a:xfrm>
            <a:off x="252413" y="2133600"/>
            <a:ext cx="8891587" cy="367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 marL="358775" lvl="2">
              <a:spcBef>
                <a:spcPct val="30000"/>
              </a:spcBef>
            </a:pPr>
            <a:r>
              <a:rPr lang="en-US" altLang="zh-CN" b="1" dirty="0">
                <a:solidFill>
                  <a:srgbClr val="3333FF"/>
                </a:solidFill>
              </a:rPr>
              <a:t>17.2    Electromotive Force of Galvanic Cell and Interfacial   </a:t>
            </a:r>
          </a:p>
          <a:p>
            <a:pPr marL="358775" lvl="2"/>
            <a:r>
              <a:rPr lang="en-US" altLang="zh-CN" b="1" dirty="0">
                <a:solidFill>
                  <a:srgbClr val="3333FF"/>
                </a:solidFill>
              </a:rPr>
              <a:t>           Potential Difference</a:t>
            </a:r>
          </a:p>
          <a:p>
            <a:pPr marL="358775" lvl="2">
              <a:spcBef>
                <a:spcPct val="30000"/>
              </a:spcBef>
            </a:pPr>
            <a:r>
              <a:rPr lang="en-US" altLang="zh-CN" b="1" dirty="0">
                <a:solidFill>
                  <a:srgbClr val="3333FF"/>
                </a:solidFill>
              </a:rPr>
              <a:t>17.3    Thermodynamics of Electrochemical Systems  </a:t>
            </a:r>
          </a:p>
          <a:p>
            <a:pPr marL="358775" lvl="2">
              <a:spcBef>
                <a:spcPct val="30000"/>
              </a:spcBef>
            </a:pPr>
            <a:r>
              <a:rPr lang="en-US" altLang="zh-CN" b="1" dirty="0">
                <a:solidFill>
                  <a:srgbClr val="3333FF"/>
                </a:solidFill>
              </a:rPr>
              <a:t>17.4    Potential and Standard Potential of Cell Reaction </a:t>
            </a:r>
          </a:p>
          <a:p>
            <a:pPr marL="358775" lvl="2">
              <a:spcBef>
                <a:spcPct val="30000"/>
              </a:spcBef>
            </a:pPr>
            <a:r>
              <a:rPr lang="en-US" altLang="zh-CN" b="1" dirty="0">
                <a:solidFill>
                  <a:srgbClr val="3333FF"/>
                </a:solidFill>
              </a:rPr>
              <a:t>17.5    Potential and Standard Potential of Electrode Reaction </a:t>
            </a:r>
          </a:p>
          <a:p>
            <a:pPr marL="358775" lvl="2">
              <a:spcBef>
                <a:spcPct val="30000"/>
              </a:spcBef>
            </a:pPr>
            <a:r>
              <a:rPr lang="en-US" altLang="zh-CN" b="1" dirty="0">
                <a:solidFill>
                  <a:srgbClr val="3333FF"/>
                </a:solidFill>
              </a:rPr>
              <a:t>17.6    Various Types of Electrodes and Standard Cell </a:t>
            </a:r>
          </a:p>
          <a:p>
            <a:pPr marL="358775" lvl="2">
              <a:spcBef>
                <a:spcPct val="30000"/>
              </a:spcBef>
            </a:pPr>
            <a:r>
              <a:rPr lang="en-US" altLang="zh-CN" b="1" dirty="0">
                <a:solidFill>
                  <a:srgbClr val="3333FF"/>
                </a:solidFill>
              </a:rPr>
              <a:t>17.7    Electrochemical-Equilibrium Calculations </a:t>
            </a:r>
          </a:p>
          <a:p>
            <a:pPr marL="358775" lvl="2">
              <a:spcBef>
                <a:spcPct val="30000"/>
              </a:spcBef>
            </a:pPr>
            <a:r>
              <a:rPr lang="en-US" altLang="zh-CN" b="1" dirty="0">
                <a:solidFill>
                  <a:srgbClr val="3333FF"/>
                </a:solidFill>
              </a:rPr>
              <a:t>17.8    Concentration Cell and Liquid-Junction Potential</a:t>
            </a:r>
            <a:endParaRPr lang="zh-CN" altLang="en-US" b="1" dirty="0">
              <a:solidFill>
                <a:srgbClr val="3333FF"/>
              </a:solidFill>
            </a:endParaRPr>
          </a:p>
        </p:txBody>
      </p:sp>
      <p:sp>
        <p:nvSpPr>
          <p:cNvPr id="509957" name="Rectangle 5"/>
          <p:cNvSpPr>
            <a:spLocks noChangeArrowheads="1"/>
          </p:cNvSpPr>
          <p:nvPr/>
        </p:nvSpPr>
        <p:spPr bwMode="auto">
          <a:xfrm>
            <a:off x="468313" y="1047750"/>
            <a:ext cx="58610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r>
              <a:rPr lang="en-US" altLang="zh-CN" sz="3600" b="1">
                <a:solidFill>
                  <a:srgbClr val="FF0000"/>
                </a:solidFill>
              </a:rPr>
              <a:t>I. Electrochemical Equilibria</a:t>
            </a:r>
            <a:endParaRPr lang="zh-CN" altLang="en-US" sz="36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7436539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434" name="Rectangle 2"/>
          <p:cNvSpPr>
            <a:spLocks noChangeArrowheads="1"/>
          </p:cNvSpPr>
          <p:nvPr/>
        </p:nvSpPr>
        <p:spPr bwMode="auto">
          <a:xfrm>
            <a:off x="720725" y="211138"/>
            <a:ext cx="8531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zh-CN" sz="3000" b="1">
                <a:solidFill>
                  <a:srgbClr val="FF0000"/>
                </a:solidFill>
              </a:rPr>
              <a:t>17.3 </a:t>
            </a:r>
            <a:r>
              <a:rPr lang="en-US" altLang="en-US" sz="3000" b="1">
                <a:solidFill>
                  <a:srgbClr val="FF0000"/>
                </a:solidFill>
              </a:rPr>
              <a:t>Thermodynamics of Electrochemical Systems </a:t>
            </a:r>
            <a:endParaRPr lang="zh-CN" altLang="en-US" sz="3000" b="1">
              <a:solidFill>
                <a:srgbClr val="FF0000"/>
              </a:solidFill>
            </a:endParaRPr>
          </a:p>
        </p:txBody>
      </p:sp>
      <p:sp>
        <p:nvSpPr>
          <p:cNvPr id="658435" name="Rectangle 3"/>
          <p:cNvSpPr>
            <a:spLocks noChangeArrowheads="1"/>
          </p:cNvSpPr>
          <p:nvPr/>
        </p:nvSpPr>
        <p:spPr bwMode="auto">
          <a:xfrm>
            <a:off x="323850" y="765175"/>
            <a:ext cx="84963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3200" b="1">
                <a:solidFill>
                  <a:srgbClr val="FF0000"/>
                </a:solidFill>
              </a:rPr>
              <a:t>1. Thermodynamic Fundamental Equations of Electrochemical Systems</a:t>
            </a:r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323850" y="2032000"/>
            <a:ext cx="8067675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71463" indent="-271463">
              <a:tabLst>
                <a:tab pos="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tabLst>
                <a:tab pos="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tabLst>
                <a:tab pos="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tabLst>
                <a:tab pos="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tabLst>
                <a:tab pos="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kumimoji="1" lang="en-US" altLang="zh-CN" b="1">
                <a:solidFill>
                  <a:srgbClr val="0000FF"/>
                </a:solidFill>
                <a:ea typeface="黑体" panose="02010609060101010101" pitchFamily="49" charset="-122"/>
              </a:rPr>
              <a:t>A heterogeneous system with changeable compositions, each phase of it possesses a certain inner potential. </a:t>
            </a:r>
          </a:p>
        </p:txBody>
      </p:sp>
      <p:sp>
        <p:nvSpPr>
          <p:cNvPr id="658437" name="Rectangle 5"/>
          <p:cNvSpPr>
            <a:spLocks noChangeArrowheads="1"/>
          </p:cNvSpPr>
          <p:nvPr/>
        </p:nvSpPr>
        <p:spPr bwMode="auto">
          <a:xfrm>
            <a:off x="323850" y="3241675"/>
            <a:ext cx="54546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altLang="zh-CN" sz="3200" b="1" dirty="0">
                <a:solidFill>
                  <a:srgbClr val="FF0000"/>
                </a:solidFill>
                <a:ea typeface="黑体" pitchFamily="49" charset="-122"/>
              </a:rPr>
              <a:t>The electrochemical potential </a:t>
            </a:r>
            <a:endParaRPr lang="en-US" altLang="zh-CN" sz="3200" b="1" dirty="0">
              <a:solidFill>
                <a:srgbClr val="FF0000"/>
              </a:solidFill>
            </a:endParaRPr>
          </a:p>
        </p:txBody>
      </p:sp>
      <p:graphicFrame>
        <p:nvGraphicFramePr>
          <p:cNvPr id="53254" name="Object 6"/>
          <p:cNvGraphicFramePr>
            <a:graphicFrameLocks noChangeAspect="1"/>
          </p:cNvGraphicFramePr>
          <p:nvPr/>
        </p:nvGraphicFramePr>
        <p:xfrm>
          <a:off x="1116013" y="3983038"/>
          <a:ext cx="2160587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6714" name="公式" r:id="rId3" imgW="933518" imgH="219036" progId="Equation.3">
                  <p:embed/>
                </p:oleObj>
              </mc:Choice>
              <mc:Fallback>
                <p:oleObj name="公式" r:id="rId3" imgW="933518" imgH="2190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3983038"/>
                        <a:ext cx="2160587" cy="52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3255" name="Picture 7" descr="F29_1"/>
          <p:cNvPicPr>
            <a:picLocks noChangeAspect="1" noChangeArrowheads="1"/>
          </p:cNvPicPr>
          <p:nvPr/>
        </p:nvPicPr>
        <p:blipFill>
          <a:blip r:embed="rId5">
            <a:lum bright="-12000" contrast="5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00"/>
          <a:stretch>
            <a:fillRect/>
          </a:stretch>
        </p:blipFill>
        <p:spPr bwMode="auto">
          <a:xfrm>
            <a:off x="6173788" y="3332163"/>
            <a:ext cx="1398587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6" name="Line 8"/>
          <p:cNvSpPr>
            <a:spLocks noChangeShapeType="1"/>
          </p:cNvSpPr>
          <p:nvPr/>
        </p:nvSpPr>
        <p:spPr bwMode="auto">
          <a:xfrm>
            <a:off x="6507163" y="6140450"/>
            <a:ext cx="0" cy="503238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57" name="Line 9"/>
          <p:cNvSpPr>
            <a:spLocks noChangeShapeType="1"/>
          </p:cNvSpPr>
          <p:nvPr/>
        </p:nvSpPr>
        <p:spPr bwMode="auto">
          <a:xfrm>
            <a:off x="6867525" y="6140450"/>
            <a:ext cx="0" cy="503238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58" name="Line 10"/>
          <p:cNvSpPr>
            <a:spLocks noChangeShapeType="1"/>
          </p:cNvSpPr>
          <p:nvPr/>
        </p:nvSpPr>
        <p:spPr bwMode="auto">
          <a:xfrm>
            <a:off x="6029325" y="6284913"/>
            <a:ext cx="431800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59" name="Line 11"/>
          <p:cNvSpPr>
            <a:spLocks noChangeShapeType="1"/>
          </p:cNvSpPr>
          <p:nvPr/>
        </p:nvSpPr>
        <p:spPr bwMode="auto">
          <a:xfrm>
            <a:off x="6892925" y="6284913"/>
            <a:ext cx="431800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3260" name="Object 12"/>
          <p:cNvGraphicFramePr>
            <a:graphicFrameLocks noChangeAspect="1"/>
          </p:cNvGraphicFramePr>
          <p:nvPr/>
        </p:nvGraphicFramePr>
        <p:xfrm>
          <a:off x="6532563" y="6100763"/>
          <a:ext cx="2921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6715" name="公式" r:id="rId6" imgW="114111" imgH="190447" progId="Equation.3">
                  <p:embed/>
                </p:oleObj>
              </mc:Choice>
              <mc:Fallback>
                <p:oleObj name="公式" r:id="rId6" imgW="114111" imgH="19044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2563" y="6100763"/>
                        <a:ext cx="292100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61" name="Oval 13"/>
          <p:cNvSpPr>
            <a:spLocks noChangeArrowheads="1"/>
          </p:cNvSpPr>
          <p:nvPr/>
        </p:nvSpPr>
        <p:spPr bwMode="auto">
          <a:xfrm>
            <a:off x="5775325" y="5013325"/>
            <a:ext cx="358775" cy="360363"/>
          </a:xfrm>
          <a:prstGeom prst="ellipse">
            <a:avLst/>
          </a:prstGeom>
          <a:solidFill>
            <a:srgbClr val="FFCCCC"/>
          </a:solidFill>
          <a:ln>
            <a:noFill/>
          </a:ln>
          <a:effectLst>
            <a:prstShdw prst="shdw17" dist="17961" dir="2700000">
              <a:srgbClr val="997A7A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10000"/>
              </a:spcAft>
            </a:pPr>
            <a:endParaRPr lang="en-US" altLang="zh-CN" baseline="-25000">
              <a:solidFill>
                <a:schemeClr val="bg1"/>
              </a:solidFill>
            </a:endParaRPr>
          </a:p>
        </p:txBody>
      </p:sp>
      <p:sp>
        <p:nvSpPr>
          <p:cNvPr id="658446" name="Rectangle 14"/>
          <p:cNvSpPr>
            <a:spLocks noChangeArrowheads="1"/>
          </p:cNvSpPr>
          <p:nvPr/>
        </p:nvSpPr>
        <p:spPr bwMode="auto">
          <a:xfrm>
            <a:off x="5775325" y="4911725"/>
            <a:ext cx="360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eaLnBrk="1" hangingPunct="1">
              <a:spcAft>
                <a:spcPct val="10000"/>
              </a:spcAft>
              <a:defRPr/>
            </a:pPr>
            <a:r>
              <a:rPr lang="en-US" altLang="zh-CN" b="1" i="1">
                <a:solidFill>
                  <a:schemeClr val="bg1"/>
                </a:solidFill>
              </a:rPr>
              <a:t>z</a:t>
            </a:r>
            <a:r>
              <a:rPr lang="en-US" altLang="zh-CN" i="1" baseline="-2500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53263" name="Oval 15"/>
          <p:cNvSpPr>
            <a:spLocks noChangeArrowheads="1"/>
          </p:cNvSpPr>
          <p:nvPr/>
        </p:nvSpPr>
        <p:spPr bwMode="auto">
          <a:xfrm>
            <a:off x="6605588" y="4629150"/>
            <a:ext cx="358775" cy="360363"/>
          </a:xfrm>
          <a:prstGeom prst="ellipse">
            <a:avLst/>
          </a:prstGeom>
          <a:solidFill>
            <a:srgbClr val="FFCCCC"/>
          </a:solidFill>
          <a:ln>
            <a:noFill/>
          </a:ln>
          <a:effectLst>
            <a:prstShdw prst="shdw17" dist="17961" dir="2700000">
              <a:srgbClr val="997A7A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10000"/>
              </a:spcAft>
            </a:pPr>
            <a:endParaRPr lang="en-US" altLang="zh-CN" baseline="-25000">
              <a:solidFill>
                <a:schemeClr val="bg1"/>
              </a:solidFill>
            </a:endParaRPr>
          </a:p>
        </p:txBody>
      </p:sp>
      <p:sp>
        <p:nvSpPr>
          <p:cNvPr id="658448" name="Rectangle 16"/>
          <p:cNvSpPr>
            <a:spLocks noChangeArrowheads="1"/>
          </p:cNvSpPr>
          <p:nvPr/>
        </p:nvSpPr>
        <p:spPr bwMode="auto">
          <a:xfrm>
            <a:off x="6605588" y="4527550"/>
            <a:ext cx="360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eaLnBrk="1" hangingPunct="1">
              <a:spcAft>
                <a:spcPct val="10000"/>
              </a:spcAft>
              <a:defRPr/>
            </a:pPr>
            <a:r>
              <a:rPr lang="en-US" altLang="zh-CN" b="1" i="1">
                <a:solidFill>
                  <a:schemeClr val="bg1"/>
                </a:solidFill>
              </a:rPr>
              <a:t>z</a:t>
            </a:r>
            <a:r>
              <a:rPr lang="en-US" altLang="zh-CN" i="1" baseline="-25000">
                <a:solidFill>
                  <a:schemeClr val="bg1"/>
                </a:solidFill>
              </a:rPr>
              <a:t>i</a:t>
            </a:r>
          </a:p>
        </p:txBody>
      </p:sp>
      <p:graphicFrame>
        <p:nvGraphicFramePr>
          <p:cNvPr id="53265" name="Object 17"/>
          <p:cNvGraphicFramePr>
            <a:graphicFrameLocks noChangeAspect="1"/>
          </p:cNvGraphicFramePr>
          <p:nvPr/>
        </p:nvGraphicFramePr>
        <p:xfrm>
          <a:off x="6916738" y="4543425"/>
          <a:ext cx="407987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6716" name="公式" r:id="rId8" imgW="171377" imgH="219036" progId="Equation.3">
                  <p:embed/>
                </p:oleObj>
              </mc:Choice>
              <mc:Fallback>
                <p:oleObj name="公式" r:id="rId8" imgW="171377" imgH="2190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6738" y="4543425"/>
                        <a:ext cx="407987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66" name="Object 18"/>
          <p:cNvGraphicFramePr>
            <a:graphicFrameLocks noChangeAspect="1"/>
          </p:cNvGraphicFramePr>
          <p:nvPr/>
        </p:nvGraphicFramePr>
        <p:xfrm>
          <a:off x="5453063" y="4916488"/>
          <a:ext cx="407987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6717" name="公式" r:id="rId10" imgW="171377" imgH="219036" progId="Equation.3">
                  <p:embed/>
                </p:oleObj>
              </mc:Choice>
              <mc:Fallback>
                <p:oleObj name="公式" r:id="rId10" imgW="171377" imgH="2190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3063" y="4916488"/>
                        <a:ext cx="407987" cy="52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49741721"/>
      </p:ext>
    </p:extLst>
  </p:cSld>
  <p:clrMapOvr>
    <a:masterClrMapping/>
  </p:clrMapOvr>
  <p:transition spd="med"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458" name="Rectangle 2"/>
          <p:cNvSpPr>
            <a:spLocks noChangeArrowheads="1"/>
          </p:cNvSpPr>
          <p:nvPr/>
        </p:nvSpPr>
        <p:spPr bwMode="auto">
          <a:xfrm>
            <a:off x="720725" y="211138"/>
            <a:ext cx="8531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zh-CN" sz="3000" b="1">
                <a:solidFill>
                  <a:srgbClr val="FF0000"/>
                </a:solidFill>
              </a:rPr>
              <a:t>17.3 </a:t>
            </a:r>
            <a:r>
              <a:rPr lang="en-US" altLang="en-US" sz="3000" b="1">
                <a:solidFill>
                  <a:srgbClr val="FF0000"/>
                </a:solidFill>
              </a:rPr>
              <a:t>Thermodynamics of Electrochemical Systems </a:t>
            </a:r>
            <a:endParaRPr lang="zh-CN" altLang="en-US" sz="3000" b="1">
              <a:solidFill>
                <a:srgbClr val="FF0000"/>
              </a:solidFill>
            </a:endParaRPr>
          </a:p>
        </p:txBody>
      </p:sp>
      <p:sp>
        <p:nvSpPr>
          <p:cNvPr id="659459" name="Rectangle 3"/>
          <p:cNvSpPr>
            <a:spLocks noChangeArrowheads="1"/>
          </p:cNvSpPr>
          <p:nvPr/>
        </p:nvSpPr>
        <p:spPr bwMode="auto">
          <a:xfrm>
            <a:off x="323850" y="765175"/>
            <a:ext cx="84963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3200" b="1">
                <a:solidFill>
                  <a:srgbClr val="FF0000"/>
                </a:solidFill>
              </a:rPr>
              <a:t>1. Thermodynamic Fundamental Equations of Electrochemical Systems</a:t>
            </a:r>
          </a:p>
        </p:txBody>
      </p:sp>
      <p:sp>
        <p:nvSpPr>
          <p:cNvPr id="659460" name="Rectangle 4"/>
          <p:cNvSpPr>
            <a:spLocks noChangeArrowheads="1"/>
          </p:cNvSpPr>
          <p:nvPr/>
        </p:nvSpPr>
        <p:spPr bwMode="auto">
          <a:xfrm>
            <a:off x="323850" y="2111375"/>
            <a:ext cx="4098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altLang="zh-CN" b="1">
                <a:solidFill>
                  <a:srgbClr val="FF0000"/>
                </a:solidFill>
                <a:ea typeface="黑体" pitchFamily="49" charset="-122"/>
              </a:rPr>
              <a:t>The electrochemical potential </a:t>
            </a:r>
            <a:endParaRPr lang="en-US" altLang="zh-CN" b="1">
              <a:solidFill>
                <a:srgbClr val="FF0000"/>
              </a:solidFill>
            </a:endParaRPr>
          </a:p>
        </p:txBody>
      </p:sp>
      <p:graphicFrame>
        <p:nvGraphicFramePr>
          <p:cNvPr id="54277" name="Object 5"/>
          <p:cNvGraphicFramePr>
            <a:graphicFrameLocks noChangeAspect="1"/>
          </p:cNvGraphicFramePr>
          <p:nvPr/>
        </p:nvGraphicFramePr>
        <p:xfrm>
          <a:off x="4859338" y="2111375"/>
          <a:ext cx="2160587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7748" name="公式" r:id="rId3" imgW="933518" imgH="219036" progId="Equation.3">
                  <p:embed/>
                </p:oleObj>
              </mc:Choice>
              <mc:Fallback>
                <p:oleObj name="公式" r:id="rId3" imgW="933518" imgH="2190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2111375"/>
                        <a:ext cx="2160587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9462" name="Rectangle 6"/>
          <p:cNvSpPr>
            <a:spLocks noChangeArrowheads="1"/>
          </p:cNvSpPr>
          <p:nvPr/>
        </p:nvSpPr>
        <p:spPr bwMode="auto">
          <a:xfrm>
            <a:off x="323850" y="2925763"/>
            <a:ext cx="5976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altLang="zh-CN" b="1">
                <a:solidFill>
                  <a:srgbClr val="0000FF"/>
                </a:solidFill>
              </a:rPr>
              <a:t>The thermodynamic fundamental equations </a:t>
            </a:r>
          </a:p>
        </p:txBody>
      </p:sp>
      <p:graphicFrame>
        <p:nvGraphicFramePr>
          <p:cNvPr id="54279" name="Object 7"/>
          <p:cNvGraphicFramePr>
            <a:graphicFrameLocks noChangeAspect="1"/>
          </p:cNvGraphicFramePr>
          <p:nvPr/>
        </p:nvGraphicFramePr>
        <p:xfrm>
          <a:off x="539750" y="3438525"/>
          <a:ext cx="5184775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7749" name="Equation" r:id="rId5" imgW="2686023" imgH="409483" progId="Equation.3">
                  <p:embed/>
                </p:oleObj>
              </mc:Choice>
              <mc:Fallback>
                <p:oleObj name="Equation" r:id="rId5" imgW="2686023" imgH="40948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3438525"/>
                        <a:ext cx="5184775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0" name="Object 8"/>
          <p:cNvGraphicFramePr>
            <a:graphicFrameLocks noChangeAspect="1"/>
          </p:cNvGraphicFramePr>
          <p:nvPr/>
        </p:nvGraphicFramePr>
        <p:xfrm>
          <a:off x="541338" y="4191000"/>
          <a:ext cx="5373687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7750" name="Equation" r:id="rId7" imgW="2733605" imgH="409483" progId="Equation.3">
                  <p:embed/>
                </p:oleObj>
              </mc:Choice>
              <mc:Fallback>
                <p:oleObj name="Equation" r:id="rId7" imgW="2733605" imgH="40948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338" y="4191000"/>
                        <a:ext cx="5373687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1" name="Object 9"/>
          <p:cNvGraphicFramePr>
            <a:graphicFrameLocks noChangeAspect="1"/>
          </p:cNvGraphicFramePr>
          <p:nvPr/>
        </p:nvGraphicFramePr>
        <p:xfrm>
          <a:off x="684213" y="4930775"/>
          <a:ext cx="5113337" cy="84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7751" name="Equation" r:id="rId9" imgW="2533595" imgH="409483" progId="Equation.3">
                  <p:embed/>
                </p:oleObj>
              </mc:Choice>
              <mc:Fallback>
                <p:oleObj name="Equation" r:id="rId9" imgW="2533595" imgH="40948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930775"/>
                        <a:ext cx="5113337" cy="842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2" name="Object 10"/>
          <p:cNvGraphicFramePr>
            <a:graphicFrameLocks noChangeAspect="1"/>
          </p:cNvGraphicFramePr>
          <p:nvPr/>
        </p:nvGraphicFramePr>
        <p:xfrm>
          <a:off x="6372225" y="3614738"/>
          <a:ext cx="2376488" cy="194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7752" name="公式" r:id="rId11" imgW="1123843" imgH="914400" progId="Equation.3">
                  <p:embed/>
                </p:oleObj>
              </mc:Choice>
              <mc:Fallback>
                <p:oleObj name="公式" r:id="rId11" imgW="1123843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25" y="3614738"/>
                        <a:ext cx="2376488" cy="194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34534589"/>
      </p:ext>
    </p:extLst>
  </p:cSld>
  <p:clrMapOvr>
    <a:masterClrMapping/>
  </p:clrMapOvr>
  <p:transition spd="med">
    <p:wipe dir="d"/>
  </p:transition>
</p:sld>
</file>

<file path=ppt/theme/theme1.xml><?xml version="1.0" encoding="utf-8"?>
<a:theme xmlns:a="http://schemas.openxmlformats.org/drawingml/2006/main" name="3_Bevel">
  <a:themeElements>
    <a:clrScheme name="3_Bevel 1">
      <a:dk1>
        <a:srgbClr val="008080"/>
      </a:dk1>
      <a:lt1>
        <a:srgbClr val="DDDDDD"/>
      </a:lt1>
      <a:dk2>
        <a:srgbClr val="000000"/>
      </a:dk2>
      <a:lt2>
        <a:srgbClr val="FFFFFF"/>
      </a:lt2>
      <a:accent1>
        <a:srgbClr val="0099CC"/>
      </a:accent1>
      <a:accent2>
        <a:srgbClr val="9999FF"/>
      </a:accent2>
      <a:accent3>
        <a:srgbClr val="AAAAAA"/>
      </a:accent3>
      <a:accent4>
        <a:srgbClr val="BDBDBD"/>
      </a:accent4>
      <a:accent5>
        <a:srgbClr val="AACAE2"/>
      </a:accent5>
      <a:accent6>
        <a:srgbClr val="8A8AE7"/>
      </a:accent6>
      <a:hlink>
        <a:srgbClr val="00CCCC"/>
      </a:hlink>
      <a:folHlink>
        <a:srgbClr val="00FFCC"/>
      </a:folHlink>
    </a:clrScheme>
    <a:fontScheme name="3_Bevel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  <a:txDef>
      <a:spPr bwMode="auto">
        <a:solidFill>
          <a:schemeClr val="bg1"/>
        </a:solidFill>
        <a:ln w="9525">
          <a:noFill/>
          <a:miter lim="800000"/>
          <a:headEnd/>
          <a:tailEnd/>
        </a:ln>
        <a:effectLst/>
      </a:spPr>
      <a:bodyPr wrap="square" anchor="ctr">
        <a:spAutoFit/>
      </a:bodyPr>
      <a:lstStyle>
        <a:defPPr algn="ctr" eaLnBrk="0" hangingPunct="0">
          <a:defRPr kumimoji="1" sz="2400" b="1" dirty="0">
            <a:solidFill>
              <a:srgbClr val="FF0000"/>
            </a:solidFill>
            <a:effectLst>
              <a:outerShdw blurRad="38100" dist="38100" dir="2700000" algn="tl">
                <a:srgbClr val="C0C0C0"/>
              </a:outerShdw>
            </a:effectLst>
            <a:latin typeface="黑体" pitchFamily="2" charset="-122"/>
            <a:ea typeface="黑体" pitchFamily="2" charset="-122"/>
          </a:defRPr>
        </a:defPPr>
      </a:lstStyle>
    </a:txDef>
  </a:objectDefaults>
  <a:extraClrSchemeLst>
    <a:extraClrScheme>
      <a:clrScheme name="3_Bevel 1">
        <a:dk1>
          <a:srgbClr val="008080"/>
        </a:dk1>
        <a:lt1>
          <a:srgbClr val="DDDDDD"/>
        </a:lt1>
        <a:dk2>
          <a:srgbClr val="000000"/>
        </a:dk2>
        <a:lt2>
          <a:srgbClr val="FFFFFF"/>
        </a:lt2>
        <a:accent1>
          <a:srgbClr val="0099CC"/>
        </a:accent1>
        <a:accent2>
          <a:srgbClr val="9999FF"/>
        </a:accent2>
        <a:accent3>
          <a:srgbClr val="AAAAAA"/>
        </a:accent3>
        <a:accent4>
          <a:srgbClr val="BDBDBD"/>
        </a:accent4>
        <a:accent5>
          <a:srgbClr val="AACAE2"/>
        </a:accent5>
        <a:accent6>
          <a:srgbClr val="8A8AE7"/>
        </a:accent6>
        <a:hlink>
          <a:srgbClr val="00CCCC"/>
        </a:hlink>
        <a:folHlink>
          <a:srgbClr val="00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Bevel 2">
        <a:dk1>
          <a:srgbClr val="000000"/>
        </a:dk1>
        <a:lt1>
          <a:srgbClr val="FFFFFF"/>
        </a:lt1>
        <a:dk2>
          <a:srgbClr val="000080"/>
        </a:dk2>
        <a:lt2>
          <a:srgbClr val="3366CC"/>
        </a:lt2>
        <a:accent1>
          <a:srgbClr val="9999FF"/>
        </a:accent1>
        <a:accent2>
          <a:srgbClr val="7F00FF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7200E7"/>
        </a:accent6>
        <a:hlink>
          <a:srgbClr val="0099FF"/>
        </a:hlink>
        <a:folHlink>
          <a:srgbClr val="CCE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Bevel 3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CBCBCB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C8C8C8"/>
        </a:accent6>
        <a:hlink>
          <a:srgbClr val="B2B2B2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Bevel 4">
        <a:dk1>
          <a:srgbClr val="003399"/>
        </a:dk1>
        <a:lt1>
          <a:srgbClr val="DDDDDD"/>
        </a:lt1>
        <a:dk2>
          <a:srgbClr val="000000"/>
        </a:dk2>
        <a:lt2>
          <a:srgbClr val="FFFFFF"/>
        </a:lt2>
        <a:accent1>
          <a:srgbClr val="CC00FF"/>
        </a:accent1>
        <a:accent2>
          <a:srgbClr val="00CCCC"/>
        </a:accent2>
        <a:accent3>
          <a:srgbClr val="AAAAAA"/>
        </a:accent3>
        <a:accent4>
          <a:srgbClr val="BDBDBD"/>
        </a:accent4>
        <a:accent5>
          <a:srgbClr val="E2AAFF"/>
        </a:accent5>
        <a:accent6>
          <a:srgbClr val="00B9B9"/>
        </a:accent6>
        <a:hlink>
          <a:srgbClr val="0000FF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Bevel 5">
        <a:dk1>
          <a:srgbClr val="660033"/>
        </a:dk1>
        <a:lt1>
          <a:srgbClr val="DDDDDD"/>
        </a:lt1>
        <a:dk2>
          <a:srgbClr val="000000"/>
        </a:dk2>
        <a:lt2>
          <a:srgbClr val="FFFFFF"/>
        </a:lt2>
        <a:accent1>
          <a:srgbClr val="FF99CC"/>
        </a:accent1>
        <a:accent2>
          <a:srgbClr val="9999FF"/>
        </a:accent2>
        <a:accent3>
          <a:srgbClr val="AAAAAA"/>
        </a:accent3>
        <a:accent4>
          <a:srgbClr val="BDBDBD"/>
        </a:accent4>
        <a:accent5>
          <a:srgbClr val="FFCAE2"/>
        </a:accent5>
        <a:accent6>
          <a:srgbClr val="8A8AE7"/>
        </a:accent6>
        <a:hlink>
          <a:srgbClr val="D60093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Bevel 6">
        <a:dk1>
          <a:srgbClr val="000000"/>
        </a:dk1>
        <a:lt1>
          <a:srgbClr val="FFFFFF"/>
        </a:lt1>
        <a:dk2>
          <a:srgbClr val="663300"/>
        </a:dk2>
        <a:lt2>
          <a:srgbClr val="CC9900"/>
        </a:lt2>
        <a:accent1>
          <a:srgbClr val="FF9933"/>
        </a:accent1>
        <a:accent2>
          <a:srgbClr val="FF5050"/>
        </a:accent2>
        <a:accent3>
          <a:srgbClr val="FFFFFF"/>
        </a:accent3>
        <a:accent4>
          <a:srgbClr val="000000"/>
        </a:accent4>
        <a:accent5>
          <a:srgbClr val="FFCAAD"/>
        </a:accent5>
        <a:accent6>
          <a:srgbClr val="E74848"/>
        </a:accent6>
        <a:hlink>
          <a:srgbClr val="FFCC99"/>
        </a:hlink>
        <a:folHlink>
          <a:srgbClr val="FFCC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5_Bevel">
  <a:themeElements>
    <a:clrScheme name="3_Bevel 1">
      <a:dk1>
        <a:srgbClr val="008080"/>
      </a:dk1>
      <a:lt1>
        <a:srgbClr val="DDDDDD"/>
      </a:lt1>
      <a:dk2>
        <a:srgbClr val="000000"/>
      </a:dk2>
      <a:lt2>
        <a:srgbClr val="FFFFFF"/>
      </a:lt2>
      <a:accent1>
        <a:srgbClr val="0099CC"/>
      </a:accent1>
      <a:accent2>
        <a:srgbClr val="9999FF"/>
      </a:accent2>
      <a:accent3>
        <a:srgbClr val="AAAAAA"/>
      </a:accent3>
      <a:accent4>
        <a:srgbClr val="BDBDBD"/>
      </a:accent4>
      <a:accent5>
        <a:srgbClr val="AACAE2"/>
      </a:accent5>
      <a:accent6>
        <a:srgbClr val="8A8AE7"/>
      </a:accent6>
      <a:hlink>
        <a:srgbClr val="00CCCC"/>
      </a:hlink>
      <a:folHlink>
        <a:srgbClr val="00FFCC"/>
      </a:folHlink>
    </a:clrScheme>
    <a:fontScheme name="3_Bevel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  <a:txDef>
      <a:spPr bwMode="auto">
        <a:solidFill>
          <a:schemeClr val="bg1"/>
        </a:solidFill>
        <a:ln w="9525">
          <a:noFill/>
          <a:miter lim="800000"/>
          <a:headEnd/>
          <a:tailEnd/>
        </a:ln>
        <a:effectLst/>
      </a:spPr>
      <a:bodyPr wrap="square" anchor="ctr">
        <a:spAutoFit/>
      </a:bodyPr>
      <a:lstStyle>
        <a:defPPr algn="ctr" eaLnBrk="0" hangingPunct="0">
          <a:defRPr kumimoji="1" sz="2400" b="1" dirty="0">
            <a:solidFill>
              <a:srgbClr val="FF0000"/>
            </a:solidFill>
            <a:effectLst>
              <a:outerShdw blurRad="38100" dist="38100" dir="2700000" algn="tl">
                <a:srgbClr val="C0C0C0"/>
              </a:outerShdw>
            </a:effectLst>
            <a:latin typeface="黑体" pitchFamily="2" charset="-122"/>
            <a:ea typeface="黑体" pitchFamily="2" charset="-122"/>
          </a:defRPr>
        </a:defPPr>
      </a:lstStyle>
    </a:txDef>
  </a:objectDefaults>
  <a:extraClrSchemeLst>
    <a:extraClrScheme>
      <a:clrScheme name="3_Bevel 1">
        <a:dk1>
          <a:srgbClr val="008080"/>
        </a:dk1>
        <a:lt1>
          <a:srgbClr val="DDDDDD"/>
        </a:lt1>
        <a:dk2>
          <a:srgbClr val="000000"/>
        </a:dk2>
        <a:lt2>
          <a:srgbClr val="FFFFFF"/>
        </a:lt2>
        <a:accent1>
          <a:srgbClr val="0099CC"/>
        </a:accent1>
        <a:accent2>
          <a:srgbClr val="9999FF"/>
        </a:accent2>
        <a:accent3>
          <a:srgbClr val="AAAAAA"/>
        </a:accent3>
        <a:accent4>
          <a:srgbClr val="BDBDBD"/>
        </a:accent4>
        <a:accent5>
          <a:srgbClr val="AACAE2"/>
        </a:accent5>
        <a:accent6>
          <a:srgbClr val="8A8AE7"/>
        </a:accent6>
        <a:hlink>
          <a:srgbClr val="00CCCC"/>
        </a:hlink>
        <a:folHlink>
          <a:srgbClr val="00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Bevel 2">
        <a:dk1>
          <a:srgbClr val="000000"/>
        </a:dk1>
        <a:lt1>
          <a:srgbClr val="FFFFFF"/>
        </a:lt1>
        <a:dk2>
          <a:srgbClr val="000080"/>
        </a:dk2>
        <a:lt2>
          <a:srgbClr val="3366CC"/>
        </a:lt2>
        <a:accent1>
          <a:srgbClr val="9999FF"/>
        </a:accent1>
        <a:accent2>
          <a:srgbClr val="7F00FF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7200E7"/>
        </a:accent6>
        <a:hlink>
          <a:srgbClr val="0099FF"/>
        </a:hlink>
        <a:folHlink>
          <a:srgbClr val="CCE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Bevel 3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CBCBCB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C8C8C8"/>
        </a:accent6>
        <a:hlink>
          <a:srgbClr val="B2B2B2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Bevel 4">
        <a:dk1>
          <a:srgbClr val="003399"/>
        </a:dk1>
        <a:lt1>
          <a:srgbClr val="DDDDDD"/>
        </a:lt1>
        <a:dk2>
          <a:srgbClr val="000000"/>
        </a:dk2>
        <a:lt2>
          <a:srgbClr val="FFFFFF"/>
        </a:lt2>
        <a:accent1>
          <a:srgbClr val="CC00FF"/>
        </a:accent1>
        <a:accent2>
          <a:srgbClr val="00CCCC"/>
        </a:accent2>
        <a:accent3>
          <a:srgbClr val="AAAAAA"/>
        </a:accent3>
        <a:accent4>
          <a:srgbClr val="BDBDBD"/>
        </a:accent4>
        <a:accent5>
          <a:srgbClr val="E2AAFF"/>
        </a:accent5>
        <a:accent6>
          <a:srgbClr val="00B9B9"/>
        </a:accent6>
        <a:hlink>
          <a:srgbClr val="0000FF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Bevel 5">
        <a:dk1>
          <a:srgbClr val="660033"/>
        </a:dk1>
        <a:lt1>
          <a:srgbClr val="DDDDDD"/>
        </a:lt1>
        <a:dk2>
          <a:srgbClr val="000000"/>
        </a:dk2>
        <a:lt2>
          <a:srgbClr val="FFFFFF"/>
        </a:lt2>
        <a:accent1>
          <a:srgbClr val="FF99CC"/>
        </a:accent1>
        <a:accent2>
          <a:srgbClr val="9999FF"/>
        </a:accent2>
        <a:accent3>
          <a:srgbClr val="AAAAAA"/>
        </a:accent3>
        <a:accent4>
          <a:srgbClr val="BDBDBD"/>
        </a:accent4>
        <a:accent5>
          <a:srgbClr val="FFCAE2"/>
        </a:accent5>
        <a:accent6>
          <a:srgbClr val="8A8AE7"/>
        </a:accent6>
        <a:hlink>
          <a:srgbClr val="D60093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Bevel 6">
        <a:dk1>
          <a:srgbClr val="000000"/>
        </a:dk1>
        <a:lt1>
          <a:srgbClr val="FFFFFF"/>
        </a:lt1>
        <a:dk2>
          <a:srgbClr val="663300"/>
        </a:dk2>
        <a:lt2>
          <a:srgbClr val="CC9900"/>
        </a:lt2>
        <a:accent1>
          <a:srgbClr val="FF9933"/>
        </a:accent1>
        <a:accent2>
          <a:srgbClr val="FF5050"/>
        </a:accent2>
        <a:accent3>
          <a:srgbClr val="FFFFFF"/>
        </a:accent3>
        <a:accent4>
          <a:srgbClr val="000000"/>
        </a:accent4>
        <a:accent5>
          <a:srgbClr val="FFCAAD"/>
        </a:accent5>
        <a:accent6>
          <a:srgbClr val="E74848"/>
        </a:accent6>
        <a:hlink>
          <a:srgbClr val="FFCC99"/>
        </a:hlink>
        <a:folHlink>
          <a:srgbClr val="FFCC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7_Bevel">
  <a:themeElements>
    <a:clrScheme name="3_Bevel 1">
      <a:dk1>
        <a:srgbClr val="008080"/>
      </a:dk1>
      <a:lt1>
        <a:srgbClr val="DDDDDD"/>
      </a:lt1>
      <a:dk2>
        <a:srgbClr val="000000"/>
      </a:dk2>
      <a:lt2>
        <a:srgbClr val="FFFFFF"/>
      </a:lt2>
      <a:accent1>
        <a:srgbClr val="0099CC"/>
      </a:accent1>
      <a:accent2>
        <a:srgbClr val="9999FF"/>
      </a:accent2>
      <a:accent3>
        <a:srgbClr val="AAAAAA"/>
      </a:accent3>
      <a:accent4>
        <a:srgbClr val="BDBDBD"/>
      </a:accent4>
      <a:accent5>
        <a:srgbClr val="AACAE2"/>
      </a:accent5>
      <a:accent6>
        <a:srgbClr val="8A8AE7"/>
      </a:accent6>
      <a:hlink>
        <a:srgbClr val="00CCCC"/>
      </a:hlink>
      <a:folHlink>
        <a:srgbClr val="00FFCC"/>
      </a:folHlink>
    </a:clrScheme>
    <a:fontScheme name="3_Bevel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  <a:txDef>
      <a:spPr bwMode="auto">
        <a:solidFill>
          <a:schemeClr val="bg1"/>
        </a:solidFill>
        <a:ln w="9525">
          <a:noFill/>
          <a:miter lim="800000"/>
          <a:headEnd/>
          <a:tailEnd/>
        </a:ln>
        <a:effectLst/>
      </a:spPr>
      <a:bodyPr wrap="square" anchor="ctr">
        <a:spAutoFit/>
      </a:bodyPr>
      <a:lstStyle>
        <a:defPPr algn="ctr" eaLnBrk="0" hangingPunct="0">
          <a:defRPr kumimoji="1" sz="2400" b="1" dirty="0">
            <a:solidFill>
              <a:srgbClr val="FF0000"/>
            </a:solidFill>
            <a:effectLst>
              <a:outerShdw blurRad="38100" dist="38100" dir="2700000" algn="tl">
                <a:srgbClr val="C0C0C0"/>
              </a:outerShdw>
            </a:effectLst>
            <a:latin typeface="黑体" pitchFamily="2" charset="-122"/>
            <a:ea typeface="黑体" pitchFamily="2" charset="-122"/>
          </a:defRPr>
        </a:defPPr>
      </a:lstStyle>
    </a:txDef>
  </a:objectDefaults>
  <a:extraClrSchemeLst>
    <a:extraClrScheme>
      <a:clrScheme name="3_Bevel 1">
        <a:dk1>
          <a:srgbClr val="008080"/>
        </a:dk1>
        <a:lt1>
          <a:srgbClr val="DDDDDD"/>
        </a:lt1>
        <a:dk2>
          <a:srgbClr val="000000"/>
        </a:dk2>
        <a:lt2>
          <a:srgbClr val="FFFFFF"/>
        </a:lt2>
        <a:accent1>
          <a:srgbClr val="0099CC"/>
        </a:accent1>
        <a:accent2>
          <a:srgbClr val="9999FF"/>
        </a:accent2>
        <a:accent3>
          <a:srgbClr val="AAAAAA"/>
        </a:accent3>
        <a:accent4>
          <a:srgbClr val="BDBDBD"/>
        </a:accent4>
        <a:accent5>
          <a:srgbClr val="AACAE2"/>
        </a:accent5>
        <a:accent6>
          <a:srgbClr val="8A8AE7"/>
        </a:accent6>
        <a:hlink>
          <a:srgbClr val="00CCCC"/>
        </a:hlink>
        <a:folHlink>
          <a:srgbClr val="00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Bevel 2">
        <a:dk1>
          <a:srgbClr val="000000"/>
        </a:dk1>
        <a:lt1>
          <a:srgbClr val="FFFFFF"/>
        </a:lt1>
        <a:dk2>
          <a:srgbClr val="000080"/>
        </a:dk2>
        <a:lt2>
          <a:srgbClr val="3366CC"/>
        </a:lt2>
        <a:accent1>
          <a:srgbClr val="9999FF"/>
        </a:accent1>
        <a:accent2>
          <a:srgbClr val="7F00FF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7200E7"/>
        </a:accent6>
        <a:hlink>
          <a:srgbClr val="0099FF"/>
        </a:hlink>
        <a:folHlink>
          <a:srgbClr val="CCE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Bevel 3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CBCBCB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C8C8C8"/>
        </a:accent6>
        <a:hlink>
          <a:srgbClr val="B2B2B2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Bevel 4">
        <a:dk1>
          <a:srgbClr val="003399"/>
        </a:dk1>
        <a:lt1>
          <a:srgbClr val="DDDDDD"/>
        </a:lt1>
        <a:dk2>
          <a:srgbClr val="000000"/>
        </a:dk2>
        <a:lt2>
          <a:srgbClr val="FFFFFF"/>
        </a:lt2>
        <a:accent1>
          <a:srgbClr val="CC00FF"/>
        </a:accent1>
        <a:accent2>
          <a:srgbClr val="00CCCC"/>
        </a:accent2>
        <a:accent3>
          <a:srgbClr val="AAAAAA"/>
        </a:accent3>
        <a:accent4>
          <a:srgbClr val="BDBDBD"/>
        </a:accent4>
        <a:accent5>
          <a:srgbClr val="E2AAFF"/>
        </a:accent5>
        <a:accent6>
          <a:srgbClr val="00B9B9"/>
        </a:accent6>
        <a:hlink>
          <a:srgbClr val="0000FF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Bevel 5">
        <a:dk1>
          <a:srgbClr val="660033"/>
        </a:dk1>
        <a:lt1>
          <a:srgbClr val="DDDDDD"/>
        </a:lt1>
        <a:dk2>
          <a:srgbClr val="000000"/>
        </a:dk2>
        <a:lt2>
          <a:srgbClr val="FFFFFF"/>
        </a:lt2>
        <a:accent1>
          <a:srgbClr val="FF99CC"/>
        </a:accent1>
        <a:accent2>
          <a:srgbClr val="9999FF"/>
        </a:accent2>
        <a:accent3>
          <a:srgbClr val="AAAAAA"/>
        </a:accent3>
        <a:accent4>
          <a:srgbClr val="BDBDBD"/>
        </a:accent4>
        <a:accent5>
          <a:srgbClr val="FFCAE2"/>
        </a:accent5>
        <a:accent6>
          <a:srgbClr val="8A8AE7"/>
        </a:accent6>
        <a:hlink>
          <a:srgbClr val="D60093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Bevel 6">
        <a:dk1>
          <a:srgbClr val="000000"/>
        </a:dk1>
        <a:lt1>
          <a:srgbClr val="FFFFFF"/>
        </a:lt1>
        <a:dk2>
          <a:srgbClr val="663300"/>
        </a:dk2>
        <a:lt2>
          <a:srgbClr val="CC9900"/>
        </a:lt2>
        <a:accent1>
          <a:srgbClr val="FF9933"/>
        </a:accent1>
        <a:accent2>
          <a:srgbClr val="FF5050"/>
        </a:accent2>
        <a:accent3>
          <a:srgbClr val="FFFFFF"/>
        </a:accent3>
        <a:accent4>
          <a:srgbClr val="000000"/>
        </a:accent4>
        <a:accent5>
          <a:srgbClr val="FFCAAD"/>
        </a:accent5>
        <a:accent6>
          <a:srgbClr val="E74848"/>
        </a:accent6>
        <a:hlink>
          <a:srgbClr val="FFCC99"/>
        </a:hlink>
        <a:folHlink>
          <a:srgbClr val="FFCC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8_Bevel">
  <a:themeElements>
    <a:clrScheme name="3_Bevel 1">
      <a:dk1>
        <a:srgbClr val="008080"/>
      </a:dk1>
      <a:lt1>
        <a:srgbClr val="DDDDDD"/>
      </a:lt1>
      <a:dk2>
        <a:srgbClr val="000000"/>
      </a:dk2>
      <a:lt2>
        <a:srgbClr val="FFFFFF"/>
      </a:lt2>
      <a:accent1>
        <a:srgbClr val="0099CC"/>
      </a:accent1>
      <a:accent2>
        <a:srgbClr val="9999FF"/>
      </a:accent2>
      <a:accent3>
        <a:srgbClr val="AAAAAA"/>
      </a:accent3>
      <a:accent4>
        <a:srgbClr val="BDBDBD"/>
      </a:accent4>
      <a:accent5>
        <a:srgbClr val="AACAE2"/>
      </a:accent5>
      <a:accent6>
        <a:srgbClr val="8A8AE7"/>
      </a:accent6>
      <a:hlink>
        <a:srgbClr val="00CCCC"/>
      </a:hlink>
      <a:folHlink>
        <a:srgbClr val="00FFCC"/>
      </a:folHlink>
    </a:clrScheme>
    <a:fontScheme name="3_Bevel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  <a:txDef>
      <a:spPr bwMode="auto">
        <a:solidFill>
          <a:schemeClr val="bg1"/>
        </a:solidFill>
        <a:ln w="9525">
          <a:noFill/>
          <a:miter lim="800000"/>
          <a:headEnd/>
          <a:tailEnd/>
        </a:ln>
        <a:effectLst/>
      </a:spPr>
      <a:bodyPr wrap="square" anchor="ctr">
        <a:spAutoFit/>
      </a:bodyPr>
      <a:lstStyle>
        <a:defPPr algn="ctr" eaLnBrk="0" hangingPunct="0">
          <a:defRPr kumimoji="1" sz="2400" b="1" dirty="0">
            <a:solidFill>
              <a:srgbClr val="FF0000"/>
            </a:solidFill>
            <a:effectLst>
              <a:outerShdw blurRad="38100" dist="38100" dir="2700000" algn="tl">
                <a:srgbClr val="C0C0C0"/>
              </a:outerShdw>
            </a:effectLst>
            <a:latin typeface="黑体" pitchFamily="2" charset="-122"/>
            <a:ea typeface="黑体" pitchFamily="2" charset="-122"/>
          </a:defRPr>
        </a:defPPr>
      </a:lstStyle>
    </a:txDef>
  </a:objectDefaults>
  <a:extraClrSchemeLst>
    <a:extraClrScheme>
      <a:clrScheme name="3_Bevel 1">
        <a:dk1>
          <a:srgbClr val="008080"/>
        </a:dk1>
        <a:lt1>
          <a:srgbClr val="DDDDDD"/>
        </a:lt1>
        <a:dk2>
          <a:srgbClr val="000000"/>
        </a:dk2>
        <a:lt2>
          <a:srgbClr val="FFFFFF"/>
        </a:lt2>
        <a:accent1>
          <a:srgbClr val="0099CC"/>
        </a:accent1>
        <a:accent2>
          <a:srgbClr val="9999FF"/>
        </a:accent2>
        <a:accent3>
          <a:srgbClr val="AAAAAA"/>
        </a:accent3>
        <a:accent4>
          <a:srgbClr val="BDBDBD"/>
        </a:accent4>
        <a:accent5>
          <a:srgbClr val="AACAE2"/>
        </a:accent5>
        <a:accent6>
          <a:srgbClr val="8A8AE7"/>
        </a:accent6>
        <a:hlink>
          <a:srgbClr val="00CCCC"/>
        </a:hlink>
        <a:folHlink>
          <a:srgbClr val="00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Bevel 2">
        <a:dk1>
          <a:srgbClr val="000000"/>
        </a:dk1>
        <a:lt1>
          <a:srgbClr val="FFFFFF"/>
        </a:lt1>
        <a:dk2>
          <a:srgbClr val="000080"/>
        </a:dk2>
        <a:lt2>
          <a:srgbClr val="3366CC"/>
        </a:lt2>
        <a:accent1>
          <a:srgbClr val="9999FF"/>
        </a:accent1>
        <a:accent2>
          <a:srgbClr val="7F00FF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7200E7"/>
        </a:accent6>
        <a:hlink>
          <a:srgbClr val="0099FF"/>
        </a:hlink>
        <a:folHlink>
          <a:srgbClr val="CCE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Bevel 3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CBCBCB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C8C8C8"/>
        </a:accent6>
        <a:hlink>
          <a:srgbClr val="B2B2B2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Bevel 4">
        <a:dk1>
          <a:srgbClr val="003399"/>
        </a:dk1>
        <a:lt1>
          <a:srgbClr val="DDDDDD"/>
        </a:lt1>
        <a:dk2>
          <a:srgbClr val="000000"/>
        </a:dk2>
        <a:lt2>
          <a:srgbClr val="FFFFFF"/>
        </a:lt2>
        <a:accent1>
          <a:srgbClr val="CC00FF"/>
        </a:accent1>
        <a:accent2>
          <a:srgbClr val="00CCCC"/>
        </a:accent2>
        <a:accent3>
          <a:srgbClr val="AAAAAA"/>
        </a:accent3>
        <a:accent4>
          <a:srgbClr val="BDBDBD"/>
        </a:accent4>
        <a:accent5>
          <a:srgbClr val="E2AAFF"/>
        </a:accent5>
        <a:accent6>
          <a:srgbClr val="00B9B9"/>
        </a:accent6>
        <a:hlink>
          <a:srgbClr val="0000FF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Bevel 5">
        <a:dk1>
          <a:srgbClr val="660033"/>
        </a:dk1>
        <a:lt1>
          <a:srgbClr val="DDDDDD"/>
        </a:lt1>
        <a:dk2>
          <a:srgbClr val="000000"/>
        </a:dk2>
        <a:lt2>
          <a:srgbClr val="FFFFFF"/>
        </a:lt2>
        <a:accent1>
          <a:srgbClr val="FF99CC"/>
        </a:accent1>
        <a:accent2>
          <a:srgbClr val="9999FF"/>
        </a:accent2>
        <a:accent3>
          <a:srgbClr val="AAAAAA"/>
        </a:accent3>
        <a:accent4>
          <a:srgbClr val="BDBDBD"/>
        </a:accent4>
        <a:accent5>
          <a:srgbClr val="FFCAE2"/>
        </a:accent5>
        <a:accent6>
          <a:srgbClr val="8A8AE7"/>
        </a:accent6>
        <a:hlink>
          <a:srgbClr val="D60093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Bevel 6">
        <a:dk1>
          <a:srgbClr val="000000"/>
        </a:dk1>
        <a:lt1>
          <a:srgbClr val="FFFFFF"/>
        </a:lt1>
        <a:dk2>
          <a:srgbClr val="663300"/>
        </a:dk2>
        <a:lt2>
          <a:srgbClr val="CC9900"/>
        </a:lt2>
        <a:accent1>
          <a:srgbClr val="FF9933"/>
        </a:accent1>
        <a:accent2>
          <a:srgbClr val="FF5050"/>
        </a:accent2>
        <a:accent3>
          <a:srgbClr val="FFFFFF"/>
        </a:accent3>
        <a:accent4>
          <a:srgbClr val="000000"/>
        </a:accent4>
        <a:accent5>
          <a:srgbClr val="FFCAAD"/>
        </a:accent5>
        <a:accent6>
          <a:srgbClr val="E74848"/>
        </a:accent6>
        <a:hlink>
          <a:srgbClr val="FFCC99"/>
        </a:hlink>
        <a:folHlink>
          <a:srgbClr val="FFCC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evel">
  <a:themeElements>
    <a:clrScheme name="Bevel 1">
      <a:dk1>
        <a:srgbClr val="008080"/>
      </a:dk1>
      <a:lt1>
        <a:srgbClr val="DDDDDD"/>
      </a:lt1>
      <a:dk2>
        <a:srgbClr val="000000"/>
      </a:dk2>
      <a:lt2>
        <a:srgbClr val="FFFFFF"/>
      </a:lt2>
      <a:accent1>
        <a:srgbClr val="0099CC"/>
      </a:accent1>
      <a:accent2>
        <a:srgbClr val="9999FF"/>
      </a:accent2>
      <a:accent3>
        <a:srgbClr val="AAAAAA"/>
      </a:accent3>
      <a:accent4>
        <a:srgbClr val="BDBDBD"/>
      </a:accent4>
      <a:accent5>
        <a:srgbClr val="AACAE2"/>
      </a:accent5>
      <a:accent6>
        <a:srgbClr val="8A8AE7"/>
      </a:accent6>
      <a:hlink>
        <a:srgbClr val="00CCCC"/>
      </a:hlink>
      <a:folHlink>
        <a:srgbClr val="00FFCC"/>
      </a:folHlink>
    </a:clrScheme>
    <a:fontScheme name="Bevel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Bevel 1">
        <a:dk1>
          <a:srgbClr val="008080"/>
        </a:dk1>
        <a:lt1>
          <a:srgbClr val="DDDDDD"/>
        </a:lt1>
        <a:dk2>
          <a:srgbClr val="000000"/>
        </a:dk2>
        <a:lt2>
          <a:srgbClr val="FFFFFF"/>
        </a:lt2>
        <a:accent1>
          <a:srgbClr val="0099CC"/>
        </a:accent1>
        <a:accent2>
          <a:srgbClr val="9999FF"/>
        </a:accent2>
        <a:accent3>
          <a:srgbClr val="AAAAAA"/>
        </a:accent3>
        <a:accent4>
          <a:srgbClr val="BDBDBD"/>
        </a:accent4>
        <a:accent5>
          <a:srgbClr val="AACAE2"/>
        </a:accent5>
        <a:accent6>
          <a:srgbClr val="8A8AE7"/>
        </a:accent6>
        <a:hlink>
          <a:srgbClr val="00CCCC"/>
        </a:hlink>
        <a:folHlink>
          <a:srgbClr val="00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vel 2">
        <a:dk1>
          <a:srgbClr val="000000"/>
        </a:dk1>
        <a:lt1>
          <a:srgbClr val="FFFFFF"/>
        </a:lt1>
        <a:dk2>
          <a:srgbClr val="000080"/>
        </a:dk2>
        <a:lt2>
          <a:srgbClr val="3366CC"/>
        </a:lt2>
        <a:accent1>
          <a:srgbClr val="9999FF"/>
        </a:accent1>
        <a:accent2>
          <a:srgbClr val="7F00FF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7200E7"/>
        </a:accent6>
        <a:hlink>
          <a:srgbClr val="0099FF"/>
        </a:hlink>
        <a:folHlink>
          <a:srgbClr val="CCE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vel 3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CBCBCB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C8C8C8"/>
        </a:accent6>
        <a:hlink>
          <a:srgbClr val="B2B2B2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vel 4">
        <a:dk1>
          <a:srgbClr val="003399"/>
        </a:dk1>
        <a:lt1>
          <a:srgbClr val="DDDDDD"/>
        </a:lt1>
        <a:dk2>
          <a:srgbClr val="000000"/>
        </a:dk2>
        <a:lt2>
          <a:srgbClr val="FFFFFF"/>
        </a:lt2>
        <a:accent1>
          <a:srgbClr val="CC00FF"/>
        </a:accent1>
        <a:accent2>
          <a:srgbClr val="00CCCC"/>
        </a:accent2>
        <a:accent3>
          <a:srgbClr val="AAAAAA"/>
        </a:accent3>
        <a:accent4>
          <a:srgbClr val="BDBDBD"/>
        </a:accent4>
        <a:accent5>
          <a:srgbClr val="E2AAFF"/>
        </a:accent5>
        <a:accent6>
          <a:srgbClr val="00B9B9"/>
        </a:accent6>
        <a:hlink>
          <a:srgbClr val="0000FF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vel 5">
        <a:dk1>
          <a:srgbClr val="660033"/>
        </a:dk1>
        <a:lt1>
          <a:srgbClr val="DDDDDD"/>
        </a:lt1>
        <a:dk2>
          <a:srgbClr val="000000"/>
        </a:dk2>
        <a:lt2>
          <a:srgbClr val="FFFFFF"/>
        </a:lt2>
        <a:accent1>
          <a:srgbClr val="FF99CC"/>
        </a:accent1>
        <a:accent2>
          <a:srgbClr val="9999FF"/>
        </a:accent2>
        <a:accent3>
          <a:srgbClr val="AAAAAA"/>
        </a:accent3>
        <a:accent4>
          <a:srgbClr val="BDBDBD"/>
        </a:accent4>
        <a:accent5>
          <a:srgbClr val="FFCAE2"/>
        </a:accent5>
        <a:accent6>
          <a:srgbClr val="8A8AE7"/>
        </a:accent6>
        <a:hlink>
          <a:srgbClr val="D60093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vel 6">
        <a:dk1>
          <a:srgbClr val="000000"/>
        </a:dk1>
        <a:lt1>
          <a:srgbClr val="FFFFFF"/>
        </a:lt1>
        <a:dk2>
          <a:srgbClr val="663300"/>
        </a:dk2>
        <a:lt2>
          <a:srgbClr val="CC9900"/>
        </a:lt2>
        <a:accent1>
          <a:srgbClr val="FF9933"/>
        </a:accent1>
        <a:accent2>
          <a:srgbClr val="FF5050"/>
        </a:accent2>
        <a:accent3>
          <a:srgbClr val="FFFFFF"/>
        </a:accent3>
        <a:accent4>
          <a:srgbClr val="000000"/>
        </a:accent4>
        <a:accent5>
          <a:srgbClr val="FFCAAD"/>
        </a:accent5>
        <a:accent6>
          <a:srgbClr val="E74848"/>
        </a:accent6>
        <a:hlink>
          <a:srgbClr val="FFCC99"/>
        </a:hlink>
        <a:folHlink>
          <a:srgbClr val="FFCC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4_Bevel">
  <a:themeElements>
    <a:clrScheme name="3_Bevel 1">
      <a:dk1>
        <a:srgbClr val="008080"/>
      </a:dk1>
      <a:lt1>
        <a:srgbClr val="DDDDDD"/>
      </a:lt1>
      <a:dk2>
        <a:srgbClr val="000000"/>
      </a:dk2>
      <a:lt2>
        <a:srgbClr val="FFFFFF"/>
      </a:lt2>
      <a:accent1>
        <a:srgbClr val="0099CC"/>
      </a:accent1>
      <a:accent2>
        <a:srgbClr val="9999FF"/>
      </a:accent2>
      <a:accent3>
        <a:srgbClr val="AAAAAA"/>
      </a:accent3>
      <a:accent4>
        <a:srgbClr val="BDBDBD"/>
      </a:accent4>
      <a:accent5>
        <a:srgbClr val="AACAE2"/>
      </a:accent5>
      <a:accent6>
        <a:srgbClr val="8A8AE7"/>
      </a:accent6>
      <a:hlink>
        <a:srgbClr val="00CCCC"/>
      </a:hlink>
      <a:folHlink>
        <a:srgbClr val="00FFCC"/>
      </a:folHlink>
    </a:clrScheme>
    <a:fontScheme name="3_Bevel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3_Bevel 1">
        <a:dk1>
          <a:srgbClr val="008080"/>
        </a:dk1>
        <a:lt1>
          <a:srgbClr val="DDDDDD"/>
        </a:lt1>
        <a:dk2>
          <a:srgbClr val="000000"/>
        </a:dk2>
        <a:lt2>
          <a:srgbClr val="FFFFFF"/>
        </a:lt2>
        <a:accent1>
          <a:srgbClr val="0099CC"/>
        </a:accent1>
        <a:accent2>
          <a:srgbClr val="9999FF"/>
        </a:accent2>
        <a:accent3>
          <a:srgbClr val="AAAAAA"/>
        </a:accent3>
        <a:accent4>
          <a:srgbClr val="BDBDBD"/>
        </a:accent4>
        <a:accent5>
          <a:srgbClr val="AACAE2"/>
        </a:accent5>
        <a:accent6>
          <a:srgbClr val="8A8AE7"/>
        </a:accent6>
        <a:hlink>
          <a:srgbClr val="00CCCC"/>
        </a:hlink>
        <a:folHlink>
          <a:srgbClr val="00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Bevel 2">
        <a:dk1>
          <a:srgbClr val="000000"/>
        </a:dk1>
        <a:lt1>
          <a:srgbClr val="FFFFFF"/>
        </a:lt1>
        <a:dk2>
          <a:srgbClr val="000080"/>
        </a:dk2>
        <a:lt2>
          <a:srgbClr val="3366CC"/>
        </a:lt2>
        <a:accent1>
          <a:srgbClr val="9999FF"/>
        </a:accent1>
        <a:accent2>
          <a:srgbClr val="7F00FF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7200E7"/>
        </a:accent6>
        <a:hlink>
          <a:srgbClr val="0099FF"/>
        </a:hlink>
        <a:folHlink>
          <a:srgbClr val="CCE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Bevel 3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CBCBCB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C8C8C8"/>
        </a:accent6>
        <a:hlink>
          <a:srgbClr val="B2B2B2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Bevel 4">
        <a:dk1>
          <a:srgbClr val="003399"/>
        </a:dk1>
        <a:lt1>
          <a:srgbClr val="DDDDDD"/>
        </a:lt1>
        <a:dk2>
          <a:srgbClr val="000000"/>
        </a:dk2>
        <a:lt2>
          <a:srgbClr val="FFFFFF"/>
        </a:lt2>
        <a:accent1>
          <a:srgbClr val="CC00FF"/>
        </a:accent1>
        <a:accent2>
          <a:srgbClr val="00CCCC"/>
        </a:accent2>
        <a:accent3>
          <a:srgbClr val="AAAAAA"/>
        </a:accent3>
        <a:accent4>
          <a:srgbClr val="BDBDBD"/>
        </a:accent4>
        <a:accent5>
          <a:srgbClr val="E2AAFF"/>
        </a:accent5>
        <a:accent6>
          <a:srgbClr val="00B9B9"/>
        </a:accent6>
        <a:hlink>
          <a:srgbClr val="0000FF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Bevel 5">
        <a:dk1>
          <a:srgbClr val="660033"/>
        </a:dk1>
        <a:lt1>
          <a:srgbClr val="DDDDDD"/>
        </a:lt1>
        <a:dk2>
          <a:srgbClr val="000000"/>
        </a:dk2>
        <a:lt2>
          <a:srgbClr val="FFFFFF"/>
        </a:lt2>
        <a:accent1>
          <a:srgbClr val="FF99CC"/>
        </a:accent1>
        <a:accent2>
          <a:srgbClr val="9999FF"/>
        </a:accent2>
        <a:accent3>
          <a:srgbClr val="AAAAAA"/>
        </a:accent3>
        <a:accent4>
          <a:srgbClr val="BDBDBD"/>
        </a:accent4>
        <a:accent5>
          <a:srgbClr val="FFCAE2"/>
        </a:accent5>
        <a:accent6>
          <a:srgbClr val="8A8AE7"/>
        </a:accent6>
        <a:hlink>
          <a:srgbClr val="D60093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Bevel 6">
        <a:dk1>
          <a:srgbClr val="000000"/>
        </a:dk1>
        <a:lt1>
          <a:srgbClr val="FFFFFF"/>
        </a:lt1>
        <a:dk2>
          <a:srgbClr val="663300"/>
        </a:dk2>
        <a:lt2>
          <a:srgbClr val="CC9900"/>
        </a:lt2>
        <a:accent1>
          <a:srgbClr val="FF9933"/>
        </a:accent1>
        <a:accent2>
          <a:srgbClr val="FF5050"/>
        </a:accent2>
        <a:accent3>
          <a:srgbClr val="FFFFFF"/>
        </a:accent3>
        <a:accent4>
          <a:srgbClr val="000000"/>
        </a:accent4>
        <a:accent5>
          <a:srgbClr val="FFCAAD"/>
        </a:accent5>
        <a:accent6>
          <a:srgbClr val="E74848"/>
        </a:accent6>
        <a:hlink>
          <a:srgbClr val="FFCC99"/>
        </a:hlink>
        <a:folHlink>
          <a:srgbClr val="FFCC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1_Bevel">
  <a:themeElements>
    <a:clrScheme name="11_Bevel 1">
      <a:dk1>
        <a:srgbClr val="008080"/>
      </a:dk1>
      <a:lt1>
        <a:srgbClr val="DDDDDD"/>
      </a:lt1>
      <a:dk2>
        <a:srgbClr val="000000"/>
      </a:dk2>
      <a:lt2>
        <a:srgbClr val="FFFFFF"/>
      </a:lt2>
      <a:accent1>
        <a:srgbClr val="0099CC"/>
      </a:accent1>
      <a:accent2>
        <a:srgbClr val="9999FF"/>
      </a:accent2>
      <a:accent3>
        <a:srgbClr val="AAAAAA"/>
      </a:accent3>
      <a:accent4>
        <a:srgbClr val="BDBDBD"/>
      </a:accent4>
      <a:accent5>
        <a:srgbClr val="AACAE2"/>
      </a:accent5>
      <a:accent6>
        <a:srgbClr val="8A8AE7"/>
      </a:accent6>
      <a:hlink>
        <a:srgbClr val="00CCCC"/>
      </a:hlink>
      <a:folHlink>
        <a:srgbClr val="00FFCC"/>
      </a:folHlink>
    </a:clrScheme>
    <a:fontScheme name="11_Bevel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1_Bevel 1">
        <a:dk1>
          <a:srgbClr val="008080"/>
        </a:dk1>
        <a:lt1>
          <a:srgbClr val="DDDDDD"/>
        </a:lt1>
        <a:dk2>
          <a:srgbClr val="000000"/>
        </a:dk2>
        <a:lt2>
          <a:srgbClr val="FFFFFF"/>
        </a:lt2>
        <a:accent1>
          <a:srgbClr val="0099CC"/>
        </a:accent1>
        <a:accent2>
          <a:srgbClr val="9999FF"/>
        </a:accent2>
        <a:accent3>
          <a:srgbClr val="AAAAAA"/>
        </a:accent3>
        <a:accent4>
          <a:srgbClr val="BDBDBD"/>
        </a:accent4>
        <a:accent5>
          <a:srgbClr val="AACAE2"/>
        </a:accent5>
        <a:accent6>
          <a:srgbClr val="8A8AE7"/>
        </a:accent6>
        <a:hlink>
          <a:srgbClr val="00CCCC"/>
        </a:hlink>
        <a:folHlink>
          <a:srgbClr val="00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Bevel 2">
        <a:dk1>
          <a:srgbClr val="000000"/>
        </a:dk1>
        <a:lt1>
          <a:srgbClr val="FFFFFF"/>
        </a:lt1>
        <a:dk2>
          <a:srgbClr val="000080"/>
        </a:dk2>
        <a:lt2>
          <a:srgbClr val="3366CC"/>
        </a:lt2>
        <a:accent1>
          <a:srgbClr val="9999FF"/>
        </a:accent1>
        <a:accent2>
          <a:srgbClr val="7F00FF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7200E7"/>
        </a:accent6>
        <a:hlink>
          <a:srgbClr val="0099FF"/>
        </a:hlink>
        <a:folHlink>
          <a:srgbClr val="CCE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Bevel 3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CBCBCB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C8C8C8"/>
        </a:accent6>
        <a:hlink>
          <a:srgbClr val="B2B2B2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Bevel 4">
        <a:dk1>
          <a:srgbClr val="003399"/>
        </a:dk1>
        <a:lt1>
          <a:srgbClr val="DDDDDD"/>
        </a:lt1>
        <a:dk2>
          <a:srgbClr val="000000"/>
        </a:dk2>
        <a:lt2>
          <a:srgbClr val="FFFFFF"/>
        </a:lt2>
        <a:accent1>
          <a:srgbClr val="CC00FF"/>
        </a:accent1>
        <a:accent2>
          <a:srgbClr val="00CCCC"/>
        </a:accent2>
        <a:accent3>
          <a:srgbClr val="AAAAAA"/>
        </a:accent3>
        <a:accent4>
          <a:srgbClr val="BDBDBD"/>
        </a:accent4>
        <a:accent5>
          <a:srgbClr val="E2AAFF"/>
        </a:accent5>
        <a:accent6>
          <a:srgbClr val="00B9B9"/>
        </a:accent6>
        <a:hlink>
          <a:srgbClr val="0000FF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Bevel 5">
        <a:dk1>
          <a:srgbClr val="660033"/>
        </a:dk1>
        <a:lt1>
          <a:srgbClr val="DDDDDD"/>
        </a:lt1>
        <a:dk2>
          <a:srgbClr val="000000"/>
        </a:dk2>
        <a:lt2>
          <a:srgbClr val="FFFFFF"/>
        </a:lt2>
        <a:accent1>
          <a:srgbClr val="FF99CC"/>
        </a:accent1>
        <a:accent2>
          <a:srgbClr val="9999FF"/>
        </a:accent2>
        <a:accent3>
          <a:srgbClr val="AAAAAA"/>
        </a:accent3>
        <a:accent4>
          <a:srgbClr val="BDBDBD"/>
        </a:accent4>
        <a:accent5>
          <a:srgbClr val="FFCAE2"/>
        </a:accent5>
        <a:accent6>
          <a:srgbClr val="8A8AE7"/>
        </a:accent6>
        <a:hlink>
          <a:srgbClr val="D60093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Bevel 6">
        <a:dk1>
          <a:srgbClr val="000000"/>
        </a:dk1>
        <a:lt1>
          <a:srgbClr val="FFFFFF"/>
        </a:lt1>
        <a:dk2>
          <a:srgbClr val="663300"/>
        </a:dk2>
        <a:lt2>
          <a:srgbClr val="CC9900"/>
        </a:lt2>
        <a:accent1>
          <a:srgbClr val="FF9933"/>
        </a:accent1>
        <a:accent2>
          <a:srgbClr val="FF5050"/>
        </a:accent2>
        <a:accent3>
          <a:srgbClr val="FFFFFF"/>
        </a:accent3>
        <a:accent4>
          <a:srgbClr val="000000"/>
        </a:accent4>
        <a:accent5>
          <a:srgbClr val="FFCAAD"/>
        </a:accent5>
        <a:accent6>
          <a:srgbClr val="E74848"/>
        </a:accent6>
        <a:hlink>
          <a:srgbClr val="FFCC99"/>
        </a:hlink>
        <a:folHlink>
          <a:srgbClr val="FFCC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2_Bevel">
  <a:themeElements>
    <a:clrScheme name="12_Bevel 1">
      <a:dk1>
        <a:srgbClr val="008080"/>
      </a:dk1>
      <a:lt1>
        <a:srgbClr val="DDDDDD"/>
      </a:lt1>
      <a:dk2>
        <a:srgbClr val="000000"/>
      </a:dk2>
      <a:lt2>
        <a:srgbClr val="FFFFFF"/>
      </a:lt2>
      <a:accent1>
        <a:srgbClr val="0099CC"/>
      </a:accent1>
      <a:accent2>
        <a:srgbClr val="9999FF"/>
      </a:accent2>
      <a:accent3>
        <a:srgbClr val="AAAAAA"/>
      </a:accent3>
      <a:accent4>
        <a:srgbClr val="BDBDBD"/>
      </a:accent4>
      <a:accent5>
        <a:srgbClr val="AACAE2"/>
      </a:accent5>
      <a:accent6>
        <a:srgbClr val="8A8AE7"/>
      </a:accent6>
      <a:hlink>
        <a:srgbClr val="00CCCC"/>
      </a:hlink>
      <a:folHlink>
        <a:srgbClr val="00FFCC"/>
      </a:folHlink>
    </a:clrScheme>
    <a:fontScheme name="12_Bevel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2_Bevel 1">
        <a:dk1>
          <a:srgbClr val="008080"/>
        </a:dk1>
        <a:lt1>
          <a:srgbClr val="DDDDDD"/>
        </a:lt1>
        <a:dk2>
          <a:srgbClr val="000000"/>
        </a:dk2>
        <a:lt2>
          <a:srgbClr val="FFFFFF"/>
        </a:lt2>
        <a:accent1>
          <a:srgbClr val="0099CC"/>
        </a:accent1>
        <a:accent2>
          <a:srgbClr val="9999FF"/>
        </a:accent2>
        <a:accent3>
          <a:srgbClr val="AAAAAA"/>
        </a:accent3>
        <a:accent4>
          <a:srgbClr val="BDBDBD"/>
        </a:accent4>
        <a:accent5>
          <a:srgbClr val="AACAE2"/>
        </a:accent5>
        <a:accent6>
          <a:srgbClr val="8A8AE7"/>
        </a:accent6>
        <a:hlink>
          <a:srgbClr val="00CCCC"/>
        </a:hlink>
        <a:folHlink>
          <a:srgbClr val="00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Bevel 2">
        <a:dk1>
          <a:srgbClr val="000000"/>
        </a:dk1>
        <a:lt1>
          <a:srgbClr val="FFFFFF"/>
        </a:lt1>
        <a:dk2>
          <a:srgbClr val="000080"/>
        </a:dk2>
        <a:lt2>
          <a:srgbClr val="3366CC"/>
        </a:lt2>
        <a:accent1>
          <a:srgbClr val="9999FF"/>
        </a:accent1>
        <a:accent2>
          <a:srgbClr val="7F00FF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7200E7"/>
        </a:accent6>
        <a:hlink>
          <a:srgbClr val="0099FF"/>
        </a:hlink>
        <a:folHlink>
          <a:srgbClr val="CCE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Bevel 3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CBCBCB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C8C8C8"/>
        </a:accent6>
        <a:hlink>
          <a:srgbClr val="B2B2B2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Bevel 4">
        <a:dk1>
          <a:srgbClr val="003399"/>
        </a:dk1>
        <a:lt1>
          <a:srgbClr val="DDDDDD"/>
        </a:lt1>
        <a:dk2>
          <a:srgbClr val="000000"/>
        </a:dk2>
        <a:lt2>
          <a:srgbClr val="FFFFFF"/>
        </a:lt2>
        <a:accent1>
          <a:srgbClr val="CC00FF"/>
        </a:accent1>
        <a:accent2>
          <a:srgbClr val="00CCCC"/>
        </a:accent2>
        <a:accent3>
          <a:srgbClr val="AAAAAA"/>
        </a:accent3>
        <a:accent4>
          <a:srgbClr val="BDBDBD"/>
        </a:accent4>
        <a:accent5>
          <a:srgbClr val="E2AAFF"/>
        </a:accent5>
        <a:accent6>
          <a:srgbClr val="00B9B9"/>
        </a:accent6>
        <a:hlink>
          <a:srgbClr val="0000FF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Bevel 5">
        <a:dk1>
          <a:srgbClr val="660033"/>
        </a:dk1>
        <a:lt1>
          <a:srgbClr val="DDDDDD"/>
        </a:lt1>
        <a:dk2>
          <a:srgbClr val="000000"/>
        </a:dk2>
        <a:lt2>
          <a:srgbClr val="FFFFFF"/>
        </a:lt2>
        <a:accent1>
          <a:srgbClr val="FF99CC"/>
        </a:accent1>
        <a:accent2>
          <a:srgbClr val="9999FF"/>
        </a:accent2>
        <a:accent3>
          <a:srgbClr val="AAAAAA"/>
        </a:accent3>
        <a:accent4>
          <a:srgbClr val="BDBDBD"/>
        </a:accent4>
        <a:accent5>
          <a:srgbClr val="FFCAE2"/>
        </a:accent5>
        <a:accent6>
          <a:srgbClr val="8A8AE7"/>
        </a:accent6>
        <a:hlink>
          <a:srgbClr val="D60093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Bevel 6">
        <a:dk1>
          <a:srgbClr val="000000"/>
        </a:dk1>
        <a:lt1>
          <a:srgbClr val="FFFFFF"/>
        </a:lt1>
        <a:dk2>
          <a:srgbClr val="663300"/>
        </a:dk2>
        <a:lt2>
          <a:srgbClr val="CC9900"/>
        </a:lt2>
        <a:accent1>
          <a:srgbClr val="FF9933"/>
        </a:accent1>
        <a:accent2>
          <a:srgbClr val="FF5050"/>
        </a:accent2>
        <a:accent3>
          <a:srgbClr val="FFFFFF"/>
        </a:accent3>
        <a:accent4>
          <a:srgbClr val="000000"/>
        </a:accent4>
        <a:accent5>
          <a:srgbClr val="FFCAAD"/>
        </a:accent5>
        <a:accent6>
          <a:srgbClr val="E74848"/>
        </a:accent6>
        <a:hlink>
          <a:srgbClr val="FFCC99"/>
        </a:hlink>
        <a:folHlink>
          <a:srgbClr val="FFCC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13_Bevel">
  <a:themeElements>
    <a:clrScheme name="13_Bevel 1">
      <a:dk1>
        <a:srgbClr val="008080"/>
      </a:dk1>
      <a:lt1>
        <a:srgbClr val="DDDDDD"/>
      </a:lt1>
      <a:dk2>
        <a:srgbClr val="000000"/>
      </a:dk2>
      <a:lt2>
        <a:srgbClr val="FFFFFF"/>
      </a:lt2>
      <a:accent1>
        <a:srgbClr val="0099CC"/>
      </a:accent1>
      <a:accent2>
        <a:srgbClr val="9999FF"/>
      </a:accent2>
      <a:accent3>
        <a:srgbClr val="AAAAAA"/>
      </a:accent3>
      <a:accent4>
        <a:srgbClr val="BDBDBD"/>
      </a:accent4>
      <a:accent5>
        <a:srgbClr val="AACAE2"/>
      </a:accent5>
      <a:accent6>
        <a:srgbClr val="8A8AE7"/>
      </a:accent6>
      <a:hlink>
        <a:srgbClr val="00CCCC"/>
      </a:hlink>
      <a:folHlink>
        <a:srgbClr val="00FFCC"/>
      </a:folHlink>
    </a:clrScheme>
    <a:fontScheme name="13_Bevel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3_Bevel 1">
        <a:dk1>
          <a:srgbClr val="008080"/>
        </a:dk1>
        <a:lt1>
          <a:srgbClr val="DDDDDD"/>
        </a:lt1>
        <a:dk2>
          <a:srgbClr val="000000"/>
        </a:dk2>
        <a:lt2>
          <a:srgbClr val="FFFFFF"/>
        </a:lt2>
        <a:accent1>
          <a:srgbClr val="0099CC"/>
        </a:accent1>
        <a:accent2>
          <a:srgbClr val="9999FF"/>
        </a:accent2>
        <a:accent3>
          <a:srgbClr val="AAAAAA"/>
        </a:accent3>
        <a:accent4>
          <a:srgbClr val="BDBDBD"/>
        </a:accent4>
        <a:accent5>
          <a:srgbClr val="AACAE2"/>
        </a:accent5>
        <a:accent6>
          <a:srgbClr val="8A8AE7"/>
        </a:accent6>
        <a:hlink>
          <a:srgbClr val="00CCCC"/>
        </a:hlink>
        <a:folHlink>
          <a:srgbClr val="00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3_Bevel 2">
        <a:dk1>
          <a:srgbClr val="000000"/>
        </a:dk1>
        <a:lt1>
          <a:srgbClr val="FFFFFF"/>
        </a:lt1>
        <a:dk2>
          <a:srgbClr val="000080"/>
        </a:dk2>
        <a:lt2>
          <a:srgbClr val="3366CC"/>
        </a:lt2>
        <a:accent1>
          <a:srgbClr val="9999FF"/>
        </a:accent1>
        <a:accent2>
          <a:srgbClr val="7F00FF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7200E7"/>
        </a:accent6>
        <a:hlink>
          <a:srgbClr val="0099FF"/>
        </a:hlink>
        <a:folHlink>
          <a:srgbClr val="CCE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3_Bevel 3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CBCBCB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C8C8C8"/>
        </a:accent6>
        <a:hlink>
          <a:srgbClr val="B2B2B2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3_Bevel 4">
        <a:dk1>
          <a:srgbClr val="003399"/>
        </a:dk1>
        <a:lt1>
          <a:srgbClr val="DDDDDD"/>
        </a:lt1>
        <a:dk2>
          <a:srgbClr val="000000"/>
        </a:dk2>
        <a:lt2>
          <a:srgbClr val="FFFFFF"/>
        </a:lt2>
        <a:accent1>
          <a:srgbClr val="CC00FF"/>
        </a:accent1>
        <a:accent2>
          <a:srgbClr val="00CCCC"/>
        </a:accent2>
        <a:accent3>
          <a:srgbClr val="AAAAAA"/>
        </a:accent3>
        <a:accent4>
          <a:srgbClr val="BDBDBD"/>
        </a:accent4>
        <a:accent5>
          <a:srgbClr val="E2AAFF"/>
        </a:accent5>
        <a:accent6>
          <a:srgbClr val="00B9B9"/>
        </a:accent6>
        <a:hlink>
          <a:srgbClr val="0000FF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3_Bevel 5">
        <a:dk1>
          <a:srgbClr val="660033"/>
        </a:dk1>
        <a:lt1>
          <a:srgbClr val="DDDDDD"/>
        </a:lt1>
        <a:dk2>
          <a:srgbClr val="000000"/>
        </a:dk2>
        <a:lt2>
          <a:srgbClr val="FFFFFF"/>
        </a:lt2>
        <a:accent1>
          <a:srgbClr val="FF99CC"/>
        </a:accent1>
        <a:accent2>
          <a:srgbClr val="9999FF"/>
        </a:accent2>
        <a:accent3>
          <a:srgbClr val="AAAAAA"/>
        </a:accent3>
        <a:accent4>
          <a:srgbClr val="BDBDBD"/>
        </a:accent4>
        <a:accent5>
          <a:srgbClr val="FFCAE2"/>
        </a:accent5>
        <a:accent6>
          <a:srgbClr val="8A8AE7"/>
        </a:accent6>
        <a:hlink>
          <a:srgbClr val="D60093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3_Bevel 6">
        <a:dk1>
          <a:srgbClr val="000000"/>
        </a:dk1>
        <a:lt1>
          <a:srgbClr val="FFFFFF"/>
        </a:lt1>
        <a:dk2>
          <a:srgbClr val="663300"/>
        </a:dk2>
        <a:lt2>
          <a:srgbClr val="CC9900"/>
        </a:lt2>
        <a:accent1>
          <a:srgbClr val="FF9933"/>
        </a:accent1>
        <a:accent2>
          <a:srgbClr val="FF5050"/>
        </a:accent2>
        <a:accent3>
          <a:srgbClr val="FFFFFF"/>
        </a:accent3>
        <a:accent4>
          <a:srgbClr val="000000"/>
        </a:accent4>
        <a:accent5>
          <a:srgbClr val="FFCAAD"/>
        </a:accent5>
        <a:accent6>
          <a:srgbClr val="E74848"/>
        </a:accent6>
        <a:hlink>
          <a:srgbClr val="FFCC99"/>
        </a:hlink>
        <a:folHlink>
          <a:srgbClr val="FFCC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14_Bevel">
  <a:themeElements>
    <a:clrScheme name="14_Bevel 1">
      <a:dk1>
        <a:srgbClr val="008080"/>
      </a:dk1>
      <a:lt1>
        <a:srgbClr val="DDDDDD"/>
      </a:lt1>
      <a:dk2>
        <a:srgbClr val="000000"/>
      </a:dk2>
      <a:lt2>
        <a:srgbClr val="FFFFFF"/>
      </a:lt2>
      <a:accent1>
        <a:srgbClr val="0099CC"/>
      </a:accent1>
      <a:accent2>
        <a:srgbClr val="9999FF"/>
      </a:accent2>
      <a:accent3>
        <a:srgbClr val="AAAAAA"/>
      </a:accent3>
      <a:accent4>
        <a:srgbClr val="BDBDBD"/>
      </a:accent4>
      <a:accent5>
        <a:srgbClr val="AACAE2"/>
      </a:accent5>
      <a:accent6>
        <a:srgbClr val="8A8AE7"/>
      </a:accent6>
      <a:hlink>
        <a:srgbClr val="00CCCC"/>
      </a:hlink>
      <a:folHlink>
        <a:srgbClr val="00FFCC"/>
      </a:folHlink>
    </a:clrScheme>
    <a:fontScheme name="14_Bevel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4_Bevel 1">
        <a:dk1>
          <a:srgbClr val="008080"/>
        </a:dk1>
        <a:lt1>
          <a:srgbClr val="DDDDDD"/>
        </a:lt1>
        <a:dk2>
          <a:srgbClr val="000000"/>
        </a:dk2>
        <a:lt2>
          <a:srgbClr val="FFFFFF"/>
        </a:lt2>
        <a:accent1>
          <a:srgbClr val="0099CC"/>
        </a:accent1>
        <a:accent2>
          <a:srgbClr val="9999FF"/>
        </a:accent2>
        <a:accent3>
          <a:srgbClr val="AAAAAA"/>
        </a:accent3>
        <a:accent4>
          <a:srgbClr val="BDBDBD"/>
        </a:accent4>
        <a:accent5>
          <a:srgbClr val="AACAE2"/>
        </a:accent5>
        <a:accent6>
          <a:srgbClr val="8A8AE7"/>
        </a:accent6>
        <a:hlink>
          <a:srgbClr val="00CCCC"/>
        </a:hlink>
        <a:folHlink>
          <a:srgbClr val="00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Bevel 2">
        <a:dk1>
          <a:srgbClr val="000000"/>
        </a:dk1>
        <a:lt1>
          <a:srgbClr val="FFFFFF"/>
        </a:lt1>
        <a:dk2>
          <a:srgbClr val="000080"/>
        </a:dk2>
        <a:lt2>
          <a:srgbClr val="3366CC"/>
        </a:lt2>
        <a:accent1>
          <a:srgbClr val="9999FF"/>
        </a:accent1>
        <a:accent2>
          <a:srgbClr val="7F00FF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7200E7"/>
        </a:accent6>
        <a:hlink>
          <a:srgbClr val="0099FF"/>
        </a:hlink>
        <a:folHlink>
          <a:srgbClr val="CCE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Bevel 3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CBCBCB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C8C8C8"/>
        </a:accent6>
        <a:hlink>
          <a:srgbClr val="B2B2B2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Bevel 4">
        <a:dk1>
          <a:srgbClr val="003399"/>
        </a:dk1>
        <a:lt1>
          <a:srgbClr val="DDDDDD"/>
        </a:lt1>
        <a:dk2>
          <a:srgbClr val="000000"/>
        </a:dk2>
        <a:lt2>
          <a:srgbClr val="FFFFFF"/>
        </a:lt2>
        <a:accent1>
          <a:srgbClr val="CC00FF"/>
        </a:accent1>
        <a:accent2>
          <a:srgbClr val="00CCCC"/>
        </a:accent2>
        <a:accent3>
          <a:srgbClr val="AAAAAA"/>
        </a:accent3>
        <a:accent4>
          <a:srgbClr val="BDBDBD"/>
        </a:accent4>
        <a:accent5>
          <a:srgbClr val="E2AAFF"/>
        </a:accent5>
        <a:accent6>
          <a:srgbClr val="00B9B9"/>
        </a:accent6>
        <a:hlink>
          <a:srgbClr val="0000FF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Bevel 5">
        <a:dk1>
          <a:srgbClr val="660033"/>
        </a:dk1>
        <a:lt1>
          <a:srgbClr val="DDDDDD"/>
        </a:lt1>
        <a:dk2>
          <a:srgbClr val="000000"/>
        </a:dk2>
        <a:lt2>
          <a:srgbClr val="FFFFFF"/>
        </a:lt2>
        <a:accent1>
          <a:srgbClr val="FF99CC"/>
        </a:accent1>
        <a:accent2>
          <a:srgbClr val="9999FF"/>
        </a:accent2>
        <a:accent3>
          <a:srgbClr val="AAAAAA"/>
        </a:accent3>
        <a:accent4>
          <a:srgbClr val="BDBDBD"/>
        </a:accent4>
        <a:accent5>
          <a:srgbClr val="FFCAE2"/>
        </a:accent5>
        <a:accent6>
          <a:srgbClr val="8A8AE7"/>
        </a:accent6>
        <a:hlink>
          <a:srgbClr val="D60093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Bevel 6">
        <a:dk1>
          <a:srgbClr val="000000"/>
        </a:dk1>
        <a:lt1>
          <a:srgbClr val="FFFFFF"/>
        </a:lt1>
        <a:dk2>
          <a:srgbClr val="663300"/>
        </a:dk2>
        <a:lt2>
          <a:srgbClr val="CC9900"/>
        </a:lt2>
        <a:accent1>
          <a:srgbClr val="FF9933"/>
        </a:accent1>
        <a:accent2>
          <a:srgbClr val="FF5050"/>
        </a:accent2>
        <a:accent3>
          <a:srgbClr val="FFFFFF"/>
        </a:accent3>
        <a:accent4>
          <a:srgbClr val="000000"/>
        </a:accent4>
        <a:accent5>
          <a:srgbClr val="FFCAAD"/>
        </a:accent5>
        <a:accent6>
          <a:srgbClr val="E74848"/>
        </a:accent6>
        <a:hlink>
          <a:srgbClr val="FFCC99"/>
        </a:hlink>
        <a:folHlink>
          <a:srgbClr val="FFCC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15_Bevel">
  <a:themeElements>
    <a:clrScheme name="15_Bevel 1">
      <a:dk1>
        <a:srgbClr val="008080"/>
      </a:dk1>
      <a:lt1>
        <a:srgbClr val="DDDDDD"/>
      </a:lt1>
      <a:dk2>
        <a:srgbClr val="000000"/>
      </a:dk2>
      <a:lt2>
        <a:srgbClr val="FFFFFF"/>
      </a:lt2>
      <a:accent1>
        <a:srgbClr val="0099CC"/>
      </a:accent1>
      <a:accent2>
        <a:srgbClr val="9999FF"/>
      </a:accent2>
      <a:accent3>
        <a:srgbClr val="AAAAAA"/>
      </a:accent3>
      <a:accent4>
        <a:srgbClr val="BDBDBD"/>
      </a:accent4>
      <a:accent5>
        <a:srgbClr val="AACAE2"/>
      </a:accent5>
      <a:accent6>
        <a:srgbClr val="8A8AE7"/>
      </a:accent6>
      <a:hlink>
        <a:srgbClr val="00CCCC"/>
      </a:hlink>
      <a:folHlink>
        <a:srgbClr val="00FFCC"/>
      </a:folHlink>
    </a:clrScheme>
    <a:fontScheme name="15_Bevel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5_Bevel 1">
        <a:dk1>
          <a:srgbClr val="008080"/>
        </a:dk1>
        <a:lt1>
          <a:srgbClr val="DDDDDD"/>
        </a:lt1>
        <a:dk2>
          <a:srgbClr val="000000"/>
        </a:dk2>
        <a:lt2>
          <a:srgbClr val="FFFFFF"/>
        </a:lt2>
        <a:accent1>
          <a:srgbClr val="0099CC"/>
        </a:accent1>
        <a:accent2>
          <a:srgbClr val="9999FF"/>
        </a:accent2>
        <a:accent3>
          <a:srgbClr val="AAAAAA"/>
        </a:accent3>
        <a:accent4>
          <a:srgbClr val="BDBDBD"/>
        </a:accent4>
        <a:accent5>
          <a:srgbClr val="AACAE2"/>
        </a:accent5>
        <a:accent6>
          <a:srgbClr val="8A8AE7"/>
        </a:accent6>
        <a:hlink>
          <a:srgbClr val="00CCCC"/>
        </a:hlink>
        <a:folHlink>
          <a:srgbClr val="00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Bevel 2">
        <a:dk1>
          <a:srgbClr val="000000"/>
        </a:dk1>
        <a:lt1>
          <a:srgbClr val="FFFFFF"/>
        </a:lt1>
        <a:dk2>
          <a:srgbClr val="000080"/>
        </a:dk2>
        <a:lt2>
          <a:srgbClr val="3366CC"/>
        </a:lt2>
        <a:accent1>
          <a:srgbClr val="9999FF"/>
        </a:accent1>
        <a:accent2>
          <a:srgbClr val="7F00FF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7200E7"/>
        </a:accent6>
        <a:hlink>
          <a:srgbClr val="0099FF"/>
        </a:hlink>
        <a:folHlink>
          <a:srgbClr val="CCE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Bevel 3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CBCBCB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C8C8C8"/>
        </a:accent6>
        <a:hlink>
          <a:srgbClr val="B2B2B2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Bevel 4">
        <a:dk1>
          <a:srgbClr val="003399"/>
        </a:dk1>
        <a:lt1>
          <a:srgbClr val="DDDDDD"/>
        </a:lt1>
        <a:dk2>
          <a:srgbClr val="000000"/>
        </a:dk2>
        <a:lt2>
          <a:srgbClr val="FFFFFF"/>
        </a:lt2>
        <a:accent1>
          <a:srgbClr val="CC00FF"/>
        </a:accent1>
        <a:accent2>
          <a:srgbClr val="00CCCC"/>
        </a:accent2>
        <a:accent3>
          <a:srgbClr val="AAAAAA"/>
        </a:accent3>
        <a:accent4>
          <a:srgbClr val="BDBDBD"/>
        </a:accent4>
        <a:accent5>
          <a:srgbClr val="E2AAFF"/>
        </a:accent5>
        <a:accent6>
          <a:srgbClr val="00B9B9"/>
        </a:accent6>
        <a:hlink>
          <a:srgbClr val="0000FF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Bevel 5">
        <a:dk1>
          <a:srgbClr val="660033"/>
        </a:dk1>
        <a:lt1>
          <a:srgbClr val="DDDDDD"/>
        </a:lt1>
        <a:dk2>
          <a:srgbClr val="000000"/>
        </a:dk2>
        <a:lt2>
          <a:srgbClr val="FFFFFF"/>
        </a:lt2>
        <a:accent1>
          <a:srgbClr val="FF99CC"/>
        </a:accent1>
        <a:accent2>
          <a:srgbClr val="9999FF"/>
        </a:accent2>
        <a:accent3>
          <a:srgbClr val="AAAAAA"/>
        </a:accent3>
        <a:accent4>
          <a:srgbClr val="BDBDBD"/>
        </a:accent4>
        <a:accent5>
          <a:srgbClr val="FFCAE2"/>
        </a:accent5>
        <a:accent6>
          <a:srgbClr val="8A8AE7"/>
        </a:accent6>
        <a:hlink>
          <a:srgbClr val="D60093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Bevel 6">
        <a:dk1>
          <a:srgbClr val="000000"/>
        </a:dk1>
        <a:lt1>
          <a:srgbClr val="FFFFFF"/>
        </a:lt1>
        <a:dk2>
          <a:srgbClr val="663300"/>
        </a:dk2>
        <a:lt2>
          <a:srgbClr val="CC9900"/>
        </a:lt2>
        <a:accent1>
          <a:srgbClr val="FF9933"/>
        </a:accent1>
        <a:accent2>
          <a:srgbClr val="FF5050"/>
        </a:accent2>
        <a:accent3>
          <a:srgbClr val="FFFFFF"/>
        </a:accent3>
        <a:accent4>
          <a:srgbClr val="000000"/>
        </a:accent4>
        <a:accent5>
          <a:srgbClr val="FFCAAD"/>
        </a:accent5>
        <a:accent6>
          <a:srgbClr val="E74848"/>
        </a:accent6>
        <a:hlink>
          <a:srgbClr val="FFCC99"/>
        </a:hlink>
        <a:folHlink>
          <a:srgbClr val="FFCC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16_Bevel">
  <a:themeElements>
    <a:clrScheme name="16_Bevel 1">
      <a:dk1>
        <a:srgbClr val="008080"/>
      </a:dk1>
      <a:lt1>
        <a:srgbClr val="DDDDDD"/>
      </a:lt1>
      <a:dk2>
        <a:srgbClr val="000000"/>
      </a:dk2>
      <a:lt2>
        <a:srgbClr val="FFFFFF"/>
      </a:lt2>
      <a:accent1>
        <a:srgbClr val="0099CC"/>
      </a:accent1>
      <a:accent2>
        <a:srgbClr val="9999FF"/>
      </a:accent2>
      <a:accent3>
        <a:srgbClr val="AAAAAA"/>
      </a:accent3>
      <a:accent4>
        <a:srgbClr val="BDBDBD"/>
      </a:accent4>
      <a:accent5>
        <a:srgbClr val="AACAE2"/>
      </a:accent5>
      <a:accent6>
        <a:srgbClr val="8A8AE7"/>
      </a:accent6>
      <a:hlink>
        <a:srgbClr val="00CCCC"/>
      </a:hlink>
      <a:folHlink>
        <a:srgbClr val="00FFCC"/>
      </a:folHlink>
    </a:clrScheme>
    <a:fontScheme name="16_Bevel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6_Bevel 1">
        <a:dk1>
          <a:srgbClr val="008080"/>
        </a:dk1>
        <a:lt1>
          <a:srgbClr val="DDDDDD"/>
        </a:lt1>
        <a:dk2>
          <a:srgbClr val="000000"/>
        </a:dk2>
        <a:lt2>
          <a:srgbClr val="FFFFFF"/>
        </a:lt2>
        <a:accent1>
          <a:srgbClr val="0099CC"/>
        </a:accent1>
        <a:accent2>
          <a:srgbClr val="9999FF"/>
        </a:accent2>
        <a:accent3>
          <a:srgbClr val="AAAAAA"/>
        </a:accent3>
        <a:accent4>
          <a:srgbClr val="BDBDBD"/>
        </a:accent4>
        <a:accent5>
          <a:srgbClr val="AACAE2"/>
        </a:accent5>
        <a:accent6>
          <a:srgbClr val="8A8AE7"/>
        </a:accent6>
        <a:hlink>
          <a:srgbClr val="00CCCC"/>
        </a:hlink>
        <a:folHlink>
          <a:srgbClr val="00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6_Bevel 2">
        <a:dk1>
          <a:srgbClr val="000000"/>
        </a:dk1>
        <a:lt1>
          <a:srgbClr val="FFFFFF"/>
        </a:lt1>
        <a:dk2>
          <a:srgbClr val="000080"/>
        </a:dk2>
        <a:lt2>
          <a:srgbClr val="3366CC"/>
        </a:lt2>
        <a:accent1>
          <a:srgbClr val="9999FF"/>
        </a:accent1>
        <a:accent2>
          <a:srgbClr val="7F00FF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7200E7"/>
        </a:accent6>
        <a:hlink>
          <a:srgbClr val="0099FF"/>
        </a:hlink>
        <a:folHlink>
          <a:srgbClr val="CCE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6_Bevel 3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CBCBCB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C8C8C8"/>
        </a:accent6>
        <a:hlink>
          <a:srgbClr val="B2B2B2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6_Bevel 4">
        <a:dk1>
          <a:srgbClr val="003399"/>
        </a:dk1>
        <a:lt1>
          <a:srgbClr val="DDDDDD"/>
        </a:lt1>
        <a:dk2>
          <a:srgbClr val="000000"/>
        </a:dk2>
        <a:lt2>
          <a:srgbClr val="FFFFFF"/>
        </a:lt2>
        <a:accent1>
          <a:srgbClr val="CC00FF"/>
        </a:accent1>
        <a:accent2>
          <a:srgbClr val="00CCCC"/>
        </a:accent2>
        <a:accent3>
          <a:srgbClr val="AAAAAA"/>
        </a:accent3>
        <a:accent4>
          <a:srgbClr val="BDBDBD"/>
        </a:accent4>
        <a:accent5>
          <a:srgbClr val="E2AAFF"/>
        </a:accent5>
        <a:accent6>
          <a:srgbClr val="00B9B9"/>
        </a:accent6>
        <a:hlink>
          <a:srgbClr val="0000FF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6_Bevel 5">
        <a:dk1>
          <a:srgbClr val="660033"/>
        </a:dk1>
        <a:lt1>
          <a:srgbClr val="DDDDDD"/>
        </a:lt1>
        <a:dk2>
          <a:srgbClr val="000000"/>
        </a:dk2>
        <a:lt2>
          <a:srgbClr val="FFFFFF"/>
        </a:lt2>
        <a:accent1>
          <a:srgbClr val="FF99CC"/>
        </a:accent1>
        <a:accent2>
          <a:srgbClr val="9999FF"/>
        </a:accent2>
        <a:accent3>
          <a:srgbClr val="AAAAAA"/>
        </a:accent3>
        <a:accent4>
          <a:srgbClr val="BDBDBD"/>
        </a:accent4>
        <a:accent5>
          <a:srgbClr val="FFCAE2"/>
        </a:accent5>
        <a:accent6>
          <a:srgbClr val="8A8AE7"/>
        </a:accent6>
        <a:hlink>
          <a:srgbClr val="D60093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6_Bevel 6">
        <a:dk1>
          <a:srgbClr val="000000"/>
        </a:dk1>
        <a:lt1>
          <a:srgbClr val="FFFFFF"/>
        </a:lt1>
        <a:dk2>
          <a:srgbClr val="663300"/>
        </a:dk2>
        <a:lt2>
          <a:srgbClr val="CC9900"/>
        </a:lt2>
        <a:accent1>
          <a:srgbClr val="FF9933"/>
        </a:accent1>
        <a:accent2>
          <a:srgbClr val="FF5050"/>
        </a:accent2>
        <a:accent3>
          <a:srgbClr val="FFFFFF"/>
        </a:accent3>
        <a:accent4>
          <a:srgbClr val="000000"/>
        </a:accent4>
        <a:accent5>
          <a:srgbClr val="FFCAAD"/>
        </a:accent5>
        <a:accent6>
          <a:srgbClr val="E74848"/>
        </a:accent6>
        <a:hlink>
          <a:srgbClr val="FFCC99"/>
        </a:hlink>
        <a:folHlink>
          <a:srgbClr val="FFCC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157262787</TotalTime>
  <Pages>0</Pages>
  <Words>1708</Words>
  <Characters>0</Characters>
  <Application>Microsoft Office PowerPoint</Application>
  <DocSecurity>0</DocSecurity>
  <PresentationFormat>全屏显示(4:3)</PresentationFormat>
  <Lines>0</Lines>
  <Paragraphs>254</Paragraphs>
  <Slides>40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12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40</vt:i4>
      </vt:variant>
    </vt:vector>
  </HeadingPairs>
  <TitlesOfParts>
    <vt:vector size="64" baseType="lpstr">
      <vt:lpstr>Monotype Sorts</vt:lpstr>
      <vt:lpstr>楷体_GB2312</vt:lpstr>
      <vt:lpstr>宋体</vt:lpstr>
      <vt:lpstr>Arial</vt:lpstr>
      <vt:lpstr>Arial Narrow</vt:lpstr>
      <vt:lpstr>Monotype Corsiva</vt:lpstr>
      <vt:lpstr>Tahoma</vt:lpstr>
      <vt:lpstr>Times New Roman</vt:lpstr>
      <vt:lpstr>Wingdings</vt:lpstr>
      <vt:lpstr>3_Bevel</vt:lpstr>
      <vt:lpstr>Bevel</vt:lpstr>
      <vt:lpstr>4_Bevel</vt:lpstr>
      <vt:lpstr>11_Bevel</vt:lpstr>
      <vt:lpstr>12_Bevel</vt:lpstr>
      <vt:lpstr>13_Bevel</vt:lpstr>
      <vt:lpstr>14_Bevel</vt:lpstr>
      <vt:lpstr>15_Bevel</vt:lpstr>
      <vt:lpstr>16_Bevel</vt:lpstr>
      <vt:lpstr>5_Bevel</vt:lpstr>
      <vt:lpstr>7_Bevel</vt:lpstr>
      <vt:lpstr>8_Bevel</vt:lpstr>
      <vt:lpstr>位图图像</vt:lpstr>
      <vt:lpstr>公式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wm</dc:creator>
  <cp:lastModifiedBy> </cp:lastModifiedBy>
  <cp:revision>94</cp:revision>
  <cp:lastPrinted>1899-12-30T00:00:00Z</cp:lastPrinted>
  <dcterms:created xsi:type="dcterms:W3CDTF">2011-01-13T19:56:07Z</dcterms:created>
  <dcterms:modified xsi:type="dcterms:W3CDTF">2020-05-26T14:14:18Z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2052-6.6.0.2461</vt:lpwstr>
  </property>
</Properties>
</file>