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938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播放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329305" y="1553210"/>
            <a:ext cx="715010" cy="7150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RESOURCE_RECORD_KEY" val="{&quot;13&quot;:[4364974,4563122],&quot;65&quot;:[20205081]}"/>
</p:tagLst>
</file>

<file path=ppt/tags/tag64.xml><?xml version="1.0" encoding="utf-8"?>
<p:tagLst xmlns:p="http://schemas.openxmlformats.org/presentationml/2006/main">
  <p:tag name="commondata" val="eyJoZGlkIjoiNjIzM2JmMGQ5ZWZhMTQxYTNjMTU4YjM5NWE1MmNiZGUifQ=="/>
  <p:tag name="resource_record_key" val="{&quot;13&quot;:[4364974,4563122],&quot;65&quot;:[20205081]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吔</cp:lastModifiedBy>
  <cp:revision>158</cp:revision>
  <dcterms:created xsi:type="dcterms:W3CDTF">2019-06-19T02:08:00Z</dcterms:created>
  <dcterms:modified xsi:type="dcterms:W3CDTF">2024-08-26T12:55:37Z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33641603D67F4E4594F88088CD4B0423_11</vt:lpwstr>
  </property>
</Properties>
</file>