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0F20-5364-4A55-B374-8332F54C683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C4A4C-E3CA-4F79-9C9A-54AEED5E473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Последовательность анимации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4A4C-E3CA-4F79-9C9A-54AEED5E473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CBED9F0-F2AC-44E2-AD73-E4F73D6E2FF1}" type="datetimeFigureOut">
              <a:rPr lang="ru-RU" smtClean="0"/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D49691-7C58-4E83-95E5-C8C46A13A127}" type="slidenum">
              <a:rPr lang="ru-RU" smtClean="0"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8062912" cy="4464496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dirty="0"/>
              <a:t> КУРСОВАЯ РАБОТА </a:t>
            </a:r>
            <a:br>
              <a:rPr lang="ru-RU" dirty="0"/>
            </a:br>
            <a:r>
              <a:rPr lang="ru-RU" sz="3600" dirty="0" smtClean="0"/>
              <a:t>Разработка анимации в элементе </a:t>
            </a:r>
            <a:r>
              <a:rPr lang="ru-RU" sz="3600" dirty="0" err="1" smtClean="0"/>
              <a:t>canvas</a:t>
            </a:r>
            <a:r>
              <a:rPr lang="ru-RU" sz="3600" dirty="0" smtClean="0"/>
              <a:t> с применением </a:t>
            </a:r>
            <a:r>
              <a:rPr lang="ru-RU" sz="3600" dirty="0" err="1" smtClean="0"/>
              <a:t>JavaScript</a:t>
            </a:r>
            <a:r>
              <a:rPr lang="ru-RU" sz="3600" dirty="0" smtClean="0"/>
              <a:t> </a:t>
            </a:r>
            <a:br>
              <a:rPr lang="ru-RU" dirty="0"/>
            </a:br>
            <a:r>
              <a:rPr lang="ru-RU" b="1" dirty="0" smtClean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189" y="116632"/>
            <a:ext cx="8928992" cy="6552728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 </a:t>
            </a:r>
            <a:r>
              <a:rPr lang="ru-RU" dirty="0"/>
              <a:t>Министерство образования Республики Беларусь </a:t>
            </a:r>
            <a:endParaRPr lang="en-US" dirty="0" smtClean="0"/>
          </a:p>
          <a:p>
            <a:pPr algn="ctr"/>
            <a:r>
              <a:rPr lang="ru-RU" dirty="0" smtClean="0"/>
              <a:t>Учреждение </a:t>
            </a:r>
            <a:r>
              <a:rPr lang="ru-RU" dirty="0"/>
              <a:t>образования «Белорусский государственный университет информатики и радиоэлектроники» </a:t>
            </a:r>
            <a:endParaRPr lang="en-US" dirty="0" smtClean="0"/>
          </a:p>
          <a:p>
            <a:pPr algn="ctr"/>
            <a:r>
              <a:rPr lang="ru-RU" dirty="0" smtClean="0"/>
              <a:t>Институт </a:t>
            </a:r>
            <a:r>
              <a:rPr lang="ru-RU" dirty="0"/>
              <a:t>информационных технологий БГУИР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Выполнил: </a:t>
            </a:r>
            <a:endParaRPr lang="ru-RU" dirty="0"/>
          </a:p>
          <a:p>
            <a:r>
              <a:rPr lang="ru-RU" dirty="0"/>
              <a:t> </a:t>
            </a:r>
            <a:endParaRPr lang="ru-RU" dirty="0"/>
          </a:p>
          <a:p>
            <a:endParaRPr lang="ru-RU" dirty="0" smtClean="0"/>
          </a:p>
          <a:p>
            <a:pPr algn="ctr"/>
            <a:r>
              <a:rPr lang="ru-RU" dirty="0" smtClean="0"/>
              <a:t>2018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и задачи курсовой </a:t>
            </a:r>
            <a:r>
              <a:rPr lang="ru-RU" dirty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и реализация анимационного ролика с применением технологий </a:t>
            </a:r>
            <a:r>
              <a:rPr lang="en-US" dirty="0"/>
              <a:t>Canvas </a:t>
            </a:r>
            <a:r>
              <a:rPr lang="ru-RU" dirty="0"/>
              <a:t>и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  <a:p>
            <a:pPr lvl="0"/>
            <a:r>
              <a:rPr lang="ru-RU" dirty="0" smtClean="0"/>
              <a:t>Определить </a:t>
            </a:r>
            <a:r>
              <a:rPr lang="ru-RU" dirty="0"/>
              <a:t>концептуальные задачи </a:t>
            </a:r>
            <a:r>
              <a:rPr lang="ru-RU" dirty="0" smtClean="0"/>
              <a:t>проекта.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Формулировка целей и задач </a:t>
            </a:r>
            <a:r>
              <a:rPr lang="ru-RU" dirty="0" err="1"/>
              <a:t>моушн</a:t>
            </a:r>
            <a:r>
              <a:rPr lang="ru-RU" dirty="0"/>
              <a:t> дизайна</a:t>
            </a:r>
            <a:r>
              <a:rPr lang="ru-RU" dirty="0" smtClean="0"/>
              <a:t>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Определение основной целевой аудитории</a:t>
            </a:r>
            <a:r>
              <a:rPr lang="ru-RU" dirty="0" smtClean="0"/>
              <a:t>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Рассмотреть имеющиеся разработки анимации данной тематики</a:t>
            </a:r>
            <a:r>
              <a:rPr lang="ru-RU" dirty="0" smtClean="0"/>
              <a:t>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Определить технические параметры </a:t>
            </a:r>
            <a:r>
              <a:rPr lang="ru-RU" dirty="0" smtClean="0"/>
              <a:t>анимации. 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 smtClean="0"/>
              <a:t>Описать </a:t>
            </a:r>
            <a:r>
              <a:rPr lang="ru-RU" dirty="0"/>
              <a:t>процесс создания и технологии, используемые в проекте.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Техническая концепция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Простые фигуры, случайно появляясь из ниоткуда,  трансформируются друг в друга с изменением фона.</a:t>
            </a:r>
            <a:endParaRPr lang="ru-RU" dirty="0"/>
          </a:p>
          <a:p>
            <a:r>
              <a:rPr lang="ru-RU" dirty="0" smtClean="0"/>
              <a:t>Длительность</a:t>
            </a:r>
            <a:r>
              <a:rPr lang="ru-RU" dirty="0"/>
              <a:t>: 9 -10 секунд;</a:t>
            </a:r>
            <a:endParaRPr lang="ru-RU" dirty="0"/>
          </a:p>
          <a:p>
            <a:r>
              <a:rPr lang="ru-RU" dirty="0" smtClean="0"/>
              <a:t>Цветовая </a:t>
            </a:r>
            <a:r>
              <a:rPr lang="ru-RU" dirty="0"/>
              <a:t>гамма должна быть выполнена в различных оттенках серого цвета.</a:t>
            </a:r>
            <a:endParaRPr lang="ru-RU" dirty="0"/>
          </a:p>
          <a:p>
            <a:r>
              <a:rPr lang="ru-RU" dirty="0"/>
              <a:t>Применяемые технологии: </a:t>
            </a:r>
            <a:r>
              <a:rPr lang="en-US" dirty="0"/>
              <a:t>HTML Canvas</a:t>
            </a:r>
            <a:r>
              <a:rPr lang="ru-RU" dirty="0"/>
              <a:t>, </a:t>
            </a:r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GSAP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8113"/>
            <a:ext cx="2571426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oursework 15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67953"/>
            <a:ext cx="257606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oursework 15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67953"/>
            <a:ext cx="258782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oursework 15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24975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oursework 15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91" y="4509120"/>
            <a:ext cx="258782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oursework 15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09120"/>
            <a:ext cx="24975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1523"/>
            <a:ext cx="256000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oursework 15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24975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oursework 15 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0848"/>
            <a:ext cx="24975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oursework 15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258782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oursework 15 6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39" y="4437112"/>
            <a:ext cx="24975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oursework 15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56" y="4437112"/>
            <a:ext cx="257577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/>
              <a:t>var</a:t>
            </a:r>
            <a:r>
              <a:rPr lang="en-US" sz="2400" i="1" dirty="0"/>
              <a:t> canvas = </a:t>
            </a:r>
            <a:r>
              <a:rPr lang="en-US" sz="2400" i="1" dirty="0" err="1"/>
              <a:t>document.getElementById</a:t>
            </a:r>
            <a:r>
              <a:rPr lang="en-US" sz="2400" i="1" dirty="0"/>
              <a:t>('canvas'),</a:t>
            </a:r>
            <a:endParaRPr lang="ru-RU" sz="2400" dirty="0"/>
          </a:p>
          <a:p>
            <a:r>
              <a:rPr lang="en-US" sz="2400" i="1" dirty="0"/>
              <a:t>stage = new </a:t>
            </a:r>
            <a:r>
              <a:rPr lang="en-US" sz="2400" i="1" dirty="0" err="1"/>
              <a:t>createjs.Stage</a:t>
            </a:r>
            <a:r>
              <a:rPr lang="en-US" sz="2400" i="1" dirty="0"/>
              <a:t>(canvas);</a:t>
            </a:r>
            <a:endParaRPr lang="ru-RU" sz="2400" dirty="0"/>
          </a:p>
          <a:p>
            <a:r>
              <a:rPr lang="ru-RU" sz="2400" i="1" dirty="0" err="1"/>
              <a:t>new</a:t>
            </a:r>
            <a:r>
              <a:rPr lang="ru-RU" sz="2400" i="1" dirty="0"/>
              <a:t> </a:t>
            </a:r>
            <a:r>
              <a:rPr lang="ru-RU" sz="2400" i="1" dirty="0" err="1" smtClean="0"/>
              <a:t>createjs.Shape</a:t>
            </a:r>
            <a:r>
              <a:rPr lang="ru-RU" sz="2400" i="1" dirty="0" smtClean="0"/>
              <a:t>();</a:t>
            </a:r>
            <a:r>
              <a:rPr lang="ru-RU" sz="2400" dirty="0" smtClean="0"/>
              <a:t> </a:t>
            </a:r>
            <a:r>
              <a:rPr lang="ru-RU" sz="2400" i="1" dirty="0" err="1"/>
              <a:t>stage.addChild</a:t>
            </a:r>
            <a:r>
              <a:rPr lang="ru-RU" sz="2400" i="1" dirty="0"/>
              <a:t>(…);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3" y="3429000"/>
            <a:ext cx="6077958" cy="27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ходе выполнения данного курсового проекта был разработан анимационный ролик с применением технологий </a:t>
            </a:r>
            <a:r>
              <a:rPr lang="en-US" dirty="0"/>
              <a:t>Canvas </a:t>
            </a:r>
            <a:r>
              <a:rPr lang="ru-RU" dirty="0"/>
              <a:t>и </a:t>
            </a:r>
            <a:r>
              <a:rPr lang="en-US" dirty="0"/>
              <a:t>JavaScript</a:t>
            </a:r>
            <a:r>
              <a:rPr lang="ru-RU" dirty="0"/>
              <a:t>. Определены концептуальные задачи проекта, сформулированы цели и задачи </a:t>
            </a:r>
            <a:r>
              <a:rPr lang="ru-RU" dirty="0" err="1"/>
              <a:t>моушн</a:t>
            </a:r>
            <a:r>
              <a:rPr lang="ru-RU" dirty="0"/>
              <a:t> дизайна, была определена основная целевая аудитория данного анимационного ролика. Также были определены такие технические параметры анимации как сюжет, персонажи, фоны, формы и цветовая гамма со стилистикой оформления.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76664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1570</Words>
  <Application>WPS Presentation</Application>
  <PresentationFormat>Экран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Arial</vt:lpstr>
      <vt:lpstr>Franklin Gothic Book</vt:lpstr>
      <vt:lpstr>Microsoft YaHei</vt:lpstr>
      <vt:lpstr/>
      <vt:lpstr>Arial Unicode MS</vt:lpstr>
      <vt:lpstr>Calibri</vt:lpstr>
      <vt:lpstr>Wingdings</vt:lpstr>
      <vt:lpstr>Техническая</vt:lpstr>
      <vt:lpstr>   КУРСОВАЯ РАБОТА  Разработка анимации в элементе canvas с применением JavaScript    </vt:lpstr>
      <vt:lpstr>Цели и задачи курсовой работы</vt:lpstr>
      <vt:lpstr>Техническая концепция </vt:lpstr>
      <vt:lpstr>Проектирование</vt:lpstr>
      <vt:lpstr>Проектирование</vt:lpstr>
      <vt:lpstr>Разработка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КУРСОВАЯ РАБОТА  Разработка анимации в элементе canvas с применением JavaScript    </dc:title>
  <dc:creator>Vitalik</dc:creator>
  <cp:lastModifiedBy>Vadim</cp:lastModifiedBy>
  <cp:revision>8</cp:revision>
  <dcterms:created xsi:type="dcterms:W3CDTF">2018-10-14T20:14:00Z</dcterms:created>
  <dcterms:modified xsi:type="dcterms:W3CDTF">2019-04-14T12:20:56Z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1049-11.2.0.8310</vt:lpwstr>
  </property>
</Properties>
</file>