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700" r:id="rId2"/>
  </p:sldMasterIdLst>
  <p:notesMasterIdLst>
    <p:notesMasterId r:id="rId27"/>
  </p:notesMasterIdLst>
  <p:sldIdLst>
    <p:sldId id="274" r:id="rId3"/>
    <p:sldId id="281" r:id="rId4"/>
    <p:sldId id="275" r:id="rId5"/>
    <p:sldId id="256" r:id="rId6"/>
    <p:sldId id="257" r:id="rId7"/>
    <p:sldId id="258" r:id="rId8"/>
    <p:sldId id="259" r:id="rId9"/>
    <p:sldId id="261" r:id="rId10"/>
    <p:sldId id="262" r:id="rId11"/>
    <p:sldId id="263" r:id="rId12"/>
    <p:sldId id="264" r:id="rId13"/>
    <p:sldId id="265" r:id="rId14"/>
    <p:sldId id="266" r:id="rId15"/>
    <p:sldId id="267" r:id="rId16"/>
    <p:sldId id="268" r:id="rId17"/>
    <p:sldId id="269" r:id="rId18"/>
    <p:sldId id="271" r:id="rId19"/>
    <p:sldId id="272" r:id="rId20"/>
    <p:sldId id="273" r:id="rId21"/>
    <p:sldId id="279" r:id="rId22"/>
    <p:sldId id="276" r:id="rId23"/>
    <p:sldId id="277" r:id="rId24"/>
    <p:sldId id="278" r:id="rId25"/>
    <p:sldId id="280" r:id="rId26"/>
  </p:sldIdLst>
  <p:sldSz cx="12192000" cy="6858000"/>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4" autoAdjust="0"/>
    <p:restoredTop sz="94660"/>
  </p:normalViewPr>
  <p:slideViewPr>
    <p:cSldViewPr snapToGrid="0">
      <p:cViewPr varScale="1">
        <p:scale>
          <a:sx n="73" d="100"/>
          <a:sy n="73" d="100"/>
        </p:scale>
        <p:origin x="8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21984C52-A0AD-4AAF-8A78-9C3106B504B0}" type="datetimeFigureOut">
              <a:rPr lang="zh-CN" altLang="en-US" smtClean="0"/>
              <a:t>2019/10/8</a:t>
            </a:fld>
            <a:endParaRPr lang="zh-CN" altLang="en-US"/>
          </a:p>
        </p:txBody>
      </p:sp>
      <p:sp>
        <p:nvSpPr>
          <p:cNvPr id="4" name="幻灯片图像占位符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2136136-4042-4474-99AA-D1C45AE7FD04}" type="slidenum">
              <a:rPr lang="zh-CN" altLang="en-US" smtClean="0"/>
              <a:t>‹#›</a:t>
            </a:fld>
            <a:endParaRPr lang="zh-CN" altLang="en-US"/>
          </a:p>
        </p:txBody>
      </p:sp>
    </p:spTree>
    <p:extLst>
      <p:ext uri="{BB962C8B-B14F-4D97-AF65-F5344CB8AC3E}">
        <p14:creationId xmlns:p14="http://schemas.microsoft.com/office/powerpoint/2010/main" val="2943959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136136-4042-4474-99AA-D1C45AE7FD04}" type="slidenum">
              <a:rPr lang="zh-CN" altLang="en-US" smtClean="0"/>
              <a:t>19</a:t>
            </a:fld>
            <a:endParaRPr lang="zh-CN" altLang="en-US"/>
          </a:p>
        </p:txBody>
      </p:sp>
    </p:spTree>
    <p:extLst>
      <p:ext uri="{BB962C8B-B14F-4D97-AF65-F5344CB8AC3E}">
        <p14:creationId xmlns:p14="http://schemas.microsoft.com/office/powerpoint/2010/main" val="2429668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14" name="PlaceHolder 2"/>
          <p:cNvSpPr>
            <a:spLocks noGrp="1"/>
          </p:cNvSpPr>
          <p:nvPr>
            <p:ph type="body"/>
          </p:nvPr>
        </p:nvSpPr>
        <p:spPr>
          <a:xfrm>
            <a:off x="609480" y="1600200"/>
            <a:ext cx="1097316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15" name="PlaceHolder 3"/>
          <p:cNvSpPr>
            <a:spLocks noGrp="1"/>
          </p:cNvSpPr>
          <p:nvPr>
            <p:ph type="body"/>
          </p:nvPr>
        </p:nvSpPr>
        <p:spPr>
          <a:xfrm>
            <a:off x="609480" y="3964680"/>
            <a:ext cx="1097316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17" name="PlaceHolder 2"/>
          <p:cNvSpPr>
            <a:spLocks noGrp="1"/>
          </p:cNvSpPr>
          <p:nvPr>
            <p:ph type="body"/>
          </p:nvPr>
        </p:nvSpPr>
        <p:spPr>
          <a:xfrm>
            <a:off x="60948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18" name="PlaceHolder 3"/>
          <p:cNvSpPr>
            <a:spLocks noGrp="1"/>
          </p:cNvSpPr>
          <p:nvPr>
            <p:ph type="body"/>
          </p:nvPr>
        </p:nvSpPr>
        <p:spPr>
          <a:xfrm>
            <a:off x="623232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19" name="PlaceHolder 4"/>
          <p:cNvSpPr>
            <a:spLocks noGrp="1"/>
          </p:cNvSpPr>
          <p:nvPr>
            <p:ph type="body"/>
          </p:nvPr>
        </p:nvSpPr>
        <p:spPr>
          <a:xfrm>
            <a:off x="60948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20" name="PlaceHolder 5"/>
          <p:cNvSpPr>
            <a:spLocks noGrp="1"/>
          </p:cNvSpPr>
          <p:nvPr>
            <p:ph type="body"/>
          </p:nvPr>
        </p:nvSpPr>
        <p:spPr>
          <a:xfrm>
            <a:off x="623232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22" name="PlaceHolder 2"/>
          <p:cNvSpPr>
            <a:spLocks noGrp="1"/>
          </p:cNvSpPr>
          <p:nvPr>
            <p:ph type="body"/>
          </p:nvPr>
        </p:nvSpPr>
        <p:spPr>
          <a:xfrm>
            <a:off x="609480" y="160020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23" name="PlaceHolder 3"/>
          <p:cNvSpPr>
            <a:spLocks noGrp="1"/>
          </p:cNvSpPr>
          <p:nvPr>
            <p:ph type="body"/>
          </p:nvPr>
        </p:nvSpPr>
        <p:spPr>
          <a:xfrm>
            <a:off x="4319640" y="160020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24" name="PlaceHolder 4"/>
          <p:cNvSpPr>
            <a:spLocks noGrp="1"/>
          </p:cNvSpPr>
          <p:nvPr>
            <p:ph type="body"/>
          </p:nvPr>
        </p:nvSpPr>
        <p:spPr>
          <a:xfrm>
            <a:off x="8029800" y="160020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25" name="PlaceHolder 5"/>
          <p:cNvSpPr>
            <a:spLocks noGrp="1"/>
          </p:cNvSpPr>
          <p:nvPr>
            <p:ph type="body"/>
          </p:nvPr>
        </p:nvSpPr>
        <p:spPr>
          <a:xfrm>
            <a:off x="609480" y="396468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26" name="PlaceHolder 6"/>
          <p:cNvSpPr>
            <a:spLocks noGrp="1"/>
          </p:cNvSpPr>
          <p:nvPr>
            <p:ph type="body"/>
          </p:nvPr>
        </p:nvSpPr>
        <p:spPr>
          <a:xfrm>
            <a:off x="4319640" y="396468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27" name="PlaceHolder 7"/>
          <p:cNvSpPr>
            <a:spLocks noGrp="1"/>
          </p:cNvSpPr>
          <p:nvPr>
            <p:ph type="body"/>
          </p:nvPr>
        </p:nvSpPr>
        <p:spPr>
          <a:xfrm>
            <a:off x="8029800" y="396468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12E8510-99B7-4C79-BBDD-0D28376EB000}" type="datetimeFigureOut">
              <a:rPr lang="zh-CN" altLang="en-US" smtClean="0"/>
              <a:t>2019/10/8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4DD267-9819-4B16-925F-C75F218755B8}" type="slidenum">
              <a:rPr lang="zh-CN" altLang="en-US" smtClean="0"/>
              <a:t>‹#›</a:t>
            </a:fld>
            <a:endParaRPr lang="zh-CN" altLang="en-US"/>
          </a:p>
        </p:txBody>
      </p:sp>
    </p:spTree>
    <p:extLst>
      <p:ext uri="{BB962C8B-B14F-4D97-AF65-F5344CB8AC3E}">
        <p14:creationId xmlns:p14="http://schemas.microsoft.com/office/powerpoint/2010/main" val="2002098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12E8510-99B7-4C79-BBDD-0D28376EB000}" type="datetimeFigureOut">
              <a:rPr lang="zh-CN" altLang="en-US" smtClean="0"/>
              <a:t>2019/10/8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4DD267-9819-4B16-925F-C75F218755B8}" type="slidenum">
              <a:rPr lang="zh-CN" altLang="en-US" smtClean="0"/>
              <a:t>‹#›</a:t>
            </a:fld>
            <a:endParaRPr lang="zh-CN" altLang="en-US"/>
          </a:p>
        </p:txBody>
      </p:sp>
    </p:spTree>
    <p:extLst>
      <p:ext uri="{BB962C8B-B14F-4D97-AF65-F5344CB8AC3E}">
        <p14:creationId xmlns:p14="http://schemas.microsoft.com/office/powerpoint/2010/main" val="3211353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F64AF-9A19-4ED0-B084-75008590D7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58001D-045F-4C03-B6B4-BA7401BAD7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C40EE8-6A82-4C5C-9389-B02B31D010D3}"/>
              </a:ext>
            </a:extLst>
          </p:cNvPr>
          <p:cNvSpPr>
            <a:spLocks noGrp="1"/>
          </p:cNvSpPr>
          <p:nvPr>
            <p:ph type="dt" sz="half" idx="10"/>
          </p:nvPr>
        </p:nvSpPr>
        <p:spPr/>
        <p:txBody>
          <a:bodyPr/>
          <a:lstStyle/>
          <a:p>
            <a:fld id="{EE776B6D-9A6E-4097-8978-F2DFE805C187}" type="datetimeFigureOut">
              <a:rPr lang="zh-CN" altLang="en-US" smtClean="0"/>
              <a:t>2019/10/8</a:t>
            </a:fld>
            <a:endParaRPr lang="zh-CN" altLang="en-US"/>
          </a:p>
        </p:txBody>
      </p:sp>
      <p:sp>
        <p:nvSpPr>
          <p:cNvPr id="5" name="页脚占位符 4">
            <a:extLst>
              <a:ext uri="{FF2B5EF4-FFF2-40B4-BE49-F238E27FC236}">
                <a16:creationId xmlns:a16="http://schemas.microsoft.com/office/drawing/2014/main" id="{58FDC4D6-24B7-4985-9C9A-D1569AF618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C7A95F-1DD8-4310-80C9-762746B7184E}"/>
              </a:ext>
            </a:extLst>
          </p:cNvPr>
          <p:cNvSpPr>
            <a:spLocks noGrp="1"/>
          </p:cNvSpPr>
          <p:nvPr>
            <p:ph type="sldNum" sz="quarter" idx="12"/>
          </p:nvPr>
        </p:nvSpPr>
        <p:spPr/>
        <p:txBody>
          <a:bodyPr/>
          <a:lstStyle/>
          <a:p>
            <a:fld id="{BDA0659E-4898-4EEE-990F-1B99C9E97743}" type="slidenum">
              <a:rPr lang="zh-CN" altLang="en-US" smtClean="0"/>
              <a:t>‹#›</a:t>
            </a:fld>
            <a:endParaRPr lang="zh-CN" altLang="en-US"/>
          </a:p>
        </p:txBody>
      </p:sp>
    </p:spTree>
    <p:extLst>
      <p:ext uri="{BB962C8B-B14F-4D97-AF65-F5344CB8AC3E}">
        <p14:creationId xmlns:p14="http://schemas.microsoft.com/office/powerpoint/2010/main" val="1522345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76" name="PlaceHolder 2"/>
          <p:cNvSpPr>
            <a:spLocks noGrp="1"/>
          </p:cNvSpPr>
          <p:nvPr>
            <p:ph type="subTitle"/>
          </p:nvPr>
        </p:nvSpPr>
        <p:spPr>
          <a:xfrm>
            <a:off x="609480" y="1600200"/>
            <a:ext cx="10973160" cy="4526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78" name="PlaceHolder 2"/>
          <p:cNvSpPr>
            <a:spLocks noGrp="1"/>
          </p:cNvSpPr>
          <p:nvPr>
            <p:ph type="body"/>
          </p:nvPr>
        </p:nvSpPr>
        <p:spPr>
          <a:xfrm>
            <a:off x="609480" y="1600200"/>
            <a:ext cx="1097316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80" name="PlaceHolder 2"/>
          <p:cNvSpPr>
            <a:spLocks noGrp="1"/>
          </p:cNvSpPr>
          <p:nvPr>
            <p:ph type="body"/>
          </p:nvPr>
        </p:nvSpPr>
        <p:spPr>
          <a:xfrm>
            <a:off x="60948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81" name="PlaceHolder 3"/>
          <p:cNvSpPr>
            <a:spLocks noGrp="1"/>
          </p:cNvSpPr>
          <p:nvPr>
            <p:ph type="body"/>
          </p:nvPr>
        </p:nvSpPr>
        <p:spPr>
          <a:xfrm>
            <a:off x="623232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93" name="PlaceHolder 2"/>
          <p:cNvSpPr>
            <a:spLocks noGrp="1"/>
          </p:cNvSpPr>
          <p:nvPr>
            <p:ph type="subTitle"/>
          </p:nvPr>
        </p:nvSpPr>
        <p:spPr>
          <a:xfrm>
            <a:off x="609480" y="1600200"/>
            <a:ext cx="10973160" cy="4526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3" name="PlaceHolder 1"/>
          <p:cNvSpPr>
            <a:spLocks noGrp="1"/>
          </p:cNvSpPr>
          <p:nvPr>
            <p:ph type="subTitle"/>
          </p:nvPr>
        </p:nvSpPr>
        <p:spPr>
          <a:xfrm>
            <a:off x="609480" y="275040"/>
            <a:ext cx="10973160" cy="5301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85" name="PlaceHolder 2"/>
          <p:cNvSpPr>
            <a:spLocks noGrp="1"/>
          </p:cNvSpPr>
          <p:nvPr>
            <p:ph type="body"/>
          </p:nvPr>
        </p:nvSpPr>
        <p:spPr>
          <a:xfrm>
            <a:off x="60948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86" name="PlaceHolder 3"/>
          <p:cNvSpPr>
            <a:spLocks noGrp="1"/>
          </p:cNvSpPr>
          <p:nvPr>
            <p:ph type="body"/>
          </p:nvPr>
        </p:nvSpPr>
        <p:spPr>
          <a:xfrm>
            <a:off x="623232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87" name="PlaceHolder 4"/>
          <p:cNvSpPr>
            <a:spLocks noGrp="1"/>
          </p:cNvSpPr>
          <p:nvPr>
            <p:ph type="body"/>
          </p:nvPr>
        </p:nvSpPr>
        <p:spPr>
          <a:xfrm>
            <a:off x="60948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89" name="PlaceHolder 2"/>
          <p:cNvSpPr>
            <a:spLocks noGrp="1"/>
          </p:cNvSpPr>
          <p:nvPr>
            <p:ph type="body"/>
          </p:nvPr>
        </p:nvSpPr>
        <p:spPr>
          <a:xfrm>
            <a:off x="60948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90" name="PlaceHolder 3"/>
          <p:cNvSpPr>
            <a:spLocks noGrp="1"/>
          </p:cNvSpPr>
          <p:nvPr>
            <p:ph type="body"/>
          </p:nvPr>
        </p:nvSpPr>
        <p:spPr>
          <a:xfrm>
            <a:off x="623232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91" name="PlaceHolder 4"/>
          <p:cNvSpPr>
            <a:spLocks noGrp="1"/>
          </p:cNvSpPr>
          <p:nvPr>
            <p:ph type="body"/>
          </p:nvPr>
        </p:nvSpPr>
        <p:spPr>
          <a:xfrm>
            <a:off x="623232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93" name="PlaceHolder 2"/>
          <p:cNvSpPr>
            <a:spLocks noGrp="1"/>
          </p:cNvSpPr>
          <p:nvPr>
            <p:ph type="body"/>
          </p:nvPr>
        </p:nvSpPr>
        <p:spPr>
          <a:xfrm>
            <a:off x="60948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94" name="PlaceHolder 3"/>
          <p:cNvSpPr>
            <a:spLocks noGrp="1"/>
          </p:cNvSpPr>
          <p:nvPr>
            <p:ph type="body"/>
          </p:nvPr>
        </p:nvSpPr>
        <p:spPr>
          <a:xfrm>
            <a:off x="623232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95" name="PlaceHolder 4"/>
          <p:cNvSpPr>
            <a:spLocks noGrp="1"/>
          </p:cNvSpPr>
          <p:nvPr>
            <p:ph type="body"/>
          </p:nvPr>
        </p:nvSpPr>
        <p:spPr>
          <a:xfrm>
            <a:off x="609480" y="3964680"/>
            <a:ext cx="1097316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97" name="PlaceHolder 2"/>
          <p:cNvSpPr>
            <a:spLocks noGrp="1"/>
          </p:cNvSpPr>
          <p:nvPr>
            <p:ph type="body"/>
          </p:nvPr>
        </p:nvSpPr>
        <p:spPr>
          <a:xfrm>
            <a:off x="609480" y="1600200"/>
            <a:ext cx="1097316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98" name="PlaceHolder 3"/>
          <p:cNvSpPr>
            <a:spLocks noGrp="1"/>
          </p:cNvSpPr>
          <p:nvPr>
            <p:ph type="body"/>
          </p:nvPr>
        </p:nvSpPr>
        <p:spPr>
          <a:xfrm>
            <a:off x="609480" y="3964680"/>
            <a:ext cx="1097316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200" name="PlaceHolder 2"/>
          <p:cNvSpPr>
            <a:spLocks noGrp="1"/>
          </p:cNvSpPr>
          <p:nvPr>
            <p:ph type="body"/>
          </p:nvPr>
        </p:nvSpPr>
        <p:spPr>
          <a:xfrm>
            <a:off x="60948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01" name="PlaceHolder 3"/>
          <p:cNvSpPr>
            <a:spLocks noGrp="1"/>
          </p:cNvSpPr>
          <p:nvPr>
            <p:ph type="body"/>
          </p:nvPr>
        </p:nvSpPr>
        <p:spPr>
          <a:xfrm>
            <a:off x="623232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02" name="PlaceHolder 4"/>
          <p:cNvSpPr>
            <a:spLocks noGrp="1"/>
          </p:cNvSpPr>
          <p:nvPr>
            <p:ph type="body"/>
          </p:nvPr>
        </p:nvSpPr>
        <p:spPr>
          <a:xfrm>
            <a:off x="60948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03" name="PlaceHolder 5"/>
          <p:cNvSpPr>
            <a:spLocks noGrp="1"/>
          </p:cNvSpPr>
          <p:nvPr>
            <p:ph type="body"/>
          </p:nvPr>
        </p:nvSpPr>
        <p:spPr>
          <a:xfrm>
            <a:off x="623232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205" name="PlaceHolder 2"/>
          <p:cNvSpPr>
            <a:spLocks noGrp="1"/>
          </p:cNvSpPr>
          <p:nvPr>
            <p:ph type="body"/>
          </p:nvPr>
        </p:nvSpPr>
        <p:spPr>
          <a:xfrm>
            <a:off x="609480" y="160020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06" name="PlaceHolder 3"/>
          <p:cNvSpPr>
            <a:spLocks noGrp="1"/>
          </p:cNvSpPr>
          <p:nvPr>
            <p:ph type="body"/>
          </p:nvPr>
        </p:nvSpPr>
        <p:spPr>
          <a:xfrm>
            <a:off x="4319640" y="160020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07" name="PlaceHolder 4"/>
          <p:cNvSpPr>
            <a:spLocks noGrp="1"/>
          </p:cNvSpPr>
          <p:nvPr>
            <p:ph type="body"/>
          </p:nvPr>
        </p:nvSpPr>
        <p:spPr>
          <a:xfrm>
            <a:off x="8029800" y="160020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08" name="PlaceHolder 5"/>
          <p:cNvSpPr>
            <a:spLocks noGrp="1"/>
          </p:cNvSpPr>
          <p:nvPr>
            <p:ph type="body"/>
          </p:nvPr>
        </p:nvSpPr>
        <p:spPr>
          <a:xfrm>
            <a:off x="609480" y="396468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09" name="PlaceHolder 6"/>
          <p:cNvSpPr>
            <a:spLocks noGrp="1"/>
          </p:cNvSpPr>
          <p:nvPr>
            <p:ph type="body"/>
          </p:nvPr>
        </p:nvSpPr>
        <p:spPr>
          <a:xfrm>
            <a:off x="4319640" y="396468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10" name="PlaceHolder 7"/>
          <p:cNvSpPr>
            <a:spLocks noGrp="1"/>
          </p:cNvSpPr>
          <p:nvPr>
            <p:ph type="body"/>
          </p:nvPr>
        </p:nvSpPr>
        <p:spPr>
          <a:xfrm>
            <a:off x="8029800" y="396468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95" name="PlaceHolder 2"/>
          <p:cNvSpPr>
            <a:spLocks noGrp="1"/>
          </p:cNvSpPr>
          <p:nvPr>
            <p:ph type="body"/>
          </p:nvPr>
        </p:nvSpPr>
        <p:spPr>
          <a:xfrm>
            <a:off x="609480" y="1600200"/>
            <a:ext cx="1097316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97" name="PlaceHolder 2"/>
          <p:cNvSpPr>
            <a:spLocks noGrp="1"/>
          </p:cNvSpPr>
          <p:nvPr>
            <p:ph type="body"/>
          </p:nvPr>
        </p:nvSpPr>
        <p:spPr>
          <a:xfrm>
            <a:off x="60948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98" name="PlaceHolder 3"/>
          <p:cNvSpPr>
            <a:spLocks noGrp="1"/>
          </p:cNvSpPr>
          <p:nvPr>
            <p:ph type="body"/>
          </p:nvPr>
        </p:nvSpPr>
        <p:spPr>
          <a:xfrm>
            <a:off x="623232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5040"/>
            <a:ext cx="10973160" cy="5301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02" name="PlaceHolder 2"/>
          <p:cNvSpPr>
            <a:spLocks noGrp="1"/>
          </p:cNvSpPr>
          <p:nvPr>
            <p:ph type="body"/>
          </p:nvPr>
        </p:nvSpPr>
        <p:spPr>
          <a:xfrm>
            <a:off x="60948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03" name="PlaceHolder 3"/>
          <p:cNvSpPr>
            <a:spLocks noGrp="1"/>
          </p:cNvSpPr>
          <p:nvPr>
            <p:ph type="body"/>
          </p:nvPr>
        </p:nvSpPr>
        <p:spPr>
          <a:xfrm>
            <a:off x="623232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04" name="PlaceHolder 4"/>
          <p:cNvSpPr>
            <a:spLocks noGrp="1"/>
          </p:cNvSpPr>
          <p:nvPr>
            <p:ph type="body"/>
          </p:nvPr>
        </p:nvSpPr>
        <p:spPr>
          <a:xfrm>
            <a:off x="60948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06" name="PlaceHolder 2"/>
          <p:cNvSpPr>
            <a:spLocks noGrp="1"/>
          </p:cNvSpPr>
          <p:nvPr>
            <p:ph type="body"/>
          </p:nvPr>
        </p:nvSpPr>
        <p:spPr>
          <a:xfrm>
            <a:off x="60948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07" name="PlaceHolder 3"/>
          <p:cNvSpPr>
            <a:spLocks noGrp="1"/>
          </p:cNvSpPr>
          <p:nvPr>
            <p:ph type="body"/>
          </p:nvPr>
        </p:nvSpPr>
        <p:spPr>
          <a:xfrm>
            <a:off x="623232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08" name="PlaceHolder 4"/>
          <p:cNvSpPr>
            <a:spLocks noGrp="1"/>
          </p:cNvSpPr>
          <p:nvPr>
            <p:ph type="body"/>
          </p:nvPr>
        </p:nvSpPr>
        <p:spPr>
          <a:xfrm>
            <a:off x="623232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10" name="PlaceHolder 2"/>
          <p:cNvSpPr>
            <a:spLocks noGrp="1"/>
          </p:cNvSpPr>
          <p:nvPr>
            <p:ph type="body"/>
          </p:nvPr>
        </p:nvSpPr>
        <p:spPr>
          <a:xfrm>
            <a:off x="60948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11" name="PlaceHolder 3"/>
          <p:cNvSpPr>
            <a:spLocks noGrp="1"/>
          </p:cNvSpPr>
          <p:nvPr>
            <p:ph type="body"/>
          </p:nvPr>
        </p:nvSpPr>
        <p:spPr>
          <a:xfrm>
            <a:off x="623232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12" name="PlaceHolder 4"/>
          <p:cNvSpPr>
            <a:spLocks noGrp="1"/>
          </p:cNvSpPr>
          <p:nvPr>
            <p:ph type="body"/>
          </p:nvPr>
        </p:nvSpPr>
        <p:spPr>
          <a:xfrm>
            <a:off x="609480" y="3964680"/>
            <a:ext cx="1097316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alphaModFix amt="63000"/>
            <a:lum/>
          </a:blip>
          <a:srcRect/>
          <a:tile tx="0" ty="0" sx="100000" sy="100000" flip="none" algn="tl"/>
        </a:blipFill>
        <a:effectLst/>
      </p:bgPr>
    </p:bg>
    <p:spTree>
      <p:nvGrpSpPr>
        <p:cNvPr id="1" name=""/>
        <p:cNvGrpSpPr/>
        <p:nvPr/>
      </p:nvGrpSpPr>
      <p:grpSpPr>
        <a:xfrm>
          <a:off x="0" y="0"/>
          <a:ext cx="0" cy="0"/>
          <a:chOff x="0" y="0"/>
          <a:chExt cx="0" cy="0"/>
        </a:xfrm>
      </p:grpSpPr>
      <p:grpSp>
        <p:nvGrpSpPr>
          <p:cNvPr id="76" name="Group 1"/>
          <p:cNvGrpSpPr/>
          <p:nvPr/>
        </p:nvGrpSpPr>
        <p:grpSpPr>
          <a:xfrm>
            <a:off x="-10440" y="-7920"/>
            <a:ext cx="12226320" cy="6873840"/>
            <a:chOff x="-10440" y="-7920"/>
            <a:chExt cx="12226320" cy="6873840"/>
          </a:xfrm>
        </p:grpSpPr>
        <p:sp>
          <p:nvSpPr>
            <p:cNvPr id="77" name="Line 2"/>
            <p:cNvSpPr/>
            <p:nvPr/>
          </p:nvSpPr>
          <p:spPr>
            <a:xfrm flipV="1">
              <a:off x="6842160" y="4175640"/>
              <a:ext cx="5362920" cy="2682000"/>
            </a:xfrm>
            <a:prstGeom prst="line">
              <a:avLst/>
            </a:prstGeom>
            <a:ln w="9360">
              <a:solidFill>
                <a:srgbClr val="D9D9D9"/>
              </a:solidFill>
              <a:miter/>
            </a:ln>
          </p:spPr>
          <p:style>
            <a:lnRef idx="0">
              <a:scrgbClr r="0" g="0" b="0"/>
            </a:lnRef>
            <a:fillRef idx="0">
              <a:scrgbClr r="0" g="0" b="0"/>
            </a:fillRef>
            <a:effectRef idx="0">
              <a:scrgbClr r="0" g="0" b="0"/>
            </a:effectRef>
            <a:fontRef idx="minor"/>
          </p:style>
        </p:sp>
        <p:sp>
          <p:nvSpPr>
            <p:cNvPr id="78" name="Line 3"/>
            <p:cNvSpPr/>
            <p:nvPr/>
          </p:nvSpPr>
          <p:spPr>
            <a:xfrm>
              <a:off x="9390960" y="360"/>
              <a:ext cx="1625400" cy="6856920"/>
            </a:xfrm>
            <a:prstGeom prst="line">
              <a:avLst/>
            </a:prstGeom>
            <a:ln w="9360">
              <a:solidFill>
                <a:srgbClr val="BFBFBF"/>
              </a:solidFill>
              <a:miter/>
            </a:ln>
          </p:spPr>
          <p:style>
            <a:lnRef idx="0">
              <a:scrgbClr r="0" g="0" b="0"/>
            </a:lnRef>
            <a:fillRef idx="0">
              <a:scrgbClr r="0" g="0" b="0"/>
            </a:fillRef>
            <a:effectRef idx="0">
              <a:scrgbClr r="0" g="0" b="0"/>
            </a:effectRef>
            <a:fontRef idx="minor"/>
          </p:style>
        </p:sp>
        <p:sp>
          <p:nvSpPr>
            <p:cNvPr id="79" name="CustomShape 4"/>
            <p:cNvSpPr/>
            <p:nvPr/>
          </p:nvSpPr>
          <p:spPr>
            <a:xfrm>
              <a:off x="9189720" y="360"/>
              <a:ext cx="3026160" cy="6865560"/>
            </a:xfrm>
            <a:custGeom>
              <a:avLst/>
              <a:gdLst/>
              <a:ahLst/>
              <a:cxnLst/>
              <a:rect l="l" t="t" r="r" b="b"/>
              <a:pathLst>
                <a:path w="2271889" h="6866466">
                  <a:moveTo>
                    <a:pt x="2023534" y="0"/>
                  </a:moveTo>
                  <a:lnTo>
                    <a:pt x="0" y="6858000"/>
                  </a:lnTo>
                  <a:lnTo>
                    <a:pt x="2269067" y="6866466"/>
                  </a:lnTo>
                  <a:cubicBezTo>
                    <a:pt x="2271889" y="4580466"/>
                    <a:pt x="2257778" y="2294466"/>
                    <a:pt x="2260600" y="8466"/>
                  </a:cubicBezTo>
                  <a:lnTo>
                    <a:pt x="2023534" y="0"/>
                  </a:lnTo>
                  <a:close/>
                </a:path>
              </a:pathLst>
            </a:custGeom>
            <a:solidFill>
              <a:srgbClr val="90C226">
                <a:alpha val="30000"/>
              </a:srgbClr>
            </a:solidFill>
            <a:ln>
              <a:noFill/>
            </a:ln>
          </p:spPr>
          <p:style>
            <a:lnRef idx="0">
              <a:scrgbClr r="0" g="0" b="0"/>
            </a:lnRef>
            <a:fillRef idx="0">
              <a:scrgbClr r="0" g="0" b="0"/>
            </a:fillRef>
            <a:effectRef idx="0">
              <a:scrgbClr r="0" g="0" b="0"/>
            </a:effectRef>
            <a:fontRef idx="minor"/>
          </p:style>
        </p:sp>
        <p:sp>
          <p:nvSpPr>
            <p:cNvPr id="80" name="CustomShape 5"/>
            <p:cNvSpPr/>
            <p:nvPr/>
          </p:nvSpPr>
          <p:spPr>
            <a:xfrm>
              <a:off x="9608040" y="-7560"/>
              <a:ext cx="2597040" cy="6865560"/>
            </a:xfrm>
            <a:custGeom>
              <a:avLst/>
              <a:gdLst/>
              <a:ahLst/>
              <a:cxnLst/>
              <a:rect l="l" t="t" r="r" b="b"/>
              <a:pathLst>
                <a:path w="1950155" h="6866467">
                  <a:moveTo>
                    <a:pt x="0" y="0"/>
                  </a:moveTo>
                  <a:lnTo>
                    <a:pt x="1202267" y="6866467"/>
                  </a:lnTo>
                  <a:lnTo>
                    <a:pt x="1947333" y="6866467"/>
                  </a:lnTo>
                  <a:cubicBezTo>
                    <a:pt x="1944511" y="4577645"/>
                    <a:pt x="1950155" y="2288822"/>
                    <a:pt x="1947333" y="0"/>
                  </a:cubicBezTo>
                  <a:lnTo>
                    <a:pt x="0" y="0"/>
                  </a:lnTo>
                  <a:close/>
                </a:path>
              </a:pathLst>
            </a:custGeom>
            <a:solidFill>
              <a:srgbClr val="90C226">
                <a:alpha val="20000"/>
              </a:srgbClr>
            </a:solidFill>
            <a:ln>
              <a:noFill/>
            </a:ln>
          </p:spPr>
          <p:style>
            <a:lnRef idx="0">
              <a:scrgbClr r="0" g="0" b="0"/>
            </a:lnRef>
            <a:fillRef idx="0">
              <a:scrgbClr r="0" g="0" b="0"/>
            </a:fillRef>
            <a:effectRef idx="0">
              <a:scrgbClr r="0" g="0" b="0"/>
            </a:effectRef>
            <a:fontRef idx="minor"/>
          </p:style>
        </p:sp>
        <p:sp>
          <p:nvSpPr>
            <p:cNvPr id="81" name="CustomShape 6"/>
            <p:cNvSpPr/>
            <p:nvPr/>
          </p:nvSpPr>
          <p:spPr>
            <a:xfrm>
              <a:off x="8851320" y="3920040"/>
              <a:ext cx="3351600" cy="293760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rgbClr val="54A021">
                <a:alpha val="72000"/>
              </a:srgbClr>
            </a:solidFill>
            <a:ln>
              <a:noFill/>
            </a:ln>
          </p:spPr>
          <p:style>
            <a:lnRef idx="0">
              <a:scrgbClr r="0" g="0" b="0"/>
            </a:lnRef>
            <a:fillRef idx="0">
              <a:scrgbClr r="0" g="0" b="0"/>
            </a:fillRef>
            <a:effectRef idx="0">
              <a:scrgbClr r="0" g="0" b="0"/>
            </a:effectRef>
            <a:fontRef idx="minor"/>
          </p:style>
        </p:sp>
        <p:sp>
          <p:nvSpPr>
            <p:cNvPr id="82" name="CustomShape 7"/>
            <p:cNvSpPr/>
            <p:nvPr/>
          </p:nvSpPr>
          <p:spPr>
            <a:xfrm>
              <a:off x="9348120" y="-7560"/>
              <a:ext cx="2856960" cy="6865560"/>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rgbClr val="3F7819">
                <a:alpha val="70000"/>
              </a:srgbClr>
            </a:solidFill>
            <a:ln>
              <a:noFill/>
            </a:ln>
          </p:spPr>
          <p:style>
            <a:lnRef idx="0">
              <a:scrgbClr r="0" g="0" b="0"/>
            </a:lnRef>
            <a:fillRef idx="0">
              <a:scrgbClr r="0" g="0" b="0"/>
            </a:fillRef>
            <a:effectRef idx="0">
              <a:scrgbClr r="0" g="0" b="0"/>
            </a:effectRef>
            <a:fontRef idx="minor"/>
          </p:style>
        </p:sp>
        <p:sp>
          <p:nvSpPr>
            <p:cNvPr id="83" name="CustomShape 8"/>
            <p:cNvSpPr/>
            <p:nvPr/>
          </p:nvSpPr>
          <p:spPr>
            <a:xfrm>
              <a:off x="11061720" y="-7560"/>
              <a:ext cx="1143360" cy="6865560"/>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C0E474">
                <a:alpha val="70000"/>
              </a:srgbClr>
            </a:solidFill>
            <a:ln>
              <a:noFill/>
            </a:ln>
          </p:spPr>
          <p:style>
            <a:lnRef idx="0">
              <a:scrgbClr r="0" g="0" b="0"/>
            </a:lnRef>
            <a:fillRef idx="0">
              <a:scrgbClr r="0" g="0" b="0"/>
            </a:fillRef>
            <a:effectRef idx="0">
              <a:scrgbClr r="0" g="0" b="0"/>
            </a:effectRef>
            <a:fontRef idx="minor"/>
          </p:style>
        </p:sp>
        <p:sp>
          <p:nvSpPr>
            <p:cNvPr id="84" name="CustomShape 9"/>
            <p:cNvSpPr/>
            <p:nvPr/>
          </p:nvSpPr>
          <p:spPr>
            <a:xfrm>
              <a:off x="10770480" y="-7920"/>
              <a:ext cx="1422360" cy="6865560"/>
            </a:xfrm>
            <a:custGeom>
              <a:avLst/>
              <a:gdLst/>
              <a:ahLst/>
              <a:cxnLst/>
              <a:rect l="l" t="t" r="r" b="b"/>
              <a:pathLst>
                <a:path w="1272822" h="6866467">
                  <a:moveTo>
                    <a:pt x="0" y="0"/>
                  </a:moveTo>
                  <a:lnTo>
                    <a:pt x="1117600" y="6866467"/>
                  </a:lnTo>
                  <a:lnTo>
                    <a:pt x="1270000" y="6866467"/>
                  </a:lnTo>
                  <a:cubicBezTo>
                    <a:pt x="1272822" y="4574822"/>
                    <a:pt x="1250245" y="2291645"/>
                    <a:pt x="1253067" y="0"/>
                  </a:cubicBezTo>
                  <a:lnTo>
                    <a:pt x="0" y="0"/>
                  </a:lnTo>
                  <a:close/>
                </a:path>
              </a:pathLst>
            </a:custGeom>
            <a:solidFill>
              <a:srgbClr val="90C226">
                <a:alpha val="65000"/>
              </a:srgbClr>
            </a:solidFill>
            <a:ln>
              <a:noFill/>
            </a:ln>
          </p:spPr>
          <p:style>
            <a:lnRef idx="0">
              <a:scrgbClr r="0" g="0" b="0"/>
            </a:lnRef>
            <a:fillRef idx="0">
              <a:scrgbClr r="0" g="0" b="0"/>
            </a:fillRef>
            <a:effectRef idx="0">
              <a:scrgbClr r="0" g="0" b="0"/>
            </a:effectRef>
            <a:fontRef idx="minor"/>
          </p:style>
        </p:sp>
        <p:sp>
          <p:nvSpPr>
            <p:cNvPr id="85" name="CustomShape 10"/>
            <p:cNvSpPr/>
            <p:nvPr/>
          </p:nvSpPr>
          <p:spPr>
            <a:xfrm>
              <a:off x="10747800" y="4893480"/>
              <a:ext cx="1458720" cy="196380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rgbClr val="90C226">
                <a:alpha val="80000"/>
              </a:srgbClr>
            </a:solidFill>
            <a:ln>
              <a:noFill/>
            </a:ln>
          </p:spPr>
          <p:style>
            <a:lnRef idx="0">
              <a:scrgbClr r="0" g="0" b="0"/>
            </a:lnRef>
            <a:fillRef idx="0">
              <a:scrgbClr r="0" g="0" b="0"/>
            </a:fillRef>
            <a:effectRef idx="0">
              <a:scrgbClr r="0" g="0" b="0"/>
            </a:effectRef>
            <a:fontRef idx="minor"/>
          </p:style>
        </p:sp>
        <p:sp>
          <p:nvSpPr>
            <p:cNvPr id="86" name="CustomShape 11"/>
            <p:cNvSpPr/>
            <p:nvPr/>
          </p:nvSpPr>
          <p:spPr>
            <a:xfrm>
              <a:off x="-10440" y="-7920"/>
              <a:ext cx="1150920" cy="5697360"/>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rgbClr val="90C226">
                <a:alpha val="85000"/>
              </a:srgbClr>
            </a:solidFill>
            <a:ln>
              <a:noFill/>
            </a:ln>
          </p:spPr>
          <p:style>
            <a:lnRef idx="0">
              <a:scrgbClr r="0" g="0" b="0"/>
            </a:lnRef>
            <a:fillRef idx="0">
              <a:scrgbClr r="0" g="0" b="0"/>
            </a:fillRef>
            <a:effectRef idx="0">
              <a:scrgbClr r="0" g="0" b="0"/>
            </a:effectRef>
            <a:fontRef idx="minor"/>
          </p:style>
        </p:sp>
      </p:grpSp>
      <p:sp>
        <p:nvSpPr>
          <p:cNvPr id="87" name="PlaceHolder 12"/>
          <p:cNvSpPr>
            <a:spLocks noGrp="1"/>
          </p:cNvSpPr>
          <p:nvPr>
            <p:ph type="title"/>
          </p:nvPr>
        </p:nvSpPr>
        <p:spPr>
          <a:xfrm>
            <a:off x="812160" y="609120"/>
            <a:ext cx="8465040" cy="1320840"/>
          </a:xfrm>
          <a:prstGeom prst="rect">
            <a:avLst/>
          </a:prstGeom>
        </p:spPr>
        <p:txBody>
          <a:bodyPr lIns="90000" tIns="46800" rIns="90000" bIns="46800"/>
          <a:lstStyle/>
          <a:p>
            <a:r>
              <a:rPr lang="en-US" sz="4209" b="0" strike="noStrike" spc="-1">
                <a:solidFill>
                  <a:srgbClr val="90C226"/>
                </a:solidFill>
                <a:latin typeface="Trebuchet MS"/>
              </a:rPr>
              <a:t>单击鼠标编辑标题文字格式</a:t>
            </a:r>
          </a:p>
        </p:txBody>
      </p:sp>
      <p:sp>
        <p:nvSpPr>
          <p:cNvPr id="88" name="PlaceHolder 13"/>
          <p:cNvSpPr>
            <a:spLocks noGrp="1"/>
          </p:cNvSpPr>
          <p:nvPr>
            <p:ph type="body"/>
          </p:nvPr>
        </p:nvSpPr>
        <p:spPr>
          <a:xfrm>
            <a:off x="812160" y="2160360"/>
            <a:ext cx="8465040" cy="3881160"/>
          </a:xfrm>
          <a:prstGeom prst="rect">
            <a:avLst/>
          </a:prstGeom>
        </p:spPr>
        <p:txBody>
          <a:bodyPr lIns="90000" tIns="46800" rIns="90000" bIns="46800">
            <a:normAutofit/>
          </a:bodyPr>
          <a:lstStyle/>
          <a:p>
            <a:pPr marL="342720" indent="-342720">
              <a:spcBef>
                <a:spcPts val="998"/>
              </a:spcBef>
              <a:buClr>
                <a:srgbClr val="90C226"/>
              </a:buClr>
              <a:buSzPct val="80000"/>
              <a:buFont typeface="Wingdings 3" charset="2"/>
              <a:buChar char=""/>
            </a:pPr>
            <a:r>
              <a:rPr lang="en-US" sz="1800" b="0" strike="noStrike" spc="-1">
                <a:solidFill>
                  <a:srgbClr val="404040"/>
                </a:solidFill>
                <a:latin typeface="Trebuchet MS"/>
              </a:rPr>
              <a:t>单击鼠标编辑大纲文字格式</a:t>
            </a:r>
          </a:p>
          <a:p>
            <a:pPr marL="742680" lvl="1" indent="-285480">
              <a:spcBef>
                <a:spcPts val="998"/>
              </a:spcBef>
              <a:buClr>
                <a:srgbClr val="90C226"/>
              </a:buClr>
              <a:buSzPct val="80000"/>
              <a:buFont typeface="Wingdings 3" charset="2"/>
              <a:buChar char=""/>
            </a:pPr>
            <a:r>
              <a:rPr lang="en-US" sz="1800" b="0" strike="noStrike" spc="-1">
                <a:solidFill>
                  <a:srgbClr val="404040"/>
                </a:solidFill>
                <a:latin typeface="Trebuchet MS"/>
              </a:rPr>
              <a:t>第二个大纲级</a:t>
            </a:r>
          </a:p>
          <a:p>
            <a:pPr marL="1143000" lvl="2" indent="-228600">
              <a:spcBef>
                <a:spcPts val="998"/>
              </a:spcBef>
              <a:buClr>
                <a:srgbClr val="90C226"/>
              </a:buClr>
              <a:buSzPct val="80000"/>
              <a:buFont typeface="Wingdings 3" charset="2"/>
              <a:buChar char=""/>
            </a:pPr>
            <a:r>
              <a:rPr lang="en-US" sz="1800" b="0" strike="noStrike" spc="-1">
                <a:solidFill>
                  <a:srgbClr val="404040"/>
                </a:solidFill>
                <a:latin typeface="Trebuchet MS"/>
              </a:rPr>
              <a:t>第三大纲级别</a:t>
            </a:r>
          </a:p>
          <a:p>
            <a:pPr marL="1600200" lvl="3" indent="-228600">
              <a:spcBef>
                <a:spcPts val="998"/>
              </a:spcBef>
              <a:buClr>
                <a:srgbClr val="90C226"/>
              </a:buClr>
              <a:buSzPct val="80000"/>
              <a:buFont typeface="Wingdings 3" charset="2"/>
              <a:buChar char=""/>
            </a:pPr>
            <a:r>
              <a:rPr lang="en-US" sz="1800" b="0" strike="noStrike" spc="-1">
                <a:solidFill>
                  <a:srgbClr val="404040"/>
                </a:solidFill>
                <a:latin typeface="Trebuchet MS"/>
              </a:rPr>
              <a:t>第四大纲级别</a:t>
            </a:r>
          </a:p>
          <a:p>
            <a:pPr marL="2057400" lvl="4" indent="-228600">
              <a:spcBef>
                <a:spcPts val="998"/>
              </a:spcBef>
              <a:buClr>
                <a:srgbClr val="90C226"/>
              </a:buClr>
              <a:buSzPct val="80000"/>
              <a:buFont typeface="Wingdings 3" charset="2"/>
              <a:buChar char=""/>
            </a:pPr>
            <a:r>
              <a:rPr lang="en-US" sz="1800" b="0" strike="noStrike" spc="-1">
                <a:solidFill>
                  <a:srgbClr val="404040"/>
                </a:solidFill>
                <a:latin typeface="Trebuchet MS"/>
              </a:rPr>
              <a:t>第五大纲级别</a:t>
            </a:r>
          </a:p>
          <a:p>
            <a:pPr marL="2057400" lvl="5" indent="-228600">
              <a:spcBef>
                <a:spcPts val="998"/>
              </a:spcBef>
              <a:buClr>
                <a:srgbClr val="90C226"/>
              </a:buClr>
              <a:buSzPct val="80000"/>
              <a:buFont typeface="Wingdings 3" charset="2"/>
              <a:buChar char=""/>
            </a:pPr>
            <a:r>
              <a:rPr lang="en-US" sz="1800" b="0" strike="noStrike" spc="-1">
                <a:solidFill>
                  <a:srgbClr val="404040"/>
                </a:solidFill>
                <a:latin typeface="Trebuchet MS"/>
              </a:rPr>
              <a:t>第六大纲级别</a:t>
            </a:r>
          </a:p>
          <a:p>
            <a:pPr marL="2057400" lvl="6" indent="-228600">
              <a:spcBef>
                <a:spcPts val="998"/>
              </a:spcBef>
              <a:buClr>
                <a:srgbClr val="90C226"/>
              </a:buClr>
              <a:buSzPct val="80000"/>
              <a:buFont typeface="Wingdings 3" charset="2"/>
              <a:buChar char=""/>
            </a:pPr>
            <a:r>
              <a:rPr lang="en-US" sz="1800" b="0" strike="noStrike" spc="-1">
                <a:solidFill>
                  <a:srgbClr val="404040"/>
                </a:solidFill>
                <a:latin typeface="Trebuchet MS"/>
              </a:rPr>
              <a:t>第七大纲级别</a:t>
            </a:r>
          </a:p>
        </p:txBody>
      </p:sp>
      <p:sp>
        <p:nvSpPr>
          <p:cNvPr id="89" name="PlaceHolder 14"/>
          <p:cNvSpPr>
            <a:spLocks noGrp="1"/>
          </p:cNvSpPr>
          <p:nvPr>
            <p:ph type="dt"/>
          </p:nvPr>
        </p:nvSpPr>
        <p:spPr>
          <a:xfrm>
            <a:off x="7206480" y="6041520"/>
            <a:ext cx="912600" cy="365400"/>
          </a:xfrm>
          <a:prstGeom prst="rect">
            <a:avLst/>
          </a:prstGeom>
        </p:spPr>
        <p:txBody>
          <a:bodyPr lIns="90000" tIns="46800" rIns="90000" bIns="46800" anchor="ctr"/>
          <a:lstStyle/>
          <a:p>
            <a:endParaRPr lang="en-US" sz="2400" b="0" strike="noStrike" spc="-1">
              <a:latin typeface="Times New Roman"/>
            </a:endParaRPr>
          </a:p>
        </p:txBody>
      </p:sp>
      <p:sp>
        <p:nvSpPr>
          <p:cNvPr id="90" name="PlaceHolder 15"/>
          <p:cNvSpPr>
            <a:spLocks noGrp="1"/>
          </p:cNvSpPr>
          <p:nvPr>
            <p:ph type="ftr"/>
          </p:nvPr>
        </p:nvSpPr>
        <p:spPr>
          <a:xfrm>
            <a:off x="812160" y="6041520"/>
            <a:ext cx="6163920" cy="365400"/>
          </a:xfrm>
          <a:prstGeom prst="rect">
            <a:avLst/>
          </a:prstGeom>
        </p:spPr>
        <p:txBody>
          <a:bodyPr lIns="90000" tIns="46800" rIns="90000" bIns="46800" anchor="ctr"/>
          <a:lstStyle/>
          <a:p>
            <a:endParaRPr lang="en-US" sz="2400" b="0" strike="noStrike" spc="-1">
              <a:latin typeface="Times New Roman"/>
            </a:endParaRPr>
          </a:p>
        </p:txBody>
      </p:sp>
      <p:sp>
        <p:nvSpPr>
          <p:cNvPr id="91" name="PlaceHolder 16"/>
          <p:cNvSpPr>
            <a:spLocks noGrp="1"/>
          </p:cNvSpPr>
          <p:nvPr>
            <p:ph type="sldNum"/>
          </p:nvPr>
        </p:nvSpPr>
        <p:spPr>
          <a:xfrm>
            <a:off x="8592840" y="6041520"/>
            <a:ext cx="684000" cy="365400"/>
          </a:xfrm>
          <a:prstGeom prst="rect">
            <a:avLst/>
          </a:prstGeom>
        </p:spPr>
        <p:txBody>
          <a:bodyPr lIns="90000" tIns="46800" rIns="90000" bIns="46800" anchor="ctr"/>
          <a:lstStyle/>
          <a:p>
            <a:pPr algn="r"/>
            <a:fld id="{22B36429-7983-4A7A-BCF8-349DB7DA6B96}" type="slidenum">
              <a:rPr lang="en-US" sz="900" b="0" strike="noStrike" spc="-1">
                <a:solidFill>
                  <a:srgbClr val="90C226"/>
                </a:solidFill>
                <a:latin typeface="Times New Roman"/>
                <a:ea typeface="华文新魏"/>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52" r:id="rId13"/>
    <p:sldLayoutId id="2147483753" r:id="rId14"/>
    <p:sldLayoutId id="214748375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63000"/>
            <a:lum/>
          </a:blip>
          <a:srcRect/>
          <a:tile tx="0" ty="0" sx="100000" sy="100000" flip="none" algn="tl"/>
        </a:blipFill>
        <a:effectLst/>
      </p:bgPr>
    </p:bg>
    <p:spTree>
      <p:nvGrpSpPr>
        <p:cNvPr id="1" name=""/>
        <p:cNvGrpSpPr/>
        <p:nvPr/>
      </p:nvGrpSpPr>
      <p:grpSpPr>
        <a:xfrm>
          <a:off x="0" y="0"/>
          <a:ext cx="0" cy="0"/>
          <a:chOff x="0" y="0"/>
          <a:chExt cx="0" cy="0"/>
        </a:xfrm>
      </p:grpSpPr>
      <p:sp>
        <p:nvSpPr>
          <p:cNvPr id="170" name="PlaceHolder 1"/>
          <p:cNvSpPr>
            <a:spLocks noGrp="1"/>
          </p:cNvSpPr>
          <p:nvPr>
            <p:ph type="title"/>
          </p:nvPr>
        </p:nvSpPr>
        <p:spPr>
          <a:xfrm>
            <a:off x="914400" y="2130480"/>
            <a:ext cx="10362960" cy="1469520"/>
          </a:xfrm>
          <a:prstGeom prst="rect">
            <a:avLst/>
          </a:prstGeom>
        </p:spPr>
        <p:txBody>
          <a:bodyPr anchor="ctr"/>
          <a:lstStyle/>
          <a:p>
            <a:pPr algn="ctr">
              <a:lnSpc>
                <a:spcPct val="100000"/>
              </a:lnSpc>
            </a:pPr>
            <a:r>
              <a:rPr lang="zh-CN" sz="4400" b="0" strike="noStrike" spc="-1">
                <a:solidFill>
                  <a:srgbClr val="000000"/>
                </a:solidFill>
                <a:latin typeface="Calibri"/>
              </a:rPr>
              <a:t>单击此处编辑母版标题样式</a:t>
            </a:r>
          </a:p>
        </p:txBody>
      </p:sp>
      <p:sp>
        <p:nvSpPr>
          <p:cNvPr id="171" name="PlaceHolder 2"/>
          <p:cNvSpPr>
            <a:spLocks noGrp="1"/>
          </p:cNvSpPr>
          <p:nvPr>
            <p:ph type="dt"/>
          </p:nvPr>
        </p:nvSpPr>
        <p:spPr>
          <a:xfrm>
            <a:off x="609480" y="6356520"/>
            <a:ext cx="2844360" cy="364680"/>
          </a:xfrm>
          <a:prstGeom prst="rect">
            <a:avLst/>
          </a:prstGeom>
        </p:spPr>
        <p:txBody>
          <a:bodyPr anchor="ctr"/>
          <a:lstStyle/>
          <a:p>
            <a:pPr>
              <a:lnSpc>
                <a:spcPct val="100000"/>
              </a:lnSpc>
            </a:pPr>
            <a:fld id="{3D63F152-FB3F-4BD0-92D2-3DB01456D34A}" type="datetime">
              <a:rPr lang="en-US" sz="1200" b="0" strike="noStrike" spc="-1">
                <a:solidFill>
                  <a:srgbClr val="8B8B8B"/>
                </a:solidFill>
                <a:latin typeface="Calibri"/>
              </a:rPr>
              <a:t>10/8/2019</a:t>
            </a:fld>
            <a:endParaRPr lang="en-US" sz="1200" b="0" strike="noStrike" spc="-1">
              <a:latin typeface="Times New Roman"/>
            </a:endParaRPr>
          </a:p>
        </p:txBody>
      </p:sp>
      <p:sp>
        <p:nvSpPr>
          <p:cNvPr id="172" name="PlaceHolder 3"/>
          <p:cNvSpPr>
            <a:spLocks noGrp="1"/>
          </p:cNvSpPr>
          <p:nvPr>
            <p:ph type="ftr"/>
          </p:nvPr>
        </p:nvSpPr>
        <p:spPr>
          <a:xfrm>
            <a:off x="4165200" y="6356520"/>
            <a:ext cx="3860280" cy="364680"/>
          </a:xfrm>
          <a:prstGeom prst="rect">
            <a:avLst/>
          </a:prstGeom>
        </p:spPr>
        <p:txBody>
          <a:bodyPr anchor="ctr"/>
          <a:lstStyle/>
          <a:p>
            <a:endParaRPr lang="en-US" sz="2400" b="0" strike="noStrike" spc="-1">
              <a:latin typeface="Times New Roman"/>
            </a:endParaRPr>
          </a:p>
        </p:txBody>
      </p:sp>
      <p:sp>
        <p:nvSpPr>
          <p:cNvPr id="173" name="PlaceHolder 4"/>
          <p:cNvSpPr>
            <a:spLocks noGrp="1"/>
          </p:cNvSpPr>
          <p:nvPr>
            <p:ph type="sldNum"/>
          </p:nvPr>
        </p:nvSpPr>
        <p:spPr>
          <a:xfrm>
            <a:off x="8737200" y="6356520"/>
            <a:ext cx="2844360" cy="364680"/>
          </a:xfrm>
          <a:prstGeom prst="rect">
            <a:avLst/>
          </a:prstGeom>
        </p:spPr>
        <p:txBody>
          <a:bodyPr anchor="ctr"/>
          <a:lstStyle/>
          <a:p>
            <a:pPr algn="r">
              <a:lnSpc>
                <a:spcPct val="100000"/>
              </a:lnSpc>
            </a:pPr>
            <a:fld id="{60EAE1D3-A41D-4061-8B3F-290A0639045D}" type="slidenum">
              <a:rPr lang="en-US" sz="1200" b="0" strike="noStrike" spc="-1">
                <a:solidFill>
                  <a:srgbClr val="8B8B8B"/>
                </a:solidFill>
                <a:latin typeface="Calibri"/>
              </a:rPr>
              <a:t>‹#›</a:t>
            </a:fld>
            <a:endParaRPr lang="en-US" sz="1200" b="0" strike="noStrike" spc="-1">
              <a:latin typeface="Times New Roman"/>
            </a:endParaRPr>
          </a:p>
        </p:txBody>
      </p:sp>
      <p:sp>
        <p:nvSpPr>
          <p:cNvPr id="17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3200" b="0" strike="noStrike" spc="-1">
                <a:solidFill>
                  <a:srgbClr val="000000"/>
                </a:solidFill>
                <a:latin typeface="Calibri"/>
              </a:rPr>
              <a:t>单击鼠标编辑大纲文字格式</a:t>
            </a:r>
          </a:p>
          <a:p>
            <a:pPr marL="864000" lvl="1" indent="-324000">
              <a:spcBef>
                <a:spcPts val="1134"/>
              </a:spcBef>
              <a:buClr>
                <a:srgbClr val="000000"/>
              </a:buClr>
              <a:buSzPct val="75000"/>
              <a:buFont typeface="Symbol" charset="2"/>
              <a:buChar char=""/>
            </a:pPr>
            <a:r>
              <a:rPr lang="zh-CN" sz="2400" b="0" strike="noStrike" spc="-1">
                <a:solidFill>
                  <a:srgbClr val="000000"/>
                </a:solidFill>
                <a:latin typeface="Calibri"/>
              </a:rPr>
              <a:t>第二个大纲级</a:t>
            </a:r>
          </a:p>
          <a:p>
            <a:pPr marL="1296000" lvl="2" indent="-288000">
              <a:spcBef>
                <a:spcPts val="850"/>
              </a:spcBef>
              <a:buClr>
                <a:srgbClr val="000000"/>
              </a:buClr>
              <a:buSzPct val="45000"/>
              <a:buFont typeface="Wingdings" charset="2"/>
              <a:buChar char=""/>
            </a:pPr>
            <a:r>
              <a:rPr lang="zh-CN" sz="2000" b="0" strike="noStrike" spc="-1">
                <a:solidFill>
                  <a:srgbClr val="000000"/>
                </a:solidFill>
                <a:latin typeface="Calibri"/>
              </a:rPr>
              <a:t>第三大纲级别</a:t>
            </a:r>
          </a:p>
          <a:p>
            <a:pPr marL="1728000" lvl="3" indent="-216000">
              <a:spcBef>
                <a:spcPts val="567"/>
              </a:spcBef>
              <a:buClr>
                <a:srgbClr val="000000"/>
              </a:buClr>
              <a:buSzPct val="75000"/>
              <a:buFont typeface="Symbol" charset="2"/>
              <a:buChar char=""/>
            </a:pPr>
            <a:r>
              <a:rPr lang="zh-CN" sz="2000" b="0" strike="noStrike" spc="-1">
                <a:solidFill>
                  <a:srgbClr val="000000"/>
                </a:solidFill>
                <a:latin typeface="Calibri"/>
              </a:rPr>
              <a:t>第四大纲级别</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Calibri"/>
              </a:rPr>
              <a:t>第五大纲级别</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Calibri"/>
              </a:rPr>
              <a:t>第六大纲级别</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Calibri"/>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7855" y="221673"/>
            <a:ext cx="10400145" cy="3288290"/>
          </a:xfrm>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85235"/>
          </a:xfrm>
          <a:prstGeom prst="rect">
            <a:avLst/>
          </a:prstGeom>
        </p:spPr>
      </p:pic>
    </p:spTree>
    <p:extLst>
      <p:ext uri="{BB962C8B-B14F-4D97-AF65-F5344CB8AC3E}">
        <p14:creationId xmlns:p14="http://schemas.microsoft.com/office/powerpoint/2010/main" val="2287928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 name="Picture 353"/>
          <p:cNvPicPr/>
          <p:nvPr/>
        </p:nvPicPr>
        <p:blipFill>
          <a:blip r:embed="rId2"/>
          <a:stretch/>
        </p:blipFill>
        <p:spPr>
          <a:xfrm>
            <a:off x="0" y="0"/>
            <a:ext cx="12192000" cy="6858000"/>
          </a:xfrm>
          <a:prstGeom prst="rect">
            <a:avLst/>
          </a:prstGeom>
          <a:ln>
            <a:noFill/>
          </a:ln>
        </p:spPr>
      </p:pic>
      <p:pic>
        <p:nvPicPr>
          <p:cNvPr id="355" name="Picture 354"/>
          <p:cNvPicPr/>
          <p:nvPr/>
        </p:nvPicPr>
        <p:blipFill>
          <a:blip r:embed="rId3"/>
          <a:stretch/>
        </p:blipFill>
        <p:spPr>
          <a:xfrm>
            <a:off x="6701883" y="66908"/>
            <a:ext cx="5484960" cy="3084840"/>
          </a:xfrm>
          <a:prstGeom prst="ellipse">
            <a:avLst/>
          </a:prstGeom>
          <a:ln>
            <a:noFill/>
          </a:ln>
          <a:effectLst>
            <a:softEdge rad="112500"/>
          </a:effectLst>
        </p:spPr>
      </p:pic>
      <p:sp>
        <p:nvSpPr>
          <p:cNvPr id="356" name="CustomShape 1"/>
          <p:cNvSpPr/>
          <p:nvPr/>
        </p:nvSpPr>
        <p:spPr>
          <a:xfrm>
            <a:off x="234176" y="568713"/>
            <a:ext cx="6467707" cy="18734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50000"/>
              </a:lnSpc>
              <a:buFont typeface="Arial" panose="020B0604020202020204" pitchFamily="34" charset="0"/>
              <a:buChar char="•"/>
            </a:pPr>
            <a:r>
              <a:rPr lang="en-US" sz="2800" b="0" strike="noStrike" spc="-1" dirty="0">
                <a:solidFill>
                  <a:srgbClr val="000000"/>
                </a:solidFill>
                <a:latin typeface="Arial"/>
                <a:ea typeface="DejaVu Sans"/>
              </a:rPr>
              <a:t>This is teaching building</a:t>
            </a:r>
            <a:r>
              <a:rPr lang="en-US" sz="2800" b="0" strike="noStrike" spc="-1" dirty="0" smtClean="0">
                <a:solidFill>
                  <a:srgbClr val="000000"/>
                </a:solidFill>
                <a:latin typeface="Arial"/>
                <a:ea typeface="DejaVu Sans"/>
              </a:rPr>
              <a:t>, bigger than </a:t>
            </a:r>
            <a:r>
              <a:rPr lang="en-US" altLang="zh-CN" sz="2800" b="0" strike="noStrike" spc="-1" dirty="0" smtClean="0">
                <a:solidFill>
                  <a:srgbClr val="000000"/>
                </a:solidFill>
                <a:latin typeface="Arial"/>
                <a:ea typeface="DejaVu Sans"/>
              </a:rPr>
              <a:t>what</a:t>
            </a:r>
            <a:r>
              <a:rPr lang="en-US" sz="2800" b="0" strike="noStrike" spc="-1" dirty="0" smtClean="0">
                <a:solidFill>
                  <a:srgbClr val="000000"/>
                </a:solidFill>
                <a:latin typeface="Arial"/>
                <a:ea typeface="DejaVu Sans"/>
              </a:rPr>
              <a:t> </a:t>
            </a:r>
            <a:r>
              <a:rPr lang="en-US" sz="2800" b="0" strike="noStrike" spc="-1" dirty="0">
                <a:solidFill>
                  <a:srgbClr val="000000"/>
                </a:solidFill>
                <a:latin typeface="Arial"/>
                <a:ea typeface="DejaVu Sans"/>
              </a:rPr>
              <a:t>you could imagine </a:t>
            </a:r>
            <a:r>
              <a:rPr lang="en-US" sz="2800" b="0" strike="noStrike" spc="-1" dirty="0" smtClean="0">
                <a:solidFill>
                  <a:srgbClr val="000000"/>
                </a:solidFill>
                <a:latin typeface="Arial"/>
                <a:ea typeface="DejaVu Sans"/>
              </a:rPr>
              <a:t>. You </a:t>
            </a:r>
            <a:r>
              <a:rPr lang="en-US" sz="2800" b="0" strike="noStrike" spc="-1" dirty="0">
                <a:solidFill>
                  <a:srgbClr val="000000"/>
                </a:solidFill>
                <a:latin typeface="Arial"/>
                <a:ea typeface="DejaVu Sans"/>
              </a:rPr>
              <a:t>can also study in the empty classroom </a:t>
            </a:r>
            <a:endParaRPr lang="en-US"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5544000" y="1080000"/>
            <a:ext cx="5542920" cy="115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smtClean="0">
                <a:solidFill>
                  <a:srgbClr val="000000"/>
                </a:solidFill>
                <a:latin typeface="Arial"/>
                <a:ea typeface="DejaVu Sans"/>
              </a:rPr>
              <a:t>. </a:t>
            </a:r>
            <a:endParaRPr lang="en-US" sz="1800" b="0" strike="noStrike" spc="-1" dirty="0">
              <a:latin typeface="Arial"/>
            </a:endParaRPr>
          </a:p>
        </p:txBody>
      </p:sp>
      <p:pic>
        <p:nvPicPr>
          <p:cNvPr id="7" name="Picture 356"/>
          <p:cNvPicPr/>
          <p:nvPr/>
        </p:nvPicPr>
        <p:blipFill>
          <a:blip r:embed="rId2"/>
          <a:stretch/>
        </p:blipFill>
        <p:spPr>
          <a:xfrm>
            <a:off x="0" y="0"/>
            <a:ext cx="12191999" cy="6857999"/>
          </a:xfrm>
          <a:prstGeom prst="rect">
            <a:avLst/>
          </a:prstGeom>
          <a:ln>
            <a:noFill/>
          </a:ln>
        </p:spPr>
      </p:pic>
      <p:sp>
        <p:nvSpPr>
          <p:cNvPr id="2" name="矩形 1"/>
          <p:cNvSpPr/>
          <p:nvPr/>
        </p:nvSpPr>
        <p:spPr>
          <a:xfrm>
            <a:off x="519451" y="639797"/>
            <a:ext cx="10944002" cy="2031325"/>
          </a:xfrm>
          <a:prstGeom prst="rect">
            <a:avLst/>
          </a:prstGeom>
        </p:spPr>
        <p:txBody>
          <a:bodyPr wrap="square">
            <a:spAutoFit/>
          </a:bodyPr>
          <a:lstStyle/>
          <a:p>
            <a:pPr marL="457200" indent="-457200">
              <a:lnSpc>
                <a:spcPct val="150000"/>
              </a:lnSpc>
              <a:buFont typeface="Arial" panose="020B0604020202020204" pitchFamily="34" charset="0"/>
              <a:buChar char="•"/>
            </a:pPr>
            <a:r>
              <a:rPr lang="en-US" altLang="zh-CN" sz="2800" spc="-1" dirty="0" err="1">
                <a:solidFill>
                  <a:srgbClr val="000000"/>
                </a:solidFill>
              </a:rPr>
              <a:t>Domitory</a:t>
            </a:r>
            <a:r>
              <a:rPr lang="en-US" altLang="zh-CN" sz="2800" spc="-1" dirty="0">
                <a:solidFill>
                  <a:srgbClr val="000000"/>
                </a:solidFill>
              </a:rPr>
              <a:t> locates next to the lake and playground .If You feel tired after </a:t>
            </a:r>
            <a:r>
              <a:rPr lang="en-US" altLang="zh-CN" sz="2800" spc="-1" dirty="0" err="1">
                <a:solidFill>
                  <a:srgbClr val="000000"/>
                </a:solidFill>
              </a:rPr>
              <a:t>study,walking</a:t>
            </a:r>
            <a:r>
              <a:rPr lang="en-US" altLang="zh-CN" sz="2800" spc="-1" dirty="0">
                <a:solidFill>
                  <a:srgbClr val="000000"/>
                </a:solidFill>
              </a:rPr>
              <a:t> along the lake  or running  may make you </a:t>
            </a:r>
            <a:r>
              <a:rPr lang="en-US" altLang="zh-CN" sz="2800" spc="-1" dirty="0" err="1">
                <a:solidFill>
                  <a:srgbClr val="000000"/>
                </a:solidFill>
              </a:rPr>
              <a:t>relaxed.There</a:t>
            </a:r>
            <a:r>
              <a:rPr lang="en-US" altLang="zh-CN" sz="2800" spc="-1" dirty="0">
                <a:solidFill>
                  <a:srgbClr val="000000"/>
                </a:solidFill>
              </a:rPr>
              <a:t> are lots of beautiful lotus in the </a:t>
            </a:r>
            <a:r>
              <a:rPr lang="en-US" altLang="zh-CN" sz="2800" spc="-1" dirty="0" smtClean="0">
                <a:solidFill>
                  <a:srgbClr val="000000"/>
                </a:solidFill>
              </a:rPr>
              <a:t>lake</a:t>
            </a:r>
            <a:r>
              <a:rPr lang="en-US" altLang="zh-CN" sz="2800" spc="-1" dirty="0">
                <a:solidFill>
                  <a:srgbClr val="000000"/>
                </a:solidFill>
              </a:rPr>
              <a:t>.</a:t>
            </a:r>
            <a:endParaRPr lang="zh-CN" altLang="en-US" sz="28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1315843" y="2517445"/>
            <a:ext cx="9344721" cy="1280880"/>
          </a:xfrm>
          <a:prstGeom prst="rect">
            <a:avLst/>
          </a:prstGeom>
          <a:solidFill>
            <a:srgbClr val="92D050"/>
          </a:solidFill>
          <a:ln>
            <a:noFill/>
          </a:ln>
          <a:effectLst>
            <a:glow rad="228600">
              <a:schemeClr val="accent3">
                <a:satMod val="175000"/>
                <a:alpha val="40000"/>
              </a:schemeClr>
            </a:glow>
            <a:softEdge rad="127000"/>
          </a:effectLst>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7200" b="0" strike="noStrike" spc="-1" dirty="0">
                <a:solidFill>
                  <a:srgbClr val="000000"/>
                </a:solidFill>
                <a:latin typeface="Arial"/>
                <a:ea typeface="DejaVu Sans"/>
              </a:rPr>
              <a:t>And that is not all….</a:t>
            </a:r>
            <a:endParaRPr lang="en-US" sz="7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 name="Picture 361"/>
          <p:cNvPicPr/>
          <p:nvPr/>
        </p:nvPicPr>
        <p:blipFill>
          <a:blip r:embed="rId2"/>
          <a:stretch/>
        </p:blipFill>
        <p:spPr>
          <a:xfrm>
            <a:off x="144000" y="432000"/>
            <a:ext cx="4997160" cy="3747600"/>
          </a:xfrm>
          <a:prstGeom prst="rect">
            <a:avLst/>
          </a:prstGeom>
          <a:ln>
            <a:noFill/>
          </a:ln>
        </p:spPr>
      </p:pic>
      <p:pic>
        <p:nvPicPr>
          <p:cNvPr id="5" name="Picture 358"/>
          <p:cNvPicPr/>
          <p:nvPr/>
        </p:nvPicPr>
        <p:blipFill>
          <a:blip r:embed="rId3"/>
          <a:stretch/>
        </p:blipFill>
        <p:spPr>
          <a:xfrm>
            <a:off x="1" y="0"/>
            <a:ext cx="12191999" cy="6996240"/>
          </a:xfrm>
          <a:prstGeom prst="rect">
            <a:avLst/>
          </a:prstGeom>
          <a:ln>
            <a:noFill/>
          </a:ln>
        </p:spPr>
      </p:pic>
      <p:sp>
        <p:nvSpPr>
          <p:cNvPr id="363" name="CustomShape 1"/>
          <p:cNvSpPr/>
          <p:nvPr/>
        </p:nvSpPr>
        <p:spPr>
          <a:xfrm>
            <a:off x="2209750" y="617444"/>
            <a:ext cx="8270845" cy="209932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Arial" panose="020B0604020202020204" pitchFamily="34" charset="0"/>
              <a:buChar char="•"/>
            </a:pPr>
            <a:r>
              <a:rPr lang="en-US" sz="3200" b="0" strike="noStrike" spc="-1" dirty="0">
                <a:solidFill>
                  <a:srgbClr val="000000"/>
                </a:solidFill>
                <a:latin typeface="Arial"/>
                <a:ea typeface="DejaVu Sans"/>
              </a:rPr>
              <a:t>We can also enjoy the fun of sports</a:t>
            </a:r>
            <a:r>
              <a:rPr lang="en-US" sz="1800" b="0" strike="noStrike" spc="-1" dirty="0">
                <a:solidFill>
                  <a:srgbClr val="000000"/>
                </a:solidFill>
                <a:latin typeface="Arial"/>
                <a:ea typeface="DejaVu Sans"/>
              </a:rPr>
              <a:t>.</a:t>
            </a:r>
            <a:endParaRPr lang="en-US" sz="1800" b="0" strike="noStrike" spc="-1" dirty="0">
              <a:latin typeface="Arial"/>
            </a:endParaRPr>
          </a:p>
        </p:txBody>
      </p:sp>
      <p:sp>
        <p:nvSpPr>
          <p:cNvPr id="364" name="CustomShape 2"/>
          <p:cNvSpPr/>
          <p:nvPr/>
        </p:nvSpPr>
        <p:spPr>
          <a:xfrm>
            <a:off x="2209750" y="1366328"/>
            <a:ext cx="8690974"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Arial" panose="020B0604020202020204" pitchFamily="34" charset="0"/>
              <a:buChar char="•"/>
            </a:pPr>
            <a:r>
              <a:rPr lang="en-US" sz="3200" b="0" strike="noStrike" spc="-1" dirty="0">
                <a:solidFill>
                  <a:srgbClr val="000000"/>
                </a:solidFill>
                <a:latin typeface="Arial"/>
                <a:ea typeface="DejaVu Sans"/>
              </a:rPr>
              <a:t>Playing </a:t>
            </a:r>
            <a:r>
              <a:rPr lang="en-US" sz="3200" b="0" strike="noStrike" spc="-1" dirty="0" err="1">
                <a:solidFill>
                  <a:srgbClr val="000000"/>
                </a:solidFill>
                <a:latin typeface="Arial"/>
                <a:ea typeface="DejaVu Sans"/>
              </a:rPr>
              <a:t>basketball,foot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ball,volleyball</a:t>
            </a:r>
            <a:r>
              <a:rPr lang="en-US" sz="3200" b="0" strike="noStrike" spc="-1" dirty="0">
                <a:solidFill>
                  <a:srgbClr val="000000"/>
                </a:solidFill>
                <a:latin typeface="Arial"/>
                <a:ea typeface="DejaVu Sans"/>
              </a:rPr>
              <a:t> outdoor as well as </a:t>
            </a:r>
            <a:r>
              <a:rPr lang="en-US" sz="3200" b="0" strike="noStrike" spc="-1" dirty="0" err="1">
                <a:solidFill>
                  <a:srgbClr val="000000"/>
                </a:solidFill>
                <a:latin typeface="Arial"/>
                <a:ea typeface="DejaVu Sans"/>
              </a:rPr>
              <a:t>swim,do</a:t>
            </a:r>
            <a:r>
              <a:rPr lang="en-US" sz="3200" b="0" strike="noStrike" spc="-1" dirty="0">
                <a:solidFill>
                  <a:srgbClr val="000000"/>
                </a:solidFill>
                <a:latin typeface="Arial"/>
                <a:ea typeface="DejaVu Sans"/>
              </a:rPr>
              <a:t> yoga in the gym.</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5" name="Picture 364"/>
          <p:cNvPicPr/>
          <p:nvPr/>
        </p:nvPicPr>
        <p:blipFill>
          <a:blip r:embed="rId2"/>
          <a:stretch/>
        </p:blipFill>
        <p:spPr>
          <a:xfrm>
            <a:off x="816300" y="2610386"/>
            <a:ext cx="4535280" cy="3401280"/>
          </a:xfrm>
          <a:prstGeom prst="ellipse">
            <a:avLst/>
          </a:prstGeom>
          <a:ln>
            <a:noFill/>
          </a:ln>
          <a:effectLst>
            <a:softEdge rad="317500"/>
          </a:effectLst>
        </p:spPr>
      </p:pic>
      <p:pic>
        <p:nvPicPr>
          <p:cNvPr id="366" name="Picture 365"/>
          <p:cNvPicPr/>
          <p:nvPr/>
        </p:nvPicPr>
        <p:blipFill>
          <a:blip r:embed="rId3"/>
          <a:stretch/>
        </p:blipFill>
        <p:spPr>
          <a:xfrm>
            <a:off x="6090787" y="549746"/>
            <a:ext cx="5495400" cy="41212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67" name="CustomShape 1"/>
          <p:cNvSpPr/>
          <p:nvPr/>
        </p:nvSpPr>
        <p:spPr>
          <a:xfrm>
            <a:off x="360000" y="849687"/>
            <a:ext cx="54478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71500" indent="-571500">
              <a:lnSpc>
                <a:spcPct val="100000"/>
              </a:lnSpc>
              <a:buFont typeface="Arial" panose="020B0604020202020204" pitchFamily="34" charset="0"/>
              <a:buChar char="•"/>
            </a:pPr>
            <a:r>
              <a:rPr lang="en-US" sz="3600" b="0" strike="noStrike" spc="-1" dirty="0">
                <a:solidFill>
                  <a:srgbClr val="000000"/>
                </a:solidFill>
                <a:latin typeface="Arial"/>
                <a:ea typeface="DejaVu Sans"/>
              </a:rPr>
              <a:t>And taste many kinds of delicious food.</a:t>
            </a:r>
            <a:endParaRPr lang="en-US" sz="3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 name="Picture 367"/>
          <p:cNvPicPr/>
          <p:nvPr/>
        </p:nvPicPr>
        <p:blipFill>
          <a:blip r:embed="rId2"/>
          <a:stretch/>
        </p:blipFill>
        <p:spPr>
          <a:xfrm>
            <a:off x="533555" y="557561"/>
            <a:ext cx="6189120" cy="5798634"/>
          </a:xfrm>
          <a:prstGeom prst="rect">
            <a:avLst/>
          </a:prstGeom>
          <a:ln>
            <a:noFill/>
          </a:ln>
          <a:effectLst>
            <a:softEdge rad="635000"/>
          </a:effectLst>
        </p:spPr>
      </p:pic>
      <p:sp>
        <p:nvSpPr>
          <p:cNvPr id="369" name="CustomShape 1"/>
          <p:cNvSpPr/>
          <p:nvPr/>
        </p:nvSpPr>
        <p:spPr>
          <a:xfrm>
            <a:off x="6889697" y="1750741"/>
            <a:ext cx="4908293" cy="34122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3600" b="0" strike="noStrike" spc="-1" dirty="0">
                <a:solidFill>
                  <a:srgbClr val="000000"/>
                </a:solidFill>
                <a:latin typeface="Arial"/>
                <a:ea typeface="DejaVu Sans"/>
              </a:rPr>
              <a:t>I certainly believe that each of you will have a good life in BUCT.</a:t>
            </a:r>
            <a:endParaRPr lang="en-US" sz="3600" b="0" strike="noStrike" spc="-1" dirty="0">
              <a:latin typeface="Arial"/>
            </a:endParaRPr>
          </a:p>
          <a:p>
            <a:pPr>
              <a:lnSpc>
                <a:spcPct val="150000"/>
              </a:lnSpc>
            </a:pPr>
            <a:endParaRPr lang="en-US" sz="3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 name="图片 4"/>
          <p:cNvPicPr/>
          <p:nvPr/>
        </p:nvPicPr>
        <p:blipFill>
          <a:blip r:embed="rId2"/>
          <a:stretch/>
        </p:blipFill>
        <p:spPr>
          <a:xfrm>
            <a:off x="0" y="0"/>
            <a:ext cx="12191760" cy="6857640"/>
          </a:xfrm>
          <a:prstGeom prst="rect">
            <a:avLst/>
          </a:prstGeom>
          <a:ln>
            <a:noFill/>
          </a:ln>
        </p:spPr>
      </p:pic>
      <p:sp>
        <p:nvSpPr>
          <p:cNvPr id="371" name="TextShape 1"/>
          <p:cNvSpPr txBox="1"/>
          <p:nvPr/>
        </p:nvSpPr>
        <p:spPr>
          <a:xfrm>
            <a:off x="914400" y="1057469"/>
            <a:ext cx="10362960" cy="1469520"/>
          </a:xfrm>
          <a:prstGeom prst="rect">
            <a:avLst/>
          </a:prstGeom>
          <a:noFill/>
          <a:ln>
            <a:noFill/>
          </a:ln>
        </p:spPr>
        <p:txBody>
          <a:bodyPr anchor="ctr"/>
          <a:lstStyle/>
          <a:p>
            <a:pPr algn="ctr">
              <a:lnSpc>
                <a:spcPct val="100000"/>
              </a:lnSpc>
            </a:pPr>
            <a:r>
              <a:rPr lang="zh-CN" sz="6600" b="0" strike="noStrike" spc="-1" dirty="0">
                <a:solidFill>
                  <a:srgbClr val="000000"/>
                </a:solidFill>
                <a:latin typeface="Calibri"/>
              </a:rPr>
              <a:t>ACADEMIC </a:t>
            </a:r>
            <a:r>
              <a:rPr lang="zh-CN" sz="6600" b="0" strike="noStrike" spc="-1" dirty="0" smtClean="0">
                <a:solidFill>
                  <a:srgbClr val="000000"/>
                </a:solidFill>
                <a:latin typeface="Calibri"/>
              </a:rPr>
              <a:t>RESEARCH</a:t>
            </a:r>
            <a:r>
              <a:rPr lang="en-US" altLang="zh-CN" sz="6600" b="0" strike="noStrike" spc="-1" dirty="0" smtClean="0">
                <a:solidFill>
                  <a:srgbClr val="000000"/>
                </a:solidFill>
                <a:latin typeface="Calibri"/>
              </a:rPr>
              <a:t>  </a:t>
            </a:r>
          </a:p>
          <a:p>
            <a:pPr algn="ctr">
              <a:lnSpc>
                <a:spcPct val="100000"/>
              </a:lnSpc>
            </a:pPr>
            <a:r>
              <a:rPr lang="en-US" altLang="zh-CN" sz="6600" b="0" strike="noStrike" spc="-1" dirty="0" smtClean="0">
                <a:solidFill>
                  <a:srgbClr val="000000"/>
                </a:solidFill>
                <a:latin typeface="Calibri"/>
              </a:rPr>
              <a:t>AND  </a:t>
            </a:r>
          </a:p>
          <a:p>
            <a:pPr algn="ctr">
              <a:lnSpc>
                <a:spcPct val="100000"/>
              </a:lnSpc>
            </a:pPr>
            <a:r>
              <a:rPr lang="en-US" altLang="zh-CN" sz="6600" b="0" strike="noStrike" spc="-1" dirty="0" smtClean="0">
                <a:solidFill>
                  <a:srgbClr val="000000"/>
                </a:solidFill>
                <a:latin typeface="Calibri"/>
              </a:rPr>
              <a:t> ACHIEVEMENT</a:t>
            </a:r>
            <a:endParaRPr lang="zh-CN" sz="6600" b="0" strike="noStrike" spc="-1" dirty="0">
              <a:solidFill>
                <a:srgbClr val="000000"/>
              </a:solidFill>
              <a:latin typeface="Calibri"/>
            </a:endParaRPr>
          </a:p>
        </p:txBody>
      </p:sp>
      <p:sp>
        <p:nvSpPr>
          <p:cNvPr id="372" name="TextShape 2"/>
          <p:cNvSpPr txBox="1"/>
          <p:nvPr/>
        </p:nvSpPr>
        <p:spPr>
          <a:xfrm>
            <a:off x="1828800" y="3886200"/>
            <a:ext cx="8534160" cy="1752120"/>
          </a:xfrm>
          <a:prstGeom prst="rect">
            <a:avLst/>
          </a:prstGeom>
          <a:noFill/>
          <a:ln>
            <a:noFill/>
          </a:ln>
        </p:spPr>
        <p:txBody>
          <a:bodyPr/>
          <a:lstStyle/>
          <a:p>
            <a:pPr algn="ct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609480" y="272880"/>
            <a:ext cx="4010400" cy="1161720"/>
          </a:xfrm>
          <a:prstGeom prst="rect">
            <a:avLst/>
          </a:prstGeom>
          <a:noFill/>
          <a:ln>
            <a:noFill/>
          </a:ln>
        </p:spPr>
        <p:txBody>
          <a:bodyPr anchor="b"/>
          <a:lstStyle/>
          <a:p>
            <a:endParaRPr lang="zh-CN" sz="1800" b="0" strike="noStrike" spc="-1">
              <a:solidFill>
                <a:srgbClr val="000000"/>
              </a:solidFill>
              <a:latin typeface="Calibri"/>
            </a:endParaRPr>
          </a:p>
        </p:txBody>
      </p:sp>
      <p:pic>
        <p:nvPicPr>
          <p:cNvPr id="376" name="内容占位符 5"/>
          <p:cNvPicPr/>
          <p:nvPr/>
        </p:nvPicPr>
        <p:blipFill>
          <a:blip r:embed="rId2"/>
          <a:stretch/>
        </p:blipFill>
        <p:spPr>
          <a:xfrm>
            <a:off x="5807880" y="116640"/>
            <a:ext cx="6144120" cy="61444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77" name="TextShape 2"/>
          <p:cNvSpPr txBox="1"/>
          <p:nvPr/>
        </p:nvSpPr>
        <p:spPr>
          <a:xfrm>
            <a:off x="408758" y="553995"/>
            <a:ext cx="5166852" cy="4713120"/>
          </a:xfrm>
          <a:prstGeom prst="rect">
            <a:avLst/>
          </a:prstGeom>
          <a:noFill/>
          <a:ln>
            <a:noFill/>
          </a:ln>
        </p:spPr>
        <p:txBody>
          <a:bodyPr/>
          <a:lstStyle/>
          <a:p>
            <a:pPr marL="457200" indent="-457200">
              <a:lnSpc>
                <a:spcPct val="150000"/>
              </a:lnSpc>
              <a:spcBef>
                <a:spcPts val="641"/>
              </a:spcBef>
              <a:buFont typeface="Arial" panose="020B0604020202020204" pitchFamily="34" charset="0"/>
              <a:buChar char="•"/>
            </a:pPr>
            <a:r>
              <a:rPr lang="zh-CN" sz="3200" b="0" strike="noStrike" spc="-1" dirty="0">
                <a:solidFill>
                  <a:srgbClr val="000000"/>
                </a:solidFill>
                <a:latin typeface="Calibri"/>
              </a:rPr>
              <a:t>By the end of 2018,it had two national teaching base,one national college students’ culture and education base,12 national college students off-campus practice teaching base.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1"/>
          <p:nvPr/>
        </p:nvSpPr>
        <p:spPr>
          <a:xfrm>
            <a:off x="156117" y="0"/>
            <a:ext cx="5202123" cy="6690732"/>
          </a:xfrm>
          <a:prstGeom prst="rect">
            <a:avLst/>
          </a:prstGeom>
          <a:noFill/>
          <a:ln>
            <a:noFill/>
          </a:ln>
        </p:spPr>
        <p:txBody>
          <a:bodyPr anchor="ctr">
            <a:normAutofit/>
          </a:bodyPr>
          <a:lstStyle/>
          <a:p>
            <a:pPr marL="571680" indent="-571320">
              <a:lnSpc>
                <a:spcPct val="150000"/>
              </a:lnSpc>
              <a:buClr>
                <a:srgbClr val="000000"/>
              </a:buClr>
              <a:buFont typeface="Arial"/>
              <a:buChar char="•"/>
            </a:pPr>
            <a:r>
              <a:rPr lang="zh-CN" sz="2800" b="0" strike="noStrike" spc="-1" dirty="0">
                <a:solidFill>
                  <a:srgbClr val="000000"/>
                </a:solidFill>
                <a:latin typeface="Calibri"/>
              </a:rPr>
              <a:t>By the May 2018,the school had 26 projects for national science and teaching awards.It is one of the only three “project 211”and “985 superior discipline innovation platform” universities,which is selected for thirteen five year plan</a:t>
            </a:r>
            <a:r>
              <a:rPr lang="zh-CN" sz="2400" b="0" strike="noStrike" spc="-1" dirty="0">
                <a:solidFill>
                  <a:srgbClr val="000000"/>
                </a:solidFill>
                <a:latin typeface="Calibri"/>
              </a:rPr>
              <a:t>.</a:t>
            </a:r>
          </a:p>
        </p:txBody>
      </p:sp>
      <p:pic>
        <p:nvPicPr>
          <p:cNvPr id="379" name="图片 5"/>
          <p:cNvPicPr/>
          <p:nvPr/>
        </p:nvPicPr>
        <p:blipFill>
          <a:blip r:embed="rId2"/>
          <a:stretch/>
        </p:blipFill>
        <p:spPr>
          <a:xfrm>
            <a:off x="5358240" y="-29160"/>
            <a:ext cx="6858000" cy="6857640"/>
          </a:xfrm>
          <a:prstGeom prst="rect">
            <a:avLst/>
          </a:prstGeom>
          <a:ln>
            <a:noFill/>
          </a:ln>
          <a:effectLst>
            <a:softEdge rad="317500"/>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38085" y="-218546"/>
            <a:ext cx="2613264" cy="7399931"/>
          </a:xfrm>
          <a:prstGeom prst="rect">
            <a:avLst/>
          </a:prstGeom>
          <a:effectLst>
            <a:softEdge rad="317500"/>
          </a:effectLst>
        </p:spPr>
      </p:pic>
      <p:sp>
        <p:nvSpPr>
          <p:cNvPr id="381" name="TextShape 2"/>
          <p:cNvSpPr txBox="1"/>
          <p:nvPr/>
        </p:nvSpPr>
        <p:spPr>
          <a:xfrm>
            <a:off x="1589107" y="691377"/>
            <a:ext cx="9417148" cy="4906537"/>
          </a:xfrm>
          <a:prstGeom prst="rect">
            <a:avLst/>
          </a:prstGeom>
          <a:noFill/>
          <a:ln>
            <a:noFill/>
          </a:ln>
        </p:spPr>
        <p:txBody>
          <a:bodyPr>
            <a:noAutofit/>
          </a:bodyPr>
          <a:lstStyle/>
          <a:p>
            <a:pPr marL="343080" indent="-342720">
              <a:lnSpc>
                <a:spcPct val="150000"/>
              </a:lnSpc>
              <a:spcBef>
                <a:spcPts val="799"/>
              </a:spcBef>
              <a:buClr>
                <a:srgbClr val="000000"/>
              </a:buClr>
              <a:buFont typeface="宋体"/>
              <a:buChar char="•"/>
            </a:pPr>
            <a:r>
              <a:rPr lang="ko-KR" sz="2800" b="0" strike="noStrike" spc="-1" dirty="0" smtClean="0">
                <a:solidFill>
                  <a:srgbClr val="000000"/>
                </a:solidFill>
                <a:latin typeface="Calibri"/>
                <a:ea typeface="宋体"/>
              </a:rPr>
              <a:t>motto </a:t>
            </a:r>
            <a:r>
              <a:rPr lang="ko-KR" sz="2800" b="0" strike="noStrike" spc="-1" dirty="0">
                <a:solidFill>
                  <a:srgbClr val="000000"/>
                </a:solidFill>
                <a:latin typeface="Calibri"/>
                <a:ea typeface="宋体"/>
              </a:rPr>
              <a:t>of Beijing university of chemical </a:t>
            </a:r>
            <a:r>
              <a:rPr lang="ko-KR" sz="2800" b="0" strike="noStrike" spc="-1" dirty="0" smtClean="0">
                <a:solidFill>
                  <a:srgbClr val="000000"/>
                </a:solidFill>
                <a:latin typeface="Calibri"/>
                <a:ea typeface="宋体"/>
              </a:rPr>
              <a:t>technology</a:t>
            </a:r>
            <a:r>
              <a:rPr lang="en-US" altLang="ko-KR" sz="2800" b="0" strike="noStrike" spc="-1" dirty="0" smtClean="0">
                <a:solidFill>
                  <a:srgbClr val="000000"/>
                </a:solidFill>
                <a:latin typeface="Calibri"/>
                <a:ea typeface="宋体"/>
              </a:rPr>
              <a:t>                                   </a:t>
            </a:r>
            <a:r>
              <a:rPr lang="ko-KR" sz="2800" b="0" strike="noStrike" spc="-1" dirty="0" smtClean="0">
                <a:solidFill>
                  <a:srgbClr val="000000"/>
                </a:solidFill>
                <a:latin typeface="Calibri"/>
                <a:ea typeface="宋体"/>
              </a:rPr>
              <a:t> </a:t>
            </a:r>
            <a:r>
              <a:rPr lang="ko-KR" sz="2800" b="0" strike="noStrike" spc="-1" dirty="0">
                <a:solidFill>
                  <a:srgbClr val="000000"/>
                </a:solidFill>
                <a:latin typeface="Calibri"/>
                <a:ea typeface="宋体"/>
              </a:rPr>
              <a:t>is </a:t>
            </a:r>
            <a:r>
              <a:rPr lang="ko-KR" sz="2800" b="0" strike="noStrike" spc="-1" dirty="0" smtClean="0">
                <a:solidFill>
                  <a:srgbClr val="000000"/>
                </a:solidFill>
                <a:latin typeface="Calibri"/>
                <a:ea typeface="宋体"/>
              </a:rPr>
              <a:t>"</a:t>
            </a:r>
            <a:r>
              <a:rPr lang="ko-KR" sz="2800" b="0" strike="noStrike" spc="-1" dirty="0">
                <a:solidFill>
                  <a:srgbClr val="000000"/>
                </a:solidFill>
                <a:latin typeface="Calibri"/>
                <a:ea typeface="宋体"/>
              </a:rPr>
              <a:t>宏德博学，化育天工",and its university spirit is unity ，dedication，hard work and innovation.</a:t>
            </a:r>
            <a:endParaRPr lang="ko-KR" sz="2800" b="0" strike="noStrike" spc="-1" dirty="0">
              <a:solidFill>
                <a:srgbClr val="000000"/>
              </a:solidFill>
              <a:latin typeface="맑은 고딕"/>
            </a:endParaRPr>
          </a:p>
          <a:p>
            <a:pPr marL="343080" indent="-342720">
              <a:lnSpc>
                <a:spcPct val="150000"/>
              </a:lnSpc>
              <a:spcBef>
                <a:spcPts val="799"/>
              </a:spcBef>
              <a:buClr>
                <a:srgbClr val="000000"/>
              </a:buClr>
              <a:buFont typeface="宋体"/>
              <a:buChar char="•"/>
            </a:pPr>
            <a:r>
              <a:rPr lang="ko-KR" sz="2800" b="0" strike="noStrike" spc="-1" dirty="0">
                <a:solidFill>
                  <a:srgbClr val="000000"/>
                </a:solidFill>
                <a:latin typeface="Calibri"/>
                <a:ea typeface="宋体"/>
              </a:rPr>
              <a:t>BUCT has three characteristics：international,academic and humanistic.</a:t>
            </a:r>
            <a:endParaRPr lang="ko-KR" sz="2800" b="0" strike="noStrike" spc="-1" dirty="0">
              <a:solidFill>
                <a:srgbClr val="000000"/>
              </a:solidFill>
              <a:latin typeface="맑은 고딕"/>
            </a:endParaRPr>
          </a:p>
          <a:p>
            <a:pPr marL="343080" indent="-342720">
              <a:lnSpc>
                <a:spcPct val="150000"/>
              </a:lnSpc>
              <a:spcBef>
                <a:spcPts val="799"/>
              </a:spcBef>
              <a:buClr>
                <a:srgbClr val="000000"/>
              </a:buClr>
              <a:buFont typeface="宋体"/>
              <a:buChar char="•"/>
            </a:pPr>
            <a:r>
              <a:rPr lang="ko-KR" sz="2800" b="0" strike="noStrike" spc="-1" dirty="0">
                <a:solidFill>
                  <a:srgbClr val="000000"/>
                </a:solidFill>
                <a:latin typeface="Calibri"/>
                <a:ea typeface="宋体"/>
              </a:rPr>
              <a:t>First of all, let us talk about its internationalism,it is universeily acknowledged that the BUCT has  won many international awards.And many international exchange activities </a:t>
            </a:r>
            <a:r>
              <a:rPr lang="ko-KR" sz="2800" b="0" strike="noStrike" spc="-1" dirty="0" smtClean="0">
                <a:solidFill>
                  <a:srgbClr val="000000"/>
                </a:solidFill>
                <a:latin typeface="Calibri"/>
                <a:ea typeface="宋体"/>
              </a:rPr>
              <a:t> </a:t>
            </a:r>
            <a:r>
              <a:rPr lang="ko-KR" sz="2800" b="0" strike="noStrike" spc="-1" dirty="0">
                <a:solidFill>
                  <a:srgbClr val="000000"/>
                </a:solidFill>
                <a:latin typeface="Calibri"/>
                <a:ea typeface="宋体"/>
              </a:rPr>
              <a:t>held between BUCT and world famous universities.  </a:t>
            </a:r>
            <a:endParaRPr lang="ko-KR" sz="2800" b="0" strike="noStrike" spc="-1" dirty="0">
              <a:solidFill>
                <a:srgbClr val="000000"/>
              </a:solidFill>
              <a:latin typeface="맑은 고딕"/>
            </a:endParaRPr>
          </a:p>
        </p:txBody>
      </p:sp>
      <p:sp>
        <p:nvSpPr>
          <p:cNvPr id="380" name="TextShape 1"/>
          <p:cNvSpPr txBox="1"/>
          <p:nvPr/>
        </p:nvSpPr>
        <p:spPr>
          <a:xfrm>
            <a:off x="811101" y="-330059"/>
            <a:ext cx="10973160" cy="1418400"/>
          </a:xfrm>
          <a:prstGeom prst="rect">
            <a:avLst/>
          </a:prstGeom>
          <a:noFill/>
          <a:ln>
            <a:noFill/>
          </a:ln>
        </p:spPr>
        <p:txBody>
          <a:bodyPr anchor="ctr">
            <a:normAutofit/>
          </a:bodyPr>
          <a:lstStyle/>
          <a:p>
            <a:pPr algn="ctr">
              <a:lnSpc>
                <a:spcPct val="100000"/>
              </a:lnSpc>
            </a:pPr>
            <a:r>
              <a:rPr lang="en-US" altLang="zh-CN" sz="4000" spc="-1" dirty="0" smtClean="0">
                <a:solidFill>
                  <a:schemeClr val="tx1">
                    <a:lumMod val="95000"/>
                    <a:lumOff val="5000"/>
                  </a:schemeClr>
                </a:solidFill>
                <a:latin typeface="맑은 고딕"/>
                <a:ea typeface="宋体"/>
              </a:rPr>
              <a:t>CAMPUS CULTURAL TRADITION</a:t>
            </a:r>
            <a:r>
              <a:rPr lang="zh-CN" sz="5400" b="0" strike="noStrike" spc="-1" dirty="0" smtClean="0">
                <a:latin typeface="맑은 고딕"/>
                <a:ea typeface="宋体"/>
              </a:rPr>
              <a:t>   </a:t>
            </a:r>
            <a:endParaRPr lang="zh-CN" sz="1050" b="0" strike="noStrike" spc="-1" dirty="0">
              <a:latin typeface="맑은 고딕"/>
            </a:endParaRPr>
          </a:p>
        </p:txBody>
      </p:sp>
      <p:pic>
        <p:nvPicPr>
          <p:cNvPr id="3" name="图片 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666" y="-218546"/>
            <a:ext cx="1602412" cy="7076546"/>
          </a:xfrm>
          <a:prstGeom prst="rect">
            <a:avLst/>
          </a:prstGeom>
          <a:ln>
            <a:noFill/>
          </a:ln>
          <a:effectLst>
            <a:softEdge rad="112500"/>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342" y="230435"/>
            <a:ext cx="10973160" cy="1143360"/>
          </a:xfrm>
        </p:spPr>
        <p:txBody>
          <a:bodyPr/>
          <a:lstStyle/>
          <a:p>
            <a:r>
              <a:rPr lang="en-US" altLang="zh-CN" dirty="0" smtClean="0"/>
              <a:t>                        THE ORDER</a:t>
            </a:r>
            <a:endParaRPr lang="zh-CN" altLang="en-US" dirty="0"/>
          </a:p>
        </p:txBody>
      </p:sp>
      <p:sp>
        <p:nvSpPr>
          <p:cNvPr id="3" name="文本占位符 2"/>
          <p:cNvSpPr>
            <a:spLocks noGrp="1"/>
          </p:cNvSpPr>
          <p:nvPr>
            <p:ph type="body"/>
          </p:nvPr>
        </p:nvSpPr>
        <p:spPr>
          <a:xfrm>
            <a:off x="2088635" y="2776653"/>
            <a:ext cx="7144575" cy="2368879"/>
          </a:xfrm>
        </p:spPr>
        <p:txBody>
          <a:bodyPr/>
          <a:lstStyle/>
          <a:p>
            <a:pPr marL="457200" indent="-457200">
              <a:lnSpc>
                <a:spcPct val="150000"/>
              </a:lnSpc>
              <a:buFont typeface="Arial" panose="020B0604020202020204" pitchFamily="34" charset="0"/>
              <a:buChar char="•"/>
            </a:pPr>
            <a:r>
              <a:rPr lang="en-US" altLang="zh-CN" sz="3200" dirty="0" smtClean="0"/>
              <a:t>BRIEF INTRODUCTION</a:t>
            </a:r>
          </a:p>
          <a:p>
            <a:pPr marL="457200" indent="-457200">
              <a:lnSpc>
                <a:spcPct val="150000"/>
              </a:lnSpc>
              <a:buFont typeface="Arial" panose="020B0604020202020204" pitchFamily="34" charset="0"/>
              <a:buChar char="•"/>
            </a:pPr>
            <a:r>
              <a:rPr lang="en-US" altLang="zh-CN" sz="3200" dirty="0" smtClean="0"/>
              <a:t>THE HISTORY OF BUCT</a:t>
            </a:r>
          </a:p>
          <a:p>
            <a:pPr marL="457200" indent="-457200">
              <a:lnSpc>
                <a:spcPct val="150000"/>
              </a:lnSpc>
              <a:buFont typeface="Arial" panose="020B0604020202020204" pitchFamily="34" charset="0"/>
              <a:buChar char="•"/>
            </a:pPr>
            <a:r>
              <a:rPr lang="en-US" altLang="zh-CN" sz="3200" dirty="0" smtClean="0"/>
              <a:t>THE ENVIRONMENT</a:t>
            </a:r>
          </a:p>
          <a:p>
            <a:pPr marL="457200" indent="-457200">
              <a:lnSpc>
                <a:spcPct val="150000"/>
              </a:lnSpc>
              <a:buFont typeface="Arial" panose="020B0604020202020204" pitchFamily="34" charset="0"/>
              <a:buChar char="•"/>
            </a:pPr>
            <a:r>
              <a:rPr lang="en-US" altLang="zh-CN" sz="3200" dirty="0" smtClean="0"/>
              <a:t>ACADEMIC RESEARCH AND ACHIEVEMENT</a:t>
            </a:r>
          </a:p>
          <a:p>
            <a:pPr marL="457200" indent="-457200">
              <a:lnSpc>
                <a:spcPct val="150000"/>
              </a:lnSpc>
              <a:buFont typeface="Arial" panose="020B0604020202020204" pitchFamily="34" charset="0"/>
              <a:buChar char="•"/>
            </a:pPr>
            <a:r>
              <a:rPr lang="en-US" altLang="zh-CN" sz="3200" dirty="0" smtClean="0"/>
              <a:t>CAMPUS CULTURAL TRADITION</a:t>
            </a:r>
          </a:p>
          <a:p>
            <a:pPr marL="457200" indent="-457200">
              <a:lnSpc>
                <a:spcPct val="150000"/>
              </a:lnSpc>
              <a:buFont typeface="Arial" panose="020B0604020202020204" pitchFamily="34" charset="0"/>
              <a:buChar char="•"/>
            </a:pPr>
            <a:r>
              <a:rPr lang="en-US" altLang="zh-CN" sz="3200" dirty="0" smtClean="0"/>
              <a:t>ALUMNUS</a:t>
            </a:r>
            <a:endParaRPr lang="zh-CN" altLang="en-US" sz="3200" dirty="0"/>
          </a:p>
        </p:txBody>
      </p:sp>
    </p:spTree>
    <p:extLst>
      <p:ext uri="{BB962C8B-B14F-4D97-AF65-F5344CB8AC3E}">
        <p14:creationId xmlns:p14="http://schemas.microsoft.com/office/powerpoint/2010/main" val="36728010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6411" y="504218"/>
            <a:ext cx="11017404" cy="6011902"/>
          </a:xfrm>
          <a:prstGeom prst="rect">
            <a:avLst/>
          </a:prstGeom>
          <a:noFill/>
          <a:effectLst>
            <a:softEdge rad="127000"/>
          </a:effectLst>
        </p:spPr>
        <p:txBody>
          <a:bodyPr wrap="square">
            <a:spAutoFit/>
          </a:bodyPr>
          <a:lstStyle/>
          <a:p>
            <a:pPr marL="343080" indent="-342720">
              <a:lnSpc>
                <a:spcPct val="150000"/>
              </a:lnSpc>
              <a:spcBef>
                <a:spcPts val="799"/>
              </a:spcBef>
              <a:buClr>
                <a:srgbClr val="000000"/>
              </a:buClr>
              <a:buFont typeface="宋体"/>
              <a:buChar char="•"/>
            </a:pPr>
            <a:r>
              <a:rPr lang="ko-KR" altLang="zh-CN" sz="2800" spc="-1" dirty="0">
                <a:solidFill>
                  <a:srgbClr val="000000"/>
                </a:solidFill>
                <a:latin typeface="Calibri"/>
                <a:ea typeface="宋体"/>
              </a:rPr>
              <a:t> Secondly,as a university which is famous for its high standards of discipline,it is always filled with an academic atmosphere.The crowded night library can actually prove everything.</a:t>
            </a:r>
            <a:endParaRPr lang="ko-KR" altLang="zh-CN" sz="2800" spc="-1" dirty="0">
              <a:solidFill>
                <a:srgbClr val="000000"/>
              </a:solidFill>
              <a:latin typeface="맑은 고딕"/>
            </a:endParaRPr>
          </a:p>
          <a:p>
            <a:pPr marL="343080" indent="-342720">
              <a:lnSpc>
                <a:spcPct val="150000"/>
              </a:lnSpc>
              <a:spcBef>
                <a:spcPts val="799"/>
              </a:spcBef>
              <a:buClr>
                <a:srgbClr val="000000"/>
              </a:buClr>
              <a:buFont typeface="宋体"/>
              <a:buChar char="•"/>
            </a:pPr>
            <a:r>
              <a:rPr lang="ko-KR" altLang="zh-CN" sz="2800" spc="-1" dirty="0">
                <a:solidFill>
                  <a:srgbClr val="000000"/>
                </a:solidFill>
                <a:latin typeface="Calibri"/>
                <a:ea typeface="宋体"/>
              </a:rPr>
              <a:t> Finally,the cultrual environment.With the support of the university,all kinds of associations,such as The Student Union and The radio club ,have been well developed.Students can get comprohensive development through their active participation,and these associations have enriched students' campus life ,helped them improve their learning effciency through the combination of study and  rest.</a:t>
            </a:r>
            <a:endParaRPr lang="ko-KR" altLang="zh-CN" sz="2800" spc="-1" dirty="0">
              <a:solidFill>
                <a:srgbClr val="000000"/>
              </a:solidFill>
              <a:latin typeface="맑은 고딕"/>
            </a:endParaRPr>
          </a:p>
        </p:txBody>
      </p:sp>
    </p:spTree>
    <p:extLst>
      <p:ext uri="{BB962C8B-B14F-4D97-AF65-F5344CB8AC3E}">
        <p14:creationId xmlns:p14="http://schemas.microsoft.com/office/powerpoint/2010/main" val="308718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B6C4F-04B2-4476-A02C-380D6033CE48}"/>
              </a:ext>
            </a:extLst>
          </p:cNvPr>
          <p:cNvSpPr>
            <a:spLocks noGrp="1"/>
          </p:cNvSpPr>
          <p:nvPr>
            <p:ph type="ctrTitle"/>
          </p:nvPr>
        </p:nvSpPr>
        <p:spPr>
          <a:xfrm>
            <a:off x="1524000" y="419101"/>
            <a:ext cx="9144000" cy="761999"/>
          </a:xfrm>
        </p:spPr>
        <p:txBody>
          <a:bodyPr>
            <a:normAutofit fontScale="90000"/>
          </a:bodyPr>
          <a:lstStyle/>
          <a:p>
            <a:r>
              <a:rPr lang="en-US" altLang="zh-CN" dirty="0"/>
              <a:t>Famous Alumnus of BUCT</a:t>
            </a:r>
            <a:endParaRPr lang="zh-CN" altLang="en-US" dirty="0"/>
          </a:p>
        </p:txBody>
      </p:sp>
      <p:sp>
        <p:nvSpPr>
          <p:cNvPr id="3" name="副标题 2">
            <a:extLst>
              <a:ext uri="{FF2B5EF4-FFF2-40B4-BE49-F238E27FC236}">
                <a16:creationId xmlns:a16="http://schemas.microsoft.com/office/drawing/2014/main" id="{78F2BEAE-D895-4A60-95F4-3B3E86CC3E8D}"/>
              </a:ext>
            </a:extLst>
          </p:cNvPr>
          <p:cNvSpPr>
            <a:spLocks noGrp="1"/>
          </p:cNvSpPr>
          <p:nvPr>
            <p:ph type="subTitle" idx="1"/>
          </p:nvPr>
        </p:nvSpPr>
        <p:spPr>
          <a:xfrm>
            <a:off x="1524000" y="1325137"/>
            <a:ext cx="9144000" cy="5197398"/>
          </a:xfrm>
        </p:spPr>
        <p:txBody>
          <a:bodyPr>
            <a:normAutofit lnSpcReduction="10000"/>
          </a:bodyPr>
          <a:lstStyle/>
          <a:p>
            <a:pPr algn="l">
              <a:lnSpc>
                <a:spcPct val="150000"/>
              </a:lnSpc>
            </a:pPr>
            <a:r>
              <a:rPr lang="en-US" altLang="zh-CN" dirty="0"/>
              <a:t> </a:t>
            </a:r>
            <a:r>
              <a:rPr lang="en-US" altLang="zh-CN" sz="3200" dirty="0"/>
              <a:t>As a key university , BUCT has cultivated a large number of talents. Some of them have been the leaders in the varies areas ,others grow up like the social elite.</a:t>
            </a:r>
          </a:p>
          <a:p>
            <a:pPr algn="l">
              <a:lnSpc>
                <a:spcPct val="150000"/>
              </a:lnSpc>
            </a:pPr>
            <a:r>
              <a:rPr lang="en-US" altLang="zh-CN" sz="3200" dirty="0"/>
              <a:t>Now let’s talks about one of famous alumnus :Cheng Wei—the creator and CEO of Didi.</a:t>
            </a:r>
            <a:endParaRPr lang="zh-CN" altLang="en-US" sz="3200" dirty="0"/>
          </a:p>
        </p:txBody>
      </p:sp>
    </p:spTree>
    <p:extLst>
      <p:ext uri="{BB962C8B-B14F-4D97-AF65-F5344CB8AC3E}">
        <p14:creationId xmlns:p14="http://schemas.microsoft.com/office/powerpoint/2010/main" val="2017972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06565-6EAD-4EAE-9A39-B1C026151947}"/>
              </a:ext>
            </a:extLst>
          </p:cNvPr>
          <p:cNvSpPr>
            <a:spLocks noGrp="1"/>
          </p:cNvSpPr>
          <p:nvPr>
            <p:ph type="title"/>
          </p:nvPr>
        </p:nvSpPr>
        <p:spPr>
          <a:xfrm>
            <a:off x="838200" y="365125"/>
            <a:ext cx="10515600" cy="1368425"/>
          </a:xfrm>
        </p:spPr>
        <p:txBody>
          <a:bodyPr/>
          <a:lstStyle/>
          <a:p>
            <a:endParaRPr lang="zh-CN" altLang="en-US" dirty="0"/>
          </a:p>
        </p:txBody>
      </p:sp>
      <p:sp>
        <p:nvSpPr>
          <p:cNvPr id="3" name="内容占位符 2">
            <a:extLst>
              <a:ext uri="{FF2B5EF4-FFF2-40B4-BE49-F238E27FC236}">
                <a16:creationId xmlns:a16="http://schemas.microsoft.com/office/drawing/2014/main" id="{65D894E1-718D-4E58-BF6B-2D285116E9A6}"/>
              </a:ext>
            </a:extLst>
          </p:cNvPr>
          <p:cNvSpPr>
            <a:spLocks noGrp="1"/>
          </p:cNvSpPr>
          <p:nvPr>
            <p:ph idx="1"/>
          </p:nvPr>
        </p:nvSpPr>
        <p:spPr>
          <a:xfrm>
            <a:off x="638407" y="256479"/>
            <a:ext cx="11081525" cy="5820936"/>
          </a:xfrm>
        </p:spPr>
        <p:txBody>
          <a:bodyPr>
            <a:noAutofit/>
          </a:bodyPr>
          <a:lstStyle/>
          <a:p>
            <a:pPr>
              <a:lnSpc>
                <a:spcPct val="200000"/>
              </a:lnSpc>
            </a:pPr>
            <a:r>
              <a:rPr lang="en-US" altLang="zh-CN" sz="3200" dirty="0" smtClean="0"/>
              <a:t>  Born in 1983 , Cheng Wei graduated from BUCT with high scores and full capacity . He made </a:t>
            </a:r>
            <a:r>
              <a:rPr lang="en-US" altLang="zh-CN" sz="3200" dirty="0" err="1" smtClean="0"/>
              <a:t>Didi</a:t>
            </a:r>
            <a:r>
              <a:rPr lang="en-US" altLang="zh-CN" sz="3200" dirty="0" smtClean="0"/>
              <a:t> in 2012 which has brought as 12 billions yuan wealth and also makes him the NO.28</a:t>
            </a:r>
            <a:r>
              <a:rPr lang="en-US" altLang="zh-CN" sz="3200" baseline="30000" dirty="0" smtClean="0"/>
              <a:t>th</a:t>
            </a:r>
            <a:r>
              <a:rPr lang="en-US" altLang="zh-CN" sz="3200" dirty="0" smtClean="0"/>
              <a:t> richest man in China of 2016 . What’s more , he was selected as “Twenty Most Influential People in Science and Technology” in May 2017 .</a:t>
            </a:r>
            <a:endParaRPr lang="zh-CN" altLang="en-US" sz="3200" dirty="0"/>
          </a:p>
        </p:txBody>
      </p:sp>
    </p:spTree>
    <p:extLst>
      <p:ext uri="{BB962C8B-B14F-4D97-AF65-F5344CB8AC3E}">
        <p14:creationId xmlns:p14="http://schemas.microsoft.com/office/powerpoint/2010/main" val="3007950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C18BF-9749-4D04-AA32-54A022DE40DA}"/>
              </a:ext>
            </a:extLst>
          </p:cNvPr>
          <p:cNvSpPr>
            <a:spLocks noGrp="1"/>
          </p:cNvSpPr>
          <p:nvPr>
            <p:ph type="title"/>
          </p:nvPr>
        </p:nvSpPr>
        <p:spPr>
          <a:xfrm>
            <a:off x="2440238" y="207676"/>
            <a:ext cx="8465040" cy="1320840"/>
          </a:xfrm>
        </p:spPr>
        <p:txBody>
          <a:bodyPr/>
          <a:lstStyle/>
          <a:p>
            <a:r>
              <a:rPr lang="en-US" altLang="zh-CN" sz="6600" dirty="0">
                <a:solidFill>
                  <a:srgbClr val="002060"/>
                </a:solidFill>
              </a:rPr>
              <a:t>Final conclusion </a:t>
            </a:r>
            <a:endParaRPr lang="zh-CN" altLang="en-US" sz="6600" dirty="0">
              <a:solidFill>
                <a:srgbClr val="002060"/>
              </a:solidFill>
            </a:endParaRPr>
          </a:p>
        </p:txBody>
      </p:sp>
      <p:sp>
        <p:nvSpPr>
          <p:cNvPr id="3" name="内容占位符 2">
            <a:extLst>
              <a:ext uri="{FF2B5EF4-FFF2-40B4-BE49-F238E27FC236}">
                <a16:creationId xmlns:a16="http://schemas.microsoft.com/office/drawing/2014/main" id="{7E2B01F1-DB9E-4A29-BBC6-06CAF721DF31}"/>
              </a:ext>
            </a:extLst>
          </p:cNvPr>
          <p:cNvSpPr>
            <a:spLocks noGrp="1"/>
          </p:cNvSpPr>
          <p:nvPr>
            <p:ph idx="1"/>
          </p:nvPr>
        </p:nvSpPr>
        <p:spPr>
          <a:xfrm>
            <a:off x="1079175" y="1683834"/>
            <a:ext cx="9826103" cy="4368837"/>
          </a:xfrm>
          <a:noFill/>
          <a:ln>
            <a:solidFill>
              <a:schemeClr val="bg1"/>
            </a:solidFill>
          </a:ln>
        </p:spPr>
        <p:style>
          <a:lnRef idx="2">
            <a:schemeClr val="accent6"/>
          </a:lnRef>
          <a:fillRef idx="1">
            <a:schemeClr val="lt1"/>
          </a:fillRef>
          <a:effectRef idx="0">
            <a:schemeClr val="accent6"/>
          </a:effectRef>
          <a:fontRef idx="minor">
            <a:schemeClr val="dk1"/>
          </a:fontRef>
        </p:style>
        <p:txBody>
          <a:bodyPr>
            <a:normAutofit lnSpcReduction="10000"/>
          </a:bodyPr>
          <a:lstStyle/>
          <a:p>
            <a:pPr>
              <a:lnSpc>
                <a:spcPct val="150000"/>
              </a:lnSpc>
            </a:pPr>
            <a:r>
              <a:rPr lang="en-US" altLang="zh-CN" sz="3200" dirty="0"/>
              <a:t>  BUCT is a dream place for students like us too achieve our goals .</a:t>
            </a:r>
          </a:p>
          <a:p>
            <a:pPr>
              <a:lnSpc>
                <a:spcPct val="150000"/>
              </a:lnSpc>
            </a:pPr>
            <a:r>
              <a:rPr lang="en-US" altLang="zh-CN" sz="3200" dirty="0"/>
              <a:t>So we are supposed to effectively use the resources provided from this beautiful college to gain as much knowledge as possible to let us take further educations . </a:t>
            </a:r>
            <a:endParaRPr lang="zh-CN" altLang="en-US" sz="3200" dirty="0"/>
          </a:p>
        </p:txBody>
      </p:sp>
    </p:spTree>
    <p:extLst>
      <p:ext uri="{BB962C8B-B14F-4D97-AF65-F5344CB8AC3E}">
        <p14:creationId xmlns:p14="http://schemas.microsoft.com/office/powerpoint/2010/main" val="402545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2850995" y="1449659"/>
            <a:ext cx="6490009" cy="4154984"/>
          </a:xfrm>
          <a:prstGeom prst="rect">
            <a:avLst/>
          </a:prstGeom>
          <a:noFill/>
        </p:spPr>
        <p:txBody>
          <a:bodyPr wrap="square" rtlCol="0">
            <a:spAutoFit/>
          </a:bodyPr>
          <a:lstStyle/>
          <a:p>
            <a:pPr algn="ctr"/>
            <a:r>
              <a:rPr lang="en-US" altLang="zh-CN" sz="8800" dirty="0" smtClean="0"/>
              <a:t>Thank you for watching!!!</a:t>
            </a:r>
            <a:endParaRPr lang="zh-CN" altLang="en-US" sz="8800" dirty="0"/>
          </a:p>
        </p:txBody>
      </p:sp>
      <p:sp>
        <p:nvSpPr>
          <p:cNvPr id="5" name="文本框 4"/>
          <p:cNvSpPr txBox="1"/>
          <p:nvPr/>
        </p:nvSpPr>
        <p:spPr>
          <a:xfrm>
            <a:off x="9341004" y="5646546"/>
            <a:ext cx="2642070" cy="584775"/>
          </a:xfrm>
          <a:prstGeom prst="rect">
            <a:avLst/>
          </a:prstGeom>
          <a:noFill/>
        </p:spPr>
        <p:txBody>
          <a:bodyPr wrap="none" rtlCol="0">
            <a:spAutoFit/>
          </a:bodyPr>
          <a:lstStyle/>
          <a:p>
            <a:r>
              <a:rPr lang="en-US" altLang="zh-CN" sz="3200" dirty="0" smtClean="0"/>
              <a:t>From group 1</a:t>
            </a:r>
            <a:endParaRPr lang="zh-CN" altLang="en-US" sz="3200" dirty="0"/>
          </a:p>
        </p:txBody>
      </p:sp>
    </p:spTree>
    <p:extLst>
      <p:ext uri="{BB962C8B-B14F-4D97-AF65-F5344CB8AC3E}">
        <p14:creationId xmlns:p14="http://schemas.microsoft.com/office/powerpoint/2010/main" val="2777500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8159" y="-652396"/>
            <a:ext cx="6430807" cy="1600200"/>
          </a:xfrm>
        </p:spPr>
        <p:txBody>
          <a:bodyPr/>
          <a:lstStyle/>
          <a:p>
            <a:r>
              <a:rPr lang="en-US" altLang="zh-CN" sz="4400" dirty="0">
                <a:solidFill>
                  <a:prstClr val="black"/>
                </a:solidFill>
                <a:latin typeface="Algerian" panose="04020705040A02060702" pitchFamily="82" charset="0"/>
              </a:rPr>
              <a:t>Brief introduction</a:t>
            </a:r>
            <a:endParaRPr lang="zh-CN" altLang="en-US" dirty="0">
              <a:latin typeface="Algerian" panose="04020705040A02060702" pitchFamily="82" charset="0"/>
            </a:endParaRPr>
          </a:p>
        </p:txBody>
      </p:sp>
      <p:pic>
        <p:nvPicPr>
          <p:cNvPr id="5" name="图片占位符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0520" b="10520"/>
          <a:stretch/>
        </p:blipFill>
        <p:spPr>
          <a:xfrm>
            <a:off x="5945189" y="1076469"/>
            <a:ext cx="6172200" cy="5035861"/>
          </a:xfrm>
          <a:effectLst>
            <a:softEdge rad="635000"/>
          </a:effectLst>
        </p:spPr>
      </p:pic>
      <p:sp>
        <p:nvSpPr>
          <p:cNvPr id="4" name="文本占位符 3"/>
          <p:cNvSpPr>
            <a:spLocks noGrp="1"/>
          </p:cNvSpPr>
          <p:nvPr>
            <p:ph type="body" sz="half" idx="2"/>
          </p:nvPr>
        </p:nvSpPr>
        <p:spPr>
          <a:xfrm>
            <a:off x="558220" y="1076469"/>
            <a:ext cx="5620215" cy="4107096"/>
          </a:xfrm>
        </p:spPr>
        <p:txBody>
          <a:bodyPr>
            <a:noAutofit/>
          </a:bodyPr>
          <a:lstStyle/>
          <a:p>
            <a:pPr>
              <a:lnSpc>
                <a:spcPct val="150000"/>
              </a:lnSpc>
            </a:pPr>
            <a:r>
              <a:rPr lang="en-US" altLang="zh-CN" sz="2400" dirty="0">
                <a:latin typeface="Bahnschrift" panose="020B0502040204020203" pitchFamily="34" charset="0"/>
              </a:rPr>
              <a:t>The Beijing University Of Chemical Technology was built in 1958.It is one of the most famous university in </a:t>
            </a:r>
            <a:r>
              <a:rPr lang="en-US" altLang="zh-CN" sz="2400" dirty="0" smtClean="0">
                <a:latin typeface="Bahnschrift" panose="020B0502040204020203" pitchFamily="34" charset="0"/>
              </a:rPr>
              <a:t>China .There </a:t>
            </a:r>
            <a:r>
              <a:rPr lang="en-US" altLang="zh-CN" sz="2400" dirty="0">
                <a:latin typeface="Bahnschrift" panose="020B0502040204020203" pitchFamily="34" charset="0"/>
              </a:rPr>
              <a:t>are 16 colleges including 55 </a:t>
            </a:r>
            <a:r>
              <a:rPr lang="en-US" altLang="zh-CN" sz="2400" dirty="0" smtClean="0">
                <a:latin typeface="Bahnschrift" panose="020B0502040204020203" pitchFamily="34" charset="0"/>
              </a:rPr>
              <a:t>majors .It </a:t>
            </a:r>
            <a:r>
              <a:rPr lang="en-US" altLang="zh-CN" sz="2400" dirty="0">
                <a:latin typeface="Bahnschrift" panose="020B0502040204020203" pitchFamily="34" charset="0"/>
              </a:rPr>
              <a:t>gave birth to a lot of celebrities such as He </a:t>
            </a:r>
            <a:r>
              <a:rPr lang="en-US" altLang="zh-CN" sz="2400" dirty="0" err="1" smtClean="0">
                <a:latin typeface="Bahnschrift" panose="020B0502040204020203" pitchFamily="34" charset="0"/>
              </a:rPr>
              <a:t>Guoqiang</a:t>
            </a:r>
            <a:r>
              <a:rPr lang="en-US" altLang="zh-CN" sz="2400" dirty="0" smtClean="0">
                <a:latin typeface="Bahnschrift" panose="020B0502040204020203" pitchFamily="34" charset="0"/>
              </a:rPr>
              <a:t> ,</a:t>
            </a:r>
            <a:r>
              <a:rPr lang="en-US" altLang="zh-CN" sz="2400" dirty="0">
                <a:latin typeface="Bahnschrift" panose="020B0502040204020203" pitchFamily="34" charset="0"/>
              </a:rPr>
              <a:t>Zhou </a:t>
            </a:r>
            <a:r>
              <a:rPr lang="en-US" altLang="zh-CN" sz="2400" dirty="0" err="1">
                <a:latin typeface="Bahnschrift" panose="020B0502040204020203" pitchFamily="34" charset="0"/>
              </a:rPr>
              <a:t>Xiaochuan</a:t>
            </a:r>
            <a:r>
              <a:rPr lang="en-US" altLang="zh-CN" sz="2400" dirty="0">
                <a:latin typeface="Bahnschrift" panose="020B0502040204020203" pitchFamily="34" charset="0"/>
              </a:rPr>
              <a:t> and Li </a:t>
            </a:r>
            <a:r>
              <a:rPr lang="en-US" altLang="zh-CN" sz="2400" dirty="0" err="1">
                <a:latin typeface="Bahnschrift" panose="020B0502040204020203" pitchFamily="34" charset="0"/>
              </a:rPr>
              <a:t>Xueyong</a:t>
            </a:r>
            <a:r>
              <a:rPr lang="en-US" altLang="zh-CN" sz="2400" dirty="0">
                <a:latin typeface="Bahnschrift" panose="020B0502040204020203" pitchFamily="34" charset="0"/>
              </a:rPr>
              <a:t>. It is a very suitable place to study and live</a:t>
            </a:r>
            <a:r>
              <a:rPr lang="en-US" altLang="zh-CN" sz="2400" dirty="0" smtClean="0">
                <a:latin typeface="Bahnschrift" panose="020B0502040204020203" pitchFamily="34" charset="0"/>
              </a:rPr>
              <a:t>. Everyone </a:t>
            </a:r>
            <a:r>
              <a:rPr lang="en-US" altLang="zh-CN" sz="2400" dirty="0">
                <a:latin typeface="Bahnschrift" panose="020B0502040204020203" pitchFamily="34" charset="0"/>
              </a:rPr>
              <a:t>can realize there dream there through there efforts</a:t>
            </a:r>
            <a:r>
              <a:rPr lang="en-US" altLang="zh-CN" sz="2400" dirty="0"/>
              <a:t>.</a:t>
            </a:r>
            <a:endParaRPr lang="zh-CN" altLang="en-US" sz="2400" dirty="0"/>
          </a:p>
        </p:txBody>
      </p:sp>
    </p:spTree>
    <p:extLst>
      <p:ext uri="{BB962C8B-B14F-4D97-AF65-F5344CB8AC3E}">
        <p14:creationId xmlns:p14="http://schemas.microsoft.com/office/powerpoint/2010/main" val="3881072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 name="图片 4"/>
          <p:cNvPicPr/>
          <p:nvPr/>
        </p:nvPicPr>
        <p:blipFill>
          <a:blip r:embed="rId2"/>
          <a:stretch/>
        </p:blipFill>
        <p:spPr>
          <a:xfrm>
            <a:off x="0" y="0"/>
            <a:ext cx="12192000" cy="6858000"/>
          </a:xfrm>
          <a:prstGeom prst="rect">
            <a:avLst/>
          </a:prstGeom>
          <a:ln>
            <a:noFill/>
          </a:ln>
        </p:spPr>
      </p:pic>
      <p:sp>
        <p:nvSpPr>
          <p:cNvPr id="334" name="TextShape 1"/>
          <p:cNvSpPr txBox="1"/>
          <p:nvPr/>
        </p:nvSpPr>
        <p:spPr>
          <a:xfrm>
            <a:off x="925552" y="758283"/>
            <a:ext cx="8965580" cy="4846943"/>
          </a:xfrm>
          <a:prstGeom prst="rect">
            <a:avLst/>
          </a:prstGeom>
          <a:noFill/>
          <a:ln>
            <a:noFill/>
          </a:ln>
        </p:spPr>
        <p:txBody>
          <a:bodyPr/>
          <a:lstStyle/>
          <a:p>
            <a:pPr algn="r">
              <a:spcBef>
                <a:spcPts val="998"/>
              </a:spcBef>
            </a:pPr>
            <a:r>
              <a:rPr lang="en-US" sz="6600" b="0" strike="noStrike" spc="-1" dirty="0">
                <a:solidFill>
                  <a:srgbClr val="002060"/>
                </a:solidFill>
                <a:latin typeface="Trebuchet MS"/>
                <a:ea typeface="宋体"/>
              </a:rPr>
              <a:t>The History of BUCT</a:t>
            </a:r>
            <a:endParaRPr lang="en-US" sz="6600" b="0" strike="noStrike" spc="-1" dirty="0">
              <a:solidFill>
                <a:srgbClr val="002060"/>
              </a:solidFill>
              <a:latin typeface="Trebuchet MS"/>
            </a:endParaRPr>
          </a:p>
          <a:p>
            <a:pPr algn="r">
              <a:spcBef>
                <a:spcPts val="998"/>
              </a:spcBef>
            </a:pPr>
            <a:r>
              <a:rPr lang="en-US" sz="4400" b="0" strike="noStrike" spc="-1" dirty="0">
                <a:solidFill>
                  <a:srgbClr val="7F7F7F"/>
                </a:solidFill>
                <a:latin typeface="Trebuchet MS"/>
                <a:ea typeface="宋体"/>
              </a:rPr>
              <a:t>                                           -</a:t>
            </a:r>
            <a:r>
              <a:rPr lang="en-US" sz="2000" b="0" strike="noStrike" spc="-1" dirty="0">
                <a:solidFill>
                  <a:srgbClr val="002060"/>
                </a:solidFill>
                <a:latin typeface="Trebuchet MS"/>
                <a:ea typeface="宋体"/>
              </a:rPr>
              <a:t>By Cristina</a:t>
            </a:r>
            <a:endParaRPr lang="en-US" sz="2000" b="0" strike="noStrike" spc="-1" dirty="0">
              <a:solidFill>
                <a:srgbClr val="002060"/>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 name="图片 2"/>
          <p:cNvPicPr/>
          <p:nvPr/>
        </p:nvPicPr>
        <p:blipFill>
          <a:blip r:embed="rId2"/>
          <a:stretch/>
        </p:blipFill>
        <p:spPr>
          <a:xfrm>
            <a:off x="304560" y="1600200"/>
            <a:ext cx="6671520" cy="42670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37" name="TextShape 1"/>
          <p:cNvSpPr txBox="1"/>
          <p:nvPr/>
        </p:nvSpPr>
        <p:spPr>
          <a:xfrm>
            <a:off x="1392024" y="453003"/>
            <a:ext cx="8465040" cy="1320840"/>
          </a:xfrm>
          <a:prstGeom prst="rect">
            <a:avLst/>
          </a:prstGeom>
          <a:noFill/>
          <a:ln>
            <a:noFill/>
          </a:ln>
        </p:spPr>
        <p:txBody>
          <a:bodyPr/>
          <a:lstStyle/>
          <a:p>
            <a:pPr algn="ctr"/>
            <a:r>
              <a:rPr lang="en-US" sz="4400" b="0" strike="noStrike" spc="-1">
                <a:solidFill>
                  <a:srgbClr val="E76618"/>
                </a:solidFill>
                <a:latin typeface="Arial"/>
                <a:ea typeface="方正姚体"/>
              </a:rPr>
              <a:t>Revolution</a:t>
            </a:r>
            <a:endParaRPr lang="en-US" sz="4400" b="0" strike="noStrike" spc="-1">
              <a:latin typeface="Arial"/>
            </a:endParaRPr>
          </a:p>
        </p:txBody>
      </p:sp>
      <p:sp>
        <p:nvSpPr>
          <p:cNvPr id="338" name="TextShape 2"/>
          <p:cNvSpPr txBox="1"/>
          <p:nvPr/>
        </p:nvSpPr>
        <p:spPr>
          <a:xfrm>
            <a:off x="7416720" y="1599840"/>
            <a:ext cx="4165560" cy="4724280"/>
          </a:xfrm>
          <a:prstGeom prst="rect">
            <a:avLst/>
          </a:prstGeom>
          <a:solidFill>
            <a:schemeClr val="accent3"/>
          </a:solidFill>
          <a:ln>
            <a:noFill/>
          </a:ln>
        </p:spPr>
        <p:txBody>
          <a:bodyPr>
            <a:normAutofit/>
          </a:bodyPr>
          <a:lstStyle/>
          <a:p>
            <a:pPr marL="216000" indent="-216000">
              <a:spcBef>
                <a:spcPts val="998"/>
              </a:spcBef>
              <a:buClr>
                <a:srgbClr val="000000"/>
              </a:buClr>
              <a:buSzPct val="45000"/>
              <a:buFont typeface="Wingdings" charset="2"/>
              <a:buChar char=""/>
            </a:pPr>
            <a:r>
              <a:rPr lang="en-US" sz="2400" b="0" strike="noStrike" spc="-1" dirty="0">
                <a:latin typeface="Times New Roman"/>
                <a:ea typeface="华文新魏"/>
              </a:rPr>
              <a:t>BUCT was first founded after our premier Deng examined and approved the chemistry major of Beijing University and Tianjin University in person and signed a report in 1958,whose leadership was belonging to the original chemistry</a:t>
            </a:r>
            <a:r>
              <a:rPr lang="zh-CN" sz="2400" b="0" strike="noStrike" spc="-1" dirty="0">
                <a:latin typeface="Times New Roman"/>
                <a:ea typeface="华文新魏"/>
              </a:rPr>
              <a:t> </a:t>
            </a:r>
            <a:r>
              <a:rPr lang="en-US" sz="2400" b="0" strike="noStrike" spc="-1" dirty="0" err="1">
                <a:latin typeface="Times New Roman"/>
                <a:ea typeface="华文新魏"/>
              </a:rPr>
              <a:t>department.The</a:t>
            </a:r>
            <a:r>
              <a:rPr lang="zh-CN" sz="2400" b="0" strike="noStrike" spc="-1" dirty="0">
                <a:latin typeface="Times New Roman"/>
                <a:ea typeface="华文新魏"/>
              </a:rPr>
              <a:t> </a:t>
            </a:r>
            <a:r>
              <a:rPr lang="en-US" sz="2400" b="0" strike="noStrike" spc="-1" dirty="0" err="1">
                <a:latin typeface="Times New Roman"/>
                <a:ea typeface="华文新魏"/>
              </a:rPr>
              <a:t>offical</a:t>
            </a:r>
            <a:r>
              <a:rPr lang="zh-CN" sz="2400" b="0" strike="noStrike" spc="-1" dirty="0">
                <a:latin typeface="Times New Roman"/>
                <a:ea typeface="华文新魏"/>
              </a:rPr>
              <a:t> </a:t>
            </a:r>
            <a:r>
              <a:rPr lang="en-US" sz="2400" b="0" strike="noStrike" spc="-1" dirty="0">
                <a:latin typeface="Times New Roman"/>
                <a:ea typeface="华文新魏"/>
              </a:rPr>
              <a:t>start</a:t>
            </a:r>
            <a:r>
              <a:rPr lang="zh-CN" sz="2400" b="0" strike="noStrike" spc="-1" dirty="0">
                <a:latin typeface="Times New Roman"/>
                <a:ea typeface="华文新魏"/>
              </a:rPr>
              <a:t> </a:t>
            </a:r>
            <a:r>
              <a:rPr lang="en-US" sz="2400" b="0" strike="noStrike" spc="-1" dirty="0">
                <a:latin typeface="Times New Roman"/>
                <a:ea typeface="华文新魏"/>
              </a:rPr>
              <a:t>of school was on Sept.15,and then Sept.15 has become the School Day.</a:t>
            </a:r>
            <a:endParaRPr lang="en-US" sz="24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9" name="图片 7"/>
          <p:cNvPicPr/>
          <p:nvPr/>
        </p:nvPicPr>
        <p:blipFill>
          <a:blip r:embed="rId2"/>
          <a:stretch/>
        </p:blipFill>
        <p:spPr>
          <a:xfrm>
            <a:off x="1034385" y="438735"/>
            <a:ext cx="10363320" cy="38782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40" name="TextShape 1"/>
          <p:cNvSpPr txBox="1"/>
          <p:nvPr/>
        </p:nvSpPr>
        <p:spPr>
          <a:xfrm>
            <a:off x="628125" y="4629495"/>
            <a:ext cx="11175840" cy="1828800"/>
          </a:xfrm>
          <a:prstGeom prst="rect">
            <a:avLst/>
          </a:prstGeom>
          <a:noFill/>
          <a:ln>
            <a:noFill/>
          </a:ln>
        </p:spPr>
        <p:txBody>
          <a:bodyPr/>
          <a:lstStyle/>
          <a:p>
            <a:pPr algn="ctr">
              <a:lnSpc>
                <a:spcPct val="100000"/>
              </a:lnSpc>
            </a:pPr>
            <a:r>
              <a:rPr lang="en-US" sz="2800" b="0" strike="noStrike" spc="-1">
                <a:solidFill>
                  <a:srgbClr val="0070C0"/>
                </a:solidFill>
                <a:latin typeface="Arial"/>
                <a:ea typeface="方正姚体"/>
              </a:rPr>
              <a:t>In 1960,CPC central committee decided to mark our school as one of the key universities in China.At first it had 3 departments and 12 undergraduate majors.</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Shape 1"/>
          <p:cNvSpPr txBox="1"/>
          <p:nvPr/>
        </p:nvSpPr>
        <p:spPr>
          <a:xfrm>
            <a:off x="0" y="-76320"/>
            <a:ext cx="360" cy="3198960"/>
          </a:xfrm>
          <a:prstGeom prst="rect">
            <a:avLst/>
          </a:prstGeom>
          <a:noFill/>
          <a:ln>
            <a:noFill/>
          </a:ln>
        </p:spPr>
        <p:txBody>
          <a:bodyPr anchor="ctr"/>
          <a:lstStyle/>
          <a:p>
            <a:pPr algn="ctr"/>
            <a:r>
              <a:rPr lang="en-US" sz="2800" b="0" strike="noStrike" spc="-1" dirty="0">
                <a:solidFill>
                  <a:srgbClr val="FFC000"/>
                </a:solidFill>
                <a:latin typeface="Arial"/>
                <a:ea typeface="方正姚体"/>
              </a:rPr>
              <a:t>          Because of the cultural revolution in1966-1970,our school experienced great damages, then BUCT paused the classes and stopped admitting students.</a:t>
            </a:r>
            <a:endParaRPr lang="en-US" sz="2800" b="0" strike="noStrike" spc="-1" dirty="0">
              <a:latin typeface="Arial"/>
            </a:endParaRPr>
          </a:p>
        </p:txBody>
      </p:sp>
      <p:sp>
        <p:nvSpPr>
          <p:cNvPr id="342" name="TextShape 2"/>
          <p:cNvSpPr txBox="1"/>
          <p:nvPr/>
        </p:nvSpPr>
        <p:spPr>
          <a:xfrm>
            <a:off x="5091282" y="880945"/>
            <a:ext cx="6502680" cy="4995746"/>
          </a:xfrm>
          <a:prstGeom prst="rect">
            <a:avLst/>
          </a:prstGeom>
          <a:noFill/>
          <a:ln>
            <a:noFill/>
          </a:ln>
        </p:spPr>
        <p:txBody>
          <a:bodyPr anchor="ctr">
            <a:normAutofit lnSpcReduction="10000"/>
          </a:bodyPr>
          <a:lstStyle/>
          <a:p>
            <a:pPr>
              <a:lnSpc>
                <a:spcPct val="150000"/>
              </a:lnSpc>
              <a:spcBef>
                <a:spcPts val="998"/>
              </a:spcBef>
            </a:pPr>
            <a:r>
              <a:rPr lang="en-US" sz="2800" b="0" strike="noStrike" spc="-1" dirty="0">
                <a:solidFill>
                  <a:srgbClr val="404040"/>
                </a:solidFill>
                <a:latin typeface="Times New Roman"/>
                <a:ea typeface="华文新魏"/>
              </a:rPr>
              <a:t>In 1997,our school entered the</a:t>
            </a:r>
            <a:r>
              <a:rPr lang="zh-CN" sz="2800" b="0" strike="noStrike" spc="-1" dirty="0">
                <a:solidFill>
                  <a:srgbClr val="404040"/>
                </a:solidFill>
                <a:latin typeface="Times New Roman"/>
                <a:ea typeface="华文新魏"/>
              </a:rPr>
              <a:t>“</a:t>
            </a:r>
            <a:r>
              <a:rPr lang="en-US" sz="2800" b="0" strike="noStrike" spc="-1" dirty="0">
                <a:solidFill>
                  <a:srgbClr val="404040"/>
                </a:solidFill>
                <a:latin typeface="Times New Roman"/>
                <a:ea typeface="华文新魏"/>
              </a:rPr>
              <a:t>211 program” of country’s </a:t>
            </a:r>
            <a:r>
              <a:rPr lang="en-US" sz="2800" b="0" strike="noStrike" spc="-1" dirty="0" smtClean="0">
                <a:solidFill>
                  <a:srgbClr val="404040"/>
                </a:solidFill>
                <a:latin typeface="Times New Roman"/>
                <a:ea typeface="华文新魏"/>
              </a:rPr>
              <a:t>rank . And </a:t>
            </a:r>
            <a:r>
              <a:rPr lang="en-US" sz="2800" b="0" strike="noStrike" spc="-1" dirty="0">
                <a:solidFill>
                  <a:srgbClr val="404040"/>
                </a:solidFill>
                <a:latin typeface="Times New Roman"/>
                <a:ea typeface="华文新魏"/>
              </a:rPr>
              <a:t>the next </a:t>
            </a:r>
            <a:r>
              <a:rPr lang="en-US" sz="2800" b="0" strike="noStrike" spc="-1" dirty="0" smtClean="0">
                <a:solidFill>
                  <a:srgbClr val="404040"/>
                </a:solidFill>
                <a:latin typeface="Times New Roman"/>
                <a:ea typeface="华文新魏"/>
              </a:rPr>
              <a:t>year , our </a:t>
            </a:r>
            <a:r>
              <a:rPr lang="en-US" sz="2800" b="0" strike="noStrike" spc="-1" dirty="0">
                <a:solidFill>
                  <a:srgbClr val="404040"/>
                </a:solidFill>
                <a:latin typeface="Times New Roman"/>
                <a:ea typeface="华文新魏"/>
              </a:rPr>
              <a:t>school was classified as a direct lying institution of the Ministry of </a:t>
            </a:r>
            <a:r>
              <a:rPr lang="en-US" sz="2800" b="0" strike="noStrike" spc="-1" dirty="0" smtClean="0">
                <a:solidFill>
                  <a:srgbClr val="404040"/>
                </a:solidFill>
                <a:latin typeface="Times New Roman"/>
                <a:ea typeface="华文新魏"/>
              </a:rPr>
              <a:t>Education . Our </a:t>
            </a:r>
            <a:r>
              <a:rPr lang="en-US" sz="2800" b="0" strike="noStrike" spc="-1" dirty="0">
                <a:solidFill>
                  <a:srgbClr val="404040"/>
                </a:solidFill>
                <a:latin typeface="Times New Roman"/>
                <a:ea typeface="华文新魏"/>
              </a:rPr>
              <a:t>school passed the</a:t>
            </a:r>
            <a:r>
              <a:rPr lang="zh-CN" sz="2800" b="0" strike="noStrike" spc="-1" dirty="0">
                <a:solidFill>
                  <a:srgbClr val="404040"/>
                </a:solidFill>
                <a:latin typeface="Times New Roman"/>
                <a:ea typeface="华文新魏"/>
              </a:rPr>
              <a:t>“</a:t>
            </a:r>
            <a:r>
              <a:rPr lang="en-US" sz="2800" b="0" strike="noStrike" spc="-1" dirty="0">
                <a:solidFill>
                  <a:srgbClr val="404040"/>
                </a:solidFill>
                <a:latin typeface="Times New Roman"/>
                <a:ea typeface="华文新魏"/>
              </a:rPr>
              <a:t>211 program” and the acceptance of construction projects during the Ninth Five-Year Plan.</a:t>
            </a:r>
            <a:endParaRPr lang="en-US" sz="2800" b="0" strike="noStrike" spc="-1" dirty="0">
              <a:latin typeface="Times New Roman"/>
            </a:endParaRPr>
          </a:p>
        </p:txBody>
      </p:sp>
      <p:pic>
        <p:nvPicPr>
          <p:cNvPr id="343" name="内容占位符 4"/>
          <p:cNvPicPr/>
          <p:nvPr/>
        </p:nvPicPr>
        <p:blipFill>
          <a:blip r:embed="rId2"/>
          <a:stretch/>
        </p:blipFill>
        <p:spPr>
          <a:xfrm>
            <a:off x="809575" y="691375"/>
            <a:ext cx="3985450" cy="53748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6" name="Picture 4"/>
          <p:cNvPicPr/>
          <p:nvPr/>
        </p:nvPicPr>
        <p:blipFill>
          <a:blip r:embed="rId2"/>
          <a:stretch/>
        </p:blipFill>
        <p:spPr>
          <a:xfrm>
            <a:off x="434898" y="234175"/>
            <a:ext cx="3992136" cy="642232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47" name="CustomShape 1"/>
          <p:cNvSpPr/>
          <p:nvPr/>
        </p:nvSpPr>
        <p:spPr>
          <a:xfrm>
            <a:off x="4986448" y="905619"/>
            <a:ext cx="5318104" cy="57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b="1" strike="noStrike" spc="-1" dirty="0">
                <a:solidFill>
                  <a:srgbClr val="000000"/>
                </a:solidFill>
                <a:latin typeface="Baskerville Old Face" panose="02020602080505020303" pitchFamily="18" charset="0"/>
                <a:ea typeface="DejaVu Sans"/>
              </a:rPr>
              <a:t>THE  ENVIRONMENT</a:t>
            </a:r>
            <a:endParaRPr lang="en-US" sz="3600" b="0" strike="noStrike" spc="-1" dirty="0">
              <a:latin typeface="Baskerville Old Face" panose="02020602080505020303" pitchFamily="18" charset="0"/>
            </a:endParaRPr>
          </a:p>
        </p:txBody>
      </p:sp>
      <p:sp>
        <p:nvSpPr>
          <p:cNvPr id="348" name="CustomShape 2"/>
          <p:cNvSpPr/>
          <p:nvPr/>
        </p:nvSpPr>
        <p:spPr>
          <a:xfrm>
            <a:off x="4986448" y="1669222"/>
            <a:ext cx="6352490" cy="286932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800" b="0" strike="noStrike" spc="-1" dirty="0">
                <a:solidFill>
                  <a:srgbClr val="000000"/>
                </a:solidFill>
                <a:latin typeface="等线"/>
                <a:ea typeface="DejaVu Sans"/>
              </a:rPr>
              <a:t>The BUCT has 3 </a:t>
            </a:r>
            <a:r>
              <a:rPr lang="en-US" sz="2800" b="0" strike="noStrike" spc="-1" dirty="0" err="1">
                <a:solidFill>
                  <a:srgbClr val="000000"/>
                </a:solidFill>
                <a:latin typeface="等线"/>
                <a:ea typeface="DejaVu Sans"/>
              </a:rPr>
              <a:t>campuses,they</a:t>
            </a:r>
            <a:r>
              <a:rPr lang="en-US" sz="2800" b="0" strike="noStrike" spc="-1" dirty="0">
                <a:solidFill>
                  <a:srgbClr val="000000"/>
                </a:solidFill>
                <a:latin typeface="等线"/>
                <a:ea typeface="DejaVu Sans"/>
              </a:rPr>
              <a:t> can be accessed by public transportation.</a:t>
            </a:r>
            <a:endParaRPr lang="en-US" sz="2800" b="0" strike="noStrike" spc="-1" dirty="0">
              <a:latin typeface="Arial"/>
            </a:endParaRPr>
          </a:p>
          <a:p>
            <a:pPr>
              <a:lnSpc>
                <a:spcPct val="150000"/>
              </a:lnSpc>
            </a:pPr>
            <a:endParaRPr lang="en-US" sz="2800" b="0" strike="noStrike" spc="-1" dirty="0">
              <a:latin typeface="Arial"/>
            </a:endParaRPr>
          </a:p>
          <a:p>
            <a:pPr>
              <a:lnSpc>
                <a:spcPct val="150000"/>
              </a:lnSpc>
            </a:pPr>
            <a:r>
              <a:rPr lang="en-US" sz="2800" b="0" strike="noStrike" spc="-1" dirty="0">
                <a:solidFill>
                  <a:srgbClr val="000000"/>
                </a:solidFill>
                <a:latin typeface="等线"/>
                <a:ea typeface="DejaVu Sans"/>
              </a:rPr>
              <a:t>And the </a:t>
            </a:r>
            <a:r>
              <a:rPr lang="en-US" sz="2800" b="0" strike="noStrike" spc="-1" dirty="0" err="1">
                <a:solidFill>
                  <a:srgbClr val="000000"/>
                </a:solidFill>
                <a:latin typeface="等线"/>
                <a:ea typeface="DejaVu Sans"/>
              </a:rPr>
              <a:t>ChangPing</a:t>
            </a:r>
            <a:r>
              <a:rPr lang="en-US" sz="2800" b="0" strike="noStrike" spc="-1" dirty="0">
                <a:solidFill>
                  <a:srgbClr val="000000"/>
                </a:solidFill>
                <a:latin typeface="等线"/>
                <a:ea typeface="DejaVu Sans"/>
              </a:rPr>
              <a:t> </a:t>
            </a:r>
            <a:r>
              <a:rPr lang="en-US" sz="2800" b="0" strike="noStrike" spc="-1" dirty="0" err="1">
                <a:solidFill>
                  <a:srgbClr val="000000"/>
                </a:solidFill>
                <a:latin typeface="等线"/>
                <a:ea typeface="DejaVu Sans"/>
              </a:rPr>
              <a:t>campuse</a:t>
            </a:r>
            <a:r>
              <a:rPr lang="en-US" sz="2800" b="0" strike="noStrike" spc="-1" dirty="0">
                <a:solidFill>
                  <a:srgbClr val="000000"/>
                </a:solidFill>
                <a:latin typeface="等线"/>
                <a:ea typeface="DejaVu Sans"/>
              </a:rPr>
              <a:t> is the biggest and newest one. Thus, I want to introduce it</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 name="Picture 348"/>
          <p:cNvPicPr/>
          <p:nvPr/>
        </p:nvPicPr>
        <p:blipFill>
          <a:blip r:embed="rId2"/>
          <a:stretch/>
        </p:blipFill>
        <p:spPr>
          <a:xfrm>
            <a:off x="419699" y="627969"/>
            <a:ext cx="5324760" cy="550342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51" name="CustomShape 2"/>
          <p:cNvSpPr/>
          <p:nvPr/>
        </p:nvSpPr>
        <p:spPr>
          <a:xfrm>
            <a:off x="6564995" y="406725"/>
            <a:ext cx="4390920" cy="718920"/>
          </a:xfrm>
          <a:custGeom>
            <a:avLst/>
            <a:gdLst/>
            <a:ahLst/>
            <a:cxnLst/>
            <a:rect l="l" t="t" r="r" b="b"/>
            <a:pathLst>
              <a:path w="12202" h="2002">
                <a:moveTo>
                  <a:pt x="0" y="0"/>
                </a:moveTo>
                <a:lnTo>
                  <a:pt x="12201" y="0"/>
                </a:lnTo>
                <a:moveTo>
                  <a:pt x="0" y="2001"/>
                </a:moveTo>
                <a:lnTo>
                  <a:pt x="12201" y="2001"/>
                </a:lnTo>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chorCtr="1"/>
          <a:lstStyle/>
          <a:p>
            <a:pPr>
              <a:lnSpc>
                <a:spcPct val="100000"/>
              </a:lnSpc>
            </a:pPr>
            <a:r>
              <a:rPr lang="en-US" sz="2400" b="0" strike="noStrike" spc="-1" dirty="0">
                <a:solidFill>
                  <a:srgbClr val="000000"/>
                </a:solidFill>
                <a:latin typeface="Arial Black"/>
                <a:ea typeface="MS Gothic"/>
              </a:rPr>
              <a:t>THE LIBRARY</a:t>
            </a:r>
            <a:endParaRPr lang="en-US" sz="2400" b="0" strike="noStrike" spc="-1" dirty="0">
              <a:latin typeface="Arial"/>
            </a:endParaRPr>
          </a:p>
        </p:txBody>
      </p:sp>
      <p:sp>
        <p:nvSpPr>
          <p:cNvPr id="352" name="CustomShape 3"/>
          <p:cNvSpPr/>
          <p:nvPr/>
        </p:nvSpPr>
        <p:spPr>
          <a:xfrm>
            <a:off x="6152400" y="1125645"/>
            <a:ext cx="5038920" cy="85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50000"/>
              </a:lnSpc>
              <a:buFont typeface="Arial" panose="020B0604020202020204" pitchFamily="34" charset="0"/>
              <a:buChar char="•"/>
            </a:pPr>
            <a:r>
              <a:rPr lang="en-US" sz="2400" b="0" strike="noStrike" spc="-1" dirty="0">
                <a:solidFill>
                  <a:srgbClr val="000000"/>
                </a:solidFill>
                <a:latin typeface="Arial"/>
                <a:ea typeface="DejaVu Sans"/>
              </a:rPr>
              <a:t>There is a huge library ,in which you can not only </a:t>
            </a:r>
            <a:r>
              <a:rPr lang="en-US" sz="2400" b="0" strike="noStrike" spc="-1" dirty="0" err="1">
                <a:solidFill>
                  <a:srgbClr val="000000"/>
                </a:solidFill>
                <a:latin typeface="Arial"/>
                <a:ea typeface="DejaVu Sans"/>
              </a:rPr>
              <a:t>read,study</a:t>
            </a:r>
            <a:r>
              <a:rPr lang="en-US" sz="2400" b="0" strike="noStrike" spc="-1" dirty="0">
                <a:solidFill>
                  <a:srgbClr val="000000"/>
                </a:solidFill>
                <a:latin typeface="Arial"/>
                <a:ea typeface="DejaVu Sans"/>
              </a:rPr>
              <a:t> but  also sing songs even see a movie.</a:t>
            </a:r>
            <a:endParaRPr lang="en-US" sz="2400" b="0" strike="noStrike" spc="-1" dirty="0">
              <a:latin typeface="Arial"/>
            </a:endParaRPr>
          </a:p>
        </p:txBody>
      </p:sp>
      <p:pic>
        <p:nvPicPr>
          <p:cNvPr id="353" name="Picture 352"/>
          <p:cNvPicPr/>
          <p:nvPr/>
        </p:nvPicPr>
        <p:blipFill>
          <a:blip r:embed="rId3"/>
          <a:stretch/>
        </p:blipFill>
        <p:spPr>
          <a:xfrm>
            <a:off x="6289288" y="3379679"/>
            <a:ext cx="4902032" cy="3171240"/>
          </a:xfrm>
          <a:prstGeom prst="ellipse">
            <a:avLst/>
          </a:prstGeom>
          <a:ln>
            <a:noFill/>
          </a:ln>
          <a:effectLst>
            <a:softEdge rad="112500"/>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TotalTime>
  <Words>815</Words>
  <Application>Microsoft Office PowerPoint</Application>
  <PresentationFormat>宽屏</PresentationFormat>
  <Paragraphs>51</Paragraphs>
  <Slides>24</Slides>
  <Notes>1</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24</vt:i4>
      </vt:variant>
    </vt:vector>
  </HeadingPairs>
  <TitlesOfParts>
    <vt:vector size="44" baseType="lpstr">
      <vt:lpstr>Bahnschrift</vt:lpstr>
      <vt:lpstr>DejaVu Sans</vt:lpstr>
      <vt:lpstr>맑은 고딕</vt:lpstr>
      <vt:lpstr>MS Gothic</vt:lpstr>
      <vt:lpstr>等线</vt:lpstr>
      <vt:lpstr>方正姚体</vt:lpstr>
      <vt:lpstr>华文新魏</vt:lpstr>
      <vt:lpstr>宋体</vt:lpstr>
      <vt:lpstr>Algerian</vt:lpstr>
      <vt:lpstr>Arial</vt:lpstr>
      <vt:lpstr>Arial Black</vt:lpstr>
      <vt:lpstr>Baskerville Old Face</vt:lpstr>
      <vt:lpstr>Calibri</vt:lpstr>
      <vt:lpstr>Symbol</vt:lpstr>
      <vt:lpstr>Times New Roman</vt:lpstr>
      <vt:lpstr>Trebuchet MS</vt:lpstr>
      <vt:lpstr>Wingdings</vt:lpstr>
      <vt:lpstr>Wingdings 3</vt:lpstr>
      <vt:lpstr>Office Theme</vt:lpstr>
      <vt:lpstr>Office Theme</vt:lpstr>
      <vt:lpstr>PowerPoint 演示文稿</vt:lpstr>
      <vt:lpstr>                        THE ORDER</vt:lpstr>
      <vt:lpstr>Brief 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Famous Alumnus of BUCT</vt:lpstr>
      <vt:lpstr>PowerPoint 演示文稿</vt:lpstr>
      <vt:lpstr>Final conclusion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蒋 越</dc:creator>
  <dc:description/>
  <cp:lastModifiedBy>Mac</cp:lastModifiedBy>
  <cp:revision>22</cp:revision>
  <dcterms:created xsi:type="dcterms:W3CDTF">2019-09-20T05:58:43Z</dcterms:created>
  <dcterms:modified xsi:type="dcterms:W3CDTF">2019-10-08T04:34:31Z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