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67" r:id="rId2"/>
    <p:sldMasterId id="2147483679" r:id="rId3"/>
    <p:sldMasterId id="2147483691" r:id="rId4"/>
    <p:sldMasterId id="2147483703" r:id="rId5"/>
  </p:sldMasterIdLst>
  <p:notesMasterIdLst>
    <p:notesMasterId r:id="rId32"/>
  </p:notesMasterIdLst>
  <p:sldIdLst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0000"/>
    <a:srgbClr val="33CCFF"/>
    <a:srgbClr val="FF3300"/>
    <a:srgbClr val="0000FF"/>
    <a:srgbClr val="993300"/>
    <a:srgbClr val="FFC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0088" autoAdjust="0"/>
    <p:restoredTop sz="94669" autoAdjust="0"/>
  </p:normalViewPr>
  <p:slideViewPr>
    <p:cSldViewPr>
      <p:cViewPr varScale="1">
        <p:scale>
          <a:sx n="73" d="100"/>
          <a:sy n="73" d="100"/>
        </p:scale>
        <p:origin x="1692" y="96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image" Target="../media/image112.wmf"/><Relationship Id="rId18" Type="http://schemas.openxmlformats.org/officeDocument/2006/relationships/image" Target="../media/image74.wmf"/><Relationship Id="rId3" Type="http://schemas.openxmlformats.org/officeDocument/2006/relationships/image" Target="../media/image102.wmf"/><Relationship Id="rId21" Type="http://schemas.openxmlformats.org/officeDocument/2006/relationships/image" Target="../media/image118.wmf"/><Relationship Id="rId7" Type="http://schemas.openxmlformats.org/officeDocument/2006/relationships/image" Target="../media/image106.wmf"/><Relationship Id="rId12" Type="http://schemas.openxmlformats.org/officeDocument/2006/relationships/image" Target="../media/image111.wmf"/><Relationship Id="rId17" Type="http://schemas.openxmlformats.org/officeDocument/2006/relationships/image" Target="../media/image53.wmf"/><Relationship Id="rId2" Type="http://schemas.openxmlformats.org/officeDocument/2006/relationships/image" Target="../media/image101.wmf"/><Relationship Id="rId16" Type="http://schemas.openxmlformats.org/officeDocument/2006/relationships/image" Target="../media/image115.wmf"/><Relationship Id="rId20" Type="http://schemas.openxmlformats.org/officeDocument/2006/relationships/image" Target="../media/image117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11" Type="http://schemas.openxmlformats.org/officeDocument/2006/relationships/image" Target="../media/image110.wmf"/><Relationship Id="rId5" Type="http://schemas.openxmlformats.org/officeDocument/2006/relationships/image" Target="../media/image104.wmf"/><Relationship Id="rId15" Type="http://schemas.openxmlformats.org/officeDocument/2006/relationships/image" Target="../media/image114.wmf"/><Relationship Id="rId10" Type="http://schemas.openxmlformats.org/officeDocument/2006/relationships/image" Target="../media/image109.wmf"/><Relationship Id="rId19" Type="http://schemas.openxmlformats.org/officeDocument/2006/relationships/image" Target="../media/image116.wmf"/><Relationship Id="rId4" Type="http://schemas.openxmlformats.org/officeDocument/2006/relationships/image" Target="../media/image103.wmf"/><Relationship Id="rId9" Type="http://schemas.openxmlformats.org/officeDocument/2006/relationships/image" Target="../media/image108.wmf"/><Relationship Id="rId14" Type="http://schemas.openxmlformats.org/officeDocument/2006/relationships/image" Target="../media/image11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13" Type="http://schemas.openxmlformats.org/officeDocument/2006/relationships/image" Target="../media/image130.wmf"/><Relationship Id="rId18" Type="http://schemas.openxmlformats.org/officeDocument/2006/relationships/image" Target="../media/image135.wmf"/><Relationship Id="rId3" Type="http://schemas.openxmlformats.org/officeDocument/2006/relationships/image" Target="../media/image121.wmf"/><Relationship Id="rId7" Type="http://schemas.openxmlformats.org/officeDocument/2006/relationships/image" Target="../media/image124.wmf"/><Relationship Id="rId12" Type="http://schemas.openxmlformats.org/officeDocument/2006/relationships/image" Target="../media/image129.wmf"/><Relationship Id="rId17" Type="http://schemas.openxmlformats.org/officeDocument/2006/relationships/image" Target="../media/image134.emf"/><Relationship Id="rId2" Type="http://schemas.openxmlformats.org/officeDocument/2006/relationships/image" Target="../media/image120.wmf"/><Relationship Id="rId16" Type="http://schemas.openxmlformats.org/officeDocument/2006/relationships/image" Target="../media/image133.emf"/><Relationship Id="rId1" Type="http://schemas.openxmlformats.org/officeDocument/2006/relationships/image" Target="../media/image119.wmf"/><Relationship Id="rId6" Type="http://schemas.openxmlformats.org/officeDocument/2006/relationships/image" Target="../media/image113.wmf"/><Relationship Id="rId11" Type="http://schemas.openxmlformats.org/officeDocument/2006/relationships/image" Target="../media/image128.emf"/><Relationship Id="rId5" Type="http://schemas.openxmlformats.org/officeDocument/2006/relationships/image" Target="../media/image123.wmf"/><Relationship Id="rId15" Type="http://schemas.openxmlformats.org/officeDocument/2006/relationships/image" Target="../media/image132.wmf"/><Relationship Id="rId10" Type="http://schemas.openxmlformats.org/officeDocument/2006/relationships/image" Target="../media/image127.emf"/><Relationship Id="rId19" Type="http://schemas.openxmlformats.org/officeDocument/2006/relationships/image" Target="../media/image136.wmf"/><Relationship Id="rId4" Type="http://schemas.openxmlformats.org/officeDocument/2006/relationships/image" Target="../media/image122.wmf"/><Relationship Id="rId9" Type="http://schemas.openxmlformats.org/officeDocument/2006/relationships/image" Target="../media/image126.wmf"/><Relationship Id="rId14" Type="http://schemas.openxmlformats.org/officeDocument/2006/relationships/image" Target="../media/image13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13" Type="http://schemas.openxmlformats.org/officeDocument/2006/relationships/image" Target="../media/image143.emf"/><Relationship Id="rId3" Type="http://schemas.openxmlformats.org/officeDocument/2006/relationships/image" Target="../media/image123.wmf"/><Relationship Id="rId7" Type="http://schemas.openxmlformats.org/officeDocument/2006/relationships/image" Target="../media/image124.wmf"/><Relationship Id="rId12" Type="http://schemas.openxmlformats.org/officeDocument/2006/relationships/image" Target="../media/image142.e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20.wmf"/><Relationship Id="rId11" Type="http://schemas.openxmlformats.org/officeDocument/2006/relationships/image" Target="../media/image141.emf"/><Relationship Id="rId5" Type="http://schemas.openxmlformats.org/officeDocument/2006/relationships/image" Target="../media/image113.wmf"/><Relationship Id="rId15" Type="http://schemas.openxmlformats.org/officeDocument/2006/relationships/image" Target="../media/image144.wmf"/><Relationship Id="rId10" Type="http://schemas.openxmlformats.org/officeDocument/2006/relationships/image" Target="../media/image140.emf"/><Relationship Id="rId4" Type="http://schemas.openxmlformats.org/officeDocument/2006/relationships/image" Target="../media/image122.wmf"/><Relationship Id="rId9" Type="http://schemas.openxmlformats.org/officeDocument/2006/relationships/image" Target="../media/image126.wmf"/><Relationship Id="rId14" Type="http://schemas.openxmlformats.org/officeDocument/2006/relationships/image" Target="../media/image13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emf"/><Relationship Id="rId3" Type="http://schemas.openxmlformats.org/officeDocument/2006/relationships/image" Target="../media/image147.wmf"/><Relationship Id="rId7" Type="http://schemas.openxmlformats.org/officeDocument/2006/relationships/image" Target="../media/image151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10" Type="http://schemas.openxmlformats.org/officeDocument/2006/relationships/image" Target="../media/image154.wmf"/><Relationship Id="rId4" Type="http://schemas.openxmlformats.org/officeDocument/2006/relationships/image" Target="../media/image148.emf"/><Relationship Id="rId9" Type="http://schemas.openxmlformats.org/officeDocument/2006/relationships/image" Target="../media/image15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image" Target="../media/image160.wmf"/><Relationship Id="rId3" Type="http://schemas.openxmlformats.org/officeDocument/2006/relationships/image" Target="../media/image155.emf"/><Relationship Id="rId7" Type="http://schemas.openxmlformats.org/officeDocument/2006/relationships/image" Target="../media/image156.emf"/><Relationship Id="rId12" Type="http://schemas.openxmlformats.org/officeDocument/2006/relationships/image" Target="../media/image159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6" Type="http://schemas.openxmlformats.org/officeDocument/2006/relationships/image" Target="../media/image151.wmf"/><Relationship Id="rId11" Type="http://schemas.openxmlformats.org/officeDocument/2006/relationships/image" Target="../media/image158.wmf"/><Relationship Id="rId5" Type="http://schemas.openxmlformats.org/officeDocument/2006/relationships/image" Target="../media/image150.wmf"/><Relationship Id="rId10" Type="http://schemas.openxmlformats.org/officeDocument/2006/relationships/image" Target="../media/image157.wmf"/><Relationship Id="rId4" Type="http://schemas.openxmlformats.org/officeDocument/2006/relationships/image" Target="../media/image149.wmf"/><Relationship Id="rId9" Type="http://schemas.openxmlformats.org/officeDocument/2006/relationships/image" Target="../media/image15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image" Target="../media/image157.wmf"/><Relationship Id="rId18" Type="http://schemas.openxmlformats.org/officeDocument/2006/relationships/image" Target="../media/image167.wmf"/><Relationship Id="rId3" Type="http://schemas.openxmlformats.org/officeDocument/2006/relationships/image" Target="../media/image161.emf"/><Relationship Id="rId21" Type="http://schemas.openxmlformats.org/officeDocument/2006/relationships/image" Target="../media/image170.wmf"/><Relationship Id="rId7" Type="http://schemas.openxmlformats.org/officeDocument/2006/relationships/image" Target="../media/image162.emf"/><Relationship Id="rId12" Type="http://schemas.openxmlformats.org/officeDocument/2006/relationships/image" Target="../media/image158.wmf"/><Relationship Id="rId17" Type="http://schemas.openxmlformats.org/officeDocument/2006/relationships/image" Target="../media/image166.wmf"/><Relationship Id="rId2" Type="http://schemas.openxmlformats.org/officeDocument/2006/relationships/image" Target="../media/image147.wmf"/><Relationship Id="rId16" Type="http://schemas.openxmlformats.org/officeDocument/2006/relationships/image" Target="../media/image165.wmf"/><Relationship Id="rId20" Type="http://schemas.openxmlformats.org/officeDocument/2006/relationships/image" Target="../media/image169.wmf"/><Relationship Id="rId1" Type="http://schemas.openxmlformats.org/officeDocument/2006/relationships/image" Target="../media/image146.wmf"/><Relationship Id="rId6" Type="http://schemas.openxmlformats.org/officeDocument/2006/relationships/image" Target="../media/image151.wmf"/><Relationship Id="rId11" Type="http://schemas.openxmlformats.org/officeDocument/2006/relationships/image" Target="../media/image159.wmf"/><Relationship Id="rId5" Type="http://schemas.openxmlformats.org/officeDocument/2006/relationships/image" Target="../media/image150.wmf"/><Relationship Id="rId15" Type="http://schemas.openxmlformats.org/officeDocument/2006/relationships/image" Target="../media/image164.wmf"/><Relationship Id="rId10" Type="http://schemas.openxmlformats.org/officeDocument/2006/relationships/image" Target="../media/image160.wmf"/><Relationship Id="rId19" Type="http://schemas.openxmlformats.org/officeDocument/2006/relationships/image" Target="../media/image168.wmf"/><Relationship Id="rId4" Type="http://schemas.openxmlformats.org/officeDocument/2006/relationships/image" Target="../media/image149.wmf"/><Relationship Id="rId9" Type="http://schemas.openxmlformats.org/officeDocument/2006/relationships/image" Target="../media/image154.wmf"/><Relationship Id="rId14" Type="http://schemas.openxmlformats.org/officeDocument/2006/relationships/image" Target="../media/image163.wmf"/><Relationship Id="rId22" Type="http://schemas.openxmlformats.org/officeDocument/2006/relationships/image" Target="../media/image17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image" Target="../media/image151.wmf"/><Relationship Id="rId3" Type="http://schemas.openxmlformats.org/officeDocument/2006/relationships/image" Target="../media/image174.wmf"/><Relationship Id="rId7" Type="http://schemas.openxmlformats.org/officeDocument/2006/relationships/image" Target="../media/image178.wmf"/><Relationship Id="rId12" Type="http://schemas.openxmlformats.org/officeDocument/2006/relationships/image" Target="../media/image150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6" Type="http://schemas.openxmlformats.org/officeDocument/2006/relationships/image" Target="../media/image177.wmf"/><Relationship Id="rId11" Type="http://schemas.openxmlformats.org/officeDocument/2006/relationships/image" Target="../media/image149.wmf"/><Relationship Id="rId5" Type="http://schemas.openxmlformats.org/officeDocument/2006/relationships/image" Target="../media/image176.wmf"/><Relationship Id="rId15" Type="http://schemas.openxmlformats.org/officeDocument/2006/relationships/image" Target="../media/image167.wmf"/><Relationship Id="rId10" Type="http://schemas.openxmlformats.org/officeDocument/2006/relationships/image" Target="../media/image179.emf"/><Relationship Id="rId4" Type="http://schemas.openxmlformats.org/officeDocument/2006/relationships/image" Target="../media/image175.wmf"/><Relationship Id="rId9" Type="http://schemas.openxmlformats.org/officeDocument/2006/relationships/image" Target="../media/image147.wmf"/><Relationship Id="rId14" Type="http://schemas.openxmlformats.org/officeDocument/2006/relationships/image" Target="../media/image180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image" Target="../media/image183.wmf"/><Relationship Id="rId7" Type="http://schemas.openxmlformats.org/officeDocument/2006/relationships/image" Target="../media/image167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6" Type="http://schemas.openxmlformats.org/officeDocument/2006/relationships/image" Target="../media/image157.wmf"/><Relationship Id="rId5" Type="http://schemas.openxmlformats.org/officeDocument/2006/relationships/image" Target="../media/image158.wmf"/><Relationship Id="rId4" Type="http://schemas.openxmlformats.org/officeDocument/2006/relationships/image" Target="../media/image184.wmf"/><Relationship Id="rId9" Type="http://schemas.openxmlformats.org/officeDocument/2006/relationships/image" Target="../media/image185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13" Type="http://schemas.openxmlformats.org/officeDocument/2006/relationships/image" Target="../media/image198.wmf"/><Relationship Id="rId3" Type="http://schemas.openxmlformats.org/officeDocument/2006/relationships/image" Target="../media/image188.wmf"/><Relationship Id="rId7" Type="http://schemas.openxmlformats.org/officeDocument/2006/relationships/image" Target="../media/image192.wmf"/><Relationship Id="rId12" Type="http://schemas.openxmlformats.org/officeDocument/2006/relationships/image" Target="../media/image197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6" Type="http://schemas.openxmlformats.org/officeDocument/2006/relationships/image" Target="../media/image191.wmf"/><Relationship Id="rId11" Type="http://schemas.openxmlformats.org/officeDocument/2006/relationships/image" Target="../media/image196.wmf"/><Relationship Id="rId5" Type="http://schemas.openxmlformats.org/officeDocument/2006/relationships/image" Target="../media/image190.wmf"/><Relationship Id="rId10" Type="http://schemas.openxmlformats.org/officeDocument/2006/relationships/image" Target="../media/image195.wmf"/><Relationship Id="rId4" Type="http://schemas.openxmlformats.org/officeDocument/2006/relationships/image" Target="../media/image189.wmf"/><Relationship Id="rId9" Type="http://schemas.openxmlformats.org/officeDocument/2006/relationships/image" Target="../media/image194.wmf"/><Relationship Id="rId14" Type="http://schemas.openxmlformats.org/officeDocument/2006/relationships/image" Target="../media/image199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3" Type="http://schemas.openxmlformats.org/officeDocument/2006/relationships/image" Target="../media/image202.wmf"/><Relationship Id="rId7" Type="http://schemas.openxmlformats.org/officeDocument/2006/relationships/image" Target="../media/image206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Relationship Id="rId6" Type="http://schemas.openxmlformats.org/officeDocument/2006/relationships/image" Target="../media/image205.wmf"/><Relationship Id="rId11" Type="http://schemas.openxmlformats.org/officeDocument/2006/relationships/image" Target="../media/image210.wmf"/><Relationship Id="rId5" Type="http://schemas.openxmlformats.org/officeDocument/2006/relationships/image" Target="../media/image204.wmf"/><Relationship Id="rId10" Type="http://schemas.openxmlformats.org/officeDocument/2006/relationships/image" Target="../media/image209.wmf"/><Relationship Id="rId4" Type="http://schemas.openxmlformats.org/officeDocument/2006/relationships/image" Target="../media/image203.wmf"/><Relationship Id="rId9" Type="http://schemas.openxmlformats.org/officeDocument/2006/relationships/image" Target="../media/image20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wmf"/><Relationship Id="rId7" Type="http://schemas.openxmlformats.org/officeDocument/2006/relationships/image" Target="../media/image217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Relationship Id="rId6" Type="http://schemas.openxmlformats.org/officeDocument/2006/relationships/image" Target="../media/image216.wmf"/><Relationship Id="rId5" Type="http://schemas.openxmlformats.org/officeDocument/2006/relationships/image" Target="../media/image215.wmf"/><Relationship Id="rId4" Type="http://schemas.openxmlformats.org/officeDocument/2006/relationships/image" Target="../media/image21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1.wmf"/><Relationship Id="rId7" Type="http://schemas.openxmlformats.org/officeDocument/2006/relationships/image" Target="../media/image24.emf"/><Relationship Id="rId2" Type="http://schemas.openxmlformats.org/officeDocument/2006/relationships/image" Target="../media/image20.wmf"/><Relationship Id="rId1" Type="http://schemas.openxmlformats.org/officeDocument/2006/relationships/image" Target="../media/image8.wmf"/><Relationship Id="rId6" Type="http://schemas.openxmlformats.org/officeDocument/2006/relationships/image" Target="../media/image23.emf"/><Relationship Id="rId5" Type="http://schemas.openxmlformats.org/officeDocument/2006/relationships/image" Target="../media/image22.wmf"/><Relationship Id="rId4" Type="http://schemas.openxmlformats.org/officeDocument/2006/relationships/image" Target="../media/image11.wmf"/><Relationship Id="rId9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png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image" Target="../media/image67.wmf"/><Relationship Id="rId18" Type="http://schemas.openxmlformats.org/officeDocument/2006/relationships/image" Target="../media/image72.wmf"/><Relationship Id="rId3" Type="http://schemas.openxmlformats.org/officeDocument/2006/relationships/image" Target="../media/image57.emf"/><Relationship Id="rId7" Type="http://schemas.openxmlformats.org/officeDocument/2006/relationships/image" Target="../media/image61.wmf"/><Relationship Id="rId12" Type="http://schemas.openxmlformats.org/officeDocument/2006/relationships/image" Target="../media/image66.wmf"/><Relationship Id="rId17" Type="http://schemas.openxmlformats.org/officeDocument/2006/relationships/image" Target="../media/image71.wmf"/><Relationship Id="rId2" Type="http://schemas.openxmlformats.org/officeDocument/2006/relationships/image" Target="../media/image56.wmf"/><Relationship Id="rId16" Type="http://schemas.openxmlformats.org/officeDocument/2006/relationships/image" Target="../media/image70.e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11" Type="http://schemas.openxmlformats.org/officeDocument/2006/relationships/image" Target="../media/image65.wmf"/><Relationship Id="rId5" Type="http://schemas.openxmlformats.org/officeDocument/2006/relationships/image" Target="../media/image59.wmf"/><Relationship Id="rId15" Type="http://schemas.openxmlformats.org/officeDocument/2006/relationships/image" Target="../media/image69.wmf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Relationship Id="rId14" Type="http://schemas.openxmlformats.org/officeDocument/2006/relationships/image" Target="../media/image68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image" Target="../media/image85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12" Type="http://schemas.openxmlformats.org/officeDocument/2006/relationships/image" Target="../media/image84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11" Type="http://schemas.openxmlformats.org/officeDocument/2006/relationships/image" Target="../media/image83.wmf"/><Relationship Id="rId5" Type="http://schemas.openxmlformats.org/officeDocument/2006/relationships/image" Target="../media/image77.wmf"/><Relationship Id="rId10" Type="http://schemas.openxmlformats.org/officeDocument/2006/relationships/image" Target="../media/image82.wmf"/><Relationship Id="rId4" Type="http://schemas.openxmlformats.org/officeDocument/2006/relationships/image" Target="../media/image76.wmf"/><Relationship Id="rId9" Type="http://schemas.openxmlformats.org/officeDocument/2006/relationships/image" Target="../media/image8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image" Target="../media/image84.wmf"/><Relationship Id="rId18" Type="http://schemas.openxmlformats.org/officeDocument/2006/relationships/image" Target="../media/image96.wmf"/><Relationship Id="rId3" Type="http://schemas.openxmlformats.org/officeDocument/2006/relationships/image" Target="../media/image86.wmf"/><Relationship Id="rId21" Type="http://schemas.openxmlformats.org/officeDocument/2006/relationships/image" Target="../media/image99.wmf"/><Relationship Id="rId7" Type="http://schemas.openxmlformats.org/officeDocument/2006/relationships/image" Target="../media/image88.wmf"/><Relationship Id="rId12" Type="http://schemas.openxmlformats.org/officeDocument/2006/relationships/image" Target="../media/image92.wmf"/><Relationship Id="rId17" Type="http://schemas.openxmlformats.org/officeDocument/2006/relationships/image" Target="../media/image95.wmf"/><Relationship Id="rId2" Type="http://schemas.openxmlformats.org/officeDocument/2006/relationships/image" Target="../media/image74.wmf"/><Relationship Id="rId16" Type="http://schemas.openxmlformats.org/officeDocument/2006/relationships/image" Target="../media/image94.wmf"/><Relationship Id="rId20" Type="http://schemas.openxmlformats.org/officeDocument/2006/relationships/image" Target="../media/image98.wmf"/><Relationship Id="rId1" Type="http://schemas.openxmlformats.org/officeDocument/2006/relationships/image" Target="../media/image73.wmf"/><Relationship Id="rId6" Type="http://schemas.openxmlformats.org/officeDocument/2006/relationships/image" Target="../media/image87.wmf"/><Relationship Id="rId11" Type="http://schemas.openxmlformats.org/officeDocument/2006/relationships/image" Target="../media/image82.wmf"/><Relationship Id="rId5" Type="http://schemas.openxmlformats.org/officeDocument/2006/relationships/image" Target="../media/image77.wmf"/><Relationship Id="rId15" Type="http://schemas.openxmlformats.org/officeDocument/2006/relationships/image" Target="../media/image93.wmf"/><Relationship Id="rId10" Type="http://schemas.openxmlformats.org/officeDocument/2006/relationships/image" Target="../media/image91.wmf"/><Relationship Id="rId19" Type="http://schemas.openxmlformats.org/officeDocument/2006/relationships/image" Target="../media/image97.wmf"/><Relationship Id="rId4" Type="http://schemas.openxmlformats.org/officeDocument/2006/relationships/image" Target="../media/image76.wmf"/><Relationship Id="rId9" Type="http://schemas.openxmlformats.org/officeDocument/2006/relationships/image" Target="../media/image90.wmf"/><Relationship Id="rId14" Type="http://schemas.openxmlformats.org/officeDocument/2006/relationships/image" Target="../media/image8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F9CD4F-2D30-4503-B438-4E770988E12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3251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53252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3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4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5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6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7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8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59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94 w 128"/>
                <a:gd name="T1" fmla="*/ 0 h 217"/>
                <a:gd name="T2" fmla="*/ 105 w 128"/>
                <a:gd name="T3" fmla="*/ 9 h 217"/>
                <a:gd name="T4" fmla="*/ 115 w 128"/>
                <a:gd name="T5" fmla="*/ 27 h 217"/>
                <a:gd name="T6" fmla="*/ 123 w 128"/>
                <a:gd name="T7" fmla="*/ 50 h 217"/>
                <a:gd name="T8" fmla="*/ 128 w 128"/>
                <a:gd name="T9" fmla="*/ 78 h 217"/>
                <a:gd name="T10" fmla="*/ 127 w 128"/>
                <a:gd name="T11" fmla="*/ 111 h 217"/>
                <a:gd name="T12" fmla="*/ 116 w 128"/>
                <a:gd name="T13" fmla="*/ 145 h 217"/>
                <a:gd name="T14" fmla="*/ 94 w 128"/>
                <a:gd name="T15" fmla="*/ 181 h 217"/>
                <a:gd name="T16" fmla="*/ 60 w 128"/>
                <a:gd name="T17" fmla="*/ 217 h 217"/>
                <a:gd name="T18" fmla="*/ 49 w 128"/>
                <a:gd name="T19" fmla="*/ 213 h 217"/>
                <a:gd name="T20" fmla="*/ 38 w 128"/>
                <a:gd name="T21" fmla="*/ 210 h 217"/>
                <a:gd name="T22" fmla="*/ 26 w 128"/>
                <a:gd name="T23" fmla="*/ 205 h 217"/>
                <a:gd name="T24" fmla="*/ 16 w 128"/>
                <a:gd name="T25" fmla="*/ 201 h 217"/>
                <a:gd name="T26" fmla="*/ 8 w 128"/>
                <a:gd name="T27" fmla="*/ 196 h 217"/>
                <a:gd name="T28" fmla="*/ 2 w 128"/>
                <a:gd name="T29" fmla="*/ 190 h 217"/>
                <a:gd name="T30" fmla="*/ 0 w 128"/>
                <a:gd name="T31" fmla="*/ 183 h 217"/>
                <a:gd name="T32" fmla="*/ 1 w 128"/>
                <a:gd name="T33" fmla="*/ 178 h 217"/>
                <a:gd name="T34" fmla="*/ 13 w 128"/>
                <a:gd name="T35" fmla="*/ 171 h 217"/>
                <a:gd name="T36" fmla="*/ 29 w 128"/>
                <a:gd name="T37" fmla="*/ 161 h 217"/>
                <a:gd name="T38" fmla="*/ 46 w 128"/>
                <a:gd name="T39" fmla="*/ 150 h 217"/>
                <a:gd name="T40" fmla="*/ 63 w 128"/>
                <a:gd name="T41" fmla="*/ 134 h 217"/>
                <a:gd name="T42" fmla="*/ 79 w 128"/>
                <a:gd name="T43" fmla="*/ 112 h 217"/>
                <a:gd name="T44" fmla="*/ 91 w 128"/>
                <a:gd name="T45" fmla="*/ 83 h 217"/>
                <a:gd name="T46" fmla="*/ 97 w 128"/>
                <a:gd name="T47" fmla="*/ 46 h 217"/>
                <a:gd name="T48" fmla="*/ 94 w 128"/>
                <a:gd name="T4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0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1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2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75 w 117"/>
                <a:gd name="T1" fmla="*/ 0 h 132"/>
                <a:gd name="T2" fmla="*/ 0 w 117"/>
                <a:gd name="T3" fmla="*/ 25 h 132"/>
                <a:gd name="T4" fmla="*/ 3 w 117"/>
                <a:gd name="T5" fmla="*/ 26 h 132"/>
                <a:gd name="T6" fmla="*/ 14 w 117"/>
                <a:gd name="T7" fmla="*/ 29 h 132"/>
                <a:gd name="T8" fmla="*/ 29 w 117"/>
                <a:gd name="T9" fmla="*/ 36 h 132"/>
                <a:gd name="T10" fmla="*/ 46 w 117"/>
                <a:gd name="T11" fmla="*/ 47 h 132"/>
                <a:gd name="T12" fmla="*/ 66 w 117"/>
                <a:gd name="T13" fmla="*/ 62 h 132"/>
                <a:gd name="T14" fmla="*/ 84 w 117"/>
                <a:gd name="T15" fmla="*/ 80 h 132"/>
                <a:gd name="T16" fmla="*/ 102 w 117"/>
                <a:gd name="T17" fmla="*/ 103 h 132"/>
                <a:gd name="T18" fmla="*/ 116 w 117"/>
                <a:gd name="T19" fmla="*/ 132 h 132"/>
                <a:gd name="T20" fmla="*/ 117 w 117"/>
                <a:gd name="T21" fmla="*/ 120 h 132"/>
                <a:gd name="T22" fmla="*/ 115 w 117"/>
                <a:gd name="T23" fmla="*/ 107 h 132"/>
                <a:gd name="T24" fmla="*/ 108 w 117"/>
                <a:gd name="T25" fmla="*/ 90 h 132"/>
                <a:gd name="T26" fmla="*/ 99 w 117"/>
                <a:gd name="T27" fmla="*/ 74 h 132"/>
                <a:gd name="T28" fmla="*/ 89 w 117"/>
                <a:gd name="T29" fmla="*/ 58 h 132"/>
                <a:gd name="T30" fmla="*/ 78 w 117"/>
                <a:gd name="T31" fmla="*/ 45 h 132"/>
                <a:gd name="T32" fmla="*/ 67 w 117"/>
                <a:gd name="T33" fmla="*/ 36 h 132"/>
                <a:gd name="T34" fmla="*/ 58 w 117"/>
                <a:gd name="T35" fmla="*/ 32 h 132"/>
                <a:gd name="T36" fmla="*/ 69 w 117"/>
                <a:gd name="T37" fmla="*/ 29 h 132"/>
                <a:gd name="T38" fmla="*/ 79 w 117"/>
                <a:gd name="T39" fmla="*/ 28 h 132"/>
                <a:gd name="T40" fmla="*/ 89 w 117"/>
                <a:gd name="T41" fmla="*/ 26 h 132"/>
                <a:gd name="T42" fmla="*/ 98 w 117"/>
                <a:gd name="T43" fmla="*/ 25 h 132"/>
                <a:gd name="T44" fmla="*/ 105 w 117"/>
                <a:gd name="T45" fmla="*/ 24 h 132"/>
                <a:gd name="T46" fmla="*/ 109 w 117"/>
                <a:gd name="T47" fmla="*/ 22 h 132"/>
                <a:gd name="T48" fmla="*/ 113 w 117"/>
                <a:gd name="T49" fmla="*/ 21 h 132"/>
                <a:gd name="T50" fmla="*/ 114 w 117"/>
                <a:gd name="T51" fmla="*/ 21 h 132"/>
                <a:gd name="T52" fmla="*/ 75 w 117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9 w 29"/>
                <a:gd name="T1" fmla="*/ 0 h 77"/>
                <a:gd name="T2" fmla="*/ 23 w 29"/>
                <a:gd name="T3" fmla="*/ 0 h 77"/>
                <a:gd name="T4" fmla="*/ 16 w 29"/>
                <a:gd name="T5" fmla="*/ 4 h 77"/>
                <a:gd name="T6" fmla="*/ 9 w 29"/>
                <a:gd name="T7" fmla="*/ 9 h 77"/>
                <a:gd name="T8" fmla="*/ 4 w 29"/>
                <a:gd name="T9" fmla="*/ 19 h 77"/>
                <a:gd name="T10" fmla="*/ 1 w 29"/>
                <a:gd name="T11" fmla="*/ 30 h 77"/>
                <a:gd name="T12" fmla="*/ 0 w 29"/>
                <a:gd name="T13" fmla="*/ 44 h 77"/>
                <a:gd name="T14" fmla="*/ 3 w 29"/>
                <a:gd name="T15" fmla="*/ 60 h 77"/>
                <a:gd name="T16" fmla="*/ 11 w 29"/>
                <a:gd name="T17" fmla="*/ 77 h 77"/>
                <a:gd name="T18" fmla="*/ 15 w 29"/>
                <a:gd name="T19" fmla="*/ 53 h 77"/>
                <a:gd name="T20" fmla="*/ 19 w 29"/>
                <a:gd name="T21" fmla="*/ 37 h 77"/>
                <a:gd name="T22" fmla="*/ 23 w 29"/>
                <a:gd name="T23" fmla="*/ 22 h 77"/>
                <a:gd name="T24" fmla="*/ 29 w 29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3265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5326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69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53270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1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2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73" name="Group 25"/>
            <p:cNvGrpSpPr>
              <a:grpSpLocks/>
            </p:cNvGrpSpPr>
            <p:nvPr userDrawn="1"/>
          </p:nvGrpSpPr>
          <p:grpSpPr bwMode="auto"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53274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5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6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77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53278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9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0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81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53282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3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4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85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6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7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8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9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0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6 w 149"/>
                <a:gd name="T3" fmla="*/ 6 h 704"/>
                <a:gd name="T4" fmla="*/ 16 w 149"/>
                <a:gd name="T5" fmla="*/ 14 h 704"/>
                <a:gd name="T6" fmla="*/ 28 w 149"/>
                <a:gd name="T7" fmla="*/ 24 h 704"/>
                <a:gd name="T8" fmla="*/ 41 w 149"/>
                <a:gd name="T9" fmla="*/ 37 h 704"/>
                <a:gd name="T10" fmla="*/ 58 w 149"/>
                <a:gd name="T11" fmla="*/ 53 h 704"/>
                <a:gd name="T12" fmla="*/ 73 w 149"/>
                <a:gd name="T13" fmla="*/ 70 h 704"/>
                <a:gd name="T14" fmla="*/ 88 w 149"/>
                <a:gd name="T15" fmla="*/ 90 h 704"/>
                <a:gd name="T16" fmla="*/ 100 w 149"/>
                <a:gd name="T17" fmla="*/ 113 h 704"/>
                <a:gd name="T18" fmla="*/ 112 w 149"/>
                <a:gd name="T19" fmla="*/ 137 h 704"/>
                <a:gd name="T20" fmla="*/ 120 w 149"/>
                <a:gd name="T21" fmla="*/ 165 h 704"/>
                <a:gd name="T22" fmla="*/ 124 w 149"/>
                <a:gd name="T23" fmla="*/ 196 h 704"/>
                <a:gd name="T24" fmla="*/ 126 w 149"/>
                <a:gd name="T25" fmla="*/ 228 h 704"/>
                <a:gd name="T26" fmla="*/ 120 w 149"/>
                <a:gd name="T27" fmla="*/ 264 h 704"/>
                <a:gd name="T28" fmla="*/ 109 w 149"/>
                <a:gd name="T29" fmla="*/ 302 h 704"/>
                <a:gd name="T30" fmla="*/ 92 w 149"/>
                <a:gd name="T31" fmla="*/ 342 h 704"/>
                <a:gd name="T32" fmla="*/ 67 w 149"/>
                <a:gd name="T33" fmla="*/ 386 h 704"/>
                <a:gd name="T34" fmla="*/ 39 w 149"/>
                <a:gd name="T35" fmla="*/ 436 h 704"/>
                <a:gd name="T36" fmla="*/ 21 w 149"/>
                <a:gd name="T37" fmla="*/ 482 h 704"/>
                <a:gd name="T38" fmla="*/ 10 w 149"/>
                <a:gd name="T39" fmla="*/ 525 h 704"/>
                <a:gd name="T40" fmla="*/ 6 w 149"/>
                <a:gd name="T41" fmla="*/ 566 h 704"/>
                <a:gd name="T42" fmla="*/ 6 w 149"/>
                <a:gd name="T43" fmla="*/ 605 h 704"/>
                <a:gd name="T44" fmla="*/ 8 w 149"/>
                <a:gd name="T45" fmla="*/ 641 h 704"/>
                <a:gd name="T46" fmla="*/ 12 w 149"/>
                <a:gd name="T47" fmla="*/ 673 h 704"/>
                <a:gd name="T48" fmla="*/ 14 w 149"/>
                <a:gd name="T49" fmla="*/ 704 h 704"/>
                <a:gd name="T50" fmla="*/ 41 w 149"/>
                <a:gd name="T51" fmla="*/ 688 h 704"/>
                <a:gd name="T52" fmla="*/ 39 w 149"/>
                <a:gd name="T53" fmla="*/ 680 h 704"/>
                <a:gd name="T54" fmla="*/ 36 w 149"/>
                <a:gd name="T55" fmla="*/ 657 h 704"/>
                <a:gd name="T56" fmla="*/ 33 w 149"/>
                <a:gd name="T57" fmla="*/ 622 h 704"/>
                <a:gd name="T58" fmla="*/ 35 w 149"/>
                <a:gd name="T59" fmla="*/ 575 h 704"/>
                <a:gd name="T60" fmla="*/ 41 w 149"/>
                <a:gd name="T61" fmla="*/ 519 h 704"/>
                <a:gd name="T62" fmla="*/ 58 w 149"/>
                <a:gd name="T63" fmla="*/ 455 h 704"/>
                <a:gd name="T64" fmla="*/ 86 w 149"/>
                <a:gd name="T65" fmla="*/ 386 h 704"/>
                <a:gd name="T66" fmla="*/ 129 w 149"/>
                <a:gd name="T67" fmla="*/ 313 h 704"/>
                <a:gd name="T68" fmla="*/ 143 w 149"/>
                <a:gd name="T69" fmla="*/ 279 h 704"/>
                <a:gd name="T70" fmla="*/ 149 w 149"/>
                <a:gd name="T71" fmla="*/ 235 h 704"/>
                <a:gd name="T72" fmla="*/ 144 w 149"/>
                <a:gd name="T73" fmla="*/ 184 h 704"/>
                <a:gd name="T74" fmla="*/ 131 w 149"/>
                <a:gd name="T75" fmla="*/ 134 h 704"/>
                <a:gd name="T76" fmla="*/ 109 w 149"/>
                <a:gd name="T77" fmla="*/ 85 h 704"/>
                <a:gd name="T78" fmla="*/ 81 w 149"/>
                <a:gd name="T79" fmla="*/ 44 h 704"/>
                <a:gd name="T80" fmla="*/ 44 w 149"/>
                <a:gd name="T81" fmla="*/ 14 h 704"/>
                <a:gd name="T82" fmla="*/ 0 w 149"/>
                <a:gd name="T83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1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92" name="Rectangle 4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3293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3294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54953F4-20A6-4783-BE3F-2E3A0BFCAD2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3295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3296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89908C-1593-4BD0-A889-3CF350C702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42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063750" cy="60563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38850" cy="605631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76327B-7AAC-4B43-A6A9-AE81D83EF4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1257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3251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53252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3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4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5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6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7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8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3259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94 w 128"/>
                <a:gd name="T1" fmla="*/ 0 h 217"/>
                <a:gd name="T2" fmla="*/ 105 w 128"/>
                <a:gd name="T3" fmla="*/ 9 h 217"/>
                <a:gd name="T4" fmla="*/ 115 w 128"/>
                <a:gd name="T5" fmla="*/ 27 h 217"/>
                <a:gd name="T6" fmla="*/ 123 w 128"/>
                <a:gd name="T7" fmla="*/ 50 h 217"/>
                <a:gd name="T8" fmla="*/ 128 w 128"/>
                <a:gd name="T9" fmla="*/ 78 h 217"/>
                <a:gd name="T10" fmla="*/ 127 w 128"/>
                <a:gd name="T11" fmla="*/ 111 h 217"/>
                <a:gd name="T12" fmla="*/ 116 w 128"/>
                <a:gd name="T13" fmla="*/ 145 h 217"/>
                <a:gd name="T14" fmla="*/ 94 w 128"/>
                <a:gd name="T15" fmla="*/ 181 h 217"/>
                <a:gd name="T16" fmla="*/ 60 w 128"/>
                <a:gd name="T17" fmla="*/ 217 h 217"/>
                <a:gd name="T18" fmla="*/ 49 w 128"/>
                <a:gd name="T19" fmla="*/ 213 h 217"/>
                <a:gd name="T20" fmla="*/ 38 w 128"/>
                <a:gd name="T21" fmla="*/ 210 h 217"/>
                <a:gd name="T22" fmla="*/ 26 w 128"/>
                <a:gd name="T23" fmla="*/ 205 h 217"/>
                <a:gd name="T24" fmla="*/ 16 w 128"/>
                <a:gd name="T25" fmla="*/ 201 h 217"/>
                <a:gd name="T26" fmla="*/ 8 w 128"/>
                <a:gd name="T27" fmla="*/ 196 h 217"/>
                <a:gd name="T28" fmla="*/ 2 w 128"/>
                <a:gd name="T29" fmla="*/ 190 h 217"/>
                <a:gd name="T30" fmla="*/ 0 w 128"/>
                <a:gd name="T31" fmla="*/ 183 h 217"/>
                <a:gd name="T32" fmla="*/ 1 w 128"/>
                <a:gd name="T33" fmla="*/ 178 h 217"/>
                <a:gd name="T34" fmla="*/ 13 w 128"/>
                <a:gd name="T35" fmla="*/ 171 h 217"/>
                <a:gd name="T36" fmla="*/ 29 w 128"/>
                <a:gd name="T37" fmla="*/ 161 h 217"/>
                <a:gd name="T38" fmla="*/ 46 w 128"/>
                <a:gd name="T39" fmla="*/ 150 h 217"/>
                <a:gd name="T40" fmla="*/ 63 w 128"/>
                <a:gd name="T41" fmla="*/ 134 h 217"/>
                <a:gd name="T42" fmla="*/ 79 w 128"/>
                <a:gd name="T43" fmla="*/ 112 h 217"/>
                <a:gd name="T44" fmla="*/ 91 w 128"/>
                <a:gd name="T45" fmla="*/ 83 h 217"/>
                <a:gd name="T46" fmla="*/ 97 w 128"/>
                <a:gd name="T47" fmla="*/ 46 h 217"/>
                <a:gd name="T48" fmla="*/ 94 w 128"/>
                <a:gd name="T4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60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61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62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75 w 117"/>
                <a:gd name="T1" fmla="*/ 0 h 132"/>
                <a:gd name="T2" fmla="*/ 0 w 117"/>
                <a:gd name="T3" fmla="*/ 25 h 132"/>
                <a:gd name="T4" fmla="*/ 3 w 117"/>
                <a:gd name="T5" fmla="*/ 26 h 132"/>
                <a:gd name="T6" fmla="*/ 14 w 117"/>
                <a:gd name="T7" fmla="*/ 29 h 132"/>
                <a:gd name="T8" fmla="*/ 29 w 117"/>
                <a:gd name="T9" fmla="*/ 36 h 132"/>
                <a:gd name="T10" fmla="*/ 46 w 117"/>
                <a:gd name="T11" fmla="*/ 47 h 132"/>
                <a:gd name="T12" fmla="*/ 66 w 117"/>
                <a:gd name="T13" fmla="*/ 62 h 132"/>
                <a:gd name="T14" fmla="*/ 84 w 117"/>
                <a:gd name="T15" fmla="*/ 80 h 132"/>
                <a:gd name="T16" fmla="*/ 102 w 117"/>
                <a:gd name="T17" fmla="*/ 103 h 132"/>
                <a:gd name="T18" fmla="*/ 116 w 117"/>
                <a:gd name="T19" fmla="*/ 132 h 132"/>
                <a:gd name="T20" fmla="*/ 117 w 117"/>
                <a:gd name="T21" fmla="*/ 120 h 132"/>
                <a:gd name="T22" fmla="*/ 115 w 117"/>
                <a:gd name="T23" fmla="*/ 107 h 132"/>
                <a:gd name="T24" fmla="*/ 108 w 117"/>
                <a:gd name="T25" fmla="*/ 90 h 132"/>
                <a:gd name="T26" fmla="*/ 99 w 117"/>
                <a:gd name="T27" fmla="*/ 74 h 132"/>
                <a:gd name="T28" fmla="*/ 89 w 117"/>
                <a:gd name="T29" fmla="*/ 58 h 132"/>
                <a:gd name="T30" fmla="*/ 78 w 117"/>
                <a:gd name="T31" fmla="*/ 45 h 132"/>
                <a:gd name="T32" fmla="*/ 67 w 117"/>
                <a:gd name="T33" fmla="*/ 36 h 132"/>
                <a:gd name="T34" fmla="*/ 58 w 117"/>
                <a:gd name="T35" fmla="*/ 32 h 132"/>
                <a:gd name="T36" fmla="*/ 69 w 117"/>
                <a:gd name="T37" fmla="*/ 29 h 132"/>
                <a:gd name="T38" fmla="*/ 79 w 117"/>
                <a:gd name="T39" fmla="*/ 28 h 132"/>
                <a:gd name="T40" fmla="*/ 89 w 117"/>
                <a:gd name="T41" fmla="*/ 26 h 132"/>
                <a:gd name="T42" fmla="*/ 98 w 117"/>
                <a:gd name="T43" fmla="*/ 25 h 132"/>
                <a:gd name="T44" fmla="*/ 105 w 117"/>
                <a:gd name="T45" fmla="*/ 24 h 132"/>
                <a:gd name="T46" fmla="*/ 109 w 117"/>
                <a:gd name="T47" fmla="*/ 22 h 132"/>
                <a:gd name="T48" fmla="*/ 113 w 117"/>
                <a:gd name="T49" fmla="*/ 21 h 132"/>
                <a:gd name="T50" fmla="*/ 114 w 117"/>
                <a:gd name="T51" fmla="*/ 21 h 132"/>
                <a:gd name="T52" fmla="*/ 75 w 117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63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9 w 29"/>
                <a:gd name="T1" fmla="*/ 0 h 77"/>
                <a:gd name="T2" fmla="*/ 23 w 29"/>
                <a:gd name="T3" fmla="*/ 0 h 77"/>
                <a:gd name="T4" fmla="*/ 16 w 29"/>
                <a:gd name="T5" fmla="*/ 4 h 77"/>
                <a:gd name="T6" fmla="*/ 9 w 29"/>
                <a:gd name="T7" fmla="*/ 9 h 77"/>
                <a:gd name="T8" fmla="*/ 4 w 29"/>
                <a:gd name="T9" fmla="*/ 19 h 77"/>
                <a:gd name="T10" fmla="*/ 1 w 29"/>
                <a:gd name="T11" fmla="*/ 30 h 77"/>
                <a:gd name="T12" fmla="*/ 0 w 29"/>
                <a:gd name="T13" fmla="*/ 44 h 77"/>
                <a:gd name="T14" fmla="*/ 3 w 29"/>
                <a:gd name="T15" fmla="*/ 60 h 77"/>
                <a:gd name="T16" fmla="*/ 11 w 29"/>
                <a:gd name="T17" fmla="*/ 77 h 77"/>
                <a:gd name="T18" fmla="*/ 15 w 29"/>
                <a:gd name="T19" fmla="*/ 53 h 77"/>
                <a:gd name="T20" fmla="*/ 19 w 29"/>
                <a:gd name="T21" fmla="*/ 37 h 77"/>
                <a:gd name="T22" fmla="*/ 23 w 29"/>
                <a:gd name="T23" fmla="*/ 22 h 77"/>
                <a:gd name="T24" fmla="*/ 29 w 29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64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3265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5326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6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6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269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53270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71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72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273" name="Group 25"/>
            <p:cNvGrpSpPr>
              <a:grpSpLocks/>
            </p:cNvGrpSpPr>
            <p:nvPr userDrawn="1"/>
          </p:nvGrpSpPr>
          <p:grpSpPr bwMode="auto"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53274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75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76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277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53278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79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80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281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53282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83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84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3285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86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87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88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89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90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6 w 149"/>
                <a:gd name="T3" fmla="*/ 6 h 704"/>
                <a:gd name="T4" fmla="*/ 16 w 149"/>
                <a:gd name="T5" fmla="*/ 14 h 704"/>
                <a:gd name="T6" fmla="*/ 28 w 149"/>
                <a:gd name="T7" fmla="*/ 24 h 704"/>
                <a:gd name="T8" fmla="*/ 41 w 149"/>
                <a:gd name="T9" fmla="*/ 37 h 704"/>
                <a:gd name="T10" fmla="*/ 58 w 149"/>
                <a:gd name="T11" fmla="*/ 53 h 704"/>
                <a:gd name="T12" fmla="*/ 73 w 149"/>
                <a:gd name="T13" fmla="*/ 70 h 704"/>
                <a:gd name="T14" fmla="*/ 88 w 149"/>
                <a:gd name="T15" fmla="*/ 90 h 704"/>
                <a:gd name="T16" fmla="*/ 100 w 149"/>
                <a:gd name="T17" fmla="*/ 113 h 704"/>
                <a:gd name="T18" fmla="*/ 112 w 149"/>
                <a:gd name="T19" fmla="*/ 137 h 704"/>
                <a:gd name="T20" fmla="*/ 120 w 149"/>
                <a:gd name="T21" fmla="*/ 165 h 704"/>
                <a:gd name="T22" fmla="*/ 124 w 149"/>
                <a:gd name="T23" fmla="*/ 196 h 704"/>
                <a:gd name="T24" fmla="*/ 126 w 149"/>
                <a:gd name="T25" fmla="*/ 228 h 704"/>
                <a:gd name="T26" fmla="*/ 120 w 149"/>
                <a:gd name="T27" fmla="*/ 264 h 704"/>
                <a:gd name="T28" fmla="*/ 109 w 149"/>
                <a:gd name="T29" fmla="*/ 302 h 704"/>
                <a:gd name="T30" fmla="*/ 92 w 149"/>
                <a:gd name="T31" fmla="*/ 342 h 704"/>
                <a:gd name="T32" fmla="*/ 67 w 149"/>
                <a:gd name="T33" fmla="*/ 386 h 704"/>
                <a:gd name="T34" fmla="*/ 39 w 149"/>
                <a:gd name="T35" fmla="*/ 436 h 704"/>
                <a:gd name="T36" fmla="*/ 21 w 149"/>
                <a:gd name="T37" fmla="*/ 482 h 704"/>
                <a:gd name="T38" fmla="*/ 10 w 149"/>
                <a:gd name="T39" fmla="*/ 525 h 704"/>
                <a:gd name="T40" fmla="*/ 6 w 149"/>
                <a:gd name="T41" fmla="*/ 566 h 704"/>
                <a:gd name="T42" fmla="*/ 6 w 149"/>
                <a:gd name="T43" fmla="*/ 605 h 704"/>
                <a:gd name="T44" fmla="*/ 8 w 149"/>
                <a:gd name="T45" fmla="*/ 641 h 704"/>
                <a:gd name="T46" fmla="*/ 12 w 149"/>
                <a:gd name="T47" fmla="*/ 673 h 704"/>
                <a:gd name="T48" fmla="*/ 14 w 149"/>
                <a:gd name="T49" fmla="*/ 704 h 704"/>
                <a:gd name="T50" fmla="*/ 41 w 149"/>
                <a:gd name="T51" fmla="*/ 688 h 704"/>
                <a:gd name="T52" fmla="*/ 39 w 149"/>
                <a:gd name="T53" fmla="*/ 680 h 704"/>
                <a:gd name="T54" fmla="*/ 36 w 149"/>
                <a:gd name="T55" fmla="*/ 657 h 704"/>
                <a:gd name="T56" fmla="*/ 33 w 149"/>
                <a:gd name="T57" fmla="*/ 622 h 704"/>
                <a:gd name="T58" fmla="*/ 35 w 149"/>
                <a:gd name="T59" fmla="*/ 575 h 704"/>
                <a:gd name="T60" fmla="*/ 41 w 149"/>
                <a:gd name="T61" fmla="*/ 519 h 704"/>
                <a:gd name="T62" fmla="*/ 58 w 149"/>
                <a:gd name="T63" fmla="*/ 455 h 704"/>
                <a:gd name="T64" fmla="*/ 86 w 149"/>
                <a:gd name="T65" fmla="*/ 386 h 704"/>
                <a:gd name="T66" fmla="*/ 129 w 149"/>
                <a:gd name="T67" fmla="*/ 313 h 704"/>
                <a:gd name="T68" fmla="*/ 143 w 149"/>
                <a:gd name="T69" fmla="*/ 279 h 704"/>
                <a:gd name="T70" fmla="*/ 149 w 149"/>
                <a:gd name="T71" fmla="*/ 235 h 704"/>
                <a:gd name="T72" fmla="*/ 144 w 149"/>
                <a:gd name="T73" fmla="*/ 184 h 704"/>
                <a:gd name="T74" fmla="*/ 131 w 149"/>
                <a:gd name="T75" fmla="*/ 134 h 704"/>
                <a:gd name="T76" fmla="*/ 109 w 149"/>
                <a:gd name="T77" fmla="*/ 85 h 704"/>
                <a:gd name="T78" fmla="*/ 81 w 149"/>
                <a:gd name="T79" fmla="*/ 44 h 704"/>
                <a:gd name="T80" fmla="*/ 44 w 149"/>
                <a:gd name="T81" fmla="*/ 14 h 704"/>
                <a:gd name="T82" fmla="*/ 0 w 149"/>
                <a:gd name="T83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91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3292" name="Rectangle 4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93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94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3B64B7-A781-4D3D-8A69-66A3A0DB262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95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3296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131418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81C819-FFD0-4089-8C2F-420921D910A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05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D8E66B-1CC3-47E0-8CAA-9E623A503F7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9376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B2554-2777-4584-8F3B-3F15529B112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3959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13BE27-3243-4CE0-8EB7-1A4BB486456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4332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B164F3-FC50-4D74-A309-E9E39431A3E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4768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4ECDF6-5178-4312-8A97-15AD3C98F049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5854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81AD39-1047-458F-ADB9-9D9912A44AB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94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94612-8E54-477B-8510-8CD853214F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18433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B1DBC5-7D9B-4AB5-AF07-C24759EC4F6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910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00BDDE-27B5-433F-9BE6-947F6500074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4827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05D584-7D48-4606-9163-8DDD60EB678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126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3251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53252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3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4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5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6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7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8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3259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94 w 128"/>
                <a:gd name="T1" fmla="*/ 0 h 217"/>
                <a:gd name="T2" fmla="*/ 105 w 128"/>
                <a:gd name="T3" fmla="*/ 9 h 217"/>
                <a:gd name="T4" fmla="*/ 115 w 128"/>
                <a:gd name="T5" fmla="*/ 27 h 217"/>
                <a:gd name="T6" fmla="*/ 123 w 128"/>
                <a:gd name="T7" fmla="*/ 50 h 217"/>
                <a:gd name="T8" fmla="*/ 128 w 128"/>
                <a:gd name="T9" fmla="*/ 78 h 217"/>
                <a:gd name="T10" fmla="*/ 127 w 128"/>
                <a:gd name="T11" fmla="*/ 111 h 217"/>
                <a:gd name="T12" fmla="*/ 116 w 128"/>
                <a:gd name="T13" fmla="*/ 145 h 217"/>
                <a:gd name="T14" fmla="*/ 94 w 128"/>
                <a:gd name="T15" fmla="*/ 181 h 217"/>
                <a:gd name="T16" fmla="*/ 60 w 128"/>
                <a:gd name="T17" fmla="*/ 217 h 217"/>
                <a:gd name="T18" fmla="*/ 49 w 128"/>
                <a:gd name="T19" fmla="*/ 213 h 217"/>
                <a:gd name="T20" fmla="*/ 38 w 128"/>
                <a:gd name="T21" fmla="*/ 210 h 217"/>
                <a:gd name="T22" fmla="*/ 26 w 128"/>
                <a:gd name="T23" fmla="*/ 205 h 217"/>
                <a:gd name="T24" fmla="*/ 16 w 128"/>
                <a:gd name="T25" fmla="*/ 201 h 217"/>
                <a:gd name="T26" fmla="*/ 8 w 128"/>
                <a:gd name="T27" fmla="*/ 196 h 217"/>
                <a:gd name="T28" fmla="*/ 2 w 128"/>
                <a:gd name="T29" fmla="*/ 190 h 217"/>
                <a:gd name="T30" fmla="*/ 0 w 128"/>
                <a:gd name="T31" fmla="*/ 183 h 217"/>
                <a:gd name="T32" fmla="*/ 1 w 128"/>
                <a:gd name="T33" fmla="*/ 178 h 217"/>
                <a:gd name="T34" fmla="*/ 13 w 128"/>
                <a:gd name="T35" fmla="*/ 171 h 217"/>
                <a:gd name="T36" fmla="*/ 29 w 128"/>
                <a:gd name="T37" fmla="*/ 161 h 217"/>
                <a:gd name="T38" fmla="*/ 46 w 128"/>
                <a:gd name="T39" fmla="*/ 150 h 217"/>
                <a:gd name="T40" fmla="*/ 63 w 128"/>
                <a:gd name="T41" fmla="*/ 134 h 217"/>
                <a:gd name="T42" fmla="*/ 79 w 128"/>
                <a:gd name="T43" fmla="*/ 112 h 217"/>
                <a:gd name="T44" fmla="*/ 91 w 128"/>
                <a:gd name="T45" fmla="*/ 83 h 217"/>
                <a:gd name="T46" fmla="*/ 97 w 128"/>
                <a:gd name="T47" fmla="*/ 46 h 217"/>
                <a:gd name="T48" fmla="*/ 94 w 128"/>
                <a:gd name="T4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60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61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62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75 w 117"/>
                <a:gd name="T1" fmla="*/ 0 h 132"/>
                <a:gd name="T2" fmla="*/ 0 w 117"/>
                <a:gd name="T3" fmla="*/ 25 h 132"/>
                <a:gd name="T4" fmla="*/ 3 w 117"/>
                <a:gd name="T5" fmla="*/ 26 h 132"/>
                <a:gd name="T6" fmla="*/ 14 w 117"/>
                <a:gd name="T7" fmla="*/ 29 h 132"/>
                <a:gd name="T8" fmla="*/ 29 w 117"/>
                <a:gd name="T9" fmla="*/ 36 h 132"/>
                <a:gd name="T10" fmla="*/ 46 w 117"/>
                <a:gd name="T11" fmla="*/ 47 h 132"/>
                <a:gd name="T12" fmla="*/ 66 w 117"/>
                <a:gd name="T13" fmla="*/ 62 h 132"/>
                <a:gd name="T14" fmla="*/ 84 w 117"/>
                <a:gd name="T15" fmla="*/ 80 h 132"/>
                <a:gd name="T16" fmla="*/ 102 w 117"/>
                <a:gd name="T17" fmla="*/ 103 h 132"/>
                <a:gd name="T18" fmla="*/ 116 w 117"/>
                <a:gd name="T19" fmla="*/ 132 h 132"/>
                <a:gd name="T20" fmla="*/ 117 w 117"/>
                <a:gd name="T21" fmla="*/ 120 h 132"/>
                <a:gd name="T22" fmla="*/ 115 w 117"/>
                <a:gd name="T23" fmla="*/ 107 h 132"/>
                <a:gd name="T24" fmla="*/ 108 w 117"/>
                <a:gd name="T25" fmla="*/ 90 h 132"/>
                <a:gd name="T26" fmla="*/ 99 w 117"/>
                <a:gd name="T27" fmla="*/ 74 h 132"/>
                <a:gd name="T28" fmla="*/ 89 w 117"/>
                <a:gd name="T29" fmla="*/ 58 h 132"/>
                <a:gd name="T30" fmla="*/ 78 w 117"/>
                <a:gd name="T31" fmla="*/ 45 h 132"/>
                <a:gd name="T32" fmla="*/ 67 w 117"/>
                <a:gd name="T33" fmla="*/ 36 h 132"/>
                <a:gd name="T34" fmla="*/ 58 w 117"/>
                <a:gd name="T35" fmla="*/ 32 h 132"/>
                <a:gd name="T36" fmla="*/ 69 w 117"/>
                <a:gd name="T37" fmla="*/ 29 h 132"/>
                <a:gd name="T38" fmla="*/ 79 w 117"/>
                <a:gd name="T39" fmla="*/ 28 h 132"/>
                <a:gd name="T40" fmla="*/ 89 w 117"/>
                <a:gd name="T41" fmla="*/ 26 h 132"/>
                <a:gd name="T42" fmla="*/ 98 w 117"/>
                <a:gd name="T43" fmla="*/ 25 h 132"/>
                <a:gd name="T44" fmla="*/ 105 w 117"/>
                <a:gd name="T45" fmla="*/ 24 h 132"/>
                <a:gd name="T46" fmla="*/ 109 w 117"/>
                <a:gd name="T47" fmla="*/ 22 h 132"/>
                <a:gd name="T48" fmla="*/ 113 w 117"/>
                <a:gd name="T49" fmla="*/ 21 h 132"/>
                <a:gd name="T50" fmla="*/ 114 w 117"/>
                <a:gd name="T51" fmla="*/ 21 h 132"/>
                <a:gd name="T52" fmla="*/ 75 w 117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63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9 w 29"/>
                <a:gd name="T1" fmla="*/ 0 h 77"/>
                <a:gd name="T2" fmla="*/ 23 w 29"/>
                <a:gd name="T3" fmla="*/ 0 h 77"/>
                <a:gd name="T4" fmla="*/ 16 w 29"/>
                <a:gd name="T5" fmla="*/ 4 h 77"/>
                <a:gd name="T6" fmla="*/ 9 w 29"/>
                <a:gd name="T7" fmla="*/ 9 h 77"/>
                <a:gd name="T8" fmla="*/ 4 w 29"/>
                <a:gd name="T9" fmla="*/ 19 h 77"/>
                <a:gd name="T10" fmla="*/ 1 w 29"/>
                <a:gd name="T11" fmla="*/ 30 h 77"/>
                <a:gd name="T12" fmla="*/ 0 w 29"/>
                <a:gd name="T13" fmla="*/ 44 h 77"/>
                <a:gd name="T14" fmla="*/ 3 w 29"/>
                <a:gd name="T15" fmla="*/ 60 h 77"/>
                <a:gd name="T16" fmla="*/ 11 w 29"/>
                <a:gd name="T17" fmla="*/ 77 h 77"/>
                <a:gd name="T18" fmla="*/ 15 w 29"/>
                <a:gd name="T19" fmla="*/ 53 h 77"/>
                <a:gd name="T20" fmla="*/ 19 w 29"/>
                <a:gd name="T21" fmla="*/ 37 h 77"/>
                <a:gd name="T22" fmla="*/ 23 w 29"/>
                <a:gd name="T23" fmla="*/ 22 h 77"/>
                <a:gd name="T24" fmla="*/ 29 w 29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64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3265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5326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6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6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269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53270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71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72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273" name="Group 25"/>
            <p:cNvGrpSpPr>
              <a:grpSpLocks/>
            </p:cNvGrpSpPr>
            <p:nvPr userDrawn="1"/>
          </p:nvGrpSpPr>
          <p:grpSpPr bwMode="auto"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53274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75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76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277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53278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79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80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281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53282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83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84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3285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86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87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88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89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90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6 w 149"/>
                <a:gd name="T3" fmla="*/ 6 h 704"/>
                <a:gd name="T4" fmla="*/ 16 w 149"/>
                <a:gd name="T5" fmla="*/ 14 h 704"/>
                <a:gd name="T6" fmla="*/ 28 w 149"/>
                <a:gd name="T7" fmla="*/ 24 h 704"/>
                <a:gd name="T8" fmla="*/ 41 w 149"/>
                <a:gd name="T9" fmla="*/ 37 h 704"/>
                <a:gd name="T10" fmla="*/ 58 w 149"/>
                <a:gd name="T11" fmla="*/ 53 h 704"/>
                <a:gd name="T12" fmla="*/ 73 w 149"/>
                <a:gd name="T13" fmla="*/ 70 h 704"/>
                <a:gd name="T14" fmla="*/ 88 w 149"/>
                <a:gd name="T15" fmla="*/ 90 h 704"/>
                <a:gd name="T16" fmla="*/ 100 w 149"/>
                <a:gd name="T17" fmla="*/ 113 h 704"/>
                <a:gd name="T18" fmla="*/ 112 w 149"/>
                <a:gd name="T19" fmla="*/ 137 h 704"/>
                <a:gd name="T20" fmla="*/ 120 w 149"/>
                <a:gd name="T21" fmla="*/ 165 h 704"/>
                <a:gd name="T22" fmla="*/ 124 w 149"/>
                <a:gd name="T23" fmla="*/ 196 h 704"/>
                <a:gd name="T24" fmla="*/ 126 w 149"/>
                <a:gd name="T25" fmla="*/ 228 h 704"/>
                <a:gd name="T26" fmla="*/ 120 w 149"/>
                <a:gd name="T27" fmla="*/ 264 h 704"/>
                <a:gd name="T28" fmla="*/ 109 w 149"/>
                <a:gd name="T29" fmla="*/ 302 h 704"/>
                <a:gd name="T30" fmla="*/ 92 w 149"/>
                <a:gd name="T31" fmla="*/ 342 h 704"/>
                <a:gd name="T32" fmla="*/ 67 w 149"/>
                <a:gd name="T33" fmla="*/ 386 h 704"/>
                <a:gd name="T34" fmla="*/ 39 w 149"/>
                <a:gd name="T35" fmla="*/ 436 h 704"/>
                <a:gd name="T36" fmla="*/ 21 w 149"/>
                <a:gd name="T37" fmla="*/ 482 h 704"/>
                <a:gd name="T38" fmla="*/ 10 w 149"/>
                <a:gd name="T39" fmla="*/ 525 h 704"/>
                <a:gd name="T40" fmla="*/ 6 w 149"/>
                <a:gd name="T41" fmla="*/ 566 h 704"/>
                <a:gd name="T42" fmla="*/ 6 w 149"/>
                <a:gd name="T43" fmla="*/ 605 h 704"/>
                <a:gd name="T44" fmla="*/ 8 w 149"/>
                <a:gd name="T45" fmla="*/ 641 h 704"/>
                <a:gd name="T46" fmla="*/ 12 w 149"/>
                <a:gd name="T47" fmla="*/ 673 h 704"/>
                <a:gd name="T48" fmla="*/ 14 w 149"/>
                <a:gd name="T49" fmla="*/ 704 h 704"/>
                <a:gd name="T50" fmla="*/ 41 w 149"/>
                <a:gd name="T51" fmla="*/ 688 h 704"/>
                <a:gd name="T52" fmla="*/ 39 w 149"/>
                <a:gd name="T53" fmla="*/ 680 h 704"/>
                <a:gd name="T54" fmla="*/ 36 w 149"/>
                <a:gd name="T55" fmla="*/ 657 h 704"/>
                <a:gd name="T56" fmla="*/ 33 w 149"/>
                <a:gd name="T57" fmla="*/ 622 h 704"/>
                <a:gd name="T58" fmla="*/ 35 w 149"/>
                <a:gd name="T59" fmla="*/ 575 h 704"/>
                <a:gd name="T60" fmla="*/ 41 w 149"/>
                <a:gd name="T61" fmla="*/ 519 h 704"/>
                <a:gd name="T62" fmla="*/ 58 w 149"/>
                <a:gd name="T63" fmla="*/ 455 h 704"/>
                <a:gd name="T64" fmla="*/ 86 w 149"/>
                <a:gd name="T65" fmla="*/ 386 h 704"/>
                <a:gd name="T66" fmla="*/ 129 w 149"/>
                <a:gd name="T67" fmla="*/ 313 h 704"/>
                <a:gd name="T68" fmla="*/ 143 w 149"/>
                <a:gd name="T69" fmla="*/ 279 h 704"/>
                <a:gd name="T70" fmla="*/ 149 w 149"/>
                <a:gd name="T71" fmla="*/ 235 h 704"/>
                <a:gd name="T72" fmla="*/ 144 w 149"/>
                <a:gd name="T73" fmla="*/ 184 h 704"/>
                <a:gd name="T74" fmla="*/ 131 w 149"/>
                <a:gd name="T75" fmla="*/ 134 h 704"/>
                <a:gd name="T76" fmla="*/ 109 w 149"/>
                <a:gd name="T77" fmla="*/ 85 h 704"/>
                <a:gd name="T78" fmla="*/ 81 w 149"/>
                <a:gd name="T79" fmla="*/ 44 h 704"/>
                <a:gd name="T80" fmla="*/ 44 w 149"/>
                <a:gd name="T81" fmla="*/ 14 h 704"/>
                <a:gd name="T82" fmla="*/ 0 w 149"/>
                <a:gd name="T83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91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3292" name="Rectangle 4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93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94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536E4D-1A46-4396-A3B0-D8E79202257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95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3296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48124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E20B32-6148-4F45-BF4A-2252ECF0535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38914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A2490C-9019-49D6-87DA-4B41565C2B8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2390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68F23C-22AF-4ED5-8EFB-8B019C0852E9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7027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16A0C3-00FA-498C-A54F-6928B1ACA8E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48409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525D2B-C621-4F50-930A-FC1E782D195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26116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D3A4DE-E3D5-4FEA-9CC9-2AE0B57325F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19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BDFE36-3181-411A-B79A-D35D3A9886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6081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F766A7-E2D7-4091-9F9C-D7B3C459B94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78458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D0F921-6144-46C0-8C7A-0896AE50302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5241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A4E822-0644-44D1-9BEF-6F1BAC7F57B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47518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838200"/>
            <a:ext cx="207645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838200"/>
            <a:ext cx="6076950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E851B6-A44B-4D3A-93D2-F22CC782EAE5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91756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3251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53252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3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4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5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6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7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8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3259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94 w 128"/>
                <a:gd name="T1" fmla="*/ 0 h 217"/>
                <a:gd name="T2" fmla="*/ 105 w 128"/>
                <a:gd name="T3" fmla="*/ 9 h 217"/>
                <a:gd name="T4" fmla="*/ 115 w 128"/>
                <a:gd name="T5" fmla="*/ 27 h 217"/>
                <a:gd name="T6" fmla="*/ 123 w 128"/>
                <a:gd name="T7" fmla="*/ 50 h 217"/>
                <a:gd name="T8" fmla="*/ 128 w 128"/>
                <a:gd name="T9" fmla="*/ 78 h 217"/>
                <a:gd name="T10" fmla="*/ 127 w 128"/>
                <a:gd name="T11" fmla="*/ 111 h 217"/>
                <a:gd name="T12" fmla="*/ 116 w 128"/>
                <a:gd name="T13" fmla="*/ 145 h 217"/>
                <a:gd name="T14" fmla="*/ 94 w 128"/>
                <a:gd name="T15" fmla="*/ 181 h 217"/>
                <a:gd name="T16" fmla="*/ 60 w 128"/>
                <a:gd name="T17" fmla="*/ 217 h 217"/>
                <a:gd name="T18" fmla="*/ 49 w 128"/>
                <a:gd name="T19" fmla="*/ 213 h 217"/>
                <a:gd name="T20" fmla="*/ 38 w 128"/>
                <a:gd name="T21" fmla="*/ 210 h 217"/>
                <a:gd name="T22" fmla="*/ 26 w 128"/>
                <a:gd name="T23" fmla="*/ 205 h 217"/>
                <a:gd name="T24" fmla="*/ 16 w 128"/>
                <a:gd name="T25" fmla="*/ 201 h 217"/>
                <a:gd name="T26" fmla="*/ 8 w 128"/>
                <a:gd name="T27" fmla="*/ 196 h 217"/>
                <a:gd name="T28" fmla="*/ 2 w 128"/>
                <a:gd name="T29" fmla="*/ 190 h 217"/>
                <a:gd name="T30" fmla="*/ 0 w 128"/>
                <a:gd name="T31" fmla="*/ 183 h 217"/>
                <a:gd name="T32" fmla="*/ 1 w 128"/>
                <a:gd name="T33" fmla="*/ 178 h 217"/>
                <a:gd name="T34" fmla="*/ 13 w 128"/>
                <a:gd name="T35" fmla="*/ 171 h 217"/>
                <a:gd name="T36" fmla="*/ 29 w 128"/>
                <a:gd name="T37" fmla="*/ 161 h 217"/>
                <a:gd name="T38" fmla="*/ 46 w 128"/>
                <a:gd name="T39" fmla="*/ 150 h 217"/>
                <a:gd name="T40" fmla="*/ 63 w 128"/>
                <a:gd name="T41" fmla="*/ 134 h 217"/>
                <a:gd name="T42" fmla="*/ 79 w 128"/>
                <a:gd name="T43" fmla="*/ 112 h 217"/>
                <a:gd name="T44" fmla="*/ 91 w 128"/>
                <a:gd name="T45" fmla="*/ 83 h 217"/>
                <a:gd name="T46" fmla="*/ 97 w 128"/>
                <a:gd name="T47" fmla="*/ 46 h 217"/>
                <a:gd name="T48" fmla="*/ 94 w 128"/>
                <a:gd name="T4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60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61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62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75 w 117"/>
                <a:gd name="T1" fmla="*/ 0 h 132"/>
                <a:gd name="T2" fmla="*/ 0 w 117"/>
                <a:gd name="T3" fmla="*/ 25 h 132"/>
                <a:gd name="T4" fmla="*/ 3 w 117"/>
                <a:gd name="T5" fmla="*/ 26 h 132"/>
                <a:gd name="T6" fmla="*/ 14 w 117"/>
                <a:gd name="T7" fmla="*/ 29 h 132"/>
                <a:gd name="T8" fmla="*/ 29 w 117"/>
                <a:gd name="T9" fmla="*/ 36 h 132"/>
                <a:gd name="T10" fmla="*/ 46 w 117"/>
                <a:gd name="T11" fmla="*/ 47 h 132"/>
                <a:gd name="T12" fmla="*/ 66 w 117"/>
                <a:gd name="T13" fmla="*/ 62 h 132"/>
                <a:gd name="T14" fmla="*/ 84 w 117"/>
                <a:gd name="T15" fmla="*/ 80 h 132"/>
                <a:gd name="T16" fmla="*/ 102 w 117"/>
                <a:gd name="T17" fmla="*/ 103 h 132"/>
                <a:gd name="T18" fmla="*/ 116 w 117"/>
                <a:gd name="T19" fmla="*/ 132 h 132"/>
                <a:gd name="T20" fmla="*/ 117 w 117"/>
                <a:gd name="T21" fmla="*/ 120 h 132"/>
                <a:gd name="T22" fmla="*/ 115 w 117"/>
                <a:gd name="T23" fmla="*/ 107 h 132"/>
                <a:gd name="T24" fmla="*/ 108 w 117"/>
                <a:gd name="T25" fmla="*/ 90 h 132"/>
                <a:gd name="T26" fmla="*/ 99 w 117"/>
                <a:gd name="T27" fmla="*/ 74 h 132"/>
                <a:gd name="T28" fmla="*/ 89 w 117"/>
                <a:gd name="T29" fmla="*/ 58 h 132"/>
                <a:gd name="T30" fmla="*/ 78 w 117"/>
                <a:gd name="T31" fmla="*/ 45 h 132"/>
                <a:gd name="T32" fmla="*/ 67 w 117"/>
                <a:gd name="T33" fmla="*/ 36 h 132"/>
                <a:gd name="T34" fmla="*/ 58 w 117"/>
                <a:gd name="T35" fmla="*/ 32 h 132"/>
                <a:gd name="T36" fmla="*/ 69 w 117"/>
                <a:gd name="T37" fmla="*/ 29 h 132"/>
                <a:gd name="T38" fmla="*/ 79 w 117"/>
                <a:gd name="T39" fmla="*/ 28 h 132"/>
                <a:gd name="T40" fmla="*/ 89 w 117"/>
                <a:gd name="T41" fmla="*/ 26 h 132"/>
                <a:gd name="T42" fmla="*/ 98 w 117"/>
                <a:gd name="T43" fmla="*/ 25 h 132"/>
                <a:gd name="T44" fmla="*/ 105 w 117"/>
                <a:gd name="T45" fmla="*/ 24 h 132"/>
                <a:gd name="T46" fmla="*/ 109 w 117"/>
                <a:gd name="T47" fmla="*/ 22 h 132"/>
                <a:gd name="T48" fmla="*/ 113 w 117"/>
                <a:gd name="T49" fmla="*/ 21 h 132"/>
                <a:gd name="T50" fmla="*/ 114 w 117"/>
                <a:gd name="T51" fmla="*/ 21 h 132"/>
                <a:gd name="T52" fmla="*/ 75 w 117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63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9 w 29"/>
                <a:gd name="T1" fmla="*/ 0 h 77"/>
                <a:gd name="T2" fmla="*/ 23 w 29"/>
                <a:gd name="T3" fmla="*/ 0 h 77"/>
                <a:gd name="T4" fmla="*/ 16 w 29"/>
                <a:gd name="T5" fmla="*/ 4 h 77"/>
                <a:gd name="T6" fmla="*/ 9 w 29"/>
                <a:gd name="T7" fmla="*/ 9 h 77"/>
                <a:gd name="T8" fmla="*/ 4 w 29"/>
                <a:gd name="T9" fmla="*/ 19 h 77"/>
                <a:gd name="T10" fmla="*/ 1 w 29"/>
                <a:gd name="T11" fmla="*/ 30 h 77"/>
                <a:gd name="T12" fmla="*/ 0 w 29"/>
                <a:gd name="T13" fmla="*/ 44 h 77"/>
                <a:gd name="T14" fmla="*/ 3 w 29"/>
                <a:gd name="T15" fmla="*/ 60 h 77"/>
                <a:gd name="T16" fmla="*/ 11 w 29"/>
                <a:gd name="T17" fmla="*/ 77 h 77"/>
                <a:gd name="T18" fmla="*/ 15 w 29"/>
                <a:gd name="T19" fmla="*/ 53 h 77"/>
                <a:gd name="T20" fmla="*/ 19 w 29"/>
                <a:gd name="T21" fmla="*/ 37 h 77"/>
                <a:gd name="T22" fmla="*/ 23 w 29"/>
                <a:gd name="T23" fmla="*/ 22 h 77"/>
                <a:gd name="T24" fmla="*/ 29 w 29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64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3265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5326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6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6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269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53270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71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72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273" name="Group 25"/>
            <p:cNvGrpSpPr>
              <a:grpSpLocks/>
            </p:cNvGrpSpPr>
            <p:nvPr userDrawn="1"/>
          </p:nvGrpSpPr>
          <p:grpSpPr bwMode="auto"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53274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75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76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277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53278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79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80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281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53282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83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84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3285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86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87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88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89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90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6 w 149"/>
                <a:gd name="T3" fmla="*/ 6 h 704"/>
                <a:gd name="T4" fmla="*/ 16 w 149"/>
                <a:gd name="T5" fmla="*/ 14 h 704"/>
                <a:gd name="T6" fmla="*/ 28 w 149"/>
                <a:gd name="T7" fmla="*/ 24 h 704"/>
                <a:gd name="T8" fmla="*/ 41 w 149"/>
                <a:gd name="T9" fmla="*/ 37 h 704"/>
                <a:gd name="T10" fmla="*/ 58 w 149"/>
                <a:gd name="T11" fmla="*/ 53 h 704"/>
                <a:gd name="T12" fmla="*/ 73 w 149"/>
                <a:gd name="T13" fmla="*/ 70 h 704"/>
                <a:gd name="T14" fmla="*/ 88 w 149"/>
                <a:gd name="T15" fmla="*/ 90 h 704"/>
                <a:gd name="T16" fmla="*/ 100 w 149"/>
                <a:gd name="T17" fmla="*/ 113 h 704"/>
                <a:gd name="T18" fmla="*/ 112 w 149"/>
                <a:gd name="T19" fmla="*/ 137 h 704"/>
                <a:gd name="T20" fmla="*/ 120 w 149"/>
                <a:gd name="T21" fmla="*/ 165 h 704"/>
                <a:gd name="T22" fmla="*/ 124 w 149"/>
                <a:gd name="T23" fmla="*/ 196 h 704"/>
                <a:gd name="T24" fmla="*/ 126 w 149"/>
                <a:gd name="T25" fmla="*/ 228 h 704"/>
                <a:gd name="T26" fmla="*/ 120 w 149"/>
                <a:gd name="T27" fmla="*/ 264 h 704"/>
                <a:gd name="T28" fmla="*/ 109 w 149"/>
                <a:gd name="T29" fmla="*/ 302 h 704"/>
                <a:gd name="T30" fmla="*/ 92 w 149"/>
                <a:gd name="T31" fmla="*/ 342 h 704"/>
                <a:gd name="T32" fmla="*/ 67 w 149"/>
                <a:gd name="T33" fmla="*/ 386 h 704"/>
                <a:gd name="T34" fmla="*/ 39 w 149"/>
                <a:gd name="T35" fmla="*/ 436 h 704"/>
                <a:gd name="T36" fmla="*/ 21 w 149"/>
                <a:gd name="T37" fmla="*/ 482 h 704"/>
                <a:gd name="T38" fmla="*/ 10 w 149"/>
                <a:gd name="T39" fmla="*/ 525 h 704"/>
                <a:gd name="T40" fmla="*/ 6 w 149"/>
                <a:gd name="T41" fmla="*/ 566 h 704"/>
                <a:gd name="T42" fmla="*/ 6 w 149"/>
                <a:gd name="T43" fmla="*/ 605 h 704"/>
                <a:gd name="T44" fmla="*/ 8 w 149"/>
                <a:gd name="T45" fmla="*/ 641 h 704"/>
                <a:gd name="T46" fmla="*/ 12 w 149"/>
                <a:gd name="T47" fmla="*/ 673 h 704"/>
                <a:gd name="T48" fmla="*/ 14 w 149"/>
                <a:gd name="T49" fmla="*/ 704 h 704"/>
                <a:gd name="T50" fmla="*/ 41 w 149"/>
                <a:gd name="T51" fmla="*/ 688 h 704"/>
                <a:gd name="T52" fmla="*/ 39 w 149"/>
                <a:gd name="T53" fmla="*/ 680 h 704"/>
                <a:gd name="T54" fmla="*/ 36 w 149"/>
                <a:gd name="T55" fmla="*/ 657 h 704"/>
                <a:gd name="T56" fmla="*/ 33 w 149"/>
                <a:gd name="T57" fmla="*/ 622 h 704"/>
                <a:gd name="T58" fmla="*/ 35 w 149"/>
                <a:gd name="T59" fmla="*/ 575 h 704"/>
                <a:gd name="T60" fmla="*/ 41 w 149"/>
                <a:gd name="T61" fmla="*/ 519 h 704"/>
                <a:gd name="T62" fmla="*/ 58 w 149"/>
                <a:gd name="T63" fmla="*/ 455 h 704"/>
                <a:gd name="T64" fmla="*/ 86 w 149"/>
                <a:gd name="T65" fmla="*/ 386 h 704"/>
                <a:gd name="T66" fmla="*/ 129 w 149"/>
                <a:gd name="T67" fmla="*/ 313 h 704"/>
                <a:gd name="T68" fmla="*/ 143 w 149"/>
                <a:gd name="T69" fmla="*/ 279 h 704"/>
                <a:gd name="T70" fmla="*/ 149 w 149"/>
                <a:gd name="T71" fmla="*/ 235 h 704"/>
                <a:gd name="T72" fmla="*/ 144 w 149"/>
                <a:gd name="T73" fmla="*/ 184 h 704"/>
                <a:gd name="T74" fmla="*/ 131 w 149"/>
                <a:gd name="T75" fmla="*/ 134 h 704"/>
                <a:gd name="T76" fmla="*/ 109 w 149"/>
                <a:gd name="T77" fmla="*/ 85 h 704"/>
                <a:gd name="T78" fmla="*/ 81 w 149"/>
                <a:gd name="T79" fmla="*/ 44 h 704"/>
                <a:gd name="T80" fmla="*/ 44 w 149"/>
                <a:gd name="T81" fmla="*/ 14 h 704"/>
                <a:gd name="T82" fmla="*/ 0 w 149"/>
                <a:gd name="T83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91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3292" name="Rectangle 4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93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94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2E55F2-F490-4F91-9587-F35DCB0F2309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95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3296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437650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EFF173-4CD3-43DD-A3B1-809E3FA5886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89002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7C8035-DC7D-4625-9317-1204DFC453C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9189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17FE33-BE5A-4A3A-A4BC-BF331278954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2750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2218A-1E58-4C97-A6EE-52E23909443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6525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28870E-D9B9-45CB-B4D7-58F211F363E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76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BC28BC-C4C9-4BD2-B011-1D82F70059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49410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0D3F95-EABA-4906-AD87-F9A186632A1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2986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DDABFA-2A44-4984-9E82-86C71A86F395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6424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A2152D-907D-4A34-BBEC-CB3A09F4468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7589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0AE6CC-2AC9-46B7-87A6-9D0CDA3C0C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5391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063750" cy="60563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38850" cy="605631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2E6FEE-6942-423D-AF78-03ECDC65500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980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3251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53252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3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4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5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6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7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58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3259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94 w 128"/>
                <a:gd name="T1" fmla="*/ 0 h 217"/>
                <a:gd name="T2" fmla="*/ 105 w 128"/>
                <a:gd name="T3" fmla="*/ 9 h 217"/>
                <a:gd name="T4" fmla="*/ 115 w 128"/>
                <a:gd name="T5" fmla="*/ 27 h 217"/>
                <a:gd name="T6" fmla="*/ 123 w 128"/>
                <a:gd name="T7" fmla="*/ 50 h 217"/>
                <a:gd name="T8" fmla="*/ 128 w 128"/>
                <a:gd name="T9" fmla="*/ 78 h 217"/>
                <a:gd name="T10" fmla="*/ 127 w 128"/>
                <a:gd name="T11" fmla="*/ 111 h 217"/>
                <a:gd name="T12" fmla="*/ 116 w 128"/>
                <a:gd name="T13" fmla="*/ 145 h 217"/>
                <a:gd name="T14" fmla="*/ 94 w 128"/>
                <a:gd name="T15" fmla="*/ 181 h 217"/>
                <a:gd name="T16" fmla="*/ 60 w 128"/>
                <a:gd name="T17" fmla="*/ 217 h 217"/>
                <a:gd name="T18" fmla="*/ 49 w 128"/>
                <a:gd name="T19" fmla="*/ 213 h 217"/>
                <a:gd name="T20" fmla="*/ 38 w 128"/>
                <a:gd name="T21" fmla="*/ 210 h 217"/>
                <a:gd name="T22" fmla="*/ 26 w 128"/>
                <a:gd name="T23" fmla="*/ 205 h 217"/>
                <a:gd name="T24" fmla="*/ 16 w 128"/>
                <a:gd name="T25" fmla="*/ 201 h 217"/>
                <a:gd name="T26" fmla="*/ 8 w 128"/>
                <a:gd name="T27" fmla="*/ 196 h 217"/>
                <a:gd name="T28" fmla="*/ 2 w 128"/>
                <a:gd name="T29" fmla="*/ 190 h 217"/>
                <a:gd name="T30" fmla="*/ 0 w 128"/>
                <a:gd name="T31" fmla="*/ 183 h 217"/>
                <a:gd name="T32" fmla="*/ 1 w 128"/>
                <a:gd name="T33" fmla="*/ 178 h 217"/>
                <a:gd name="T34" fmla="*/ 13 w 128"/>
                <a:gd name="T35" fmla="*/ 171 h 217"/>
                <a:gd name="T36" fmla="*/ 29 w 128"/>
                <a:gd name="T37" fmla="*/ 161 h 217"/>
                <a:gd name="T38" fmla="*/ 46 w 128"/>
                <a:gd name="T39" fmla="*/ 150 h 217"/>
                <a:gd name="T40" fmla="*/ 63 w 128"/>
                <a:gd name="T41" fmla="*/ 134 h 217"/>
                <a:gd name="T42" fmla="*/ 79 w 128"/>
                <a:gd name="T43" fmla="*/ 112 h 217"/>
                <a:gd name="T44" fmla="*/ 91 w 128"/>
                <a:gd name="T45" fmla="*/ 83 h 217"/>
                <a:gd name="T46" fmla="*/ 97 w 128"/>
                <a:gd name="T47" fmla="*/ 46 h 217"/>
                <a:gd name="T48" fmla="*/ 94 w 128"/>
                <a:gd name="T4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60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61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62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75 w 117"/>
                <a:gd name="T1" fmla="*/ 0 h 132"/>
                <a:gd name="T2" fmla="*/ 0 w 117"/>
                <a:gd name="T3" fmla="*/ 25 h 132"/>
                <a:gd name="T4" fmla="*/ 3 w 117"/>
                <a:gd name="T5" fmla="*/ 26 h 132"/>
                <a:gd name="T6" fmla="*/ 14 w 117"/>
                <a:gd name="T7" fmla="*/ 29 h 132"/>
                <a:gd name="T8" fmla="*/ 29 w 117"/>
                <a:gd name="T9" fmla="*/ 36 h 132"/>
                <a:gd name="T10" fmla="*/ 46 w 117"/>
                <a:gd name="T11" fmla="*/ 47 h 132"/>
                <a:gd name="T12" fmla="*/ 66 w 117"/>
                <a:gd name="T13" fmla="*/ 62 h 132"/>
                <a:gd name="T14" fmla="*/ 84 w 117"/>
                <a:gd name="T15" fmla="*/ 80 h 132"/>
                <a:gd name="T16" fmla="*/ 102 w 117"/>
                <a:gd name="T17" fmla="*/ 103 h 132"/>
                <a:gd name="T18" fmla="*/ 116 w 117"/>
                <a:gd name="T19" fmla="*/ 132 h 132"/>
                <a:gd name="T20" fmla="*/ 117 w 117"/>
                <a:gd name="T21" fmla="*/ 120 h 132"/>
                <a:gd name="T22" fmla="*/ 115 w 117"/>
                <a:gd name="T23" fmla="*/ 107 h 132"/>
                <a:gd name="T24" fmla="*/ 108 w 117"/>
                <a:gd name="T25" fmla="*/ 90 h 132"/>
                <a:gd name="T26" fmla="*/ 99 w 117"/>
                <a:gd name="T27" fmla="*/ 74 h 132"/>
                <a:gd name="T28" fmla="*/ 89 w 117"/>
                <a:gd name="T29" fmla="*/ 58 h 132"/>
                <a:gd name="T30" fmla="*/ 78 w 117"/>
                <a:gd name="T31" fmla="*/ 45 h 132"/>
                <a:gd name="T32" fmla="*/ 67 w 117"/>
                <a:gd name="T33" fmla="*/ 36 h 132"/>
                <a:gd name="T34" fmla="*/ 58 w 117"/>
                <a:gd name="T35" fmla="*/ 32 h 132"/>
                <a:gd name="T36" fmla="*/ 69 w 117"/>
                <a:gd name="T37" fmla="*/ 29 h 132"/>
                <a:gd name="T38" fmla="*/ 79 w 117"/>
                <a:gd name="T39" fmla="*/ 28 h 132"/>
                <a:gd name="T40" fmla="*/ 89 w 117"/>
                <a:gd name="T41" fmla="*/ 26 h 132"/>
                <a:gd name="T42" fmla="*/ 98 w 117"/>
                <a:gd name="T43" fmla="*/ 25 h 132"/>
                <a:gd name="T44" fmla="*/ 105 w 117"/>
                <a:gd name="T45" fmla="*/ 24 h 132"/>
                <a:gd name="T46" fmla="*/ 109 w 117"/>
                <a:gd name="T47" fmla="*/ 22 h 132"/>
                <a:gd name="T48" fmla="*/ 113 w 117"/>
                <a:gd name="T49" fmla="*/ 21 h 132"/>
                <a:gd name="T50" fmla="*/ 114 w 117"/>
                <a:gd name="T51" fmla="*/ 21 h 132"/>
                <a:gd name="T52" fmla="*/ 75 w 117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63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9 w 29"/>
                <a:gd name="T1" fmla="*/ 0 h 77"/>
                <a:gd name="T2" fmla="*/ 23 w 29"/>
                <a:gd name="T3" fmla="*/ 0 h 77"/>
                <a:gd name="T4" fmla="*/ 16 w 29"/>
                <a:gd name="T5" fmla="*/ 4 h 77"/>
                <a:gd name="T6" fmla="*/ 9 w 29"/>
                <a:gd name="T7" fmla="*/ 9 h 77"/>
                <a:gd name="T8" fmla="*/ 4 w 29"/>
                <a:gd name="T9" fmla="*/ 19 h 77"/>
                <a:gd name="T10" fmla="*/ 1 w 29"/>
                <a:gd name="T11" fmla="*/ 30 h 77"/>
                <a:gd name="T12" fmla="*/ 0 w 29"/>
                <a:gd name="T13" fmla="*/ 44 h 77"/>
                <a:gd name="T14" fmla="*/ 3 w 29"/>
                <a:gd name="T15" fmla="*/ 60 h 77"/>
                <a:gd name="T16" fmla="*/ 11 w 29"/>
                <a:gd name="T17" fmla="*/ 77 h 77"/>
                <a:gd name="T18" fmla="*/ 15 w 29"/>
                <a:gd name="T19" fmla="*/ 53 h 77"/>
                <a:gd name="T20" fmla="*/ 19 w 29"/>
                <a:gd name="T21" fmla="*/ 37 h 77"/>
                <a:gd name="T22" fmla="*/ 23 w 29"/>
                <a:gd name="T23" fmla="*/ 22 h 77"/>
                <a:gd name="T24" fmla="*/ 29 w 29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64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3265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5326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6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6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269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53270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71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72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273" name="Group 25"/>
            <p:cNvGrpSpPr>
              <a:grpSpLocks/>
            </p:cNvGrpSpPr>
            <p:nvPr userDrawn="1"/>
          </p:nvGrpSpPr>
          <p:grpSpPr bwMode="auto"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53274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75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76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277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53278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79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80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281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53282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83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84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3285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86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87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88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89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90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6 w 149"/>
                <a:gd name="T3" fmla="*/ 6 h 704"/>
                <a:gd name="T4" fmla="*/ 16 w 149"/>
                <a:gd name="T5" fmla="*/ 14 h 704"/>
                <a:gd name="T6" fmla="*/ 28 w 149"/>
                <a:gd name="T7" fmla="*/ 24 h 704"/>
                <a:gd name="T8" fmla="*/ 41 w 149"/>
                <a:gd name="T9" fmla="*/ 37 h 704"/>
                <a:gd name="T10" fmla="*/ 58 w 149"/>
                <a:gd name="T11" fmla="*/ 53 h 704"/>
                <a:gd name="T12" fmla="*/ 73 w 149"/>
                <a:gd name="T13" fmla="*/ 70 h 704"/>
                <a:gd name="T14" fmla="*/ 88 w 149"/>
                <a:gd name="T15" fmla="*/ 90 h 704"/>
                <a:gd name="T16" fmla="*/ 100 w 149"/>
                <a:gd name="T17" fmla="*/ 113 h 704"/>
                <a:gd name="T18" fmla="*/ 112 w 149"/>
                <a:gd name="T19" fmla="*/ 137 h 704"/>
                <a:gd name="T20" fmla="*/ 120 w 149"/>
                <a:gd name="T21" fmla="*/ 165 h 704"/>
                <a:gd name="T22" fmla="*/ 124 w 149"/>
                <a:gd name="T23" fmla="*/ 196 h 704"/>
                <a:gd name="T24" fmla="*/ 126 w 149"/>
                <a:gd name="T25" fmla="*/ 228 h 704"/>
                <a:gd name="T26" fmla="*/ 120 w 149"/>
                <a:gd name="T27" fmla="*/ 264 h 704"/>
                <a:gd name="T28" fmla="*/ 109 w 149"/>
                <a:gd name="T29" fmla="*/ 302 h 704"/>
                <a:gd name="T30" fmla="*/ 92 w 149"/>
                <a:gd name="T31" fmla="*/ 342 h 704"/>
                <a:gd name="T32" fmla="*/ 67 w 149"/>
                <a:gd name="T33" fmla="*/ 386 h 704"/>
                <a:gd name="T34" fmla="*/ 39 w 149"/>
                <a:gd name="T35" fmla="*/ 436 h 704"/>
                <a:gd name="T36" fmla="*/ 21 w 149"/>
                <a:gd name="T37" fmla="*/ 482 h 704"/>
                <a:gd name="T38" fmla="*/ 10 w 149"/>
                <a:gd name="T39" fmla="*/ 525 h 704"/>
                <a:gd name="T40" fmla="*/ 6 w 149"/>
                <a:gd name="T41" fmla="*/ 566 h 704"/>
                <a:gd name="T42" fmla="*/ 6 w 149"/>
                <a:gd name="T43" fmla="*/ 605 h 704"/>
                <a:gd name="T44" fmla="*/ 8 w 149"/>
                <a:gd name="T45" fmla="*/ 641 h 704"/>
                <a:gd name="T46" fmla="*/ 12 w 149"/>
                <a:gd name="T47" fmla="*/ 673 h 704"/>
                <a:gd name="T48" fmla="*/ 14 w 149"/>
                <a:gd name="T49" fmla="*/ 704 h 704"/>
                <a:gd name="T50" fmla="*/ 41 w 149"/>
                <a:gd name="T51" fmla="*/ 688 h 704"/>
                <a:gd name="T52" fmla="*/ 39 w 149"/>
                <a:gd name="T53" fmla="*/ 680 h 704"/>
                <a:gd name="T54" fmla="*/ 36 w 149"/>
                <a:gd name="T55" fmla="*/ 657 h 704"/>
                <a:gd name="T56" fmla="*/ 33 w 149"/>
                <a:gd name="T57" fmla="*/ 622 h 704"/>
                <a:gd name="T58" fmla="*/ 35 w 149"/>
                <a:gd name="T59" fmla="*/ 575 h 704"/>
                <a:gd name="T60" fmla="*/ 41 w 149"/>
                <a:gd name="T61" fmla="*/ 519 h 704"/>
                <a:gd name="T62" fmla="*/ 58 w 149"/>
                <a:gd name="T63" fmla="*/ 455 h 704"/>
                <a:gd name="T64" fmla="*/ 86 w 149"/>
                <a:gd name="T65" fmla="*/ 386 h 704"/>
                <a:gd name="T66" fmla="*/ 129 w 149"/>
                <a:gd name="T67" fmla="*/ 313 h 704"/>
                <a:gd name="T68" fmla="*/ 143 w 149"/>
                <a:gd name="T69" fmla="*/ 279 h 704"/>
                <a:gd name="T70" fmla="*/ 149 w 149"/>
                <a:gd name="T71" fmla="*/ 235 h 704"/>
                <a:gd name="T72" fmla="*/ 144 w 149"/>
                <a:gd name="T73" fmla="*/ 184 h 704"/>
                <a:gd name="T74" fmla="*/ 131 w 149"/>
                <a:gd name="T75" fmla="*/ 134 h 704"/>
                <a:gd name="T76" fmla="*/ 109 w 149"/>
                <a:gd name="T77" fmla="*/ 85 h 704"/>
                <a:gd name="T78" fmla="*/ 81 w 149"/>
                <a:gd name="T79" fmla="*/ 44 h 704"/>
                <a:gd name="T80" fmla="*/ 44 w 149"/>
                <a:gd name="T81" fmla="*/ 14 h 704"/>
                <a:gd name="T82" fmla="*/ 0 w 149"/>
                <a:gd name="T83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91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3292" name="Rectangle 4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93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94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C3A873-C665-42C1-9573-904A387725C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95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3296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853778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8B3D6A-D6F3-4F7F-B26C-4CF0535C04F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3944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8AC367-520E-496D-81C1-5BF867F14D4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97299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64F468-A58F-47C2-A9B9-2D290874CA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7207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4405F4-31C1-49DD-8B58-22D304C71F39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93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C36EEB-6245-440A-A764-70250254AB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65993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68EB62-FF48-4FDB-8996-7094AEB1C4C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0180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2EB7D9-496C-477D-8CF6-154A816EC62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36331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BAFA89-B3D3-4087-A4C2-0D0CBB8FE34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499557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7A623A-D289-420E-991B-9833D011F32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03801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FA671E-2752-460E-B66C-352048EA824F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9943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4CCBDF-41B3-4D8A-91CA-E47FE4EA38B9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256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765950-89DC-4C95-8F1D-2459B821E7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07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B6B3C2-8C22-4C9E-9C7A-D42DF1C76D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976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82D083-8308-45F0-85B0-1F71F488B6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986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169713-9EDC-47F2-A897-587AE96C75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153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/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52227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228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52229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0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1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32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233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52234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46 w 217"/>
                  <a:gd name="T1" fmla="*/ 210 h 210"/>
                  <a:gd name="T2" fmla="*/ 37 w 217"/>
                  <a:gd name="T3" fmla="*/ 198 h 210"/>
                  <a:gd name="T4" fmla="*/ 26 w 217"/>
                  <a:gd name="T5" fmla="*/ 181 h 210"/>
                  <a:gd name="T6" fmla="*/ 15 w 217"/>
                  <a:gd name="T7" fmla="*/ 159 h 210"/>
                  <a:gd name="T8" fmla="*/ 5 w 217"/>
                  <a:gd name="T9" fmla="*/ 135 h 210"/>
                  <a:gd name="T10" fmla="*/ 0 w 217"/>
                  <a:gd name="T11" fmla="*/ 109 h 210"/>
                  <a:gd name="T12" fmla="*/ 1 w 217"/>
                  <a:gd name="T13" fmla="*/ 82 h 210"/>
                  <a:gd name="T14" fmla="*/ 9 w 217"/>
                  <a:gd name="T15" fmla="*/ 57 h 210"/>
                  <a:gd name="T16" fmla="*/ 27 w 217"/>
                  <a:gd name="T17" fmla="*/ 35 h 210"/>
                  <a:gd name="T18" fmla="*/ 45 w 217"/>
                  <a:gd name="T19" fmla="*/ 22 h 210"/>
                  <a:gd name="T20" fmla="*/ 60 w 217"/>
                  <a:gd name="T21" fmla="*/ 12 h 210"/>
                  <a:gd name="T22" fmla="*/ 72 w 217"/>
                  <a:gd name="T23" fmla="*/ 7 h 210"/>
                  <a:gd name="T24" fmla="*/ 81 w 217"/>
                  <a:gd name="T25" fmla="*/ 5 h 210"/>
                  <a:gd name="T26" fmla="*/ 88 w 217"/>
                  <a:gd name="T27" fmla="*/ 5 h 210"/>
                  <a:gd name="T28" fmla="*/ 104 w 217"/>
                  <a:gd name="T29" fmla="*/ 0 h 210"/>
                  <a:gd name="T30" fmla="*/ 148 w 217"/>
                  <a:gd name="T31" fmla="*/ 8 h 210"/>
                  <a:gd name="T32" fmla="*/ 160 w 217"/>
                  <a:gd name="T33" fmla="*/ 12 h 210"/>
                  <a:gd name="T34" fmla="*/ 172 w 217"/>
                  <a:gd name="T35" fmla="*/ 15 h 210"/>
                  <a:gd name="T36" fmla="*/ 182 w 217"/>
                  <a:gd name="T37" fmla="*/ 19 h 210"/>
                  <a:gd name="T38" fmla="*/ 190 w 217"/>
                  <a:gd name="T39" fmla="*/ 23 h 210"/>
                  <a:gd name="T40" fmla="*/ 198 w 217"/>
                  <a:gd name="T41" fmla="*/ 27 h 210"/>
                  <a:gd name="T42" fmla="*/ 205 w 217"/>
                  <a:gd name="T43" fmla="*/ 32 h 210"/>
                  <a:gd name="T44" fmla="*/ 211 w 217"/>
                  <a:gd name="T45" fmla="*/ 38 h 210"/>
                  <a:gd name="T46" fmla="*/ 217 w 217"/>
                  <a:gd name="T47" fmla="*/ 45 h 210"/>
                  <a:gd name="T48" fmla="*/ 205 w 217"/>
                  <a:gd name="T49" fmla="*/ 40 h 210"/>
                  <a:gd name="T50" fmla="*/ 194 w 217"/>
                  <a:gd name="T51" fmla="*/ 36 h 210"/>
                  <a:gd name="T52" fmla="*/ 183 w 217"/>
                  <a:gd name="T53" fmla="*/ 33 h 210"/>
                  <a:gd name="T54" fmla="*/ 172 w 217"/>
                  <a:gd name="T55" fmla="*/ 30 h 210"/>
                  <a:gd name="T56" fmla="*/ 163 w 217"/>
                  <a:gd name="T57" fmla="*/ 27 h 210"/>
                  <a:gd name="T58" fmla="*/ 153 w 217"/>
                  <a:gd name="T59" fmla="*/ 26 h 210"/>
                  <a:gd name="T60" fmla="*/ 143 w 217"/>
                  <a:gd name="T61" fmla="*/ 24 h 210"/>
                  <a:gd name="T62" fmla="*/ 134 w 217"/>
                  <a:gd name="T63" fmla="*/ 24 h 210"/>
                  <a:gd name="T64" fmla="*/ 125 w 217"/>
                  <a:gd name="T65" fmla="*/ 24 h 210"/>
                  <a:gd name="T66" fmla="*/ 116 w 217"/>
                  <a:gd name="T67" fmla="*/ 25 h 210"/>
                  <a:gd name="T68" fmla="*/ 107 w 217"/>
                  <a:gd name="T69" fmla="*/ 27 h 210"/>
                  <a:gd name="T70" fmla="*/ 99 w 217"/>
                  <a:gd name="T71" fmla="*/ 29 h 210"/>
                  <a:gd name="T72" fmla="*/ 91 w 217"/>
                  <a:gd name="T73" fmla="*/ 33 h 210"/>
                  <a:gd name="T74" fmla="*/ 82 w 217"/>
                  <a:gd name="T75" fmla="*/ 36 h 210"/>
                  <a:gd name="T76" fmla="*/ 74 w 217"/>
                  <a:gd name="T77" fmla="*/ 41 h 210"/>
                  <a:gd name="T78" fmla="*/ 66 w 217"/>
                  <a:gd name="T79" fmla="*/ 46 h 210"/>
                  <a:gd name="T80" fmla="*/ 52 w 217"/>
                  <a:gd name="T81" fmla="*/ 61 h 210"/>
                  <a:gd name="T82" fmla="*/ 42 w 217"/>
                  <a:gd name="T83" fmla="*/ 80 h 210"/>
                  <a:gd name="T84" fmla="*/ 37 w 217"/>
                  <a:gd name="T85" fmla="*/ 103 h 210"/>
                  <a:gd name="T86" fmla="*/ 35 w 217"/>
                  <a:gd name="T87" fmla="*/ 126 h 210"/>
                  <a:gd name="T88" fmla="*/ 35 w 217"/>
                  <a:gd name="T89" fmla="*/ 151 h 210"/>
                  <a:gd name="T90" fmla="*/ 38 w 217"/>
                  <a:gd name="T91" fmla="*/ 174 h 210"/>
                  <a:gd name="T92" fmla="*/ 41 w 217"/>
                  <a:gd name="T93" fmla="*/ 194 h 210"/>
                  <a:gd name="T94" fmla="*/ 46 w 217"/>
                  <a:gd name="T95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5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109 w 182"/>
                  <a:gd name="T1" fmla="*/ 0 h 213"/>
                  <a:gd name="T2" fmla="*/ 112 w 182"/>
                  <a:gd name="T3" fmla="*/ 2 h 213"/>
                  <a:gd name="T4" fmla="*/ 118 w 182"/>
                  <a:gd name="T5" fmla="*/ 8 h 213"/>
                  <a:gd name="T6" fmla="*/ 127 w 182"/>
                  <a:gd name="T7" fmla="*/ 18 h 213"/>
                  <a:gd name="T8" fmla="*/ 137 w 182"/>
                  <a:gd name="T9" fmla="*/ 33 h 213"/>
                  <a:gd name="T10" fmla="*/ 145 w 182"/>
                  <a:gd name="T11" fmla="*/ 52 h 213"/>
                  <a:gd name="T12" fmla="*/ 150 w 182"/>
                  <a:gd name="T13" fmla="*/ 76 h 213"/>
                  <a:gd name="T14" fmla="*/ 150 w 182"/>
                  <a:gd name="T15" fmla="*/ 105 h 213"/>
                  <a:gd name="T16" fmla="*/ 144 w 182"/>
                  <a:gd name="T17" fmla="*/ 139 h 213"/>
                  <a:gd name="T18" fmla="*/ 140 w 182"/>
                  <a:gd name="T19" fmla="*/ 149 h 213"/>
                  <a:gd name="T20" fmla="*/ 136 w 182"/>
                  <a:gd name="T21" fmla="*/ 157 h 213"/>
                  <a:gd name="T22" fmla="*/ 131 w 182"/>
                  <a:gd name="T23" fmla="*/ 165 h 213"/>
                  <a:gd name="T24" fmla="*/ 125 w 182"/>
                  <a:gd name="T25" fmla="*/ 173 h 213"/>
                  <a:gd name="T26" fmla="*/ 117 w 182"/>
                  <a:gd name="T27" fmla="*/ 180 h 213"/>
                  <a:gd name="T28" fmla="*/ 110 w 182"/>
                  <a:gd name="T29" fmla="*/ 185 h 213"/>
                  <a:gd name="T30" fmla="*/ 102 w 182"/>
                  <a:gd name="T31" fmla="*/ 191 h 213"/>
                  <a:gd name="T32" fmla="*/ 92 w 182"/>
                  <a:gd name="T33" fmla="*/ 195 h 213"/>
                  <a:gd name="T34" fmla="*/ 82 w 182"/>
                  <a:gd name="T35" fmla="*/ 197 h 213"/>
                  <a:gd name="T36" fmla="*/ 72 w 182"/>
                  <a:gd name="T37" fmla="*/ 200 h 213"/>
                  <a:gd name="T38" fmla="*/ 61 w 182"/>
                  <a:gd name="T39" fmla="*/ 201 h 213"/>
                  <a:gd name="T40" fmla="*/ 49 w 182"/>
                  <a:gd name="T41" fmla="*/ 201 h 213"/>
                  <a:gd name="T42" fmla="*/ 37 w 182"/>
                  <a:gd name="T43" fmla="*/ 200 h 213"/>
                  <a:gd name="T44" fmla="*/ 25 w 182"/>
                  <a:gd name="T45" fmla="*/ 197 h 213"/>
                  <a:gd name="T46" fmla="*/ 12 w 182"/>
                  <a:gd name="T47" fmla="*/ 193 h 213"/>
                  <a:gd name="T48" fmla="*/ 0 w 182"/>
                  <a:gd name="T49" fmla="*/ 188 h 213"/>
                  <a:gd name="T50" fmla="*/ 11 w 182"/>
                  <a:gd name="T51" fmla="*/ 195 h 213"/>
                  <a:gd name="T52" fmla="*/ 22 w 182"/>
                  <a:gd name="T53" fmla="*/ 200 h 213"/>
                  <a:gd name="T54" fmla="*/ 33 w 182"/>
                  <a:gd name="T55" fmla="*/ 205 h 213"/>
                  <a:gd name="T56" fmla="*/ 43 w 182"/>
                  <a:gd name="T57" fmla="*/ 208 h 213"/>
                  <a:gd name="T58" fmla="*/ 53 w 182"/>
                  <a:gd name="T59" fmla="*/ 211 h 213"/>
                  <a:gd name="T60" fmla="*/ 63 w 182"/>
                  <a:gd name="T61" fmla="*/ 212 h 213"/>
                  <a:gd name="T62" fmla="*/ 73 w 182"/>
                  <a:gd name="T63" fmla="*/ 213 h 213"/>
                  <a:gd name="T64" fmla="*/ 83 w 182"/>
                  <a:gd name="T65" fmla="*/ 213 h 213"/>
                  <a:gd name="T66" fmla="*/ 91 w 182"/>
                  <a:gd name="T67" fmla="*/ 212 h 213"/>
                  <a:gd name="T68" fmla="*/ 100 w 182"/>
                  <a:gd name="T69" fmla="*/ 210 h 213"/>
                  <a:gd name="T70" fmla="*/ 108 w 182"/>
                  <a:gd name="T71" fmla="*/ 208 h 213"/>
                  <a:gd name="T72" fmla="*/ 116 w 182"/>
                  <a:gd name="T73" fmla="*/ 206 h 213"/>
                  <a:gd name="T74" fmla="*/ 123 w 182"/>
                  <a:gd name="T75" fmla="*/ 203 h 213"/>
                  <a:gd name="T76" fmla="*/ 130 w 182"/>
                  <a:gd name="T77" fmla="*/ 199 h 213"/>
                  <a:gd name="T78" fmla="*/ 136 w 182"/>
                  <a:gd name="T79" fmla="*/ 195 h 213"/>
                  <a:gd name="T80" fmla="*/ 142 w 182"/>
                  <a:gd name="T81" fmla="*/ 191 h 213"/>
                  <a:gd name="T82" fmla="*/ 158 w 182"/>
                  <a:gd name="T83" fmla="*/ 176 h 213"/>
                  <a:gd name="T84" fmla="*/ 169 w 182"/>
                  <a:gd name="T85" fmla="*/ 161 h 213"/>
                  <a:gd name="T86" fmla="*/ 176 w 182"/>
                  <a:gd name="T87" fmla="*/ 144 h 213"/>
                  <a:gd name="T88" fmla="*/ 179 w 182"/>
                  <a:gd name="T89" fmla="*/ 128 h 213"/>
                  <a:gd name="T90" fmla="*/ 181 w 182"/>
                  <a:gd name="T91" fmla="*/ 111 h 213"/>
                  <a:gd name="T92" fmla="*/ 181 w 182"/>
                  <a:gd name="T93" fmla="*/ 95 h 213"/>
                  <a:gd name="T94" fmla="*/ 182 w 182"/>
                  <a:gd name="T95" fmla="*/ 79 h 213"/>
                  <a:gd name="T96" fmla="*/ 173 w 182"/>
                  <a:gd name="T97" fmla="*/ 46 h 213"/>
                  <a:gd name="T98" fmla="*/ 156 w 182"/>
                  <a:gd name="T99" fmla="*/ 21 h 213"/>
                  <a:gd name="T100" fmla="*/ 151 w 182"/>
                  <a:gd name="T101" fmla="*/ 18 h 213"/>
                  <a:gd name="T102" fmla="*/ 147 w 182"/>
                  <a:gd name="T103" fmla="*/ 15 h 213"/>
                  <a:gd name="T104" fmla="*/ 142 w 182"/>
                  <a:gd name="T105" fmla="*/ 13 h 213"/>
                  <a:gd name="T106" fmla="*/ 138 w 182"/>
                  <a:gd name="T107" fmla="*/ 11 h 213"/>
                  <a:gd name="T108" fmla="*/ 132 w 182"/>
                  <a:gd name="T109" fmla="*/ 9 h 213"/>
                  <a:gd name="T110" fmla="*/ 126 w 182"/>
                  <a:gd name="T111" fmla="*/ 6 h 213"/>
                  <a:gd name="T112" fmla="*/ 119 w 182"/>
                  <a:gd name="T113" fmla="*/ 3 h 213"/>
                  <a:gd name="T114" fmla="*/ 109 w 182"/>
                  <a:gd name="T11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6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7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8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5"/>
                <a:ext cx="21" cy="55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2239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52240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12 w 207"/>
                    <a:gd name="T1" fmla="*/ 44 h 564"/>
                    <a:gd name="T2" fmla="*/ 6 w 207"/>
                    <a:gd name="T3" fmla="*/ 72 h 564"/>
                    <a:gd name="T4" fmla="*/ 3 w 207"/>
                    <a:gd name="T5" fmla="*/ 99 h 564"/>
                    <a:gd name="T6" fmla="*/ 0 w 207"/>
                    <a:gd name="T7" fmla="*/ 125 h 564"/>
                    <a:gd name="T8" fmla="*/ 0 w 207"/>
                    <a:gd name="T9" fmla="*/ 151 h 564"/>
                    <a:gd name="T10" fmla="*/ 3 w 207"/>
                    <a:gd name="T11" fmla="*/ 180 h 564"/>
                    <a:gd name="T12" fmla="*/ 7 w 207"/>
                    <a:gd name="T13" fmla="*/ 211 h 564"/>
                    <a:gd name="T14" fmla="*/ 16 w 207"/>
                    <a:gd name="T15" fmla="*/ 247 h 564"/>
                    <a:gd name="T16" fmla="*/ 29 w 207"/>
                    <a:gd name="T17" fmla="*/ 287 h 564"/>
                    <a:gd name="T18" fmla="*/ 43 w 207"/>
                    <a:gd name="T19" fmla="*/ 325 h 564"/>
                    <a:gd name="T20" fmla="*/ 61 w 207"/>
                    <a:gd name="T21" fmla="*/ 364 h 564"/>
                    <a:gd name="T22" fmla="*/ 83 w 207"/>
                    <a:gd name="T23" fmla="*/ 406 h 564"/>
                    <a:gd name="T24" fmla="*/ 106 w 207"/>
                    <a:gd name="T25" fmla="*/ 446 h 564"/>
                    <a:gd name="T26" fmla="*/ 132 w 207"/>
                    <a:gd name="T27" fmla="*/ 483 h 564"/>
                    <a:gd name="T28" fmla="*/ 157 w 207"/>
                    <a:gd name="T29" fmla="*/ 516 h 564"/>
                    <a:gd name="T30" fmla="*/ 182 w 207"/>
                    <a:gd name="T31" fmla="*/ 544 h 564"/>
                    <a:gd name="T32" fmla="*/ 207 w 207"/>
                    <a:gd name="T33" fmla="*/ 564 h 564"/>
                    <a:gd name="T34" fmla="*/ 160 w 207"/>
                    <a:gd name="T35" fmla="*/ 501 h 564"/>
                    <a:gd name="T36" fmla="*/ 127 w 207"/>
                    <a:gd name="T37" fmla="*/ 448 h 564"/>
                    <a:gd name="T38" fmla="*/ 103 w 207"/>
                    <a:gd name="T39" fmla="*/ 405 h 564"/>
                    <a:gd name="T40" fmla="*/ 87 w 207"/>
                    <a:gd name="T41" fmla="*/ 368 h 564"/>
                    <a:gd name="T42" fmla="*/ 75 w 207"/>
                    <a:gd name="T43" fmla="*/ 337 h 564"/>
                    <a:gd name="T44" fmla="*/ 68 w 207"/>
                    <a:gd name="T45" fmla="*/ 309 h 564"/>
                    <a:gd name="T46" fmla="*/ 63 w 207"/>
                    <a:gd name="T47" fmla="*/ 285 h 564"/>
                    <a:gd name="T48" fmla="*/ 56 w 207"/>
                    <a:gd name="T49" fmla="*/ 261 h 564"/>
                    <a:gd name="T50" fmla="*/ 44 w 207"/>
                    <a:gd name="T51" fmla="*/ 205 h 564"/>
                    <a:gd name="T52" fmla="*/ 41 w 207"/>
                    <a:gd name="T53" fmla="*/ 140 h 564"/>
                    <a:gd name="T54" fmla="*/ 43 w 207"/>
                    <a:gd name="T55" fmla="*/ 68 h 564"/>
                    <a:gd name="T56" fmla="*/ 50 w 207"/>
                    <a:gd name="T57" fmla="*/ 0 h 564"/>
                    <a:gd name="T58" fmla="*/ 12 w 207"/>
                    <a:gd name="T59" fmla="*/ 44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41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19 h 232"/>
                    <a:gd name="T2" fmla="*/ 14 w 47"/>
                    <a:gd name="T3" fmla="*/ 55 h 232"/>
                    <a:gd name="T4" fmla="*/ 22 w 47"/>
                    <a:gd name="T5" fmla="*/ 101 h 232"/>
                    <a:gd name="T6" fmla="*/ 24 w 47"/>
                    <a:gd name="T7" fmla="*/ 159 h 232"/>
                    <a:gd name="T8" fmla="*/ 19 w 47"/>
                    <a:gd name="T9" fmla="*/ 232 h 232"/>
                    <a:gd name="T10" fmla="*/ 45 w 47"/>
                    <a:gd name="T11" fmla="*/ 217 h 232"/>
                    <a:gd name="T12" fmla="*/ 47 w 47"/>
                    <a:gd name="T13" fmla="*/ 178 h 232"/>
                    <a:gd name="T14" fmla="*/ 47 w 47"/>
                    <a:gd name="T15" fmla="*/ 140 h 232"/>
                    <a:gd name="T16" fmla="*/ 45 w 47"/>
                    <a:gd name="T17" fmla="*/ 103 h 232"/>
                    <a:gd name="T18" fmla="*/ 41 w 47"/>
                    <a:gd name="T19" fmla="*/ 71 h 232"/>
                    <a:gd name="T20" fmla="*/ 36 w 47"/>
                    <a:gd name="T21" fmla="*/ 52 h 232"/>
                    <a:gd name="T22" fmla="*/ 29 w 47"/>
                    <a:gd name="T23" fmla="*/ 34 h 232"/>
                    <a:gd name="T24" fmla="*/ 22 w 47"/>
                    <a:gd name="T25" fmla="*/ 17 h 232"/>
                    <a:gd name="T26" fmla="*/ 13 w 47"/>
                    <a:gd name="T27" fmla="*/ 0 h 232"/>
                    <a:gd name="T28" fmla="*/ 0 w 47"/>
                    <a:gd name="T29" fmla="*/ 19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42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9" y="1720"/>
                  <a:ext cx="60" cy="27"/>
                </a:xfrm>
                <a:custGeom>
                  <a:avLst/>
                  <a:gdLst>
                    <a:gd name="T0" fmla="*/ 87 w 87"/>
                    <a:gd name="T1" fmla="*/ 22 h 40"/>
                    <a:gd name="T2" fmla="*/ 77 w 87"/>
                    <a:gd name="T3" fmla="*/ 17 h 40"/>
                    <a:gd name="T4" fmla="*/ 68 w 87"/>
                    <a:gd name="T5" fmla="*/ 12 h 40"/>
                    <a:gd name="T6" fmla="*/ 58 w 87"/>
                    <a:gd name="T7" fmla="*/ 7 h 40"/>
                    <a:gd name="T8" fmla="*/ 47 w 87"/>
                    <a:gd name="T9" fmla="*/ 5 h 40"/>
                    <a:gd name="T10" fmla="*/ 37 w 87"/>
                    <a:gd name="T11" fmla="*/ 3 h 40"/>
                    <a:gd name="T12" fmla="*/ 26 w 87"/>
                    <a:gd name="T13" fmla="*/ 2 h 40"/>
                    <a:gd name="T14" fmla="*/ 13 w 87"/>
                    <a:gd name="T15" fmla="*/ 0 h 40"/>
                    <a:gd name="T16" fmla="*/ 0 w 87"/>
                    <a:gd name="T17" fmla="*/ 2 h 40"/>
                    <a:gd name="T18" fmla="*/ 6 w 87"/>
                    <a:gd name="T19" fmla="*/ 6 h 40"/>
                    <a:gd name="T20" fmla="*/ 14 w 87"/>
                    <a:gd name="T21" fmla="*/ 10 h 40"/>
                    <a:gd name="T22" fmla="*/ 22 w 87"/>
                    <a:gd name="T23" fmla="*/ 14 h 40"/>
                    <a:gd name="T24" fmla="*/ 33 w 87"/>
                    <a:gd name="T25" fmla="*/ 18 h 40"/>
                    <a:gd name="T26" fmla="*/ 42 w 87"/>
                    <a:gd name="T27" fmla="*/ 22 h 40"/>
                    <a:gd name="T28" fmla="*/ 52 w 87"/>
                    <a:gd name="T29" fmla="*/ 27 h 40"/>
                    <a:gd name="T30" fmla="*/ 64 w 87"/>
                    <a:gd name="T31" fmla="*/ 33 h 40"/>
                    <a:gd name="T32" fmla="*/ 74 w 87"/>
                    <a:gd name="T33" fmla="*/ 40 h 40"/>
                    <a:gd name="T34" fmla="*/ 87 w 87"/>
                    <a:gd name="T35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2243" name="Group 19"/>
            <p:cNvGrpSpPr>
              <a:grpSpLocks/>
            </p:cNvGrpSpPr>
            <p:nvPr/>
          </p:nvGrpSpPr>
          <p:grpSpPr bwMode="auto"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52244" name="Freeform 2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5" name="Freeform 2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6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247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52248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9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0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251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52252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3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4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55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6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7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8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9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0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1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2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3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4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5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6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7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8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16 w 596"/>
                <a:gd name="T1" fmla="*/ 370 h 666"/>
                <a:gd name="T2" fmla="*/ 6 w 596"/>
                <a:gd name="T3" fmla="*/ 341 h 666"/>
                <a:gd name="T4" fmla="*/ 0 w 596"/>
                <a:gd name="T5" fmla="*/ 289 h 666"/>
                <a:gd name="T6" fmla="*/ 4 w 596"/>
                <a:gd name="T7" fmla="*/ 222 h 666"/>
                <a:gd name="T8" fmla="*/ 25 w 596"/>
                <a:gd name="T9" fmla="*/ 151 h 666"/>
                <a:gd name="T10" fmla="*/ 69 w 596"/>
                <a:gd name="T11" fmla="*/ 84 h 666"/>
                <a:gd name="T12" fmla="*/ 142 w 596"/>
                <a:gd name="T13" fmla="*/ 31 h 666"/>
                <a:gd name="T14" fmla="*/ 247 w 596"/>
                <a:gd name="T15" fmla="*/ 2 h 666"/>
                <a:gd name="T16" fmla="*/ 380 w 596"/>
                <a:gd name="T17" fmla="*/ 9 h 666"/>
                <a:gd name="T18" fmla="*/ 484 w 596"/>
                <a:gd name="T19" fmla="*/ 68 h 666"/>
                <a:gd name="T20" fmla="*/ 554 w 596"/>
                <a:gd name="T21" fmla="*/ 165 h 666"/>
                <a:gd name="T22" fmla="*/ 591 w 596"/>
                <a:gd name="T23" fmla="*/ 284 h 666"/>
                <a:gd name="T24" fmla="*/ 595 w 596"/>
                <a:gd name="T25" fmla="*/ 409 h 666"/>
                <a:gd name="T26" fmla="*/ 566 w 596"/>
                <a:gd name="T27" fmla="*/ 525 h 666"/>
                <a:gd name="T28" fmla="*/ 507 w 596"/>
                <a:gd name="T29" fmla="*/ 615 h 666"/>
                <a:gd name="T30" fmla="*/ 417 w 596"/>
                <a:gd name="T31" fmla="*/ 663 h 666"/>
                <a:gd name="T32" fmla="*/ 389 w 596"/>
                <a:gd name="T33" fmla="*/ 659 h 666"/>
                <a:gd name="T34" fmla="*/ 441 w 596"/>
                <a:gd name="T35" fmla="*/ 617 h 666"/>
                <a:gd name="T36" fmla="*/ 482 w 596"/>
                <a:gd name="T37" fmla="*/ 544 h 666"/>
                <a:gd name="T38" fmla="*/ 509 w 596"/>
                <a:gd name="T39" fmla="*/ 454 h 666"/>
                <a:gd name="T40" fmla="*/ 520 w 596"/>
                <a:gd name="T41" fmla="*/ 355 h 666"/>
                <a:gd name="T42" fmla="*/ 514 w 596"/>
                <a:gd name="T43" fmla="*/ 258 h 666"/>
                <a:gd name="T44" fmla="*/ 485 w 596"/>
                <a:gd name="T45" fmla="*/ 174 h 666"/>
                <a:gd name="T46" fmla="*/ 433 w 596"/>
                <a:gd name="T47" fmla="*/ 112 h 666"/>
                <a:gd name="T48" fmla="*/ 341 w 596"/>
                <a:gd name="T49" fmla="*/ 75 h 666"/>
                <a:gd name="T50" fmla="*/ 246 w 596"/>
                <a:gd name="T51" fmla="*/ 61 h 666"/>
                <a:gd name="T52" fmla="*/ 174 w 596"/>
                <a:gd name="T53" fmla="*/ 71 h 666"/>
                <a:gd name="T54" fmla="*/ 121 w 596"/>
                <a:gd name="T55" fmla="*/ 101 h 666"/>
                <a:gd name="T56" fmla="*/ 84 w 596"/>
                <a:gd name="T57" fmla="*/ 149 h 666"/>
                <a:gd name="T58" fmla="*/ 57 w 596"/>
                <a:gd name="T59" fmla="*/ 206 h 666"/>
                <a:gd name="T60" fmla="*/ 40 w 596"/>
                <a:gd name="T61" fmla="*/ 272 h 666"/>
                <a:gd name="T62" fmla="*/ 28 w 596"/>
                <a:gd name="T63" fmla="*/ 33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26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8243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2270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2271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2272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2273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641A658A-B844-433B-95CE-27789C17C8C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2274" name="Rectangle 50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52275" name="Rectangle 51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52279" name="Text Box 55"/>
          <p:cNvSpPr txBox="1">
            <a:spLocks noChangeArrowheads="1"/>
          </p:cNvSpPr>
          <p:nvPr/>
        </p:nvSpPr>
        <p:spPr bwMode="auto">
          <a:xfrm>
            <a:off x="6751638" y="4445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ea typeface="楷体_GB2312" pitchFamily="49" charset="-122"/>
              </a:rPr>
              <a:t>第</a:t>
            </a:r>
            <a:r>
              <a:rPr lang="en-US" altLang="zh-CN" sz="2400">
                <a:solidFill>
                  <a:schemeClr val="tx1"/>
                </a:solidFill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chemeClr val="tx1"/>
                </a:solidFill>
                <a:ea typeface="楷体_GB2312" pitchFamily="49" charset="-122"/>
              </a:rPr>
              <a:t>章  牛顿定律</a:t>
            </a:r>
          </a:p>
        </p:txBody>
      </p:sp>
      <p:sp>
        <p:nvSpPr>
          <p:cNvPr id="52280" name="Rectangle 56"/>
          <p:cNvSpPr>
            <a:spLocks noChangeArrowheads="1"/>
          </p:cNvSpPr>
          <p:nvPr/>
        </p:nvSpPr>
        <p:spPr bwMode="auto">
          <a:xfrm>
            <a:off x="152400" y="-100013"/>
            <a:ext cx="419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kumimoji="1" lang="en-US" altLang="zh-CN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章 教学基本要求</a:t>
            </a:r>
            <a:r>
              <a:rPr kumimoji="1" lang="zh-CN" altLang="en-US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/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52227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2228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52229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0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1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2232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2233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52234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46 w 217"/>
                  <a:gd name="T1" fmla="*/ 210 h 210"/>
                  <a:gd name="T2" fmla="*/ 37 w 217"/>
                  <a:gd name="T3" fmla="*/ 198 h 210"/>
                  <a:gd name="T4" fmla="*/ 26 w 217"/>
                  <a:gd name="T5" fmla="*/ 181 h 210"/>
                  <a:gd name="T6" fmla="*/ 15 w 217"/>
                  <a:gd name="T7" fmla="*/ 159 h 210"/>
                  <a:gd name="T8" fmla="*/ 5 w 217"/>
                  <a:gd name="T9" fmla="*/ 135 h 210"/>
                  <a:gd name="T10" fmla="*/ 0 w 217"/>
                  <a:gd name="T11" fmla="*/ 109 h 210"/>
                  <a:gd name="T12" fmla="*/ 1 w 217"/>
                  <a:gd name="T13" fmla="*/ 82 h 210"/>
                  <a:gd name="T14" fmla="*/ 9 w 217"/>
                  <a:gd name="T15" fmla="*/ 57 h 210"/>
                  <a:gd name="T16" fmla="*/ 27 w 217"/>
                  <a:gd name="T17" fmla="*/ 35 h 210"/>
                  <a:gd name="T18" fmla="*/ 45 w 217"/>
                  <a:gd name="T19" fmla="*/ 22 h 210"/>
                  <a:gd name="T20" fmla="*/ 60 w 217"/>
                  <a:gd name="T21" fmla="*/ 12 h 210"/>
                  <a:gd name="T22" fmla="*/ 72 w 217"/>
                  <a:gd name="T23" fmla="*/ 7 h 210"/>
                  <a:gd name="T24" fmla="*/ 81 w 217"/>
                  <a:gd name="T25" fmla="*/ 5 h 210"/>
                  <a:gd name="T26" fmla="*/ 88 w 217"/>
                  <a:gd name="T27" fmla="*/ 5 h 210"/>
                  <a:gd name="T28" fmla="*/ 104 w 217"/>
                  <a:gd name="T29" fmla="*/ 0 h 210"/>
                  <a:gd name="T30" fmla="*/ 148 w 217"/>
                  <a:gd name="T31" fmla="*/ 8 h 210"/>
                  <a:gd name="T32" fmla="*/ 160 w 217"/>
                  <a:gd name="T33" fmla="*/ 12 h 210"/>
                  <a:gd name="T34" fmla="*/ 172 w 217"/>
                  <a:gd name="T35" fmla="*/ 15 h 210"/>
                  <a:gd name="T36" fmla="*/ 182 w 217"/>
                  <a:gd name="T37" fmla="*/ 19 h 210"/>
                  <a:gd name="T38" fmla="*/ 190 w 217"/>
                  <a:gd name="T39" fmla="*/ 23 h 210"/>
                  <a:gd name="T40" fmla="*/ 198 w 217"/>
                  <a:gd name="T41" fmla="*/ 27 h 210"/>
                  <a:gd name="T42" fmla="*/ 205 w 217"/>
                  <a:gd name="T43" fmla="*/ 32 h 210"/>
                  <a:gd name="T44" fmla="*/ 211 w 217"/>
                  <a:gd name="T45" fmla="*/ 38 h 210"/>
                  <a:gd name="T46" fmla="*/ 217 w 217"/>
                  <a:gd name="T47" fmla="*/ 45 h 210"/>
                  <a:gd name="T48" fmla="*/ 205 w 217"/>
                  <a:gd name="T49" fmla="*/ 40 h 210"/>
                  <a:gd name="T50" fmla="*/ 194 w 217"/>
                  <a:gd name="T51" fmla="*/ 36 h 210"/>
                  <a:gd name="T52" fmla="*/ 183 w 217"/>
                  <a:gd name="T53" fmla="*/ 33 h 210"/>
                  <a:gd name="T54" fmla="*/ 172 w 217"/>
                  <a:gd name="T55" fmla="*/ 30 h 210"/>
                  <a:gd name="T56" fmla="*/ 163 w 217"/>
                  <a:gd name="T57" fmla="*/ 27 h 210"/>
                  <a:gd name="T58" fmla="*/ 153 w 217"/>
                  <a:gd name="T59" fmla="*/ 26 h 210"/>
                  <a:gd name="T60" fmla="*/ 143 w 217"/>
                  <a:gd name="T61" fmla="*/ 24 h 210"/>
                  <a:gd name="T62" fmla="*/ 134 w 217"/>
                  <a:gd name="T63" fmla="*/ 24 h 210"/>
                  <a:gd name="T64" fmla="*/ 125 w 217"/>
                  <a:gd name="T65" fmla="*/ 24 h 210"/>
                  <a:gd name="T66" fmla="*/ 116 w 217"/>
                  <a:gd name="T67" fmla="*/ 25 h 210"/>
                  <a:gd name="T68" fmla="*/ 107 w 217"/>
                  <a:gd name="T69" fmla="*/ 27 h 210"/>
                  <a:gd name="T70" fmla="*/ 99 w 217"/>
                  <a:gd name="T71" fmla="*/ 29 h 210"/>
                  <a:gd name="T72" fmla="*/ 91 w 217"/>
                  <a:gd name="T73" fmla="*/ 33 h 210"/>
                  <a:gd name="T74" fmla="*/ 82 w 217"/>
                  <a:gd name="T75" fmla="*/ 36 h 210"/>
                  <a:gd name="T76" fmla="*/ 74 w 217"/>
                  <a:gd name="T77" fmla="*/ 41 h 210"/>
                  <a:gd name="T78" fmla="*/ 66 w 217"/>
                  <a:gd name="T79" fmla="*/ 46 h 210"/>
                  <a:gd name="T80" fmla="*/ 52 w 217"/>
                  <a:gd name="T81" fmla="*/ 61 h 210"/>
                  <a:gd name="T82" fmla="*/ 42 w 217"/>
                  <a:gd name="T83" fmla="*/ 80 h 210"/>
                  <a:gd name="T84" fmla="*/ 37 w 217"/>
                  <a:gd name="T85" fmla="*/ 103 h 210"/>
                  <a:gd name="T86" fmla="*/ 35 w 217"/>
                  <a:gd name="T87" fmla="*/ 126 h 210"/>
                  <a:gd name="T88" fmla="*/ 35 w 217"/>
                  <a:gd name="T89" fmla="*/ 151 h 210"/>
                  <a:gd name="T90" fmla="*/ 38 w 217"/>
                  <a:gd name="T91" fmla="*/ 174 h 210"/>
                  <a:gd name="T92" fmla="*/ 41 w 217"/>
                  <a:gd name="T93" fmla="*/ 194 h 210"/>
                  <a:gd name="T94" fmla="*/ 46 w 217"/>
                  <a:gd name="T95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5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109 w 182"/>
                  <a:gd name="T1" fmla="*/ 0 h 213"/>
                  <a:gd name="T2" fmla="*/ 112 w 182"/>
                  <a:gd name="T3" fmla="*/ 2 h 213"/>
                  <a:gd name="T4" fmla="*/ 118 w 182"/>
                  <a:gd name="T5" fmla="*/ 8 h 213"/>
                  <a:gd name="T6" fmla="*/ 127 w 182"/>
                  <a:gd name="T7" fmla="*/ 18 h 213"/>
                  <a:gd name="T8" fmla="*/ 137 w 182"/>
                  <a:gd name="T9" fmla="*/ 33 h 213"/>
                  <a:gd name="T10" fmla="*/ 145 w 182"/>
                  <a:gd name="T11" fmla="*/ 52 h 213"/>
                  <a:gd name="T12" fmla="*/ 150 w 182"/>
                  <a:gd name="T13" fmla="*/ 76 h 213"/>
                  <a:gd name="T14" fmla="*/ 150 w 182"/>
                  <a:gd name="T15" fmla="*/ 105 h 213"/>
                  <a:gd name="T16" fmla="*/ 144 w 182"/>
                  <a:gd name="T17" fmla="*/ 139 h 213"/>
                  <a:gd name="T18" fmla="*/ 140 w 182"/>
                  <a:gd name="T19" fmla="*/ 149 h 213"/>
                  <a:gd name="T20" fmla="*/ 136 w 182"/>
                  <a:gd name="T21" fmla="*/ 157 h 213"/>
                  <a:gd name="T22" fmla="*/ 131 w 182"/>
                  <a:gd name="T23" fmla="*/ 165 h 213"/>
                  <a:gd name="T24" fmla="*/ 125 w 182"/>
                  <a:gd name="T25" fmla="*/ 173 h 213"/>
                  <a:gd name="T26" fmla="*/ 117 w 182"/>
                  <a:gd name="T27" fmla="*/ 180 h 213"/>
                  <a:gd name="T28" fmla="*/ 110 w 182"/>
                  <a:gd name="T29" fmla="*/ 185 h 213"/>
                  <a:gd name="T30" fmla="*/ 102 w 182"/>
                  <a:gd name="T31" fmla="*/ 191 h 213"/>
                  <a:gd name="T32" fmla="*/ 92 w 182"/>
                  <a:gd name="T33" fmla="*/ 195 h 213"/>
                  <a:gd name="T34" fmla="*/ 82 w 182"/>
                  <a:gd name="T35" fmla="*/ 197 h 213"/>
                  <a:gd name="T36" fmla="*/ 72 w 182"/>
                  <a:gd name="T37" fmla="*/ 200 h 213"/>
                  <a:gd name="T38" fmla="*/ 61 w 182"/>
                  <a:gd name="T39" fmla="*/ 201 h 213"/>
                  <a:gd name="T40" fmla="*/ 49 w 182"/>
                  <a:gd name="T41" fmla="*/ 201 h 213"/>
                  <a:gd name="T42" fmla="*/ 37 w 182"/>
                  <a:gd name="T43" fmla="*/ 200 h 213"/>
                  <a:gd name="T44" fmla="*/ 25 w 182"/>
                  <a:gd name="T45" fmla="*/ 197 h 213"/>
                  <a:gd name="T46" fmla="*/ 12 w 182"/>
                  <a:gd name="T47" fmla="*/ 193 h 213"/>
                  <a:gd name="T48" fmla="*/ 0 w 182"/>
                  <a:gd name="T49" fmla="*/ 188 h 213"/>
                  <a:gd name="T50" fmla="*/ 11 w 182"/>
                  <a:gd name="T51" fmla="*/ 195 h 213"/>
                  <a:gd name="T52" fmla="*/ 22 w 182"/>
                  <a:gd name="T53" fmla="*/ 200 h 213"/>
                  <a:gd name="T54" fmla="*/ 33 w 182"/>
                  <a:gd name="T55" fmla="*/ 205 h 213"/>
                  <a:gd name="T56" fmla="*/ 43 w 182"/>
                  <a:gd name="T57" fmla="*/ 208 h 213"/>
                  <a:gd name="T58" fmla="*/ 53 w 182"/>
                  <a:gd name="T59" fmla="*/ 211 h 213"/>
                  <a:gd name="T60" fmla="*/ 63 w 182"/>
                  <a:gd name="T61" fmla="*/ 212 h 213"/>
                  <a:gd name="T62" fmla="*/ 73 w 182"/>
                  <a:gd name="T63" fmla="*/ 213 h 213"/>
                  <a:gd name="T64" fmla="*/ 83 w 182"/>
                  <a:gd name="T65" fmla="*/ 213 h 213"/>
                  <a:gd name="T66" fmla="*/ 91 w 182"/>
                  <a:gd name="T67" fmla="*/ 212 h 213"/>
                  <a:gd name="T68" fmla="*/ 100 w 182"/>
                  <a:gd name="T69" fmla="*/ 210 h 213"/>
                  <a:gd name="T70" fmla="*/ 108 w 182"/>
                  <a:gd name="T71" fmla="*/ 208 h 213"/>
                  <a:gd name="T72" fmla="*/ 116 w 182"/>
                  <a:gd name="T73" fmla="*/ 206 h 213"/>
                  <a:gd name="T74" fmla="*/ 123 w 182"/>
                  <a:gd name="T75" fmla="*/ 203 h 213"/>
                  <a:gd name="T76" fmla="*/ 130 w 182"/>
                  <a:gd name="T77" fmla="*/ 199 h 213"/>
                  <a:gd name="T78" fmla="*/ 136 w 182"/>
                  <a:gd name="T79" fmla="*/ 195 h 213"/>
                  <a:gd name="T80" fmla="*/ 142 w 182"/>
                  <a:gd name="T81" fmla="*/ 191 h 213"/>
                  <a:gd name="T82" fmla="*/ 158 w 182"/>
                  <a:gd name="T83" fmla="*/ 176 h 213"/>
                  <a:gd name="T84" fmla="*/ 169 w 182"/>
                  <a:gd name="T85" fmla="*/ 161 h 213"/>
                  <a:gd name="T86" fmla="*/ 176 w 182"/>
                  <a:gd name="T87" fmla="*/ 144 h 213"/>
                  <a:gd name="T88" fmla="*/ 179 w 182"/>
                  <a:gd name="T89" fmla="*/ 128 h 213"/>
                  <a:gd name="T90" fmla="*/ 181 w 182"/>
                  <a:gd name="T91" fmla="*/ 111 h 213"/>
                  <a:gd name="T92" fmla="*/ 181 w 182"/>
                  <a:gd name="T93" fmla="*/ 95 h 213"/>
                  <a:gd name="T94" fmla="*/ 182 w 182"/>
                  <a:gd name="T95" fmla="*/ 79 h 213"/>
                  <a:gd name="T96" fmla="*/ 173 w 182"/>
                  <a:gd name="T97" fmla="*/ 46 h 213"/>
                  <a:gd name="T98" fmla="*/ 156 w 182"/>
                  <a:gd name="T99" fmla="*/ 21 h 213"/>
                  <a:gd name="T100" fmla="*/ 151 w 182"/>
                  <a:gd name="T101" fmla="*/ 18 h 213"/>
                  <a:gd name="T102" fmla="*/ 147 w 182"/>
                  <a:gd name="T103" fmla="*/ 15 h 213"/>
                  <a:gd name="T104" fmla="*/ 142 w 182"/>
                  <a:gd name="T105" fmla="*/ 13 h 213"/>
                  <a:gd name="T106" fmla="*/ 138 w 182"/>
                  <a:gd name="T107" fmla="*/ 11 h 213"/>
                  <a:gd name="T108" fmla="*/ 132 w 182"/>
                  <a:gd name="T109" fmla="*/ 9 h 213"/>
                  <a:gd name="T110" fmla="*/ 126 w 182"/>
                  <a:gd name="T111" fmla="*/ 6 h 213"/>
                  <a:gd name="T112" fmla="*/ 119 w 182"/>
                  <a:gd name="T113" fmla="*/ 3 h 213"/>
                  <a:gd name="T114" fmla="*/ 109 w 182"/>
                  <a:gd name="T11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6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7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8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5"/>
                <a:ext cx="21" cy="55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52239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52240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12 w 207"/>
                    <a:gd name="T1" fmla="*/ 44 h 564"/>
                    <a:gd name="T2" fmla="*/ 6 w 207"/>
                    <a:gd name="T3" fmla="*/ 72 h 564"/>
                    <a:gd name="T4" fmla="*/ 3 w 207"/>
                    <a:gd name="T5" fmla="*/ 99 h 564"/>
                    <a:gd name="T6" fmla="*/ 0 w 207"/>
                    <a:gd name="T7" fmla="*/ 125 h 564"/>
                    <a:gd name="T8" fmla="*/ 0 w 207"/>
                    <a:gd name="T9" fmla="*/ 151 h 564"/>
                    <a:gd name="T10" fmla="*/ 3 w 207"/>
                    <a:gd name="T11" fmla="*/ 180 h 564"/>
                    <a:gd name="T12" fmla="*/ 7 w 207"/>
                    <a:gd name="T13" fmla="*/ 211 h 564"/>
                    <a:gd name="T14" fmla="*/ 16 w 207"/>
                    <a:gd name="T15" fmla="*/ 247 h 564"/>
                    <a:gd name="T16" fmla="*/ 29 w 207"/>
                    <a:gd name="T17" fmla="*/ 287 h 564"/>
                    <a:gd name="T18" fmla="*/ 43 w 207"/>
                    <a:gd name="T19" fmla="*/ 325 h 564"/>
                    <a:gd name="T20" fmla="*/ 61 w 207"/>
                    <a:gd name="T21" fmla="*/ 364 h 564"/>
                    <a:gd name="T22" fmla="*/ 83 w 207"/>
                    <a:gd name="T23" fmla="*/ 406 h 564"/>
                    <a:gd name="T24" fmla="*/ 106 w 207"/>
                    <a:gd name="T25" fmla="*/ 446 h 564"/>
                    <a:gd name="T26" fmla="*/ 132 w 207"/>
                    <a:gd name="T27" fmla="*/ 483 h 564"/>
                    <a:gd name="T28" fmla="*/ 157 w 207"/>
                    <a:gd name="T29" fmla="*/ 516 h 564"/>
                    <a:gd name="T30" fmla="*/ 182 w 207"/>
                    <a:gd name="T31" fmla="*/ 544 h 564"/>
                    <a:gd name="T32" fmla="*/ 207 w 207"/>
                    <a:gd name="T33" fmla="*/ 564 h 564"/>
                    <a:gd name="T34" fmla="*/ 160 w 207"/>
                    <a:gd name="T35" fmla="*/ 501 h 564"/>
                    <a:gd name="T36" fmla="*/ 127 w 207"/>
                    <a:gd name="T37" fmla="*/ 448 h 564"/>
                    <a:gd name="T38" fmla="*/ 103 w 207"/>
                    <a:gd name="T39" fmla="*/ 405 h 564"/>
                    <a:gd name="T40" fmla="*/ 87 w 207"/>
                    <a:gd name="T41" fmla="*/ 368 h 564"/>
                    <a:gd name="T42" fmla="*/ 75 w 207"/>
                    <a:gd name="T43" fmla="*/ 337 h 564"/>
                    <a:gd name="T44" fmla="*/ 68 w 207"/>
                    <a:gd name="T45" fmla="*/ 309 h 564"/>
                    <a:gd name="T46" fmla="*/ 63 w 207"/>
                    <a:gd name="T47" fmla="*/ 285 h 564"/>
                    <a:gd name="T48" fmla="*/ 56 w 207"/>
                    <a:gd name="T49" fmla="*/ 261 h 564"/>
                    <a:gd name="T50" fmla="*/ 44 w 207"/>
                    <a:gd name="T51" fmla="*/ 205 h 564"/>
                    <a:gd name="T52" fmla="*/ 41 w 207"/>
                    <a:gd name="T53" fmla="*/ 140 h 564"/>
                    <a:gd name="T54" fmla="*/ 43 w 207"/>
                    <a:gd name="T55" fmla="*/ 68 h 564"/>
                    <a:gd name="T56" fmla="*/ 50 w 207"/>
                    <a:gd name="T57" fmla="*/ 0 h 564"/>
                    <a:gd name="T58" fmla="*/ 12 w 207"/>
                    <a:gd name="T59" fmla="*/ 44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241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19 h 232"/>
                    <a:gd name="T2" fmla="*/ 14 w 47"/>
                    <a:gd name="T3" fmla="*/ 55 h 232"/>
                    <a:gd name="T4" fmla="*/ 22 w 47"/>
                    <a:gd name="T5" fmla="*/ 101 h 232"/>
                    <a:gd name="T6" fmla="*/ 24 w 47"/>
                    <a:gd name="T7" fmla="*/ 159 h 232"/>
                    <a:gd name="T8" fmla="*/ 19 w 47"/>
                    <a:gd name="T9" fmla="*/ 232 h 232"/>
                    <a:gd name="T10" fmla="*/ 45 w 47"/>
                    <a:gd name="T11" fmla="*/ 217 h 232"/>
                    <a:gd name="T12" fmla="*/ 47 w 47"/>
                    <a:gd name="T13" fmla="*/ 178 h 232"/>
                    <a:gd name="T14" fmla="*/ 47 w 47"/>
                    <a:gd name="T15" fmla="*/ 140 h 232"/>
                    <a:gd name="T16" fmla="*/ 45 w 47"/>
                    <a:gd name="T17" fmla="*/ 103 h 232"/>
                    <a:gd name="T18" fmla="*/ 41 w 47"/>
                    <a:gd name="T19" fmla="*/ 71 h 232"/>
                    <a:gd name="T20" fmla="*/ 36 w 47"/>
                    <a:gd name="T21" fmla="*/ 52 h 232"/>
                    <a:gd name="T22" fmla="*/ 29 w 47"/>
                    <a:gd name="T23" fmla="*/ 34 h 232"/>
                    <a:gd name="T24" fmla="*/ 22 w 47"/>
                    <a:gd name="T25" fmla="*/ 17 h 232"/>
                    <a:gd name="T26" fmla="*/ 13 w 47"/>
                    <a:gd name="T27" fmla="*/ 0 h 232"/>
                    <a:gd name="T28" fmla="*/ 0 w 47"/>
                    <a:gd name="T29" fmla="*/ 19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242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9" y="1720"/>
                  <a:ext cx="60" cy="27"/>
                </a:xfrm>
                <a:custGeom>
                  <a:avLst/>
                  <a:gdLst>
                    <a:gd name="T0" fmla="*/ 87 w 87"/>
                    <a:gd name="T1" fmla="*/ 22 h 40"/>
                    <a:gd name="T2" fmla="*/ 77 w 87"/>
                    <a:gd name="T3" fmla="*/ 17 h 40"/>
                    <a:gd name="T4" fmla="*/ 68 w 87"/>
                    <a:gd name="T5" fmla="*/ 12 h 40"/>
                    <a:gd name="T6" fmla="*/ 58 w 87"/>
                    <a:gd name="T7" fmla="*/ 7 h 40"/>
                    <a:gd name="T8" fmla="*/ 47 w 87"/>
                    <a:gd name="T9" fmla="*/ 5 h 40"/>
                    <a:gd name="T10" fmla="*/ 37 w 87"/>
                    <a:gd name="T11" fmla="*/ 3 h 40"/>
                    <a:gd name="T12" fmla="*/ 26 w 87"/>
                    <a:gd name="T13" fmla="*/ 2 h 40"/>
                    <a:gd name="T14" fmla="*/ 13 w 87"/>
                    <a:gd name="T15" fmla="*/ 0 h 40"/>
                    <a:gd name="T16" fmla="*/ 0 w 87"/>
                    <a:gd name="T17" fmla="*/ 2 h 40"/>
                    <a:gd name="T18" fmla="*/ 6 w 87"/>
                    <a:gd name="T19" fmla="*/ 6 h 40"/>
                    <a:gd name="T20" fmla="*/ 14 w 87"/>
                    <a:gd name="T21" fmla="*/ 10 h 40"/>
                    <a:gd name="T22" fmla="*/ 22 w 87"/>
                    <a:gd name="T23" fmla="*/ 14 h 40"/>
                    <a:gd name="T24" fmla="*/ 33 w 87"/>
                    <a:gd name="T25" fmla="*/ 18 h 40"/>
                    <a:gd name="T26" fmla="*/ 42 w 87"/>
                    <a:gd name="T27" fmla="*/ 22 h 40"/>
                    <a:gd name="T28" fmla="*/ 52 w 87"/>
                    <a:gd name="T29" fmla="*/ 27 h 40"/>
                    <a:gd name="T30" fmla="*/ 64 w 87"/>
                    <a:gd name="T31" fmla="*/ 33 h 40"/>
                    <a:gd name="T32" fmla="*/ 74 w 87"/>
                    <a:gd name="T33" fmla="*/ 40 h 40"/>
                    <a:gd name="T34" fmla="*/ 87 w 87"/>
                    <a:gd name="T35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52243" name="Group 19"/>
            <p:cNvGrpSpPr>
              <a:grpSpLocks/>
            </p:cNvGrpSpPr>
            <p:nvPr/>
          </p:nvGrpSpPr>
          <p:grpSpPr bwMode="auto"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52244" name="Freeform 2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5" name="Freeform 2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6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2247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52248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9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50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2251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52252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53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54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2255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56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57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58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59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0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1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2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3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4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5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6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7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8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16 w 596"/>
                <a:gd name="T1" fmla="*/ 370 h 666"/>
                <a:gd name="T2" fmla="*/ 6 w 596"/>
                <a:gd name="T3" fmla="*/ 341 h 666"/>
                <a:gd name="T4" fmla="*/ 0 w 596"/>
                <a:gd name="T5" fmla="*/ 289 h 666"/>
                <a:gd name="T6" fmla="*/ 4 w 596"/>
                <a:gd name="T7" fmla="*/ 222 h 666"/>
                <a:gd name="T8" fmla="*/ 25 w 596"/>
                <a:gd name="T9" fmla="*/ 151 h 666"/>
                <a:gd name="T10" fmla="*/ 69 w 596"/>
                <a:gd name="T11" fmla="*/ 84 h 666"/>
                <a:gd name="T12" fmla="*/ 142 w 596"/>
                <a:gd name="T13" fmla="*/ 31 h 666"/>
                <a:gd name="T14" fmla="*/ 247 w 596"/>
                <a:gd name="T15" fmla="*/ 2 h 666"/>
                <a:gd name="T16" fmla="*/ 380 w 596"/>
                <a:gd name="T17" fmla="*/ 9 h 666"/>
                <a:gd name="T18" fmla="*/ 484 w 596"/>
                <a:gd name="T19" fmla="*/ 68 h 666"/>
                <a:gd name="T20" fmla="*/ 554 w 596"/>
                <a:gd name="T21" fmla="*/ 165 h 666"/>
                <a:gd name="T22" fmla="*/ 591 w 596"/>
                <a:gd name="T23" fmla="*/ 284 h 666"/>
                <a:gd name="T24" fmla="*/ 595 w 596"/>
                <a:gd name="T25" fmla="*/ 409 h 666"/>
                <a:gd name="T26" fmla="*/ 566 w 596"/>
                <a:gd name="T27" fmla="*/ 525 h 666"/>
                <a:gd name="T28" fmla="*/ 507 w 596"/>
                <a:gd name="T29" fmla="*/ 615 h 666"/>
                <a:gd name="T30" fmla="*/ 417 w 596"/>
                <a:gd name="T31" fmla="*/ 663 h 666"/>
                <a:gd name="T32" fmla="*/ 389 w 596"/>
                <a:gd name="T33" fmla="*/ 659 h 666"/>
                <a:gd name="T34" fmla="*/ 441 w 596"/>
                <a:gd name="T35" fmla="*/ 617 h 666"/>
                <a:gd name="T36" fmla="*/ 482 w 596"/>
                <a:gd name="T37" fmla="*/ 544 h 666"/>
                <a:gd name="T38" fmla="*/ 509 w 596"/>
                <a:gd name="T39" fmla="*/ 454 h 666"/>
                <a:gd name="T40" fmla="*/ 520 w 596"/>
                <a:gd name="T41" fmla="*/ 355 h 666"/>
                <a:gd name="T42" fmla="*/ 514 w 596"/>
                <a:gd name="T43" fmla="*/ 258 h 666"/>
                <a:gd name="T44" fmla="*/ 485 w 596"/>
                <a:gd name="T45" fmla="*/ 174 h 666"/>
                <a:gd name="T46" fmla="*/ 433 w 596"/>
                <a:gd name="T47" fmla="*/ 112 h 666"/>
                <a:gd name="T48" fmla="*/ 341 w 596"/>
                <a:gd name="T49" fmla="*/ 75 h 666"/>
                <a:gd name="T50" fmla="*/ 246 w 596"/>
                <a:gd name="T51" fmla="*/ 61 h 666"/>
                <a:gd name="T52" fmla="*/ 174 w 596"/>
                <a:gd name="T53" fmla="*/ 71 h 666"/>
                <a:gd name="T54" fmla="*/ 121 w 596"/>
                <a:gd name="T55" fmla="*/ 101 h 666"/>
                <a:gd name="T56" fmla="*/ 84 w 596"/>
                <a:gd name="T57" fmla="*/ 149 h 666"/>
                <a:gd name="T58" fmla="*/ 57 w 596"/>
                <a:gd name="T59" fmla="*/ 206 h 666"/>
                <a:gd name="T60" fmla="*/ 40 w 596"/>
                <a:gd name="T61" fmla="*/ 272 h 666"/>
                <a:gd name="T62" fmla="*/ 28 w 596"/>
                <a:gd name="T63" fmla="*/ 33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226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2270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2271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72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73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294A9-A112-46EC-97B7-78C2F9AB508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74" name="Rectangle 50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75" name="Rectangle 51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79" name="Text Box 55"/>
          <p:cNvSpPr txBox="1">
            <a:spLocks noChangeArrowheads="1"/>
          </p:cNvSpPr>
          <p:nvPr/>
        </p:nvSpPr>
        <p:spPr bwMode="auto">
          <a:xfrm>
            <a:off x="6713538" y="4445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第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章  牛顿定律</a:t>
            </a:r>
          </a:p>
        </p:txBody>
      </p:sp>
      <p:sp>
        <p:nvSpPr>
          <p:cNvPr id="52280" name="Rectangle 56"/>
          <p:cNvSpPr>
            <a:spLocks noChangeArrowheads="1"/>
          </p:cNvSpPr>
          <p:nvPr/>
        </p:nvSpPr>
        <p:spPr bwMode="auto">
          <a:xfrm>
            <a:off x="152400" y="0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–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 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牛顿定律</a:t>
            </a:r>
          </a:p>
        </p:txBody>
      </p:sp>
    </p:spTree>
    <p:extLst>
      <p:ext uri="{BB962C8B-B14F-4D97-AF65-F5344CB8AC3E}">
        <p14:creationId xmlns:p14="http://schemas.microsoft.com/office/powerpoint/2010/main" val="103334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/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52227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2228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52229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0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1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2232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2233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52234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46 w 217"/>
                  <a:gd name="T1" fmla="*/ 210 h 210"/>
                  <a:gd name="T2" fmla="*/ 37 w 217"/>
                  <a:gd name="T3" fmla="*/ 198 h 210"/>
                  <a:gd name="T4" fmla="*/ 26 w 217"/>
                  <a:gd name="T5" fmla="*/ 181 h 210"/>
                  <a:gd name="T6" fmla="*/ 15 w 217"/>
                  <a:gd name="T7" fmla="*/ 159 h 210"/>
                  <a:gd name="T8" fmla="*/ 5 w 217"/>
                  <a:gd name="T9" fmla="*/ 135 h 210"/>
                  <a:gd name="T10" fmla="*/ 0 w 217"/>
                  <a:gd name="T11" fmla="*/ 109 h 210"/>
                  <a:gd name="T12" fmla="*/ 1 w 217"/>
                  <a:gd name="T13" fmla="*/ 82 h 210"/>
                  <a:gd name="T14" fmla="*/ 9 w 217"/>
                  <a:gd name="T15" fmla="*/ 57 h 210"/>
                  <a:gd name="T16" fmla="*/ 27 w 217"/>
                  <a:gd name="T17" fmla="*/ 35 h 210"/>
                  <a:gd name="T18" fmla="*/ 45 w 217"/>
                  <a:gd name="T19" fmla="*/ 22 h 210"/>
                  <a:gd name="T20" fmla="*/ 60 w 217"/>
                  <a:gd name="T21" fmla="*/ 12 h 210"/>
                  <a:gd name="T22" fmla="*/ 72 w 217"/>
                  <a:gd name="T23" fmla="*/ 7 h 210"/>
                  <a:gd name="T24" fmla="*/ 81 w 217"/>
                  <a:gd name="T25" fmla="*/ 5 h 210"/>
                  <a:gd name="T26" fmla="*/ 88 w 217"/>
                  <a:gd name="T27" fmla="*/ 5 h 210"/>
                  <a:gd name="T28" fmla="*/ 104 w 217"/>
                  <a:gd name="T29" fmla="*/ 0 h 210"/>
                  <a:gd name="T30" fmla="*/ 148 w 217"/>
                  <a:gd name="T31" fmla="*/ 8 h 210"/>
                  <a:gd name="T32" fmla="*/ 160 w 217"/>
                  <a:gd name="T33" fmla="*/ 12 h 210"/>
                  <a:gd name="T34" fmla="*/ 172 w 217"/>
                  <a:gd name="T35" fmla="*/ 15 h 210"/>
                  <a:gd name="T36" fmla="*/ 182 w 217"/>
                  <a:gd name="T37" fmla="*/ 19 h 210"/>
                  <a:gd name="T38" fmla="*/ 190 w 217"/>
                  <a:gd name="T39" fmla="*/ 23 h 210"/>
                  <a:gd name="T40" fmla="*/ 198 w 217"/>
                  <a:gd name="T41" fmla="*/ 27 h 210"/>
                  <a:gd name="T42" fmla="*/ 205 w 217"/>
                  <a:gd name="T43" fmla="*/ 32 h 210"/>
                  <a:gd name="T44" fmla="*/ 211 w 217"/>
                  <a:gd name="T45" fmla="*/ 38 h 210"/>
                  <a:gd name="T46" fmla="*/ 217 w 217"/>
                  <a:gd name="T47" fmla="*/ 45 h 210"/>
                  <a:gd name="T48" fmla="*/ 205 w 217"/>
                  <a:gd name="T49" fmla="*/ 40 h 210"/>
                  <a:gd name="T50" fmla="*/ 194 w 217"/>
                  <a:gd name="T51" fmla="*/ 36 h 210"/>
                  <a:gd name="T52" fmla="*/ 183 w 217"/>
                  <a:gd name="T53" fmla="*/ 33 h 210"/>
                  <a:gd name="T54" fmla="*/ 172 w 217"/>
                  <a:gd name="T55" fmla="*/ 30 h 210"/>
                  <a:gd name="T56" fmla="*/ 163 w 217"/>
                  <a:gd name="T57" fmla="*/ 27 h 210"/>
                  <a:gd name="T58" fmla="*/ 153 w 217"/>
                  <a:gd name="T59" fmla="*/ 26 h 210"/>
                  <a:gd name="T60" fmla="*/ 143 w 217"/>
                  <a:gd name="T61" fmla="*/ 24 h 210"/>
                  <a:gd name="T62" fmla="*/ 134 w 217"/>
                  <a:gd name="T63" fmla="*/ 24 h 210"/>
                  <a:gd name="T64" fmla="*/ 125 w 217"/>
                  <a:gd name="T65" fmla="*/ 24 h 210"/>
                  <a:gd name="T66" fmla="*/ 116 w 217"/>
                  <a:gd name="T67" fmla="*/ 25 h 210"/>
                  <a:gd name="T68" fmla="*/ 107 w 217"/>
                  <a:gd name="T69" fmla="*/ 27 h 210"/>
                  <a:gd name="T70" fmla="*/ 99 w 217"/>
                  <a:gd name="T71" fmla="*/ 29 h 210"/>
                  <a:gd name="T72" fmla="*/ 91 w 217"/>
                  <a:gd name="T73" fmla="*/ 33 h 210"/>
                  <a:gd name="T74" fmla="*/ 82 w 217"/>
                  <a:gd name="T75" fmla="*/ 36 h 210"/>
                  <a:gd name="T76" fmla="*/ 74 w 217"/>
                  <a:gd name="T77" fmla="*/ 41 h 210"/>
                  <a:gd name="T78" fmla="*/ 66 w 217"/>
                  <a:gd name="T79" fmla="*/ 46 h 210"/>
                  <a:gd name="T80" fmla="*/ 52 w 217"/>
                  <a:gd name="T81" fmla="*/ 61 h 210"/>
                  <a:gd name="T82" fmla="*/ 42 w 217"/>
                  <a:gd name="T83" fmla="*/ 80 h 210"/>
                  <a:gd name="T84" fmla="*/ 37 w 217"/>
                  <a:gd name="T85" fmla="*/ 103 h 210"/>
                  <a:gd name="T86" fmla="*/ 35 w 217"/>
                  <a:gd name="T87" fmla="*/ 126 h 210"/>
                  <a:gd name="T88" fmla="*/ 35 w 217"/>
                  <a:gd name="T89" fmla="*/ 151 h 210"/>
                  <a:gd name="T90" fmla="*/ 38 w 217"/>
                  <a:gd name="T91" fmla="*/ 174 h 210"/>
                  <a:gd name="T92" fmla="*/ 41 w 217"/>
                  <a:gd name="T93" fmla="*/ 194 h 210"/>
                  <a:gd name="T94" fmla="*/ 46 w 217"/>
                  <a:gd name="T95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5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109 w 182"/>
                  <a:gd name="T1" fmla="*/ 0 h 213"/>
                  <a:gd name="T2" fmla="*/ 112 w 182"/>
                  <a:gd name="T3" fmla="*/ 2 h 213"/>
                  <a:gd name="T4" fmla="*/ 118 w 182"/>
                  <a:gd name="T5" fmla="*/ 8 h 213"/>
                  <a:gd name="T6" fmla="*/ 127 w 182"/>
                  <a:gd name="T7" fmla="*/ 18 h 213"/>
                  <a:gd name="T8" fmla="*/ 137 w 182"/>
                  <a:gd name="T9" fmla="*/ 33 h 213"/>
                  <a:gd name="T10" fmla="*/ 145 w 182"/>
                  <a:gd name="T11" fmla="*/ 52 h 213"/>
                  <a:gd name="T12" fmla="*/ 150 w 182"/>
                  <a:gd name="T13" fmla="*/ 76 h 213"/>
                  <a:gd name="T14" fmla="*/ 150 w 182"/>
                  <a:gd name="T15" fmla="*/ 105 h 213"/>
                  <a:gd name="T16" fmla="*/ 144 w 182"/>
                  <a:gd name="T17" fmla="*/ 139 h 213"/>
                  <a:gd name="T18" fmla="*/ 140 w 182"/>
                  <a:gd name="T19" fmla="*/ 149 h 213"/>
                  <a:gd name="T20" fmla="*/ 136 w 182"/>
                  <a:gd name="T21" fmla="*/ 157 h 213"/>
                  <a:gd name="T22" fmla="*/ 131 w 182"/>
                  <a:gd name="T23" fmla="*/ 165 h 213"/>
                  <a:gd name="T24" fmla="*/ 125 w 182"/>
                  <a:gd name="T25" fmla="*/ 173 h 213"/>
                  <a:gd name="T26" fmla="*/ 117 w 182"/>
                  <a:gd name="T27" fmla="*/ 180 h 213"/>
                  <a:gd name="T28" fmla="*/ 110 w 182"/>
                  <a:gd name="T29" fmla="*/ 185 h 213"/>
                  <a:gd name="T30" fmla="*/ 102 w 182"/>
                  <a:gd name="T31" fmla="*/ 191 h 213"/>
                  <a:gd name="T32" fmla="*/ 92 w 182"/>
                  <a:gd name="T33" fmla="*/ 195 h 213"/>
                  <a:gd name="T34" fmla="*/ 82 w 182"/>
                  <a:gd name="T35" fmla="*/ 197 h 213"/>
                  <a:gd name="T36" fmla="*/ 72 w 182"/>
                  <a:gd name="T37" fmla="*/ 200 h 213"/>
                  <a:gd name="T38" fmla="*/ 61 w 182"/>
                  <a:gd name="T39" fmla="*/ 201 h 213"/>
                  <a:gd name="T40" fmla="*/ 49 w 182"/>
                  <a:gd name="T41" fmla="*/ 201 h 213"/>
                  <a:gd name="T42" fmla="*/ 37 w 182"/>
                  <a:gd name="T43" fmla="*/ 200 h 213"/>
                  <a:gd name="T44" fmla="*/ 25 w 182"/>
                  <a:gd name="T45" fmla="*/ 197 h 213"/>
                  <a:gd name="T46" fmla="*/ 12 w 182"/>
                  <a:gd name="T47" fmla="*/ 193 h 213"/>
                  <a:gd name="T48" fmla="*/ 0 w 182"/>
                  <a:gd name="T49" fmla="*/ 188 h 213"/>
                  <a:gd name="T50" fmla="*/ 11 w 182"/>
                  <a:gd name="T51" fmla="*/ 195 h 213"/>
                  <a:gd name="T52" fmla="*/ 22 w 182"/>
                  <a:gd name="T53" fmla="*/ 200 h 213"/>
                  <a:gd name="T54" fmla="*/ 33 w 182"/>
                  <a:gd name="T55" fmla="*/ 205 h 213"/>
                  <a:gd name="T56" fmla="*/ 43 w 182"/>
                  <a:gd name="T57" fmla="*/ 208 h 213"/>
                  <a:gd name="T58" fmla="*/ 53 w 182"/>
                  <a:gd name="T59" fmla="*/ 211 h 213"/>
                  <a:gd name="T60" fmla="*/ 63 w 182"/>
                  <a:gd name="T61" fmla="*/ 212 h 213"/>
                  <a:gd name="T62" fmla="*/ 73 w 182"/>
                  <a:gd name="T63" fmla="*/ 213 h 213"/>
                  <a:gd name="T64" fmla="*/ 83 w 182"/>
                  <a:gd name="T65" fmla="*/ 213 h 213"/>
                  <a:gd name="T66" fmla="*/ 91 w 182"/>
                  <a:gd name="T67" fmla="*/ 212 h 213"/>
                  <a:gd name="T68" fmla="*/ 100 w 182"/>
                  <a:gd name="T69" fmla="*/ 210 h 213"/>
                  <a:gd name="T70" fmla="*/ 108 w 182"/>
                  <a:gd name="T71" fmla="*/ 208 h 213"/>
                  <a:gd name="T72" fmla="*/ 116 w 182"/>
                  <a:gd name="T73" fmla="*/ 206 h 213"/>
                  <a:gd name="T74" fmla="*/ 123 w 182"/>
                  <a:gd name="T75" fmla="*/ 203 h 213"/>
                  <a:gd name="T76" fmla="*/ 130 w 182"/>
                  <a:gd name="T77" fmla="*/ 199 h 213"/>
                  <a:gd name="T78" fmla="*/ 136 w 182"/>
                  <a:gd name="T79" fmla="*/ 195 h 213"/>
                  <a:gd name="T80" fmla="*/ 142 w 182"/>
                  <a:gd name="T81" fmla="*/ 191 h 213"/>
                  <a:gd name="T82" fmla="*/ 158 w 182"/>
                  <a:gd name="T83" fmla="*/ 176 h 213"/>
                  <a:gd name="T84" fmla="*/ 169 w 182"/>
                  <a:gd name="T85" fmla="*/ 161 h 213"/>
                  <a:gd name="T86" fmla="*/ 176 w 182"/>
                  <a:gd name="T87" fmla="*/ 144 h 213"/>
                  <a:gd name="T88" fmla="*/ 179 w 182"/>
                  <a:gd name="T89" fmla="*/ 128 h 213"/>
                  <a:gd name="T90" fmla="*/ 181 w 182"/>
                  <a:gd name="T91" fmla="*/ 111 h 213"/>
                  <a:gd name="T92" fmla="*/ 181 w 182"/>
                  <a:gd name="T93" fmla="*/ 95 h 213"/>
                  <a:gd name="T94" fmla="*/ 182 w 182"/>
                  <a:gd name="T95" fmla="*/ 79 h 213"/>
                  <a:gd name="T96" fmla="*/ 173 w 182"/>
                  <a:gd name="T97" fmla="*/ 46 h 213"/>
                  <a:gd name="T98" fmla="*/ 156 w 182"/>
                  <a:gd name="T99" fmla="*/ 21 h 213"/>
                  <a:gd name="T100" fmla="*/ 151 w 182"/>
                  <a:gd name="T101" fmla="*/ 18 h 213"/>
                  <a:gd name="T102" fmla="*/ 147 w 182"/>
                  <a:gd name="T103" fmla="*/ 15 h 213"/>
                  <a:gd name="T104" fmla="*/ 142 w 182"/>
                  <a:gd name="T105" fmla="*/ 13 h 213"/>
                  <a:gd name="T106" fmla="*/ 138 w 182"/>
                  <a:gd name="T107" fmla="*/ 11 h 213"/>
                  <a:gd name="T108" fmla="*/ 132 w 182"/>
                  <a:gd name="T109" fmla="*/ 9 h 213"/>
                  <a:gd name="T110" fmla="*/ 126 w 182"/>
                  <a:gd name="T111" fmla="*/ 6 h 213"/>
                  <a:gd name="T112" fmla="*/ 119 w 182"/>
                  <a:gd name="T113" fmla="*/ 3 h 213"/>
                  <a:gd name="T114" fmla="*/ 109 w 182"/>
                  <a:gd name="T11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6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7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8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5"/>
                <a:ext cx="21" cy="55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52239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52240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12 w 207"/>
                    <a:gd name="T1" fmla="*/ 44 h 564"/>
                    <a:gd name="T2" fmla="*/ 6 w 207"/>
                    <a:gd name="T3" fmla="*/ 72 h 564"/>
                    <a:gd name="T4" fmla="*/ 3 w 207"/>
                    <a:gd name="T5" fmla="*/ 99 h 564"/>
                    <a:gd name="T6" fmla="*/ 0 w 207"/>
                    <a:gd name="T7" fmla="*/ 125 h 564"/>
                    <a:gd name="T8" fmla="*/ 0 w 207"/>
                    <a:gd name="T9" fmla="*/ 151 h 564"/>
                    <a:gd name="T10" fmla="*/ 3 w 207"/>
                    <a:gd name="T11" fmla="*/ 180 h 564"/>
                    <a:gd name="T12" fmla="*/ 7 w 207"/>
                    <a:gd name="T13" fmla="*/ 211 h 564"/>
                    <a:gd name="T14" fmla="*/ 16 w 207"/>
                    <a:gd name="T15" fmla="*/ 247 h 564"/>
                    <a:gd name="T16" fmla="*/ 29 w 207"/>
                    <a:gd name="T17" fmla="*/ 287 h 564"/>
                    <a:gd name="T18" fmla="*/ 43 w 207"/>
                    <a:gd name="T19" fmla="*/ 325 h 564"/>
                    <a:gd name="T20" fmla="*/ 61 w 207"/>
                    <a:gd name="T21" fmla="*/ 364 h 564"/>
                    <a:gd name="T22" fmla="*/ 83 w 207"/>
                    <a:gd name="T23" fmla="*/ 406 h 564"/>
                    <a:gd name="T24" fmla="*/ 106 w 207"/>
                    <a:gd name="T25" fmla="*/ 446 h 564"/>
                    <a:gd name="T26" fmla="*/ 132 w 207"/>
                    <a:gd name="T27" fmla="*/ 483 h 564"/>
                    <a:gd name="T28" fmla="*/ 157 w 207"/>
                    <a:gd name="T29" fmla="*/ 516 h 564"/>
                    <a:gd name="T30" fmla="*/ 182 w 207"/>
                    <a:gd name="T31" fmla="*/ 544 h 564"/>
                    <a:gd name="T32" fmla="*/ 207 w 207"/>
                    <a:gd name="T33" fmla="*/ 564 h 564"/>
                    <a:gd name="T34" fmla="*/ 160 w 207"/>
                    <a:gd name="T35" fmla="*/ 501 h 564"/>
                    <a:gd name="T36" fmla="*/ 127 w 207"/>
                    <a:gd name="T37" fmla="*/ 448 h 564"/>
                    <a:gd name="T38" fmla="*/ 103 w 207"/>
                    <a:gd name="T39" fmla="*/ 405 h 564"/>
                    <a:gd name="T40" fmla="*/ 87 w 207"/>
                    <a:gd name="T41" fmla="*/ 368 h 564"/>
                    <a:gd name="T42" fmla="*/ 75 w 207"/>
                    <a:gd name="T43" fmla="*/ 337 h 564"/>
                    <a:gd name="T44" fmla="*/ 68 w 207"/>
                    <a:gd name="T45" fmla="*/ 309 h 564"/>
                    <a:gd name="T46" fmla="*/ 63 w 207"/>
                    <a:gd name="T47" fmla="*/ 285 h 564"/>
                    <a:gd name="T48" fmla="*/ 56 w 207"/>
                    <a:gd name="T49" fmla="*/ 261 h 564"/>
                    <a:gd name="T50" fmla="*/ 44 w 207"/>
                    <a:gd name="T51" fmla="*/ 205 h 564"/>
                    <a:gd name="T52" fmla="*/ 41 w 207"/>
                    <a:gd name="T53" fmla="*/ 140 h 564"/>
                    <a:gd name="T54" fmla="*/ 43 w 207"/>
                    <a:gd name="T55" fmla="*/ 68 h 564"/>
                    <a:gd name="T56" fmla="*/ 50 w 207"/>
                    <a:gd name="T57" fmla="*/ 0 h 564"/>
                    <a:gd name="T58" fmla="*/ 12 w 207"/>
                    <a:gd name="T59" fmla="*/ 44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241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19 h 232"/>
                    <a:gd name="T2" fmla="*/ 14 w 47"/>
                    <a:gd name="T3" fmla="*/ 55 h 232"/>
                    <a:gd name="T4" fmla="*/ 22 w 47"/>
                    <a:gd name="T5" fmla="*/ 101 h 232"/>
                    <a:gd name="T6" fmla="*/ 24 w 47"/>
                    <a:gd name="T7" fmla="*/ 159 h 232"/>
                    <a:gd name="T8" fmla="*/ 19 w 47"/>
                    <a:gd name="T9" fmla="*/ 232 h 232"/>
                    <a:gd name="T10" fmla="*/ 45 w 47"/>
                    <a:gd name="T11" fmla="*/ 217 h 232"/>
                    <a:gd name="T12" fmla="*/ 47 w 47"/>
                    <a:gd name="T13" fmla="*/ 178 h 232"/>
                    <a:gd name="T14" fmla="*/ 47 w 47"/>
                    <a:gd name="T15" fmla="*/ 140 h 232"/>
                    <a:gd name="T16" fmla="*/ 45 w 47"/>
                    <a:gd name="T17" fmla="*/ 103 h 232"/>
                    <a:gd name="T18" fmla="*/ 41 w 47"/>
                    <a:gd name="T19" fmla="*/ 71 h 232"/>
                    <a:gd name="T20" fmla="*/ 36 w 47"/>
                    <a:gd name="T21" fmla="*/ 52 h 232"/>
                    <a:gd name="T22" fmla="*/ 29 w 47"/>
                    <a:gd name="T23" fmla="*/ 34 h 232"/>
                    <a:gd name="T24" fmla="*/ 22 w 47"/>
                    <a:gd name="T25" fmla="*/ 17 h 232"/>
                    <a:gd name="T26" fmla="*/ 13 w 47"/>
                    <a:gd name="T27" fmla="*/ 0 h 232"/>
                    <a:gd name="T28" fmla="*/ 0 w 47"/>
                    <a:gd name="T29" fmla="*/ 19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242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9" y="1720"/>
                  <a:ext cx="60" cy="27"/>
                </a:xfrm>
                <a:custGeom>
                  <a:avLst/>
                  <a:gdLst>
                    <a:gd name="T0" fmla="*/ 87 w 87"/>
                    <a:gd name="T1" fmla="*/ 22 h 40"/>
                    <a:gd name="T2" fmla="*/ 77 w 87"/>
                    <a:gd name="T3" fmla="*/ 17 h 40"/>
                    <a:gd name="T4" fmla="*/ 68 w 87"/>
                    <a:gd name="T5" fmla="*/ 12 h 40"/>
                    <a:gd name="T6" fmla="*/ 58 w 87"/>
                    <a:gd name="T7" fmla="*/ 7 h 40"/>
                    <a:gd name="T8" fmla="*/ 47 w 87"/>
                    <a:gd name="T9" fmla="*/ 5 h 40"/>
                    <a:gd name="T10" fmla="*/ 37 w 87"/>
                    <a:gd name="T11" fmla="*/ 3 h 40"/>
                    <a:gd name="T12" fmla="*/ 26 w 87"/>
                    <a:gd name="T13" fmla="*/ 2 h 40"/>
                    <a:gd name="T14" fmla="*/ 13 w 87"/>
                    <a:gd name="T15" fmla="*/ 0 h 40"/>
                    <a:gd name="T16" fmla="*/ 0 w 87"/>
                    <a:gd name="T17" fmla="*/ 2 h 40"/>
                    <a:gd name="T18" fmla="*/ 6 w 87"/>
                    <a:gd name="T19" fmla="*/ 6 h 40"/>
                    <a:gd name="T20" fmla="*/ 14 w 87"/>
                    <a:gd name="T21" fmla="*/ 10 h 40"/>
                    <a:gd name="T22" fmla="*/ 22 w 87"/>
                    <a:gd name="T23" fmla="*/ 14 h 40"/>
                    <a:gd name="T24" fmla="*/ 33 w 87"/>
                    <a:gd name="T25" fmla="*/ 18 h 40"/>
                    <a:gd name="T26" fmla="*/ 42 w 87"/>
                    <a:gd name="T27" fmla="*/ 22 h 40"/>
                    <a:gd name="T28" fmla="*/ 52 w 87"/>
                    <a:gd name="T29" fmla="*/ 27 h 40"/>
                    <a:gd name="T30" fmla="*/ 64 w 87"/>
                    <a:gd name="T31" fmla="*/ 33 h 40"/>
                    <a:gd name="T32" fmla="*/ 74 w 87"/>
                    <a:gd name="T33" fmla="*/ 40 h 40"/>
                    <a:gd name="T34" fmla="*/ 87 w 87"/>
                    <a:gd name="T35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52243" name="Group 19"/>
            <p:cNvGrpSpPr>
              <a:grpSpLocks/>
            </p:cNvGrpSpPr>
            <p:nvPr/>
          </p:nvGrpSpPr>
          <p:grpSpPr bwMode="auto"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52244" name="Freeform 2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5" name="Freeform 2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6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2247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52248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9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50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2251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52252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53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54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2255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56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57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58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59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0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1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2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3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4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5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6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7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8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16 w 596"/>
                <a:gd name="T1" fmla="*/ 370 h 666"/>
                <a:gd name="T2" fmla="*/ 6 w 596"/>
                <a:gd name="T3" fmla="*/ 341 h 666"/>
                <a:gd name="T4" fmla="*/ 0 w 596"/>
                <a:gd name="T5" fmla="*/ 289 h 666"/>
                <a:gd name="T6" fmla="*/ 4 w 596"/>
                <a:gd name="T7" fmla="*/ 222 h 666"/>
                <a:gd name="T8" fmla="*/ 25 w 596"/>
                <a:gd name="T9" fmla="*/ 151 h 666"/>
                <a:gd name="T10" fmla="*/ 69 w 596"/>
                <a:gd name="T11" fmla="*/ 84 h 666"/>
                <a:gd name="T12" fmla="*/ 142 w 596"/>
                <a:gd name="T13" fmla="*/ 31 h 666"/>
                <a:gd name="T14" fmla="*/ 247 w 596"/>
                <a:gd name="T15" fmla="*/ 2 h 666"/>
                <a:gd name="T16" fmla="*/ 380 w 596"/>
                <a:gd name="T17" fmla="*/ 9 h 666"/>
                <a:gd name="T18" fmla="*/ 484 w 596"/>
                <a:gd name="T19" fmla="*/ 68 h 666"/>
                <a:gd name="T20" fmla="*/ 554 w 596"/>
                <a:gd name="T21" fmla="*/ 165 h 666"/>
                <a:gd name="T22" fmla="*/ 591 w 596"/>
                <a:gd name="T23" fmla="*/ 284 h 666"/>
                <a:gd name="T24" fmla="*/ 595 w 596"/>
                <a:gd name="T25" fmla="*/ 409 h 666"/>
                <a:gd name="T26" fmla="*/ 566 w 596"/>
                <a:gd name="T27" fmla="*/ 525 h 666"/>
                <a:gd name="T28" fmla="*/ 507 w 596"/>
                <a:gd name="T29" fmla="*/ 615 h 666"/>
                <a:gd name="T30" fmla="*/ 417 w 596"/>
                <a:gd name="T31" fmla="*/ 663 h 666"/>
                <a:gd name="T32" fmla="*/ 389 w 596"/>
                <a:gd name="T33" fmla="*/ 659 h 666"/>
                <a:gd name="T34" fmla="*/ 441 w 596"/>
                <a:gd name="T35" fmla="*/ 617 h 666"/>
                <a:gd name="T36" fmla="*/ 482 w 596"/>
                <a:gd name="T37" fmla="*/ 544 h 666"/>
                <a:gd name="T38" fmla="*/ 509 w 596"/>
                <a:gd name="T39" fmla="*/ 454 h 666"/>
                <a:gd name="T40" fmla="*/ 520 w 596"/>
                <a:gd name="T41" fmla="*/ 355 h 666"/>
                <a:gd name="T42" fmla="*/ 514 w 596"/>
                <a:gd name="T43" fmla="*/ 258 h 666"/>
                <a:gd name="T44" fmla="*/ 485 w 596"/>
                <a:gd name="T45" fmla="*/ 174 h 666"/>
                <a:gd name="T46" fmla="*/ 433 w 596"/>
                <a:gd name="T47" fmla="*/ 112 h 666"/>
                <a:gd name="T48" fmla="*/ 341 w 596"/>
                <a:gd name="T49" fmla="*/ 75 h 666"/>
                <a:gd name="T50" fmla="*/ 246 w 596"/>
                <a:gd name="T51" fmla="*/ 61 h 666"/>
                <a:gd name="T52" fmla="*/ 174 w 596"/>
                <a:gd name="T53" fmla="*/ 71 h 666"/>
                <a:gd name="T54" fmla="*/ 121 w 596"/>
                <a:gd name="T55" fmla="*/ 101 h 666"/>
                <a:gd name="T56" fmla="*/ 84 w 596"/>
                <a:gd name="T57" fmla="*/ 149 h 666"/>
                <a:gd name="T58" fmla="*/ 57 w 596"/>
                <a:gd name="T59" fmla="*/ 206 h 666"/>
                <a:gd name="T60" fmla="*/ 40 w 596"/>
                <a:gd name="T61" fmla="*/ 272 h 666"/>
                <a:gd name="T62" fmla="*/ 28 w 596"/>
                <a:gd name="T63" fmla="*/ 33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226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838200"/>
            <a:ext cx="8243888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2270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2271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72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73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392BA9-7043-40C3-A9CF-AA368EF0A2B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74" name="Rectangle 50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75" name="Rectangle 51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80" name="Rectangle 56"/>
          <p:cNvSpPr>
            <a:spLocks noChangeArrowheads="1"/>
          </p:cNvSpPr>
          <p:nvPr/>
        </p:nvSpPr>
        <p:spPr bwMode="auto">
          <a:xfrm>
            <a:off x="76200" y="0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–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 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几种常见的力</a:t>
            </a:r>
          </a:p>
        </p:txBody>
      </p:sp>
      <p:sp>
        <p:nvSpPr>
          <p:cNvPr id="52281" name="Text Box 57"/>
          <p:cNvSpPr txBox="1">
            <a:spLocks noChangeArrowheads="1"/>
          </p:cNvSpPr>
          <p:nvPr userDrawn="1"/>
        </p:nvSpPr>
        <p:spPr bwMode="auto">
          <a:xfrm>
            <a:off x="6784975" y="76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第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章  牛顿定律</a:t>
            </a:r>
          </a:p>
        </p:txBody>
      </p:sp>
    </p:spTree>
    <p:extLst>
      <p:ext uri="{BB962C8B-B14F-4D97-AF65-F5344CB8AC3E}">
        <p14:creationId xmlns:p14="http://schemas.microsoft.com/office/powerpoint/2010/main" val="341211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/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52227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2228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52229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0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1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2232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2233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52234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46 w 217"/>
                  <a:gd name="T1" fmla="*/ 210 h 210"/>
                  <a:gd name="T2" fmla="*/ 37 w 217"/>
                  <a:gd name="T3" fmla="*/ 198 h 210"/>
                  <a:gd name="T4" fmla="*/ 26 w 217"/>
                  <a:gd name="T5" fmla="*/ 181 h 210"/>
                  <a:gd name="T6" fmla="*/ 15 w 217"/>
                  <a:gd name="T7" fmla="*/ 159 h 210"/>
                  <a:gd name="T8" fmla="*/ 5 w 217"/>
                  <a:gd name="T9" fmla="*/ 135 h 210"/>
                  <a:gd name="T10" fmla="*/ 0 w 217"/>
                  <a:gd name="T11" fmla="*/ 109 h 210"/>
                  <a:gd name="T12" fmla="*/ 1 w 217"/>
                  <a:gd name="T13" fmla="*/ 82 h 210"/>
                  <a:gd name="T14" fmla="*/ 9 w 217"/>
                  <a:gd name="T15" fmla="*/ 57 h 210"/>
                  <a:gd name="T16" fmla="*/ 27 w 217"/>
                  <a:gd name="T17" fmla="*/ 35 h 210"/>
                  <a:gd name="T18" fmla="*/ 45 w 217"/>
                  <a:gd name="T19" fmla="*/ 22 h 210"/>
                  <a:gd name="T20" fmla="*/ 60 w 217"/>
                  <a:gd name="T21" fmla="*/ 12 h 210"/>
                  <a:gd name="T22" fmla="*/ 72 w 217"/>
                  <a:gd name="T23" fmla="*/ 7 h 210"/>
                  <a:gd name="T24" fmla="*/ 81 w 217"/>
                  <a:gd name="T25" fmla="*/ 5 h 210"/>
                  <a:gd name="T26" fmla="*/ 88 w 217"/>
                  <a:gd name="T27" fmla="*/ 5 h 210"/>
                  <a:gd name="T28" fmla="*/ 104 w 217"/>
                  <a:gd name="T29" fmla="*/ 0 h 210"/>
                  <a:gd name="T30" fmla="*/ 148 w 217"/>
                  <a:gd name="T31" fmla="*/ 8 h 210"/>
                  <a:gd name="T32" fmla="*/ 160 w 217"/>
                  <a:gd name="T33" fmla="*/ 12 h 210"/>
                  <a:gd name="T34" fmla="*/ 172 w 217"/>
                  <a:gd name="T35" fmla="*/ 15 h 210"/>
                  <a:gd name="T36" fmla="*/ 182 w 217"/>
                  <a:gd name="T37" fmla="*/ 19 h 210"/>
                  <a:gd name="T38" fmla="*/ 190 w 217"/>
                  <a:gd name="T39" fmla="*/ 23 h 210"/>
                  <a:gd name="T40" fmla="*/ 198 w 217"/>
                  <a:gd name="T41" fmla="*/ 27 h 210"/>
                  <a:gd name="T42" fmla="*/ 205 w 217"/>
                  <a:gd name="T43" fmla="*/ 32 h 210"/>
                  <a:gd name="T44" fmla="*/ 211 w 217"/>
                  <a:gd name="T45" fmla="*/ 38 h 210"/>
                  <a:gd name="T46" fmla="*/ 217 w 217"/>
                  <a:gd name="T47" fmla="*/ 45 h 210"/>
                  <a:gd name="T48" fmla="*/ 205 w 217"/>
                  <a:gd name="T49" fmla="*/ 40 h 210"/>
                  <a:gd name="T50" fmla="*/ 194 w 217"/>
                  <a:gd name="T51" fmla="*/ 36 h 210"/>
                  <a:gd name="T52" fmla="*/ 183 w 217"/>
                  <a:gd name="T53" fmla="*/ 33 h 210"/>
                  <a:gd name="T54" fmla="*/ 172 w 217"/>
                  <a:gd name="T55" fmla="*/ 30 h 210"/>
                  <a:gd name="T56" fmla="*/ 163 w 217"/>
                  <a:gd name="T57" fmla="*/ 27 h 210"/>
                  <a:gd name="T58" fmla="*/ 153 w 217"/>
                  <a:gd name="T59" fmla="*/ 26 h 210"/>
                  <a:gd name="T60" fmla="*/ 143 w 217"/>
                  <a:gd name="T61" fmla="*/ 24 h 210"/>
                  <a:gd name="T62" fmla="*/ 134 w 217"/>
                  <a:gd name="T63" fmla="*/ 24 h 210"/>
                  <a:gd name="T64" fmla="*/ 125 w 217"/>
                  <a:gd name="T65" fmla="*/ 24 h 210"/>
                  <a:gd name="T66" fmla="*/ 116 w 217"/>
                  <a:gd name="T67" fmla="*/ 25 h 210"/>
                  <a:gd name="T68" fmla="*/ 107 w 217"/>
                  <a:gd name="T69" fmla="*/ 27 h 210"/>
                  <a:gd name="T70" fmla="*/ 99 w 217"/>
                  <a:gd name="T71" fmla="*/ 29 h 210"/>
                  <a:gd name="T72" fmla="*/ 91 w 217"/>
                  <a:gd name="T73" fmla="*/ 33 h 210"/>
                  <a:gd name="T74" fmla="*/ 82 w 217"/>
                  <a:gd name="T75" fmla="*/ 36 h 210"/>
                  <a:gd name="T76" fmla="*/ 74 w 217"/>
                  <a:gd name="T77" fmla="*/ 41 h 210"/>
                  <a:gd name="T78" fmla="*/ 66 w 217"/>
                  <a:gd name="T79" fmla="*/ 46 h 210"/>
                  <a:gd name="T80" fmla="*/ 52 w 217"/>
                  <a:gd name="T81" fmla="*/ 61 h 210"/>
                  <a:gd name="T82" fmla="*/ 42 w 217"/>
                  <a:gd name="T83" fmla="*/ 80 h 210"/>
                  <a:gd name="T84" fmla="*/ 37 w 217"/>
                  <a:gd name="T85" fmla="*/ 103 h 210"/>
                  <a:gd name="T86" fmla="*/ 35 w 217"/>
                  <a:gd name="T87" fmla="*/ 126 h 210"/>
                  <a:gd name="T88" fmla="*/ 35 w 217"/>
                  <a:gd name="T89" fmla="*/ 151 h 210"/>
                  <a:gd name="T90" fmla="*/ 38 w 217"/>
                  <a:gd name="T91" fmla="*/ 174 h 210"/>
                  <a:gd name="T92" fmla="*/ 41 w 217"/>
                  <a:gd name="T93" fmla="*/ 194 h 210"/>
                  <a:gd name="T94" fmla="*/ 46 w 217"/>
                  <a:gd name="T95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5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109 w 182"/>
                  <a:gd name="T1" fmla="*/ 0 h 213"/>
                  <a:gd name="T2" fmla="*/ 112 w 182"/>
                  <a:gd name="T3" fmla="*/ 2 h 213"/>
                  <a:gd name="T4" fmla="*/ 118 w 182"/>
                  <a:gd name="T5" fmla="*/ 8 h 213"/>
                  <a:gd name="T6" fmla="*/ 127 w 182"/>
                  <a:gd name="T7" fmla="*/ 18 h 213"/>
                  <a:gd name="T8" fmla="*/ 137 w 182"/>
                  <a:gd name="T9" fmla="*/ 33 h 213"/>
                  <a:gd name="T10" fmla="*/ 145 w 182"/>
                  <a:gd name="T11" fmla="*/ 52 h 213"/>
                  <a:gd name="T12" fmla="*/ 150 w 182"/>
                  <a:gd name="T13" fmla="*/ 76 h 213"/>
                  <a:gd name="T14" fmla="*/ 150 w 182"/>
                  <a:gd name="T15" fmla="*/ 105 h 213"/>
                  <a:gd name="T16" fmla="*/ 144 w 182"/>
                  <a:gd name="T17" fmla="*/ 139 h 213"/>
                  <a:gd name="T18" fmla="*/ 140 w 182"/>
                  <a:gd name="T19" fmla="*/ 149 h 213"/>
                  <a:gd name="T20" fmla="*/ 136 w 182"/>
                  <a:gd name="T21" fmla="*/ 157 h 213"/>
                  <a:gd name="T22" fmla="*/ 131 w 182"/>
                  <a:gd name="T23" fmla="*/ 165 h 213"/>
                  <a:gd name="T24" fmla="*/ 125 w 182"/>
                  <a:gd name="T25" fmla="*/ 173 h 213"/>
                  <a:gd name="T26" fmla="*/ 117 w 182"/>
                  <a:gd name="T27" fmla="*/ 180 h 213"/>
                  <a:gd name="T28" fmla="*/ 110 w 182"/>
                  <a:gd name="T29" fmla="*/ 185 h 213"/>
                  <a:gd name="T30" fmla="*/ 102 w 182"/>
                  <a:gd name="T31" fmla="*/ 191 h 213"/>
                  <a:gd name="T32" fmla="*/ 92 w 182"/>
                  <a:gd name="T33" fmla="*/ 195 h 213"/>
                  <a:gd name="T34" fmla="*/ 82 w 182"/>
                  <a:gd name="T35" fmla="*/ 197 h 213"/>
                  <a:gd name="T36" fmla="*/ 72 w 182"/>
                  <a:gd name="T37" fmla="*/ 200 h 213"/>
                  <a:gd name="T38" fmla="*/ 61 w 182"/>
                  <a:gd name="T39" fmla="*/ 201 h 213"/>
                  <a:gd name="T40" fmla="*/ 49 w 182"/>
                  <a:gd name="T41" fmla="*/ 201 h 213"/>
                  <a:gd name="T42" fmla="*/ 37 w 182"/>
                  <a:gd name="T43" fmla="*/ 200 h 213"/>
                  <a:gd name="T44" fmla="*/ 25 w 182"/>
                  <a:gd name="T45" fmla="*/ 197 h 213"/>
                  <a:gd name="T46" fmla="*/ 12 w 182"/>
                  <a:gd name="T47" fmla="*/ 193 h 213"/>
                  <a:gd name="T48" fmla="*/ 0 w 182"/>
                  <a:gd name="T49" fmla="*/ 188 h 213"/>
                  <a:gd name="T50" fmla="*/ 11 w 182"/>
                  <a:gd name="T51" fmla="*/ 195 h 213"/>
                  <a:gd name="T52" fmla="*/ 22 w 182"/>
                  <a:gd name="T53" fmla="*/ 200 h 213"/>
                  <a:gd name="T54" fmla="*/ 33 w 182"/>
                  <a:gd name="T55" fmla="*/ 205 h 213"/>
                  <a:gd name="T56" fmla="*/ 43 w 182"/>
                  <a:gd name="T57" fmla="*/ 208 h 213"/>
                  <a:gd name="T58" fmla="*/ 53 w 182"/>
                  <a:gd name="T59" fmla="*/ 211 h 213"/>
                  <a:gd name="T60" fmla="*/ 63 w 182"/>
                  <a:gd name="T61" fmla="*/ 212 h 213"/>
                  <a:gd name="T62" fmla="*/ 73 w 182"/>
                  <a:gd name="T63" fmla="*/ 213 h 213"/>
                  <a:gd name="T64" fmla="*/ 83 w 182"/>
                  <a:gd name="T65" fmla="*/ 213 h 213"/>
                  <a:gd name="T66" fmla="*/ 91 w 182"/>
                  <a:gd name="T67" fmla="*/ 212 h 213"/>
                  <a:gd name="T68" fmla="*/ 100 w 182"/>
                  <a:gd name="T69" fmla="*/ 210 h 213"/>
                  <a:gd name="T70" fmla="*/ 108 w 182"/>
                  <a:gd name="T71" fmla="*/ 208 h 213"/>
                  <a:gd name="T72" fmla="*/ 116 w 182"/>
                  <a:gd name="T73" fmla="*/ 206 h 213"/>
                  <a:gd name="T74" fmla="*/ 123 w 182"/>
                  <a:gd name="T75" fmla="*/ 203 h 213"/>
                  <a:gd name="T76" fmla="*/ 130 w 182"/>
                  <a:gd name="T77" fmla="*/ 199 h 213"/>
                  <a:gd name="T78" fmla="*/ 136 w 182"/>
                  <a:gd name="T79" fmla="*/ 195 h 213"/>
                  <a:gd name="T80" fmla="*/ 142 w 182"/>
                  <a:gd name="T81" fmla="*/ 191 h 213"/>
                  <a:gd name="T82" fmla="*/ 158 w 182"/>
                  <a:gd name="T83" fmla="*/ 176 h 213"/>
                  <a:gd name="T84" fmla="*/ 169 w 182"/>
                  <a:gd name="T85" fmla="*/ 161 h 213"/>
                  <a:gd name="T86" fmla="*/ 176 w 182"/>
                  <a:gd name="T87" fmla="*/ 144 h 213"/>
                  <a:gd name="T88" fmla="*/ 179 w 182"/>
                  <a:gd name="T89" fmla="*/ 128 h 213"/>
                  <a:gd name="T90" fmla="*/ 181 w 182"/>
                  <a:gd name="T91" fmla="*/ 111 h 213"/>
                  <a:gd name="T92" fmla="*/ 181 w 182"/>
                  <a:gd name="T93" fmla="*/ 95 h 213"/>
                  <a:gd name="T94" fmla="*/ 182 w 182"/>
                  <a:gd name="T95" fmla="*/ 79 h 213"/>
                  <a:gd name="T96" fmla="*/ 173 w 182"/>
                  <a:gd name="T97" fmla="*/ 46 h 213"/>
                  <a:gd name="T98" fmla="*/ 156 w 182"/>
                  <a:gd name="T99" fmla="*/ 21 h 213"/>
                  <a:gd name="T100" fmla="*/ 151 w 182"/>
                  <a:gd name="T101" fmla="*/ 18 h 213"/>
                  <a:gd name="T102" fmla="*/ 147 w 182"/>
                  <a:gd name="T103" fmla="*/ 15 h 213"/>
                  <a:gd name="T104" fmla="*/ 142 w 182"/>
                  <a:gd name="T105" fmla="*/ 13 h 213"/>
                  <a:gd name="T106" fmla="*/ 138 w 182"/>
                  <a:gd name="T107" fmla="*/ 11 h 213"/>
                  <a:gd name="T108" fmla="*/ 132 w 182"/>
                  <a:gd name="T109" fmla="*/ 9 h 213"/>
                  <a:gd name="T110" fmla="*/ 126 w 182"/>
                  <a:gd name="T111" fmla="*/ 6 h 213"/>
                  <a:gd name="T112" fmla="*/ 119 w 182"/>
                  <a:gd name="T113" fmla="*/ 3 h 213"/>
                  <a:gd name="T114" fmla="*/ 109 w 182"/>
                  <a:gd name="T11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6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7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8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5"/>
                <a:ext cx="21" cy="55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52239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52240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12 w 207"/>
                    <a:gd name="T1" fmla="*/ 44 h 564"/>
                    <a:gd name="T2" fmla="*/ 6 w 207"/>
                    <a:gd name="T3" fmla="*/ 72 h 564"/>
                    <a:gd name="T4" fmla="*/ 3 w 207"/>
                    <a:gd name="T5" fmla="*/ 99 h 564"/>
                    <a:gd name="T6" fmla="*/ 0 w 207"/>
                    <a:gd name="T7" fmla="*/ 125 h 564"/>
                    <a:gd name="T8" fmla="*/ 0 w 207"/>
                    <a:gd name="T9" fmla="*/ 151 h 564"/>
                    <a:gd name="T10" fmla="*/ 3 w 207"/>
                    <a:gd name="T11" fmla="*/ 180 h 564"/>
                    <a:gd name="T12" fmla="*/ 7 w 207"/>
                    <a:gd name="T13" fmla="*/ 211 h 564"/>
                    <a:gd name="T14" fmla="*/ 16 w 207"/>
                    <a:gd name="T15" fmla="*/ 247 h 564"/>
                    <a:gd name="T16" fmla="*/ 29 w 207"/>
                    <a:gd name="T17" fmla="*/ 287 h 564"/>
                    <a:gd name="T18" fmla="*/ 43 w 207"/>
                    <a:gd name="T19" fmla="*/ 325 h 564"/>
                    <a:gd name="T20" fmla="*/ 61 w 207"/>
                    <a:gd name="T21" fmla="*/ 364 h 564"/>
                    <a:gd name="T22" fmla="*/ 83 w 207"/>
                    <a:gd name="T23" fmla="*/ 406 h 564"/>
                    <a:gd name="T24" fmla="*/ 106 w 207"/>
                    <a:gd name="T25" fmla="*/ 446 h 564"/>
                    <a:gd name="T26" fmla="*/ 132 w 207"/>
                    <a:gd name="T27" fmla="*/ 483 h 564"/>
                    <a:gd name="T28" fmla="*/ 157 w 207"/>
                    <a:gd name="T29" fmla="*/ 516 h 564"/>
                    <a:gd name="T30" fmla="*/ 182 w 207"/>
                    <a:gd name="T31" fmla="*/ 544 h 564"/>
                    <a:gd name="T32" fmla="*/ 207 w 207"/>
                    <a:gd name="T33" fmla="*/ 564 h 564"/>
                    <a:gd name="T34" fmla="*/ 160 w 207"/>
                    <a:gd name="T35" fmla="*/ 501 h 564"/>
                    <a:gd name="T36" fmla="*/ 127 w 207"/>
                    <a:gd name="T37" fmla="*/ 448 h 564"/>
                    <a:gd name="T38" fmla="*/ 103 w 207"/>
                    <a:gd name="T39" fmla="*/ 405 h 564"/>
                    <a:gd name="T40" fmla="*/ 87 w 207"/>
                    <a:gd name="T41" fmla="*/ 368 h 564"/>
                    <a:gd name="T42" fmla="*/ 75 w 207"/>
                    <a:gd name="T43" fmla="*/ 337 h 564"/>
                    <a:gd name="T44" fmla="*/ 68 w 207"/>
                    <a:gd name="T45" fmla="*/ 309 h 564"/>
                    <a:gd name="T46" fmla="*/ 63 w 207"/>
                    <a:gd name="T47" fmla="*/ 285 h 564"/>
                    <a:gd name="T48" fmla="*/ 56 w 207"/>
                    <a:gd name="T49" fmla="*/ 261 h 564"/>
                    <a:gd name="T50" fmla="*/ 44 w 207"/>
                    <a:gd name="T51" fmla="*/ 205 h 564"/>
                    <a:gd name="T52" fmla="*/ 41 w 207"/>
                    <a:gd name="T53" fmla="*/ 140 h 564"/>
                    <a:gd name="T54" fmla="*/ 43 w 207"/>
                    <a:gd name="T55" fmla="*/ 68 h 564"/>
                    <a:gd name="T56" fmla="*/ 50 w 207"/>
                    <a:gd name="T57" fmla="*/ 0 h 564"/>
                    <a:gd name="T58" fmla="*/ 12 w 207"/>
                    <a:gd name="T59" fmla="*/ 44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241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19 h 232"/>
                    <a:gd name="T2" fmla="*/ 14 w 47"/>
                    <a:gd name="T3" fmla="*/ 55 h 232"/>
                    <a:gd name="T4" fmla="*/ 22 w 47"/>
                    <a:gd name="T5" fmla="*/ 101 h 232"/>
                    <a:gd name="T6" fmla="*/ 24 w 47"/>
                    <a:gd name="T7" fmla="*/ 159 h 232"/>
                    <a:gd name="T8" fmla="*/ 19 w 47"/>
                    <a:gd name="T9" fmla="*/ 232 h 232"/>
                    <a:gd name="T10" fmla="*/ 45 w 47"/>
                    <a:gd name="T11" fmla="*/ 217 h 232"/>
                    <a:gd name="T12" fmla="*/ 47 w 47"/>
                    <a:gd name="T13" fmla="*/ 178 h 232"/>
                    <a:gd name="T14" fmla="*/ 47 w 47"/>
                    <a:gd name="T15" fmla="*/ 140 h 232"/>
                    <a:gd name="T16" fmla="*/ 45 w 47"/>
                    <a:gd name="T17" fmla="*/ 103 h 232"/>
                    <a:gd name="T18" fmla="*/ 41 w 47"/>
                    <a:gd name="T19" fmla="*/ 71 h 232"/>
                    <a:gd name="T20" fmla="*/ 36 w 47"/>
                    <a:gd name="T21" fmla="*/ 52 h 232"/>
                    <a:gd name="T22" fmla="*/ 29 w 47"/>
                    <a:gd name="T23" fmla="*/ 34 h 232"/>
                    <a:gd name="T24" fmla="*/ 22 w 47"/>
                    <a:gd name="T25" fmla="*/ 17 h 232"/>
                    <a:gd name="T26" fmla="*/ 13 w 47"/>
                    <a:gd name="T27" fmla="*/ 0 h 232"/>
                    <a:gd name="T28" fmla="*/ 0 w 47"/>
                    <a:gd name="T29" fmla="*/ 19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242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9" y="1720"/>
                  <a:ext cx="60" cy="27"/>
                </a:xfrm>
                <a:custGeom>
                  <a:avLst/>
                  <a:gdLst>
                    <a:gd name="T0" fmla="*/ 87 w 87"/>
                    <a:gd name="T1" fmla="*/ 22 h 40"/>
                    <a:gd name="T2" fmla="*/ 77 w 87"/>
                    <a:gd name="T3" fmla="*/ 17 h 40"/>
                    <a:gd name="T4" fmla="*/ 68 w 87"/>
                    <a:gd name="T5" fmla="*/ 12 h 40"/>
                    <a:gd name="T6" fmla="*/ 58 w 87"/>
                    <a:gd name="T7" fmla="*/ 7 h 40"/>
                    <a:gd name="T8" fmla="*/ 47 w 87"/>
                    <a:gd name="T9" fmla="*/ 5 h 40"/>
                    <a:gd name="T10" fmla="*/ 37 w 87"/>
                    <a:gd name="T11" fmla="*/ 3 h 40"/>
                    <a:gd name="T12" fmla="*/ 26 w 87"/>
                    <a:gd name="T13" fmla="*/ 2 h 40"/>
                    <a:gd name="T14" fmla="*/ 13 w 87"/>
                    <a:gd name="T15" fmla="*/ 0 h 40"/>
                    <a:gd name="T16" fmla="*/ 0 w 87"/>
                    <a:gd name="T17" fmla="*/ 2 h 40"/>
                    <a:gd name="T18" fmla="*/ 6 w 87"/>
                    <a:gd name="T19" fmla="*/ 6 h 40"/>
                    <a:gd name="T20" fmla="*/ 14 w 87"/>
                    <a:gd name="T21" fmla="*/ 10 h 40"/>
                    <a:gd name="T22" fmla="*/ 22 w 87"/>
                    <a:gd name="T23" fmla="*/ 14 h 40"/>
                    <a:gd name="T24" fmla="*/ 33 w 87"/>
                    <a:gd name="T25" fmla="*/ 18 h 40"/>
                    <a:gd name="T26" fmla="*/ 42 w 87"/>
                    <a:gd name="T27" fmla="*/ 22 h 40"/>
                    <a:gd name="T28" fmla="*/ 52 w 87"/>
                    <a:gd name="T29" fmla="*/ 27 h 40"/>
                    <a:gd name="T30" fmla="*/ 64 w 87"/>
                    <a:gd name="T31" fmla="*/ 33 h 40"/>
                    <a:gd name="T32" fmla="*/ 74 w 87"/>
                    <a:gd name="T33" fmla="*/ 40 h 40"/>
                    <a:gd name="T34" fmla="*/ 87 w 87"/>
                    <a:gd name="T35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52243" name="Group 19"/>
            <p:cNvGrpSpPr>
              <a:grpSpLocks/>
            </p:cNvGrpSpPr>
            <p:nvPr/>
          </p:nvGrpSpPr>
          <p:grpSpPr bwMode="auto"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52244" name="Freeform 2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5" name="Freeform 2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6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2247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52248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9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50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2251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52252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53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54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2255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56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57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58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59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0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1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2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3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4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5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6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7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8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16 w 596"/>
                <a:gd name="T1" fmla="*/ 370 h 666"/>
                <a:gd name="T2" fmla="*/ 6 w 596"/>
                <a:gd name="T3" fmla="*/ 341 h 666"/>
                <a:gd name="T4" fmla="*/ 0 w 596"/>
                <a:gd name="T5" fmla="*/ 289 h 666"/>
                <a:gd name="T6" fmla="*/ 4 w 596"/>
                <a:gd name="T7" fmla="*/ 222 h 666"/>
                <a:gd name="T8" fmla="*/ 25 w 596"/>
                <a:gd name="T9" fmla="*/ 151 h 666"/>
                <a:gd name="T10" fmla="*/ 69 w 596"/>
                <a:gd name="T11" fmla="*/ 84 h 666"/>
                <a:gd name="T12" fmla="*/ 142 w 596"/>
                <a:gd name="T13" fmla="*/ 31 h 666"/>
                <a:gd name="T14" fmla="*/ 247 w 596"/>
                <a:gd name="T15" fmla="*/ 2 h 666"/>
                <a:gd name="T16" fmla="*/ 380 w 596"/>
                <a:gd name="T17" fmla="*/ 9 h 666"/>
                <a:gd name="T18" fmla="*/ 484 w 596"/>
                <a:gd name="T19" fmla="*/ 68 h 666"/>
                <a:gd name="T20" fmla="*/ 554 w 596"/>
                <a:gd name="T21" fmla="*/ 165 h 666"/>
                <a:gd name="T22" fmla="*/ 591 w 596"/>
                <a:gd name="T23" fmla="*/ 284 h 666"/>
                <a:gd name="T24" fmla="*/ 595 w 596"/>
                <a:gd name="T25" fmla="*/ 409 h 666"/>
                <a:gd name="T26" fmla="*/ 566 w 596"/>
                <a:gd name="T27" fmla="*/ 525 h 666"/>
                <a:gd name="T28" fmla="*/ 507 w 596"/>
                <a:gd name="T29" fmla="*/ 615 h 666"/>
                <a:gd name="T30" fmla="*/ 417 w 596"/>
                <a:gd name="T31" fmla="*/ 663 h 666"/>
                <a:gd name="T32" fmla="*/ 389 w 596"/>
                <a:gd name="T33" fmla="*/ 659 h 666"/>
                <a:gd name="T34" fmla="*/ 441 w 596"/>
                <a:gd name="T35" fmla="*/ 617 h 666"/>
                <a:gd name="T36" fmla="*/ 482 w 596"/>
                <a:gd name="T37" fmla="*/ 544 h 666"/>
                <a:gd name="T38" fmla="*/ 509 w 596"/>
                <a:gd name="T39" fmla="*/ 454 h 666"/>
                <a:gd name="T40" fmla="*/ 520 w 596"/>
                <a:gd name="T41" fmla="*/ 355 h 666"/>
                <a:gd name="T42" fmla="*/ 514 w 596"/>
                <a:gd name="T43" fmla="*/ 258 h 666"/>
                <a:gd name="T44" fmla="*/ 485 w 596"/>
                <a:gd name="T45" fmla="*/ 174 h 666"/>
                <a:gd name="T46" fmla="*/ 433 w 596"/>
                <a:gd name="T47" fmla="*/ 112 h 666"/>
                <a:gd name="T48" fmla="*/ 341 w 596"/>
                <a:gd name="T49" fmla="*/ 75 h 666"/>
                <a:gd name="T50" fmla="*/ 246 w 596"/>
                <a:gd name="T51" fmla="*/ 61 h 666"/>
                <a:gd name="T52" fmla="*/ 174 w 596"/>
                <a:gd name="T53" fmla="*/ 71 h 666"/>
                <a:gd name="T54" fmla="*/ 121 w 596"/>
                <a:gd name="T55" fmla="*/ 101 h 666"/>
                <a:gd name="T56" fmla="*/ 84 w 596"/>
                <a:gd name="T57" fmla="*/ 149 h 666"/>
                <a:gd name="T58" fmla="*/ 57 w 596"/>
                <a:gd name="T59" fmla="*/ 206 h 666"/>
                <a:gd name="T60" fmla="*/ 40 w 596"/>
                <a:gd name="T61" fmla="*/ 272 h 666"/>
                <a:gd name="T62" fmla="*/ 28 w 596"/>
                <a:gd name="T63" fmla="*/ 33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226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8243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2270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2271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72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73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0DDEE7-FDF0-4B54-993F-EA49F847E2B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74" name="Rectangle 50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75" name="Rectangle 51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80" name="Rectangle 56"/>
          <p:cNvSpPr>
            <a:spLocks noChangeArrowheads="1"/>
          </p:cNvSpPr>
          <p:nvPr/>
        </p:nvSpPr>
        <p:spPr bwMode="auto">
          <a:xfrm>
            <a:off x="0" y="0"/>
            <a:ext cx="716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–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 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惯性参考系 力学相对性原理</a:t>
            </a:r>
          </a:p>
        </p:txBody>
      </p:sp>
      <p:sp>
        <p:nvSpPr>
          <p:cNvPr id="52281" name="Text Box 57"/>
          <p:cNvSpPr txBox="1">
            <a:spLocks noChangeArrowheads="1"/>
          </p:cNvSpPr>
          <p:nvPr userDrawn="1"/>
        </p:nvSpPr>
        <p:spPr bwMode="auto">
          <a:xfrm>
            <a:off x="6732588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第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章  牛顿定律</a:t>
            </a:r>
          </a:p>
        </p:txBody>
      </p:sp>
    </p:spTree>
    <p:extLst>
      <p:ext uri="{BB962C8B-B14F-4D97-AF65-F5344CB8AC3E}">
        <p14:creationId xmlns:p14="http://schemas.microsoft.com/office/powerpoint/2010/main" val="148037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/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52227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2228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52229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0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1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2232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2233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52234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46 w 217"/>
                  <a:gd name="T1" fmla="*/ 210 h 210"/>
                  <a:gd name="T2" fmla="*/ 37 w 217"/>
                  <a:gd name="T3" fmla="*/ 198 h 210"/>
                  <a:gd name="T4" fmla="*/ 26 w 217"/>
                  <a:gd name="T5" fmla="*/ 181 h 210"/>
                  <a:gd name="T6" fmla="*/ 15 w 217"/>
                  <a:gd name="T7" fmla="*/ 159 h 210"/>
                  <a:gd name="T8" fmla="*/ 5 w 217"/>
                  <a:gd name="T9" fmla="*/ 135 h 210"/>
                  <a:gd name="T10" fmla="*/ 0 w 217"/>
                  <a:gd name="T11" fmla="*/ 109 h 210"/>
                  <a:gd name="T12" fmla="*/ 1 w 217"/>
                  <a:gd name="T13" fmla="*/ 82 h 210"/>
                  <a:gd name="T14" fmla="*/ 9 w 217"/>
                  <a:gd name="T15" fmla="*/ 57 h 210"/>
                  <a:gd name="T16" fmla="*/ 27 w 217"/>
                  <a:gd name="T17" fmla="*/ 35 h 210"/>
                  <a:gd name="T18" fmla="*/ 45 w 217"/>
                  <a:gd name="T19" fmla="*/ 22 h 210"/>
                  <a:gd name="T20" fmla="*/ 60 w 217"/>
                  <a:gd name="T21" fmla="*/ 12 h 210"/>
                  <a:gd name="T22" fmla="*/ 72 w 217"/>
                  <a:gd name="T23" fmla="*/ 7 h 210"/>
                  <a:gd name="T24" fmla="*/ 81 w 217"/>
                  <a:gd name="T25" fmla="*/ 5 h 210"/>
                  <a:gd name="T26" fmla="*/ 88 w 217"/>
                  <a:gd name="T27" fmla="*/ 5 h 210"/>
                  <a:gd name="T28" fmla="*/ 104 w 217"/>
                  <a:gd name="T29" fmla="*/ 0 h 210"/>
                  <a:gd name="T30" fmla="*/ 148 w 217"/>
                  <a:gd name="T31" fmla="*/ 8 h 210"/>
                  <a:gd name="T32" fmla="*/ 160 w 217"/>
                  <a:gd name="T33" fmla="*/ 12 h 210"/>
                  <a:gd name="T34" fmla="*/ 172 w 217"/>
                  <a:gd name="T35" fmla="*/ 15 h 210"/>
                  <a:gd name="T36" fmla="*/ 182 w 217"/>
                  <a:gd name="T37" fmla="*/ 19 h 210"/>
                  <a:gd name="T38" fmla="*/ 190 w 217"/>
                  <a:gd name="T39" fmla="*/ 23 h 210"/>
                  <a:gd name="T40" fmla="*/ 198 w 217"/>
                  <a:gd name="T41" fmla="*/ 27 h 210"/>
                  <a:gd name="T42" fmla="*/ 205 w 217"/>
                  <a:gd name="T43" fmla="*/ 32 h 210"/>
                  <a:gd name="T44" fmla="*/ 211 w 217"/>
                  <a:gd name="T45" fmla="*/ 38 h 210"/>
                  <a:gd name="T46" fmla="*/ 217 w 217"/>
                  <a:gd name="T47" fmla="*/ 45 h 210"/>
                  <a:gd name="T48" fmla="*/ 205 w 217"/>
                  <a:gd name="T49" fmla="*/ 40 h 210"/>
                  <a:gd name="T50" fmla="*/ 194 w 217"/>
                  <a:gd name="T51" fmla="*/ 36 h 210"/>
                  <a:gd name="T52" fmla="*/ 183 w 217"/>
                  <a:gd name="T53" fmla="*/ 33 h 210"/>
                  <a:gd name="T54" fmla="*/ 172 w 217"/>
                  <a:gd name="T55" fmla="*/ 30 h 210"/>
                  <a:gd name="T56" fmla="*/ 163 w 217"/>
                  <a:gd name="T57" fmla="*/ 27 h 210"/>
                  <a:gd name="T58" fmla="*/ 153 w 217"/>
                  <a:gd name="T59" fmla="*/ 26 h 210"/>
                  <a:gd name="T60" fmla="*/ 143 w 217"/>
                  <a:gd name="T61" fmla="*/ 24 h 210"/>
                  <a:gd name="T62" fmla="*/ 134 w 217"/>
                  <a:gd name="T63" fmla="*/ 24 h 210"/>
                  <a:gd name="T64" fmla="*/ 125 w 217"/>
                  <a:gd name="T65" fmla="*/ 24 h 210"/>
                  <a:gd name="T66" fmla="*/ 116 w 217"/>
                  <a:gd name="T67" fmla="*/ 25 h 210"/>
                  <a:gd name="T68" fmla="*/ 107 w 217"/>
                  <a:gd name="T69" fmla="*/ 27 h 210"/>
                  <a:gd name="T70" fmla="*/ 99 w 217"/>
                  <a:gd name="T71" fmla="*/ 29 h 210"/>
                  <a:gd name="T72" fmla="*/ 91 w 217"/>
                  <a:gd name="T73" fmla="*/ 33 h 210"/>
                  <a:gd name="T74" fmla="*/ 82 w 217"/>
                  <a:gd name="T75" fmla="*/ 36 h 210"/>
                  <a:gd name="T76" fmla="*/ 74 w 217"/>
                  <a:gd name="T77" fmla="*/ 41 h 210"/>
                  <a:gd name="T78" fmla="*/ 66 w 217"/>
                  <a:gd name="T79" fmla="*/ 46 h 210"/>
                  <a:gd name="T80" fmla="*/ 52 w 217"/>
                  <a:gd name="T81" fmla="*/ 61 h 210"/>
                  <a:gd name="T82" fmla="*/ 42 w 217"/>
                  <a:gd name="T83" fmla="*/ 80 h 210"/>
                  <a:gd name="T84" fmla="*/ 37 w 217"/>
                  <a:gd name="T85" fmla="*/ 103 h 210"/>
                  <a:gd name="T86" fmla="*/ 35 w 217"/>
                  <a:gd name="T87" fmla="*/ 126 h 210"/>
                  <a:gd name="T88" fmla="*/ 35 w 217"/>
                  <a:gd name="T89" fmla="*/ 151 h 210"/>
                  <a:gd name="T90" fmla="*/ 38 w 217"/>
                  <a:gd name="T91" fmla="*/ 174 h 210"/>
                  <a:gd name="T92" fmla="*/ 41 w 217"/>
                  <a:gd name="T93" fmla="*/ 194 h 210"/>
                  <a:gd name="T94" fmla="*/ 46 w 217"/>
                  <a:gd name="T95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5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109 w 182"/>
                  <a:gd name="T1" fmla="*/ 0 h 213"/>
                  <a:gd name="T2" fmla="*/ 112 w 182"/>
                  <a:gd name="T3" fmla="*/ 2 h 213"/>
                  <a:gd name="T4" fmla="*/ 118 w 182"/>
                  <a:gd name="T5" fmla="*/ 8 h 213"/>
                  <a:gd name="T6" fmla="*/ 127 w 182"/>
                  <a:gd name="T7" fmla="*/ 18 h 213"/>
                  <a:gd name="T8" fmla="*/ 137 w 182"/>
                  <a:gd name="T9" fmla="*/ 33 h 213"/>
                  <a:gd name="T10" fmla="*/ 145 w 182"/>
                  <a:gd name="T11" fmla="*/ 52 h 213"/>
                  <a:gd name="T12" fmla="*/ 150 w 182"/>
                  <a:gd name="T13" fmla="*/ 76 h 213"/>
                  <a:gd name="T14" fmla="*/ 150 w 182"/>
                  <a:gd name="T15" fmla="*/ 105 h 213"/>
                  <a:gd name="T16" fmla="*/ 144 w 182"/>
                  <a:gd name="T17" fmla="*/ 139 h 213"/>
                  <a:gd name="T18" fmla="*/ 140 w 182"/>
                  <a:gd name="T19" fmla="*/ 149 h 213"/>
                  <a:gd name="T20" fmla="*/ 136 w 182"/>
                  <a:gd name="T21" fmla="*/ 157 h 213"/>
                  <a:gd name="T22" fmla="*/ 131 w 182"/>
                  <a:gd name="T23" fmla="*/ 165 h 213"/>
                  <a:gd name="T24" fmla="*/ 125 w 182"/>
                  <a:gd name="T25" fmla="*/ 173 h 213"/>
                  <a:gd name="T26" fmla="*/ 117 w 182"/>
                  <a:gd name="T27" fmla="*/ 180 h 213"/>
                  <a:gd name="T28" fmla="*/ 110 w 182"/>
                  <a:gd name="T29" fmla="*/ 185 h 213"/>
                  <a:gd name="T30" fmla="*/ 102 w 182"/>
                  <a:gd name="T31" fmla="*/ 191 h 213"/>
                  <a:gd name="T32" fmla="*/ 92 w 182"/>
                  <a:gd name="T33" fmla="*/ 195 h 213"/>
                  <a:gd name="T34" fmla="*/ 82 w 182"/>
                  <a:gd name="T35" fmla="*/ 197 h 213"/>
                  <a:gd name="T36" fmla="*/ 72 w 182"/>
                  <a:gd name="T37" fmla="*/ 200 h 213"/>
                  <a:gd name="T38" fmla="*/ 61 w 182"/>
                  <a:gd name="T39" fmla="*/ 201 h 213"/>
                  <a:gd name="T40" fmla="*/ 49 w 182"/>
                  <a:gd name="T41" fmla="*/ 201 h 213"/>
                  <a:gd name="T42" fmla="*/ 37 w 182"/>
                  <a:gd name="T43" fmla="*/ 200 h 213"/>
                  <a:gd name="T44" fmla="*/ 25 w 182"/>
                  <a:gd name="T45" fmla="*/ 197 h 213"/>
                  <a:gd name="T46" fmla="*/ 12 w 182"/>
                  <a:gd name="T47" fmla="*/ 193 h 213"/>
                  <a:gd name="T48" fmla="*/ 0 w 182"/>
                  <a:gd name="T49" fmla="*/ 188 h 213"/>
                  <a:gd name="T50" fmla="*/ 11 w 182"/>
                  <a:gd name="T51" fmla="*/ 195 h 213"/>
                  <a:gd name="T52" fmla="*/ 22 w 182"/>
                  <a:gd name="T53" fmla="*/ 200 h 213"/>
                  <a:gd name="T54" fmla="*/ 33 w 182"/>
                  <a:gd name="T55" fmla="*/ 205 h 213"/>
                  <a:gd name="T56" fmla="*/ 43 w 182"/>
                  <a:gd name="T57" fmla="*/ 208 h 213"/>
                  <a:gd name="T58" fmla="*/ 53 w 182"/>
                  <a:gd name="T59" fmla="*/ 211 h 213"/>
                  <a:gd name="T60" fmla="*/ 63 w 182"/>
                  <a:gd name="T61" fmla="*/ 212 h 213"/>
                  <a:gd name="T62" fmla="*/ 73 w 182"/>
                  <a:gd name="T63" fmla="*/ 213 h 213"/>
                  <a:gd name="T64" fmla="*/ 83 w 182"/>
                  <a:gd name="T65" fmla="*/ 213 h 213"/>
                  <a:gd name="T66" fmla="*/ 91 w 182"/>
                  <a:gd name="T67" fmla="*/ 212 h 213"/>
                  <a:gd name="T68" fmla="*/ 100 w 182"/>
                  <a:gd name="T69" fmla="*/ 210 h 213"/>
                  <a:gd name="T70" fmla="*/ 108 w 182"/>
                  <a:gd name="T71" fmla="*/ 208 h 213"/>
                  <a:gd name="T72" fmla="*/ 116 w 182"/>
                  <a:gd name="T73" fmla="*/ 206 h 213"/>
                  <a:gd name="T74" fmla="*/ 123 w 182"/>
                  <a:gd name="T75" fmla="*/ 203 h 213"/>
                  <a:gd name="T76" fmla="*/ 130 w 182"/>
                  <a:gd name="T77" fmla="*/ 199 h 213"/>
                  <a:gd name="T78" fmla="*/ 136 w 182"/>
                  <a:gd name="T79" fmla="*/ 195 h 213"/>
                  <a:gd name="T80" fmla="*/ 142 w 182"/>
                  <a:gd name="T81" fmla="*/ 191 h 213"/>
                  <a:gd name="T82" fmla="*/ 158 w 182"/>
                  <a:gd name="T83" fmla="*/ 176 h 213"/>
                  <a:gd name="T84" fmla="*/ 169 w 182"/>
                  <a:gd name="T85" fmla="*/ 161 h 213"/>
                  <a:gd name="T86" fmla="*/ 176 w 182"/>
                  <a:gd name="T87" fmla="*/ 144 h 213"/>
                  <a:gd name="T88" fmla="*/ 179 w 182"/>
                  <a:gd name="T89" fmla="*/ 128 h 213"/>
                  <a:gd name="T90" fmla="*/ 181 w 182"/>
                  <a:gd name="T91" fmla="*/ 111 h 213"/>
                  <a:gd name="T92" fmla="*/ 181 w 182"/>
                  <a:gd name="T93" fmla="*/ 95 h 213"/>
                  <a:gd name="T94" fmla="*/ 182 w 182"/>
                  <a:gd name="T95" fmla="*/ 79 h 213"/>
                  <a:gd name="T96" fmla="*/ 173 w 182"/>
                  <a:gd name="T97" fmla="*/ 46 h 213"/>
                  <a:gd name="T98" fmla="*/ 156 w 182"/>
                  <a:gd name="T99" fmla="*/ 21 h 213"/>
                  <a:gd name="T100" fmla="*/ 151 w 182"/>
                  <a:gd name="T101" fmla="*/ 18 h 213"/>
                  <a:gd name="T102" fmla="*/ 147 w 182"/>
                  <a:gd name="T103" fmla="*/ 15 h 213"/>
                  <a:gd name="T104" fmla="*/ 142 w 182"/>
                  <a:gd name="T105" fmla="*/ 13 h 213"/>
                  <a:gd name="T106" fmla="*/ 138 w 182"/>
                  <a:gd name="T107" fmla="*/ 11 h 213"/>
                  <a:gd name="T108" fmla="*/ 132 w 182"/>
                  <a:gd name="T109" fmla="*/ 9 h 213"/>
                  <a:gd name="T110" fmla="*/ 126 w 182"/>
                  <a:gd name="T111" fmla="*/ 6 h 213"/>
                  <a:gd name="T112" fmla="*/ 119 w 182"/>
                  <a:gd name="T113" fmla="*/ 3 h 213"/>
                  <a:gd name="T114" fmla="*/ 109 w 182"/>
                  <a:gd name="T11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6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7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8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5"/>
                <a:ext cx="21" cy="55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52239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52240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12 w 207"/>
                    <a:gd name="T1" fmla="*/ 44 h 564"/>
                    <a:gd name="T2" fmla="*/ 6 w 207"/>
                    <a:gd name="T3" fmla="*/ 72 h 564"/>
                    <a:gd name="T4" fmla="*/ 3 w 207"/>
                    <a:gd name="T5" fmla="*/ 99 h 564"/>
                    <a:gd name="T6" fmla="*/ 0 w 207"/>
                    <a:gd name="T7" fmla="*/ 125 h 564"/>
                    <a:gd name="T8" fmla="*/ 0 w 207"/>
                    <a:gd name="T9" fmla="*/ 151 h 564"/>
                    <a:gd name="T10" fmla="*/ 3 w 207"/>
                    <a:gd name="T11" fmla="*/ 180 h 564"/>
                    <a:gd name="T12" fmla="*/ 7 w 207"/>
                    <a:gd name="T13" fmla="*/ 211 h 564"/>
                    <a:gd name="T14" fmla="*/ 16 w 207"/>
                    <a:gd name="T15" fmla="*/ 247 h 564"/>
                    <a:gd name="T16" fmla="*/ 29 w 207"/>
                    <a:gd name="T17" fmla="*/ 287 h 564"/>
                    <a:gd name="T18" fmla="*/ 43 w 207"/>
                    <a:gd name="T19" fmla="*/ 325 h 564"/>
                    <a:gd name="T20" fmla="*/ 61 w 207"/>
                    <a:gd name="T21" fmla="*/ 364 h 564"/>
                    <a:gd name="T22" fmla="*/ 83 w 207"/>
                    <a:gd name="T23" fmla="*/ 406 h 564"/>
                    <a:gd name="T24" fmla="*/ 106 w 207"/>
                    <a:gd name="T25" fmla="*/ 446 h 564"/>
                    <a:gd name="T26" fmla="*/ 132 w 207"/>
                    <a:gd name="T27" fmla="*/ 483 h 564"/>
                    <a:gd name="T28" fmla="*/ 157 w 207"/>
                    <a:gd name="T29" fmla="*/ 516 h 564"/>
                    <a:gd name="T30" fmla="*/ 182 w 207"/>
                    <a:gd name="T31" fmla="*/ 544 h 564"/>
                    <a:gd name="T32" fmla="*/ 207 w 207"/>
                    <a:gd name="T33" fmla="*/ 564 h 564"/>
                    <a:gd name="T34" fmla="*/ 160 w 207"/>
                    <a:gd name="T35" fmla="*/ 501 h 564"/>
                    <a:gd name="T36" fmla="*/ 127 w 207"/>
                    <a:gd name="T37" fmla="*/ 448 h 564"/>
                    <a:gd name="T38" fmla="*/ 103 w 207"/>
                    <a:gd name="T39" fmla="*/ 405 h 564"/>
                    <a:gd name="T40" fmla="*/ 87 w 207"/>
                    <a:gd name="T41" fmla="*/ 368 h 564"/>
                    <a:gd name="T42" fmla="*/ 75 w 207"/>
                    <a:gd name="T43" fmla="*/ 337 h 564"/>
                    <a:gd name="T44" fmla="*/ 68 w 207"/>
                    <a:gd name="T45" fmla="*/ 309 h 564"/>
                    <a:gd name="T46" fmla="*/ 63 w 207"/>
                    <a:gd name="T47" fmla="*/ 285 h 564"/>
                    <a:gd name="T48" fmla="*/ 56 w 207"/>
                    <a:gd name="T49" fmla="*/ 261 h 564"/>
                    <a:gd name="T50" fmla="*/ 44 w 207"/>
                    <a:gd name="T51" fmla="*/ 205 h 564"/>
                    <a:gd name="T52" fmla="*/ 41 w 207"/>
                    <a:gd name="T53" fmla="*/ 140 h 564"/>
                    <a:gd name="T54" fmla="*/ 43 w 207"/>
                    <a:gd name="T55" fmla="*/ 68 h 564"/>
                    <a:gd name="T56" fmla="*/ 50 w 207"/>
                    <a:gd name="T57" fmla="*/ 0 h 564"/>
                    <a:gd name="T58" fmla="*/ 12 w 207"/>
                    <a:gd name="T59" fmla="*/ 44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241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19 h 232"/>
                    <a:gd name="T2" fmla="*/ 14 w 47"/>
                    <a:gd name="T3" fmla="*/ 55 h 232"/>
                    <a:gd name="T4" fmla="*/ 22 w 47"/>
                    <a:gd name="T5" fmla="*/ 101 h 232"/>
                    <a:gd name="T6" fmla="*/ 24 w 47"/>
                    <a:gd name="T7" fmla="*/ 159 h 232"/>
                    <a:gd name="T8" fmla="*/ 19 w 47"/>
                    <a:gd name="T9" fmla="*/ 232 h 232"/>
                    <a:gd name="T10" fmla="*/ 45 w 47"/>
                    <a:gd name="T11" fmla="*/ 217 h 232"/>
                    <a:gd name="T12" fmla="*/ 47 w 47"/>
                    <a:gd name="T13" fmla="*/ 178 h 232"/>
                    <a:gd name="T14" fmla="*/ 47 w 47"/>
                    <a:gd name="T15" fmla="*/ 140 h 232"/>
                    <a:gd name="T16" fmla="*/ 45 w 47"/>
                    <a:gd name="T17" fmla="*/ 103 h 232"/>
                    <a:gd name="T18" fmla="*/ 41 w 47"/>
                    <a:gd name="T19" fmla="*/ 71 h 232"/>
                    <a:gd name="T20" fmla="*/ 36 w 47"/>
                    <a:gd name="T21" fmla="*/ 52 h 232"/>
                    <a:gd name="T22" fmla="*/ 29 w 47"/>
                    <a:gd name="T23" fmla="*/ 34 h 232"/>
                    <a:gd name="T24" fmla="*/ 22 w 47"/>
                    <a:gd name="T25" fmla="*/ 17 h 232"/>
                    <a:gd name="T26" fmla="*/ 13 w 47"/>
                    <a:gd name="T27" fmla="*/ 0 h 232"/>
                    <a:gd name="T28" fmla="*/ 0 w 47"/>
                    <a:gd name="T29" fmla="*/ 19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242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9" y="1720"/>
                  <a:ext cx="60" cy="27"/>
                </a:xfrm>
                <a:custGeom>
                  <a:avLst/>
                  <a:gdLst>
                    <a:gd name="T0" fmla="*/ 87 w 87"/>
                    <a:gd name="T1" fmla="*/ 22 h 40"/>
                    <a:gd name="T2" fmla="*/ 77 w 87"/>
                    <a:gd name="T3" fmla="*/ 17 h 40"/>
                    <a:gd name="T4" fmla="*/ 68 w 87"/>
                    <a:gd name="T5" fmla="*/ 12 h 40"/>
                    <a:gd name="T6" fmla="*/ 58 w 87"/>
                    <a:gd name="T7" fmla="*/ 7 h 40"/>
                    <a:gd name="T8" fmla="*/ 47 w 87"/>
                    <a:gd name="T9" fmla="*/ 5 h 40"/>
                    <a:gd name="T10" fmla="*/ 37 w 87"/>
                    <a:gd name="T11" fmla="*/ 3 h 40"/>
                    <a:gd name="T12" fmla="*/ 26 w 87"/>
                    <a:gd name="T13" fmla="*/ 2 h 40"/>
                    <a:gd name="T14" fmla="*/ 13 w 87"/>
                    <a:gd name="T15" fmla="*/ 0 h 40"/>
                    <a:gd name="T16" fmla="*/ 0 w 87"/>
                    <a:gd name="T17" fmla="*/ 2 h 40"/>
                    <a:gd name="T18" fmla="*/ 6 w 87"/>
                    <a:gd name="T19" fmla="*/ 6 h 40"/>
                    <a:gd name="T20" fmla="*/ 14 w 87"/>
                    <a:gd name="T21" fmla="*/ 10 h 40"/>
                    <a:gd name="T22" fmla="*/ 22 w 87"/>
                    <a:gd name="T23" fmla="*/ 14 h 40"/>
                    <a:gd name="T24" fmla="*/ 33 w 87"/>
                    <a:gd name="T25" fmla="*/ 18 h 40"/>
                    <a:gd name="T26" fmla="*/ 42 w 87"/>
                    <a:gd name="T27" fmla="*/ 22 h 40"/>
                    <a:gd name="T28" fmla="*/ 52 w 87"/>
                    <a:gd name="T29" fmla="*/ 27 h 40"/>
                    <a:gd name="T30" fmla="*/ 64 w 87"/>
                    <a:gd name="T31" fmla="*/ 33 h 40"/>
                    <a:gd name="T32" fmla="*/ 74 w 87"/>
                    <a:gd name="T33" fmla="*/ 40 h 40"/>
                    <a:gd name="T34" fmla="*/ 87 w 87"/>
                    <a:gd name="T35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52243" name="Group 19"/>
            <p:cNvGrpSpPr>
              <a:grpSpLocks/>
            </p:cNvGrpSpPr>
            <p:nvPr/>
          </p:nvGrpSpPr>
          <p:grpSpPr bwMode="auto"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52244" name="Freeform 2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5" name="Freeform 2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6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2247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52248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9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50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2251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52252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53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54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2255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56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57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58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59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0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1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2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3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4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5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6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7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8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16 w 596"/>
                <a:gd name="T1" fmla="*/ 370 h 666"/>
                <a:gd name="T2" fmla="*/ 6 w 596"/>
                <a:gd name="T3" fmla="*/ 341 h 666"/>
                <a:gd name="T4" fmla="*/ 0 w 596"/>
                <a:gd name="T5" fmla="*/ 289 h 666"/>
                <a:gd name="T6" fmla="*/ 4 w 596"/>
                <a:gd name="T7" fmla="*/ 222 h 666"/>
                <a:gd name="T8" fmla="*/ 25 w 596"/>
                <a:gd name="T9" fmla="*/ 151 h 666"/>
                <a:gd name="T10" fmla="*/ 69 w 596"/>
                <a:gd name="T11" fmla="*/ 84 h 666"/>
                <a:gd name="T12" fmla="*/ 142 w 596"/>
                <a:gd name="T13" fmla="*/ 31 h 666"/>
                <a:gd name="T14" fmla="*/ 247 w 596"/>
                <a:gd name="T15" fmla="*/ 2 h 666"/>
                <a:gd name="T16" fmla="*/ 380 w 596"/>
                <a:gd name="T17" fmla="*/ 9 h 666"/>
                <a:gd name="T18" fmla="*/ 484 w 596"/>
                <a:gd name="T19" fmla="*/ 68 h 666"/>
                <a:gd name="T20" fmla="*/ 554 w 596"/>
                <a:gd name="T21" fmla="*/ 165 h 666"/>
                <a:gd name="T22" fmla="*/ 591 w 596"/>
                <a:gd name="T23" fmla="*/ 284 h 666"/>
                <a:gd name="T24" fmla="*/ 595 w 596"/>
                <a:gd name="T25" fmla="*/ 409 h 666"/>
                <a:gd name="T26" fmla="*/ 566 w 596"/>
                <a:gd name="T27" fmla="*/ 525 h 666"/>
                <a:gd name="T28" fmla="*/ 507 w 596"/>
                <a:gd name="T29" fmla="*/ 615 h 666"/>
                <a:gd name="T30" fmla="*/ 417 w 596"/>
                <a:gd name="T31" fmla="*/ 663 h 666"/>
                <a:gd name="T32" fmla="*/ 389 w 596"/>
                <a:gd name="T33" fmla="*/ 659 h 666"/>
                <a:gd name="T34" fmla="*/ 441 w 596"/>
                <a:gd name="T35" fmla="*/ 617 h 666"/>
                <a:gd name="T36" fmla="*/ 482 w 596"/>
                <a:gd name="T37" fmla="*/ 544 h 666"/>
                <a:gd name="T38" fmla="*/ 509 w 596"/>
                <a:gd name="T39" fmla="*/ 454 h 666"/>
                <a:gd name="T40" fmla="*/ 520 w 596"/>
                <a:gd name="T41" fmla="*/ 355 h 666"/>
                <a:gd name="T42" fmla="*/ 514 w 596"/>
                <a:gd name="T43" fmla="*/ 258 h 666"/>
                <a:gd name="T44" fmla="*/ 485 w 596"/>
                <a:gd name="T45" fmla="*/ 174 h 666"/>
                <a:gd name="T46" fmla="*/ 433 w 596"/>
                <a:gd name="T47" fmla="*/ 112 h 666"/>
                <a:gd name="T48" fmla="*/ 341 w 596"/>
                <a:gd name="T49" fmla="*/ 75 h 666"/>
                <a:gd name="T50" fmla="*/ 246 w 596"/>
                <a:gd name="T51" fmla="*/ 61 h 666"/>
                <a:gd name="T52" fmla="*/ 174 w 596"/>
                <a:gd name="T53" fmla="*/ 71 h 666"/>
                <a:gd name="T54" fmla="*/ 121 w 596"/>
                <a:gd name="T55" fmla="*/ 101 h 666"/>
                <a:gd name="T56" fmla="*/ 84 w 596"/>
                <a:gd name="T57" fmla="*/ 149 h 666"/>
                <a:gd name="T58" fmla="*/ 57 w 596"/>
                <a:gd name="T59" fmla="*/ 206 h 666"/>
                <a:gd name="T60" fmla="*/ 40 w 596"/>
                <a:gd name="T61" fmla="*/ 272 h 666"/>
                <a:gd name="T62" fmla="*/ 28 w 596"/>
                <a:gd name="T63" fmla="*/ 33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226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2270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2271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72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73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84064A-A363-4F54-AF33-F82F0FD5476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74" name="Rectangle 50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75" name="Rectangle 51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80" name="Rectangle 56"/>
          <p:cNvSpPr>
            <a:spLocks noChangeArrowheads="1"/>
          </p:cNvSpPr>
          <p:nvPr/>
        </p:nvSpPr>
        <p:spPr bwMode="auto">
          <a:xfrm>
            <a:off x="76200" y="0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–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4 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牛顿定律的应用举例</a:t>
            </a:r>
          </a:p>
        </p:txBody>
      </p:sp>
      <p:sp>
        <p:nvSpPr>
          <p:cNvPr id="52281" name="Text Box 57"/>
          <p:cNvSpPr txBox="1">
            <a:spLocks noChangeArrowheads="1"/>
          </p:cNvSpPr>
          <p:nvPr userDrawn="1"/>
        </p:nvSpPr>
        <p:spPr bwMode="auto">
          <a:xfrm>
            <a:off x="6640513" y="76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第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章  牛顿定律</a:t>
            </a:r>
          </a:p>
        </p:txBody>
      </p:sp>
    </p:spTree>
    <p:extLst>
      <p:ext uri="{BB962C8B-B14F-4D97-AF65-F5344CB8AC3E}">
        <p14:creationId xmlns:p14="http://schemas.microsoft.com/office/powerpoint/2010/main" val="305622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50.wmf"/><Relationship Id="rId18" Type="http://schemas.openxmlformats.org/officeDocument/2006/relationships/oleObject" Target="../embeddings/oleObject50.bin"/><Relationship Id="rId3" Type="http://schemas.openxmlformats.org/officeDocument/2006/relationships/image" Target="../media/image54.jpeg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52.wmf"/><Relationship Id="rId2" Type="http://schemas.openxmlformats.org/officeDocument/2006/relationships/slideLayout" Target="../slideLayouts/slideLayout40.xml"/><Relationship Id="rId16" Type="http://schemas.openxmlformats.org/officeDocument/2006/relationships/oleObject" Target="../embeddings/oleObject49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9.wmf"/><Relationship Id="rId5" Type="http://schemas.openxmlformats.org/officeDocument/2006/relationships/image" Target="../media/image46.png"/><Relationship Id="rId15" Type="http://schemas.openxmlformats.org/officeDocument/2006/relationships/image" Target="../media/image51.wmf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53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8.wmf"/><Relationship Id="rId14" Type="http://schemas.openxmlformats.org/officeDocument/2006/relationships/oleObject" Target="../embeddings/oleObject48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6.bin"/><Relationship Id="rId18" Type="http://schemas.openxmlformats.org/officeDocument/2006/relationships/image" Target="../media/image62.wmf"/><Relationship Id="rId26" Type="http://schemas.openxmlformats.org/officeDocument/2006/relationships/image" Target="../media/image66.wmf"/><Relationship Id="rId21" Type="http://schemas.openxmlformats.org/officeDocument/2006/relationships/oleObject" Target="../embeddings/oleObject60.bin"/><Relationship Id="rId34" Type="http://schemas.openxmlformats.org/officeDocument/2006/relationships/image" Target="../media/image70.emf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58.bin"/><Relationship Id="rId25" Type="http://schemas.openxmlformats.org/officeDocument/2006/relationships/oleObject" Target="../embeddings/oleObject62.bin"/><Relationship Id="rId33" Type="http://schemas.openxmlformats.org/officeDocument/2006/relationships/oleObject" Target="../embeddings/oleObject66.bin"/><Relationship Id="rId38" Type="http://schemas.openxmlformats.org/officeDocument/2006/relationships/image" Target="../media/image72.wmf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61.wmf"/><Relationship Id="rId20" Type="http://schemas.openxmlformats.org/officeDocument/2006/relationships/image" Target="../media/image63.wmf"/><Relationship Id="rId29" Type="http://schemas.openxmlformats.org/officeDocument/2006/relationships/oleObject" Target="../embeddings/oleObject64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5.bin"/><Relationship Id="rId24" Type="http://schemas.openxmlformats.org/officeDocument/2006/relationships/image" Target="../media/image65.wmf"/><Relationship Id="rId32" Type="http://schemas.openxmlformats.org/officeDocument/2006/relationships/image" Target="../media/image69.wmf"/><Relationship Id="rId37" Type="http://schemas.openxmlformats.org/officeDocument/2006/relationships/oleObject" Target="../embeddings/oleObject68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23" Type="http://schemas.openxmlformats.org/officeDocument/2006/relationships/oleObject" Target="../embeddings/oleObject61.bin"/><Relationship Id="rId28" Type="http://schemas.openxmlformats.org/officeDocument/2006/relationships/image" Target="../media/image67.wmf"/><Relationship Id="rId36" Type="http://schemas.openxmlformats.org/officeDocument/2006/relationships/image" Target="../media/image71.wmf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59.bin"/><Relationship Id="rId31" Type="http://schemas.openxmlformats.org/officeDocument/2006/relationships/oleObject" Target="../embeddings/oleObject65.bin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60.wmf"/><Relationship Id="rId22" Type="http://schemas.openxmlformats.org/officeDocument/2006/relationships/image" Target="../media/image64.wmf"/><Relationship Id="rId27" Type="http://schemas.openxmlformats.org/officeDocument/2006/relationships/oleObject" Target="../embeddings/oleObject63.bin"/><Relationship Id="rId30" Type="http://schemas.openxmlformats.org/officeDocument/2006/relationships/image" Target="../media/image68.emf"/><Relationship Id="rId35" Type="http://schemas.openxmlformats.org/officeDocument/2006/relationships/oleObject" Target="../embeddings/oleObject67.bin"/><Relationship Id="rId8" Type="http://schemas.openxmlformats.org/officeDocument/2006/relationships/image" Target="../media/image57.emf"/><Relationship Id="rId3" Type="http://schemas.openxmlformats.org/officeDocument/2006/relationships/oleObject" Target="../embeddings/oleObject5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7.wmf"/><Relationship Id="rId18" Type="http://schemas.openxmlformats.org/officeDocument/2006/relationships/oleObject" Target="../embeddings/oleObject76.bin"/><Relationship Id="rId26" Type="http://schemas.openxmlformats.org/officeDocument/2006/relationships/image" Target="../media/image83.wmf"/><Relationship Id="rId3" Type="http://schemas.openxmlformats.org/officeDocument/2006/relationships/oleObject" Target="../embeddings/oleObject69.bin"/><Relationship Id="rId21" Type="http://schemas.openxmlformats.org/officeDocument/2006/relationships/image" Target="../media/image81.wmf"/><Relationship Id="rId7" Type="http://schemas.openxmlformats.org/officeDocument/2006/relationships/oleObject" Target="../embeddings/oleObject71.bin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79.wmf"/><Relationship Id="rId25" Type="http://schemas.openxmlformats.org/officeDocument/2006/relationships/oleObject" Target="../embeddings/oleObject80.bin"/><Relationship Id="rId33" Type="http://schemas.openxmlformats.org/officeDocument/2006/relationships/oleObject" Target="../embeddings/oleObject85.bin"/><Relationship Id="rId2" Type="http://schemas.openxmlformats.org/officeDocument/2006/relationships/slideLayout" Target="../slideLayouts/slideLayout51.xml"/><Relationship Id="rId16" Type="http://schemas.openxmlformats.org/officeDocument/2006/relationships/oleObject" Target="../embeddings/oleObject75.bin"/><Relationship Id="rId20" Type="http://schemas.openxmlformats.org/officeDocument/2006/relationships/oleObject" Target="../embeddings/oleObject77.bin"/><Relationship Id="rId29" Type="http://schemas.openxmlformats.org/officeDocument/2006/relationships/oleObject" Target="../embeddings/oleObject82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74.wmf"/><Relationship Id="rId11" Type="http://schemas.openxmlformats.org/officeDocument/2006/relationships/image" Target="../media/image76.wmf"/><Relationship Id="rId24" Type="http://schemas.openxmlformats.org/officeDocument/2006/relationships/image" Target="../media/image82.wmf"/><Relationship Id="rId32" Type="http://schemas.openxmlformats.org/officeDocument/2006/relationships/oleObject" Target="../embeddings/oleObject84.bin"/><Relationship Id="rId5" Type="http://schemas.openxmlformats.org/officeDocument/2006/relationships/oleObject" Target="../embeddings/oleObject70.bin"/><Relationship Id="rId15" Type="http://schemas.openxmlformats.org/officeDocument/2006/relationships/image" Target="../media/image78.wmf"/><Relationship Id="rId23" Type="http://schemas.openxmlformats.org/officeDocument/2006/relationships/oleObject" Target="../embeddings/oleObject79.bin"/><Relationship Id="rId28" Type="http://schemas.openxmlformats.org/officeDocument/2006/relationships/image" Target="../media/image84.wmf"/><Relationship Id="rId10" Type="http://schemas.openxmlformats.org/officeDocument/2006/relationships/oleObject" Target="../embeddings/oleObject72.bin"/><Relationship Id="rId19" Type="http://schemas.openxmlformats.org/officeDocument/2006/relationships/image" Target="../media/image80.wmf"/><Relationship Id="rId31" Type="http://schemas.openxmlformats.org/officeDocument/2006/relationships/oleObject" Target="../embeddings/oleObject83.bin"/><Relationship Id="rId4" Type="http://schemas.openxmlformats.org/officeDocument/2006/relationships/image" Target="../media/image73.wmf"/><Relationship Id="rId9" Type="http://schemas.openxmlformats.org/officeDocument/2006/relationships/image" Target="../media/image28.jpeg"/><Relationship Id="rId14" Type="http://schemas.openxmlformats.org/officeDocument/2006/relationships/oleObject" Target="../embeddings/oleObject74.bin"/><Relationship Id="rId22" Type="http://schemas.openxmlformats.org/officeDocument/2006/relationships/oleObject" Target="../embeddings/oleObject78.bin"/><Relationship Id="rId27" Type="http://schemas.openxmlformats.org/officeDocument/2006/relationships/oleObject" Target="../embeddings/oleObject81.bin"/><Relationship Id="rId30" Type="http://schemas.openxmlformats.org/officeDocument/2006/relationships/image" Target="../media/image85.wmf"/><Relationship Id="rId8" Type="http://schemas.openxmlformats.org/officeDocument/2006/relationships/image" Target="../media/image75.w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7.wmf"/><Relationship Id="rId18" Type="http://schemas.openxmlformats.org/officeDocument/2006/relationships/oleObject" Target="../embeddings/oleObject93.bin"/><Relationship Id="rId26" Type="http://schemas.openxmlformats.org/officeDocument/2006/relationships/oleObject" Target="../embeddings/oleObject98.bin"/><Relationship Id="rId39" Type="http://schemas.openxmlformats.org/officeDocument/2006/relationships/image" Target="../media/image94.wmf"/><Relationship Id="rId21" Type="http://schemas.openxmlformats.org/officeDocument/2006/relationships/oleObject" Target="../embeddings/oleObject95.bin"/><Relationship Id="rId34" Type="http://schemas.openxmlformats.org/officeDocument/2006/relationships/oleObject" Target="../embeddings/oleObject102.bin"/><Relationship Id="rId42" Type="http://schemas.openxmlformats.org/officeDocument/2006/relationships/oleObject" Target="../embeddings/oleObject107.bin"/><Relationship Id="rId47" Type="http://schemas.openxmlformats.org/officeDocument/2006/relationships/image" Target="../media/image98.wmf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51.xml"/><Relationship Id="rId16" Type="http://schemas.openxmlformats.org/officeDocument/2006/relationships/oleObject" Target="../embeddings/oleObject92.bin"/><Relationship Id="rId29" Type="http://schemas.openxmlformats.org/officeDocument/2006/relationships/image" Target="../media/image92.wmf"/><Relationship Id="rId11" Type="http://schemas.openxmlformats.org/officeDocument/2006/relationships/image" Target="../media/image76.wmf"/><Relationship Id="rId24" Type="http://schemas.openxmlformats.org/officeDocument/2006/relationships/image" Target="../media/image91.wmf"/><Relationship Id="rId32" Type="http://schemas.openxmlformats.org/officeDocument/2006/relationships/oleObject" Target="../embeddings/oleObject101.bin"/><Relationship Id="rId37" Type="http://schemas.openxmlformats.org/officeDocument/2006/relationships/oleObject" Target="../embeddings/oleObject104.bin"/><Relationship Id="rId40" Type="http://schemas.openxmlformats.org/officeDocument/2006/relationships/oleObject" Target="../embeddings/oleObject106.bin"/><Relationship Id="rId45" Type="http://schemas.openxmlformats.org/officeDocument/2006/relationships/image" Target="../media/image97.wmf"/><Relationship Id="rId5" Type="http://schemas.openxmlformats.org/officeDocument/2006/relationships/oleObject" Target="../embeddings/oleObject87.bin"/><Relationship Id="rId15" Type="http://schemas.openxmlformats.org/officeDocument/2006/relationships/image" Target="../media/image87.wmf"/><Relationship Id="rId23" Type="http://schemas.openxmlformats.org/officeDocument/2006/relationships/oleObject" Target="../embeddings/oleObject96.bin"/><Relationship Id="rId28" Type="http://schemas.openxmlformats.org/officeDocument/2006/relationships/oleObject" Target="../embeddings/oleObject99.bin"/><Relationship Id="rId36" Type="http://schemas.openxmlformats.org/officeDocument/2006/relationships/oleObject" Target="../embeddings/oleObject103.bin"/><Relationship Id="rId49" Type="http://schemas.openxmlformats.org/officeDocument/2006/relationships/image" Target="../media/image99.wmf"/><Relationship Id="rId10" Type="http://schemas.openxmlformats.org/officeDocument/2006/relationships/oleObject" Target="../embeddings/oleObject89.bin"/><Relationship Id="rId19" Type="http://schemas.openxmlformats.org/officeDocument/2006/relationships/oleObject" Target="../embeddings/oleObject94.bin"/><Relationship Id="rId31" Type="http://schemas.openxmlformats.org/officeDocument/2006/relationships/image" Target="../media/image84.wmf"/><Relationship Id="rId44" Type="http://schemas.openxmlformats.org/officeDocument/2006/relationships/oleObject" Target="../embeddings/oleObject108.bin"/><Relationship Id="rId4" Type="http://schemas.openxmlformats.org/officeDocument/2006/relationships/image" Target="../media/image73.wmf"/><Relationship Id="rId9" Type="http://schemas.openxmlformats.org/officeDocument/2006/relationships/image" Target="../media/image28.jpeg"/><Relationship Id="rId14" Type="http://schemas.openxmlformats.org/officeDocument/2006/relationships/oleObject" Target="../embeddings/oleObject91.bin"/><Relationship Id="rId22" Type="http://schemas.openxmlformats.org/officeDocument/2006/relationships/image" Target="../media/image90.wmf"/><Relationship Id="rId27" Type="http://schemas.openxmlformats.org/officeDocument/2006/relationships/image" Target="../media/image82.wmf"/><Relationship Id="rId30" Type="http://schemas.openxmlformats.org/officeDocument/2006/relationships/oleObject" Target="../embeddings/oleObject100.bin"/><Relationship Id="rId35" Type="http://schemas.openxmlformats.org/officeDocument/2006/relationships/image" Target="../media/image93.wmf"/><Relationship Id="rId43" Type="http://schemas.openxmlformats.org/officeDocument/2006/relationships/image" Target="../media/image96.wmf"/><Relationship Id="rId48" Type="http://schemas.openxmlformats.org/officeDocument/2006/relationships/oleObject" Target="../embeddings/oleObject110.bin"/><Relationship Id="rId8" Type="http://schemas.openxmlformats.org/officeDocument/2006/relationships/image" Target="../media/image86.wmf"/><Relationship Id="rId3" Type="http://schemas.openxmlformats.org/officeDocument/2006/relationships/oleObject" Target="../embeddings/oleObject86.bin"/><Relationship Id="rId12" Type="http://schemas.openxmlformats.org/officeDocument/2006/relationships/oleObject" Target="../embeddings/oleObject90.bin"/><Relationship Id="rId17" Type="http://schemas.openxmlformats.org/officeDocument/2006/relationships/image" Target="../media/image88.wmf"/><Relationship Id="rId25" Type="http://schemas.openxmlformats.org/officeDocument/2006/relationships/oleObject" Target="../embeddings/oleObject97.bin"/><Relationship Id="rId33" Type="http://schemas.openxmlformats.org/officeDocument/2006/relationships/image" Target="../media/image85.wmf"/><Relationship Id="rId38" Type="http://schemas.openxmlformats.org/officeDocument/2006/relationships/oleObject" Target="../embeddings/oleObject105.bin"/><Relationship Id="rId46" Type="http://schemas.openxmlformats.org/officeDocument/2006/relationships/oleObject" Target="../embeddings/oleObject109.bin"/><Relationship Id="rId20" Type="http://schemas.openxmlformats.org/officeDocument/2006/relationships/image" Target="../media/image89.wmf"/><Relationship Id="rId41" Type="http://schemas.openxmlformats.org/officeDocument/2006/relationships/image" Target="../media/image9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74.w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107.wmf"/><Relationship Id="rId26" Type="http://schemas.openxmlformats.org/officeDocument/2006/relationships/image" Target="../media/image111.wmf"/><Relationship Id="rId39" Type="http://schemas.openxmlformats.org/officeDocument/2006/relationships/oleObject" Target="../embeddings/oleObject129.bin"/><Relationship Id="rId21" Type="http://schemas.openxmlformats.org/officeDocument/2006/relationships/oleObject" Target="../embeddings/oleObject120.bin"/><Relationship Id="rId34" Type="http://schemas.openxmlformats.org/officeDocument/2006/relationships/image" Target="../media/image115.wmf"/><Relationship Id="rId42" Type="http://schemas.openxmlformats.org/officeDocument/2006/relationships/image" Target="../media/image117.wmf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106.wmf"/><Relationship Id="rId20" Type="http://schemas.openxmlformats.org/officeDocument/2006/relationships/image" Target="../media/image108.wmf"/><Relationship Id="rId29" Type="http://schemas.openxmlformats.org/officeDocument/2006/relationships/oleObject" Target="../embeddings/oleObject124.bin"/><Relationship Id="rId41" Type="http://schemas.openxmlformats.org/officeDocument/2006/relationships/oleObject" Target="../embeddings/oleObject130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15.bin"/><Relationship Id="rId24" Type="http://schemas.openxmlformats.org/officeDocument/2006/relationships/image" Target="../media/image110.wmf"/><Relationship Id="rId32" Type="http://schemas.openxmlformats.org/officeDocument/2006/relationships/image" Target="../media/image114.wmf"/><Relationship Id="rId37" Type="http://schemas.openxmlformats.org/officeDocument/2006/relationships/oleObject" Target="../embeddings/oleObject128.bin"/><Relationship Id="rId40" Type="http://schemas.openxmlformats.org/officeDocument/2006/relationships/image" Target="../media/image116.wmf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23" Type="http://schemas.openxmlformats.org/officeDocument/2006/relationships/oleObject" Target="../embeddings/oleObject121.bin"/><Relationship Id="rId28" Type="http://schemas.openxmlformats.org/officeDocument/2006/relationships/image" Target="../media/image112.wmf"/><Relationship Id="rId36" Type="http://schemas.openxmlformats.org/officeDocument/2006/relationships/image" Target="../media/image53.wmf"/><Relationship Id="rId10" Type="http://schemas.openxmlformats.org/officeDocument/2006/relationships/image" Target="../media/image103.wmf"/><Relationship Id="rId19" Type="http://schemas.openxmlformats.org/officeDocument/2006/relationships/oleObject" Target="../embeddings/oleObject119.bin"/><Relationship Id="rId31" Type="http://schemas.openxmlformats.org/officeDocument/2006/relationships/oleObject" Target="../embeddings/oleObject125.bin"/><Relationship Id="rId44" Type="http://schemas.openxmlformats.org/officeDocument/2006/relationships/image" Target="../media/image118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05.wmf"/><Relationship Id="rId22" Type="http://schemas.openxmlformats.org/officeDocument/2006/relationships/image" Target="../media/image109.wmf"/><Relationship Id="rId27" Type="http://schemas.openxmlformats.org/officeDocument/2006/relationships/oleObject" Target="../embeddings/oleObject123.bin"/><Relationship Id="rId30" Type="http://schemas.openxmlformats.org/officeDocument/2006/relationships/image" Target="../media/image113.wmf"/><Relationship Id="rId35" Type="http://schemas.openxmlformats.org/officeDocument/2006/relationships/oleObject" Target="../embeddings/oleObject127.bin"/><Relationship Id="rId43" Type="http://schemas.openxmlformats.org/officeDocument/2006/relationships/oleObject" Target="../embeddings/oleObject131.bin"/><Relationship Id="rId8" Type="http://schemas.openxmlformats.org/officeDocument/2006/relationships/image" Target="../media/image102.wmf"/><Relationship Id="rId3" Type="http://schemas.openxmlformats.org/officeDocument/2006/relationships/oleObject" Target="../embeddings/oleObject111.bin"/><Relationship Id="rId12" Type="http://schemas.openxmlformats.org/officeDocument/2006/relationships/image" Target="../media/image104.wmf"/><Relationship Id="rId17" Type="http://schemas.openxmlformats.org/officeDocument/2006/relationships/oleObject" Target="../embeddings/oleObject118.bin"/><Relationship Id="rId25" Type="http://schemas.openxmlformats.org/officeDocument/2006/relationships/oleObject" Target="../embeddings/oleObject122.bin"/><Relationship Id="rId33" Type="http://schemas.openxmlformats.org/officeDocument/2006/relationships/oleObject" Target="../embeddings/oleObject126.bin"/><Relationship Id="rId38" Type="http://schemas.openxmlformats.org/officeDocument/2006/relationships/image" Target="../media/image74.w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24.wmf"/><Relationship Id="rId26" Type="http://schemas.openxmlformats.org/officeDocument/2006/relationships/image" Target="../media/image128.emf"/><Relationship Id="rId39" Type="http://schemas.openxmlformats.org/officeDocument/2006/relationships/oleObject" Target="../embeddings/oleObject151.bin"/><Relationship Id="rId21" Type="http://schemas.openxmlformats.org/officeDocument/2006/relationships/oleObject" Target="../embeddings/oleObject142.bin"/><Relationship Id="rId34" Type="http://schemas.openxmlformats.org/officeDocument/2006/relationships/image" Target="../media/image132.wmf"/><Relationship Id="rId42" Type="http://schemas.openxmlformats.org/officeDocument/2006/relationships/image" Target="../media/image136.wmf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51.xml"/><Relationship Id="rId16" Type="http://schemas.openxmlformats.org/officeDocument/2006/relationships/oleObject" Target="../embeddings/oleObject139.bin"/><Relationship Id="rId20" Type="http://schemas.openxmlformats.org/officeDocument/2006/relationships/image" Target="../media/image125.emf"/><Relationship Id="rId29" Type="http://schemas.openxmlformats.org/officeDocument/2006/relationships/oleObject" Target="../embeddings/oleObject146.bin"/><Relationship Id="rId41" Type="http://schemas.openxmlformats.org/officeDocument/2006/relationships/oleObject" Target="../embeddings/oleObject152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36.bin"/><Relationship Id="rId24" Type="http://schemas.openxmlformats.org/officeDocument/2006/relationships/image" Target="../media/image127.emf"/><Relationship Id="rId32" Type="http://schemas.openxmlformats.org/officeDocument/2006/relationships/image" Target="../media/image131.wmf"/><Relationship Id="rId37" Type="http://schemas.openxmlformats.org/officeDocument/2006/relationships/oleObject" Target="../embeddings/oleObject150.bin"/><Relationship Id="rId40" Type="http://schemas.openxmlformats.org/officeDocument/2006/relationships/image" Target="../media/image135.wmf"/><Relationship Id="rId5" Type="http://schemas.openxmlformats.org/officeDocument/2006/relationships/oleObject" Target="../embeddings/oleObject133.bin"/><Relationship Id="rId15" Type="http://schemas.openxmlformats.org/officeDocument/2006/relationships/image" Target="../media/image113.wmf"/><Relationship Id="rId23" Type="http://schemas.openxmlformats.org/officeDocument/2006/relationships/oleObject" Target="../embeddings/oleObject143.bin"/><Relationship Id="rId28" Type="http://schemas.openxmlformats.org/officeDocument/2006/relationships/image" Target="../media/image129.wmf"/><Relationship Id="rId36" Type="http://schemas.openxmlformats.org/officeDocument/2006/relationships/image" Target="../media/image133.emf"/><Relationship Id="rId10" Type="http://schemas.openxmlformats.org/officeDocument/2006/relationships/image" Target="../media/image122.wmf"/><Relationship Id="rId19" Type="http://schemas.openxmlformats.org/officeDocument/2006/relationships/oleObject" Target="../embeddings/oleObject141.bin"/><Relationship Id="rId31" Type="http://schemas.openxmlformats.org/officeDocument/2006/relationships/oleObject" Target="../embeddings/oleObject147.bin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35.bin"/><Relationship Id="rId14" Type="http://schemas.openxmlformats.org/officeDocument/2006/relationships/oleObject" Target="../embeddings/oleObject138.bin"/><Relationship Id="rId22" Type="http://schemas.openxmlformats.org/officeDocument/2006/relationships/image" Target="../media/image126.wmf"/><Relationship Id="rId27" Type="http://schemas.openxmlformats.org/officeDocument/2006/relationships/oleObject" Target="../embeddings/oleObject145.bin"/><Relationship Id="rId30" Type="http://schemas.openxmlformats.org/officeDocument/2006/relationships/image" Target="../media/image130.wmf"/><Relationship Id="rId35" Type="http://schemas.openxmlformats.org/officeDocument/2006/relationships/oleObject" Target="../embeddings/oleObject149.bin"/><Relationship Id="rId8" Type="http://schemas.openxmlformats.org/officeDocument/2006/relationships/image" Target="../media/image121.wmf"/><Relationship Id="rId3" Type="http://schemas.openxmlformats.org/officeDocument/2006/relationships/oleObject" Target="../embeddings/oleObject132.bin"/><Relationship Id="rId12" Type="http://schemas.openxmlformats.org/officeDocument/2006/relationships/image" Target="../media/image123.wmf"/><Relationship Id="rId17" Type="http://schemas.openxmlformats.org/officeDocument/2006/relationships/oleObject" Target="../embeddings/oleObject140.bin"/><Relationship Id="rId25" Type="http://schemas.openxmlformats.org/officeDocument/2006/relationships/oleObject" Target="../embeddings/oleObject144.bin"/><Relationship Id="rId33" Type="http://schemas.openxmlformats.org/officeDocument/2006/relationships/oleObject" Target="../embeddings/oleObject148.bin"/><Relationship Id="rId38" Type="http://schemas.openxmlformats.org/officeDocument/2006/relationships/image" Target="../media/image134.e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3.wmf"/><Relationship Id="rId18" Type="http://schemas.openxmlformats.org/officeDocument/2006/relationships/oleObject" Target="../embeddings/oleObject161.bin"/><Relationship Id="rId26" Type="http://schemas.openxmlformats.org/officeDocument/2006/relationships/oleObject" Target="../embeddings/oleObject165.bin"/><Relationship Id="rId3" Type="http://schemas.openxmlformats.org/officeDocument/2006/relationships/oleObject" Target="../embeddings/oleObject153.bin"/><Relationship Id="rId21" Type="http://schemas.openxmlformats.org/officeDocument/2006/relationships/image" Target="../media/image126.wmf"/><Relationship Id="rId7" Type="http://schemas.openxmlformats.org/officeDocument/2006/relationships/oleObject" Target="../embeddings/oleObject155.bin"/><Relationship Id="rId12" Type="http://schemas.openxmlformats.org/officeDocument/2006/relationships/oleObject" Target="../embeddings/oleObject158.bin"/><Relationship Id="rId17" Type="http://schemas.openxmlformats.org/officeDocument/2006/relationships/image" Target="../media/image124.wmf"/><Relationship Id="rId25" Type="http://schemas.openxmlformats.org/officeDocument/2006/relationships/image" Target="../media/image141.emf"/><Relationship Id="rId33" Type="http://schemas.openxmlformats.org/officeDocument/2006/relationships/image" Target="../media/image144.wmf"/><Relationship Id="rId2" Type="http://schemas.openxmlformats.org/officeDocument/2006/relationships/slideLayout" Target="../slideLayouts/slideLayout51.xml"/><Relationship Id="rId16" Type="http://schemas.openxmlformats.org/officeDocument/2006/relationships/oleObject" Target="../embeddings/oleObject160.bin"/><Relationship Id="rId20" Type="http://schemas.openxmlformats.org/officeDocument/2006/relationships/oleObject" Target="../embeddings/oleObject162.bin"/><Relationship Id="rId29" Type="http://schemas.openxmlformats.org/officeDocument/2006/relationships/image" Target="../media/image143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57.bin"/><Relationship Id="rId24" Type="http://schemas.openxmlformats.org/officeDocument/2006/relationships/oleObject" Target="../embeddings/oleObject164.bin"/><Relationship Id="rId32" Type="http://schemas.openxmlformats.org/officeDocument/2006/relationships/oleObject" Target="../embeddings/oleObject168.bin"/><Relationship Id="rId5" Type="http://schemas.openxmlformats.org/officeDocument/2006/relationships/oleObject" Target="../embeddings/oleObject154.bin"/><Relationship Id="rId15" Type="http://schemas.openxmlformats.org/officeDocument/2006/relationships/image" Target="../media/image120.wmf"/><Relationship Id="rId23" Type="http://schemas.openxmlformats.org/officeDocument/2006/relationships/image" Target="../media/image140.emf"/><Relationship Id="rId28" Type="http://schemas.openxmlformats.org/officeDocument/2006/relationships/oleObject" Target="../embeddings/oleObject166.bin"/><Relationship Id="rId10" Type="http://schemas.openxmlformats.org/officeDocument/2006/relationships/image" Target="../media/image122.wmf"/><Relationship Id="rId19" Type="http://schemas.openxmlformats.org/officeDocument/2006/relationships/image" Target="../media/image139.emf"/><Relationship Id="rId31" Type="http://schemas.openxmlformats.org/officeDocument/2006/relationships/image" Target="../media/image135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56.bin"/><Relationship Id="rId14" Type="http://schemas.openxmlformats.org/officeDocument/2006/relationships/oleObject" Target="../embeddings/oleObject159.bin"/><Relationship Id="rId22" Type="http://schemas.openxmlformats.org/officeDocument/2006/relationships/oleObject" Target="../embeddings/oleObject163.bin"/><Relationship Id="rId27" Type="http://schemas.openxmlformats.org/officeDocument/2006/relationships/image" Target="../media/image142.emf"/><Relationship Id="rId30" Type="http://schemas.openxmlformats.org/officeDocument/2006/relationships/oleObject" Target="../embeddings/oleObject167.bin"/><Relationship Id="rId8" Type="http://schemas.openxmlformats.org/officeDocument/2006/relationships/image" Target="../media/image12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75.bin"/><Relationship Id="rId18" Type="http://schemas.openxmlformats.org/officeDocument/2006/relationships/image" Target="../media/image151.wmf"/><Relationship Id="rId3" Type="http://schemas.openxmlformats.org/officeDocument/2006/relationships/oleObject" Target="../embeddings/oleObject169.bin"/><Relationship Id="rId21" Type="http://schemas.openxmlformats.org/officeDocument/2006/relationships/oleObject" Target="../embeddings/oleObject179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48.emf"/><Relationship Id="rId17" Type="http://schemas.openxmlformats.org/officeDocument/2006/relationships/oleObject" Target="../embeddings/oleObject177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150.wmf"/><Relationship Id="rId20" Type="http://schemas.openxmlformats.org/officeDocument/2006/relationships/image" Target="../media/image152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74.bin"/><Relationship Id="rId24" Type="http://schemas.openxmlformats.org/officeDocument/2006/relationships/image" Target="../media/image154.wmf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6.bin"/><Relationship Id="rId23" Type="http://schemas.openxmlformats.org/officeDocument/2006/relationships/oleObject" Target="../embeddings/oleObject180.bin"/><Relationship Id="rId10" Type="http://schemas.openxmlformats.org/officeDocument/2006/relationships/oleObject" Target="../embeddings/oleObject173.bin"/><Relationship Id="rId19" Type="http://schemas.openxmlformats.org/officeDocument/2006/relationships/oleObject" Target="../embeddings/oleObject178.bin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49.wmf"/><Relationship Id="rId22" Type="http://schemas.openxmlformats.org/officeDocument/2006/relationships/image" Target="../media/image15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emf"/><Relationship Id="rId13" Type="http://schemas.openxmlformats.org/officeDocument/2006/relationships/oleObject" Target="../embeddings/oleObject186.bin"/><Relationship Id="rId18" Type="http://schemas.openxmlformats.org/officeDocument/2006/relationships/image" Target="../media/image153.wmf"/><Relationship Id="rId26" Type="http://schemas.openxmlformats.org/officeDocument/2006/relationships/image" Target="../media/image159.wmf"/><Relationship Id="rId3" Type="http://schemas.openxmlformats.org/officeDocument/2006/relationships/oleObject" Target="../embeddings/oleObject181.bin"/><Relationship Id="rId21" Type="http://schemas.openxmlformats.org/officeDocument/2006/relationships/oleObject" Target="../embeddings/oleObject190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50.wmf"/><Relationship Id="rId17" Type="http://schemas.openxmlformats.org/officeDocument/2006/relationships/oleObject" Target="../embeddings/oleObject188.bin"/><Relationship Id="rId25" Type="http://schemas.openxmlformats.org/officeDocument/2006/relationships/oleObject" Target="../embeddings/oleObject192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156.emf"/><Relationship Id="rId20" Type="http://schemas.openxmlformats.org/officeDocument/2006/relationships/image" Target="../media/image154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85.bin"/><Relationship Id="rId24" Type="http://schemas.openxmlformats.org/officeDocument/2006/relationships/image" Target="../media/image158.wmf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7.bin"/><Relationship Id="rId23" Type="http://schemas.openxmlformats.org/officeDocument/2006/relationships/oleObject" Target="../embeddings/oleObject191.bin"/><Relationship Id="rId28" Type="http://schemas.openxmlformats.org/officeDocument/2006/relationships/image" Target="../media/image160.wmf"/><Relationship Id="rId10" Type="http://schemas.openxmlformats.org/officeDocument/2006/relationships/image" Target="../media/image149.wmf"/><Relationship Id="rId19" Type="http://schemas.openxmlformats.org/officeDocument/2006/relationships/oleObject" Target="../embeddings/oleObject189.bin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151.wmf"/><Relationship Id="rId22" Type="http://schemas.openxmlformats.org/officeDocument/2006/relationships/image" Target="../media/image157.wmf"/><Relationship Id="rId27" Type="http://schemas.openxmlformats.org/officeDocument/2006/relationships/oleObject" Target="../embeddings/oleObject193.bin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9.bin"/><Relationship Id="rId18" Type="http://schemas.openxmlformats.org/officeDocument/2006/relationships/image" Target="../media/image153.wmf"/><Relationship Id="rId26" Type="http://schemas.openxmlformats.org/officeDocument/2006/relationships/image" Target="../media/image158.wmf"/><Relationship Id="rId39" Type="http://schemas.openxmlformats.org/officeDocument/2006/relationships/oleObject" Target="../embeddings/oleObject212.bin"/><Relationship Id="rId21" Type="http://schemas.openxmlformats.org/officeDocument/2006/relationships/oleObject" Target="../embeddings/oleObject203.bin"/><Relationship Id="rId34" Type="http://schemas.openxmlformats.org/officeDocument/2006/relationships/image" Target="../media/image165.wmf"/><Relationship Id="rId42" Type="http://schemas.openxmlformats.org/officeDocument/2006/relationships/image" Target="../media/image169.wmf"/><Relationship Id="rId47" Type="http://schemas.openxmlformats.org/officeDocument/2006/relationships/oleObject" Target="../embeddings/oleObject216.bin"/><Relationship Id="rId7" Type="http://schemas.openxmlformats.org/officeDocument/2006/relationships/oleObject" Target="../embeddings/oleObject196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162.emf"/><Relationship Id="rId29" Type="http://schemas.openxmlformats.org/officeDocument/2006/relationships/oleObject" Target="../embeddings/oleObject207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98.bin"/><Relationship Id="rId24" Type="http://schemas.openxmlformats.org/officeDocument/2006/relationships/image" Target="../media/image159.wmf"/><Relationship Id="rId32" Type="http://schemas.openxmlformats.org/officeDocument/2006/relationships/image" Target="../media/image164.wmf"/><Relationship Id="rId37" Type="http://schemas.openxmlformats.org/officeDocument/2006/relationships/oleObject" Target="../embeddings/oleObject211.bin"/><Relationship Id="rId40" Type="http://schemas.openxmlformats.org/officeDocument/2006/relationships/image" Target="../media/image168.wmf"/><Relationship Id="rId45" Type="http://schemas.openxmlformats.org/officeDocument/2006/relationships/oleObject" Target="../embeddings/oleObject215.bin"/><Relationship Id="rId5" Type="http://schemas.openxmlformats.org/officeDocument/2006/relationships/oleObject" Target="../embeddings/oleObject195.bin"/><Relationship Id="rId15" Type="http://schemas.openxmlformats.org/officeDocument/2006/relationships/oleObject" Target="../embeddings/oleObject200.bin"/><Relationship Id="rId23" Type="http://schemas.openxmlformats.org/officeDocument/2006/relationships/oleObject" Target="../embeddings/oleObject204.bin"/><Relationship Id="rId28" Type="http://schemas.openxmlformats.org/officeDocument/2006/relationships/image" Target="../media/image157.wmf"/><Relationship Id="rId36" Type="http://schemas.openxmlformats.org/officeDocument/2006/relationships/image" Target="../media/image166.wmf"/><Relationship Id="rId10" Type="http://schemas.openxmlformats.org/officeDocument/2006/relationships/image" Target="../media/image149.wmf"/><Relationship Id="rId19" Type="http://schemas.openxmlformats.org/officeDocument/2006/relationships/oleObject" Target="../embeddings/oleObject202.bin"/><Relationship Id="rId31" Type="http://schemas.openxmlformats.org/officeDocument/2006/relationships/oleObject" Target="../embeddings/oleObject208.bin"/><Relationship Id="rId44" Type="http://schemas.openxmlformats.org/officeDocument/2006/relationships/image" Target="../media/image170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97.bin"/><Relationship Id="rId14" Type="http://schemas.openxmlformats.org/officeDocument/2006/relationships/image" Target="../media/image151.wmf"/><Relationship Id="rId22" Type="http://schemas.openxmlformats.org/officeDocument/2006/relationships/image" Target="../media/image160.wmf"/><Relationship Id="rId27" Type="http://schemas.openxmlformats.org/officeDocument/2006/relationships/oleObject" Target="../embeddings/oleObject206.bin"/><Relationship Id="rId30" Type="http://schemas.openxmlformats.org/officeDocument/2006/relationships/image" Target="../media/image163.wmf"/><Relationship Id="rId35" Type="http://schemas.openxmlformats.org/officeDocument/2006/relationships/oleObject" Target="../embeddings/oleObject210.bin"/><Relationship Id="rId43" Type="http://schemas.openxmlformats.org/officeDocument/2006/relationships/oleObject" Target="../embeddings/oleObject214.bin"/><Relationship Id="rId8" Type="http://schemas.openxmlformats.org/officeDocument/2006/relationships/image" Target="../media/image161.emf"/><Relationship Id="rId3" Type="http://schemas.openxmlformats.org/officeDocument/2006/relationships/oleObject" Target="../embeddings/oleObject194.bin"/><Relationship Id="rId12" Type="http://schemas.openxmlformats.org/officeDocument/2006/relationships/image" Target="../media/image150.wmf"/><Relationship Id="rId17" Type="http://schemas.openxmlformats.org/officeDocument/2006/relationships/oleObject" Target="../embeddings/oleObject201.bin"/><Relationship Id="rId25" Type="http://schemas.openxmlformats.org/officeDocument/2006/relationships/oleObject" Target="../embeddings/oleObject205.bin"/><Relationship Id="rId33" Type="http://schemas.openxmlformats.org/officeDocument/2006/relationships/oleObject" Target="../embeddings/oleObject209.bin"/><Relationship Id="rId38" Type="http://schemas.openxmlformats.org/officeDocument/2006/relationships/image" Target="../media/image167.wmf"/><Relationship Id="rId46" Type="http://schemas.openxmlformats.org/officeDocument/2006/relationships/image" Target="../media/image171.wmf"/><Relationship Id="rId20" Type="http://schemas.openxmlformats.org/officeDocument/2006/relationships/image" Target="../media/image154.wmf"/><Relationship Id="rId41" Type="http://schemas.openxmlformats.org/officeDocument/2006/relationships/oleObject" Target="../embeddings/oleObject21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oleObject" Target="../embeddings/oleObject222.bin"/><Relationship Id="rId18" Type="http://schemas.openxmlformats.org/officeDocument/2006/relationships/image" Target="../media/image146.wmf"/><Relationship Id="rId26" Type="http://schemas.openxmlformats.org/officeDocument/2006/relationships/image" Target="../media/image150.wmf"/><Relationship Id="rId3" Type="http://schemas.openxmlformats.org/officeDocument/2006/relationships/oleObject" Target="../embeddings/oleObject217.bin"/><Relationship Id="rId21" Type="http://schemas.openxmlformats.org/officeDocument/2006/relationships/oleObject" Target="../embeddings/oleObject226.bin"/><Relationship Id="rId7" Type="http://schemas.openxmlformats.org/officeDocument/2006/relationships/oleObject" Target="../embeddings/oleObject219.bin"/><Relationship Id="rId12" Type="http://schemas.openxmlformats.org/officeDocument/2006/relationships/image" Target="../media/image176.wmf"/><Relationship Id="rId17" Type="http://schemas.openxmlformats.org/officeDocument/2006/relationships/oleObject" Target="../embeddings/oleObject224.bin"/><Relationship Id="rId25" Type="http://schemas.openxmlformats.org/officeDocument/2006/relationships/oleObject" Target="../embeddings/oleObject228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178.wmf"/><Relationship Id="rId20" Type="http://schemas.openxmlformats.org/officeDocument/2006/relationships/image" Target="../media/image147.wmf"/><Relationship Id="rId29" Type="http://schemas.openxmlformats.org/officeDocument/2006/relationships/oleObject" Target="../embeddings/oleObject230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73.wmf"/><Relationship Id="rId11" Type="http://schemas.openxmlformats.org/officeDocument/2006/relationships/oleObject" Target="../embeddings/oleObject221.bin"/><Relationship Id="rId24" Type="http://schemas.openxmlformats.org/officeDocument/2006/relationships/image" Target="../media/image149.wmf"/><Relationship Id="rId32" Type="http://schemas.openxmlformats.org/officeDocument/2006/relationships/image" Target="../media/image167.wmf"/><Relationship Id="rId5" Type="http://schemas.openxmlformats.org/officeDocument/2006/relationships/oleObject" Target="../embeddings/oleObject218.bin"/><Relationship Id="rId15" Type="http://schemas.openxmlformats.org/officeDocument/2006/relationships/oleObject" Target="../embeddings/oleObject223.bin"/><Relationship Id="rId23" Type="http://schemas.openxmlformats.org/officeDocument/2006/relationships/oleObject" Target="../embeddings/oleObject227.bin"/><Relationship Id="rId28" Type="http://schemas.openxmlformats.org/officeDocument/2006/relationships/image" Target="../media/image151.wmf"/><Relationship Id="rId10" Type="http://schemas.openxmlformats.org/officeDocument/2006/relationships/image" Target="../media/image175.wmf"/><Relationship Id="rId19" Type="http://schemas.openxmlformats.org/officeDocument/2006/relationships/oleObject" Target="../embeddings/oleObject225.bin"/><Relationship Id="rId31" Type="http://schemas.openxmlformats.org/officeDocument/2006/relationships/oleObject" Target="../embeddings/oleObject231.bin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220.bin"/><Relationship Id="rId14" Type="http://schemas.openxmlformats.org/officeDocument/2006/relationships/image" Target="../media/image177.wmf"/><Relationship Id="rId22" Type="http://schemas.openxmlformats.org/officeDocument/2006/relationships/image" Target="../media/image179.emf"/><Relationship Id="rId27" Type="http://schemas.openxmlformats.org/officeDocument/2006/relationships/oleObject" Target="../embeddings/oleObject229.bin"/><Relationship Id="rId30" Type="http://schemas.openxmlformats.org/officeDocument/2006/relationships/image" Target="../media/image180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13" Type="http://schemas.openxmlformats.org/officeDocument/2006/relationships/oleObject" Target="../embeddings/oleObject237.bin"/><Relationship Id="rId18" Type="http://schemas.openxmlformats.org/officeDocument/2006/relationships/image" Target="../media/image159.wmf"/><Relationship Id="rId3" Type="http://schemas.openxmlformats.org/officeDocument/2006/relationships/oleObject" Target="../embeddings/oleObject232.bin"/><Relationship Id="rId7" Type="http://schemas.openxmlformats.org/officeDocument/2006/relationships/oleObject" Target="../embeddings/oleObject234.bin"/><Relationship Id="rId12" Type="http://schemas.openxmlformats.org/officeDocument/2006/relationships/image" Target="../media/image158.wmf"/><Relationship Id="rId17" Type="http://schemas.openxmlformats.org/officeDocument/2006/relationships/oleObject" Target="../embeddings/oleObject239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167.wmf"/><Relationship Id="rId20" Type="http://schemas.openxmlformats.org/officeDocument/2006/relationships/image" Target="../media/image185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82.wmf"/><Relationship Id="rId11" Type="http://schemas.openxmlformats.org/officeDocument/2006/relationships/oleObject" Target="../embeddings/oleObject236.bin"/><Relationship Id="rId5" Type="http://schemas.openxmlformats.org/officeDocument/2006/relationships/oleObject" Target="../embeddings/oleObject233.bin"/><Relationship Id="rId15" Type="http://schemas.openxmlformats.org/officeDocument/2006/relationships/oleObject" Target="../embeddings/oleObject238.bin"/><Relationship Id="rId10" Type="http://schemas.openxmlformats.org/officeDocument/2006/relationships/image" Target="../media/image184.wmf"/><Relationship Id="rId19" Type="http://schemas.openxmlformats.org/officeDocument/2006/relationships/oleObject" Target="../embeddings/oleObject240.bin"/><Relationship Id="rId4" Type="http://schemas.openxmlformats.org/officeDocument/2006/relationships/image" Target="../media/image181.wmf"/><Relationship Id="rId9" Type="http://schemas.openxmlformats.org/officeDocument/2006/relationships/oleObject" Target="../embeddings/oleObject235.bin"/><Relationship Id="rId14" Type="http://schemas.openxmlformats.org/officeDocument/2006/relationships/image" Target="../media/image15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13" Type="http://schemas.openxmlformats.org/officeDocument/2006/relationships/oleObject" Target="../embeddings/oleObject246.bin"/><Relationship Id="rId18" Type="http://schemas.openxmlformats.org/officeDocument/2006/relationships/oleObject" Target="../embeddings/oleObject249.bin"/><Relationship Id="rId26" Type="http://schemas.openxmlformats.org/officeDocument/2006/relationships/oleObject" Target="../embeddings/oleObject253.bin"/><Relationship Id="rId3" Type="http://schemas.openxmlformats.org/officeDocument/2006/relationships/oleObject" Target="../embeddings/oleObject241.bin"/><Relationship Id="rId21" Type="http://schemas.openxmlformats.org/officeDocument/2006/relationships/image" Target="../media/image194.wmf"/><Relationship Id="rId7" Type="http://schemas.openxmlformats.org/officeDocument/2006/relationships/oleObject" Target="../embeddings/oleObject243.bin"/><Relationship Id="rId12" Type="http://schemas.openxmlformats.org/officeDocument/2006/relationships/image" Target="../media/image190.wmf"/><Relationship Id="rId17" Type="http://schemas.openxmlformats.org/officeDocument/2006/relationships/image" Target="../media/image192.wmf"/><Relationship Id="rId25" Type="http://schemas.openxmlformats.org/officeDocument/2006/relationships/image" Target="../media/image196.wmf"/><Relationship Id="rId2" Type="http://schemas.openxmlformats.org/officeDocument/2006/relationships/slideLayout" Target="../slideLayouts/slideLayout51.xml"/><Relationship Id="rId16" Type="http://schemas.openxmlformats.org/officeDocument/2006/relationships/oleObject" Target="../embeddings/oleObject248.bin"/><Relationship Id="rId20" Type="http://schemas.openxmlformats.org/officeDocument/2006/relationships/oleObject" Target="../embeddings/oleObject250.bin"/><Relationship Id="rId29" Type="http://schemas.openxmlformats.org/officeDocument/2006/relationships/image" Target="../media/image198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87.wmf"/><Relationship Id="rId11" Type="http://schemas.openxmlformats.org/officeDocument/2006/relationships/oleObject" Target="../embeddings/oleObject245.bin"/><Relationship Id="rId24" Type="http://schemas.openxmlformats.org/officeDocument/2006/relationships/oleObject" Target="../embeddings/oleObject252.bin"/><Relationship Id="rId5" Type="http://schemas.openxmlformats.org/officeDocument/2006/relationships/oleObject" Target="../embeddings/oleObject242.bin"/><Relationship Id="rId15" Type="http://schemas.openxmlformats.org/officeDocument/2006/relationships/oleObject" Target="../embeddings/oleObject247.bin"/><Relationship Id="rId23" Type="http://schemas.openxmlformats.org/officeDocument/2006/relationships/image" Target="../media/image195.wmf"/><Relationship Id="rId28" Type="http://schemas.openxmlformats.org/officeDocument/2006/relationships/oleObject" Target="../embeddings/oleObject254.bin"/><Relationship Id="rId10" Type="http://schemas.openxmlformats.org/officeDocument/2006/relationships/image" Target="../media/image189.wmf"/><Relationship Id="rId19" Type="http://schemas.openxmlformats.org/officeDocument/2006/relationships/image" Target="../media/image193.wmf"/><Relationship Id="rId31" Type="http://schemas.openxmlformats.org/officeDocument/2006/relationships/image" Target="../media/image199.wmf"/><Relationship Id="rId4" Type="http://schemas.openxmlformats.org/officeDocument/2006/relationships/image" Target="../media/image186.wmf"/><Relationship Id="rId9" Type="http://schemas.openxmlformats.org/officeDocument/2006/relationships/oleObject" Target="../embeddings/oleObject244.bin"/><Relationship Id="rId14" Type="http://schemas.openxmlformats.org/officeDocument/2006/relationships/image" Target="../media/image191.wmf"/><Relationship Id="rId22" Type="http://schemas.openxmlformats.org/officeDocument/2006/relationships/oleObject" Target="../embeddings/oleObject251.bin"/><Relationship Id="rId27" Type="http://schemas.openxmlformats.org/officeDocument/2006/relationships/image" Target="../media/image197.wmf"/><Relationship Id="rId30" Type="http://schemas.openxmlformats.org/officeDocument/2006/relationships/oleObject" Target="../embeddings/oleObject25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13" Type="http://schemas.openxmlformats.org/officeDocument/2006/relationships/oleObject" Target="../embeddings/oleObject261.bin"/><Relationship Id="rId18" Type="http://schemas.openxmlformats.org/officeDocument/2006/relationships/image" Target="../media/image207.wmf"/><Relationship Id="rId3" Type="http://schemas.openxmlformats.org/officeDocument/2006/relationships/oleObject" Target="../embeddings/oleObject256.bin"/><Relationship Id="rId21" Type="http://schemas.openxmlformats.org/officeDocument/2006/relationships/oleObject" Target="../embeddings/oleObject265.bin"/><Relationship Id="rId7" Type="http://schemas.openxmlformats.org/officeDocument/2006/relationships/oleObject" Target="../embeddings/oleObject258.bin"/><Relationship Id="rId12" Type="http://schemas.openxmlformats.org/officeDocument/2006/relationships/image" Target="../media/image204.wmf"/><Relationship Id="rId17" Type="http://schemas.openxmlformats.org/officeDocument/2006/relationships/oleObject" Target="../embeddings/oleObject263.bin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206.wmf"/><Relationship Id="rId20" Type="http://schemas.openxmlformats.org/officeDocument/2006/relationships/image" Target="../media/image208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01.wmf"/><Relationship Id="rId11" Type="http://schemas.openxmlformats.org/officeDocument/2006/relationships/oleObject" Target="../embeddings/oleObject260.bin"/><Relationship Id="rId24" Type="http://schemas.openxmlformats.org/officeDocument/2006/relationships/image" Target="../media/image210.wmf"/><Relationship Id="rId5" Type="http://schemas.openxmlformats.org/officeDocument/2006/relationships/oleObject" Target="../embeddings/oleObject257.bin"/><Relationship Id="rId15" Type="http://schemas.openxmlformats.org/officeDocument/2006/relationships/oleObject" Target="../embeddings/oleObject262.bin"/><Relationship Id="rId23" Type="http://schemas.openxmlformats.org/officeDocument/2006/relationships/oleObject" Target="../embeddings/oleObject266.bin"/><Relationship Id="rId10" Type="http://schemas.openxmlformats.org/officeDocument/2006/relationships/image" Target="../media/image203.wmf"/><Relationship Id="rId19" Type="http://schemas.openxmlformats.org/officeDocument/2006/relationships/oleObject" Target="../embeddings/oleObject264.bin"/><Relationship Id="rId4" Type="http://schemas.openxmlformats.org/officeDocument/2006/relationships/image" Target="../media/image200.wmf"/><Relationship Id="rId9" Type="http://schemas.openxmlformats.org/officeDocument/2006/relationships/oleObject" Target="../embeddings/oleObject259.bin"/><Relationship Id="rId14" Type="http://schemas.openxmlformats.org/officeDocument/2006/relationships/image" Target="../media/image205.wmf"/><Relationship Id="rId22" Type="http://schemas.openxmlformats.org/officeDocument/2006/relationships/image" Target="../media/image20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13" Type="http://schemas.openxmlformats.org/officeDocument/2006/relationships/oleObject" Target="../embeddings/oleObject272.bin"/><Relationship Id="rId3" Type="http://schemas.openxmlformats.org/officeDocument/2006/relationships/oleObject" Target="../embeddings/oleObject267.bin"/><Relationship Id="rId7" Type="http://schemas.openxmlformats.org/officeDocument/2006/relationships/oleObject" Target="../embeddings/oleObject269.bin"/><Relationship Id="rId12" Type="http://schemas.openxmlformats.org/officeDocument/2006/relationships/image" Target="../media/image215.wmf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217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12.wmf"/><Relationship Id="rId11" Type="http://schemas.openxmlformats.org/officeDocument/2006/relationships/oleObject" Target="../embeddings/oleObject271.bin"/><Relationship Id="rId5" Type="http://schemas.openxmlformats.org/officeDocument/2006/relationships/oleObject" Target="../embeddings/oleObject268.bin"/><Relationship Id="rId15" Type="http://schemas.openxmlformats.org/officeDocument/2006/relationships/oleObject" Target="../embeddings/oleObject273.bin"/><Relationship Id="rId10" Type="http://schemas.openxmlformats.org/officeDocument/2006/relationships/image" Target="../media/image214.wmf"/><Relationship Id="rId4" Type="http://schemas.openxmlformats.org/officeDocument/2006/relationships/image" Target="../media/image211.wmf"/><Relationship Id="rId9" Type="http://schemas.openxmlformats.org/officeDocument/2006/relationships/oleObject" Target="../embeddings/oleObject270.bin"/><Relationship Id="rId14" Type="http://schemas.openxmlformats.org/officeDocument/2006/relationships/image" Target="../media/image216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4.e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3.emf"/><Relationship Id="rId20" Type="http://schemas.openxmlformats.org/officeDocument/2006/relationships/image" Target="../media/image25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8.jpeg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8.wmf"/><Relationship Id="rId9" Type="http://schemas.openxmlformats.org/officeDocument/2006/relationships/image" Target="../media/image27.jpeg"/><Relationship Id="rId14" Type="http://schemas.openxmlformats.org/officeDocument/2006/relationships/image" Target="../media/image22.wmf"/><Relationship Id="rId22" Type="http://schemas.openxmlformats.org/officeDocument/2006/relationships/image" Target="../media/image2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36.wmf"/><Relationship Id="rId3" Type="http://schemas.openxmlformats.org/officeDocument/2006/relationships/oleObject" Target="../embeddings/oleObject26.bin"/><Relationship Id="rId21" Type="http://schemas.openxmlformats.org/officeDocument/2006/relationships/oleObject" Target="../embeddings/oleObject35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4.wmf"/><Relationship Id="rId22" Type="http://schemas.openxmlformats.org/officeDocument/2006/relationships/image" Target="../media/image3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4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WordArt 2"/>
          <p:cNvSpPr>
            <a:spLocks noChangeArrowheads="1" noChangeShapeType="1" noTextEdit="1"/>
          </p:cNvSpPr>
          <p:nvPr/>
        </p:nvSpPr>
        <p:spPr bwMode="auto">
          <a:xfrm>
            <a:off x="3132138" y="908050"/>
            <a:ext cx="2895600" cy="762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gradFill rotWithShape="0">
                  <a:gsLst>
                    <a:gs pos="0">
                      <a:srgbClr val="0000FF">
                        <a:gamma/>
                        <a:shade val="46275"/>
                        <a:invGamma/>
                      </a:srgbClr>
                    </a:gs>
                    <a:gs pos="50000">
                      <a:srgbClr val="0000FF"/>
                    </a:gs>
                    <a:gs pos="100000">
                      <a:srgbClr val="0000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宋体" panose="02010600030101010101" pitchFamily="2" charset="-122"/>
              </a:rPr>
              <a:t>第</a:t>
            </a:r>
            <a:r>
              <a:rPr lang="en-US" altLang="zh-CN" sz="3600" kern="10">
                <a:gradFill rotWithShape="0">
                  <a:gsLst>
                    <a:gs pos="0">
                      <a:srgbClr val="0000FF">
                        <a:gamma/>
                        <a:shade val="46275"/>
                        <a:invGamma/>
                      </a:srgbClr>
                    </a:gs>
                    <a:gs pos="50000">
                      <a:srgbClr val="0000FF"/>
                    </a:gs>
                    <a:gs pos="100000">
                      <a:srgbClr val="0000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宋体" panose="02010600030101010101" pitchFamily="2" charset="-122"/>
              </a:rPr>
              <a:t>2</a:t>
            </a:r>
            <a:r>
              <a:rPr lang="zh-CN" altLang="en-US" sz="3600" kern="10">
                <a:gradFill rotWithShape="0">
                  <a:gsLst>
                    <a:gs pos="0">
                      <a:srgbClr val="0000FF">
                        <a:gamma/>
                        <a:shade val="46275"/>
                        <a:invGamma/>
                      </a:srgbClr>
                    </a:gs>
                    <a:gs pos="50000">
                      <a:srgbClr val="0000FF"/>
                    </a:gs>
                    <a:gs pos="100000">
                      <a:srgbClr val="0000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宋体" panose="02010600030101010101" pitchFamily="2" charset="-122"/>
              </a:rPr>
              <a:t>章</a:t>
            </a:r>
          </a:p>
        </p:txBody>
      </p:sp>
      <p:sp>
        <p:nvSpPr>
          <p:cNvPr id="126979" name="WordArt 3"/>
          <p:cNvSpPr>
            <a:spLocks noChangeArrowheads="1" noChangeShapeType="1" noTextEdit="1"/>
          </p:cNvSpPr>
          <p:nvPr/>
        </p:nvSpPr>
        <p:spPr bwMode="auto">
          <a:xfrm>
            <a:off x="1600200" y="2133600"/>
            <a:ext cx="5715000" cy="1447800"/>
          </a:xfrm>
          <a:prstGeom prst="rect">
            <a:avLst/>
          </a:prstGeom>
        </p:spPr>
        <p:txBody>
          <a:bodyPr wrap="none" fromWordArt="1">
            <a:prstTxWarp prst="textCanUp">
              <a:avLst>
                <a:gd name="adj" fmla="val 80769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 panose="02010600030101010101" pitchFamily="2" charset="-122"/>
              </a:rPr>
              <a:t>牛顿定律</a:t>
            </a:r>
          </a:p>
        </p:txBody>
      </p:sp>
      <p:pic>
        <p:nvPicPr>
          <p:cNvPr id="12698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4191000"/>
            <a:ext cx="9161463" cy="245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221" name="Group 77"/>
          <p:cNvGrpSpPr>
            <a:grpSpLocks/>
          </p:cNvGrpSpPr>
          <p:nvPr/>
        </p:nvGrpSpPr>
        <p:grpSpPr bwMode="auto">
          <a:xfrm>
            <a:off x="4495800" y="762000"/>
            <a:ext cx="4267200" cy="2971800"/>
            <a:chOff x="2832" y="528"/>
            <a:chExt cx="2688" cy="1872"/>
          </a:xfrm>
        </p:grpSpPr>
        <p:sp>
          <p:nvSpPr>
            <p:cNvPr id="134198" name="Rectangle 54"/>
            <p:cNvSpPr>
              <a:spLocks noChangeArrowheads="1"/>
            </p:cNvSpPr>
            <p:nvPr/>
          </p:nvSpPr>
          <p:spPr bwMode="auto">
            <a:xfrm>
              <a:off x="2832" y="528"/>
              <a:ext cx="2688" cy="18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34213" name="Group 69"/>
            <p:cNvGrpSpPr>
              <a:grpSpLocks/>
            </p:cNvGrpSpPr>
            <p:nvPr/>
          </p:nvGrpSpPr>
          <p:grpSpPr bwMode="auto">
            <a:xfrm>
              <a:off x="3203" y="624"/>
              <a:ext cx="1728" cy="1392"/>
              <a:chOff x="3251" y="624"/>
              <a:chExt cx="1728" cy="1392"/>
            </a:xfrm>
          </p:grpSpPr>
          <p:sp>
            <p:nvSpPr>
              <p:cNvPr id="134199" name="Rectangle 55"/>
              <p:cNvSpPr>
                <a:spLocks noChangeArrowheads="1"/>
              </p:cNvSpPr>
              <p:nvPr/>
            </p:nvSpPr>
            <p:spPr bwMode="auto">
              <a:xfrm>
                <a:off x="3251" y="624"/>
                <a:ext cx="1728" cy="1104"/>
              </a:xfrm>
              <a:prstGeom prst="rect">
                <a:avLst/>
              </a:prstGeom>
              <a:solidFill>
                <a:srgbClr val="CCECFF">
                  <a:alpha val="50000"/>
                </a:srgbClr>
              </a:solidFill>
              <a:ln w="3810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4200" name="Oval 56"/>
              <p:cNvSpPr>
                <a:spLocks noChangeArrowheads="1"/>
              </p:cNvSpPr>
              <p:nvPr/>
            </p:nvSpPr>
            <p:spPr bwMode="auto">
              <a:xfrm>
                <a:off x="3568" y="1728"/>
                <a:ext cx="273" cy="288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tint val="0"/>
                      <a:invGamma/>
                    </a:srgbClr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4201" name="Oval 57"/>
              <p:cNvSpPr>
                <a:spLocks noChangeArrowheads="1"/>
              </p:cNvSpPr>
              <p:nvPr/>
            </p:nvSpPr>
            <p:spPr bwMode="auto">
              <a:xfrm>
                <a:off x="4403" y="1728"/>
                <a:ext cx="272" cy="288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tint val="0"/>
                      <a:invGamma/>
                    </a:srgbClr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4204" name="Rectangle 60" descr="信纸"/>
              <p:cNvSpPr>
                <a:spLocks noChangeArrowheads="1"/>
              </p:cNvSpPr>
              <p:nvPr/>
            </p:nvSpPr>
            <p:spPr bwMode="auto">
              <a:xfrm>
                <a:off x="3251" y="1200"/>
                <a:ext cx="1248" cy="48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4205" name="Rectangle 61" descr="信纸"/>
              <p:cNvSpPr>
                <a:spLocks noChangeArrowheads="1"/>
              </p:cNvSpPr>
              <p:nvPr/>
            </p:nvSpPr>
            <p:spPr bwMode="auto">
              <a:xfrm>
                <a:off x="4259" y="1248"/>
                <a:ext cx="48" cy="48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34206" name="Object 62"/>
              <p:cNvGraphicFramePr>
                <a:graphicFrameLocks noChangeAspect="1"/>
              </p:cNvGraphicFramePr>
              <p:nvPr/>
            </p:nvGraphicFramePr>
            <p:xfrm>
              <a:off x="3827" y="912"/>
              <a:ext cx="28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62" name="Clip" r:id="rId4" imgW="380852" imgH="390270" progId="MS_ClipArt_Gallery.2">
                      <p:embed/>
                    </p:oleObj>
                  </mc:Choice>
                  <mc:Fallback>
                    <p:oleObj name="Clip" r:id="rId4" imgW="380852" imgH="390270" progId="MS_ClipArt_Gallery.2">
                      <p:embed/>
                      <p:pic>
                        <p:nvPicPr>
                          <p:cNvPr id="134206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27" y="912"/>
                            <a:ext cx="282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250825" y="549275"/>
            <a:ext cx="3429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一、惯性参考系</a:t>
            </a:r>
          </a:p>
        </p:txBody>
      </p:sp>
      <p:sp>
        <p:nvSpPr>
          <p:cNvPr id="134166" name="Text Box 22"/>
          <p:cNvSpPr txBox="1">
            <a:spLocks noChangeArrowheads="1"/>
          </p:cNvSpPr>
          <p:nvPr/>
        </p:nvSpPr>
        <p:spPr bwMode="auto">
          <a:xfrm>
            <a:off x="323850" y="1196975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地面参考系：</a:t>
            </a:r>
          </a:p>
        </p:txBody>
      </p:sp>
      <p:graphicFrame>
        <p:nvGraphicFramePr>
          <p:cNvPr id="134175" name="Object 31"/>
          <p:cNvGraphicFramePr>
            <a:graphicFrameLocks noChangeAspect="1"/>
          </p:cNvGraphicFramePr>
          <p:nvPr/>
        </p:nvGraphicFramePr>
        <p:xfrm>
          <a:off x="395288" y="1700213"/>
          <a:ext cx="38862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6" imgW="1257120" imgH="203040" progId="Equation.3">
                  <p:embed/>
                </p:oleObj>
              </mc:Choice>
              <mc:Fallback>
                <p:oleObj name="Equation" r:id="rId6" imgW="1257120" imgH="203040" progId="Equation.3">
                  <p:embed/>
                  <p:pic>
                    <p:nvPicPr>
                      <p:cNvPr id="13417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700213"/>
                        <a:ext cx="38862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76" name="Text Box 32"/>
          <p:cNvSpPr txBox="1">
            <a:spLocks noChangeArrowheads="1"/>
          </p:cNvSpPr>
          <p:nvPr/>
        </p:nvSpPr>
        <p:spPr bwMode="auto">
          <a:xfrm>
            <a:off x="312738" y="2420938"/>
            <a:ext cx="411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（小球保持匀速运动）            </a:t>
            </a:r>
          </a:p>
        </p:txBody>
      </p:sp>
      <p:graphicFrame>
        <p:nvGraphicFramePr>
          <p:cNvPr id="134177" name="Object 33"/>
          <p:cNvGraphicFramePr>
            <a:graphicFrameLocks noChangeAspect="1"/>
          </p:cNvGraphicFramePr>
          <p:nvPr/>
        </p:nvGraphicFramePr>
        <p:xfrm>
          <a:off x="381000" y="3733800"/>
          <a:ext cx="409257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8" imgW="1257120" imgH="203040" progId="Equation.3">
                  <p:embed/>
                </p:oleObj>
              </mc:Choice>
              <mc:Fallback>
                <p:oleObj name="Equation" r:id="rId8" imgW="1257120" imgH="203040" progId="Equation.3">
                  <p:embed/>
                  <p:pic>
                    <p:nvPicPr>
                      <p:cNvPr id="13417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733800"/>
                        <a:ext cx="4092575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78" name="Rectangle 34"/>
          <p:cNvSpPr>
            <a:spLocks noChangeArrowheads="1"/>
          </p:cNvSpPr>
          <p:nvPr/>
        </p:nvSpPr>
        <p:spPr bwMode="auto">
          <a:xfrm>
            <a:off x="250825" y="3141663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车厢参考系：</a:t>
            </a:r>
          </a:p>
        </p:txBody>
      </p:sp>
      <p:sp>
        <p:nvSpPr>
          <p:cNvPr id="134180" name="Rectangle 36"/>
          <p:cNvSpPr>
            <a:spLocks noChangeArrowheads="1"/>
          </p:cNvSpPr>
          <p:nvPr/>
        </p:nvSpPr>
        <p:spPr bwMode="auto">
          <a:xfrm>
            <a:off x="381000" y="4419600"/>
            <a:ext cx="86106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定义：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适用牛顿运动定律的参考系叫做惯性参考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系；反之，叫做非惯性参考系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。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181" name="Text Box 37"/>
          <p:cNvSpPr txBox="1">
            <a:spLocks noChangeArrowheads="1"/>
          </p:cNvSpPr>
          <p:nvPr/>
        </p:nvSpPr>
        <p:spPr bwMode="auto">
          <a:xfrm>
            <a:off x="381000" y="5607050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 在研究地面上物体的运动时，地球可近似地看成是惯性参考系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。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）</a:t>
            </a:r>
          </a:p>
        </p:txBody>
      </p:sp>
      <p:grpSp>
        <p:nvGrpSpPr>
          <p:cNvPr id="134222" name="Group 78"/>
          <p:cNvGrpSpPr>
            <a:grpSpLocks/>
          </p:cNvGrpSpPr>
          <p:nvPr/>
        </p:nvGrpSpPr>
        <p:grpSpPr bwMode="auto">
          <a:xfrm>
            <a:off x="4572000" y="3860800"/>
            <a:ext cx="4176713" cy="574675"/>
            <a:chOff x="2880" y="2432"/>
            <a:chExt cx="2631" cy="362"/>
          </a:xfrm>
        </p:grpSpPr>
        <p:sp>
          <p:nvSpPr>
            <p:cNvPr id="134196" name="Text Box 52"/>
            <p:cNvSpPr txBox="1">
              <a:spLocks noChangeArrowheads="1"/>
            </p:cNvSpPr>
            <p:nvPr/>
          </p:nvSpPr>
          <p:spPr bwMode="auto">
            <a:xfrm>
              <a:off x="2880" y="2432"/>
              <a:ext cx="26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（小球加速度为    ）            </a:t>
              </a:r>
            </a:p>
          </p:txBody>
        </p:sp>
        <p:graphicFrame>
          <p:nvGraphicFramePr>
            <p:cNvPr id="134197" name="Object 53"/>
            <p:cNvGraphicFramePr>
              <a:graphicFrameLocks noChangeAspect="1"/>
            </p:cNvGraphicFramePr>
            <p:nvPr/>
          </p:nvGraphicFramePr>
          <p:xfrm>
            <a:off x="4468" y="2432"/>
            <a:ext cx="528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5" name="Equation" r:id="rId10" imgW="241200" imgH="164880" progId="Equation.3">
                    <p:embed/>
                  </p:oleObj>
                </mc:Choice>
                <mc:Fallback>
                  <p:oleObj name="Equation" r:id="rId10" imgW="241200" imgH="164880" progId="Equation.3">
                    <p:embed/>
                    <p:pic>
                      <p:nvPicPr>
                        <p:cNvPr id="134197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2432"/>
                          <a:ext cx="528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4219" name="Group 75"/>
          <p:cNvGrpSpPr>
            <a:grpSpLocks/>
          </p:cNvGrpSpPr>
          <p:nvPr/>
        </p:nvGrpSpPr>
        <p:grpSpPr bwMode="auto">
          <a:xfrm>
            <a:off x="7740650" y="1628775"/>
            <a:ext cx="935038" cy="685800"/>
            <a:chOff x="4883" y="768"/>
            <a:chExt cx="589" cy="432"/>
          </a:xfrm>
        </p:grpSpPr>
        <p:sp>
          <p:nvSpPr>
            <p:cNvPr id="134202" name="Line 58"/>
            <p:cNvSpPr>
              <a:spLocks noChangeShapeType="1"/>
            </p:cNvSpPr>
            <p:nvPr/>
          </p:nvSpPr>
          <p:spPr bwMode="auto">
            <a:xfrm>
              <a:off x="4883" y="1200"/>
              <a:ext cx="58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4203" name="Object 59"/>
            <p:cNvGraphicFramePr>
              <a:graphicFrameLocks noChangeAspect="1"/>
            </p:cNvGraphicFramePr>
            <p:nvPr/>
          </p:nvGraphicFramePr>
          <p:xfrm>
            <a:off x="5062" y="768"/>
            <a:ext cx="31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6" name="Equation" r:id="rId12" imgW="126720" imgH="164880" progId="Equation.3">
                    <p:embed/>
                  </p:oleObj>
                </mc:Choice>
                <mc:Fallback>
                  <p:oleObj name="Equation" r:id="rId12" imgW="126720" imgH="164880" progId="Equation.3">
                    <p:embed/>
                    <p:pic>
                      <p:nvPicPr>
                        <p:cNvPr id="134203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2" y="768"/>
                          <a:ext cx="31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4207" name="Group 63"/>
          <p:cNvGrpSpPr>
            <a:grpSpLocks/>
          </p:cNvGrpSpPr>
          <p:nvPr/>
        </p:nvGrpSpPr>
        <p:grpSpPr bwMode="auto">
          <a:xfrm>
            <a:off x="5448300" y="968375"/>
            <a:ext cx="762000" cy="1622425"/>
            <a:chOff x="3264" y="754"/>
            <a:chExt cx="480" cy="1022"/>
          </a:xfrm>
        </p:grpSpPr>
        <p:sp>
          <p:nvSpPr>
            <p:cNvPr id="134208" name="Line 64"/>
            <p:cNvSpPr>
              <a:spLocks noChangeShapeType="1"/>
            </p:cNvSpPr>
            <p:nvPr/>
          </p:nvSpPr>
          <p:spPr bwMode="auto">
            <a:xfrm>
              <a:off x="3744" y="1200"/>
              <a:ext cx="0" cy="384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4209" name="Object 65"/>
            <p:cNvGraphicFramePr>
              <a:graphicFrameLocks noChangeAspect="1"/>
            </p:cNvGraphicFramePr>
            <p:nvPr/>
          </p:nvGraphicFramePr>
          <p:xfrm>
            <a:off x="3264" y="1344"/>
            <a:ext cx="345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7" name="Equation" r:id="rId14" imgW="152280" imgH="190440" progId="Equation.3">
                    <p:embed/>
                  </p:oleObj>
                </mc:Choice>
                <mc:Fallback>
                  <p:oleObj name="Equation" r:id="rId14" imgW="152280" imgH="190440" progId="Equation.3">
                    <p:embed/>
                    <p:pic>
                      <p:nvPicPr>
                        <p:cNvPr id="134209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344"/>
                          <a:ext cx="345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210" name="Line 66"/>
            <p:cNvSpPr>
              <a:spLocks noChangeShapeType="1"/>
            </p:cNvSpPr>
            <p:nvPr/>
          </p:nvSpPr>
          <p:spPr bwMode="auto">
            <a:xfrm flipV="1">
              <a:off x="3744" y="768"/>
              <a:ext cx="0" cy="432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4211" name="Object 67"/>
            <p:cNvGraphicFramePr>
              <a:graphicFrameLocks noChangeAspect="1"/>
            </p:cNvGraphicFramePr>
            <p:nvPr/>
          </p:nvGraphicFramePr>
          <p:xfrm>
            <a:off x="3298" y="754"/>
            <a:ext cx="350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8" name="Equation" r:id="rId16" imgW="177480" imgH="203040" progId="Equation.3">
                    <p:embed/>
                  </p:oleObj>
                </mc:Choice>
                <mc:Fallback>
                  <p:oleObj name="Equation" r:id="rId16" imgW="177480" imgH="203040" progId="Equation.3">
                    <p:embed/>
                    <p:pic>
                      <p:nvPicPr>
                        <p:cNvPr id="134211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8" y="754"/>
                          <a:ext cx="350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4212" name="Text Box 68"/>
          <p:cNvSpPr txBox="1">
            <a:spLocks noChangeArrowheads="1"/>
          </p:cNvSpPr>
          <p:nvPr/>
        </p:nvSpPr>
        <p:spPr bwMode="auto">
          <a:xfrm>
            <a:off x="4572000" y="3213100"/>
            <a:ext cx="487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车厢由匀速变为加速运动</a:t>
            </a:r>
          </a:p>
        </p:txBody>
      </p:sp>
      <p:grpSp>
        <p:nvGrpSpPr>
          <p:cNvPr id="134218" name="Group 74"/>
          <p:cNvGrpSpPr>
            <a:grpSpLocks/>
          </p:cNvGrpSpPr>
          <p:nvPr/>
        </p:nvGrpSpPr>
        <p:grpSpPr bwMode="auto">
          <a:xfrm>
            <a:off x="7740650" y="908050"/>
            <a:ext cx="935038" cy="739775"/>
            <a:chOff x="4896" y="1104"/>
            <a:chExt cx="589" cy="466"/>
          </a:xfrm>
        </p:grpSpPr>
        <p:sp>
          <p:nvSpPr>
            <p:cNvPr id="134216" name="Line 72"/>
            <p:cNvSpPr>
              <a:spLocks noChangeShapeType="1"/>
            </p:cNvSpPr>
            <p:nvPr/>
          </p:nvSpPr>
          <p:spPr bwMode="auto">
            <a:xfrm>
              <a:off x="4896" y="1536"/>
              <a:ext cx="58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4217" name="Object 73"/>
            <p:cNvGraphicFramePr>
              <a:graphicFrameLocks noChangeAspect="1"/>
            </p:cNvGraphicFramePr>
            <p:nvPr/>
          </p:nvGraphicFramePr>
          <p:xfrm>
            <a:off x="5040" y="1104"/>
            <a:ext cx="312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9" name="Equation" r:id="rId18" imgW="126720" imgH="177480" progId="Equation.3">
                    <p:embed/>
                  </p:oleObj>
                </mc:Choice>
                <mc:Fallback>
                  <p:oleObj name="Equation" r:id="rId18" imgW="126720" imgH="177480" progId="Equation.3">
                    <p:embed/>
                    <p:pic>
                      <p:nvPicPr>
                        <p:cNvPr id="134217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104"/>
                          <a:ext cx="312" cy="4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4223" name="Group 79"/>
          <p:cNvGrpSpPr>
            <a:grpSpLocks/>
          </p:cNvGrpSpPr>
          <p:nvPr/>
        </p:nvGrpSpPr>
        <p:grpSpPr bwMode="auto">
          <a:xfrm>
            <a:off x="3913188" y="1844675"/>
            <a:ext cx="336550" cy="1033463"/>
            <a:chOff x="2608" y="1389"/>
            <a:chExt cx="212" cy="651"/>
          </a:xfrm>
        </p:grpSpPr>
        <p:sp>
          <p:nvSpPr>
            <p:cNvPr id="134224" name="AutoShape 80"/>
            <p:cNvSpPr>
              <a:spLocks noChangeArrowheads="1"/>
            </p:cNvSpPr>
            <p:nvPr/>
          </p:nvSpPr>
          <p:spPr bwMode="auto">
            <a:xfrm>
              <a:off x="2608" y="1389"/>
              <a:ext cx="181" cy="408"/>
            </a:xfrm>
            <a:prstGeom prst="downArrowCallout">
              <a:avLst>
                <a:gd name="adj1" fmla="val 25000"/>
                <a:gd name="adj2" fmla="val 25000"/>
                <a:gd name="adj3" fmla="val 37569"/>
                <a:gd name="adj4" fmla="val 66667"/>
              </a:avLst>
            </a:prstGeom>
            <a:noFill/>
            <a:ln w="28575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4225" name="Text Box 81"/>
            <p:cNvSpPr txBox="1">
              <a:spLocks noChangeArrowheads="1"/>
            </p:cNvSpPr>
            <p:nvPr/>
          </p:nvSpPr>
          <p:spPr bwMode="auto">
            <a:xfrm>
              <a:off x="2608" y="17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0</a:t>
              </a:r>
            </a:p>
          </p:txBody>
        </p:sp>
      </p:grpSp>
      <p:sp>
        <p:nvSpPr>
          <p:cNvPr id="134226" name="Text Box 82"/>
          <p:cNvSpPr txBox="1">
            <a:spLocks noChangeArrowheads="1"/>
          </p:cNvSpPr>
          <p:nvPr/>
        </p:nvSpPr>
        <p:spPr bwMode="auto">
          <a:xfrm>
            <a:off x="2484438" y="1196975"/>
            <a:ext cx="1366837" cy="5476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惯性系</a:t>
            </a:r>
          </a:p>
        </p:txBody>
      </p:sp>
      <p:sp>
        <p:nvSpPr>
          <p:cNvPr id="134227" name="Text Box 83"/>
          <p:cNvSpPr txBox="1">
            <a:spLocks noChangeArrowheads="1"/>
          </p:cNvSpPr>
          <p:nvPr/>
        </p:nvSpPr>
        <p:spPr bwMode="auto">
          <a:xfrm>
            <a:off x="2411413" y="3141663"/>
            <a:ext cx="1800225" cy="5476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非惯性系</a:t>
            </a:r>
          </a:p>
        </p:txBody>
      </p:sp>
    </p:spTree>
    <p:extLst>
      <p:ext uri="{BB962C8B-B14F-4D97-AF65-F5344CB8AC3E}">
        <p14:creationId xmlns:p14="http://schemas.microsoft.com/office/powerpoint/2010/main" val="138000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4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4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4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4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4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4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13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4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4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3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3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3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4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4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3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4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4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4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4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3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66" grpId="0" autoUpdateAnimBg="0"/>
      <p:bldP spid="134176" grpId="0" autoUpdateAnimBg="0"/>
      <p:bldP spid="134178" grpId="0" autoUpdateAnimBg="0"/>
      <p:bldP spid="134180" grpId="0" autoUpdateAnimBg="0"/>
      <p:bldP spid="134181" grpId="0" autoUpdateAnimBg="0"/>
      <p:bldP spid="134212" grpId="0" autoUpdateAnimBg="0"/>
      <p:bldP spid="134226" grpId="0" animBg="1"/>
      <p:bldP spid="1342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250825" y="549275"/>
            <a:ext cx="3887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二、实用的惯性系</a:t>
            </a:r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395288" y="1268413"/>
            <a:ext cx="8345487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、地面系（实验室系）：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坐标轴固定在地面上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—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赤道处自转向心加速度～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3.4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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10</a:t>
            </a:r>
            <a:r>
              <a:rPr kumimoji="1" lang="en-US" altLang="zh-CN" sz="2800" b="1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-2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m/s</a:t>
            </a:r>
            <a:r>
              <a:rPr kumimoji="1" lang="en-US" altLang="zh-CN" sz="2800" b="1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en-US" sz="2800" b="1" i="0" u="none" strike="noStrike" kern="1200" cap="none" spc="0" normalizeH="0" baseline="30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395288" y="2492375"/>
            <a:ext cx="8377237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、地心系：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地心为原点，坐标轴指向恒星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—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绕太阳的向心加速度～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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10</a:t>
            </a:r>
            <a:r>
              <a:rPr kumimoji="1" lang="en-US" altLang="zh-CN" sz="2800" b="1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-3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m/s</a:t>
            </a:r>
            <a:r>
              <a:rPr kumimoji="1" lang="en-US" altLang="zh-CN" sz="2800" b="1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的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10</a:t>
            </a:r>
            <a:r>
              <a:rPr kumimoji="1" lang="zh-CN" altLang="en-US" sz="2800" b="1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－</a:t>
            </a:r>
            <a:r>
              <a:rPr kumimoji="1" lang="en-US" altLang="zh-CN" sz="2800" b="1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）。</a:t>
            </a: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490538" y="3716338"/>
            <a:ext cx="818515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、太阳系：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太阳中心为原点，坐标轴指向恒星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—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绕银河中心的向心加速度～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1.8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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10</a:t>
            </a:r>
            <a:r>
              <a:rPr kumimoji="1" lang="en-US" altLang="zh-CN" sz="2800" b="1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-10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m/s</a:t>
            </a:r>
            <a:r>
              <a:rPr kumimoji="1" lang="en-US" altLang="zh-CN" sz="2800" b="1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en-US" sz="2800" b="1" i="0" u="none" strike="noStrike" kern="1200" cap="none" spc="0" normalizeH="0" baseline="30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>
            <a:off x="468313" y="5084763"/>
            <a:ext cx="8101012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FK4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系：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以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1535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颗恒星平均静止位形作为基准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—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目前最好。</a:t>
            </a:r>
          </a:p>
        </p:txBody>
      </p:sp>
    </p:spTree>
    <p:extLst>
      <p:ext uri="{BB962C8B-B14F-4D97-AF65-F5344CB8AC3E}">
        <p14:creationId xmlns:p14="http://schemas.microsoft.com/office/powerpoint/2010/main" val="216105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 autoUpdateAnimBg="0"/>
      <p:bldP spid="138245" grpId="0" autoUpdateAnimBg="0"/>
      <p:bldP spid="138246" grpId="0" autoUpdateAnimBg="0"/>
      <p:bldP spid="138247" grpId="0" autoUpdateAnimBg="0"/>
      <p:bldP spid="13824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97" name="Text Box 29"/>
          <p:cNvSpPr txBox="1">
            <a:spLocks noChangeArrowheads="1"/>
          </p:cNvSpPr>
          <p:nvPr/>
        </p:nvSpPr>
        <p:spPr bwMode="auto">
          <a:xfrm>
            <a:off x="0" y="549275"/>
            <a:ext cx="396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三、力学相对性原理</a:t>
            </a:r>
          </a:p>
        </p:txBody>
      </p:sp>
      <p:graphicFrame>
        <p:nvGraphicFramePr>
          <p:cNvPr id="135198" name="Object 30"/>
          <p:cNvGraphicFramePr>
            <a:graphicFrameLocks noChangeAspect="1"/>
          </p:cNvGraphicFramePr>
          <p:nvPr/>
        </p:nvGraphicFramePr>
        <p:xfrm>
          <a:off x="2843213" y="1196975"/>
          <a:ext cx="22860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3" imgW="634680" imgH="190440" progId="Equation.3">
                  <p:embed/>
                </p:oleObj>
              </mc:Choice>
              <mc:Fallback>
                <p:oleObj name="Equation" r:id="rId3" imgW="634680" imgH="190440" progId="Equation.3">
                  <p:embed/>
                  <p:pic>
                    <p:nvPicPr>
                      <p:cNvPr id="13519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196975"/>
                        <a:ext cx="22860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00" name="Object 32"/>
          <p:cNvGraphicFramePr>
            <a:graphicFrameLocks noChangeAspect="1"/>
          </p:cNvGraphicFramePr>
          <p:nvPr/>
        </p:nvGraphicFramePr>
        <p:xfrm>
          <a:off x="304800" y="2722563"/>
          <a:ext cx="403860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5" imgW="1206360" imgH="203040" progId="Equation.3">
                  <p:embed/>
                </p:oleObj>
              </mc:Choice>
              <mc:Fallback>
                <p:oleObj name="Equation" r:id="rId5" imgW="1206360" imgH="203040" progId="Equation.3">
                  <p:embed/>
                  <p:pic>
                    <p:nvPicPr>
                      <p:cNvPr id="13520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722563"/>
                        <a:ext cx="4038600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01" name="Text Box 33"/>
          <p:cNvSpPr txBox="1">
            <a:spLocks noChangeArrowheads="1"/>
          </p:cNvSpPr>
          <p:nvPr/>
        </p:nvSpPr>
        <p:spPr bwMode="auto">
          <a:xfrm>
            <a:off x="468313" y="5229225"/>
            <a:ext cx="8305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对于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不同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惯性系，牛顿力学的规律都具有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相同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的形式，与惯性系的运动无关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。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206" name="Text Box 38"/>
          <p:cNvSpPr txBox="1">
            <a:spLocks noChangeArrowheads="1"/>
          </p:cNvSpPr>
          <p:nvPr/>
        </p:nvSpPr>
        <p:spPr bwMode="auto">
          <a:xfrm>
            <a:off x="457200" y="4267200"/>
            <a:ext cx="8382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凡相对于惯性系作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匀速直线运动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的一切参考系都是惯性系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；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5232" name="Group 64"/>
          <p:cNvGrpSpPr>
            <a:grpSpLocks/>
          </p:cNvGrpSpPr>
          <p:nvPr/>
        </p:nvGrpSpPr>
        <p:grpSpPr bwMode="auto">
          <a:xfrm>
            <a:off x="4724400" y="6034088"/>
            <a:ext cx="4419600" cy="519112"/>
            <a:chOff x="2976" y="3657"/>
            <a:chExt cx="2784" cy="327"/>
          </a:xfrm>
        </p:grpSpPr>
        <p:sp>
          <p:nvSpPr>
            <p:cNvPr id="135208" name="Line 40"/>
            <p:cNvSpPr>
              <a:spLocks noChangeShapeType="1"/>
            </p:cNvSpPr>
            <p:nvPr/>
          </p:nvSpPr>
          <p:spPr bwMode="auto">
            <a:xfrm>
              <a:off x="2976" y="3840"/>
              <a:ext cx="57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5209" name="Text Box 41"/>
            <p:cNvSpPr txBox="1">
              <a:spLocks noChangeArrowheads="1"/>
            </p:cNvSpPr>
            <p:nvPr/>
          </p:nvSpPr>
          <p:spPr bwMode="auto">
            <a:xfrm>
              <a:off x="3552" y="3657"/>
              <a:ext cx="22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伽利略相对性原理</a:t>
              </a:r>
            </a:p>
          </p:txBody>
        </p:sp>
      </p:grpSp>
      <p:sp>
        <p:nvSpPr>
          <p:cNvPr id="135180" name="Line 12"/>
          <p:cNvSpPr>
            <a:spLocks noChangeShapeType="1"/>
          </p:cNvSpPr>
          <p:nvPr/>
        </p:nvSpPr>
        <p:spPr bwMode="auto">
          <a:xfrm>
            <a:off x="6516688" y="1341438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35218" name="Object 50"/>
          <p:cNvGraphicFramePr>
            <a:graphicFrameLocks noChangeAspect="1"/>
          </p:cNvGraphicFramePr>
          <p:nvPr/>
        </p:nvGraphicFramePr>
        <p:xfrm>
          <a:off x="6588125" y="1341438"/>
          <a:ext cx="3317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7" imgW="126720" imgH="164880" progId="Equation.3">
                  <p:embed/>
                </p:oleObj>
              </mc:Choice>
              <mc:Fallback>
                <p:oleObj name="Equation" r:id="rId7" imgW="126720" imgH="164880" progId="Equation.3">
                  <p:embed/>
                  <p:pic>
                    <p:nvPicPr>
                      <p:cNvPr id="135218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1341438"/>
                        <a:ext cx="3317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5226" name="Group 58"/>
          <p:cNvGrpSpPr>
            <a:grpSpLocks/>
          </p:cNvGrpSpPr>
          <p:nvPr/>
        </p:nvGrpSpPr>
        <p:grpSpPr bwMode="auto">
          <a:xfrm>
            <a:off x="1219200" y="3505200"/>
            <a:ext cx="1600200" cy="762000"/>
            <a:chOff x="240" y="480"/>
            <a:chExt cx="1008" cy="528"/>
          </a:xfrm>
        </p:grpSpPr>
        <p:sp>
          <p:nvSpPr>
            <p:cNvPr id="135227" name="AutoShape 59"/>
            <p:cNvSpPr>
              <a:spLocks noChangeArrowheads="1"/>
            </p:cNvSpPr>
            <p:nvPr/>
          </p:nvSpPr>
          <p:spPr bwMode="auto">
            <a:xfrm>
              <a:off x="240" y="480"/>
              <a:ext cx="816" cy="528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3500000" algn="ctr" rotWithShape="0">
                <a:srgbClr val="009900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5228" name="Text Box 60"/>
            <p:cNvSpPr txBox="1">
              <a:spLocks noChangeArrowheads="1"/>
            </p:cNvSpPr>
            <p:nvPr/>
          </p:nvSpPr>
          <p:spPr bwMode="auto">
            <a:xfrm>
              <a:off x="336" y="528"/>
              <a:ext cx="912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结</a:t>
              </a:r>
              <a:r>
                <a: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论</a:t>
              </a:r>
            </a:p>
          </p:txBody>
        </p:sp>
      </p:grpSp>
      <p:grpSp>
        <p:nvGrpSpPr>
          <p:cNvPr id="135237" name="Group 69"/>
          <p:cNvGrpSpPr>
            <a:grpSpLocks/>
          </p:cNvGrpSpPr>
          <p:nvPr/>
        </p:nvGrpSpPr>
        <p:grpSpPr bwMode="auto">
          <a:xfrm>
            <a:off x="468313" y="1916113"/>
            <a:ext cx="3795712" cy="611187"/>
            <a:chOff x="345" y="1200"/>
            <a:chExt cx="2391" cy="385"/>
          </a:xfrm>
        </p:grpSpPr>
        <p:graphicFrame>
          <p:nvGraphicFramePr>
            <p:cNvPr id="135199" name="Object 31"/>
            <p:cNvGraphicFramePr>
              <a:graphicFrameLocks noChangeAspect="1"/>
            </p:cNvGraphicFramePr>
            <p:nvPr/>
          </p:nvGraphicFramePr>
          <p:xfrm>
            <a:off x="1488" y="1200"/>
            <a:ext cx="1248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9" name="Equation" r:id="rId9" imgW="1028520" imgH="304560" progId="Equation.3">
                    <p:embed/>
                  </p:oleObj>
                </mc:Choice>
                <mc:Fallback>
                  <p:oleObj name="Equation" r:id="rId9" imgW="1028520" imgH="304560" progId="Equation.3">
                    <p:embed/>
                    <p:pic>
                      <p:nvPicPr>
                        <p:cNvPr id="135199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200"/>
                          <a:ext cx="1248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5235" name="Group 67"/>
            <p:cNvGrpSpPr>
              <a:grpSpLocks/>
            </p:cNvGrpSpPr>
            <p:nvPr/>
          </p:nvGrpSpPr>
          <p:grpSpPr bwMode="auto">
            <a:xfrm>
              <a:off x="345" y="1248"/>
              <a:ext cx="1479" cy="336"/>
              <a:chOff x="297" y="1248"/>
              <a:chExt cx="1479" cy="336"/>
            </a:xfrm>
          </p:grpSpPr>
          <p:graphicFrame>
            <p:nvGraphicFramePr>
              <p:cNvPr id="135233" name="Object 65"/>
              <p:cNvGraphicFramePr>
                <a:graphicFrameLocks noChangeAspect="1"/>
              </p:cNvGraphicFramePr>
              <p:nvPr/>
            </p:nvGraphicFramePr>
            <p:xfrm>
              <a:off x="297" y="1248"/>
              <a:ext cx="270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10" name="Equation" r:id="rId11" imgW="203040" imgH="253800" progId="Equation.3">
                      <p:embed/>
                    </p:oleObj>
                  </mc:Choice>
                  <mc:Fallback>
                    <p:oleObj name="Equation" r:id="rId11" imgW="203040" imgH="253800" progId="Equation.3">
                      <p:embed/>
                      <p:pic>
                        <p:nvPicPr>
                          <p:cNvPr id="135233" name="Object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" y="1248"/>
                            <a:ext cx="270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5234" name="Text Box 66"/>
              <p:cNvSpPr txBox="1">
                <a:spLocks noChangeArrowheads="1"/>
              </p:cNvSpPr>
              <p:nvPr/>
            </p:nvSpPr>
            <p:spPr bwMode="auto">
              <a:xfrm>
                <a:off x="528" y="1248"/>
                <a:ext cx="124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为常量</a:t>
                </a:r>
              </a:p>
            </p:txBody>
          </p:sp>
        </p:grpSp>
      </p:grpSp>
      <p:grpSp>
        <p:nvGrpSpPr>
          <p:cNvPr id="135251" name="Group 83"/>
          <p:cNvGrpSpPr>
            <a:grpSpLocks/>
          </p:cNvGrpSpPr>
          <p:nvPr/>
        </p:nvGrpSpPr>
        <p:grpSpPr bwMode="auto">
          <a:xfrm>
            <a:off x="5148263" y="908050"/>
            <a:ext cx="3375025" cy="2963863"/>
            <a:chOff x="3511" y="589"/>
            <a:chExt cx="2126" cy="1867"/>
          </a:xfrm>
        </p:grpSpPr>
        <p:sp>
          <p:nvSpPr>
            <p:cNvPr id="135252" name="Line 84"/>
            <p:cNvSpPr>
              <a:spLocks noChangeShapeType="1"/>
            </p:cNvSpPr>
            <p:nvPr/>
          </p:nvSpPr>
          <p:spPr bwMode="auto">
            <a:xfrm>
              <a:off x="3751" y="2173"/>
              <a:ext cx="177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5253" name="Line 85"/>
            <p:cNvSpPr>
              <a:spLocks noChangeShapeType="1"/>
            </p:cNvSpPr>
            <p:nvPr/>
          </p:nvSpPr>
          <p:spPr bwMode="auto">
            <a:xfrm flipV="1">
              <a:off x="3761" y="725"/>
              <a:ext cx="0" cy="14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5254" name="Line 86"/>
            <p:cNvSpPr>
              <a:spLocks noChangeShapeType="1"/>
            </p:cNvSpPr>
            <p:nvPr/>
          </p:nvSpPr>
          <p:spPr bwMode="auto">
            <a:xfrm>
              <a:off x="4378" y="1881"/>
              <a:ext cx="10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5255" name="Line 87"/>
            <p:cNvSpPr>
              <a:spLocks noChangeShapeType="1"/>
            </p:cNvSpPr>
            <p:nvPr/>
          </p:nvSpPr>
          <p:spPr bwMode="auto">
            <a:xfrm flipV="1">
              <a:off x="4378" y="754"/>
              <a:ext cx="0" cy="113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5256" name="Object 88"/>
            <p:cNvGraphicFramePr>
              <a:graphicFrameLocks noChangeAspect="1"/>
            </p:cNvGraphicFramePr>
            <p:nvPr/>
          </p:nvGraphicFramePr>
          <p:xfrm>
            <a:off x="3806" y="589"/>
            <a:ext cx="166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1" name="Equation" r:id="rId13" imgW="139680" imgH="177480" progId="Equation.3">
                    <p:embed/>
                  </p:oleObj>
                </mc:Choice>
                <mc:Fallback>
                  <p:oleObj name="Equation" r:id="rId13" imgW="139680" imgH="177480" progId="Equation.3">
                    <p:embed/>
                    <p:pic>
                      <p:nvPicPr>
                        <p:cNvPr id="135256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6" y="589"/>
                          <a:ext cx="166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257" name="Object 89"/>
            <p:cNvGraphicFramePr>
              <a:graphicFrameLocks noChangeAspect="1"/>
            </p:cNvGraphicFramePr>
            <p:nvPr/>
          </p:nvGraphicFramePr>
          <p:xfrm>
            <a:off x="3624" y="2173"/>
            <a:ext cx="15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2" name="公式" r:id="rId15" imgW="114120" imgH="126720" progId="Equation.3">
                    <p:embed/>
                  </p:oleObj>
                </mc:Choice>
                <mc:Fallback>
                  <p:oleObj name="公式" r:id="rId15" imgW="114120" imgH="126720" progId="Equation.3">
                    <p:embed/>
                    <p:pic>
                      <p:nvPicPr>
                        <p:cNvPr id="135257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4" y="2173"/>
                          <a:ext cx="15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258" name="Object 90"/>
            <p:cNvGraphicFramePr>
              <a:graphicFrameLocks noChangeAspect="1"/>
            </p:cNvGraphicFramePr>
            <p:nvPr/>
          </p:nvGraphicFramePr>
          <p:xfrm>
            <a:off x="4333" y="1884"/>
            <a:ext cx="18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3" name="公式" r:id="rId17" imgW="139680" imgH="164880" progId="Equation.3">
                    <p:embed/>
                  </p:oleObj>
                </mc:Choice>
                <mc:Fallback>
                  <p:oleObj name="公式" r:id="rId17" imgW="139680" imgH="164880" progId="Equation.3">
                    <p:embed/>
                    <p:pic>
                      <p:nvPicPr>
                        <p:cNvPr id="135258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3" y="1884"/>
                          <a:ext cx="183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259" name="Object 91"/>
            <p:cNvGraphicFramePr>
              <a:graphicFrameLocks noChangeAspect="1"/>
            </p:cNvGraphicFramePr>
            <p:nvPr/>
          </p:nvGraphicFramePr>
          <p:xfrm>
            <a:off x="5368" y="2256"/>
            <a:ext cx="18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4" name="Equation" r:id="rId19" imgW="126720" imgH="139680" progId="Equation.3">
                    <p:embed/>
                  </p:oleObj>
                </mc:Choice>
                <mc:Fallback>
                  <p:oleObj name="Equation" r:id="rId19" imgW="126720" imgH="139680" progId="Equation.3">
                    <p:embed/>
                    <p:pic>
                      <p:nvPicPr>
                        <p:cNvPr id="135259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8" y="2256"/>
                          <a:ext cx="18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260" name="Object 92"/>
            <p:cNvGraphicFramePr>
              <a:graphicFrameLocks noChangeAspect="1"/>
            </p:cNvGraphicFramePr>
            <p:nvPr/>
          </p:nvGraphicFramePr>
          <p:xfrm>
            <a:off x="3511" y="725"/>
            <a:ext cx="200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5" name="Equation" r:id="rId21" imgW="139680" imgH="164880" progId="Equation.3">
                    <p:embed/>
                  </p:oleObj>
                </mc:Choice>
                <mc:Fallback>
                  <p:oleObj name="Equation" r:id="rId21" imgW="139680" imgH="164880" progId="Equation.3">
                    <p:embed/>
                    <p:pic>
                      <p:nvPicPr>
                        <p:cNvPr id="13526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1" y="725"/>
                          <a:ext cx="200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261" name="Object 93"/>
            <p:cNvGraphicFramePr>
              <a:graphicFrameLocks noChangeAspect="1"/>
            </p:cNvGraphicFramePr>
            <p:nvPr/>
          </p:nvGraphicFramePr>
          <p:xfrm>
            <a:off x="4422" y="595"/>
            <a:ext cx="212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6" name="Equation" r:id="rId23" imgW="177480" imgH="177480" progId="Equation.3">
                    <p:embed/>
                  </p:oleObj>
                </mc:Choice>
                <mc:Fallback>
                  <p:oleObj name="Equation" r:id="rId23" imgW="177480" imgH="177480" progId="Equation.3">
                    <p:embed/>
                    <p:pic>
                      <p:nvPicPr>
                        <p:cNvPr id="135261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595"/>
                          <a:ext cx="212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262" name="Object 94"/>
            <p:cNvGraphicFramePr>
              <a:graphicFrameLocks noChangeAspect="1"/>
            </p:cNvGraphicFramePr>
            <p:nvPr/>
          </p:nvGraphicFramePr>
          <p:xfrm>
            <a:off x="4122" y="709"/>
            <a:ext cx="236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7" name="Equation" r:id="rId25" imgW="164880" imgH="203040" progId="Equation.3">
                    <p:embed/>
                  </p:oleObj>
                </mc:Choice>
                <mc:Fallback>
                  <p:oleObj name="Equation" r:id="rId25" imgW="164880" imgH="203040" progId="Equation.3">
                    <p:embed/>
                    <p:pic>
                      <p:nvPicPr>
                        <p:cNvPr id="135262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2" y="709"/>
                          <a:ext cx="236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263" name="Object 95"/>
            <p:cNvGraphicFramePr>
              <a:graphicFrameLocks noChangeAspect="1"/>
            </p:cNvGraphicFramePr>
            <p:nvPr/>
          </p:nvGraphicFramePr>
          <p:xfrm>
            <a:off x="5421" y="1764"/>
            <a:ext cx="216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8" name="Equation" r:id="rId27" imgW="164880" imgH="177480" progId="Equation.3">
                    <p:embed/>
                  </p:oleObj>
                </mc:Choice>
                <mc:Fallback>
                  <p:oleObj name="Equation" r:id="rId27" imgW="164880" imgH="177480" progId="Equation.3">
                    <p:embed/>
                    <p:pic>
                      <p:nvPicPr>
                        <p:cNvPr id="135263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1" y="1764"/>
                          <a:ext cx="216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5264" name="Oval 96"/>
          <p:cNvSpPr>
            <a:spLocks noChangeArrowheads="1"/>
          </p:cNvSpPr>
          <p:nvPr/>
        </p:nvSpPr>
        <p:spPr bwMode="auto">
          <a:xfrm>
            <a:off x="7281863" y="1441450"/>
            <a:ext cx="98425" cy="793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265" name="Line 97"/>
          <p:cNvSpPr>
            <a:spLocks noChangeShapeType="1"/>
          </p:cNvSpPr>
          <p:nvPr/>
        </p:nvSpPr>
        <p:spPr bwMode="auto">
          <a:xfrm flipV="1">
            <a:off x="5508625" y="1447800"/>
            <a:ext cx="1800225" cy="19637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266" name="Line 98"/>
          <p:cNvSpPr>
            <a:spLocks noChangeShapeType="1"/>
          </p:cNvSpPr>
          <p:nvPr/>
        </p:nvSpPr>
        <p:spPr bwMode="auto">
          <a:xfrm flipV="1">
            <a:off x="6516688" y="1447800"/>
            <a:ext cx="776287" cy="15113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267" name="Line 99"/>
          <p:cNvSpPr>
            <a:spLocks noChangeShapeType="1"/>
          </p:cNvSpPr>
          <p:nvPr/>
        </p:nvSpPr>
        <p:spPr bwMode="auto">
          <a:xfrm flipV="1">
            <a:off x="5508625" y="2960688"/>
            <a:ext cx="1008063" cy="4413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35268" name="Object 100"/>
          <p:cNvGraphicFramePr>
            <a:graphicFrameLocks noChangeAspect="1"/>
          </p:cNvGraphicFramePr>
          <p:nvPr/>
        </p:nvGraphicFramePr>
        <p:xfrm>
          <a:off x="6227763" y="2997200"/>
          <a:ext cx="2825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Equation" r:id="rId29" imgW="139680" imgH="228600" progId="Equation.3">
                  <p:embed/>
                </p:oleObj>
              </mc:Choice>
              <mc:Fallback>
                <p:oleObj name="Equation" r:id="rId29" imgW="139680" imgH="228600" progId="Equation.3">
                  <p:embed/>
                  <p:pic>
                    <p:nvPicPr>
                      <p:cNvPr id="135268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2997200"/>
                        <a:ext cx="2825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69" name="Object 101"/>
          <p:cNvGraphicFramePr>
            <a:graphicFrameLocks noChangeAspect="1"/>
          </p:cNvGraphicFramePr>
          <p:nvPr/>
        </p:nvGraphicFramePr>
        <p:xfrm>
          <a:off x="6011863" y="1952625"/>
          <a:ext cx="3603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公式" r:id="rId31" imgW="126720" imgH="152280" progId="Equation.3">
                  <p:embed/>
                </p:oleObj>
              </mc:Choice>
              <mc:Fallback>
                <p:oleObj name="公式" r:id="rId31" imgW="126720" imgH="152280" progId="Equation.3">
                  <p:embed/>
                  <p:pic>
                    <p:nvPicPr>
                      <p:cNvPr id="135269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952625"/>
                        <a:ext cx="3603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70" name="Object 102"/>
          <p:cNvGraphicFramePr>
            <a:graphicFrameLocks noChangeAspect="1"/>
          </p:cNvGraphicFramePr>
          <p:nvPr/>
        </p:nvGraphicFramePr>
        <p:xfrm>
          <a:off x="7019925" y="2133600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公式" r:id="rId33" imgW="164880" imgH="164880" progId="Equation.3">
                  <p:embed/>
                </p:oleObj>
              </mc:Choice>
              <mc:Fallback>
                <p:oleObj name="公式" r:id="rId33" imgW="164880" imgH="164880" progId="Equation.3">
                  <p:embed/>
                  <p:pic>
                    <p:nvPicPr>
                      <p:cNvPr id="13527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2133600"/>
                        <a:ext cx="43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71" name="Object 103"/>
          <p:cNvGraphicFramePr>
            <a:graphicFrameLocks noChangeAspect="1"/>
          </p:cNvGraphicFramePr>
          <p:nvPr/>
        </p:nvGraphicFramePr>
        <p:xfrm>
          <a:off x="7600950" y="1160463"/>
          <a:ext cx="9652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公式" r:id="rId35" imgW="545760" imgH="431640" progId="Equation.3">
                  <p:embed/>
                </p:oleObj>
              </mc:Choice>
              <mc:Fallback>
                <p:oleObj name="公式" r:id="rId35" imgW="545760" imgH="431640" progId="Equation.3">
                  <p:embed/>
                  <p:pic>
                    <p:nvPicPr>
                      <p:cNvPr id="135271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0950" y="1160463"/>
                        <a:ext cx="965200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72" name="Object 104"/>
          <p:cNvGraphicFramePr>
            <a:graphicFrameLocks noChangeAspect="1"/>
          </p:cNvGraphicFramePr>
          <p:nvPr/>
        </p:nvGraphicFramePr>
        <p:xfrm>
          <a:off x="179388" y="1196975"/>
          <a:ext cx="2017712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公式" r:id="rId37" imgW="622080" imgH="228600" progId="Equation.3">
                  <p:embed/>
                </p:oleObj>
              </mc:Choice>
              <mc:Fallback>
                <p:oleObj name="公式" r:id="rId37" imgW="622080" imgH="228600" progId="Equation.3">
                  <p:embed/>
                  <p:pic>
                    <p:nvPicPr>
                      <p:cNvPr id="135272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96975"/>
                        <a:ext cx="2017712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73" name="AutoShape 105"/>
          <p:cNvSpPr>
            <a:spLocks noChangeArrowheads="1"/>
          </p:cNvSpPr>
          <p:nvPr/>
        </p:nvSpPr>
        <p:spPr bwMode="auto">
          <a:xfrm>
            <a:off x="2339975" y="1412875"/>
            <a:ext cx="431800" cy="287338"/>
          </a:xfrm>
          <a:prstGeom prst="rightArrow">
            <a:avLst>
              <a:gd name="adj1" fmla="val 50000"/>
              <a:gd name="adj2" fmla="val 37569"/>
            </a:avLst>
          </a:prstGeom>
          <a:solidFill>
            <a:srgbClr val="FF0000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40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5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5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5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5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5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5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5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5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5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5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5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5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5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5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5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5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5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5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5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5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5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5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3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3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35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0" dur="500"/>
                                        <p:tgtEl>
                                          <p:spTgt spid="13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5" dur="500"/>
                                        <p:tgtEl>
                                          <p:spTgt spid="13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0" dur="500"/>
                                        <p:tgtEl>
                                          <p:spTgt spid="135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5" dur="500"/>
                                        <p:tgtEl>
                                          <p:spTgt spid="13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01" grpId="0" autoUpdateAnimBg="0"/>
      <p:bldP spid="135206" grpId="0" autoUpdateAnimBg="0"/>
      <p:bldP spid="1352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990600" y="2141538"/>
            <a:ext cx="7696200" cy="372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确定研究对象进行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受力分析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（隔离物体，画受力图）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取坐标系；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列方程（一般用分量式）；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利用其它的约束条件列补充方程；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先用文字符号求解，后带入数据计算结果。        </a:t>
            </a:r>
          </a:p>
        </p:txBody>
      </p:sp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990600" y="1143000"/>
            <a:ext cx="3962400" cy="5889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解题的基本思路</a:t>
            </a:r>
          </a:p>
        </p:txBody>
      </p:sp>
    </p:spTree>
    <p:extLst>
      <p:ext uri="{BB962C8B-B14F-4D97-AF65-F5344CB8AC3E}">
        <p14:creationId xmlns:p14="http://schemas.microsoft.com/office/powerpoint/2010/main" val="175339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67" name="Group 51"/>
          <p:cNvGrpSpPr>
            <a:grpSpLocks/>
          </p:cNvGrpSpPr>
          <p:nvPr/>
        </p:nvGrpSpPr>
        <p:grpSpPr bwMode="auto">
          <a:xfrm>
            <a:off x="6084888" y="3500438"/>
            <a:ext cx="2743200" cy="2895600"/>
            <a:chOff x="3840" y="2208"/>
            <a:chExt cx="1728" cy="1824"/>
          </a:xfrm>
        </p:grpSpPr>
        <p:sp>
          <p:nvSpPr>
            <p:cNvPr id="137219" name="Rectangle 3"/>
            <p:cNvSpPr>
              <a:spLocks noChangeArrowheads="1"/>
            </p:cNvSpPr>
            <p:nvPr/>
          </p:nvSpPr>
          <p:spPr bwMode="auto">
            <a:xfrm>
              <a:off x="3840" y="2208"/>
              <a:ext cx="1728" cy="18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37220" name="Group 4"/>
            <p:cNvGrpSpPr>
              <a:grpSpLocks/>
            </p:cNvGrpSpPr>
            <p:nvPr/>
          </p:nvGrpSpPr>
          <p:grpSpPr bwMode="auto">
            <a:xfrm>
              <a:off x="4121" y="2342"/>
              <a:ext cx="343" cy="1594"/>
              <a:chOff x="4121" y="2342"/>
              <a:chExt cx="343" cy="1594"/>
            </a:xfrm>
          </p:grpSpPr>
          <p:sp>
            <p:nvSpPr>
              <p:cNvPr id="137221" name="Rectangle 5"/>
              <p:cNvSpPr>
                <a:spLocks noChangeArrowheads="1"/>
              </p:cNvSpPr>
              <p:nvPr/>
            </p:nvSpPr>
            <p:spPr bwMode="auto">
              <a:xfrm>
                <a:off x="4176" y="3007"/>
                <a:ext cx="177" cy="175"/>
              </a:xfrm>
              <a:prstGeom prst="rect">
                <a:avLst/>
              </a:prstGeom>
              <a:gradFill rotWithShape="0">
                <a:gsLst>
                  <a:gs pos="0">
                    <a:srgbClr val="FF3300">
                      <a:gamma/>
                      <a:tint val="33725"/>
                      <a:invGamma/>
                    </a:srgbClr>
                  </a:gs>
                  <a:gs pos="100000">
                    <a:srgbClr val="FF3300"/>
                  </a:gs>
                </a:gsLst>
                <a:lin ang="5400000" scaled="1"/>
              </a:gradFill>
              <a:ln w="2857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37222" name="Object 6"/>
              <p:cNvGraphicFramePr>
                <a:graphicFrameLocks noChangeAspect="1"/>
              </p:cNvGraphicFramePr>
              <p:nvPr/>
            </p:nvGraphicFramePr>
            <p:xfrm>
              <a:off x="4128" y="3583"/>
              <a:ext cx="199" cy="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1" name="公式" r:id="rId3" imgW="215640" imgH="330120" progId="Equation.3">
                      <p:embed/>
                    </p:oleObj>
                  </mc:Choice>
                  <mc:Fallback>
                    <p:oleObj name="公式" r:id="rId3" imgW="215640" imgH="330120" progId="Equation.3">
                      <p:embed/>
                      <p:pic>
                        <p:nvPicPr>
                          <p:cNvPr id="137222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3583"/>
                            <a:ext cx="199" cy="3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7223" name="Line 7"/>
              <p:cNvSpPr>
                <a:spLocks noChangeShapeType="1"/>
              </p:cNvSpPr>
              <p:nvPr/>
            </p:nvSpPr>
            <p:spPr bwMode="auto">
              <a:xfrm>
                <a:off x="4272" y="3075"/>
                <a:ext cx="0" cy="50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37224" name="Object 8"/>
              <p:cNvGraphicFramePr>
                <a:graphicFrameLocks noChangeAspect="1"/>
              </p:cNvGraphicFramePr>
              <p:nvPr/>
            </p:nvGraphicFramePr>
            <p:xfrm>
              <a:off x="4121" y="2342"/>
              <a:ext cx="343" cy="4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2" name="Equation" r:id="rId5" imgW="190440" imgH="228600" progId="Equation.3">
                      <p:embed/>
                    </p:oleObj>
                  </mc:Choice>
                  <mc:Fallback>
                    <p:oleObj name="Equation" r:id="rId5" imgW="190440" imgH="228600" progId="Equation.3">
                      <p:embed/>
                      <p:pic>
                        <p:nvPicPr>
                          <p:cNvPr id="137224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1" y="2342"/>
                            <a:ext cx="343" cy="4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7225" name="Line 9"/>
              <p:cNvSpPr>
                <a:spLocks noChangeShapeType="1"/>
              </p:cNvSpPr>
              <p:nvPr/>
            </p:nvSpPr>
            <p:spPr bwMode="auto">
              <a:xfrm flipV="1">
                <a:off x="4272" y="2739"/>
                <a:ext cx="0" cy="364"/>
              </a:xfrm>
              <a:prstGeom prst="line">
                <a:avLst/>
              </a:prstGeom>
              <a:noFill/>
              <a:ln w="28575">
                <a:solidFill>
                  <a:srgbClr val="CC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7227" name="Text Box 11"/>
          <p:cNvSpPr txBox="1">
            <a:spLocks noChangeArrowheads="1"/>
          </p:cNvSpPr>
          <p:nvPr/>
        </p:nvSpPr>
        <p:spPr bwMode="auto">
          <a:xfrm>
            <a:off x="395288" y="692150"/>
            <a:ext cx="67691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如图所示滑轮和绳子的质量均不计，滑轮与绳间的摩擦力以及滑轮与轴间的摩擦力均不计，且         。 求重物释放后，物体的加速度和绳的张力。</a:t>
            </a:r>
          </a:p>
        </p:txBody>
      </p:sp>
      <p:graphicFrame>
        <p:nvGraphicFramePr>
          <p:cNvPr id="137228" name="Object 12"/>
          <p:cNvGraphicFramePr>
            <a:graphicFrameLocks noChangeAspect="1"/>
          </p:cNvGraphicFramePr>
          <p:nvPr/>
        </p:nvGraphicFramePr>
        <p:xfrm>
          <a:off x="3779838" y="1484313"/>
          <a:ext cx="1447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公式" r:id="rId7" imgW="799920" imgH="317160" progId="Equation.3">
                  <p:embed/>
                </p:oleObj>
              </mc:Choice>
              <mc:Fallback>
                <p:oleObj name="公式" r:id="rId7" imgW="799920" imgH="317160" progId="Equation.3">
                  <p:embed/>
                  <p:pic>
                    <p:nvPicPr>
                      <p:cNvPr id="1372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484313"/>
                        <a:ext cx="1447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7266" name="Group 50"/>
          <p:cNvGrpSpPr>
            <a:grpSpLocks/>
          </p:cNvGrpSpPr>
          <p:nvPr/>
        </p:nvGrpSpPr>
        <p:grpSpPr bwMode="auto">
          <a:xfrm>
            <a:off x="7239000" y="685800"/>
            <a:ext cx="1600200" cy="2667000"/>
            <a:chOff x="4560" y="432"/>
            <a:chExt cx="1008" cy="1680"/>
          </a:xfrm>
        </p:grpSpPr>
        <p:sp>
          <p:nvSpPr>
            <p:cNvPr id="137230" name="Rectangle 14"/>
            <p:cNvSpPr>
              <a:spLocks noChangeArrowheads="1"/>
            </p:cNvSpPr>
            <p:nvPr/>
          </p:nvSpPr>
          <p:spPr bwMode="auto">
            <a:xfrm>
              <a:off x="4560" y="432"/>
              <a:ext cx="1008" cy="16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231" name="Oval 15" descr="白色大理石"/>
            <p:cNvSpPr>
              <a:spLocks noChangeArrowheads="1"/>
            </p:cNvSpPr>
            <p:nvPr/>
          </p:nvSpPr>
          <p:spPr bwMode="auto">
            <a:xfrm>
              <a:off x="4869" y="674"/>
              <a:ext cx="381" cy="380"/>
            </a:xfrm>
            <a:prstGeom prst="ellipse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232" name="AutoShape 16"/>
            <p:cNvSpPr>
              <a:spLocks noChangeArrowheads="1"/>
            </p:cNvSpPr>
            <p:nvPr/>
          </p:nvSpPr>
          <p:spPr bwMode="auto">
            <a:xfrm>
              <a:off x="5015" y="586"/>
              <a:ext cx="59" cy="29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tx1">
                    <a:gamma/>
                    <a:tint val="43922"/>
                    <a:invGamma/>
                  </a:schemeClr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233" name="Line 17"/>
            <p:cNvSpPr>
              <a:spLocks noChangeShapeType="1"/>
            </p:cNvSpPr>
            <p:nvPr/>
          </p:nvSpPr>
          <p:spPr bwMode="auto">
            <a:xfrm>
              <a:off x="5250" y="879"/>
              <a:ext cx="0" cy="7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234" name="Rectangle 18"/>
            <p:cNvSpPr>
              <a:spLocks noChangeArrowheads="1"/>
            </p:cNvSpPr>
            <p:nvPr/>
          </p:nvSpPr>
          <p:spPr bwMode="auto">
            <a:xfrm>
              <a:off x="5162" y="1522"/>
              <a:ext cx="176" cy="175"/>
            </a:xfrm>
            <a:prstGeom prst="rect">
              <a:avLst/>
            </a:prstGeom>
            <a:gradFill rotWithShape="0">
              <a:gsLst>
                <a:gs pos="0">
                  <a:srgbClr val="0000FF">
                    <a:gamma/>
                    <a:tint val="43922"/>
                    <a:invGamma/>
                  </a:srgbClr>
                </a:gs>
                <a:gs pos="100000">
                  <a:srgbClr val="0000FF"/>
                </a:gs>
              </a:gsLst>
              <a:lin ang="5400000" scaled="1"/>
            </a:gra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235" name="Rectangle 19"/>
            <p:cNvSpPr>
              <a:spLocks noChangeArrowheads="1"/>
            </p:cNvSpPr>
            <p:nvPr/>
          </p:nvSpPr>
          <p:spPr bwMode="auto">
            <a:xfrm>
              <a:off x="4800" y="1418"/>
              <a:ext cx="177" cy="175"/>
            </a:xfrm>
            <a:prstGeom prst="rect">
              <a:avLst/>
            </a:prstGeom>
            <a:gradFill rotWithShape="0">
              <a:gsLst>
                <a:gs pos="0">
                  <a:srgbClr val="FF3300">
                    <a:gamma/>
                    <a:tint val="33725"/>
                    <a:invGamma/>
                  </a:srgbClr>
                </a:gs>
                <a:gs pos="100000">
                  <a:srgbClr val="FF3300"/>
                </a:gs>
              </a:gsLst>
              <a:lin ang="5400000" scaled="1"/>
            </a:gra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7236" name="Object 20"/>
            <p:cNvGraphicFramePr>
              <a:graphicFrameLocks noChangeAspect="1"/>
            </p:cNvGraphicFramePr>
            <p:nvPr/>
          </p:nvGraphicFramePr>
          <p:xfrm>
            <a:off x="4782" y="1584"/>
            <a:ext cx="28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4" name="公式" r:id="rId10" imgW="266400" imgH="317160" progId="Equation.3">
                    <p:embed/>
                  </p:oleObj>
                </mc:Choice>
                <mc:Fallback>
                  <p:oleObj name="公式" r:id="rId10" imgW="266400" imgH="317160" progId="Equation.3">
                    <p:embed/>
                    <p:pic>
                      <p:nvPicPr>
                        <p:cNvPr id="137236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2" y="1584"/>
                          <a:ext cx="28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37" name="Object 21"/>
            <p:cNvGraphicFramePr>
              <a:graphicFrameLocks noChangeAspect="1"/>
            </p:cNvGraphicFramePr>
            <p:nvPr/>
          </p:nvGraphicFramePr>
          <p:xfrm>
            <a:off x="5113" y="1728"/>
            <a:ext cx="31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5" name="公式" r:id="rId12" imgW="291960" imgH="317160" progId="Equation.3">
                    <p:embed/>
                  </p:oleObj>
                </mc:Choice>
                <mc:Fallback>
                  <p:oleObj name="公式" r:id="rId12" imgW="291960" imgH="317160" progId="Equation.3">
                    <p:embed/>
                    <p:pic>
                      <p:nvPicPr>
                        <p:cNvPr id="137237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3" y="1728"/>
                          <a:ext cx="31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238" name="Line 22"/>
            <p:cNvSpPr>
              <a:spLocks noChangeShapeType="1"/>
            </p:cNvSpPr>
            <p:nvPr/>
          </p:nvSpPr>
          <p:spPr bwMode="auto">
            <a:xfrm>
              <a:off x="4876" y="838"/>
              <a:ext cx="0" cy="5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239" name="Rectangle 23" descr="宽上对角线"/>
            <p:cNvSpPr>
              <a:spLocks noChangeArrowheads="1"/>
            </p:cNvSpPr>
            <p:nvPr/>
          </p:nvSpPr>
          <p:spPr bwMode="auto">
            <a:xfrm>
              <a:off x="4721" y="528"/>
              <a:ext cx="644" cy="7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137240" name="Object 24"/>
          <p:cNvGraphicFramePr>
            <a:graphicFrameLocks noChangeAspect="1"/>
          </p:cNvGraphicFramePr>
          <p:nvPr/>
        </p:nvGraphicFramePr>
        <p:xfrm>
          <a:off x="1524000" y="3763963"/>
          <a:ext cx="297180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14" imgW="965160" imgH="215640" progId="Equation.3">
                  <p:embed/>
                </p:oleObj>
              </mc:Choice>
              <mc:Fallback>
                <p:oleObj name="Equation" r:id="rId14" imgW="965160" imgH="215640" progId="Equation.3">
                  <p:embed/>
                  <p:pic>
                    <p:nvPicPr>
                      <p:cNvPr id="13724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763963"/>
                        <a:ext cx="2971800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1" name="Object 25"/>
          <p:cNvGraphicFramePr>
            <a:graphicFrameLocks noChangeAspect="1"/>
          </p:cNvGraphicFramePr>
          <p:nvPr/>
        </p:nvGraphicFramePr>
        <p:xfrm>
          <a:off x="1547813" y="4365625"/>
          <a:ext cx="3033712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16" imgW="977760" imgH="228600" progId="Equation.DSMT4">
                  <p:embed/>
                </p:oleObj>
              </mc:Choice>
              <mc:Fallback>
                <p:oleObj name="Equation" r:id="rId16" imgW="977760" imgH="228600" progId="Equation.DSMT4">
                  <p:embed/>
                  <p:pic>
                    <p:nvPicPr>
                      <p:cNvPr id="13724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365625"/>
                        <a:ext cx="3033712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2" name="Object 26"/>
          <p:cNvGraphicFramePr>
            <a:graphicFrameLocks noChangeAspect="1"/>
          </p:cNvGraphicFramePr>
          <p:nvPr/>
        </p:nvGraphicFramePr>
        <p:xfrm>
          <a:off x="533400" y="5016500"/>
          <a:ext cx="236220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公式" r:id="rId18" imgW="1396800" imgH="672840" progId="Equation.3">
                  <p:embed/>
                </p:oleObj>
              </mc:Choice>
              <mc:Fallback>
                <p:oleObj name="公式" r:id="rId18" imgW="1396800" imgH="672840" progId="Equation.3">
                  <p:embed/>
                  <p:pic>
                    <p:nvPicPr>
                      <p:cNvPr id="13724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016500"/>
                        <a:ext cx="2362200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3" name="Object 27"/>
          <p:cNvGraphicFramePr>
            <a:graphicFrameLocks noChangeAspect="1"/>
          </p:cNvGraphicFramePr>
          <p:nvPr/>
        </p:nvGraphicFramePr>
        <p:xfrm>
          <a:off x="3279775" y="5053013"/>
          <a:ext cx="2587625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20" imgW="965160" imgH="431640" progId="Equation.3">
                  <p:embed/>
                </p:oleObj>
              </mc:Choice>
              <mc:Fallback>
                <p:oleObj name="Equation" r:id="rId20" imgW="965160" imgH="431640" progId="Equation.3">
                  <p:embed/>
                  <p:pic>
                    <p:nvPicPr>
                      <p:cNvPr id="13724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75" y="5053013"/>
                        <a:ext cx="2587625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44" name="Text Box 28"/>
          <p:cNvSpPr txBox="1">
            <a:spLocks noChangeArrowheads="1"/>
          </p:cNvSpPr>
          <p:nvPr/>
        </p:nvSpPr>
        <p:spPr bwMode="auto">
          <a:xfrm>
            <a:off x="381000" y="2781300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解：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以地面为参考系</a:t>
            </a:r>
          </a:p>
        </p:txBody>
      </p:sp>
      <p:sp>
        <p:nvSpPr>
          <p:cNvPr id="137245" name="AutoShape 29"/>
          <p:cNvSpPr>
            <a:spLocks/>
          </p:cNvSpPr>
          <p:nvPr/>
        </p:nvSpPr>
        <p:spPr bwMode="auto">
          <a:xfrm>
            <a:off x="1143000" y="39878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46" name="Text Box 30"/>
          <p:cNvSpPr txBox="1">
            <a:spLocks noChangeArrowheads="1"/>
          </p:cNvSpPr>
          <p:nvPr/>
        </p:nvSpPr>
        <p:spPr bwMode="auto">
          <a:xfrm>
            <a:off x="1143000" y="3300413"/>
            <a:ext cx="457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画受力图、选取坐标如图</a:t>
            </a:r>
          </a:p>
        </p:txBody>
      </p:sp>
      <p:grpSp>
        <p:nvGrpSpPr>
          <p:cNvPr id="137247" name="Group 31"/>
          <p:cNvGrpSpPr>
            <a:grpSpLocks/>
          </p:cNvGrpSpPr>
          <p:nvPr/>
        </p:nvGrpSpPr>
        <p:grpSpPr bwMode="auto">
          <a:xfrm>
            <a:off x="7848600" y="3657600"/>
            <a:ext cx="487363" cy="2590800"/>
            <a:chOff x="4944" y="2304"/>
            <a:chExt cx="307" cy="1632"/>
          </a:xfrm>
        </p:grpSpPr>
        <p:sp>
          <p:nvSpPr>
            <p:cNvPr id="137248" name="Rectangle 32"/>
            <p:cNvSpPr>
              <a:spLocks noChangeArrowheads="1"/>
            </p:cNvSpPr>
            <p:nvPr/>
          </p:nvSpPr>
          <p:spPr bwMode="auto">
            <a:xfrm>
              <a:off x="5049" y="3024"/>
              <a:ext cx="176" cy="175"/>
            </a:xfrm>
            <a:prstGeom prst="rect">
              <a:avLst/>
            </a:prstGeom>
            <a:gradFill rotWithShape="0">
              <a:gsLst>
                <a:gs pos="0">
                  <a:srgbClr val="0000FF">
                    <a:gamma/>
                    <a:tint val="43922"/>
                    <a:invGamma/>
                  </a:srgbClr>
                </a:gs>
                <a:gs pos="100000">
                  <a:srgbClr val="0000FF"/>
                </a:gs>
              </a:gsLst>
              <a:lin ang="5400000" scaled="1"/>
            </a:gra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7249" name="Object 33"/>
            <p:cNvGraphicFramePr>
              <a:graphicFrameLocks noChangeAspect="1"/>
            </p:cNvGraphicFramePr>
            <p:nvPr/>
          </p:nvGraphicFramePr>
          <p:xfrm>
            <a:off x="4944" y="2304"/>
            <a:ext cx="307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0" name="Equation" r:id="rId22" imgW="190440" imgH="228600" progId="Equation.3">
                    <p:embed/>
                  </p:oleObj>
                </mc:Choice>
                <mc:Fallback>
                  <p:oleObj name="Equation" r:id="rId22" imgW="190440" imgH="228600" progId="Equation.3">
                    <p:embed/>
                    <p:pic>
                      <p:nvPicPr>
                        <p:cNvPr id="137249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304"/>
                          <a:ext cx="307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250" name="Line 34"/>
            <p:cNvSpPr>
              <a:spLocks noChangeShapeType="1"/>
            </p:cNvSpPr>
            <p:nvPr/>
          </p:nvSpPr>
          <p:spPr bwMode="auto">
            <a:xfrm flipV="1">
              <a:off x="5140" y="2776"/>
              <a:ext cx="0" cy="392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251" name="Line 35"/>
            <p:cNvSpPr>
              <a:spLocks noChangeShapeType="1"/>
            </p:cNvSpPr>
            <p:nvPr/>
          </p:nvSpPr>
          <p:spPr bwMode="auto">
            <a:xfrm>
              <a:off x="5140" y="3117"/>
              <a:ext cx="0" cy="43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7252" name="Object 36"/>
            <p:cNvGraphicFramePr>
              <a:graphicFrameLocks noChangeAspect="1"/>
            </p:cNvGraphicFramePr>
            <p:nvPr/>
          </p:nvGraphicFramePr>
          <p:xfrm>
            <a:off x="5001" y="3552"/>
            <a:ext cx="247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1" name="公式" r:id="rId23" imgW="241200" imgH="330120" progId="Equation.3">
                    <p:embed/>
                  </p:oleObj>
                </mc:Choice>
                <mc:Fallback>
                  <p:oleObj name="公式" r:id="rId23" imgW="241200" imgH="330120" progId="Equation.3">
                    <p:embed/>
                    <p:pic>
                      <p:nvPicPr>
                        <p:cNvPr id="137252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1" y="3552"/>
                          <a:ext cx="247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7253" name="Group 37"/>
          <p:cNvGrpSpPr>
            <a:grpSpLocks/>
          </p:cNvGrpSpPr>
          <p:nvPr/>
        </p:nvGrpSpPr>
        <p:grpSpPr bwMode="auto">
          <a:xfrm>
            <a:off x="6156325" y="3716338"/>
            <a:ext cx="1157288" cy="2514600"/>
            <a:chOff x="3927" y="2335"/>
            <a:chExt cx="729" cy="1584"/>
          </a:xfrm>
        </p:grpSpPr>
        <p:graphicFrame>
          <p:nvGraphicFramePr>
            <p:cNvPr id="137254" name="Object 38"/>
            <p:cNvGraphicFramePr>
              <a:graphicFrameLocks noChangeAspect="1"/>
            </p:cNvGraphicFramePr>
            <p:nvPr/>
          </p:nvGraphicFramePr>
          <p:xfrm>
            <a:off x="3927" y="3295"/>
            <a:ext cx="20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2" name="公式" r:id="rId25" imgW="177480" imgH="190440" progId="Equation.3">
                    <p:embed/>
                  </p:oleObj>
                </mc:Choice>
                <mc:Fallback>
                  <p:oleObj name="公式" r:id="rId25" imgW="177480" imgH="190440" progId="Equation.3">
                    <p:embed/>
                    <p:pic>
                      <p:nvPicPr>
                        <p:cNvPr id="137254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7" y="3295"/>
                          <a:ext cx="20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255" name="Line 39"/>
            <p:cNvSpPr>
              <a:spLocks noChangeShapeType="1"/>
            </p:cNvSpPr>
            <p:nvPr/>
          </p:nvSpPr>
          <p:spPr bwMode="auto">
            <a:xfrm flipV="1">
              <a:off x="4023" y="2959"/>
              <a:ext cx="0" cy="33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256" name="Line 40"/>
            <p:cNvSpPr>
              <a:spLocks noChangeShapeType="1"/>
            </p:cNvSpPr>
            <p:nvPr/>
          </p:nvSpPr>
          <p:spPr bwMode="auto">
            <a:xfrm>
              <a:off x="4560" y="2592"/>
              <a:ext cx="0" cy="10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7257" name="Object 41"/>
            <p:cNvGraphicFramePr>
              <a:graphicFrameLocks noChangeAspect="1"/>
            </p:cNvGraphicFramePr>
            <p:nvPr/>
          </p:nvGraphicFramePr>
          <p:xfrm>
            <a:off x="4443" y="3651"/>
            <a:ext cx="21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3" name="公式" r:id="rId27" imgW="190440" imgH="241200" progId="Equation.3">
                    <p:embed/>
                  </p:oleObj>
                </mc:Choice>
                <mc:Fallback>
                  <p:oleObj name="公式" r:id="rId27" imgW="190440" imgH="241200" progId="Equation.3">
                    <p:embed/>
                    <p:pic>
                      <p:nvPicPr>
                        <p:cNvPr id="137257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3" y="3651"/>
                          <a:ext cx="213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58" name="Object 42"/>
            <p:cNvGraphicFramePr>
              <a:graphicFrameLocks noChangeAspect="1"/>
            </p:cNvGraphicFramePr>
            <p:nvPr/>
          </p:nvGraphicFramePr>
          <p:xfrm>
            <a:off x="4492" y="2335"/>
            <a:ext cx="16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4" name="公式" r:id="rId29" imgW="164880" imgH="241200" progId="Equation.3">
                    <p:embed/>
                  </p:oleObj>
                </mc:Choice>
                <mc:Fallback>
                  <p:oleObj name="公式" r:id="rId29" imgW="164880" imgH="241200" progId="Equation.3">
                    <p:embed/>
                    <p:pic>
                      <p:nvPicPr>
                        <p:cNvPr id="137258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2" y="2335"/>
                          <a:ext cx="16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7259" name="Group 43"/>
          <p:cNvGrpSpPr>
            <a:grpSpLocks/>
          </p:cNvGrpSpPr>
          <p:nvPr/>
        </p:nvGrpSpPr>
        <p:grpSpPr bwMode="auto">
          <a:xfrm>
            <a:off x="7632700" y="3644900"/>
            <a:ext cx="1114425" cy="2514600"/>
            <a:chOff x="4800" y="2304"/>
            <a:chExt cx="702" cy="1584"/>
          </a:xfrm>
        </p:grpSpPr>
        <p:sp>
          <p:nvSpPr>
            <p:cNvPr id="137260" name="Line 44"/>
            <p:cNvSpPr>
              <a:spLocks noChangeShapeType="1"/>
            </p:cNvSpPr>
            <p:nvPr/>
          </p:nvSpPr>
          <p:spPr bwMode="auto">
            <a:xfrm flipV="1">
              <a:off x="4896" y="2880"/>
              <a:ext cx="0" cy="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7261" name="Object 45"/>
            <p:cNvGraphicFramePr>
              <a:graphicFrameLocks noChangeAspect="1"/>
            </p:cNvGraphicFramePr>
            <p:nvPr/>
          </p:nvGraphicFramePr>
          <p:xfrm>
            <a:off x="4800" y="2640"/>
            <a:ext cx="20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5" name="公式" r:id="rId31" imgW="177480" imgH="190440" progId="Equation.3">
                    <p:embed/>
                  </p:oleObj>
                </mc:Choice>
                <mc:Fallback>
                  <p:oleObj name="公式" r:id="rId31" imgW="177480" imgH="190440" progId="Equation.3">
                    <p:embed/>
                    <p:pic>
                      <p:nvPicPr>
                        <p:cNvPr id="137261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640"/>
                          <a:ext cx="20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262" name="Line 46"/>
            <p:cNvSpPr>
              <a:spLocks noChangeShapeType="1"/>
            </p:cNvSpPr>
            <p:nvPr/>
          </p:nvSpPr>
          <p:spPr bwMode="auto">
            <a:xfrm>
              <a:off x="5385" y="2592"/>
              <a:ext cx="0" cy="10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7263" name="Object 47"/>
            <p:cNvGraphicFramePr>
              <a:graphicFrameLocks noChangeAspect="1"/>
            </p:cNvGraphicFramePr>
            <p:nvPr/>
          </p:nvGraphicFramePr>
          <p:xfrm>
            <a:off x="5289" y="2304"/>
            <a:ext cx="21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6" name="公式" r:id="rId32" imgW="190440" imgH="241200" progId="Equation.3">
                    <p:embed/>
                  </p:oleObj>
                </mc:Choice>
                <mc:Fallback>
                  <p:oleObj name="公式" r:id="rId32" imgW="190440" imgH="241200" progId="Equation.3">
                    <p:embed/>
                    <p:pic>
                      <p:nvPicPr>
                        <p:cNvPr id="137263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9" y="2304"/>
                          <a:ext cx="213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64" name="Object 48"/>
            <p:cNvGraphicFramePr>
              <a:graphicFrameLocks noChangeAspect="1"/>
            </p:cNvGraphicFramePr>
            <p:nvPr/>
          </p:nvGraphicFramePr>
          <p:xfrm>
            <a:off x="5308" y="3648"/>
            <a:ext cx="16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7" name="公式" r:id="rId33" imgW="164880" imgH="241200" progId="Equation.3">
                    <p:embed/>
                  </p:oleObj>
                </mc:Choice>
                <mc:Fallback>
                  <p:oleObj name="公式" r:id="rId33" imgW="164880" imgH="241200" progId="Equation.3">
                    <p:embed/>
                    <p:pic>
                      <p:nvPicPr>
                        <p:cNvPr id="137264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8" y="3648"/>
                          <a:ext cx="16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7265" name="Rectangle 49"/>
          <p:cNvSpPr>
            <a:spLocks noChangeArrowheads="1"/>
          </p:cNvSpPr>
          <p:nvPr/>
        </p:nvSpPr>
        <p:spPr bwMode="auto">
          <a:xfrm>
            <a:off x="250825" y="69215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48058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37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7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7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7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7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7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13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137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137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500"/>
                                        <p:tgtEl>
                                          <p:spTgt spid="13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44" grpId="0" autoUpdateAnimBg="0"/>
      <p:bldP spid="137245" grpId="0" animBg="1"/>
      <p:bldP spid="13724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305" name="Group 65"/>
          <p:cNvGrpSpPr>
            <a:grpSpLocks/>
          </p:cNvGrpSpPr>
          <p:nvPr/>
        </p:nvGrpSpPr>
        <p:grpSpPr bwMode="auto">
          <a:xfrm>
            <a:off x="6678613" y="3505200"/>
            <a:ext cx="2389187" cy="2895600"/>
            <a:chOff x="4176" y="2208"/>
            <a:chExt cx="1505" cy="1824"/>
          </a:xfrm>
        </p:grpSpPr>
        <p:sp>
          <p:nvSpPr>
            <p:cNvPr id="138243" name="Rectangle 3"/>
            <p:cNvSpPr>
              <a:spLocks noChangeArrowheads="1"/>
            </p:cNvSpPr>
            <p:nvPr/>
          </p:nvSpPr>
          <p:spPr bwMode="auto">
            <a:xfrm>
              <a:off x="4176" y="2208"/>
              <a:ext cx="1505" cy="18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38244" name="Group 4"/>
            <p:cNvGrpSpPr>
              <a:grpSpLocks/>
            </p:cNvGrpSpPr>
            <p:nvPr/>
          </p:nvGrpSpPr>
          <p:grpSpPr bwMode="auto">
            <a:xfrm>
              <a:off x="4368" y="2352"/>
              <a:ext cx="341" cy="1584"/>
              <a:chOff x="4368" y="2352"/>
              <a:chExt cx="341" cy="1584"/>
            </a:xfrm>
          </p:grpSpPr>
          <p:sp>
            <p:nvSpPr>
              <p:cNvPr id="138245" name="Rectangle 5"/>
              <p:cNvSpPr>
                <a:spLocks noChangeArrowheads="1"/>
              </p:cNvSpPr>
              <p:nvPr/>
            </p:nvSpPr>
            <p:spPr bwMode="auto">
              <a:xfrm>
                <a:off x="4491" y="3007"/>
                <a:ext cx="177" cy="175"/>
              </a:xfrm>
              <a:prstGeom prst="rect">
                <a:avLst/>
              </a:prstGeom>
              <a:gradFill rotWithShape="0">
                <a:gsLst>
                  <a:gs pos="0">
                    <a:srgbClr val="FF3300">
                      <a:gamma/>
                      <a:tint val="33725"/>
                      <a:invGamma/>
                    </a:srgbClr>
                  </a:gs>
                  <a:gs pos="100000">
                    <a:srgbClr val="FF3300"/>
                  </a:gs>
                </a:gsLst>
                <a:lin ang="5400000" scaled="1"/>
              </a:gradFill>
              <a:ln w="2857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38246" name="Object 6"/>
              <p:cNvGraphicFramePr>
                <a:graphicFrameLocks noChangeAspect="1"/>
              </p:cNvGraphicFramePr>
              <p:nvPr/>
            </p:nvGraphicFramePr>
            <p:xfrm>
              <a:off x="4443" y="3583"/>
              <a:ext cx="199" cy="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43" name="公式" r:id="rId3" imgW="215640" imgH="330120" progId="Equation.3">
                      <p:embed/>
                    </p:oleObj>
                  </mc:Choice>
                  <mc:Fallback>
                    <p:oleObj name="公式" r:id="rId3" imgW="215640" imgH="330120" progId="Equation.3">
                      <p:embed/>
                      <p:pic>
                        <p:nvPicPr>
                          <p:cNvPr id="138246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3" y="3583"/>
                            <a:ext cx="199" cy="3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8247" name="Line 7"/>
              <p:cNvSpPr>
                <a:spLocks noChangeShapeType="1"/>
              </p:cNvSpPr>
              <p:nvPr/>
            </p:nvSpPr>
            <p:spPr bwMode="auto">
              <a:xfrm>
                <a:off x="4587" y="3075"/>
                <a:ext cx="0" cy="50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38248" name="Object 8"/>
              <p:cNvGraphicFramePr>
                <a:graphicFrameLocks noChangeAspect="1"/>
              </p:cNvGraphicFramePr>
              <p:nvPr/>
            </p:nvGraphicFramePr>
            <p:xfrm>
              <a:off x="4368" y="2352"/>
              <a:ext cx="341" cy="4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44" name="Equation" r:id="rId5" imgW="190440" imgH="228600" progId="Equation.3">
                      <p:embed/>
                    </p:oleObj>
                  </mc:Choice>
                  <mc:Fallback>
                    <p:oleObj name="Equation" r:id="rId5" imgW="190440" imgH="228600" progId="Equation.3">
                      <p:embed/>
                      <p:pic>
                        <p:nvPicPr>
                          <p:cNvPr id="138248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2352"/>
                            <a:ext cx="341" cy="4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8249" name="Line 9"/>
              <p:cNvSpPr>
                <a:spLocks noChangeShapeType="1"/>
              </p:cNvSpPr>
              <p:nvPr/>
            </p:nvSpPr>
            <p:spPr bwMode="auto">
              <a:xfrm flipV="1">
                <a:off x="4587" y="2739"/>
                <a:ext cx="0" cy="364"/>
              </a:xfrm>
              <a:prstGeom prst="line">
                <a:avLst/>
              </a:prstGeom>
              <a:noFill/>
              <a:ln w="28575">
                <a:solidFill>
                  <a:srgbClr val="CC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8251" name="Rectangle 11"/>
          <p:cNvSpPr>
            <a:spLocks noChangeArrowheads="1"/>
          </p:cNvSpPr>
          <p:nvPr/>
        </p:nvSpPr>
        <p:spPr bwMode="auto">
          <a:xfrm>
            <a:off x="0" y="584200"/>
            <a:ext cx="679608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若将此装置置于电梯顶部，当电梯以加速度   相对地面向上运动时，求两物体相对电梯的加速度和绳的张力。</a:t>
            </a:r>
          </a:p>
        </p:txBody>
      </p:sp>
      <p:graphicFrame>
        <p:nvGraphicFramePr>
          <p:cNvPr id="138252" name="Object 12"/>
          <p:cNvGraphicFramePr>
            <a:graphicFrameLocks noChangeAspect="1"/>
          </p:cNvGraphicFramePr>
          <p:nvPr/>
        </p:nvGraphicFramePr>
        <p:xfrm>
          <a:off x="1223963" y="1089025"/>
          <a:ext cx="32543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公式" r:id="rId7" imgW="177480" imgH="228600" progId="Equation.3">
                  <p:embed/>
                </p:oleObj>
              </mc:Choice>
              <mc:Fallback>
                <p:oleObj name="公式" r:id="rId7" imgW="177480" imgH="228600" progId="Equation.3">
                  <p:embed/>
                  <p:pic>
                    <p:nvPicPr>
                      <p:cNvPr id="13825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1089025"/>
                        <a:ext cx="325437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304" name="Group 64"/>
          <p:cNvGrpSpPr>
            <a:grpSpLocks/>
          </p:cNvGrpSpPr>
          <p:nvPr/>
        </p:nvGrpSpPr>
        <p:grpSpPr bwMode="auto">
          <a:xfrm>
            <a:off x="6704013" y="762000"/>
            <a:ext cx="2363787" cy="2590800"/>
            <a:chOff x="4175" y="480"/>
            <a:chExt cx="1489" cy="1632"/>
          </a:xfrm>
        </p:grpSpPr>
        <p:sp>
          <p:nvSpPr>
            <p:cNvPr id="138254" name="Rectangle 14"/>
            <p:cNvSpPr>
              <a:spLocks noChangeArrowheads="1"/>
            </p:cNvSpPr>
            <p:nvPr/>
          </p:nvSpPr>
          <p:spPr bwMode="auto">
            <a:xfrm>
              <a:off x="4175" y="480"/>
              <a:ext cx="1488" cy="16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255" name="Rectangle 15"/>
            <p:cNvSpPr>
              <a:spLocks noChangeArrowheads="1"/>
            </p:cNvSpPr>
            <p:nvPr/>
          </p:nvSpPr>
          <p:spPr bwMode="auto">
            <a:xfrm>
              <a:off x="4271" y="576"/>
              <a:ext cx="1104" cy="1440"/>
            </a:xfrm>
            <a:prstGeom prst="rect">
              <a:avLst/>
            </a:prstGeom>
            <a:gradFill rotWithShape="0">
              <a:gsLst>
                <a:gs pos="0">
                  <a:srgbClr val="FFFFFF">
                    <a:gamma/>
                    <a:shade val="66275"/>
                    <a:invGamma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256" name="Oval 16" descr="白色大理石"/>
            <p:cNvSpPr>
              <a:spLocks noChangeArrowheads="1"/>
            </p:cNvSpPr>
            <p:nvPr/>
          </p:nvSpPr>
          <p:spPr bwMode="auto">
            <a:xfrm>
              <a:off x="4628" y="674"/>
              <a:ext cx="363" cy="362"/>
            </a:xfrm>
            <a:prstGeom prst="ellipse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257" name="AutoShape 17"/>
            <p:cNvSpPr>
              <a:spLocks noChangeArrowheads="1"/>
            </p:cNvSpPr>
            <p:nvPr/>
          </p:nvSpPr>
          <p:spPr bwMode="auto">
            <a:xfrm>
              <a:off x="4774" y="576"/>
              <a:ext cx="73" cy="30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tx1">
                    <a:gamma/>
                    <a:tint val="43922"/>
                    <a:invGamma/>
                  </a:schemeClr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258" name="Rectangle 18"/>
            <p:cNvSpPr>
              <a:spLocks noChangeArrowheads="1"/>
            </p:cNvSpPr>
            <p:nvPr/>
          </p:nvSpPr>
          <p:spPr bwMode="auto">
            <a:xfrm>
              <a:off x="4895" y="1536"/>
              <a:ext cx="176" cy="175"/>
            </a:xfrm>
            <a:prstGeom prst="rect">
              <a:avLst/>
            </a:prstGeom>
            <a:gradFill rotWithShape="0">
              <a:gsLst>
                <a:gs pos="0">
                  <a:srgbClr val="0000FF">
                    <a:gamma/>
                    <a:tint val="43922"/>
                    <a:invGamma/>
                  </a:srgbClr>
                </a:gs>
                <a:gs pos="100000">
                  <a:srgbClr val="0000FF"/>
                </a:gs>
              </a:gsLst>
              <a:lin ang="5400000" scaled="1"/>
            </a:gra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259" name="Rectangle 19"/>
            <p:cNvSpPr>
              <a:spLocks noChangeArrowheads="1"/>
            </p:cNvSpPr>
            <p:nvPr/>
          </p:nvSpPr>
          <p:spPr bwMode="auto">
            <a:xfrm>
              <a:off x="4559" y="1440"/>
              <a:ext cx="177" cy="175"/>
            </a:xfrm>
            <a:prstGeom prst="rect">
              <a:avLst/>
            </a:prstGeom>
            <a:gradFill rotWithShape="0">
              <a:gsLst>
                <a:gs pos="0">
                  <a:srgbClr val="FF3300">
                    <a:gamma/>
                    <a:tint val="33725"/>
                    <a:invGamma/>
                  </a:srgbClr>
                </a:gs>
                <a:gs pos="100000">
                  <a:srgbClr val="FF3300"/>
                </a:gs>
              </a:gsLst>
              <a:lin ang="5400000" scaled="1"/>
            </a:gra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8260" name="Object 20"/>
            <p:cNvGraphicFramePr>
              <a:graphicFrameLocks noChangeAspect="1"/>
            </p:cNvGraphicFramePr>
            <p:nvPr/>
          </p:nvGraphicFramePr>
          <p:xfrm>
            <a:off x="4516" y="1536"/>
            <a:ext cx="28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6" name="公式" r:id="rId10" imgW="266400" imgH="317160" progId="Equation.3">
                    <p:embed/>
                  </p:oleObj>
                </mc:Choice>
                <mc:Fallback>
                  <p:oleObj name="公式" r:id="rId10" imgW="266400" imgH="317160" progId="Equation.3">
                    <p:embed/>
                    <p:pic>
                      <p:nvPicPr>
                        <p:cNvPr id="13826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6" y="1536"/>
                          <a:ext cx="28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61" name="Object 21"/>
            <p:cNvGraphicFramePr>
              <a:graphicFrameLocks noChangeAspect="1"/>
            </p:cNvGraphicFramePr>
            <p:nvPr/>
          </p:nvGraphicFramePr>
          <p:xfrm>
            <a:off x="4847" y="1632"/>
            <a:ext cx="31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7" name="公式" r:id="rId12" imgW="291960" imgH="317160" progId="Equation.3">
                    <p:embed/>
                  </p:oleObj>
                </mc:Choice>
                <mc:Fallback>
                  <p:oleObj name="公式" r:id="rId12" imgW="291960" imgH="317160" progId="Equation.3">
                    <p:embed/>
                    <p:pic>
                      <p:nvPicPr>
                        <p:cNvPr id="138261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7" y="1632"/>
                          <a:ext cx="31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62" name="Line 22"/>
            <p:cNvSpPr>
              <a:spLocks noChangeShapeType="1"/>
            </p:cNvSpPr>
            <p:nvPr/>
          </p:nvSpPr>
          <p:spPr bwMode="auto">
            <a:xfrm>
              <a:off x="4632" y="812"/>
              <a:ext cx="0" cy="6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263" name="Line 23"/>
            <p:cNvSpPr>
              <a:spLocks noChangeShapeType="1"/>
            </p:cNvSpPr>
            <p:nvPr/>
          </p:nvSpPr>
          <p:spPr bwMode="auto">
            <a:xfrm flipV="1">
              <a:off x="5520" y="1152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8264" name="Object 24"/>
            <p:cNvGraphicFramePr>
              <a:graphicFrameLocks noChangeAspect="1"/>
            </p:cNvGraphicFramePr>
            <p:nvPr/>
          </p:nvGraphicFramePr>
          <p:xfrm>
            <a:off x="5423" y="840"/>
            <a:ext cx="241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8" name="公式" r:id="rId14" imgW="177480" imgH="228600" progId="Equation.3">
                    <p:embed/>
                  </p:oleObj>
                </mc:Choice>
                <mc:Fallback>
                  <p:oleObj name="公式" r:id="rId14" imgW="177480" imgH="228600" progId="Equation.3">
                    <p:embed/>
                    <p:pic>
                      <p:nvPicPr>
                        <p:cNvPr id="138264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3" y="840"/>
                          <a:ext cx="241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65" name="Line 25"/>
            <p:cNvSpPr>
              <a:spLocks noChangeShapeType="1"/>
            </p:cNvSpPr>
            <p:nvPr/>
          </p:nvSpPr>
          <p:spPr bwMode="auto">
            <a:xfrm>
              <a:off x="4986" y="879"/>
              <a:ext cx="0" cy="7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38266" name="Group 26"/>
          <p:cNvGrpSpPr>
            <a:grpSpLocks/>
          </p:cNvGrpSpPr>
          <p:nvPr/>
        </p:nvGrpSpPr>
        <p:grpSpPr bwMode="auto">
          <a:xfrm>
            <a:off x="8075613" y="1524000"/>
            <a:ext cx="523875" cy="685800"/>
            <a:chOff x="5039" y="960"/>
            <a:chExt cx="330" cy="432"/>
          </a:xfrm>
        </p:grpSpPr>
        <p:sp>
          <p:nvSpPr>
            <p:cNvPr id="138267" name="Line 27"/>
            <p:cNvSpPr>
              <a:spLocks noChangeShapeType="1"/>
            </p:cNvSpPr>
            <p:nvPr/>
          </p:nvSpPr>
          <p:spPr bwMode="auto">
            <a:xfrm flipV="1">
              <a:off x="5039" y="96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8268" name="Object 28"/>
            <p:cNvGraphicFramePr>
              <a:graphicFrameLocks noChangeAspect="1"/>
            </p:cNvGraphicFramePr>
            <p:nvPr/>
          </p:nvGraphicFramePr>
          <p:xfrm>
            <a:off x="5039" y="960"/>
            <a:ext cx="33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9" name="Equation" r:id="rId16" imgW="164880" imgH="215640" progId="Equation.3">
                    <p:embed/>
                  </p:oleObj>
                </mc:Choice>
                <mc:Fallback>
                  <p:oleObj name="Equation" r:id="rId16" imgW="164880" imgH="215640" progId="Equation.3">
                    <p:embed/>
                    <p:pic>
                      <p:nvPicPr>
                        <p:cNvPr id="138268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9" y="960"/>
                          <a:ext cx="330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8269" name="Group 29"/>
          <p:cNvGrpSpPr>
            <a:grpSpLocks/>
          </p:cNvGrpSpPr>
          <p:nvPr/>
        </p:nvGrpSpPr>
        <p:grpSpPr bwMode="auto">
          <a:xfrm>
            <a:off x="6856413" y="1524000"/>
            <a:ext cx="523875" cy="685800"/>
            <a:chOff x="4271" y="960"/>
            <a:chExt cx="330" cy="432"/>
          </a:xfrm>
        </p:grpSpPr>
        <p:graphicFrame>
          <p:nvGraphicFramePr>
            <p:cNvPr id="138270" name="Object 30"/>
            <p:cNvGraphicFramePr>
              <a:graphicFrameLocks noChangeAspect="1"/>
            </p:cNvGraphicFramePr>
            <p:nvPr/>
          </p:nvGraphicFramePr>
          <p:xfrm>
            <a:off x="4271" y="960"/>
            <a:ext cx="33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0" name="Equation" r:id="rId18" imgW="164880" imgH="215640" progId="Equation.3">
                    <p:embed/>
                  </p:oleObj>
                </mc:Choice>
                <mc:Fallback>
                  <p:oleObj name="Equation" r:id="rId18" imgW="164880" imgH="215640" progId="Equation.3">
                    <p:embed/>
                    <p:pic>
                      <p:nvPicPr>
                        <p:cNvPr id="13827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1" y="960"/>
                          <a:ext cx="330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71" name="Line 31"/>
            <p:cNvSpPr>
              <a:spLocks noChangeShapeType="1"/>
            </p:cNvSpPr>
            <p:nvPr/>
          </p:nvSpPr>
          <p:spPr bwMode="auto">
            <a:xfrm flipV="1">
              <a:off x="4559" y="96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8272" name="Rectangle 32"/>
          <p:cNvSpPr>
            <a:spLocks noChangeArrowheads="1"/>
          </p:cNvSpPr>
          <p:nvPr/>
        </p:nvSpPr>
        <p:spPr bwMode="auto">
          <a:xfrm>
            <a:off x="0" y="1916113"/>
            <a:ext cx="66611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解：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以地面为静止参考系，电梯为运动参考系；</a:t>
            </a:r>
          </a:p>
        </p:txBody>
      </p:sp>
      <p:grpSp>
        <p:nvGrpSpPr>
          <p:cNvPr id="138303" name="Group 63"/>
          <p:cNvGrpSpPr>
            <a:grpSpLocks/>
          </p:cNvGrpSpPr>
          <p:nvPr/>
        </p:nvGrpSpPr>
        <p:grpSpPr bwMode="auto">
          <a:xfrm>
            <a:off x="179388" y="2708275"/>
            <a:ext cx="6477000" cy="1065213"/>
            <a:chOff x="96" y="1585"/>
            <a:chExt cx="4080" cy="671"/>
          </a:xfrm>
        </p:grpSpPr>
        <p:sp>
          <p:nvSpPr>
            <p:cNvPr id="138274" name="Text Box 34"/>
            <p:cNvSpPr txBox="1">
              <a:spLocks noChangeArrowheads="1"/>
            </p:cNvSpPr>
            <p:nvPr/>
          </p:nvSpPr>
          <p:spPr bwMode="auto">
            <a:xfrm>
              <a:off x="96" y="1585"/>
              <a:ext cx="408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设两物体相对于地面的加速度分别为       ，且相对电梯的加速度为    </a:t>
              </a:r>
            </a:p>
          </p:txBody>
        </p:sp>
        <p:graphicFrame>
          <p:nvGraphicFramePr>
            <p:cNvPr id="138275" name="Object 35"/>
            <p:cNvGraphicFramePr>
              <a:graphicFrameLocks noChangeAspect="1"/>
            </p:cNvGraphicFramePr>
            <p:nvPr/>
          </p:nvGraphicFramePr>
          <p:xfrm>
            <a:off x="384" y="1825"/>
            <a:ext cx="408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1" name="Equation" r:id="rId19" imgW="203040" imgH="215640" progId="Equation.3">
                    <p:embed/>
                  </p:oleObj>
                </mc:Choice>
                <mc:Fallback>
                  <p:oleObj name="Equation" r:id="rId19" imgW="203040" imgH="215640" progId="Equation.3">
                    <p:embed/>
                    <p:pic>
                      <p:nvPicPr>
                        <p:cNvPr id="138275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825"/>
                          <a:ext cx="408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76" name="Object 36"/>
            <p:cNvGraphicFramePr>
              <a:graphicFrameLocks noChangeAspect="1"/>
            </p:cNvGraphicFramePr>
            <p:nvPr/>
          </p:nvGraphicFramePr>
          <p:xfrm>
            <a:off x="3600" y="1824"/>
            <a:ext cx="33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2" name="Equation" r:id="rId21" imgW="164880" imgH="215640" progId="Equation.3">
                    <p:embed/>
                  </p:oleObj>
                </mc:Choice>
                <mc:Fallback>
                  <p:oleObj name="Equation" r:id="rId21" imgW="164880" imgH="215640" progId="Equation.3">
                    <p:embed/>
                    <p:pic>
                      <p:nvPicPr>
                        <p:cNvPr id="138276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824"/>
                          <a:ext cx="33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77" name="Object 37"/>
            <p:cNvGraphicFramePr>
              <a:graphicFrameLocks noChangeAspect="1"/>
            </p:cNvGraphicFramePr>
            <p:nvPr/>
          </p:nvGraphicFramePr>
          <p:xfrm>
            <a:off x="816" y="1825"/>
            <a:ext cx="356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3" name="Equation" r:id="rId23" imgW="177480" imgH="215640" progId="Equation.3">
                    <p:embed/>
                  </p:oleObj>
                </mc:Choice>
                <mc:Fallback>
                  <p:oleObj name="Equation" r:id="rId23" imgW="177480" imgH="215640" progId="Equation.3">
                    <p:embed/>
                    <p:pic>
                      <p:nvPicPr>
                        <p:cNvPr id="138277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825"/>
                          <a:ext cx="356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8278" name="Group 38"/>
          <p:cNvGrpSpPr>
            <a:grpSpLocks/>
          </p:cNvGrpSpPr>
          <p:nvPr/>
        </p:nvGrpSpPr>
        <p:grpSpPr bwMode="auto">
          <a:xfrm>
            <a:off x="8202613" y="3733800"/>
            <a:ext cx="422275" cy="2514600"/>
            <a:chOff x="5136" y="2352"/>
            <a:chExt cx="266" cy="1584"/>
          </a:xfrm>
        </p:grpSpPr>
        <p:sp>
          <p:nvSpPr>
            <p:cNvPr id="138279" name="Rectangle 39"/>
            <p:cNvSpPr>
              <a:spLocks noChangeArrowheads="1"/>
            </p:cNvSpPr>
            <p:nvPr/>
          </p:nvSpPr>
          <p:spPr bwMode="auto">
            <a:xfrm>
              <a:off x="5229" y="3024"/>
              <a:ext cx="153" cy="175"/>
            </a:xfrm>
            <a:prstGeom prst="rect">
              <a:avLst/>
            </a:prstGeom>
            <a:gradFill rotWithShape="0">
              <a:gsLst>
                <a:gs pos="0">
                  <a:srgbClr val="0000FF">
                    <a:gamma/>
                    <a:tint val="43922"/>
                    <a:invGamma/>
                  </a:srgbClr>
                </a:gs>
                <a:gs pos="100000">
                  <a:srgbClr val="0000FF"/>
                </a:gs>
              </a:gsLst>
              <a:lin ang="5400000" scaled="1"/>
            </a:gra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8280" name="Object 40"/>
            <p:cNvGraphicFramePr>
              <a:graphicFrameLocks noChangeAspect="1"/>
            </p:cNvGraphicFramePr>
            <p:nvPr/>
          </p:nvGraphicFramePr>
          <p:xfrm>
            <a:off x="5136" y="2352"/>
            <a:ext cx="265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4" name="Equation" r:id="rId25" imgW="190440" imgH="228600" progId="Equation.3">
                    <p:embed/>
                  </p:oleObj>
                </mc:Choice>
                <mc:Fallback>
                  <p:oleObj name="Equation" r:id="rId25" imgW="190440" imgH="228600" progId="Equation.3">
                    <p:embed/>
                    <p:pic>
                      <p:nvPicPr>
                        <p:cNvPr id="13828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352"/>
                          <a:ext cx="265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81" name="Line 41"/>
            <p:cNvSpPr>
              <a:spLocks noChangeShapeType="1"/>
            </p:cNvSpPr>
            <p:nvPr/>
          </p:nvSpPr>
          <p:spPr bwMode="auto">
            <a:xfrm flipV="1">
              <a:off x="5308" y="2776"/>
              <a:ext cx="0" cy="392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282" name="Line 42"/>
            <p:cNvSpPr>
              <a:spLocks noChangeShapeType="1"/>
            </p:cNvSpPr>
            <p:nvPr/>
          </p:nvSpPr>
          <p:spPr bwMode="auto">
            <a:xfrm>
              <a:off x="5308" y="3117"/>
              <a:ext cx="0" cy="43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8283" name="Object 43"/>
            <p:cNvGraphicFramePr>
              <a:graphicFrameLocks noChangeAspect="1"/>
            </p:cNvGraphicFramePr>
            <p:nvPr/>
          </p:nvGraphicFramePr>
          <p:xfrm>
            <a:off x="5187" y="3552"/>
            <a:ext cx="21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5" name="公式" r:id="rId26" imgW="241200" imgH="330120" progId="Equation.3">
                    <p:embed/>
                  </p:oleObj>
                </mc:Choice>
                <mc:Fallback>
                  <p:oleObj name="公式" r:id="rId26" imgW="241200" imgH="330120" progId="Equation.3">
                    <p:embed/>
                    <p:pic>
                      <p:nvPicPr>
                        <p:cNvPr id="138283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7" y="3552"/>
                          <a:ext cx="215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8284" name="Group 44"/>
          <p:cNvGrpSpPr>
            <a:grpSpLocks/>
          </p:cNvGrpSpPr>
          <p:nvPr/>
        </p:nvGrpSpPr>
        <p:grpSpPr bwMode="auto">
          <a:xfrm>
            <a:off x="6732588" y="3716338"/>
            <a:ext cx="1090612" cy="2514600"/>
            <a:chOff x="4209" y="2304"/>
            <a:chExt cx="687" cy="1584"/>
          </a:xfrm>
        </p:grpSpPr>
        <p:graphicFrame>
          <p:nvGraphicFramePr>
            <p:cNvPr id="138285" name="Object 45"/>
            <p:cNvGraphicFramePr>
              <a:graphicFrameLocks noChangeAspect="1"/>
            </p:cNvGraphicFramePr>
            <p:nvPr/>
          </p:nvGraphicFramePr>
          <p:xfrm>
            <a:off x="4209" y="3089"/>
            <a:ext cx="303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6" name="Equation" r:id="rId28" imgW="152280" imgH="215640" progId="Equation.3">
                    <p:embed/>
                  </p:oleObj>
                </mc:Choice>
                <mc:Fallback>
                  <p:oleObj name="Equation" r:id="rId28" imgW="152280" imgH="215640" progId="Equation.3">
                    <p:embed/>
                    <p:pic>
                      <p:nvPicPr>
                        <p:cNvPr id="138285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9" y="3089"/>
                          <a:ext cx="303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86" name="Line 46"/>
            <p:cNvSpPr>
              <a:spLocks noChangeShapeType="1"/>
            </p:cNvSpPr>
            <p:nvPr/>
          </p:nvSpPr>
          <p:spPr bwMode="auto">
            <a:xfrm flipV="1">
              <a:off x="4344" y="2928"/>
              <a:ext cx="0" cy="33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287" name="Line 47"/>
            <p:cNvSpPr>
              <a:spLocks noChangeShapeType="1"/>
            </p:cNvSpPr>
            <p:nvPr/>
          </p:nvSpPr>
          <p:spPr bwMode="auto">
            <a:xfrm>
              <a:off x="4800" y="2561"/>
              <a:ext cx="0" cy="10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8288" name="Object 48"/>
            <p:cNvGraphicFramePr>
              <a:graphicFrameLocks noChangeAspect="1"/>
            </p:cNvGraphicFramePr>
            <p:nvPr/>
          </p:nvGraphicFramePr>
          <p:xfrm>
            <a:off x="4683" y="3620"/>
            <a:ext cx="21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7" name="公式" r:id="rId30" imgW="190440" imgH="241200" progId="Equation.3">
                    <p:embed/>
                  </p:oleObj>
                </mc:Choice>
                <mc:Fallback>
                  <p:oleObj name="公式" r:id="rId30" imgW="190440" imgH="241200" progId="Equation.3">
                    <p:embed/>
                    <p:pic>
                      <p:nvPicPr>
                        <p:cNvPr id="138288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3" y="3620"/>
                          <a:ext cx="213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89" name="Object 49"/>
            <p:cNvGraphicFramePr>
              <a:graphicFrameLocks noChangeAspect="1"/>
            </p:cNvGraphicFramePr>
            <p:nvPr/>
          </p:nvGraphicFramePr>
          <p:xfrm>
            <a:off x="4732" y="2304"/>
            <a:ext cx="16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8" name="公式" r:id="rId32" imgW="164880" imgH="241200" progId="Equation.3">
                    <p:embed/>
                  </p:oleObj>
                </mc:Choice>
                <mc:Fallback>
                  <p:oleObj name="公式" r:id="rId32" imgW="164880" imgH="241200" progId="Equation.3">
                    <p:embed/>
                    <p:pic>
                      <p:nvPicPr>
                        <p:cNvPr id="138289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2" y="2304"/>
                          <a:ext cx="16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8290" name="Group 50"/>
          <p:cNvGrpSpPr>
            <a:grpSpLocks/>
          </p:cNvGrpSpPr>
          <p:nvPr/>
        </p:nvGrpSpPr>
        <p:grpSpPr bwMode="auto">
          <a:xfrm>
            <a:off x="7821613" y="3581400"/>
            <a:ext cx="1181100" cy="2514600"/>
            <a:chOff x="4896" y="2256"/>
            <a:chExt cx="744" cy="1584"/>
          </a:xfrm>
        </p:grpSpPr>
        <p:sp>
          <p:nvSpPr>
            <p:cNvPr id="138291" name="Line 51"/>
            <p:cNvSpPr>
              <a:spLocks noChangeShapeType="1"/>
            </p:cNvSpPr>
            <p:nvPr/>
          </p:nvSpPr>
          <p:spPr bwMode="auto">
            <a:xfrm flipV="1">
              <a:off x="5065" y="2928"/>
              <a:ext cx="0" cy="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8292" name="Object 52"/>
            <p:cNvGraphicFramePr>
              <a:graphicFrameLocks noChangeAspect="1"/>
            </p:cNvGraphicFramePr>
            <p:nvPr/>
          </p:nvGraphicFramePr>
          <p:xfrm>
            <a:off x="4896" y="2496"/>
            <a:ext cx="354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9" name="Equation" r:id="rId34" imgW="177480" imgH="215640" progId="Equation.3">
                    <p:embed/>
                  </p:oleObj>
                </mc:Choice>
                <mc:Fallback>
                  <p:oleObj name="Equation" r:id="rId34" imgW="177480" imgH="215640" progId="Equation.3">
                    <p:embed/>
                    <p:pic>
                      <p:nvPicPr>
                        <p:cNvPr id="138292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2496"/>
                          <a:ext cx="354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93" name="Line 53"/>
            <p:cNvSpPr>
              <a:spLocks noChangeShapeType="1"/>
            </p:cNvSpPr>
            <p:nvPr/>
          </p:nvSpPr>
          <p:spPr bwMode="auto">
            <a:xfrm>
              <a:off x="5523" y="2544"/>
              <a:ext cx="0" cy="10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8294" name="Object 54"/>
            <p:cNvGraphicFramePr>
              <a:graphicFrameLocks noChangeAspect="1"/>
            </p:cNvGraphicFramePr>
            <p:nvPr/>
          </p:nvGraphicFramePr>
          <p:xfrm>
            <a:off x="5427" y="2256"/>
            <a:ext cx="21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0" name="公式" r:id="rId36" imgW="190440" imgH="241200" progId="Equation.3">
                    <p:embed/>
                  </p:oleObj>
                </mc:Choice>
                <mc:Fallback>
                  <p:oleObj name="公式" r:id="rId36" imgW="190440" imgH="241200" progId="Equation.3">
                    <p:embed/>
                    <p:pic>
                      <p:nvPicPr>
                        <p:cNvPr id="138294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7" y="2256"/>
                          <a:ext cx="213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95" name="Object 55"/>
            <p:cNvGraphicFramePr>
              <a:graphicFrameLocks noChangeAspect="1"/>
            </p:cNvGraphicFramePr>
            <p:nvPr/>
          </p:nvGraphicFramePr>
          <p:xfrm>
            <a:off x="5446" y="3600"/>
            <a:ext cx="16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1" name="公式" r:id="rId37" imgW="164880" imgH="241200" progId="Equation.3">
                    <p:embed/>
                  </p:oleObj>
                </mc:Choice>
                <mc:Fallback>
                  <p:oleObj name="公式" r:id="rId37" imgW="164880" imgH="241200" progId="Equation.3">
                    <p:embed/>
                    <p:pic>
                      <p:nvPicPr>
                        <p:cNvPr id="138295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6" y="3600"/>
                          <a:ext cx="16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8296" name="Object 56"/>
          <p:cNvGraphicFramePr>
            <a:graphicFrameLocks noChangeAspect="1"/>
          </p:cNvGraphicFramePr>
          <p:nvPr/>
        </p:nvGraphicFramePr>
        <p:xfrm>
          <a:off x="381000" y="3775075"/>
          <a:ext cx="26670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Equation" r:id="rId38" imgW="990360" imgH="215640" progId="Equation.3">
                  <p:embed/>
                </p:oleObj>
              </mc:Choice>
              <mc:Fallback>
                <p:oleObj name="Equation" r:id="rId38" imgW="990360" imgH="215640" progId="Equation.3">
                  <p:embed/>
                  <p:pic>
                    <p:nvPicPr>
                      <p:cNvPr id="138296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775075"/>
                        <a:ext cx="266700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97" name="Object 57"/>
          <p:cNvGraphicFramePr>
            <a:graphicFrameLocks noChangeAspect="1"/>
          </p:cNvGraphicFramePr>
          <p:nvPr/>
        </p:nvGraphicFramePr>
        <p:xfrm>
          <a:off x="363538" y="5248275"/>
          <a:ext cx="267493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Equation" r:id="rId40" imgW="1028520" imgH="228600" progId="Equation.DSMT4">
                  <p:embed/>
                </p:oleObj>
              </mc:Choice>
              <mc:Fallback>
                <p:oleObj name="Equation" r:id="rId40" imgW="1028520" imgH="228600" progId="Equation.DSMT4">
                  <p:embed/>
                  <p:pic>
                    <p:nvPicPr>
                      <p:cNvPr id="138297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5248275"/>
                        <a:ext cx="2674937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98" name="Object 58"/>
          <p:cNvGraphicFramePr>
            <a:graphicFrameLocks noChangeAspect="1"/>
          </p:cNvGraphicFramePr>
          <p:nvPr/>
        </p:nvGraphicFramePr>
        <p:xfrm>
          <a:off x="381000" y="4460875"/>
          <a:ext cx="21336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Equation" r:id="rId42" imgW="660240" imgH="215640" progId="Equation.3">
                  <p:embed/>
                </p:oleObj>
              </mc:Choice>
              <mc:Fallback>
                <p:oleObj name="Equation" r:id="rId42" imgW="660240" imgH="215640" progId="Equation.3">
                  <p:embed/>
                  <p:pic>
                    <p:nvPicPr>
                      <p:cNvPr id="138298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60875"/>
                        <a:ext cx="213360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99" name="Object 59"/>
          <p:cNvGraphicFramePr>
            <a:graphicFrameLocks noChangeAspect="1"/>
          </p:cNvGraphicFramePr>
          <p:nvPr/>
        </p:nvGraphicFramePr>
        <p:xfrm>
          <a:off x="381000" y="5908675"/>
          <a:ext cx="22098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Equation" r:id="rId44" imgW="685800" imgH="215640" progId="Equation.3">
                  <p:embed/>
                </p:oleObj>
              </mc:Choice>
              <mc:Fallback>
                <p:oleObj name="Equation" r:id="rId44" imgW="685800" imgH="215640" progId="Equation.3">
                  <p:embed/>
                  <p:pic>
                    <p:nvPicPr>
                      <p:cNvPr id="138299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908675"/>
                        <a:ext cx="22098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300" name="AutoShape 60"/>
          <p:cNvSpPr>
            <a:spLocks/>
          </p:cNvSpPr>
          <p:nvPr/>
        </p:nvSpPr>
        <p:spPr bwMode="auto">
          <a:xfrm>
            <a:off x="76200" y="4079875"/>
            <a:ext cx="304800" cy="2209800"/>
          </a:xfrm>
          <a:prstGeom prst="leftBrace">
            <a:avLst>
              <a:gd name="adj1" fmla="val 60417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38301" name="Object 61"/>
          <p:cNvGraphicFramePr>
            <a:graphicFrameLocks noChangeAspect="1"/>
          </p:cNvGraphicFramePr>
          <p:nvPr/>
        </p:nvGraphicFramePr>
        <p:xfrm>
          <a:off x="3352800" y="3927475"/>
          <a:ext cx="327660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Equation" r:id="rId46" imgW="1244520" imgH="431640" progId="Equation.3">
                  <p:embed/>
                </p:oleObj>
              </mc:Choice>
              <mc:Fallback>
                <p:oleObj name="Equation" r:id="rId46" imgW="1244520" imgH="431640" progId="Equation.3">
                  <p:embed/>
                  <p:pic>
                    <p:nvPicPr>
                      <p:cNvPr id="138301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927475"/>
                        <a:ext cx="327660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02" name="Object 62"/>
          <p:cNvGraphicFramePr>
            <a:graphicFrameLocks noChangeAspect="1"/>
          </p:cNvGraphicFramePr>
          <p:nvPr/>
        </p:nvGraphicFramePr>
        <p:xfrm>
          <a:off x="3419475" y="5300663"/>
          <a:ext cx="32004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Equation" r:id="rId48" imgW="1282680" imgH="431640" progId="Equation.3">
                  <p:embed/>
                </p:oleObj>
              </mc:Choice>
              <mc:Fallback>
                <p:oleObj name="Equation" r:id="rId48" imgW="1282680" imgH="431640" progId="Equation.3">
                  <p:embed/>
                  <p:pic>
                    <p:nvPicPr>
                      <p:cNvPr id="138302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300663"/>
                        <a:ext cx="32004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306" name="AutoShape 66"/>
          <p:cNvSpPr>
            <a:spLocks/>
          </p:cNvSpPr>
          <p:nvPr/>
        </p:nvSpPr>
        <p:spPr bwMode="auto">
          <a:xfrm>
            <a:off x="3200400" y="4537075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664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8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3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8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8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8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8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13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8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8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8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8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3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3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9" dur="500"/>
                                        <p:tgtEl>
                                          <p:spTgt spid="13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4" dur="500"/>
                                        <p:tgtEl>
                                          <p:spTgt spid="13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138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500"/>
                                        <p:tgtEl>
                                          <p:spTgt spid="13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9" dur="500"/>
                                        <p:tgtEl>
                                          <p:spTgt spid="138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4" dur="500"/>
                                        <p:tgtEl>
                                          <p:spTgt spid="138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72" grpId="0" autoUpdateAnimBg="0"/>
      <p:bldP spid="138300" grpId="0" animBg="1"/>
      <p:bldP spid="13830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267" name="Object 3"/>
          <p:cNvGraphicFramePr>
            <a:graphicFrameLocks noChangeAspect="1"/>
          </p:cNvGraphicFramePr>
          <p:nvPr/>
        </p:nvGraphicFramePr>
        <p:xfrm>
          <a:off x="1600200" y="3606800"/>
          <a:ext cx="2971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3" imgW="1117440" imgH="393480" progId="Equation.3">
                  <p:embed/>
                </p:oleObj>
              </mc:Choice>
              <mc:Fallback>
                <p:oleObj name="Equation" r:id="rId3" imgW="1117440" imgH="393480" progId="Equation.3">
                  <p:embed/>
                  <p:pic>
                    <p:nvPicPr>
                      <p:cNvPr id="1392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606800"/>
                        <a:ext cx="2971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68" name="AutoShape 4"/>
          <p:cNvSpPr>
            <a:spLocks/>
          </p:cNvSpPr>
          <p:nvPr/>
        </p:nvSpPr>
        <p:spPr bwMode="auto">
          <a:xfrm>
            <a:off x="990600" y="2133600"/>
            <a:ext cx="228600" cy="762000"/>
          </a:xfrm>
          <a:prstGeom prst="leftBrace">
            <a:avLst>
              <a:gd name="adj1" fmla="val 27778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304800" y="1995488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39270" name="Object 6"/>
          <p:cNvGraphicFramePr>
            <a:graphicFrameLocks noChangeAspect="1"/>
          </p:cNvGraphicFramePr>
          <p:nvPr/>
        </p:nvGraphicFramePr>
        <p:xfrm>
          <a:off x="381000" y="5562600"/>
          <a:ext cx="4114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5" imgW="2692080" imgH="634680" progId="Equation.3">
                  <p:embed/>
                </p:oleObj>
              </mc:Choice>
              <mc:Fallback>
                <p:oleObj name="Equation" r:id="rId5" imgW="2692080" imgH="634680" progId="Equation.3">
                  <p:embed/>
                  <p:pic>
                    <p:nvPicPr>
                      <p:cNvPr id="1392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562600"/>
                        <a:ext cx="4114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1" name="Object 7"/>
          <p:cNvGraphicFramePr>
            <a:graphicFrameLocks noChangeAspect="1"/>
          </p:cNvGraphicFramePr>
          <p:nvPr/>
        </p:nvGraphicFramePr>
        <p:xfrm>
          <a:off x="4800600" y="5429250"/>
          <a:ext cx="40386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7" imgW="1688760" imgH="419040" progId="Equation.3">
                  <p:embed/>
                </p:oleObj>
              </mc:Choice>
              <mc:Fallback>
                <p:oleObj name="Equation" r:id="rId7" imgW="1688760" imgH="419040" progId="Equation.3">
                  <p:embed/>
                  <p:pic>
                    <p:nvPicPr>
                      <p:cNvPr id="1392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429250"/>
                        <a:ext cx="40386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2" name="Object 8"/>
          <p:cNvGraphicFramePr>
            <a:graphicFrameLocks noChangeAspect="1"/>
          </p:cNvGraphicFramePr>
          <p:nvPr/>
        </p:nvGraphicFramePr>
        <p:xfrm>
          <a:off x="685800" y="4495800"/>
          <a:ext cx="34290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9" imgW="1282680" imgH="393480" progId="Equation.3">
                  <p:embed/>
                </p:oleObj>
              </mc:Choice>
              <mc:Fallback>
                <p:oleObj name="Equation" r:id="rId9" imgW="1282680" imgH="393480" progId="Equation.3">
                  <p:embed/>
                  <p:pic>
                    <p:nvPicPr>
                      <p:cNvPr id="1392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95800"/>
                        <a:ext cx="342900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3" name="Object 9"/>
          <p:cNvGraphicFramePr>
            <a:graphicFrameLocks noChangeAspect="1"/>
          </p:cNvGraphicFramePr>
          <p:nvPr/>
        </p:nvGraphicFramePr>
        <p:xfrm>
          <a:off x="4876800" y="4724400"/>
          <a:ext cx="38862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11" imgW="1473120" imgH="291960" progId="Equation.3">
                  <p:embed/>
                </p:oleObj>
              </mc:Choice>
              <mc:Fallback>
                <p:oleObj name="Equation" r:id="rId11" imgW="1473120" imgH="291960" progId="Equation.3">
                  <p:embed/>
                  <p:pic>
                    <p:nvPicPr>
                      <p:cNvPr id="1392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724400"/>
                        <a:ext cx="38862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4" name="Object 10"/>
          <p:cNvGraphicFramePr>
            <a:graphicFrameLocks noChangeAspect="1"/>
          </p:cNvGraphicFramePr>
          <p:nvPr/>
        </p:nvGraphicFramePr>
        <p:xfrm>
          <a:off x="1371600" y="2514600"/>
          <a:ext cx="31321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13" imgW="1028520" imgH="228600" progId="Equation.3">
                  <p:embed/>
                </p:oleObj>
              </mc:Choice>
              <mc:Fallback>
                <p:oleObj name="Equation" r:id="rId13" imgW="1028520" imgH="228600" progId="Equation.3">
                  <p:embed/>
                  <p:pic>
                    <p:nvPicPr>
                      <p:cNvPr id="1392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514600"/>
                        <a:ext cx="31321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5" name="Object 11"/>
          <p:cNvGraphicFramePr>
            <a:graphicFrameLocks noChangeAspect="1"/>
          </p:cNvGraphicFramePr>
          <p:nvPr/>
        </p:nvGraphicFramePr>
        <p:xfrm>
          <a:off x="1295400" y="1981200"/>
          <a:ext cx="3429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15" imgW="1257120" imgH="215640" progId="Equation.3">
                  <p:embed/>
                </p:oleObj>
              </mc:Choice>
              <mc:Fallback>
                <p:oleObj name="Equation" r:id="rId15" imgW="1257120" imgH="215640" progId="Equation.3">
                  <p:embed/>
                  <p:pic>
                    <p:nvPicPr>
                      <p:cNvPr id="1392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81200"/>
                        <a:ext cx="3429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6" name="Object 12"/>
          <p:cNvGraphicFramePr>
            <a:graphicFrameLocks noChangeAspect="1"/>
          </p:cNvGraphicFramePr>
          <p:nvPr/>
        </p:nvGraphicFramePr>
        <p:xfrm>
          <a:off x="1295400" y="3124200"/>
          <a:ext cx="35972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17" imgW="1409400" imgH="228600" progId="Equation.3">
                  <p:embed/>
                </p:oleObj>
              </mc:Choice>
              <mc:Fallback>
                <p:oleObj name="Equation" r:id="rId17" imgW="1409400" imgH="228600" progId="Equation.3">
                  <p:embed/>
                  <p:pic>
                    <p:nvPicPr>
                      <p:cNvPr id="1392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124200"/>
                        <a:ext cx="35972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8" name="Text Box 14"/>
          <p:cNvSpPr txBox="1">
            <a:spLocks noChangeArrowheads="1"/>
          </p:cNvSpPr>
          <p:nvPr/>
        </p:nvSpPr>
        <p:spPr bwMode="auto">
          <a:xfrm>
            <a:off x="107950" y="549275"/>
            <a:ext cx="90963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如图长为  的轻绳，一端系质量为   的小球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另一端系于定点  ，      时小球位于最低位置，并具有水平速度   ，求小球在任意位置的速率及绳的张力。 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          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                         </a:t>
            </a:r>
          </a:p>
        </p:txBody>
      </p:sp>
      <p:graphicFrame>
        <p:nvGraphicFramePr>
          <p:cNvPr id="139279" name="Object 15"/>
          <p:cNvGraphicFramePr>
            <a:graphicFrameLocks noChangeAspect="1"/>
          </p:cNvGraphicFramePr>
          <p:nvPr/>
        </p:nvGraphicFramePr>
        <p:xfrm>
          <a:off x="2012950" y="1370013"/>
          <a:ext cx="4333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19" imgW="177480" imgH="228600" progId="Equation.3">
                  <p:embed/>
                </p:oleObj>
              </mc:Choice>
              <mc:Fallback>
                <p:oleObj name="Equation" r:id="rId19" imgW="177480" imgH="228600" progId="Equation.3">
                  <p:embed/>
                  <p:pic>
                    <p:nvPicPr>
                      <p:cNvPr id="13927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1370013"/>
                        <a:ext cx="4333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0" name="Object 16"/>
          <p:cNvGraphicFramePr>
            <a:graphicFrameLocks noChangeAspect="1"/>
          </p:cNvGraphicFramePr>
          <p:nvPr/>
        </p:nvGraphicFramePr>
        <p:xfrm>
          <a:off x="7194550" y="701675"/>
          <a:ext cx="40163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公式" r:id="rId21" imgW="228600" imgH="190440" progId="Equation.3">
                  <p:embed/>
                </p:oleObj>
              </mc:Choice>
              <mc:Fallback>
                <p:oleObj name="公式" r:id="rId21" imgW="228600" imgH="190440" progId="Equation.3">
                  <p:embed/>
                  <p:pic>
                    <p:nvPicPr>
                      <p:cNvPr id="13928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4550" y="701675"/>
                        <a:ext cx="401638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1" name="Object 17"/>
          <p:cNvGraphicFramePr>
            <a:graphicFrameLocks noChangeAspect="1"/>
          </p:cNvGraphicFramePr>
          <p:nvPr/>
        </p:nvGraphicFramePr>
        <p:xfrm>
          <a:off x="3517900" y="1046163"/>
          <a:ext cx="8747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公式" r:id="rId23" imgW="495000" imgH="241200" progId="Equation.3">
                  <p:embed/>
                </p:oleObj>
              </mc:Choice>
              <mc:Fallback>
                <p:oleObj name="公式" r:id="rId23" imgW="495000" imgH="241200" progId="Equation.3">
                  <p:embed/>
                  <p:pic>
                    <p:nvPicPr>
                      <p:cNvPr id="13928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1046163"/>
                        <a:ext cx="87471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2" name="Object 18"/>
          <p:cNvGraphicFramePr>
            <a:graphicFrameLocks noChangeAspect="1"/>
          </p:cNvGraphicFramePr>
          <p:nvPr/>
        </p:nvGraphicFramePr>
        <p:xfrm>
          <a:off x="3308350" y="642938"/>
          <a:ext cx="19526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公式" r:id="rId25" imgW="114120" imgH="253800" progId="Equation.3">
                  <p:embed/>
                </p:oleObj>
              </mc:Choice>
              <mc:Fallback>
                <p:oleObj name="公式" r:id="rId25" imgW="114120" imgH="253800" progId="Equation.3">
                  <p:embed/>
                  <p:pic>
                    <p:nvPicPr>
                      <p:cNvPr id="13928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642938"/>
                        <a:ext cx="19526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3" name="Object 19"/>
          <p:cNvGraphicFramePr>
            <a:graphicFrameLocks noChangeAspect="1"/>
          </p:cNvGraphicFramePr>
          <p:nvPr/>
        </p:nvGraphicFramePr>
        <p:xfrm>
          <a:off x="2698750" y="1023938"/>
          <a:ext cx="4127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27" imgW="126720" imgH="139680" progId="Equation.3">
                  <p:embed/>
                </p:oleObj>
              </mc:Choice>
              <mc:Fallback>
                <p:oleObj name="Equation" r:id="rId27" imgW="126720" imgH="139680" progId="Equation.3">
                  <p:embed/>
                  <p:pic>
                    <p:nvPicPr>
                      <p:cNvPr id="13928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1023938"/>
                        <a:ext cx="4127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9318" name="Group 54"/>
          <p:cNvGrpSpPr>
            <a:grpSpLocks/>
          </p:cNvGrpSpPr>
          <p:nvPr/>
        </p:nvGrpSpPr>
        <p:grpSpPr bwMode="auto">
          <a:xfrm>
            <a:off x="5410200" y="1981200"/>
            <a:ext cx="3505200" cy="2809875"/>
            <a:chOff x="3408" y="1248"/>
            <a:chExt cx="2208" cy="1770"/>
          </a:xfrm>
        </p:grpSpPr>
        <p:sp>
          <p:nvSpPr>
            <p:cNvPr id="139266" name="Rectangle 2"/>
            <p:cNvSpPr>
              <a:spLocks noChangeArrowheads="1"/>
            </p:cNvSpPr>
            <p:nvPr/>
          </p:nvSpPr>
          <p:spPr bwMode="auto">
            <a:xfrm>
              <a:off x="3408" y="1248"/>
              <a:ext cx="2208" cy="172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39291" name="Group 27"/>
            <p:cNvGrpSpPr>
              <a:grpSpLocks/>
            </p:cNvGrpSpPr>
            <p:nvPr/>
          </p:nvGrpSpPr>
          <p:grpSpPr bwMode="auto">
            <a:xfrm>
              <a:off x="3696" y="1342"/>
              <a:ext cx="1296" cy="1676"/>
              <a:chOff x="4464" y="2836"/>
              <a:chExt cx="1296" cy="1676"/>
            </a:xfrm>
          </p:grpSpPr>
          <p:sp>
            <p:nvSpPr>
              <p:cNvPr id="139292" name="Oval 28"/>
              <p:cNvSpPr>
                <a:spLocks noChangeArrowheads="1"/>
              </p:cNvSpPr>
              <p:nvPr/>
            </p:nvSpPr>
            <p:spPr bwMode="auto">
              <a:xfrm>
                <a:off x="4464" y="2836"/>
                <a:ext cx="1296" cy="12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9293" name="Line 29"/>
              <p:cNvSpPr>
                <a:spLocks noChangeShapeType="1"/>
              </p:cNvSpPr>
              <p:nvPr/>
            </p:nvSpPr>
            <p:spPr bwMode="auto">
              <a:xfrm>
                <a:off x="5136" y="3504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E64B2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9294" name="Oval 30"/>
              <p:cNvSpPr>
                <a:spLocks noChangeArrowheads="1"/>
              </p:cNvSpPr>
              <p:nvPr/>
            </p:nvSpPr>
            <p:spPr bwMode="auto">
              <a:xfrm>
                <a:off x="5040" y="403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FF0000"/>
                        </a:gs>
                        <a:gs pos="100000">
                          <a:srgbClr val="FF0000">
                            <a:gamma/>
                            <a:shade val="56078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39295" name="Object 31"/>
              <p:cNvGraphicFramePr>
                <a:graphicFrameLocks noChangeAspect="1"/>
              </p:cNvGraphicFramePr>
              <p:nvPr/>
            </p:nvGraphicFramePr>
            <p:xfrm>
              <a:off x="4848" y="3216"/>
              <a:ext cx="302" cy="3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76" name="Equation" r:id="rId29" imgW="126720" imgH="139680" progId="Equation.3">
                      <p:embed/>
                    </p:oleObj>
                  </mc:Choice>
                  <mc:Fallback>
                    <p:oleObj name="Equation" r:id="rId29" imgW="126720" imgH="139680" progId="Equation.3">
                      <p:embed/>
                      <p:pic>
                        <p:nvPicPr>
                          <p:cNvPr id="139295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3216"/>
                            <a:ext cx="302" cy="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9296" name="Line 32"/>
              <p:cNvSpPr>
                <a:spLocks noChangeShapeType="1"/>
              </p:cNvSpPr>
              <p:nvPr/>
            </p:nvSpPr>
            <p:spPr bwMode="auto">
              <a:xfrm rot="-3828048">
                <a:off x="5410" y="3326"/>
                <a:ext cx="0" cy="643"/>
              </a:xfrm>
              <a:prstGeom prst="line">
                <a:avLst/>
              </a:prstGeom>
              <a:noFill/>
              <a:ln w="28575">
                <a:solidFill>
                  <a:srgbClr val="E64B2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9297" name="Arc 33"/>
              <p:cNvSpPr>
                <a:spLocks/>
              </p:cNvSpPr>
              <p:nvPr/>
            </p:nvSpPr>
            <p:spPr bwMode="auto">
              <a:xfrm flipV="1">
                <a:off x="5105" y="3600"/>
                <a:ext cx="237" cy="144"/>
              </a:xfrm>
              <a:custGeom>
                <a:avLst/>
                <a:gdLst>
                  <a:gd name="G0" fmla="+- 5092 0 0"/>
                  <a:gd name="G1" fmla="+- 21600 0 0"/>
                  <a:gd name="G2" fmla="+- 21600 0 0"/>
                  <a:gd name="T0" fmla="*/ 0 w 26692"/>
                  <a:gd name="T1" fmla="*/ 609 h 21600"/>
                  <a:gd name="T2" fmla="*/ 26692 w 26692"/>
                  <a:gd name="T3" fmla="*/ 21600 h 21600"/>
                  <a:gd name="T4" fmla="*/ 5092 w 26692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692" h="21600" fill="none" extrusionOk="0">
                    <a:moveTo>
                      <a:pt x="-1" y="608"/>
                    </a:moveTo>
                    <a:cubicBezTo>
                      <a:pt x="1667" y="204"/>
                      <a:pt x="3376" y="0"/>
                      <a:pt x="5092" y="0"/>
                    </a:cubicBezTo>
                    <a:cubicBezTo>
                      <a:pt x="17021" y="0"/>
                      <a:pt x="26692" y="9670"/>
                      <a:pt x="26692" y="21600"/>
                    </a:cubicBezTo>
                  </a:path>
                  <a:path w="26692" h="21600" stroke="0" extrusionOk="0">
                    <a:moveTo>
                      <a:pt x="-1" y="608"/>
                    </a:moveTo>
                    <a:cubicBezTo>
                      <a:pt x="1667" y="204"/>
                      <a:pt x="3376" y="0"/>
                      <a:pt x="5092" y="0"/>
                    </a:cubicBezTo>
                    <a:cubicBezTo>
                      <a:pt x="17021" y="0"/>
                      <a:pt x="26692" y="9670"/>
                      <a:pt x="26692" y="21600"/>
                    </a:cubicBezTo>
                    <a:lnTo>
                      <a:pt x="5092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39298" name="Object 34"/>
              <p:cNvGraphicFramePr>
                <a:graphicFrameLocks noChangeAspect="1"/>
              </p:cNvGraphicFramePr>
              <p:nvPr/>
            </p:nvGraphicFramePr>
            <p:xfrm>
              <a:off x="5198" y="3700"/>
              <a:ext cx="203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77" name="公式" r:id="rId31" imgW="101520" imgH="139680" progId="Equation.3">
                      <p:embed/>
                    </p:oleObj>
                  </mc:Choice>
                  <mc:Fallback>
                    <p:oleObj name="公式" r:id="rId31" imgW="101520" imgH="139680" progId="Equation.3">
                      <p:embed/>
                      <p:pic>
                        <p:nvPicPr>
                          <p:cNvPr id="139298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98" y="3700"/>
                            <a:ext cx="203" cy="2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9299" name="Oval 35"/>
              <p:cNvSpPr>
                <a:spLocks noChangeArrowheads="1"/>
              </p:cNvSpPr>
              <p:nvPr/>
            </p:nvSpPr>
            <p:spPr bwMode="auto">
              <a:xfrm rot="-3828048">
                <a:off x="5616" y="3744"/>
                <a:ext cx="144" cy="144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9300" name="Line 36"/>
              <p:cNvSpPr>
                <a:spLocks noChangeShapeType="1"/>
              </p:cNvSpPr>
              <p:nvPr/>
            </p:nvSpPr>
            <p:spPr bwMode="auto">
              <a:xfrm>
                <a:off x="5150" y="4132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39301" name="Object 37"/>
              <p:cNvGraphicFramePr>
                <a:graphicFrameLocks noChangeAspect="1"/>
              </p:cNvGraphicFramePr>
              <p:nvPr/>
            </p:nvGraphicFramePr>
            <p:xfrm>
              <a:off x="5336" y="4074"/>
              <a:ext cx="424" cy="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78" name="Equation" r:id="rId33" imgW="177480" imgH="228600" progId="Equation.3">
                      <p:embed/>
                    </p:oleObj>
                  </mc:Choice>
                  <mc:Fallback>
                    <p:oleObj name="Equation" r:id="rId33" imgW="177480" imgH="228600" progId="Equation.3">
                      <p:embed/>
                      <p:pic>
                        <p:nvPicPr>
                          <p:cNvPr id="139301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36" y="4074"/>
                            <a:ext cx="424" cy="4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39302" name="Group 38"/>
          <p:cNvGrpSpPr>
            <a:grpSpLocks/>
          </p:cNvGrpSpPr>
          <p:nvPr/>
        </p:nvGrpSpPr>
        <p:grpSpPr bwMode="auto">
          <a:xfrm>
            <a:off x="7813675" y="2505075"/>
            <a:ext cx="796925" cy="1066800"/>
            <a:chOff x="4730" y="1632"/>
            <a:chExt cx="502" cy="672"/>
          </a:xfrm>
        </p:grpSpPr>
        <p:sp>
          <p:nvSpPr>
            <p:cNvPr id="139303" name="Line 39"/>
            <p:cNvSpPr>
              <a:spLocks noChangeShapeType="1"/>
            </p:cNvSpPr>
            <p:nvPr/>
          </p:nvSpPr>
          <p:spPr bwMode="auto">
            <a:xfrm flipV="1">
              <a:off x="4730" y="1920"/>
              <a:ext cx="262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9304" name="Object 40"/>
            <p:cNvGraphicFramePr>
              <a:graphicFrameLocks noChangeAspect="1"/>
            </p:cNvGraphicFramePr>
            <p:nvPr/>
          </p:nvGraphicFramePr>
          <p:xfrm>
            <a:off x="4957" y="1632"/>
            <a:ext cx="27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9" name="Equation" r:id="rId35" imgW="126720" imgH="177480" progId="Equation.3">
                    <p:embed/>
                  </p:oleObj>
                </mc:Choice>
                <mc:Fallback>
                  <p:oleObj name="Equation" r:id="rId35" imgW="126720" imgH="177480" progId="Equation.3">
                    <p:embed/>
                    <p:pic>
                      <p:nvPicPr>
                        <p:cNvPr id="139304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7" y="1632"/>
                          <a:ext cx="275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9305" name="Group 41"/>
          <p:cNvGrpSpPr>
            <a:grpSpLocks/>
          </p:cNvGrpSpPr>
          <p:nvPr/>
        </p:nvGrpSpPr>
        <p:grpSpPr bwMode="auto">
          <a:xfrm>
            <a:off x="6934200" y="2733675"/>
            <a:ext cx="1600200" cy="1833563"/>
            <a:chOff x="4176" y="1776"/>
            <a:chExt cx="1008" cy="1155"/>
          </a:xfrm>
        </p:grpSpPr>
        <p:grpSp>
          <p:nvGrpSpPr>
            <p:cNvPr id="139306" name="Group 42"/>
            <p:cNvGrpSpPr>
              <a:grpSpLocks/>
            </p:cNvGrpSpPr>
            <p:nvPr/>
          </p:nvGrpSpPr>
          <p:grpSpPr bwMode="auto">
            <a:xfrm>
              <a:off x="4176" y="1776"/>
              <a:ext cx="554" cy="564"/>
              <a:chOff x="4176" y="1776"/>
              <a:chExt cx="554" cy="564"/>
            </a:xfrm>
          </p:grpSpPr>
          <p:sp>
            <p:nvSpPr>
              <p:cNvPr id="139307" name="Line 43"/>
              <p:cNvSpPr>
                <a:spLocks noChangeShapeType="1"/>
              </p:cNvSpPr>
              <p:nvPr/>
            </p:nvSpPr>
            <p:spPr bwMode="auto">
              <a:xfrm flipH="1" flipV="1">
                <a:off x="4346" y="2160"/>
                <a:ext cx="384" cy="180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39308" name="Object 44"/>
              <p:cNvGraphicFramePr>
                <a:graphicFrameLocks noChangeAspect="1"/>
              </p:cNvGraphicFramePr>
              <p:nvPr/>
            </p:nvGraphicFramePr>
            <p:xfrm>
              <a:off x="4176" y="1776"/>
              <a:ext cx="327" cy="3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80" name="Equation" r:id="rId37" imgW="190440" imgH="228600" progId="Equation.3">
                      <p:embed/>
                    </p:oleObj>
                  </mc:Choice>
                  <mc:Fallback>
                    <p:oleObj name="Equation" r:id="rId37" imgW="190440" imgH="228600" progId="Equation.3">
                      <p:embed/>
                      <p:pic>
                        <p:nvPicPr>
                          <p:cNvPr id="139308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1776"/>
                            <a:ext cx="327" cy="3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9309" name="Group 45"/>
            <p:cNvGrpSpPr>
              <a:grpSpLocks/>
            </p:cNvGrpSpPr>
            <p:nvPr/>
          </p:nvGrpSpPr>
          <p:grpSpPr bwMode="auto">
            <a:xfrm>
              <a:off x="4730" y="2340"/>
              <a:ext cx="454" cy="591"/>
              <a:chOff x="5498" y="2340"/>
              <a:chExt cx="454" cy="591"/>
            </a:xfrm>
          </p:grpSpPr>
          <p:sp>
            <p:nvSpPr>
              <p:cNvPr id="139310" name="Line 46"/>
              <p:cNvSpPr>
                <a:spLocks noChangeShapeType="1"/>
              </p:cNvSpPr>
              <p:nvPr/>
            </p:nvSpPr>
            <p:spPr bwMode="auto">
              <a:xfrm>
                <a:off x="5498" y="2340"/>
                <a:ext cx="0" cy="528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39311" name="Object 47"/>
              <p:cNvGraphicFramePr>
                <a:graphicFrameLocks noChangeAspect="1"/>
              </p:cNvGraphicFramePr>
              <p:nvPr/>
            </p:nvGraphicFramePr>
            <p:xfrm>
              <a:off x="5568" y="2640"/>
              <a:ext cx="384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81" name="Equation" r:id="rId39" imgW="368280" imgH="279360" progId="Equation.3">
                      <p:embed/>
                    </p:oleObj>
                  </mc:Choice>
                  <mc:Fallback>
                    <p:oleObj name="Equation" r:id="rId39" imgW="368280" imgH="279360" progId="Equation.3">
                      <p:embed/>
                      <p:pic>
                        <p:nvPicPr>
                          <p:cNvPr id="139311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68" y="2640"/>
                            <a:ext cx="384" cy="2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39312" name="Group 48"/>
          <p:cNvGrpSpPr>
            <a:grpSpLocks/>
          </p:cNvGrpSpPr>
          <p:nvPr/>
        </p:nvGrpSpPr>
        <p:grpSpPr bwMode="auto">
          <a:xfrm>
            <a:off x="7391400" y="2809875"/>
            <a:ext cx="990600" cy="1219200"/>
            <a:chOff x="4464" y="1824"/>
            <a:chExt cx="624" cy="768"/>
          </a:xfrm>
        </p:grpSpPr>
        <p:sp>
          <p:nvSpPr>
            <p:cNvPr id="139313" name="Line 49"/>
            <p:cNvSpPr>
              <a:spLocks noChangeShapeType="1"/>
            </p:cNvSpPr>
            <p:nvPr/>
          </p:nvSpPr>
          <p:spPr bwMode="auto">
            <a:xfrm flipV="1">
              <a:off x="4727" y="2112"/>
              <a:ext cx="144" cy="24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9314" name="Line 50"/>
            <p:cNvSpPr>
              <a:spLocks noChangeShapeType="1"/>
            </p:cNvSpPr>
            <p:nvPr/>
          </p:nvSpPr>
          <p:spPr bwMode="auto">
            <a:xfrm flipH="1" flipV="1">
              <a:off x="4487" y="2208"/>
              <a:ext cx="240" cy="144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9315" name="Object 51"/>
            <p:cNvGraphicFramePr>
              <a:graphicFrameLocks noChangeAspect="1"/>
            </p:cNvGraphicFramePr>
            <p:nvPr/>
          </p:nvGraphicFramePr>
          <p:xfrm>
            <a:off x="4823" y="2129"/>
            <a:ext cx="265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2" name="Equation" r:id="rId41" imgW="139680" imgH="228600" progId="Equation.3">
                    <p:embed/>
                  </p:oleObj>
                </mc:Choice>
                <mc:Fallback>
                  <p:oleObj name="Equation" r:id="rId41" imgW="139680" imgH="228600" progId="Equation.3">
                    <p:embed/>
                    <p:pic>
                      <p:nvPicPr>
                        <p:cNvPr id="139315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3" y="2129"/>
                          <a:ext cx="265" cy="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316" name="Object 52"/>
            <p:cNvGraphicFramePr>
              <a:graphicFrameLocks noChangeAspect="1"/>
            </p:cNvGraphicFramePr>
            <p:nvPr/>
          </p:nvGraphicFramePr>
          <p:xfrm>
            <a:off x="4464" y="1824"/>
            <a:ext cx="395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3" name="Equation" r:id="rId43" imgW="164880" imgH="215640" progId="Equation.3">
                    <p:embed/>
                  </p:oleObj>
                </mc:Choice>
                <mc:Fallback>
                  <p:oleObj name="Equation" r:id="rId43" imgW="164880" imgH="215640" progId="Equation.3">
                    <p:embed/>
                    <p:pic>
                      <p:nvPicPr>
                        <p:cNvPr id="139316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824"/>
                          <a:ext cx="395" cy="4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8607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3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9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9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90" name="Group 2"/>
          <p:cNvGrpSpPr>
            <a:grpSpLocks/>
          </p:cNvGrpSpPr>
          <p:nvPr/>
        </p:nvGrpSpPr>
        <p:grpSpPr bwMode="auto">
          <a:xfrm>
            <a:off x="304800" y="685800"/>
            <a:ext cx="8686800" cy="2227263"/>
            <a:chOff x="192" y="432"/>
            <a:chExt cx="5472" cy="1403"/>
          </a:xfrm>
        </p:grpSpPr>
        <p:sp>
          <p:nvSpPr>
            <p:cNvPr id="140291" name="Text Box 3"/>
            <p:cNvSpPr txBox="1">
              <a:spLocks noChangeArrowheads="1"/>
            </p:cNvSpPr>
            <p:nvPr/>
          </p:nvSpPr>
          <p:spPr bwMode="auto">
            <a:xfrm>
              <a:off x="192" y="432"/>
              <a:ext cx="5472" cy="1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例</a:t>
              </a:r>
              <a:r>
                <a:rPr kumimoji="0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3 </a:t>
              </a:r>
              <a:r>
                <a:rPr kumimoji="0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如图所示（圆锥摆），长为  的细绳一端固定在天花板上，另一端悬挂质量为   的小球，小球经推动后，在水平面内绕通过圆心   的铅直轴作角速度为    的匀速率圆周运动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。 问绳和铅直方向所成的角度   为多少？空气阻力不计。</a:t>
              </a:r>
            </a:p>
          </p:txBody>
        </p:sp>
        <p:graphicFrame>
          <p:nvGraphicFramePr>
            <p:cNvPr id="140292" name="Object 4"/>
            <p:cNvGraphicFramePr>
              <a:graphicFrameLocks noChangeAspect="1"/>
            </p:cNvGraphicFramePr>
            <p:nvPr/>
          </p:nvGraphicFramePr>
          <p:xfrm>
            <a:off x="3648" y="745"/>
            <a:ext cx="3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7" name="Equation" r:id="rId3" imgW="164880" imgH="139680" progId="Equation.3">
                    <p:embed/>
                  </p:oleObj>
                </mc:Choice>
                <mc:Fallback>
                  <p:oleObj name="Equation" r:id="rId3" imgW="164880" imgH="139680" progId="Equation.3">
                    <p:embed/>
                    <p:pic>
                      <p:nvPicPr>
                        <p:cNvPr id="14029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745"/>
                          <a:ext cx="3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293" name="Object 5"/>
            <p:cNvGraphicFramePr>
              <a:graphicFrameLocks noChangeAspect="1"/>
            </p:cNvGraphicFramePr>
            <p:nvPr/>
          </p:nvGraphicFramePr>
          <p:xfrm>
            <a:off x="3984" y="432"/>
            <a:ext cx="17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8" name="Equation" r:id="rId5" imgW="88560" imgH="177480" progId="Equation.3">
                    <p:embed/>
                  </p:oleObj>
                </mc:Choice>
                <mc:Fallback>
                  <p:oleObj name="Equation" r:id="rId5" imgW="88560" imgH="177480" progId="Equation.3">
                    <p:embed/>
                    <p:pic>
                      <p:nvPicPr>
                        <p:cNvPr id="14029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432"/>
                          <a:ext cx="172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294" name="Object 6"/>
            <p:cNvGraphicFramePr>
              <a:graphicFrameLocks noChangeAspect="1"/>
            </p:cNvGraphicFramePr>
            <p:nvPr/>
          </p:nvGraphicFramePr>
          <p:xfrm>
            <a:off x="3408" y="964"/>
            <a:ext cx="345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9" name="Equation" r:id="rId7" imgW="126720" imgH="139680" progId="Equation.3">
                    <p:embed/>
                  </p:oleObj>
                </mc:Choice>
                <mc:Fallback>
                  <p:oleObj name="Equation" r:id="rId7" imgW="126720" imgH="139680" progId="Equation.3">
                    <p:embed/>
                    <p:pic>
                      <p:nvPicPr>
                        <p:cNvPr id="14029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964"/>
                          <a:ext cx="345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295" name="Object 7"/>
            <p:cNvGraphicFramePr>
              <a:graphicFrameLocks noChangeAspect="1"/>
            </p:cNvGraphicFramePr>
            <p:nvPr/>
          </p:nvGraphicFramePr>
          <p:xfrm>
            <a:off x="528" y="1536"/>
            <a:ext cx="21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0" name="Equation" r:id="rId9" imgW="126720" imgH="177480" progId="Equation.3">
                    <p:embed/>
                  </p:oleObj>
                </mc:Choice>
                <mc:Fallback>
                  <p:oleObj name="Equation" r:id="rId9" imgW="126720" imgH="177480" progId="Equation.3">
                    <p:embed/>
                    <p:pic>
                      <p:nvPicPr>
                        <p:cNvPr id="14029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536"/>
                          <a:ext cx="21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296" name="Object 8"/>
            <p:cNvGraphicFramePr>
              <a:graphicFrameLocks noChangeAspect="1"/>
            </p:cNvGraphicFramePr>
            <p:nvPr/>
          </p:nvGraphicFramePr>
          <p:xfrm>
            <a:off x="528" y="1296"/>
            <a:ext cx="28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1" name="Equation" r:id="rId11" imgW="152280" imgH="139680" progId="Equation.3">
                    <p:embed/>
                  </p:oleObj>
                </mc:Choice>
                <mc:Fallback>
                  <p:oleObj name="Equation" r:id="rId11" imgW="152280" imgH="139680" progId="Equation.3">
                    <p:embed/>
                    <p:pic>
                      <p:nvPicPr>
                        <p:cNvPr id="14029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296"/>
                          <a:ext cx="28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0343" name="Group 55"/>
          <p:cNvGrpSpPr>
            <a:grpSpLocks/>
          </p:cNvGrpSpPr>
          <p:nvPr/>
        </p:nvGrpSpPr>
        <p:grpSpPr bwMode="auto">
          <a:xfrm>
            <a:off x="5486400" y="2895600"/>
            <a:ext cx="3352800" cy="3429000"/>
            <a:chOff x="3456" y="1728"/>
            <a:chExt cx="2112" cy="2160"/>
          </a:xfrm>
        </p:grpSpPr>
        <p:sp>
          <p:nvSpPr>
            <p:cNvPr id="140298" name="Rectangle 10"/>
            <p:cNvSpPr>
              <a:spLocks noChangeArrowheads="1"/>
            </p:cNvSpPr>
            <p:nvPr/>
          </p:nvSpPr>
          <p:spPr bwMode="auto">
            <a:xfrm>
              <a:off x="3456" y="1728"/>
              <a:ext cx="2112" cy="21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40341" name="Group 53"/>
            <p:cNvGrpSpPr>
              <a:grpSpLocks/>
            </p:cNvGrpSpPr>
            <p:nvPr/>
          </p:nvGrpSpPr>
          <p:grpSpPr bwMode="auto">
            <a:xfrm>
              <a:off x="3792" y="1920"/>
              <a:ext cx="1632" cy="1488"/>
              <a:chOff x="3792" y="1920"/>
              <a:chExt cx="1632" cy="1488"/>
            </a:xfrm>
          </p:grpSpPr>
          <p:sp>
            <p:nvSpPr>
              <p:cNvPr id="140300" name="Oval 12"/>
              <p:cNvSpPr>
                <a:spLocks noChangeArrowheads="1"/>
              </p:cNvSpPr>
              <p:nvPr/>
            </p:nvSpPr>
            <p:spPr bwMode="auto">
              <a:xfrm>
                <a:off x="3840" y="2928"/>
                <a:ext cx="1584" cy="432"/>
              </a:xfrm>
              <a:prstGeom prst="ellipse">
                <a:avLst/>
              </a:prstGeom>
              <a:noFill/>
              <a:ln w="127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40301" name="Object 13"/>
              <p:cNvGraphicFramePr>
                <a:graphicFrameLocks noChangeAspect="1"/>
              </p:cNvGraphicFramePr>
              <p:nvPr/>
            </p:nvGraphicFramePr>
            <p:xfrm>
              <a:off x="4416" y="2296"/>
              <a:ext cx="211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92" name="Equation" r:id="rId13" imgW="126720" imgH="177480" progId="Equation.3">
                      <p:embed/>
                    </p:oleObj>
                  </mc:Choice>
                  <mc:Fallback>
                    <p:oleObj name="Equation" r:id="rId13" imgW="126720" imgH="177480" progId="Equation.3">
                      <p:embed/>
                      <p:pic>
                        <p:nvPicPr>
                          <p:cNvPr id="140301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2296"/>
                            <a:ext cx="211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0302" name="Object 14"/>
              <p:cNvGraphicFramePr>
                <a:graphicFrameLocks noChangeAspect="1"/>
              </p:cNvGraphicFramePr>
              <p:nvPr/>
            </p:nvGraphicFramePr>
            <p:xfrm>
              <a:off x="4656" y="2976"/>
              <a:ext cx="345" cy="3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93" name="Equation" r:id="rId14" imgW="126720" imgH="139680" progId="Equation.3">
                      <p:embed/>
                    </p:oleObj>
                  </mc:Choice>
                  <mc:Fallback>
                    <p:oleObj name="Equation" r:id="rId14" imgW="126720" imgH="139680" progId="Equation.3">
                      <p:embed/>
                      <p:pic>
                        <p:nvPicPr>
                          <p:cNvPr id="140302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2976"/>
                            <a:ext cx="345" cy="3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0303" name="Object 15"/>
              <p:cNvGraphicFramePr>
                <a:graphicFrameLocks noChangeAspect="1"/>
              </p:cNvGraphicFramePr>
              <p:nvPr/>
            </p:nvGraphicFramePr>
            <p:xfrm>
              <a:off x="4244" y="2064"/>
              <a:ext cx="172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94" name="Equation" r:id="rId16" imgW="88560" imgH="177480" progId="Equation.3">
                      <p:embed/>
                    </p:oleObj>
                  </mc:Choice>
                  <mc:Fallback>
                    <p:oleObj name="Equation" r:id="rId16" imgW="88560" imgH="177480" progId="Equation.3">
                      <p:embed/>
                      <p:pic>
                        <p:nvPicPr>
                          <p:cNvPr id="140303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4" y="2064"/>
                            <a:ext cx="172" cy="3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0304" name="Line 16"/>
              <p:cNvSpPr>
                <a:spLocks noChangeShapeType="1"/>
              </p:cNvSpPr>
              <p:nvPr/>
            </p:nvSpPr>
            <p:spPr bwMode="auto">
              <a:xfrm>
                <a:off x="4176" y="2016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0305" name="Line 17"/>
              <p:cNvSpPr>
                <a:spLocks noChangeShapeType="1"/>
              </p:cNvSpPr>
              <p:nvPr/>
            </p:nvSpPr>
            <p:spPr bwMode="auto">
              <a:xfrm>
                <a:off x="4656" y="2016"/>
                <a:ext cx="0" cy="1152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0306" name="Line 18"/>
              <p:cNvSpPr>
                <a:spLocks noChangeShapeType="1"/>
              </p:cNvSpPr>
              <p:nvPr/>
            </p:nvSpPr>
            <p:spPr bwMode="auto">
              <a:xfrm flipH="1">
                <a:off x="3840" y="2016"/>
                <a:ext cx="816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0307" name="Line 19"/>
              <p:cNvSpPr>
                <a:spLocks noChangeShapeType="1"/>
              </p:cNvSpPr>
              <p:nvPr/>
            </p:nvSpPr>
            <p:spPr bwMode="auto">
              <a:xfrm>
                <a:off x="3840" y="3145"/>
                <a:ext cx="8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0308" name="Freeform 20"/>
              <p:cNvSpPr>
                <a:spLocks/>
              </p:cNvSpPr>
              <p:nvPr/>
            </p:nvSpPr>
            <p:spPr bwMode="auto">
              <a:xfrm>
                <a:off x="4512" y="2208"/>
                <a:ext cx="144" cy="56"/>
              </a:xfrm>
              <a:custGeom>
                <a:avLst/>
                <a:gdLst>
                  <a:gd name="T0" fmla="*/ 0 w 144"/>
                  <a:gd name="T1" fmla="*/ 0 h 56"/>
                  <a:gd name="T2" fmla="*/ 48 w 144"/>
                  <a:gd name="T3" fmla="*/ 48 h 56"/>
                  <a:gd name="T4" fmla="*/ 144 w 144"/>
                  <a:gd name="T5" fmla="*/ 4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56">
                    <a:moveTo>
                      <a:pt x="0" y="0"/>
                    </a:moveTo>
                    <a:cubicBezTo>
                      <a:pt x="12" y="20"/>
                      <a:pt x="24" y="40"/>
                      <a:pt x="48" y="48"/>
                    </a:cubicBezTo>
                    <a:cubicBezTo>
                      <a:pt x="72" y="56"/>
                      <a:pt x="108" y="52"/>
                      <a:pt x="144" y="48"/>
                    </a:cubicBez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40309" name="Object 21"/>
              <p:cNvGraphicFramePr>
                <a:graphicFrameLocks noChangeAspect="1"/>
              </p:cNvGraphicFramePr>
              <p:nvPr/>
            </p:nvGraphicFramePr>
            <p:xfrm>
              <a:off x="4320" y="3128"/>
              <a:ext cx="252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95" name="Equation" r:id="rId17" imgW="114120" imgH="126720" progId="Equation.3">
                      <p:embed/>
                    </p:oleObj>
                  </mc:Choice>
                  <mc:Fallback>
                    <p:oleObj name="Equation" r:id="rId17" imgW="114120" imgH="126720" progId="Equation.3">
                      <p:embed/>
                      <p:pic>
                        <p:nvPicPr>
                          <p:cNvPr id="140309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3128"/>
                            <a:ext cx="252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0310" name="Oval 22"/>
              <p:cNvSpPr>
                <a:spLocks noChangeArrowheads="1"/>
              </p:cNvSpPr>
              <p:nvPr/>
            </p:nvSpPr>
            <p:spPr bwMode="auto">
              <a:xfrm>
                <a:off x="3792" y="3072"/>
                <a:ext cx="144" cy="14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0311" name="Line 23"/>
              <p:cNvSpPr>
                <a:spLocks noChangeShapeType="1"/>
              </p:cNvSpPr>
              <p:nvPr/>
            </p:nvSpPr>
            <p:spPr bwMode="auto">
              <a:xfrm flipV="1">
                <a:off x="4224" y="1920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0312" name="Line 24"/>
              <p:cNvSpPr>
                <a:spLocks noChangeShapeType="1"/>
              </p:cNvSpPr>
              <p:nvPr/>
            </p:nvSpPr>
            <p:spPr bwMode="auto">
              <a:xfrm flipV="1">
                <a:off x="4320" y="1920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0313" name="Line 25"/>
              <p:cNvSpPr>
                <a:spLocks noChangeShapeType="1"/>
              </p:cNvSpPr>
              <p:nvPr/>
            </p:nvSpPr>
            <p:spPr bwMode="auto">
              <a:xfrm flipV="1">
                <a:off x="4416" y="1920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0314" name="Line 26"/>
              <p:cNvSpPr>
                <a:spLocks noChangeShapeType="1"/>
              </p:cNvSpPr>
              <p:nvPr/>
            </p:nvSpPr>
            <p:spPr bwMode="auto">
              <a:xfrm flipV="1">
                <a:off x="4512" y="1920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0315" name="Line 27"/>
              <p:cNvSpPr>
                <a:spLocks noChangeShapeType="1"/>
              </p:cNvSpPr>
              <p:nvPr/>
            </p:nvSpPr>
            <p:spPr bwMode="auto">
              <a:xfrm flipV="1">
                <a:off x="4608" y="1920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0316" name="Line 28"/>
              <p:cNvSpPr>
                <a:spLocks noChangeShapeType="1"/>
              </p:cNvSpPr>
              <p:nvPr/>
            </p:nvSpPr>
            <p:spPr bwMode="auto">
              <a:xfrm flipV="1">
                <a:off x="4704" y="1920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0317" name="Line 29"/>
              <p:cNvSpPr>
                <a:spLocks noChangeShapeType="1"/>
              </p:cNvSpPr>
              <p:nvPr/>
            </p:nvSpPr>
            <p:spPr bwMode="auto">
              <a:xfrm flipV="1">
                <a:off x="4800" y="1920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0318" name="Line 30"/>
              <p:cNvSpPr>
                <a:spLocks noChangeShapeType="1"/>
              </p:cNvSpPr>
              <p:nvPr/>
            </p:nvSpPr>
            <p:spPr bwMode="auto">
              <a:xfrm flipV="1">
                <a:off x="4896" y="1920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0319" name="Line 31"/>
              <p:cNvSpPr>
                <a:spLocks noChangeShapeType="1"/>
              </p:cNvSpPr>
              <p:nvPr/>
            </p:nvSpPr>
            <p:spPr bwMode="auto">
              <a:xfrm flipV="1">
                <a:off x="4992" y="1920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40325" name="Group 37"/>
          <p:cNvGrpSpPr>
            <a:grpSpLocks/>
          </p:cNvGrpSpPr>
          <p:nvPr/>
        </p:nvGrpSpPr>
        <p:grpSpPr bwMode="auto">
          <a:xfrm>
            <a:off x="6096000" y="5181600"/>
            <a:ext cx="1317625" cy="1136650"/>
            <a:chOff x="3696" y="3312"/>
            <a:chExt cx="830" cy="716"/>
          </a:xfrm>
        </p:grpSpPr>
        <p:sp>
          <p:nvSpPr>
            <p:cNvPr id="140326" name="Line 38"/>
            <p:cNvSpPr>
              <a:spLocks noChangeShapeType="1"/>
            </p:cNvSpPr>
            <p:nvPr/>
          </p:nvSpPr>
          <p:spPr bwMode="auto">
            <a:xfrm>
              <a:off x="3696" y="3312"/>
              <a:ext cx="576" cy="62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40327" name="Object 39"/>
            <p:cNvGraphicFramePr>
              <a:graphicFrameLocks noChangeAspect="1"/>
            </p:cNvGraphicFramePr>
            <p:nvPr/>
          </p:nvGraphicFramePr>
          <p:xfrm>
            <a:off x="4224" y="3696"/>
            <a:ext cx="302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6" name="Equation" r:id="rId19" imgW="126720" imgH="139680" progId="Equation.3">
                    <p:embed/>
                  </p:oleObj>
                </mc:Choice>
                <mc:Fallback>
                  <p:oleObj name="Equation" r:id="rId19" imgW="126720" imgH="139680" progId="Equation.3">
                    <p:embed/>
                    <p:pic>
                      <p:nvPicPr>
                        <p:cNvPr id="140327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696"/>
                          <a:ext cx="302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0328" name="Group 40"/>
          <p:cNvGrpSpPr>
            <a:grpSpLocks/>
          </p:cNvGrpSpPr>
          <p:nvPr/>
        </p:nvGrpSpPr>
        <p:grpSpPr bwMode="auto">
          <a:xfrm>
            <a:off x="5638800" y="4572000"/>
            <a:ext cx="1600200" cy="1676400"/>
            <a:chOff x="3408" y="2928"/>
            <a:chExt cx="1008" cy="1056"/>
          </a:xfrm>
        </p:grpSpPr>
        <p:graphicFrame>
          <p:nvGraphicFramePr>
            <p:cNvPr id="140329" name="Object 41"/>
            <p:cNvGraphicFramePr>
              <a:graphicFrameLocks noChangeAspect="1"/>
            </p:cNvGraphicFramePr>
            <p:nvPr/>
          </p:nvGraphicFramePr>
          <p:xfrm>
            <a:off x="3408" y="3020"/>
            <a:ext cx="270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7" name="Equation" r:id="rId21" imgW="152280" imgH="164880" progId="Equation.3">
                    <p:embed/>
                  </p:oleObj>
                </mc:Choice>
                <mc:Fallback>
                  <p:oleObj name="Equation" r:id="rId21" imgW="152280" imgH="164880" progId="Equation.3">
                    <p:embed/>
                    <p:pic>
                      <p:nvPicPr>
                        <p:cNvPr id="140329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3020"/>
                          <a:ext cx="270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0330" name="Group 42"/>
            <p:cNvGrpSpPr>
              <a:grpSpLocks/>
            </p:cNvGrpSpPr>
            <p:nvPr/>
          </p:nvGrpSpPr>
          <p:grpSpPr bwMode="auto">
            <a:xfrm>
              <a:off x="3734" y="2928"/>
              <a:ext cx="682" cy="1056"/>
              <a:chOff x="3734" y="2928"/>
              <a:chExt cx="682" cy="1056"/>
            </a:xfrm>
          </p:grpSpPr>
          <p:sp>
            <p:nvSpPr>
              <p:cNvPr id="140331" name="Line 43"/>
              <p:cNvSpPr>
                <a:spLocks noChangeShapeType="1"/>
              </p:cNvSpPr>
              <p:nvPr/>
            </p:nvSpPr>
            <p:spPr bwMode="auto">
              <a:xfrm>
                <a:off x="3792" y="3287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CC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0332" name="Line 44"/>
              <p:cNvSpPr>
                <a:spLocks noChangeShapeType="1"/>
              </p:cNvSpPr>
              <p:nvPr/>
            </p:nvSpPr>
            <p:spPr bwMode="auto">
              <a:xfrm>
                <a:off x="3744" y="3360"/>
                <a:ext cx="288" cy="336"/>
              </a:xfrm>
              <a:prstGeom prst="line">
                <a:avLst/>
              </a:prstGeom>
              <a:noFill/>
              <a:ln w="38100">
                <a:solidFill>
                  <a:srgbClr val="CC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40333" name="Object 45"/>
              <p:cNvGraphicFramePr>
                <a:graphicFrameLocks noChangeAspect="1"/>
              </p:cNvGraphicFramePr>
              <p:nvPr/>
            </p:nvGraphicFramePr>
            <p:xfrm>
              <a:off x="4086" y="2928"/>
              <a:ext cx="330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98" name="Equation" r:id="rId23" imgW="164880" imgH="215640" progId="Equation.3">
                      <p:embed/>
                    </p:oleObj>
                  </mc:Choice>
                  <mc:Fallback>
                    <p:oleObj name="Equation" r:id="rId23" imgW="164880" imgH="215640" progId="Equation.3">
                      <p:embed/>
                      <p:pic>
                        <p:nvPicPr>
                          <p:cNvPr id="140333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6" y="2928"/>
                            <a:ext cx="330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0334" name="Object 46"/>
              <p:cNvGraphicFramePr>
                <a:graphicFrameLocks noChangeAspect="1"/>
              </p:cNvGraphicFramePr>
              <p:nvPr/>
            </p:nvGraphicFramePr>
            <p:xfrm>
              <a:off x="3734" y="3496"/>
              <a:ext cx="298" cy="4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99" name="Equation" r:id="rId25" imgW="139680" imgH="228600" progId="Equation.3">
                      <p:embed/>
                    </p:oleObj>
                  </mc:Choice>
                  <mc:Fallback>
                    <p:oleObj name="Equation" r:id="rId25" imgW="139680" imgH="228600" progId="Equation.3">
                      <p:embed/>
                      <p:pic>
                        <p:nvPicPr>
                          <p:cNvPr id="140334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4" y="3496"/>
                            <a:ext cx="298" cy="4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40335" name="Text Box 47"/>
          <p:cNvSpPr txBox="1">
            <a:spLocks noChangeArrowheads="1"/>
          </p:cNvSpPr>
          <p:nvPr/>
        </p:nvSpPr>
        <p:spPr bwMode="auto">
          <a:xfrm>
            <a:off x="1008063" y="3068638"/>
            <a:ext cx="1165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解：</a:t>
            </a:r>
          </a:p>
        </p:txBody>
      </p:sp>
      <p:graphicFrame>
        <p:nvGraphicFramePr>
          <p:cNvPr id="140336" name="Object 48"/>
          <p:cNvGraphicFramePr>
            <a:graphicFrameLocks noChangeAspect="1"/>
          </p:cNvGraphicFramePr>
          <p:nvPr/>
        </p:nvGraphicFramePr>
        <p:xfrm>
          <a:off x="1905000" y="3070225"/>
          <a:ext cx="22860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27" imgW="787320" imgH="228600" progId="Equation.3">
                  <p:embed/>
                </p:oleObj>
              </mc:Choice>
              <mc:Fallback>
                <p:oleObj name="Equation" r:id="rId27" imgW="787320" imgH="228600" progId="Equation.3">
                  <p:embed/>
                  <p:pic>
                    <p:nvPicPr>
                      <p:cNvPr id="140336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70225"/>
                        <a:ext cx="22860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37" name="Object 49"/>
          <p:cNvGraphicFramePr>
            <a:graphicFrameLocks noChangeAspect="1"/>
          </p:cNvGraphicFramePr>
          <p:nvPr/>
        </p:nvGraphicFramePr>
        <p:xfrm>
          <a:off x="381000" y="3748088"/>
          <a:ext cx="5029200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29" imgW="1866600" imgH="419040" progId="Equation.3">
                  <p:embed/>
                </p:oleObj>
              </mc:Choice>
              <mc:Fallback>
                <p:oleObj name="Equation" r:id="rId29" imgW="1866600" imgH="419040" progId="Equation.3">
                  <p:embed/>
                  <p:pic>
                    <p:nvPicPr>
                      <p:cNvPr id="140337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748088"/>
                        <a:ext cx="5029200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38" name="Object 50"/>
          <p:cNvGraphicFramePr>
            <a:graphicFrameLocks noChangeAspect="1"/>
          </p:cNvGraphicFramePr>
          <p:nvPr/>
        </p:nvGraphicFramePr>
        <p:xfrm>
          <a:off x="381000" y="4953000"/>
          <a:ext cx="2628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31" imgW="990360" imgH="215640" progId="Equation.3">
                  <p:embed/>
                </p:oleObj>
              </mc:Choice>
              <mc:Fallback>
                <p:oleObj name="Equation" r:id="rId31" imgW="990360" imgH="215640" progId="Equation.3">
                  <p:embed/>
                  <p:pic>
                    <p:nvPicPr>
                      <p:cNvPr id="140338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953000"/>
                        <a:ext cx="2628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39" name="AutoShape 51"/>
          <p:cNvSpPr>
            <a:spLocks/>
          </p:cNvSpPr>
          <p:nvPr/>
        </p:nvSpPr>
        <p:spPr bwMode="auto">
          <a:xfrm>
            <a:off x="228600" y="4200525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40340" name="Object 52"/>
          <p:cNvGraphicFramePr>
            <a:graphicFrameLocks noChangeAspect="1"/>
          </p:cNvGraphicFramePr>
          <p:nvPr/>
        </p:nvGraphicFramePr>
        <p:xfrm>
          <a:off x="3240088" y="4941888"/>
          <a:ext cx="18351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33" imgW="622080" imgH="177480" progId="Equation.3">
                  <p:embed/>
                </p:oleObj>
              </mc:Choice>
              <mc:Fallback>
                <p:oleObj name="Equation" r:id="rId33" imgW="622080" imgH="177480" progId="Equation.3">
                  <p:embed/>
                  <p:pic>
                    <p:nvPicPr>
                      <p:cNvPr id="14034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4941888"/>
                        <a:ext cx="1835150" cy="5238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0320" name="Group 32"/>
          <p:cNvGrpSpPr>
            <a:grpSpLocks/>
          </p:cNvGrpSpPr>
          <p:nvPr/>
        </p:nvGrpSpPr>
        <p:grpSpPr bwMode="auto">
          <a:xfrm>
            <a:off x="5715000" y="3886200"/>
            <a:ext cx="1066800" cy="2286000"/>
            <a:chOff x="3456" y="2496"/>
            <a:chExt cx="672" cy="1440"/>
          </a:xfrm>
        </p:grpSpPr>
        <p:sp>
          <p:nvSpPr>
            <p:cNvPr id="140321" name="Line 33"/>
            <p:cNvSpPr>
              <a:spLocks noChangeShapeType="1"/>
            </p:cNvSpPr>
            <p:nvPr/>
          </p:nvSpPr>
          <p:spPr bwMode="auto">
            <a:xfrm flipV="1">
              <a:off x="3696" y="2688"/>
              <a:ext cx="432" cy="5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0322" name="Line 34"/>
            <p:cNvSpPr>
              <a:spLocks noChangeShapeType="1"/>
            </p:cNvSpPr>
            <p:nvPr/>
          </p:nvSpPr>
          <p:spPr bwMode="auto">
            <a:xfrm>
              <a:off x="3722" y="3333"/>
              <a:ext cx="0" cy="60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40323" name="Object 35"/>
            <p:cNvGraphicFramePr>
              <a:graphicFrameLocks noChangeAspect="1"/>
            </p:cNvGraphicFramePr>
            <p:nvPr/>
          </p:nvGraphicFramePr>
          <p:xfrm>
            <a:off x="3648" y="2496"/>
            <a:ext cx="340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4" name="Equation" r:id="rId35" imgW="190440" imgH="228600" progId="Equation.3">
                    <p:embed/>
                  </p:oleObj>
                </mc:Choice>
                <mc:Fallback>
                  <p:oleObj name="Equation" r:id="rId35" imgW="190440" imgH="228600" progId="Equation.3">
                    <p:embed/>
                    <p:pic>
                      <p:nvPicPr>
                        <p:cNvPr id="140323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496"/>
                          <a:ext cx="340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24" name="Object 36"/>
            <p:cNvGraphicFramePr>
              <a:graphicFrameLocks noChangeAspect="1"/>
            </p:cNvGraphicFramePr>
            <p:nvPr/>
          </p:nvGraphicFramePr>
          <p:xfrm>
            <a:off x="3456" y="3504"/>
            <a:ext cx="26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5" name="Equation" r:id="rId37" imgW="152280" imgH="190440" progId="Equation.3">
                    <p:embed/>
                  </p:oleObj>
                </mc:Choice>
                <mc:Fallback>
                  <p:oleObj name="Equation" r:id="rId37" imgW="152280" imgH="190440" progId="Equation.3">
                    <p:embed/>
                    <p:pic>
                      <p:nvPicPr>
                        <p:cNvPr id="140324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504"/>
                          <a:ext cx="26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0344" name="Object 56"/>
          <p:cNvGraphicFramePr>
            <a:graphicFrameLocks noChangeAspect="1"/>
          </p:cNvGraphicFramePr>
          <p:nvPr/>
        </p:nvGraphicFramePr>
        <p:xfrm>
          <a:off x="2951163" y="5661025"/>
          <a:ext cx="2057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Equation" r:id="rId39" imgW="698400" imgH="228600" progId="Equation.3">
                  <p:embed/>
                </p:oleObj>
              </mc:Choice>
              <mc:Fallback>
                <p:oleObj name="Equation" r:id="rId39" imgW="698400" imgH="228600" progId="Equation.3">
                  <p:embed/>
                  <p:pic>
                    <p:nvPicPr>
                      <p:cNvPr id="140344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5661025"/>
                        <a:ext cx="20574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45" name="Object 57"/>
          <p:cNvGraphicFramePr>
            <a:graphicFrameLocks noChangeAspect="1"/>
          </p:cNvGraphicFramePr>
          <p:nvPr/>
        </p:nvGraphicFramePr>
        <p:xfrm>
          <a:off x="431800" y="5697538"/>
          <a:ext cx="226853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Equation" r:id="rId41" imgW="901440" imgH="228600" progId="Equation.DSMT4">
                  <p:embed/>
                </p:oleObj>
              </mc:Choice>
              <mc:Fallback>
                <p:oleObj name="Equation" r:id="rId41" imgW="901440" imgH="228600" progId="Equation.DSMT4">
                  <p:embed/>
                  <p:pic>
                    <p:nvPicPr>
                      <p:cNvPr id="140345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5697538"/>
                        <a:ext cx="2268538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429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0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0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0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0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0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0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0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371" name="Object 59"/>
          <p:cNvGraphicFramePr>
            <a:graphicFrameLocks noChangeAspect="1"/>
          </p:cNvGraphicFramePr>
          <p:nvPr/>
        </p:nvGraphicFramePr>
        <p:xfrm>
          <a:off x="611188" y="2708275"/>
          <a:ext cx="3657600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3" imgW="1257120" imgH="393480" progId="Equation.3">
                  <p:embed/>
                </p:oleObj>
              </mc:Choice>
              <mc:Fallback>
                <p:oleObj name="Equation" r:id="rId3" imgW="1257120" imgH="393480" progId="Equation.3">
                  <p:embed/>
                  <p:pic>
                    <p:nvPicPr>
                      <p:cNvPr id="141371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708275"/>
                        <a:ext cx="3657600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72" name="Object 60"/>
          <p:cNvGraphicFramePr>
            <a:graphicFrameLocks noChangeAspect="1"/>
          </p:cNvGraphicFramePr>
          <p:nvPr/>
        </p:nvGraphicFramePr>
        <p:xfrm>
          <a:off x="1042988" y="4221163"/>
          <a:ext cx="2895600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5" imgW="927000" imgH="393480" progId="Equation.3">
                  <p:embed/>
                </p:oleObj>
              </mc:Choice>
              <mc:Fallback>
                <p:oleObj name="Equation" r:id="rId5" imgW="927000" imgH="393480" progId="Equation.3">
                  <p:embed/>
                  <p:pic>
                    <p:nvPicPr>
                      <p:cNvPr id="141372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221163"/>
                        <a:ext cx="2895600" cy="123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1381" name="Group 69"/>
          <p:cNvGrpSpPr>
            <a:grpSpLocks/>
          </p:cNvGrpSpPr>
          <p:nvPr/>
        </p:nvGrpSpPr>
        <p:grpSpPr bwMode="auto">
          <a:xfrm>
            <a:off x="1258888" y="5734050"/>
            <a:ext cx="3581400" cy="533400"/>
            <a:chOff x="576" y="2688"/>
            <a:chExt cx="2256" cy="336"/>
          </a:xfrm>
        </p:grpSpPr>
        <p:graphicFrame>
          <p:nvGraphicFramePr>
            <p:cNvPr id="141374" name="Object 62"/>
            <p:cNvGraphicFramePr>
              <a:graphicFrameLocks noChangeAspect="1"/>
            </p:cNvGraphicFramePr>
            <p:nvPr/>
          </p:nvGraphicFramePr>
          <p:xfrm>
            <a:off x="576" y="2688"/>
            <a:ext cx="336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8" name="Equation" r:id="rId7" imgW="152280" imgH="139680" progId="Equation.3">
                    <p:embed/>
                  </p:oleObj>
                </mc:Choice>
                <mc:Fallback>
                  <p:oleObj name="Equation" r:id="rId7" imgW="152280" imgH="139680" progId="Equation.3">
                    <p:embed/>
                    <p:pic>
                      <p:nvPicPr>
                        <p:cNvPr id="141374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688"/>
                          <a:ext cx="336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1375" name="Text Box 63"/>
            <p:cNvSpPr txBox="1">
              <a:spLocks noChangeArrowheads="1"/>
            </p:cNvSpPr>
            <p:nvPr/>
          </p:nvSpPr>
          <p:spPr bwMode="auto">
            <a:xfrm>
              <a:off x="816" y="2688"/>
              <a:ext cx="2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越大，     也越大</a:t>
              </a:r>
            </a:p>
          </p:txBody>
        </p:sp>
        <p:graphicFrame>
          <p:nvGraphicFramePr>
            <p:cNvPr id="141376" name="Object 64"/>
            <p:cNvGraphicFramePr>
              <a:graphicFrameLocks noChangeAspect="1"/>
            </p:cNvGraphicFramePr>
            <p:nvPr/>
          </p:nvGraphicFramePr>
          <p:xfrm>
            <a:off x="1584" y="2688"/>
            <a:ext cx="24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9" name="Equation" r:id="rId9" imgW="126720" imgH="177480" progId="Equation.3">
                    <p:embed/>
                  </p:oleObj>
                </mc:Choice>
                <mc:Fallback>
                  <p:oleObj name="Equation" r:id="rId9" imgW="126720" imgH="177480" progId="Equation.3">
                    <p:embed/>
                    <p:pic>
                      <p:nvPicPr>
                        <p:cNvPr id="141376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688"/>
                          <a:ext cx="24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1420" name="Group 108"/>
          <p:cNvGrpSpPr>
            <a:grpSpLocks/>
          </p:cNvGrpSpPr>
          <p:nvPr/>
        </p:nvGrpSpPr>
        <p:grpSpPr bwMode="auto">
          <a:xfrm>
            <a:off x="4716463" y="692150"/>
            <a:ext cx="3352800" cy="3200400"/>
            <a:chOff x="480" y="432"/>
            <a:chExt cx="2112" cy="2016"/>
          </a:xfrm>
        </p:grpSpPr>
        <p:sp>
          <p:nvSpPr>
            <p:cNvPr id="141383" name="Rectangle 71"/>
            <p:cNvSpPr>
              <a:spLocks noChangeArrowheads="1"/>
            </p:cNvSpPr>
            <p:nvPr/>
          </p:nvSpPr>
          <p:spPr bwMode="auto">
            <a:xfrm>
              <a:off x="480" y="432"/>
              <a:ext cx="2112" cy="20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41384" name="Group 72"/>
            <p:cNvGrpSpPr>
              <a:grpSpLocks/>
            </p:cNvGrpSpPr>
            <p:nvPr/>
          </p:nvGrpSpPr>
          <p:grpSpPr bwMode="auto">
            <a:xfrm>
              <a:off x="816" y="480"/>
              <a:ext cx="1632" cy="1488"/>
              <a:chOff x="3792" y="1920"/>
              <a:chExt cx="1632" cy="1488"/>
            </a:xfrm>
          </p:grpSpPr>
          <p:sp>
            <p:nvSpPr>
              <p:cNvPr id="141385" name="Oval 73"/>
              <p:cNvSpPr>
                <a:spLocks noChangeArrowheads="1"/>
              </p:cNvSpPr>
              <p:nvPr/>
            </p:nvSpPr>
            <p:spPr bwMode="auto">
              <a:xfrm>
                <a:off x="3840" y="2928"/>
                <a:ext cx="1584" cy="432"/>
              </a:xfrm>
              <a:prstGeom prst="ellipse">
                <a:avLst/>
              </a:prstGeom>
              <a:noFill/>
              <a:ln w="127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41386" name="Object 74"/>
              <p:cNvGraphicFramePr>
                <a:graphicFrameLocks noChangeAspect="1"/>
              </p:cNvGraphicFramePr>
              <p:nvPr/>
            </p:nvGraphicFramePr>
            <p:xfrm>
              <a:off x="4416" y="2296"/>
              <a:ext cx="211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10" name="Equation" r:id="rId11" imgW="126720" imgH="177480" progId="Equation.3">
                      <p:embed/>
                    </p:oleObj>
                  </mc:Choice>
                  <mc:Fallback>
                    <p:oleObj name="Equation" r:id="rId11" imgW="126720" imgH="177480" progId="Equation.3">
                      <p:embed/>
                      <p:pic>
                        <p:nvPicPr>
                          <p:cNvPr id="141386" name="Object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2296"/>
                            <a:ext cx="211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87" name="Object 75"/>
              <p:cNvGraphicFramePr>
                <a:graphicFrameLocks noChangeAspect="1"/>
              </p:cNvGraphicFramePr>
              <p:nvPr/>
            </p:nvGraphicFramePr>
            <p:xfrm>
              <a:off x="4656" y="2976"/>
              <a:ext cx="345" cy="3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11" name="Equation" r:id="rId12" imgW="126720" imgH="139680" progId="Equation.3">
                      <p:embed/>
                    </p:oleObj>
                  </mc:Choice>
                  <mc:Fallback>
                    <p:oleObj name="Equation" r:id="rId12" imgW="126720" imgH="139680" progId="Equation.3">
                      <p:embed/>
                      <p:pic>
                        <p:nvPicPr>
                          <p:cNvPr id="141387" name="Object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2976"/>
                            <a:ext cx="345" cy="3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88" name="Object 76"/>
              <p:cNvGraphicFramePr>
                <a:graphicFrameLocks noChangeAspect="1"/>
              </p:cNvGraphicFramePr>
              <p:nvPr/>
            </p:nvGraphicFramePr>
            <p:xfrm>
              <a:off x="4244" y="2064"/>
              <a:ext cx="172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12" name="Equation" r:id="rId14" imgW="88560" imgH="177480" progId="Equation.3">
                      <p:embed/>
                    </p:oleObj>
                  </mc:Choice>
                  <mc:Fallback>
                    <p:oleObj name="Equation" r:id="rId14" imgW="88560" imgH="177480" progId="Equation.3">
                      <p:embed/>
                      <p:pic>
                        <p:nvPicPr>
                          <p:cNvPr id="141388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4" y="2064"/>
                            <a:ext cx="172" cy="3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1389" name="Line 77"/>
              <p:cNvSpPr>
                <a:spLocks noChangeShapeType="1"/>
              </p:cNvSpPr>
              <p:nvPr/>
            </p:nvSpPr>
            <p:spPr bwMode="auto">
              <a:xfrm>
                <a:off x="4176" y="2016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390" name="Line 78"/>
              <p:cNvSpPr>
                <a:spLocks noChangeShapeType="1"/>
              </p:cNvSpPr>
              <p:nvPr/>
            </p:nvSpPr>
            <p:spPr bwMode="auto">
              <a:xfrm>
                <a:off x="4656" y="2016"/>
                <a:ext cx="0" cy="1152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391" name="Line 79"/>
              <p:cNvSpPr>
                <a:spLocks noChangeShapeType="1"/>
              </p:cNvSpPr>
              <p:nvPr/>
            </p:nvSpPr>
            <p:spPr bwMode="auto">
              <a:xfrm flipH="1">
                <a:off x="3840" y="2016"/>
                <a:ext cx="816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392" name="Line 80"/>
              <p:cNvSpPr>
                <a:spLocks noChangeShapeType="1"/>
              </p:cNvSpPr>
              <p:nvPr/>
            </p:nvSpPr>
            <p:spPr bwMode="auto">
              <a:xfrm>
                <a:off x="3840" y="3145"/>
                <a:ext cx="8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393" name="Freeform 81"/>
              <p:cNvSpPr>
                <a:spLocks/>
              </p:cNvSpPr>
              <p:nvPr/>
            </p:nvSpPr>
            <p:spPr bwMode="auto">
              <a:xfrm>
                <a:off x="4512" y="2208"/>
                <a:ext cx="144" cy="56"/>
              </a:xfrm>
              <a:custGeom>
                <a:avLst/>
                <a:gdLst>
                  <a:gd name="T0" fmla="*/ 0 w 144"/>
                  <a:gd name="T1" fmla="*/ 0 h 56"/>
                  <a:gd name="T2" fmla="*/ 48 w 144"/>
                  <a:gd name="T3" fmla="*/ 48 h 56"/>
                  <a:gd name="T4" fmla="*/ 144 w 144"/>
                  <a:gd name="T5" fmla="*/ 4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56">
                    <a:moveTo>
                      <a:pt x="0" y="0"/>
                    </a:moveTo>
                    <a:cubicBezTo>
                      <a:pt x="12" y="20"/>
                      <a:pt x="24" y="40"/>
                      <a:pt x="48" y="48"/>
                    </a:cubicBezTo>
                    <a:cubicBezTo>
                      <a:pt x="72" y="56"/>
                      <a:pt x="108" y="52"/>
                      <a:pt x="144" y="48"/>
                    </a:cubicBez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41394" name="Object 82"/>
              <p:cNvGraphicFramePr>
                <a:graphicFrameLocks noChangeAspect="1"/>
              </p:cNvGraphicFramePr>
              <p:nvPr/>
            </p:nvGraphicFramePr>
            <p:xfrm>
              <a:off x="4320" y="3128"/>
              <a:ext cx="252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13" name="Equation" r:id="rId16" imgW="114120" imgH="126720" progId="Equation.3">
                      <p:embed/>
                    </p:oleObj>
                  </mc:Choice>
                  <mc:Fallback>
                    <p:oleObj name="Equation" r:id="rId16" imgW="114120" imgH="126720" progId="Equation.3">
                      <p:embed/>
                      <p:pic>
                        <p:nvPicPr>
                          <p:cNvPr id="141394" name="Object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3128"/>
                            <a:ext cx="252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1395" name="Oval 83"/>
              <p:cNvSpPr>
                <a:spLocks noChangeArrowheads="1"/>
              </p:cNvSpPr>
              <p:nvPr/>
            </p:nvSpPr>
            <p:spPr bwMode="auto">
              <a:xfrm>
                <a:off x="3792" y="3072"/>
                <a:ext cx="144" cy="14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396" name="Line 84"/>
              <p:cNvSpPr>
                <a:spLocks noChangeShapeType="1"/>
              </p:cNvSpPr>
              <p:nvPr/>
            </p:nvSpPr>
            <p:spPr bwMode="auto">
              <a:xfrm flipV="1">
                <a:off x="4224" y="1920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397" name="Line 85"/>
              <p:cNvSpPr>
                <a:spLocks noChangeShapeType="1"/>
              </p:cNvSpPr>
              <p:nvPr/>
            </p:nvSpPr>
            <p:spPr bwMode="auto">
              <a:xfrm flipV="1">
                <a:off x="4320" y="1920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398" name="Line 86"/>
              <p:cNvSpPr>
                <a:spLocks noChangeShapeType="1"/>
              </p:cNvSpPr>
              <p:nvPr/>
            </p:nvSpPr>
            <p:spPr bwMode="auto">
              <a:xfrm flipV="1">
                <a:off x="4416" y="1920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399" name="Line 87"/>
              <p:cNvSpPr>
                <a:spLocks noChangeShapeType="1"/>
              </p:cNvSpPr>
              <p:nvPr/>
            </p:nvSpPr>
            <p:spPr bwMode="auto">
              <a:xfrm flipV="1">
                <a:off x="4512" y="1920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400" name="Line 88"/>
              <p:cNvSpPr>
                <a:spLocks noChangeShapeType="1"/>
              </p:cNvSpPr>
              <p:nvPr/>
            </p:nvSpPr>
            <p:spPr bwMode="auto">
              <a:xfrm flipV="1">
                <a:off x="4608" y="1920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401" name="Line 89"/>
              <p:cNvSpPr>
                <a:spLocks noChangeShapeType="1"/>
              </p:cNvSpPr>
              <p:nvPr/>
            </p:nvSpPr>
            <p:spPr bwMode="auto">
              <a:xfrm flipV="1">
                <a:off x="4704" y="1920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402" name="Line 90"/>
              <p:cNvSpPr>
                <a:spLocks noChangeShapeType="1"/>
              </p:cNvSpPr>
              <p:nvPr/>
            </p:nvSpPr>
            <p:spPr bwMode="auto">
              <a:xfrm flipV="1">
                <a:off x="4800" y="1920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403" name="Line 91"/>
              <p:cNvSpPr>
                <a:spLocks noChangeShapeType="1"/>
              </p:cNvSpPr>
              <p:nvPr/>
            </p:nvSpPr>
            <p:spPr bwMode="auto">
              <a:xfrm flipV="1">
                <a:off x="4896" y="1920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404" name="Line 92"/>
              <p:cNvSpPr>
                <a:spLocks noChangeShapeType="1"/>
              </p:cNvSpPr>
              <p:nvPr/>
            </p:nvSpPr>
            <p:spPr bwMode="auto">
              <a:xfrm flipV="1">
                <a:off x="4992" y="1920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1405" name="Group 93"/>
            <p:cNvGrpSpPr>
              <a:grpSpLocks/>
            </p:cNvGrpSpPr>
            <p:nvPr/>
          </p:nvGrpSpPr>
          <p:grpSpPr bwMode="auto">
            <a:xfrm>
              <a:off x="864" y="1728"/>
              <a:ext cx="830" cy="716"/>
              <a:chOff x="3696" y="3312"/>
              <a:chExt cx="830" cy="716"/>
            </a:xfrm>
          </p:grpSpPr>
          <p:sp>
            <p:nvSpPr>
              <p:cNvPr id="141406" name="Line 94"/>
              <p:cNvSpPr>
                <a:spLocks noChangeShapeType="1"/>
              </p:cNvSpPr>
              <p:nvPr/>
            </p:nvSpPr>
            <p:spPr bwMode="auto">
              <a:xfrm>
                <a:off x="3696" y="3312"/>
                <a:ext cx="576" cy="624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41407" name="Object 95"/>
              <p:cNvGraphicFramePr>
                <a:graphicFrameLocks noChangeAspect="1"/>
              </p:cNvGraphicFramePr>
              <p:nvPr/>
            </p:nvGraphicFramePr>
            <p:xfrm>
              <a:off x="4224" y="3696"/>
              <a:ext cx="302" cy="3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14" name="Equation" r:id="rId18" imgW="126720" imgH="139680" progId="Equation.3">
                      <p:embed/>
                    </p:oleObj>
                  </mc:Choice>
                  <mc:Fallback>
                    <p:oleObj name="Equation" r:id="rId18" imgW="126720" imgH="139680" progId="Equation.3">
                      <p:embed/>
                      <p:pic>
                        <p:nvPicPr>
                          <p:cNvPr id="141407" name="Object 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3696"/>
                            <a:ext cx="302" cy="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1408" name="Group 96"/>
            <p:cNvGrpSpPr>
              <a:grpSpLocks/>
            </p:cNvGrpSpPr>
            <p:nvPr/>
          </p:nvGrpSpPr>
          <p:grpSpPr bwMode="auto">
            <a:xfrm>
              <a:off x="576" y="1344"/>
              <a:ext cx="1008" cy="1056"/>
              <a:chOff x="3408" y="2928"/>
              <a:chExt cx="1008" cy="1056"/>
            </a:xfrm>
          </p:grpSpPr>
          <p:graphicFrame>
            <p:nvGraphicFramePr>
              <p:cNvPr id="141409" name="Object 97"/>
              <p:cNvGraphicFramePr>
                <a:graphicFrameLocks noChangeAspect="1"/>
              </p:cNvGraphicFramePr>
              <p:nvPr/>
            </p:nvGraphicFramePr>
            <p:xfrm>
              <a:off x="3408" y="3020"/>
              <a:ext cx="270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15" name="Equation" r:id="rId20" imgW="152280" imgH="164880" progId="Equation.3">
                      <p:embed/>
                    </p:oleObj>
                  </mc:Choice>
                  <mc:Fallback>
                    <p:oleObj name="Equation" r:id="rId20" imgW="152280" imgH="164880" progId="Equation.3">
                      <p:embed/>
                      <p:pic>
                        <p:nvPicPr>
                          <p:cNvPr id="141409" name="Object 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8" y="3020"/>
                            <a:ext cx="270" cy="2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41410" name="Group 98"/>
              <p:cNvGrpSpPr>
                <a:grpSpLocks/>
              </p:cNvGrpSpPr>
              <p:nvPr/>
            </p:nvGrpSpPr>
            <p:grpSpPr bwMode="auto">
              <a:xfrm>
                <a:off x="3734" y="2928"/>
                <a:ext cx="682" cy="1056"/>
                <a:chOff x="3734" y="2928"/>
                <a:chExt cx="682" cy="1056"/>
              </a:xfrm>
            </p:grpSpPr>
            <p:sp>
              <p:nvSpPr>
                <p:cNvPr id="141411" name="Line 99"/>
                <p:cNvSpPr>
                  <a:spLocks noChangeShapeType="1"/>
                </p:cNvSpPr>
                <p:nvPr/>
              </p:nvSpPr>
              <p:spPr bwMode="auto">
                <a:xfrm>
                  <a:off x="3792" y="3287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rgbClr val="CC00FF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1412" name="Line 100"/>
                <p:cNvSpPr>
                  <a:spLocks noChangeShapeType="1"/>
                </p:cNvSpPr>
                <p:nvPr/>
              </p:nvSpPr>
              <p:spPr bwMode="auto">
                <a:xfrm>
                  <a:off x="3744" y="3360"/>
                  <a:ext cx="288" cy="336"/>
                </a:xfrm>
                <a:prstGeom prst="line">
                  <a:avLst/>
                </a:prstGeom>
                <a:noFill/>
                <a:ln w="38100">
                  <a:solidFill>
                    <a:srgbClr val="CC00FF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graphicFrame>
              <p:nvGraphicFramePr>
                <p:cNvPr id="141413" name="Object 101"/>
                <p:cNvGraphicFramePr>
                  <a:graphicFrameLocks noChangeAspect="1"/>
                </p:cNvGraphicFramePr>
                <p:nvPr/>
              </p:nvGraphicFramePr>
              <p:xfrm>
                <a:off x="4086" y="2928"/>
                <a:ext cx="330" cy="4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316" name="Equation" r:id="rId22" imgW="164880" imgH="215640" progId="Equation.3">
                        <p:embed/>
                      </p:oleObj>
                    </mc:Choice>
                    <mc:Fallback>
                      <p:oleObj name="Equation" r:id="rId22" imgW="164880" imgH="215640" progId="Equation.3">
                        <p:embed/>
                        <p:pic>
                          <p:nvPicPr>
                            <p:cNvPr id="141413" name="Object 10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86" y="2928"/>
                              <a:ext cx="330" cy="4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1414" name="Object 102"/>
                <p:cNvGraphicFramePr>
                  <a:graphicFrameLocks noChangeAspect="1"/>
                </p:cNvGraphicFramePr>
                <p:nvPr/>
              </p:nvGraphicFramePr>
              <p:xfrm>
                <a:off x="3734" y="3496"/>
                <a:ext cx="298" cy="4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317" name="Equation" r:id="rId24" imgW="139680" imgH="228600" progId="Equation.3">
                        <p:embed/>
                      </p:oleObj>
                    </mc:Choice>
                    <mc:Fallback>
                      <p:oleObj name="Equation" r:id="rId24" imgW="139680" imgH="228600" progId="Equation.3">
                        <p:embed/>
                        <p:pic>
                          <p:nvPicPr>
                            <p:cNvPr id="141414" name="Object 10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34" y="3496"/>
                              <a:ext cx="298" cy="4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41415" name="Group 103"/>
            <p:cNvGrpSpPr>
              <a:grpSpLocks/>
            </p:cNvGrpSpPr>
            <p:nvPr/>
          </p:nvGrpSpPr>
          <p:grpSpPr bwMode="auto">
            <a:xfrm>
              <a:off x="624" y="912"/>
              <a:ext cx="672" cy="1440"/>
              <a:chOff x="3456" y="2496"/>
              <a:chExt cx="672" cy="1440"/>
            </a:xfrm>
          </p:grpSpPr>
          <p:sp>
            <p:nvSpPr>
              <p:cNvPr id="141416" name="Line 104"/>
              <p:cNvSpPr>
                <a:spLocks noChangeShapeType="1"/>
              </p:cNvSpPr>
              <p:nvPr/>
            </p:nvSpPr>
            <p:spPr bwMode="auto">
              <a:xfrm flipV="1">
                <a:off x="3696" y="2688"/>
                <a:ext cx="432" cy="57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417" name="Line 105"/>
              <p:cNvSpPr>
                <a:spLocks noChangeShapeType="1"/>
              </p:cNvSpPr>
              <p:nvPr/>
            </p:nvSpPr>
            <p:spPr bwMode="auto">
              <a:xfrm>
                <a:off x="3722" y="3333"/>
                <a:ext cx="0" cy="60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41418" name="Object 106"/>
              <p:cNvGraphicFramePr>
                <a:graphicFrameLocks noChangeAspect="1"/>
              </p:cNvGraphicFramePr>
              <p:nvPr/>
            </p:nvGraphicFramePr>
            <p:xfrm>
              <a:off x="3648" y="2496"/>
              <a:ext cx="340" cy="4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18" name="Equation" r:id="rId26" imgW="190440" imgH="228600" progId="Equation.3">
                      <p:embed/>
                    </p:oleObj>
                  </mc:Choice>
                  <mc:Fallback>
                    <p:oleObj name="Equation" r:id="rId26" imgW="190440" imgH="228600" progId="Equation.3">
                      <p:embed/>
                      <p:pic>
                        <p:nvPicPr>
                          <p:cNvPr id="141418" name="Object 1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2496"/>
                            <a:ext cx="340" cy="4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419" name="Object 107"/>
              <p:cNvGraphicFramePr>
                <a:graphicFrameLocks noChangeAspect="1"/>
              </p:cNvGraphicFramePr>
              <p:nvPr/>
            </p:nvGraphicFramePr>
            <p:xfrm>
              <a:off x="3456" y="3504"/>
              <a:ext cx="269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19" name="Equation" r:id="rId28" imgW="152280" imgH="190440" progId="Equation.3">
                      <p:embed/>
                    </p:oleObj>
                  </mc:Choice>
                  <mc:Fallback>
                    <p:oleObj name="Equation" r:id="rId28" imgW="152280" imgH="190440" progId="Equation.3">
                      <p:embed/>
                      <p:pic>
                        <p:nvPicPr>
                          <p:cNvPr id="141419" name="Object 1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3504"/>
                            <a:ext cx="269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41370" name="Object 58"/>
          <p:cNvGraphicFramePr>
            <a:graphicFrameLocks noChangeAspect="1"/>
          </p:cNvGraphicFramePr>
          <p:nvPr/>
        </p:nvGraphicFramePr>
        <p:xfrm>
          <a:off x="792163" y="1700213"/>
          <a:ext cx="2057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Equation" r:id="rId30" imgW="698400" imgH="228600" progId="Equation.3">
                  <p:embed/>
                </p:oleObj>
              </mc:Choice>
              <mc:Fallback>
                <p:oleObj name="Equation" r:id="rId30" imgW="698400" imgH="228600" progId="Equation.3">
                  <p:embed/>
                  <p:pic>
                    <p:nvPicPr>
                      <p:cNvPr id="14137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1700213"/>
                        <a:ext cx="20574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424" name="Object 112"/>
          <p:cNvGraphicFramePr>
            <a:graphicFrameLocks noChangeAspect="1"/>
          </p:cNvGraphicFramePr>
          <p:nvPr/>
        </p:nvGraphicFramePr>
        <p:xfrm>
          <a:off x="755650" y="873125"/>
          <a:ext cx="320357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Equation" r:id="rId32" imgW="1130040" imgH="228600" progId="Equation.DSMT4">
                  <p:embed/>
                </p:oleObj>
              </mc:Choice>
              <mc:Fallback>
                <p:oleObj name="Equation" r:id="rId32" imgW="1130040" imgH="228600" progId="Equation.DSMT4">
                  <p:embed/>
                  <p:pic>
                    <p:nvPicPr>
                      <p:cNvPr id="141424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873125"/>
                        <a:ext cx="320357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650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95288" y="692150"/>
            <a:ext cx="8424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468313" y="692150"/>
            <a:ext cx="83518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在光滑的水平地面上放一质量为   的楔块，楔块底角为    ，斜边光滑。今在其斜边上放一质量为    的物块，求物块沿楔块下滑时对楔块和地面的加速度。</a:t>
            </a:r>
          </a:p>
        </p:txBody>
      </p:sp>
      <p:graphicFrame>
        <p:nvGraphicFramePr>
          <p:cNvPr id="150534" name="Object 6"/>
          <p:cNvGraphicFramePr>
            <a:graphicFrameLocks noChangeAspect="1"/>
          </p:cNvGraphicFramePr>
          <p:nvPr/>
        </p:nvGraphicFramePr>
        <p:xfrm>
          <a:off x="5651500" y="765175"/>
          <a:ext cx="35877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公式" r:id="rId3" imgW="203040" imgH="164880" progId="Equation.3">
                  <p:embed/>
                </p:oleObj>
              </mc:Choice>
              <mc:Fallback>
                <p:oleObj name="公式" r:id="rId3" imgW="203040" imgH="164880" progId="Equation.3">
                  <p:embed/>
                  <p:pic>
                    <p:nvPicPr>
                      <p:cNvPr id="1505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765175"/>
                        <a:ext cx="35877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5" name="Object 7"/>
          <p:cNvGraphicFramePr>
            <a:graphicFrameLocks noChangeAspect="1"/>
          </p:cNvGraphicFramePr>
          <p:nvPr/>
        </p:nvGraphicFramePr>
        <p:xfrm>
          <a:off x="6732588" y="1125538"/>
          <a:ext cx="4318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公式" r:id="rId5" imgW="164880" imgH="139680" progId="Equation.3">
                  <p:embed/>
                </p:oleObj>
              </mc:Choice>
              <mc:Fallback>
                <p:oleObj name="公式" r:id="rId5" imgW="164880" imgH="139680" progId="Equation.3">
                  <p:embed/>
                  <p:pic>
                    <p:nvPicPr>
                      <p:cNvPr id="1505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125538"/>
                        <a:ext cx="4318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6" name="Object 8"/>
          <p:cNvGraphicFramePr>
            <a:graphicFrameLocks noChangeAspect="1"/>
          </p:cNvGraphicFramePr>
          <p:nvPr/>
        </p:nvGraphicFramePr>
        <p:xfrm>
          <a:off x="1042988" y="1125538"/>
          <a:ext cx="25558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公式" r:id="rId7" imgW="126720" imgH="177480" progId="Equation.3">
                  <p:embed/>
                </p:oleObj>
              </mc:Choice>
              <mc:Fallback>
                <p:oleObj name="公式" r:id="rId7" imgW="126720" imgH="177480" progId="Equation.3">
                  <p:embed/>
                  <p:pic>
                    <p:nvPicPr>
                      <p:cNvPr id="1505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125538"/>
                        <a:ext cx="255587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0584" name="Group 56"/>
          <p:cNvGrpSpPr>
            <a:grpSpLocks/>
          </p:cNvGrpSpPr>
          <p:nvPr/>
        </p:nvGrpSpPr>
        <p:grpSpPr bwMode="auto">
          <a:xfrm>
            <a:off x="287338" y="3141663"/>
            <a:ext cx="4895850" cy="2484437"/>
            <a:chOff x="703" y="1706"/>
            <a:chExt cx="3084" cy="1565"/>
          </a:xfrm>
        </p:grpSpPr>
        <p:sp>
          <p:nvSpPr>
            <p:cNvPr id="150540" name="Line 12"/>
            <p:cNvSpPr>
              <a:spLocks noChangeShapeType="1"/>
            </p:cNvSpPr>
            <p:nvPr/>
          </p:nvSpPr>
          <p:spPr bwMode="auto">
            <a:xfrm>
              <a:off x="1474" y="2024"/>
              <a:ext cx="0" cy="1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41" name="Line 13"/>
            <p:cNvSpPr>
              <a:spLocks noChangeShapeType="1"/>
            </p:cNvSpPr>
            <p:nvPr/>
          </p:nvSpPr>
          <p:spPr bwMode="auto">
            <a:xfrm>
              <a:off x="703" y="3135"/>
              <a:ext cx="30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42" name="Line 14"/>
            <p:cNvSpPr>
              <a:spLocks noChangeShapeType="1"/>
            </p:cNvSpPr>
            <p:nvPr/>
          </p:nvSpPr>
          <p:spPr bwMode="auto">
            <a:xfrm flipH="1">
              <a:off x="771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43" name="Line 15"/>
            <p:cNvSpPr>
              <a:spLocks noChangeShapeType="1"/>
            </p:cNvSpPr>
            <p:nvPr/>
          </p:nvSpPr>
          <p:spPr bwMode="auto">
            <a:xfrm flipH="1">
              <a:off x="884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44" name="Line 16"/>
            <p:cNvSpPr>
              <a:spLocks noChangeShapeType="1"/>
            </p:cNvSpPr>
            <p:nvPr/>
          </p:nvSpPr>
          <p:spPr bwMode="auto">
            <a:xfrm flipH="1">
              <a:off x="997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45" name="Line 17"/>
            <p:cNvSpPr>
              <a:spLocks noChangeShapeType="1"/>
            </p:cNvSpPr>
            <p:nvPr/>
          </p:nvSpPr>
          <p:spPr bwMode="auto">
            <a:xfrm flipH="1">
              <a:off x="1111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46" name="Line 18"/>
            <p:cNvSpPr>
              <a:spLocks noChangeShapeType="1"/>
            </p:cNvSpPr>
            <p:nvPr/>
          </p:nvSpPr>
          <p:spPr bwMode="auto">
            <a:xfrm flipH="1">
              <a:off x="1247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47" name="Line 19"/>
            <p:cNvSpPr>
              <a:spLocks noChangeShapeType="1"/>
            </p:cNvSpPr>
            <p:nvPr/>
          </p:nvSpPr>
          <p:spPr bwMode="auto">
            <a:xfrm flipH="1">
              <a:off x="1360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48" name="Line 20"/>
            <p:cNvSpPr>
              <a:spLocks noChangeShapeType="1"/>
            </p:cNvSpPr>
            <p:nvPr/>
          </p:nvSpPr>
          <p:spPr bwMode="auto">
            <a:xfrm flipH="1">
              <a:off x="1474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49" name="Line 21"/>
            <p:cNvSpPr>
              <a:spLocks noChangeShapeType="1"/>
            </p:cNvSpPr>
            <p:nvPr/>
          </p:nvSpPr>
          <p:spPr bwMode="auto">
            <a:xfrm flipH="1">
              <a:off x="1587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50" name="Line 22"/>
            <p:cNvSpPr>
              <a:spLocks noChangeShapeType="1"/>
            </p:cNvSpPr>
            <p:nvPr/>
          </p:nvSpPr>
          <p:spPr bwMode="auto">
            <a:xfrm flipH="1">
              <a:off x="1701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51" name="Line 23"/>
            <p:cNvSpPr>
              <a:spLocks noChangeShapeType="1"/>
            </p:cNvSpPr>
            <p:nvPr/>
          </p:nvSpPr>
          <p:spPr bwMode="auto">
            <a:xfrm flipH="1">
              <a:off x="1814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52" name="Line 24"/>
            <p:cNvSpPr>
              <a:spLocks noChangeShapeType="1"/>
            </p:cNvSpPr>
            <p:nvPr/>
          </p:nvSpPr>
          <p:spPr bwMode="auto">
            <a:xfrm flipH="1">
              <a:off x="1927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53" name="Line 25"/>
            <p:cNvSpPr>
              <a:spLocks noChangeShapeType="1"/>
            </p:cNvSpPr>
            <p:nvPr/>
          </p:nvSpPr>
          <p:spPr bwMode="auto">
            <a:xfrm flipH="1">
              <a:off x="2041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54" name="Line 26"/>
            <p:cNvSpPr>
              <a:spLocks noChangeShapeType="1"/>
            </p:cNvSpPr>
            <p:nvPr/>
          </p:nvSpPr>
          <p:spPr bwMode="auto">
            <a:xfrm flipH="1">
              <a:off x="2154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55" name="Line 27"/>
            <p:cNvSpPr>
              <a:spLocks noChangeShapeType="1"/>
            </p:cNvSpPr>
            <p:nvPr/>
          </p:nvSpPr>
          <p:spPr bwMode="auto">
            <a:xfrm flipH="1">
              <a:off x="2290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56" name="Line 28"/>
            <p:cNvSpPr>
              <a:spLocks noChangeShapeType="1"/>
            </p:cNvSpPr>
            <p:nvPr/>
          </p:nvSpPr>
          <p:spPr bwMode="auto">
            <a:xfrm>
              <a:off x="1474" y="2024"/>
              <a:ext cx="2200" cy="11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57" name="Line 29"/>
            <p:cNvSpPr>
              <a:spLocks noChangeShapeType="1"/>
            </p:cNvSpPr>
            <p:nvPr/>
          </p:nvSpPr>
          <p:spPr bwMode="auto">
            <a:xfrm flipH="1">
              <a:off x="2449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58" name="Line 30"/>
            <p:cNvSpPr>
              <a:spLocks noChangeShapeType="1"/>
            </p:cNvSpPr>
            <p:nvPr/>
          </p:nvSpPr>
          <p:spPr bwMode="auto">
            <a:xfrm flipH="1">
              <a:off x="2562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59" name="Line 31"/>
            <p:cNvSpPr>
              <a:spLocks noChangeShapeType="1"/>
            </p:cNvSpPr>
            <p:nvPr/>
          </p:nvSpPr>
          <p:spPr bwMode="auto">
            <a:xfrm flipH="1">
              <a:off x="2676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60" name="Line 32"/>
            <p:cNvSpPr>
              <a:spLocks noChangeShapeType="1"/>
            </p:cNvSpPr>
            <p:nvPr/>
          </p:nvSpPr>
          <p:spPr bwMode="auto">
            <a:xfrm flipH="1">
              <a:off x="2812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61" name="Line 33"/>
            <p:cNvSpPr>
              <a:spLocks noChangeShapeType="1"/>
            </p:cNvSpPr>
            <p:nvPr/>
          </p:nvSpPr>
          <p:spPr bwMode="auto">
            <a:xfrm flipH="1">
              <a:off x="2948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62" name="Line 34"/>
            <p:cNvSpPr>
              <a:spLocks noChangeShapeType="1"/>
            </p:cNvSpPr>
            <p:nvPr/>
          </p:nvSpPr>
          <p:spPr bwMode="auto">
            <a:xfrm flipH="1">
              <a:off x="3061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63" name="Line 35"/>
            <p:cNvSpPr>
              <a:spLocks noChangeShapeType="1"/>
            </p:cNvSpPr>
            <p:nvPr/>
          </p:nvSpPr>
          <p:spPr bwMode="auto">
            <a:xfrm flipH="1">
              <a:off x="3175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64" name="Line 36"/>
            <p:cNvSpPr>
              <a:spLocks noChangeShapeType="1"/>
            </p:cNvSpPr>
            <p:nvPr/>
          </p:nvSpPr>
          <p:spPr bwMode="auto">
            <a:xfrm flipH="1">
              <a:off x="3311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65" name="Line 37"/>
            <p:cNvSpPr>
              <a:spLocks noChangeShapeType="1"/>
            </p:cNvSpPr>
            <p:nvPr/>
          </p:nvSpPr>
          <p:spPr bwMode="auto">
            <a:xfrm flipH="1">
              <a:off x="3424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66" name="Line 38"/>
            <p:cNvSpPr>
              <a:spLocks noChangeShapeType="1"/>
            </p:cNvSpPr>
            <p:nvPr/>
          </p:nvSpPr>
          <p:spPr bwMode="auto">
            <a:xfrm flipH="1">
              <a:off x="3538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67" name="Line 39"/>
            <p:cNvSpPr>
              <a:spLocks noChangeShapeType="1"/>
            </p:cNvSpPr>
            <p:nvPr/>
          </p:nvSpPr>
          <p:spPr bwMode="auto">
            <a:xfrm flipH="1">
              <a:off x="3651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76" name="Text Box 48"/>
            <p:cNvSpPr txBox="1">
              <a:spLocks noChangeArrowheads="1"/>
            </p:cNvSpPr>
            <p:nvPr/>
          </p:nvSpPr>
          <p:spPr bwMode="auto">
            <a:xfrm>
              <a:off x="1565" y="2614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150578" name="Line 50"/>
            <p:cNvSpPr>
              <a:spLocks noChangeShapeType="1"/>
            </p:cNvSpPr>
            <p:nvPr/>
          </p:nvSpPr>
          <p:spPr bwMode="auto">
            <a:xfrm flipH="1">
              <a:off x="1474" y="1751"/>
              <a:ext cx="136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79" name="Line 51"/>
            <p:cNvSpPr>
              <a:spLocks noChangeShapeType="1"/>
            </p:cNvSpPr>
            <p:nvPr/>
          </p:nvSpPr>
          <p:spPr bwMode="auto">
            <a:xfrm flipH="1">
              <a:off x="1746" y="1888"/>
              <a:ext cx="136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580" name="Line 52"/>
            <p:cNvSpPr>
              <a:spLocks noChangeShapeType="1"/>
            </p:cNvSpPr>
            <p:nvPr/>
          </p:nvSpPr>
          <p:spPr bwMode="auto">
            <a:xfrm>
              <a:off x="1610" y="1752"/>
              <a:ext cx="27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50581" name="Object 53"/>
            <p:cNvGraphicFramePr>
              <a:graphicFrameLocks noChangeAspect="1"/>
            </p:cNvGraphicFramePr>
            <p:nvPr/>
          </p:nvGraphicFramePr>
          <p:xfrm>
            <a:off x="1202" y="1706"/>
            <a:ext cx="272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9" name="公式" r:id="rId9" imgW="164880" imgH="139680" progId="Equation.3">
                    <p:embed/>
                  </p:oleObj>
                </mc:Choice>
                <mc:Fallback>
                  <p:oleObj name="公式" r:id="rId9" imgW="164880" imgH="139680" progId="Equation.3">
                    <p:embed/>
                    <p:pic>
                      <p:nvPicPr>
                        <p:cNvPr id="150581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1706"/>
                          <a:ext cx="272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82" name="Object 54"/>
            <p:cNvGraphicFramePr>
              <a:graphicFrameLocks noChangeAspect="1"/>
            </p:cNvGraphicFramePr>
            <p:nvPr/>
          </p:nvGraphicFramePr>
          <p:xfrm>
            <a:off x="3061" y="2886"/>
            <a:ext cx="161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0" name="公式" r:id="rId10" imgW="126720" imgH="177480" progId="Equation.3">
                    <p:embed/>
                  </p:oleObj>
                </mc:Choice>
                <mc:Fallback>
                  <p:oleObj name="公式" r:id="rId10" imgW="126720" imgH="177480" progId="Equation.3">
                    <p:embed/>
                    <p:pic>
                      <p:nvPicPr>
                        <p:cNvPr id="150582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2886"/>
                          <a:ext cx="161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0583" name="Freeform 55"/>
            <p:cNvSpPr>
              <a:spLocks/>
            </p:cNvSpPr>
            <p:nvPr/>
          </p:nvSpPr>
          <p:spPr bwMode="auto">
            <a:xfrm>
              <a:off x="3334" y="2992"/>
              <a:ext cx="58" cy="144"/>
            </a:xfrm>
            <a:custGeom>
              <a:avLst/>
              <a:gdLst>
                <a:gd name="T0" fmla="*/ 50 w 58"/>
                <a:gd name="T1" fmla="*/ 0 h 144"/>
                <a:gd name="T2" fmla="*/ 58 w 58"/>
                <a:gd name="T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8" h="144">
                  <a:moveTo>
                    <a:pt x="50" y="0"/>
                  </a:moveTo>
                  <a:cubicBezTo>
                    <a:pt x="0" y="50"/>
                    <a:pt x="10" y="96"/>
                    <a:pt x="58" y="144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0585" name="Text Box 57"/>
          <p:cNvSpPr txBox="1">
            <a:spLocks noChangeArrowheads="1"/>
          </p:cNvSpPr>
          <p:nvPr/>
        </p:nvSpPr>
        <p:spPr bwMode="auto">
          <a:xfrm>
            <a:off x="5003800" y="1989138"/>
            <a:ext cx="3816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解：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（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）以楔块和物块为研究对象，并受力分析。</a:t>
            </a:r>
          </a:p>
        </p:txBody>
      </p:sp>
      <p:sp>
        <p:nvSpPr>
          <p:cNvPr id="150586" name="Text Box 58"/>
          <p:cNvSpPr txBox="1">
            <a:spLocks noChangeArrowheads="1"/>
          </p:cNvSpPr>
          <p:nvPr/>
        </p:nvSpPr>
        <p:spPr bwMode="auto">
          <a:xfrm>
            <a:off x="5256213" y="4041775"/>
            <a:ext cx="35290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）建立如图所示的坐标系。</a:t>
            </a:r>
          </a:p>
        </p:txBody>
      </p:sp>
      <p:sp>
        <p:nvSpPr>
          <p:cNvPr id="150587" name="Line 59"/>
          <p:cNvSpPr>
            <a:spLocks noChangeShapeType="1"/>
          </p:cNvSpPr>
          <p:nvPr/>
        </p:nvSpPr>
        <p:spPr bwMode="auto">
          <a:xfrm>
            <a:off x="2814638" y="4810125"/>
            <a:ext cx="0" cy="129540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588" name="Line 60"/>
          <p:cNvSpPr>
            <a:spLocks noChangeShapeType="1"/>
          </p:cNvSpPr>
          <p:nvPr/>
        </p:nvSpPr>
        <p:spPr bwMode="auto">
          <a:xfrm flipV="1">
            <a:off x="2814638" y="3500438"/>
            <a:ext cx="0" cy="1368425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589" name="Line 61"/>
          <p:cNvSpPr>
            <a:spLocks noChangeShapeType="1"/>
          </p:cNvSpPr>
          <p:nvPr/>
        </p:nvSpPr>
        <p:spPr bwMode="auto">
          <a:xfrm flipH="1">
            <a:off x="2165350" y="4881563"/>
            <a:ext cx="647700" cy="11525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591" name="Line 63"/>
          <p:cNvSpPr>
            <a:spLocks noChangeShapeType="1"/>
          </p:cNvSpPr>
          <p:nvPr/>
        </p:nvSpPr>
        <p:spPr bwMode="auto">
          <a:xfrm>
            <a:off x="1800225" y="3500438"/>
            <a:ext cx="0" cy="9366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592" name="Line 64"/>
          <p:cNvSpPr>
            <a:spLocks noChangeShapeType="1"/>
          </p:cNvSpPr>
          <p:nvPr/>
        </p:nvSpPr>
        <p:spPr bwMode="auto">
          <a:xfrm flipH="1">
            <a:off x="1800225" y="2384425"/>
            <a:ext cx="647700" cy="11525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50593" name="Object 65"/>
          <p:cNvGraphicFramePr>
            <a:graphicFrameLocks noChangeAspect="1"/>
          </p:cNvGraphicFramePr>
          <p:nvPr/>
        </p:nvGraphicFramePr>
        <p:xfrm>
          <a:off x="2922588" y="5805488"/>
          <a:ext cx="5413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公式" r:id="rId11" imgW="266400" imgH="253800" progId="Equation.3">
                  <p:embed/>
                </p:oleObj>
              </mc:Choice>
              <mc:Fallback>
                <p:oleObj name="公式" r:id="rId11" imgW="266400" imgH="253800" progId="Equation.3">
                  <p:embed/>
                  <p:pic>
                    <p:nvPicPr>
                      <p:cNvPr id="150593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588" y="5805488"/>
                        <a:ext cx="54133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94" name="Object 66"/>
          <p:cNvGraphicFramePr>
            <a:graphicFrameLocks noChangeAspect="1"/>
          </p:cNvGraphicFramePr>
          <p:nvPr/>
        </p:nvGraphicFramePr>
        <p:xfrm>
          <a:off x="2922588" y="3429000"/>
          <a:ext cx="4191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公式" r:id="rId13" imgW="215640" imgH="241200" progId="Equation.3">
                  <p:embed/>
                </p:oleObj>
              </mc:Choice>
              <mc:Fallback>
                <p:oleObj name="公式" r:id="rId13" imgW="215640" imgH="241200" progId="Equation.3">
                  <p:embed/>
                  <p:pic>
                    <p:nvPicPr>
                      <p:cNvPr id="150594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588" y="3429000"/>
                        <a:ext cx="4191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95" name="Object 67"/>
          <p:cNvGraphicFramePr>
            <a:graphicFrameLocks noChangeAspect="1"/>
          </p:cNvGraphicFramePr>
          <p:nvPr/>
        </p:nvGraphicFramePr>
        <p:xfrm>
          <a:off x="1768475" y="6034088"/>
          <a:ext cx="38893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公式" r:id="rId15" imgW="203040" imgH="203040" progId="Equation.3">
                  <p:embed/>
                </p:oleObj>
              </mc:Choice>
              <mc:Fallback>
                <p:oleObj name="公式" r:id="rId15" imgW="203040" imgH="203040" progId="Equation.3">
                  <p:embed/>
                  <p:pic>
                    <p:nvPicPr>
                      <p:cNvPr id="150595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6034088"/>
                        <a:ext cx="388938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96" name="Object 68"/>
          <p:cNvGraphicFramePr>
            <a:graphicFrameLocks noChangeAspect="1"/>
          </p:cNvGraphicFramePr>
          <p:nvPr/>
        </p:nvGraphicFramePr>
        <p:xfrm>
          <a:off x="2447925" y="2420938"/>
          <a:ext cx="309563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公式" r:id="rId17" imgW="177480" imgH="203040" progId="Equation.3">
                  <p:embed/>
                </p:oleObj>
              </mc:Choice>
              <mc:Fallback>
                <p:oleObj name="公式" r:id="rId17" imgW="177480" imgH="203040" progId="Equation.3">
                  <p:embed/>
                  <p:pic>
                    <p:nvPicPr>
                      <p:cNvPr id="150596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2420938"/>
                        <a:ext cx="309563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97" name="Object 69"/>
          <p:cNvGraphicFramePr>
            <a:graphicFrameLocks noChangeAspect="1"/>
          </p:cNvGraphicFramePr>
          <p:nvPr/>
        </p:nvGraphicFramePr>
        <p:xfrm>
          <a:off x="1835150" y="3968750"/>
          <a:ext cx="54768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公式" r:id="rId19" imgW="241200" imgH="253800" progId="Equation.3">
                  <p:embed/>
                </p:oleObj>
              </mc:Choice>
              <mc:Fallback>
                <p:oleObj name="公式" r:id="rId19" imgW="241200" imgH="253800" progId="Equation.3">
                  <p:embed/>
                  <p:pic>
                    <p:nvPicPr>
                      <p:cNvPr id="150597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968750"/>
                        <a:ext cx="54768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99" name="Line 71"/>
          <p:cNvSpPr>
            <a:spLocks noChangeShapeType="1"/>
          </p:cNvSpPr>
          <p:nvPr/>
        </p:nvSpPr>
        <p:spPr bwMode="auto">
          <a:xfrm>
            <a:off x="357188" y="2492375"/>
            <a:ext cx="0" cy="295275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601" name="Line 73"/>
          <p:cNvSpPr>
            <a:spLocks noChangeShapeType="1"/>
          </p:cNvSpPr>
          <p:nvPr/>
        </p:nvSpPr>
        <p:spPr bwMode="auto">
          <a:xfrm>
            <a:off x="358775" y="5408613"/>
            <a:ext cx="52197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50602" name="Object 74"/>
          <p:cNvGraphicFramePr>
            <a:graphicFrameLocks noChangeAspect="1"/>
          </p:cNvGraphicFramePr>
          <p:nvPr/>
        </p:nvGraphicFramePr>
        <p:xfrm>
          <a:off x="5148263" y="4905375"/>
          <a:ext cx="32543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公式" r:id="rId21" imgW="126720" imgH="139680" progId="Equation.3">
                  <p:embed/>
                </p:oleObj>
              </mc:Choice>
              <mc:Fallback>
                <p:oleObj name="公式" r:id="rId21" imgW="126720" imgH="139680" progId="Equation.3">
                  <p:embed/>
                  <p:pic>
                    <p:nvPicPr>
                      <p:cNvPr id="150602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905375"/>
                        <a:ext cx="325437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603" name="Object 75"/>
          <p:cNvGraphicFramePr>
            <a:graphicFrameLocks noChangeAspect="1"/>
          </p:cNvGraphicFramePr>
          <p:nvPr/>
        </p:nvGraphicFramePr>
        <p:xfrm>
          <a:off x="465138" y="2492375"/>
          <a:ext cx="312737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公式" r:id="rId23" imgW="139680" imgH="164880" progId="Equation.3">
                  <p:embed/>
                </p:oleObj>
              </mc:Choice>
              <mc:Fallback>
                <p:oleObj name="公式" r:id="rId23" imgW="139680" imgH="164880" progId="Equation.3">
                  <p:embed/>
                  <p:pic>
                    <p:nvPicPr>
                      <p:cNvPr id="150603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2492375"/>
                        <a:ext cx="312737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604" name="Text Box 76"/>
          <p:cNvSpPr txBox="1">
            <a:spLocks noChangeArrowheads="1"/>
          </p:cNvSpPr>
          <p:nvPr/>
        </p:nvSpPr>
        <p:spPr bwMode="auto">
          <a:xfrm>
            <a:off x="4967288" y="2744788"/>
            <a:ext cx="39258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由受力图可知，楔块加速度向左，物块相对楔块的加速度沿斜面向下。</a:t>
            </a:r>
          </a:p>
        </p:txBody>
      </p:sp>
    </p:spTree>
    <p:extLst>
      <p:ext uri="{BB962C8B-B14F-4D97-AF65-F5344CB8AC3E}">
        <p14:creationId xmlns:p14="http://schemas.microsoft.com/office/powerpoint/2010/main" val="158203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0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0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0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0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0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0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0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0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0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0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0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0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0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0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0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0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0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0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0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0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0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0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0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0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0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0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0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0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0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0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0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85" grpId="0"/>
      <p:bldP spid="150586" grpId="0"/>
      <p:bldP spid="1506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1352550" y="1279525"/>
            <a:ext cx="38290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36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教学基本要求</a:t>
            </a: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838200" y="2084388"/>
            <a:ext cx="8283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kumimoji="1" lang="en-US" altLang="zh-CN" b="0">
                <a:solidFill>
                  <a:schemeClr val="tx1"/>
                </a:solidFill>
              </a:rPr>
              <a:t>     </a:t>
            </a:r>
            <a:r>
              <a:rPr kumimoji="1" lang="zh-CN" altLang="en-US">
                <a:solidFill>
                  <a:srgbClr val="CC0000"/>
                </a:solidFill>
              </a:rPr>
              <a:t>一、掌握</a:t>
            </a:r>
            <a:r>
              <a:rPr kumimoji="1" lang="zh-CN" altLang="en-US">
                <a:solidFill>
                  <a:srgbClr val="000000"/>
                </a:solidFill>
              </a:rPr>
              <a:t>牛顿定律的基本内容及其适用条件 ；</a:t>
            </a:r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457200" y="2770188"/>
            <a:ext cx="78486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b="0">
                <a:solidFill>
                  <a:schemeClr val="tx1"/>
                </a:solidFill>
              </a:rPr>
              <a:t>         </a:t>
            </a:r>
            <a:r>
              <a:rPr kumimoji="1" lang="zh-CN" altLang="en-US">
                <a:solidFill>
                  <a:srgbClr val="CC0000"/>
                </a:solidFill>
              </a:rPr>
              <a:t>二、熟练掌握</a:t>
            </a:r>
            <a:r>
              <a:rPr kumimoji="1" lang="zh-CN" altLang="en-US">
                <a:solidFill>
                  <a:srgbClr val="000000"/>
                </a:solidFill>
              </a:rPr>
              <a:t>用隔离体法分析物体的受力情况</a:t>
            </a:r>
            <a:r>
              <a:rPr kumimoji="1" lang="en-US" altLang="zh-CN">
                <a:solidFill>
                  <a:srgbClr val="000000"/>
                </a:solidFill>
              </a:rPr>
              <a:t>,   </a:t>
            </a:r>
            <a:r>
              <a:rPr kumimoji="1" lang="zh-CN" altLang="en-US">
                <a:solidFill>
                  <a:srgbClr val="000000"/>
                </a:solidFill>
              </a:rPr>
              <a:t>能用微积分方法求解变力作用下的简单质点动力学问题 。</a:t>
            </a:r>
          </a:p>
        </p:txBody>
      </p:sp>
      <p:pic>
        <p:nvPicPr>
          <p:cNvPr id="128006" name="Picture 6" descr="PE0767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419600"/>
            <a:ext cx="182403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007" name="AutoShape 7"/>
          <p:cNvSpPr>
            <a:spLocks noChangeArrowheads="1"/>
          </p:cNvSpPr>
          <p:nvPr/>
        </p:nvSpPr>
        <p:spPr bwMode="auto">
          <a:xfrm>
            <a:off x="7162800" y="838200"/>
            <a:ext cx="304800" cy="304800"/>
          </a:xfrm>
          <a:prstGeom prst="star5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08" name="AutoShape 8"/>
          <p:cNvSpPr>
            <a:spLocks noChangeArrowheads="1"/>
          </p:cNvSpPr>
          <p:nvPr/>
        </p:nvSpPr>
        <p:spPr bwMode="auto">
          <a:xfrm flipH="1">
            <a:off x="6019800" y="10668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09" name="AutoShape 9"/>
          <p:cNvSpPr>
            <a:spLocks noChangeArrowheads="1"/>
          </p:cNvSpPr>
          <p:nvPr/>
        </p:nvSpPr>
        <p:spPr bwMode="auto">
          <a:xfrm flipH="1">
            <a:off x="8153400" y="1752600"/>
            <a:ext cx="228600" cy="228600"/>
          </a:xfrm>
          <a:prstGeom prst="star5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10" name="AutoShape 10"/>
          <p:cNvSpPr>
            <a:spLocks noChangeArrowheads="1"/>
          </p:cNvSpPr>
          <p:nvPr/>
        </p:nvSpPr>
        <p:spPr bwMode="auto">
          <a:xfrm flipH="1">
            <a:off x="8172450" y="1052513"/>
            <a:ext cx="228600" cy="228600"/>
          </a:xfrm>
          <a:prstGeom prst="star5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556" name="Group 4"/>
          <p:cNvGrpSpPr>
            <a:grpSpLocks/>
          </p:cNvGrpSpPr>
          <p:nvPr/>
        </p:nvGrpSpPr>
        <p:grpSpPr bwMode="auto">
          <a:xfrm>
            <a:off x="466725" y="1341438"/>
            <a:ext cx="4895850" cy="2484437"/>
            <a:chOff x="703" y="1706"/>
            <a:chExt cx="3084" cy="1565"/>
          </a:xfrm>
        </p:grpSpPr>
        <p:sp>
          <p:nvSpPr>
            <p:cNvPr id="151557" name="Line 5"/>
            <p:cNvSpPr>
              <a:spLocks noChangeShapeType="1"/>
            </p:cNvSpPr>
            <p:nvPr/>
          </p:nvSpPr>
          <p:spPr bwMode="auto">
            <a:xfrm>
              <a:off x="1474" y="2024"/>
              <a:ext cx="0" cy="1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58" name="Line 6"/>
            <p:cNvSpPr>
              <a:spLocks noChangeShapeType="1"/>
            </p:cNvSpPr>
            <p:nvPr/>
          </p:nvSpPr>
          <p:spPr bwMode="auto">
            <a:xfrm>
              <a:off x="703" y="3135"/>
              <a:ext cx="30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59" name="Line 7"/>
            <p:cNvSpPr>
              <a:spLocks noChangeShapeType="1"/>
            </p:cNvSpPr>
            <p:nvPr/>
          </p:nvSpPr>
          <p:spPr bwMode="auto">
            <a:xfrm flipH="1">
              <a:off x="771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60" name="Line 8"/>
            <p:cNvSpPr>
              <a:spLocks noChangeShapeType="1"/>
            </p:cNvSpPr>
            <p:nvPr/>
          </p:nvSpPr>
          <p:spPr bwMode="auto">
            <a:xfrm flipH="1">
              <a:off x="884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61" name="Line 9"/>
            <p:cNvSpPr>
              <a:spLocks noChangeShapeType="1"/>
            </p:cNvSpPr>
            <p:nvPr/>
          </p:nvSpPr>
          <p:spPr bwMode="auto">
            <a:xfrm flipH="1">
              <a:off x="997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62" name="Line 10"/>
            <p:cNvSpPr>
              <a:spLocks noChangeShapeType="1"/>
            </p:cNvSpPr>
            <p:nvPr/>
          </p:nvSpPr>
          <p:spPr bwMode="auto">
            <a:xfrm flipH="1">
              <a:off x="1111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63" name="Line 11"/>
            <p:cNvSpPr>
              <a:spLocks noChangeShapeType="1"/>
            </p:cNvSpPr>
            <p:nvPr/>
          </p:nvSpPr>
          <p:spPr bwMode="auto">
            <a:xfrm flipH="1">
              <a:off x="1247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64" name="Line 12"/>
            <p:cNvSpPr>
              <a:spLocks noChangeShapeType="1"/>
            </p:cNvSpPr>
            <p:nvPr/>
          </p:nvSpPr>
          <p:spPr bwMode="auto">
            <a:xfrm flipH="1">
              <a:off x="1360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65" name="Line 13"/>
            <p:cNvSpPr>
              <a:spLocks noChangeShapeType="1"/>
            </p:cNvSpPr>
            <p:nvPr/>
          </p:nvSpPr>
          <p:spPr bwMode="auto">
            <a:xfrm flipH="1">
              <a:off x="1474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66" name="Line 14"/>
            <p:cNvSpPr>
              <a:spLocks noChangeShapeType="1"/>
            </p:cNvSpPr>
            <p:nvPr/>
          </p:nvSpPr>
          <p:spPr bwMode="auto">
            <a:xfrm flipH="1">
              <a:off x="1587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67" name="Line 15"/>
            <p:cNvSpPr>
              <a:spLocks noChangeShapeType="1"/>
            </p:cNvSpPr>
            <p:nvPr/>
          </p:nvSpPr>
          <p:spPr bwMode="auto">
            <a:xfrm flipH="1">
              <a:off x="1701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68" name="Line 16"/>
            <p:cNvSpPr>
              <a:spLocks noChangeShapeType="1"/>
            </p:cNvSpPr>
            <p:nvPr/>
          </p:nvSpPr>
          <p:spPr bwMode="auto">
            <a:xfrm flipH="1">
              <a:off x="1814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69" name="Line 17"/>
            <p:cNvSpPr>
              <a:spLocks noChangeShapeType="1"/>
            </p:cNvSpPr>
            <p:nvPr/>
          </p:nvSpPr>
          <p:spPr bwMode="auto">
            <a:xfrm flipH="1">
              <a:off x="1927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70" name="Line 18"/>
            <p:cNvSpPr>
              <a:spLocks noChangeShapeType="1"/>
            </p:cNvSpPr>
            <p:nvPr/>
          </p:nvSpPr>
          <p:spPr bwMode="auto">
            <a:xfrm flipH="1">
              <a:off x="2041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71" name="Line 19"/>
            <p:cNvSpPr>
              <a:spLocks noChangeShapeType="1"/>
            </p:cNvSpPr>
            <p:nvPr/>
          </p:nvSpPr>
          <p:spPr bwMode="auto">
            <a:xfrm flipH="1">
              <a:off x="2154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72" name="Line 20"/>
            <p:cNvSpPr>
              <a:spLocks noChangeShapeType="1"/>
            </p:cNvSpPr>
            <p:nvPr/>
          </p:nvSpPr>
          <p:spPr bwMode="auto">
            <a:xfrm flipH="1">
              <a:off x="2290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73" name="Line 21"/>
            <p:cNvSpPr>
              <a:spLocks noChangeShapeType="1"/>
            </p:cNvSpPr>
            <p:nvPr/>
          </p:nvSpPr>
          <p:spPr bwMode="auto">
            <a:xfrm>
              <a:off x="1474" y="2024"/>
              <a:ext cx="2200" cy="11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74" name="Line 22"/>
            <p:cNvSpPr>
              <a:spLocks noChangeShapeType="1"/>
            </p:cNvSpPr>
            <p:nvPr/>
          </p:nvSpPr>
          <p:spPr bwMode="auto">
            <a:xfrm flipH="1">
              <a:off x="2449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75" name="Line 23"/>
            <p:cNvSpPr>
              <a:spLocks noChangeShapeType="1"/>
            </p:cNvSpPr>
            <p:nvPr/>
          </p:nvSpPr>
          <p:spPr bwMode="auto">
            <a:xfrm flipH="1">
              <a:off x="2562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76" name="Line 24"/>
            <p:cNvSpPr>
              <a:spLocks noChangeShapeType="1"/>
            </p:cNvSpPr>
            <p:nvPr/>
          </p:nvSpPr>
          <p:spPr bwMode="auto">
            <a:xfrm flipH="1">
              <a:off x="2676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77" name="Line 25"/>
            <p:cNvSpPr>
              <a:spLocks noChangeShapeType="1"/>
            </p:cNvSpPr>
            <p:nvPr/>
          </p:nvSpPr>
          <p:spPr bwMode="auto">
            <a:xfrm flipH="1">
              <a:off x="2812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78" name="Line 26"/>
            <p:cNvSpPr>
              <a:spLocks noChangeShapeType="1"/>
            </p:cNvSpPr>
            <p:nvPr/>
          </p:nvSpPr>
          <p:spPr bwMode="auto">
            <a:xfrm flipH="1">
              <a:off x="2948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79" name="Line 27"/>
            <p:cNvSpPr>
              <a:spLocks noChangeShapeType="1"/>
            </p:cNvSpPr>
            <p:nvPr/>
          </p:nvSpPr>
          <p:spPr bwMode="auto">
            <a:xfrm flipH="1">
              <a:off x="3061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80" name="Line 28"/>
            <p:cNvSpPr>
              <a:spLocks noChangeShapeType="1"/>
            </p:cNvSpPr>
            <p:nvPr/>
          </p:nvSpPr>
          <p:spPr bwMode="auto">
            <a:xfrm flipH="1">
              <a:off x="3175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81" name="Line 29"/>
            <p:cNvSpPr>
              <a:spLocks noChangeShapeType="1"/>
            </p:cNvSpPr>
            <p:nvPr/>
          </p:nvSpPr>
          <p:spPr bwMode="auto">
            <a:xfrm flipH="1">
              <a:off x="3311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82" name="Line 30"/>
            <p:cNvSpPr>
              <a:spLocks noChangeShapeType="1"/>
            </p:cNvSpPr>
            <p:nvPr/>
          </p:nvSpPr>
          <p:spPr bwMode="auto">
            <a:xfrm flipH="1">
              <a:off x="3424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83" name="Line 31"/>
            <p:cNvSpPr>
              <a:spLocks noChangeShapeType="1"/>
            </p:cNvSpPr>
            <p:nvPr/>
          </p:nvSpPr>
          <p:spPr bwMode="auto">
            <a:xfrm flipH="1">
              <a:off x="3538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84" name="Line 32"/>
            <p:cNvSpPr>
              <a:spLocks noChangeShapeType="1"/>
            </p:cNvSpPr>
            <p:nvPr/>
          </p:nvSpPr>
          <p:spPr bwMode="auto">
            <a:xfrm flipH="1">
              <a:off x="3651" y="3135"/>
              <a:ext cx="6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85" name="Text Box 33"/>
            <p:cNvSpPr txBox="1">
              <a:spLocks noChangeArrowheads="1"/>
            </p:cNvSpPr>
            <p:nvPr/>
          </p:nvSpPr>
          <p:spPr bwMode="auto">
            <a:xfrm>
              <a:off x="1565" y="2614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151586" name="Line 34"/>
            <p:cNvSpPr>
              <a:spLocks noChangeShapeType="1"/>
            </p:cNvSpPr>
            <p:nvPr/>
          </p:nvSpPr>
          <p:spPr bwMode="auto">
            <a:xfrm flipH="1">
              <a:off x="1474" y="1751"/>
              <a:ext cx="136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87" name="Line 35"/>
            <p:cNvSpPr>
              <a:spLocks noChangeShapeType="1"/>
            </p:cNvSpPr>
            <p:nvPr/>
          </p:nvSpPr>
          <p:spPr bwMode="auto">
            <a:xfrm flipH="1">
              <a:off x="1746" y="1888"/>
              <a:ext cx="136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88" name="Line 36"/>
            <p:cNvSpPr>
              <a:spLocks noChangeShapeType="1"/>
            </p:cNvSpPr>
            <p:nvPr/>
          </p:nvSpPr>
          <p:spPr bwMode="auto">
            <a:xfrm>
              <a:off x="1610" y="1752"/>
              <a:ext cx="27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51589" name="Object 37"/>
            <p:cNvGraphicFramePr>
              <a:graphicFrameLocks noChangeAspect="1"/>
            </p:cNvGraphicFramePr>
            <p:nvPr/>
          </p:nvGraphicFramePr>
          <p:xfrm>
            <a:off x="1202" y="1706"/>
            <a:ext cx="272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1" name="公式" r:id="rId3" imgW="164880" imgH="139680" progId="Equation.3">
                    <p:embed/>
                  </p:oleObj>
                </mc:Choice>
                <mc:Fallback>
                  <p:oleObj name="公式" r:id="rId3" imgW="164880" imgH="139680" progId="Equation.3">
                    <p:embed/>
                    <p:pic>
                      <p:nvPicPr>
                        <p:cNvPr id="151589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1706"/>
                          <a:ext cx="272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90" name="Object 38"/>
            <p:cNvGraphicFramePr>
              <a:graphicFrameLocks noChangeAspect="1"/>
            </p:cNvGraphicFramePr>
            <p:nvPr/>
          </p:nvGraphicFramePr>
          <p:xfrm>
            <a:off x="3061" y="2886"/>
            <a:ext cx="161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2" name="公式" r:id="rId5" imgW="126720" imgH="177480" progId="Equation.3">
                    <p:embed/>
                  </p:oleObj>
                </mc:Choice>
                <mc:Fallback>
                  <p:oleObj name="公式" r:id="rId5" imgW="126720" imgH="177480" progId="Equation.3">
                    <p:embed/>
                    <p:pic>
                      <p:nvPicPr>
                        <p:cNvPr id="15159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2886"/>
                          <a:ext cx="161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1591" name="Freeform 39"/>
            <p:cNvSpPr>
              <a:spLocks/>
            </p:cNvSpPr>
            <p:nvPr/>
          </p:nvSpPr>
          <p:spPr bwMode="auto">
            <a:xfrm>
              <a:off x="3334" y="2992"/>
              <a:ext cx="58" cy="144"/>
            </a:xfrm>
            <a:custGeom>
              <a:avLst/>
              <a:gdLst>
                <a:gd name="T0" fmla="*/ 50 w 58"/>
                <a:gd name="T1" fmla="*/ 0 h 144"/>
                <a:gd name="T2" fmla="*/ 58 w 58"/>
                <a:gd name="T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8" h="144">
                  <a:moveTo>
                    <a:pt x="50" y="0"/>
                  </a:moveTo>
                  <a:cubicBezTo>
                    <a:pt x="0" y="50"/>
                    <a:pt x="10" y="96"/>
                    <a:pt x="58" y="144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1592" name="Line 40"/>
          <p:cNvSpPr>
            <a:spLocks noChangeShapeType="1"/>
          </p:cNvSpPr>
          <p:nvPr/>
        </p:nvSpPr>
        <p:spPr bwMode="auto">
          <a:xfrm>
            <a:off x="2994025" y="3009900"/>
            <a:ext cx="0" cy="129540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1593" name="Line 41"/>
          <p:cNvSpPr>
            <a:spLocks noChangeShapeType="1"/>
          </p:cNvSpPr>
          <p:nvPr/>
        </p:nvSpPr>
        <p:spPr bwMode="auto">
          <a:xfrm flipV="1">
            <a:off x="2994025" y="1700213"/>
            <a:ext cx="0" cy="1368425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1594" name="Line 42"/>
          <p:cNvSpPr>
            <a:spLocks noChangeShapeType="1"/>
          </p:cNvSpPr>
          <p:nvPr/>
        </p:nvSpPr>
        <p:spPr bwMode="auto">
          <a:xfrm flipH="1">
            <a:off x="2344738" y="3081338"/>
            <a:ext cx="647700" cy="11525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1595" name="Line 43"/>
          <p:cNvSpPr>
            <a:spLocks noChangeShapeType="1"/>
          </p:cNvSpPr>
          <p:nvPr/>
        </p:nvSpPr>
        <p:spPr bwMode="auto">
          <a:xfrm>
            <a:off x="1979613" y="1700213"/>
            <a:ext cx="0" cy="9366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1596" name="Line 44"/>
          <p:cNvSpPr>
            <a:spLocks noChangeShapeType="1"/>
          </p:cNvSpPr>
          <p:nvPr/>
        </p:nvSpPr>
        <p:spPr bwMode="auto">
          <a:xfrm flipH="1">
            <a:off x="1979613" y="584200"/>
            <a:ext cx="647700" cy="11525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51597" name="Object 45"/>
          <p:cNvGraphicFramePr>
            <a:graphicFrameLocks noChangeAspect="1"/>
          </p:cNvGraphicFramePr>
          <p:nvPr/>
        </p:nvGraphicFramePr>
        <p:xfrm>
          <a:off x="3101975" y="4005263"/>
          <a:ext cx="54133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公式" r:id="rId7" imgW="266400" imgH="253800" progId="Equation.3">
                  <p:embed/>
                </p:oleObj>
              </mc:Choice>
              <mc:Fallback>
                <p:oleObj name="公式" r:id="rId7" imgW="266400" imgH="253800" progId="Equation.3">
                  <p:embed/>
                  <p:pic>
                    <p:nvPicPr>
                      <p:cNvPr id="15159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75" y="4005263"/>
                        <a:ext cx="54133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98" name="Object 46"/>
          <p:cNvGraphicFramePr>
            <a:graphicFrameLocks noChangeAspect="1"/>
          </p:cNvGraphicFramePr>
          <p:nvPr/>
        </p:nvGraphicFramePr>
        <p:xfrm>
          <a:off x="3101975" y="1628775"/>
          <a:ext cx="4191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公式" r:id="rId9" imgW="215640" imgH="241200" progId="Equation.3">
                  <p:embed/>
                </p:oleObj>
              </mc:Choice>
              <mc:Fallback>
                <p:oleObj name="公式" r:id="rId9" imgW="215640" imgH="241200" progId="Equation.3">
                  <p:embed/>
                  <p:pic>
                    <p:nvPicPr>
                      <p:cNvPr id="151598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75" y="1628775"/>
                        <a:ext cx="4191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99" name="Object 47"/>
          <p:cNvGraphicFramePr>
            <a:graphicFrameLocks noChangeAspect="1"/>
          </p:cNvGraphicFramePr>
          <p:nvPr/>
        </p:nvGraphicFramePr>
        <p:xfrm>
          <a:off x="1947863" y="4233863"/>
          <a:ext cx="388937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公式" r:id="rId11" imgW="203040" imgH="203040" progId="Equation.3">
                  <p:embed/>
                </p:oleObj>
              </mc:Choice>
              <mc:Fallback>
                <p:oleObj name="公式" r:id="rId11" imgW="203040" imgH="203040" progId="Equation.3">
                  <p:embed/>
                  <p:pic>
                    <p:nvPicPr>
                      <p:cNvPr id="151599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4233863"/>
                        <a:ext cx="388937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600" name="Object 48"/>
          <p:cNvGraphicFramePr>
            <a:graphicFrameLocks noChangeAspect="1"/>
          </p:cNvGraphicFramePr>
          <p:nvPr/>
        </p:nvGraphicFramePr>
        <p:xfrm>
          <a:off x="2627313" y="620713"/>
          <a:ext cx="309562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公式" r:id="rId13" imgW="177480" imgH="203040" progId="Equation.3">
                  <p:embed/>
                </p:oleObj>
              </mc:Choice>
              <mc:Fallback>
                <p:oleObj name="公式" r:id="rId13" imgW="177480" imgH="203040" progId="Equation.3">
                  <p:embed/>
                  <p:pic>
                    <p:nvPicPr>
                      <p:cNvPr id="15160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620713"/>
                        <a:ext cx="309562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601" name="Object 49"/>
          <p:cNvGraphicFramePr>
            <a:graphicFrameLocks noChangeAspect="1"/>
          </p:cNvGraphicFramePr>
          <p:nvPr/>
        </p:nvGraphicFramePr>
        <p:xfrm>
          <a:off x="2014538" y="2168525"/>
          <a:ext cx="54768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公式" r:id="rId15" imgW="241200" imgH="253800" progId="Equation.3">
                  <p:embed/>
                </p:oleObj>
              </mc:Choice>
              <mc:Fallback>
                <p:oleObj name="公式" r:id="rId15" imgW="241200" imgH="253800" progId="Equation.3">
                  <p:embed/>
                  <p:pic>
                    <p:nvPicPr>
                      <p:cNvPr id="151601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2168525"/>
                        <a:ext cx="54768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602" name="Line 50"/>
          <p:cNvSpPr>
            <a:spLocks noChangeShapeType="1"/>
          </p:cNvSpPr>
          <p:nvPr/>
        </p:nvSpPr>
        <p:spPr bwMode="auto">
          <a:xfrm>
            <a:off x="536575" y="692150"/>
            <a:ext cx="0" cy="295275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1603" name="Line 51"/>
          <p:cNvSpPr>
            <a:spLocks noChangeShapeType="1"/>
          </p:cNvSpPr>
          <p:nvPr/>
        </p:nvSpPr>
        <p:spPr bwMode="auto">
          <a:xfrm>
            <a:off x="538163" y="3608388"/>
            <a:ext cx="52197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51604" name="Object 52"/>
          <p:cNvGraphicFramePr>
            <a:graphicFrameLocks noChangeAspect="1"/>
          </p:cNvGraphicFramePr>
          <p:nvPr/>
        </p:nvGraphicFramePr>
        <p:xfrm>
          <a:off x="5292725" y="3141663"/>
          <a:ext cx="32543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公式" r:id="rId17" imgW="126720" imgH="139680" progId="Equation.3">
                  <p:embed/>
                </p:oleObj>
              </mc:Choice>
              <mc:Fallback>
                <p:oleObj name="公式" r:id="rId17" imgW="126720" imgH="139680" progId="Equation.3">
                  <p:embed/>
                  <p:pic>
                    <p:nvPicPr>
                      <p:cNvPr id="151604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141663"/>
                        <a:ext cx="325438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605" name="Object 53"/>
          <p:cNvGraphicFramePr>
            <a:graphicFrameLocks noChangeAspect="1"/>
          </p:cNvGraphicFramePr>
          <p:nvPr/>
        </p:nvGraphicFramePr>
        <p:xfrm>
          <a:off x="644525" y="692150"/>
          <a:ext cx="312738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公式" r:id="rId19" imgW="139680" imgH="164880" progId="Equation.3">
                  <p:embed/>
                </p:oleObj>
              </mc:Choice>
              <mc:Fallback>
                <p:oleObj name="公式" r:id="rId19" imgW="139680" imgH="164880" progId="Equation.3">
                  <p:embed/>
                  <p:pic>
                    <p:nvPicPr>
                      <p:cNvPr id="151605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692150"/>
                        <a:ext cx="312738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607" name="Object 55"/>
          <p:cNvGraphicFramePr>
            <a:graphicFrameLocks noChangeAspect="1"/>
          </p:cNvGraphicFramePr>
          <p:nvPr/>
        </p:nvGraphicFramePr>
        <p:xfrm>
          <a:off x="647700" y="5589588"/>
          <a:ext cx="3048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公式" r:id="rId21" imgW="126720" imgH="164880" progId="Equation.3">
                  <p:embed/>
                </p:oleObj>
              </mc:Choice>
              <mc:Fallback>
                <p:oleObj name="公式" r:id="rId21" imgW="126720" imgH="164880" progId="Equation.3">
                  <p:embed/>
                  <p:pic>
                    <p:nvPicPr>
                      <p:cNvPr id="151607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5589588"/>
                        <a:ext cx="3048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608" name="Object 56"/>
          <p:cNvGraphicFramePr>
            <a:graphicFrameLocks noChangeAspect="1"/>
          </p:cNvGraphicFramePr>
          <p:nvPr/>
        </p:nvGraphicFramePr>
        <p:xfrm>
          <a:off x="539750" y="5121275"/>
          <a:ext cx="4333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公式" r:id="rId23" imgW="164880" imgH="177480" progId="Equation.3">
                  <p:embed/>
                </p:oleObj>
              </mc:Choice>
              <mc:Fallback>
                <p:oleObj name="公式" r:id="rId23" imgW="164880" imgH="177480" progId="Equation.3">
                  <p:embed/>
                  <p:pic>
                    <p:nvPicPr>
                      <p:cNvPr id="151608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121275"/>
                        <a:ext cx="43338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609" name="Object 57"/>
          <p:cNvGraphicFramePr>
            <a:graphicFrameLocks noChangeAspect="1"/>
          </p:cNvGraphicFramePr>
          <p:nvPr/>
        </p:nvGraphicFramePr>
        <p:xfrm>
          <a:off x="468313" y="4581525"/>
          <a:ext cx="4159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公式" r:id="rId25" imgW="164880" imgH="228600" progId="Equation.3">
                  <p:embed/>
                </p:oleObj>
              </mc:Choice>
              <mc:Fallback>
                <p:oleObj name="公式" r:id="rId25" imgW="164880" imgH="228600" progId="Equation.3">
                  <p:embed/>
                  <p:pic>
                    <p:nvPicPr>
                      <p:cNvPr id="151609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581525"/>
                        <a:ext cx="4159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611" name="Text Box 59"/>
          <p:cNvSpPr txBox="1">
            <a:spLocks noChangeArrowheads="1"/>
          </p:cNvSpPr>
          <p:nvPr/>
        </p:nvSpPr>
        <p:spPr bwMode="auto">
          <a:xfrm>
            <a:off x="4535488" y="873125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在本题中存在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相对运动。</a:t>
            </a:r>
          </a:p>
        </p:txBody>
      </p:sp>
      <p:sp>
        <p:nvSpPr>
          <p:cNvPr id="151612" name="Text Box 60"/>
          <p:cNvSpPr txBox="1">
            <a:spLocks noChangeArrowheads="1"/>
          </p:cNvSpPr>
          <p:nvPr/>
        </p:nvSpPr>
        <p:spPr bwMode="auto">
          <a:xfrm>
            <a:off x="5364163" y="1665288"/>
            <a:ext cx="26289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地面：静止系；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楔块：运动系；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木块：运动物体。</a:t>
            </a:r>
          </a:p>
        </p:txBody>
      </p:sp>
      <p:sp>
        <p:nvSpPr>
          <p:cNvPr id="151613" name="Text Box 61"/>
          <p:cNvSpPr txBox="1">
            <a:spLocks noChangeArrowheads="1"/>
          </p:cNvSpPr>
          <p:nvPr/>
        </p:nvSpPr>
        <p:spPr bwMode="auto">
          <a:xfrm>
            <a:off x="107950" y="4664075"/>
            <a:ext cx="7561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用      表示楔块对地的加速度          牵连加速度；</a:t>
            </a:r>
          </a:p>
        </p:txBody>
      </p:sp>
      <p:sp>
        <p:nvSpPr>
          <p:cNvPr id="151614" name="Text Box 62"/>
          <p:cNvSpPr txBox="1">
            <a:spLocks noChangeArrowheads="1"/>
          </p:cNvSpPr>
          <p:nvPr/>
        </p:nvSpPr>
        <p:spPr bwMode="auto">
          <a:xfrm>
            <a:off x="142875" y="5121275"/>
            <a:ext cx="7561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用      表示木块对楔块的加速度        相对加速度；</a:t>
            </a:r>
          </a:p>
        </p:txBody>
      </p:sp>
      <p:sp>
        <p:nvSpPr>
          <p:cNvPr id="151615" name="Text Box 63"/>
          <p:cNvSpPr txBox="1">
            <a:spLocks noChangeArrowheads="1"/>
          </p:cNvSpPr>
          <p:nvPr/>
        </p:nvSpPr>
        <p:spPr bwMode="auto">
          <a:xfrm>
            <a:off x="179388" y="5553075"/>
            <a:ext cx="7561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用      表示木块对地的加速度          绝对加速度。</a:t>
            </a:r>
          </a:p>
        </p:txBody>
      </p:sp>
      <p:sp>
        <p:nvSpPr>
          <p:cNvPr id="151616" name="AutoShape 64"/>
          <p:cNvSpPr>
            <a:spLocks noChangeArrowheads="1"/>
          </p:cNvSpPr>
          <p:nvPr/>
        </p:nvSpPr>
        <p:spPr bwMode="auto">
          <a:xfrm>
            <a:off x="4140200" y="4868863"/>
            <a:ext cx="539750" cy="73025"/>
          </a:xfrm>
          <a:prstGeom prst="rightArrow">
            <a:avLst>
              <a:gd name="adj1" fmla="val 50000"/>
              <a:gd name="adj2" fmla="val 184783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1617" name="AutoShape 65"/>
          <p:cNvSpPr>
            <a:spLocks noChangeArrowheads="1"/>
          </p:cNvSpPr>
          <p:nvPr/>
        </p:nvSpPr>
        <p:spPr bwMode="auto">
          <a:xfrm>
            <a:off x="4392613" y="5337175"/>
            <a:ext cx="539750" cy="73025"/>
          </a:xfrm>
          <a:prstGeom prst="rightArrow">
            <a:avLst>
              <a:gd name="adj1" fmla="val 50000"/>
              <a:gd name="adj2" fmla="val 184783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1618" name="AutoShape 66"/>
          <p:cNvSpPr>
            <a:spLocks noChangeArrowheads="1"/>
          </p:cNvSpPr>
          <p:nvPr/>
        </p:nvSpPr>
        <p:spPr bwMode="auto">
          <a:xfrm>
            <a:off x="4176713" y="5734050"/>
            <a:ext cx="539750" cy="73025"/>
          </a:xfrm>
          <a:prstGeom prst="rightArrow">
            <a:avLst>
              <a:gd name="adj1" fmla="val 50000"/>
              <a:gd name="adj2" fmla="val 184783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51619" name="Object 67"/>
          <p:cNvGraphicFramePr>
            <a:graphicFrameLocks noChangeAspect="1"/>
          </p:cNvGraphicFramePr>
          <p:nvPr/>
        </p:nvGraphicFramePr>
        <p:xfrm>
          <a:off x="2555875" y="6057900"/>
          <a:ext cx="201612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公式" r:id="rId27" imgW="787320" imgH="228600" progId="Equation.3">
                  <p:embed/>
                </p:oleObj>
              </mc:Choice>
              <mc:Fallback>
                <p:oleObj name="公式" r:id="rId27" imgW="787320" imgH="228600" progId="Equation.3">
                  <p:embed/>
                  <p:pic>
                    <p:nvPicPr>
                      <p:cNvPr id="151619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6057900"/>
                        <a:ext cx="201612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550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1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1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1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1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1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1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1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1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1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1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1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1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1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1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1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11" grpId="0"/>
      <p:bldP spid="151612" grpId="0"/>
      <p:bldP spid="151613" grpId="0"/>
      <p:bldP spid="151614" grpId="0"/>
      <p:bldP spid="151615" grpId="0"/>
      <p:bldP spid="151616" grpId="0" animBg="1"/>
      <p:bldP spid="151617" grpId="0" animBg="1"/>
      <p:bldP spid="1516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630" name="Group 54"/>
          <p:cNvGrpSpPr>
            <a:grpSpLocks/>
          </p:cNvGrpSpPr>
          <p:nvPr/>
        </p:nvGrpSpPr>
        <p:grpSpPr bwMode="auto">
          <a:xfrm>
            <a:off x="250825" y="584200"/>
            <a:ext cx="5292725" cy="4038600"/>
            <a:chOff x="407" y="481"/>
            <a:chExt cx="3334" cy="2544"/>
          </a:xfrm>
        </p:grpSpPr>
        <p:grpSp>
          <p:nvGrpSpPr>
            <p:cNvPr id="152580" name="Group 4"/>
            <p:cNvGrpSpPr>
              <a:grpSpLocks/>
            </p:cNvGrpSpPr>
            <p:nvPr/>
          </p:nvGrpSpPr>
          <p:grpSpPr bwMode="auto">
            <a:xfrm>
              <a:off x="407" y="958"/>
              <a:ext cx="3084" cy="1565"/>
              <a:chOff x="703" y="1706"/>
              <a:chExt cx="3084" cy="1565"/>
            </a:xfrm>
          </p:grpSpPr>
          <p:sp>
            <p:nvSpPr>
              <p:cNvPr id="152581" name="Line 5"/>
              <p:cNvSpPr>
                <a:spLocks noChangeShapeType="1"/>
              </p:cNvSpPr>
              <p:nvPr/>
            </p:nvSpPr>
            <p:spPr bwMode="auto">
              <a:xfrm>
                <a:off x="1474" y="2024"/>
                <a:ext cx="0" cy="11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582" name="Line 6"/>
              <p:cNvSpPr>
                <a:spLocks noChangeShapeType="1"/>
              </p:cNvSpPr>
              <p:nvPr/>
            </p:nvSpPr>
            <p:spPr bwMode="auto">
              <a:xfrm>
                <a:off x="703" y="3135"/>
                <a:ext cx="30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583" name="Line 7"/>
              <p:cNvSpPr>
                <a:spLocks noChangeShapeType="1"/>
              </p:cNvSpPr>
              <p:nvPr/>
            </p:nvSpPr>
            <p:spPr bwMode="auto">
              <a:xfrm flipH="1">
                <a:off x="771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584" name="Line 8"/>
              <p:cNvSpPr>
                <a:spLocks noChangeShapeType="1"/>
              </p:cNvSpPr>
              <p:nvPr/>
            </p:nvSpPr>
            <p:spPr bwMode="auto">
              <a:xfrm flipH="1">
                <a:off x="884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585" name="Line 9"/>
              <p:cNvSpPr>
                <a:spLocks noChangeShapeType="1"/>
              </p:cNvSpPr>
              <p:nvPr/>
            </p:nvSpPr>
            <p:spPr bwMode="auto">
              <a:xfrm flipH="1">
                <a:off x="997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586" name="Line 10"/>
              <p:cNvSpPr>
                <a:spLocks noChangeShapeType="1"/>
              </p:cNvSpPr>
              <p:nvPr/>
            </p:nvSpPr>
            <p:spPr bwMode="auto">
              <a:xfrm flipH="1">
                <a:off x="1111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587" name="Line 11"/>
              <p:cNvSpPr>
                <a:spLocks noChangeShapeType="1"/>
              </p:cNvSpPr>
              <p:nvPr/>
            </p:nvSpPr>
            <p:spPr bwMode="auto">
              <a:xfrm flipH="1">
                <a:off x="1247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588" name="Line 12"/>
              <p:cNvSpPr>
                <a:spLocks noChangeShapeType="1"/>
              </p:cNvSpPr>
              <p:nvPr/>
            </p:nvSpPr>
            <p:spPr bwMode="auto">
              <a:xfrm flipH="1">
                <a:off x="1360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589" name="Line 13"/>
              <p:cNvSpPr>
                <a:spLocks noChangeShapeType="1"/>
              </p:cNvSpPr>
              <p:nvPr/>
            </p:nvSpPr>
            <p:spPr bwMode="auto">
              <a:xfrm flipH="1">
                <a:off x="1474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590" name="Line 14"/>
              <p:cNvSpPr>
                <a:spLocks noChangeShapeType="1"/>
              </p:cNvSpPr>
              <p:nvPr/>
            </p:nvSpPr>
            <p:spPr bwMode="auto">
              <a:xfrm flipH="1">
                <a:off x="1587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591" name="Line 15"/>
              <p:cNvSpPr>
                <a:spLocks noChangeShapeType="1"/>
              </p:cNvSpPr>
              <p:nvPr/>
            </p:nvSpPr>
            <p:spPr bwMode="auto">
              <a:xfrm flipH="1">
                <a:off x="1701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592" name="Line 16"/>
              <p:cNvSpPr>
                <a:spLocks noChangeShapeType="1"/>
              </p:cNvSpPr>
              <p:nvPr/>
            </p:nvSpPr>
            <p:spPr bwMode="auto">
              <a:xfrm flipH="1">
                <a:off x="1814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593" name="Line 17"/>
              <p:cNvSpPr>
                <a:spLocks noChangeShapeType="1"/>
              </p:cNvSpPr>
              <p:nvPr/>
            </p:nvSpPr>
            <p:spPr bwMode="auto">
              <a:xfrm flipH="1">
                <a:off x="1927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594" name="Line 18"/>
              <p:cNvSpPr>
                <a:spLocks noChangeShapeType="1"/>
              </p:cNvSpPr>
              <p:nvPr/>
            </p:nvSpPr>
            <p:spPr bwMode="auto">
              <a:xfrm flipH="1">
                <a:off x="2041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595" name="Line 19"/>
              <p:cNvSpPr>
                <a:spLocks noChangeShapeType="1"/>
              </p:cNvSpPr>
              <p:nvPr/>
            </p:nvSpPr>
            <p:spPr bwMode="auto">
              <a:xfrm flipH="1">
                <a:off x="2154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596" name="Line 20"/>
              <p:cNvSpPr>
                <a:spLocks noChangeShapeType="1"/>
              </p:cNvSpPr>
              <p:nvPr/>
            </p:nvSpPr>
            <p:spPr bwMode="auto">
              <a:xfrm flipH="1">
                <a:off x="2290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597" name="Line 21"/>
              <p:cNvSpPr>
                <a:spLocks noChangeShapeType="1"/>
              </p:cNvSpPr>
              <p:nvPr/>
            </p:nvSpPr>
            <p:spPr bwMode="auto">
              <a:xfrm>
                <a:off x="1474" y="2024"/>
                <a:ext cx="2200" cy="11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598" name="Line 22"/>
              <p:cNvSpPr>
                <a:spLocks noChangeShapeType="1"/>
              </p:cNvSpPr>
              <p:nvPr/>
            </p:nvSpPr>
            <p:spPr bwMode="auto">
              <a:xfrm flipH="1">
                <a:off x="2449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599" name="Line 23"/>
              <p:cNvSpPr>
                <a:spLocks noChangeShapeType="1"/>
              </p:cNvSpPr>
              <p:nvPr/>
            </p:nvSpPr>
            <p:spPr bwMode="auto">
              <a:xfrm flipH="1">
                <a:off x="2562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00" name="Line 24"/>
              <p:cNvSpPr>
                <a:spLocks noChangeShapeType="1"/>
              </p:cNvSpPr>
              <p:nvPr/>
            </p:nvSpPr>
            <p:spPr bwMode="auto">
              <a:xfrm flipH="1">
                <a:off x="2676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01" name="Line 25"/>
              <p:cNvSpPr>
                <a:spLocks noChangeShapeType="1"/>
              </p:cNvSpPr>
              <p:nvPr/>
            </p:nvSpPr>
            <p:spPr bwMode="auto">
              <a:xfrm flipH="1">
                <a:off x="2812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02" name="Line 26"/>
              <p:cNvSpPr>
                <a:spLocks noChangeShapeType="1"/>
              </p:cNvSpPr>
              <p:nvPr/>
            </p:nvSpPr>
            <p:spPr bwMode="auto">
              <a:xfrm flipH="1">
                <a:off x="2948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03" name="Line 27"/>
              <p:cNvSpPr>
                <a:spLocks noChangeShapeType="1"/>
              </p:cNvSpPr>
              <p:nvPr/>
            </p:nvSpPr>
            <p:spPr bwMode="auto">
              <a:xfrm flipH="1">
                <a:off x="3061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04" name="Line 28"/>
              <p:cNvSpPr>
                <a:spLocks noChangeShapeType="1"/>
              </p:cNvSpPr>
              <p:nvPr/>
            </p:nvSpPr>
            <p:spPr bwMode="auto">
              <a:xfrm flipH="1">
                <a:off x="3175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05" name="Line 29"/>
              <p:cNvSpPr>
                <a:spLocks noChangeShapeType="1"/>
              </p:cNvSpPr>
              <p:nvPr/>
            </p:nvSpPr>
            <p:spPr bwMode="auto">
              <a:xfrm flipH="1">
                <a:off x="3311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06" name="Line 30"/>
              <p:cNvSpPr>
                <a:spLocks noChangeShapeType="1"/>
              </p:cNvSpPr>
              <p:nvPr/>
            </p:nvSpPr>
            <p:spPr bwMode="auto">
              <a:xfrm flipH="1">
                <a:off x="3424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07" name="Line 31"/>
              <p:cNvSpPr>
                <a:spLocks noChangeShapeType="1"/>
              </p:cNvSpPr>
              <p:nvPr/>
            </p:nvSpPr>
            <p:spPr bwMode="auto">
              <a:xfrm flipH="1">
                <a:off x="3538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08" name="Line 32"/>
              <p:cNvSpPr>
                <a:spLocks noChangeShapeType="1"/>
              </p:cNvSpPr>
              <p:nvPr/>
            </p:nvSpPr>
            <p:spPr bwMode="auto">
              <a:xfrm flipH="1">
                <a:off x="3651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09" name="Text Box 33"/>
              <p:cNvSpPr txBox="1">
                <a:spLocks noChangeArrowheads="1"/>
              </p:cNvSpPr>
              <p:nvPr/>
            </p:nvSpPr>
            <p:spPr bwMode="auto">
              <a:xfrm>
                <a:off x="1565" y="2614"/>
                <a:ext cx="40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</a:t>
                </a:r>
              </a:p>
            </p:txBody>
          </p:sp>
          <p:sp>
            <p:nvSpPr>
              <p:cNvPr id="152610" name="Line 34"/>
              <p:cNvSpPr>
                <a:spLocks noChangeShapeType="1"/>
              </p:cNvSpPr>
              <p:nvPr/>
            </p:nvSpPr>
            <p:spPr bwMode="auto">
              <a:xfrm flipH="1">
                <a:off x="1474" y="1751"/>
                <a:ext cx="136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11" name="Line 35"/>
              <p:cNvSpPr>
                <a:spLocks noChangeShapeType="1"/>
              </p:cNvSpPr>
              <p:nvPr/>
            </p:nvSpPr>
            <p:spPr bwMode="auto">
              <a:xfrm flipH="1">
                <a:off x="1746" y="1888"/>
                <a:ext cx="136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12" name="Line 36"/>
              <p:cNvSpPr>
                <a:spLocks noChangeShapeType="1"/>
              </p:cNvSpPr>
              <p:nvPr/>
            </p:nvSpPr>
            <p:spPr bwMode="auto">
              <a:xfrm>
                <a:off x="1610" y="1752"/>
                <a:ext cx="272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52613" name="Object 37"/>
              <p:cNvGraphicFramePr>
                <a:graphicFrameLocks noChangeAspect="1"/>
              </p:cNvGraphicFramePr>
              <p:nvPr/>
            </p:nvGraphicFramePr>
            <p:xfrm>
              <a:off x="1202" y="1706"/>
              <a:ext cx="272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85" name="公式" r:id="rId3" imgW="164880" imgH="139680" progId="Equation.3">
                      <p:embed/>
                    </p:oleObj>
                  </mc:Choice>
                  <mc:Fallback>
                    <p:oleObj name="公式" r:id="rId3" imgW="164880" imgH="139680" progId="Equation.3">
                      <p:embed/>
                      <p:pic>
                        <p:nvPicPr>
                          <p:cNvPr id="152613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2" y="1706"/>
                            <a:ext cx="272" cy="2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2614" name="Object 38"/>
              <p:cNvGraphicFramePr>
                <a:graphicFrameLocks noChangeAspect="1"/>
              </p:cNvGraphicFramePr>
              <p:nvPr/>
            </p:nvGraphicFramePr>
            <p:xfrm>
              <a:off x="3061" y="2886"/>
              <a:ext cx="161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86" name="公式" r:id="rId5" imgW="126720" imgH="177480" progId="Equation.3">
                      <p:embed/>
                    </p:oleObj>
                  </mc:Choice>
                  <mc:Fallback>
                    <p:oleObj name="公式" r:id="rId5" imgW="126720" imgH="177480" progId="Equation.3">
                      <p:embed/>
                      <p:pic>
                        <p:nvPicPr>
                          <p:cNvPr id="152614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61" y="2886"/>
                            <a:ext cx="161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2615" name="Freeform 39"/>
              <p:cNvSpPr>
                <a:spLocks/>
              </p:cNvSpPr>
              <p:nvPr/>
            </p:nvSpPr>
            <p:spPr bwMode="auto">
              <a:xfrm>
                <a:off x="3334" y="2992"/>
                <a:ext cx="58" cy="144"/>
              </a:xfrm>
              <a:custGeom>
                <a:avLst/>
                <a:gdLst>
                  <a:gd name="T0" fmla="*/ 50 w 58"/>
                  <a:gd name="T1" fmla="*/ 0 h 144"/>
                  <a:gd name="T2" fmla="*/ 58 w 58"/>
                  <a:gd name="T3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8" h="144">
                    <a:moveTo>
                      <a:pt x="50" y="0"/>
                    </a:moveTo>
                    <a:cubicBezTo>
                      <a:pt x="0" y="50"/>
                      <a:pt x="10" y="96"/>
                      <a:pt x="58" y="144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52616" name="Line 40"/>
            <p:cNvSpPr>
              <a:spLocks noChangeShapeType="1"/>
            </p:cNvSpPr>
            <p:nvPr/>
          </p:nvSpPr>
          <p:spPr bwMode="auto">
            <a:xfrm>
              <a:off x="1999" y="2009"/>
              <a:ext cx="0" cy="816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617" name="Line 41"/>
            <p:cNvSpPr>
              <a:spLocks noChangeShapeType="1"/>
            </p:cNvSpPr>
            <p:nvPr/>
          </p:nvSpPr>
          <p:spPr bwMode="auto">
            <a:xfrm flipV="1">
              <a:off x="1999" y="1184"/>
              <a:ext cx="0" cy="862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618" name="Line 42"/>
            <p:cNvSpPr>
              <a:spLocks noChangeShapeType="1"/>
            </p:cNvSpPr>
            <p:nvPr/>
          </p:nvSpPr>
          <p:spPr bwMode="auto">
            <a:xfrm flipH="1">
              <a:off x="1590" y="2054"/>
              <a:ext cx="408" cy="72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619" name="Line 43"/>
            <p:cNvSpPr>
              <a:spLocks noChangeShapeType="1"/>
            </p:cNvSpPr>
            <p:nvPr/>
          </p:nvSpPr>
          <p:spPr bwMode="auto">
            <a:xfrm>
              <a:off x="1360" y="1184"/>
              <a:ext cx="0" cy="59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620" name="Line 44"/>
            <p:cNvSpPr>
              <a:spLocks noChangeShapeType="1"/>
            </p:cNvSpPr>
            <p:nvPr/>
          </p:nvSpPr>
          <p:spPr bwMode="auto">
            <a:xfrm flipH="1">
              <a:off x="1360" y="481"/>
              <a:ext cx="408" cy="72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52621" name="Object 45"/>
            <p:cNvGraphicFramePr>
              <a:graphicFrameLocks noChangeAspect="1"/>
            </p:cNvGraphicFramePr>
            <p:nvPr/>
          </p:nvGraphicFramePr>
          <p:xfrm>
            <a:off x="2067" y="2636"/>
            <a:ext cx="341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7" name="公式" r:id="rId7" imgW="266400" imgH="253800" progId="Equation.3">
                    <p:embed/>
                  </p:oleObj>
                </mc:Choice>
                <mc:Fallback>
                  <p:oleObj name="公式" r:id="rId7" imgW="266400" imgH="253800" progId="Equation.3">
                    <p:embed/>
                    <p:pic>
                      <p:nvPicPr>
                        <p:cNvPr id="152621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7" y="2636"/>
                          <a:ext cx="341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2622" name="Object 46"/>
            <p:cNvGraphicFramePr>
              <a:graphicFrameLocks noChangeAspect="1"/>
            </p:cNvGraphicFramePr>
            <p:nvPr/>
          </p:nvGraphicFramePr>
          <p:xfrm>
            <a:off x="2067" y="1139"/>
            <a:ext cx="26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8" name="公式" r:id="rId9" imgW="215640" imgH="241200" progId="Equation.3">
                    <p:embed/>
                  </p:oleObj>
                </mc:Choice>
                <mc:Fallback>
                  <p:oleObj name="公式" r:id="rId9" imgW="215640" imgH="241200" progId="Equation.3">
                    <p:embed/>
                    <p:pic>
                      <p:nvPicPr>
                        <p:cNvPr id="152622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7" y="1139"/>
                          <a:ext cx="264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2623" name="Object 47"/>
            <p:cNvGraphicFramePr>
              <a:graphicFrameLocks noChangeAspect="1"/>
            </p:cNvGraphicFramePr>
            <p:nvPr/>
          </p:nvGraphicFramePr>
          <p:xfrm>
            <a:off x="1340" y="2780"/>
            <a:ext cx="245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9" name="公式" r:id="rId11" imgW="203040" imgH="203040" progId="Equation.3">
                    <p:embed/>
                  </p:oleObj>
                </mc:Choice>
                <mc:Fallback>
                  <p:oleObj name="公式" r:id="rId11" imgW="203040" imgH="203040" progId="Equation.3">
                    <p:embed/>
                    <p:pic>
                      <p:nvPicPr>
                        <p:cNvPr id="152623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0" y="2780"/>
                          <a:ext cx="245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2624" name="Object 48"/>
            <p:cNvGraphicFramePr>
              <a:graphicFrameLocks noChangeAspect="1"/>
            </p:cNvGraphicFramePr>
            <p:nvPr/>
          </p:nvGraphicFramePr>
          <p:xfrm>
            <a:off x="1768" y="504"/>
            <a:ext cx="195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0" name="公式" r:id="rId13" imgW="177480" imgH="203040" progId="Equation.3">
                    <p:embed/>
                  </p:oleObj>
                </mc:Choice>
                <mc:Fallback>
                  <p:oleObj name="公式" r:id="rId13" imgW="177480" imgH="203040" progId="Equation.3">
                    <p:embed/>
                    <p:pic>
                      <p:nvPicPr>
                        <p:cNvPr id="152624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8" y="504"/>
                          <a:ext cx="195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2625" name="Object 49"/>
            <p:cNvGraphicFramePr>
              <a:graphicFrameLocks noChangeAspect="1"/>
            </p:cNvGraphicFramePr>
            <p:nvPr/>
          </p:nvGraphicFramePr>
          <p:xfrm>
            <a:off x="1382" y="1479"/>
            <a:ext cx="345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1" name="公式" r:id="rId15" imgW="241200" imgH="253800" progId="Equation.3">
                    <p:embed/>
                  </p:oleObj>
                </mc:Choice>
                <mc:Fallback>
                  <p:oleObj name="公式" r:id="rId15" imgW="241200" imgH="253800" progId="Equation.3">
                    <p:embed/>
                    <p:pic>
                      <p:nvPicPr>
                        <p:cNvPr id="152625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2" y="1479"/>
                          <a:ext cx="345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2626" name="Line 50"/>
            <p:cNvSpPr>
              <a:spLocks noChangeShapeType="1"/>
            </p:cNvSpPr>
            <p:nvPr/>
          </p:nvSpPr>
          <p:spPr bwMode="auto">
            <a:xfrm>
              <a:off x="451" y="549"/>
              <a:ext cx="0" cy="186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627" name="Line 51"/>
            <p:cNvSpPr>
              <a:spLocks noChangeShapeType="1"/>
            </p:cNvSpPr>
            <p:nvPr/>
          </p:nvSpPr>
          <p:spPr bwMode="auto">
            <a:xfrm>
              <a:off x="453" y="2387"/>
              <a:ext cx="3288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52628" name="Object 52"/>
            <p:cNvGraphicFramePr>
              <a:graphicFrameLocks noChangeAspect="1"/>
            </p:cNvGraphicFramePr>
            <p:nvPr/>
          </p:nvGraphicFramePr>
          <p:xfrm>
            <a:off x="3447" y="2092"/>
            <a:ext cx="205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2" name="公式" r:id="rId17" imgW="126720" imgH="139680" progId="Equation.3">
                    <p:embed/>
                  </p:oleObj>
                </mc:Choice>
                <mc:Fallback>
                  <p:oleObj name="公式" r:id="rId17" imgW="126720" imgH="139680" progId="Equation.3">
                    <p:embed/>
                    <p:pic>
                      <p:nvPicPr>
                        <p:cNvPr id="152628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7" y="2092"/>
                          <a:ext cx="205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2629" name="Object 53"/>
            <p:cNvGraphicFramePr>
              <a:graphicFrameLocks noChangeAspect="1"/>
            </p:cNvGraphicFramePr>
            <p:nvPr/>
          </p:nvGraphicFramePr>
          <p:xfrm>
            <a:off x="519" y="549"/>
            <a:ext cx="197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3" name="公式" r:id="rId19" imgW="139680" imgH="164880" progId="Equation.3">
                    <p:embed/>
                  </p:oleObj>
                </mc:Choice>
                <mc:Fallback>
                  <p:oleObj name="公式" r:id="rId19" imgW="139680" imgH="164880" progId="Equation.3">
                    <p:embed/>
                    <p:pic>
                      <p:nvPicPr>
                        <p:cNvPr id="152629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" y="549"/>
                          <a:ext cx="197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2631" name="Object 55"/>
          <p:cNvGraphicFramePr>
            <a:graphicFrameLocks noChangeAspect="1"/>
          </p:cNvGraphicFramePr>
          <p:nvPr/>
        </p:nvGraphicFramePr>
        <p:xfrm>
          <a:off x="6516688" y="765175"/>
          <a:ext cx="201612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公式" r:id="rId21" imgW="787320" imgH="228600" progId="Equation.3">
                  <p:embed/>
                </p:oleObj>
              </mc:Choice>
              <mc:Fallback>
                <p:oleObj name="公式" r:id="rId21" imgW="787320" imgH="228600" progId="Equation.3">
                  <p:embed/>
                  <p:pic>
                    <p:nvPicPr>
                      <p:cNvPr id="152631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765175"/>
                        <a:ext cx="201612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32" name="Line 56"/>
          <p:cNvSpPr>
            <a:spLocks noChangeShapeType="1"/>
          </p:cNvSpPr>
          <p:nvPr/>
        </p:nvSpPr>
        <p:spPr bwMode="auto">
          <a:xfrm>
            <a:off x="3851275" y="1665288"/>
            <a:ext cx="1512888" cy="900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2633" name="Line 57"/>
          <p:cNvSpPr>
            <a:spLocks noChangeShapeType="1"/>
          </p:cNvSpPr>
          <p:nvPr/>
        </p:nvSpPr>
        <p:spPr bwMode="auto">
          <a:xfrm flipH="1">
            <a:off x="4356100" y="2565400"/>
            <a:ext cx="9715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2634" name="Line 58"/>
          <p:cNvSpPr>
            <a:spLocks noChangeShapeType="1"/>
          </p:cNvSpPr>
          <p:nvPr/>
        </p:nvSpPr>
        <p:spPr bwMode="auto">
          <a:xfrm>
            <a:off x="3851275" y="1665288"/>
            <a:ext cx="576263" cy="9001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52635" name="Object 59"/>
          <p:cNvGraphicFramePr>
            <a:graphicFrameLocks noChangeAspect="1"/>
          </p:cNvGraphicFramePr>
          <p:nvPr/>
        </p:nvGraphicFramePr>
        <p:xfrm>
          <a:off x="4643438" y="2673350"/>
          <a:ext cx="4159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公式" r:id="rId23" imgW="164880" imgH="228600" progId="Equation.3">
                  <p:embed/>
                </p:oleObj>
              </mc:Choice>
              <mc:Fallback>
                <p:oleObj name="公式" r:id="rId23" imgW="164880" imgH="228600" progId="Equation.3">
                  <p:embed/>
                  <p:pic>
                    <p:nvPicPr>
                      <p:cNvPr id="152635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673350"/>
                        <a:ext cx="4159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36" name="Object 60"/>
          <p:cNvGraphicFramePr>
            <a:graphicFrameLocks noChangeAspect="1"/>
          </p:cNvGraphicFramePr>
          <p:nvPr/>
        </p:nvGraphicFramePr>
        <p:xfrm>
          <a:off x="5076825" y="1916113"/>
          <a:ext cx="4333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公式" r:id="rId25" imgW="164880" imgH="177480" progId="Equation.3">
                  <p:embed/>
                </p:oleObj>
              </mc:Choice>
              <mc:Fallback>
                <p:oleObj name="公式" r:id="rId25" imgW="164880" imgH="177480" progId="Equation.3">
                  <p:embed/>
                  <p:pic>
                    <p:nvPicPr>
                      <p:cNvPr id="152636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916113"/>
                        <a:ext cx="43338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37" name="Object 61"/>
          <p:cNvGraphicFramePr>
            <a:graphicFrameLocks noChangeAspect="1"/>
          </p:cNvGraphicFramePr>
          <p:nvPr/>
        </p:nvGraphicFramePr>
        <p:xfrm>
          <a:off x="3671888" y="2060575"/>
          <a:ext cx="3048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公式" r:id="rId27" imgW="126720" imgH="164880" progId="Equation.3">
                  <p:embed/>
                </p:oleObj>
              </mc:Choice>
              <mc:Fallback>
                <p:oleObj name="公式" r:id="rId27" imgW="126720" imgH="164880" progId="Equation.3">
                  <p:embed/>
                  <p:pic>
                    <p:nvPicPr>
                      <p:cNvPr id="152637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2060575"/>
                        <a:ext cx="3048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38" name="Object 62"/>
          <p:cNvGraphicFramePr>
            <a:graphicFrameLocks noChangeAspect="1"/>
          </p:cNvGraphicFramePr>
          <p:nvPr/>
        </p:nvGraphicFramePr>
        <p:xfrm>
          <a:off x="6372225" y="2335213"/>
          <a:ext cx="20510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公式" r:id="rId29" imgW="787320" imgH="228600" progId="Equation.3">
                  <p:embed/>
                </p:oleObj>
              </mc:Choice>
              <mc:Fallback>
                <p:oleObj name="公式" r:id="rId29" imgW="787320" imgH="228600" progId="Equation.3">
                  <p:embed/>
                  <p:pic>
                    <p:nvPicPr>
                      <p:cNvPr id="152638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335213"/>
                        <a:ext cx="20510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39" name="Object 63"/>
          <p:cNvGraphicFramePr>
            <a:graphicFrameLocks noChangeAspect="1"/>
          </p:cNvGraphicFramePr>
          <p:nvPr/>
        </p:nvGraphicFramePr>
        <p:xfrm>
          <a:off x="6480175" y="2997200"/>
          <a:ext cx="208756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公式" r:id="rId31" imgW="812520" imgH="241200" progId="Equation.3">
                  <p:embed/>
                </p:oleObj>
              </mc:Choice>
              <mc:Fallback>
                <p:oleObj name="公式" r:id="rId31" imgW="812520" imgH="241200" progId="Equation.3">
                  <p:embed/>
                  <p:pic>
                    <p:nvPicPr>
                      <p:cNvPr id="152639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175" y="2997200"/>
                        <a:ext cx="2087563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40" name="Text Box 64"/>
          <p:cNvSpPr txBox="1">
            <a:spLocks noChangeArrowheads="1"/>
          </p:cNvSpPr>
          <p:nvPr/>
        </p:nvSpPr>
        <p:spPr bwMode="auto">
          <a:xfrm>
            <a:off x="5759450" y="1376363"/>
            <a:ext cx="2952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把矢量方程变成标量方程可得：</a:t>
            </a:r>
          </a:p>
        </p:txBody>
      </p:sp>
      <p:sp>
        <p:nvSpPr>
          <p:cNvPr id="152641" name="AutoShape 65"/>
          <p:cNvSpPr>
            <a:spLocks/>
          </p:cNvSpPr>
          <p:nvPr/>
        </p:nvSpPr>
        <p:spPr bwMode="auto">
          <a:xfrm>
            <a:off x="6113463" y="2514600"/>
            <a:ext cx="288925" cy="863600"/>
          </a:xfrm>
          <a:prstGeom prst="leftBrace">
            <a:avLst>
              <a:gd name="adj1" fmla="val 24908"/>
              <a:gd name="adj2" fmla="val 50000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2642" name="Text Box 66"/>
          <p:cNvSpPr txBox="1">
            <a:spLocks noChangeArrowheads="1"/>
          </p:cNvSpPr>
          <p:nvPr/>
        </p:nvSpPr>
        <p:spPr bwMode="auto">
          <a:xfrm>
            <a:off x="6156325" y="3789363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由题意可得：</a:t>
            </a:r>
          </a:p>
        </p:txBody>
      </p:sp>
      <p:graphicFrame>
        <p:nvGraphicFramePr>
          <p:cNvPr id="152643" name="Object 67"/>
          <p:cNvGraphicFramePr>
            <a:graphicFrameLocks noChangeAspect="1"/>
          </p:cNvGraphicFramePr>
          <p:nvPr/>
        </p:nvGraphicFramePr>
        <p:xfrm>
          <a:off x="931863" y="4652963"/>
          <a:ext cx="45370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公式" r:id="rId33" imgW="1600200" imgH="228600" progId="Equation.3">
                  <p:embed/>
                </p:oleObj>
              </mc:Choice>
              <mc:Fallback>
                <p:oleObj name="公式" r:id="rId33" imgW="1600200" imgH="228600" progId="Equation.3">
                  <p:embed/>
                  <p:pic>
                    <p:nvPicPr>
                      <p:cNvPr id="152643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4652963"/>
                        <a:ext cx="45370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44" name="Object 68"/>
          <p:cNvGraphicFramePr>
            <a:graphicFrameLocks noChangeAspect="1"/>
          </p:cNvGraphicFramePr>
          <p:nvPr/>
        </p:nvGraphicFramePr>
        <p:xfrm>
          <a:off x="971550" y="5300663"/>
          <a:ext cx="241300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公式" r:id="rId35" imgW="850680" imgH="241200" progId="Equation.3">
                  <p:embed/>
                </p:oleObj>
              </mc:Choice>
              <mc:Fallback>
                <p:oleObj name="公式" r:id="rId35" imgW="850680" imgH="241200" progId="Equation.3">
                  <p:embed/>
                  <p:pic>
                    <p:nvPicPr>
                      <p:cNvPr id="152644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300663"/>
                        <a:ext cx="2413000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45" name="AutoShape 69"/>
          <p:cNvSpPr>
            <a:spLocks/>
          </p:cNvSpPr>
          <p:nvPr/>
        </p:nvSpPr>
        <p:spPr bwMode="auto">
          <a:xfrm>
            <a:off x="576263" y="4905375"/>
            <a:ext cx="288925" cy="863600"/>
          </a:xfrm>
          <a:prstGeom prst="leftBrace">
            <a:avLst>
              <a:gd name="adj1" fmla="val 24908"/>
              <a:gd name="adj2" fmla="val 50000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2646" name="Line 70"/>
          <p:cNvSpPr>
            <a:spLocks noChangeShapeType="1"/>
          </p:cNvSpPr>
          <p:nvPr/>
        </p:nvSpPr>
        <p:spPr bwMode="auto">
          <a:xfrm>
            <a:off x="3887788" y="1666875"/>
            <a:ext cx="936625" cy="0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2647" name="Freeform 71"/>
          <p:cNvSpPr>
            <a:spLocks/>
          </p:cNvSpPr>
          <p:nvPr/>
        </p:nvSpPr>
        <p:spPr bwMode="auto">
          <a:xfrm>
            <a:off x="4330700" y="1700213"/>
            <a:ext cx="114300" cy="266700"/>
          </a:xfrm>
          <a:custGeom>
            <a:avLst/>
            <a:gdLst>
              <a:gd name="T0" fmla="*/ 72 w 72"/>
              <a:gd name="T1" fmla="*/ 0 h 168"/>
              <a:gd name="T2" fmla="*/ 0 w 72"/>
              <a:gd name="T3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" h="168">
                <a:moveTo>
                  <a:pt x="72" y="0"/>
                </a:moveTo>
                <a:cubicBezTo>
                  <a:pt x="61" y="65"/>
                  <a:pt x="48" y="120"/>
                  <a:pt x="0" y="16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52648" name="Object 72"/>
          <p:cNvGraphicFramePr>
            <a:graphicFrameLocks noChangeAspect="1"/>
          </p:cNvGraphicFramePr>
          <p:nvPr/>
        </p:nvGraphicFramePr>
        <p:xfrm>
          <a:off x="4535488" y="1736725"/>
          <a:ext cx="2825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公式" r:id="rId37" imgW="126720" imgH="177480" progId="Equation.3">
                  <p:embed/>
                </p:oleObj>
              </mc:Choice>
              <mc:Fallback>
                <p:oleObj name="公式" r:id="rId37" imgW="126720" imgH="177480" progId="Equation.3">
                  <p:embed/>
                  <p:pic>
                    <p:nvPicPr>
                      <p:cNvPr id="152648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1736725"/>
                        <a:ext cx="28257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49" name="Object 73"/>
          <p:cNvGraphicFramePr>
            <a:graphicFrameLocks noChangeAspect="1"/>
          </p:cNvGraphicFramePr>
          <p:nvPr/>
        </p:nvGraphicFramePr>
        <p:xfrm>
          <a:off x="1655763" y="5913438"/>
          <a:ext cx="56038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公式" r:id="rId39" imgW="177480" imgH="228600" progId="Equation.3">
                  <p:embed/>
                </p:oleObj>
              </mc:Choice>
              <mc:Fallback>
                <p:oleObj name="公式" r:id="rId39" imgW="177480" imgH="228600" progId="Equation.3">
                  <p:embed/>
                  <p:pic>
                    <p:nvPicPr>
                      <p:cNvPr id="152649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5913438"/>
                        <a:ext cx="560387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50" name="Object 74"/>
          <p:cNvGraphicFramePr>
            <a:graphicFrameLocks noChangeAspect="1"/>
          </p:cNvGraphicFramePr>
          <p:nvPr/>
        </p:nvGraphicFramePr>
        <p:xfrm>
          <a:off x="2447925" y="5913438"/>
          <a:ext cx="528638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公式" r:id="rId41" imgW="177480" imgH="241200" progId="Equation.3">
                  <p:embed/>
                </p:oleObj>
              </mc:Choice>
              <mc:Fallback>
                <p:oleObj name="公式" r:id="rId41" imgW="177480" imgH="241200" progId="Equation.3">
                  <p:embed/>
                  <p:pic>
                    <p:nvPicPr>
                      <p:cNvPr id="15265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5913438"/>
                        <a:ext cx="528638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51" name="Object 75"/>
          <p:cNvGraphicFramePr>
            <a:graphicFrameLocks noChangeAspect="1"/>
          </p:cNvGraphicFramePr>
          <p:nvPr/>
        </p:nvGraphicFramePr>
        <p:xfrm>
          <a:off x="4895850" y="5911850"/>
          <a:ext cx="56991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" name="公式" r:id="rId43" imgW="164880" imgH="177480" progId="Equation.3">
                  <p:embed/>
                </p:oleObj>
              </mc:Choice>
              <mc:Fallback>
                <p:oleObj name="公式" r:id="rId43" imgW="164880" imgH="177480" progId="Equation.3">
                  <p:embed/>
                  <p:pic>
                    <p:nvPicPr>
                      <p:cNvPr id="152651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5911850"/>
                        <a:ext cx="569913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52" name="Text Box 76"/>
          <p:cNvSpPr txBox="1">
            <a:spLocks noChangeArrowheads="1"/>
          </p:cNvSpPr>
          <p:nvPr/>
        </p:nvSpPr>
        <p:spPr bwMode="auto">
          <a:xfrm>
            <a:off x="431800" y="6057900"/>
            <a:ext cx="741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只要求出      、       ，就可以求出         和        。      </a:t>
            </a:r>
          </a:p>
        </p:txBody>
      </p:sp>
      <p:sp>
        <p:nvSpPr>
          <p:cNvPr id="152654" name="Line 78"/>
          <p:cNvSpPr>
            <a:spLocks noChangeShapeType="1"/>
          </p:cNvSpPr>
          <p:nvPr/>
        </p:nvSpPr>
        <p:spPr bwMode="auto">
          <a:xfrm>
            <a:off x="5372100" y="5337175"/>
            <a:ext cx="197961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2655" name="Text Box 79"/>
          <p:cNvSpPr txBox="1">
            <a:spLocks noChangeArrowheads="1"/>
          </p:cNvSpPr>
          <p:nvPr/>
        </p:nvSpPr>
        <p:spPr bwMode="auto">
          <a:xfrm>
            <a:off x="7308850" y="5049838"/>
            <a:ext cx="1187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</a:p>
        </p:txBody>
      </p:sp>
      <p:graphicFrame>
        <p:nvGraphicFramePr>
          <p:cNvPr id="152656" name="Object 80"/>
          <p:cNvGraphicFramePr>
            <a:graphicFrameLocks noChangeAspect="1"/>
          </p:cNvGraphicFramePr>
          <p:nvPr/>
        </p:nvGraphicFramePr>
        <p:xfrm>
          <a:off x="5976938" y="6021388"/>
          <a:ext cx="4238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name="公式" r:id="rId45" imgW="126720" imgH="139680" progId="Equation.3">
                  <p:embed/>
                </p:oleObj>
              </mc:Choice>
              <mc:Fallback>
                <p:oleObj name="公式" r:id="rId45" imgW="126720" imgH="139680" progId="Equation.3">
                  <p:embed/>
                  <p:pic>
                    <p:nvPicPr>
                      <p:cNvPr id="152656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6021388"/>
                        <a:ext cx="42386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57" name="Line 81"/>
          <p:cNvSpPr>
            <a:spLocks noChangeShapeType="1"/>
          </p:cNvSpPr>
          <p:nvPr/>
        </p:nvSpPr>
        <p:spPr bwMode="auto">
          <a:xfrm flipV="1">
            <a:off x="1763713" y="549275"/>
            <a:ext cx="0" cy="115093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52658" name="Object 82"/>
          <p:cNvGraphicFramePr>
            <a:graphicFrameLocks noChangeAspect="1"/>
          </p:cNvGraphicFramePr>
          <p:nvPr/>
        </p:nvGraphicFramePr>
        <p:xfrm>
          <a:off x="1871663" y="620713"/>
          <a:ext cx="2825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公式" r:id="rId47" imgW="126720" imgH="177480" progId="Equation.3">
                  <p:embed/>
                </p:oleObj>
              </mc:Choice>
              <mc:Fallback>
                <p:oleObj name="公式" r:id="rId47" imgW="126720" imgH="177480" progId="Equation.3">
                  <p:embed/>
                  <p:pic>
                    <p:nvPicPr>
                      <p:cNvPr id="152658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620713"/>
                        <a:ext cx="28257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59" name="Freeform 83"/>
          <p:cNvSpPr>
            <a:spLocks/>
          </p:cNvSpPr>
          <p:nvPr/>
        </p:nvSpPr>
        <p:spPr bwMode="auto">
          <a:xfrm>
            <a:off x="1778000" y="1128713"/>
            <a:ext cx="257175" cy="103187"/>
          </a:xfrm>
          <a:custGeom>
            <a:avLst/>
            <a:gdLst>
              <a:gd name="T0" fmla="*/ 0 w 162"/>
              <a:gd name="T1" fmla="*/ 25 h 65"/>
              <a:gd name="T2" fmla="*/ 48 w 162"/>
              <a:gd name="T3" fmla="*/ 1 h 65"/>
              <a:gd name="T4" fmla="*/ 112 w 162"/>
              <a:gd name="T5" fmla="*/ 17 h 65"/>
              <a:gd name="T6" fmla="*/ 136 w 162"/>
              <a:gd name="T7" fmla="*/ 41 h 65"/>
              <a:gd name="T8" fmla="*/ 160 w 162"/>
              <a:gd name="T9" fmla="*/ 57 h 65"/>
              <a:gd name="T10" fmla="*/ 152 w 162"/>
              <a:gd name="T11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" h="65">
                <a:moveTo>
                  <a:pt x="0" y="25"/>
                </a:moveTo>
                <a:cubicBezTo>
                  <a:pt x="10" y="18"/>
                  <a:pt x="33" y="0"/>
                  <a:pt x="48" y="1"/>
                </a:cubicBezTo>
                <a:cubicBezTo>
                  <a:pt x="70" y="3"/>
                  <a:pt x="112" y="17"/>
                  <a:pt x="112" y="17"/>
                </a:cubicBezTo>
                <a:cubicBezTo>
                  <a:pt x="120" y="25"/>
                  <a:pt x="127" y="34"/>
                  <a:pt x="136" y="41"/>
                </a:cubicBezTo>
                <a:cubicBezTo>
                  <a:pt x="143" y="47"/>
                  <a:pt x="155" y="49"/>
                  <a:pt x="160" y="57"/>
                </a:cubicBezTo>
                <a:cubicBezTo>
                  <a:pt x="162" y="60"/>
                  <a:pt x="155" y="62"/>
                  <a:pt x="152" y="65"/>
                </a:cubicBezTo>
              </a:path>
            </a:pathLst>
          </a:custGeom>
          <a:noFill/>
          <a:ln w="28575" cmpd="sng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94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2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2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2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2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2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2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2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2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2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2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2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2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2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2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2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2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2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2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2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2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2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2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2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2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2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2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2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2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2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2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2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2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52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2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52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52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52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52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2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52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52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52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52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52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40" grpId="0"/>
      <p:bldP spid="152641" grpId="0" animBg="1"/>
      <p:bldP spid="152642" grpId="0"/>
      <p:bldP spid="152645" grpId="0" animBg="1"/>
      <p:bldP spid="152652" grpId="0"/>
      <p:bldP spid="15265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179388" y="657225"/>
            <a:ext cx="8353425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对滑块应用牛顿运动定律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（注意：牛顿运动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定律中的加速度是绝对加速度）</a:t>
            </a:r>
          </a:p>
        </p:txBody>
      </p:sp>
      <p:graphicFrame>
        <p:nvGraphicFramePr>
          <p:cNvPr id="153605" name="Object 5"/>
          <p:cNvGraphicFramePr>
            <a:graphicFrameLocks noChangeAspect="1"/>
          </p:cNvGraphicFramePr>
          <p:nvPr/>
        </p:nvGraphicFramePr>
        <p:xfrm>
          <a:off x="1119188" y="1557338"/>
          <a:ext cx="22320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公式" r:id="rId3" imgW="863280" imgH="228600" progId="Equation.3">
                  <p:embed/>
                </p:oleObj>
              </mc:Choice>
              <mc:Fallback>
                <p:oleObj name="公式" r:id="rId3" imgW="863280" imgH="228600" progId="Equation.3">
                  <p:embed/>
                  <p:pic>
                    <p:nvPicPr>
                      <p:cNvPr id="153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1557338"/>
                        <a:ext cx="223202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6" name="Object 6"/>
          <p:cNvGraphicFramePr>
            <a:graphicFrameLocks noChangeAspect="1"/>
          </p:cNvGraphicFramePr>
          <p:nvPr/>
        </p:nvGraphicFramePr>
        <p:xfrm>
          <a:off x="1044575" y="2312988"/>
          <a:ext cx="29860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公式" r:id="rId5" imgW="1218960" imgH="241200" progId="Equation.3">
                  <p:embed/>
                </p:oleObj>
              </mc:Choice>
              <mc:Fallback>
                <p:oleObj name="公式" r:id="rId5" imgW="1218960" imgH="241200" progId="Equation.3">
                  <p:embed/>
                  <p:pic>
                    <p:nvPicPr>
                      <p:cNvPr id="1536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2312988"/>
                        <a:ext cx="298608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7" name="AutoShape 7"/>
          <p:cNvSpPr>
            <a:spLocks/>
          </p:cNvSpPr>
          <p:nvPr/>
        </p:nvSpPr>
        <p:spPr bwMode="auto">
          <a:xfrm>
            <a:off x="684213" y="1736725"/>
            <a:ext cx="288925" cy="863600"/>
          </a:xfrm>
          <a:prstGeom prst="leftBrace">
            <a:avLst>
              <a:gd name="adj1" fmla="val 24908"/>
              <a:gd name="adj2" fmla="val 50000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08" name="Line 8"/>
          <p:cNvSpPr>
            <a:spLocks noChangeShapeType="1"/>
          </p:cNvSpPr>
          <p:nvPr/>
        </p:nvSpPr>
        <p:spPr bwMode="auto">
          <a:xfrm>
            <a:off x="3167063" y="2205038"/>
            <a:ext cx="93503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09" name="Text Box 9"/>
          <p:cNvSpPr txBox="1">
            <a:spLocks noChangeArrowheads="1"/>
          </p:cNvSpPr>
          <p:nvPr/>
        </p:nvSpPr>
        <p:spPr bwMode="auto">
          <a:xfrm>
            <a:off x="3816350" y="1916113"/>
            <a:ext cx="1187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</a:p>
        </p:txBody>
      </p:sp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34925" y="3213100"/>
            <a:ext cx="3490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把（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）代入（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）得：</a:t>
            </a:r>
          </a:p>
        </p:txBody>
      </p:sp>
      <p:graphicFrame>
        <p:nvGraphicFramePr>
          <p:cNvPr id="153611" name="Object 11"/>
          <p:cNvGraphicFramePr>
            <a:graphicFrameLocks noChangeAspect="1"/>
          </p:cNvGraphicFramePr>
          <p:nvPr/>
        </p:nvGraphicFramePr>
        <p:xfrm>
          <a:off x="3368675" y="2781300"/>
          <a:ext cx="40036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公式" r:id="rId7" imgW="1549080" imgH="228600" progId="Equation.3">
                  <p:embed/>
                </p:oleObj>
              </mc:Choice>
              <mc:Fallback>
                <p:oleObj name="公式" r:id="rId7" imgW="1549080" imgH="228600" progId="Equation.3">
                  <p:embed/>
                  <p:pic>
                    <p:nvPicPr>
                      <p:cNvPr id="1536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5" y="2781300"/>
                        <a:ext cx="40036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2" name="Object 12"/>
          <p:cNvGraphicFramePr>
            <a:graphicFrameLocks noChangeAspect="1"/>
          </p:cNvGraphicFramePr>
          <p:nvPr/>
        </p:nvGraphicFramePr>
        <p:xfrm>
          <a:off x="3448050" y="3500438"/>
          <a:ext cx="391953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公式" r:id="rId9" imgW="1600200" imgH="203040" progId="Equation.3">
                  <p:embed/>
                </p:oleObj>
              </mc:Choice>
              <mc:Fallback>
                <p:oleObj name="公式" r:id="rId9" imgW="1600200" imgH="203040" progId="Equation.3">
                  <p:embed/>
                  <p:pic>
                    <p:nvPicPr>
                      <p:cNvPr id="1536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3500438"/>
                        <a:ext cx="3919538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3" name="AutoShape 13"/>
          <p:cNvSpPr>
            <a:spLocks/>
          </p:cNvSpPr>
          <p:nvPr/>
        </p:nvSpPr>
        <p:spPr bwMode="auto">
          <a:xfrm>
            <a:off x="3051175" y="2990850"/>
            <a:ext cx="288925" cy="863600"/>
          </a:xfrm>
          <a:prstGeom prst="leftBrace">
            <a:avLst>
              <a:gd name="adj1" fmla="val 24908"/>
              <a:gd name="adj2" fmla="val 50000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14" name="Line 14"/>
          <p:cNvSpPr>
            <a:spLocks noChangeShapeType="1"/>
          </p:cNvSpPr>
          <p:nvPr/>
        </p:nvSpPr>
        <p:spPr bwMode="auto">
          <a:xfrm>
            <a:off x="7308850" y="339248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15" name="Text Box 15"/>
          <p:cNvSpPr txBox="1">
            <a:spLocks noChangeArrowheads="1"/>
          </p:cNvSpPr>
          <p:nvPr/>
        </p:nvSpPr>
        <p:spPr bwMode="auto">
          <a:xfrm>
            <a:off x="7632700" y="3116263"/>
            <a:ext cx="1187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</a:p>
        </p:txBody>
      </p:sp>
      <p:sp>
        <p:nvSpPr>
          <p:cNvPr id="153616" name="Text Box 16"/>
          <p:cNvSpPr txBox="1">
            <a:spLocks noChangeArrowheads="1"/>
          </p:cNvSpPr>
          <p:nvPr/>
        </p:nvSpPr>
        <p:spPr bwMode="auto">
          <a:xfrm>
            <a:off x="215900" y="4221163"/>
            <a:ext cx="367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对楔块应用第二定律：</a:t>
            </a:r>
          </a:p>
        </p:txBody>
      </p:sp>
      <p:graphicFrame>
        <p:nvGraphicFramePr>
          <p:cNvPr id="153617" name="Object 17"/>
          <p:cNvGraphicFramePr>
            <a:graphicFrameLocks noChangeAspect="1"/>
          </p:cNvGraphicFramePr>
          <p:nvPr/>
        </p:nvGraphicFramePr>
        <p:xfrm>
          <a:off x="3492500" y="4221163"/>
          <a:ext cx="374332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公式" r:id="rId11" imgW="1511280" imgH="228600" progId="Equation.3">
                  <p:embed/>
                </p:oleObj>
              </mc:Choice>
              <mc:Fallback>
                <p:oleObj name="公式" r:id="rId11" imgW="1511280" imgH="228600" progId="Equation.3">
                  <p:embed/>
                  <p:pic>
                    <p:nvPicPr>
                      <p:cNvPr id="15361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221163"/>
                        <a:ext cx="374332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8" name="Line 18"/>
          <p:cNvSpPr>
            <a:spLocks noChangeShapeType="1"/>
          </p:cNvSpPr>
          <p:nvPr/>
        </p:nvSpPr>
        <p:spPr bwMode="auto">
          <a:xfrm>
            <a:off x="7451725" y="44577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19" name="Text Box 19"/>
          <p:cNvSpPr txBox="1">
            <a:spLocks noChangeArrowheads="1"/>
          </p:cNvSpPr>
          <p:nvPr/>
        </p:nvSpPr>
        <p:spPr bwMode="auto">
          <a:xfrm>
            <a:off x="7775575" y="4146550"/>
            <a:ext cx="1187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</a:p>
        </p:txBody>
      </p:sp>
      <p:sp>
        <p:nvSpPr>
          <p:cNvPr id="153620" name="Text Box 20"/>
          <p:cNvSpPr txBox="1">
            <a:spLocks noChangeArrowheads="1"/>
          </p:cNvSpPr>
          <p:nvPr/>
        </p:nvSpPr>
        <p:spPr bwMode="auto">
          <a:xfrm>
            <a:off x="287338" y="5013325"/>
            <a:ext cx="540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由（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）和（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）解得：</a:t>
            </a:r>
          </a:p>
        </p:txBody>
      </p:sp>
      <p:graphicFrame>
        <p:nvGraphicFramePr>
          <p:cNvPr id="153621" name="Object 21"/>
          <p:cNvGraphicFramePr>
            <a:graphicFrameLocks noChangeAspect="1"/>
          </p:cNvGraphicFramePr>
          <p:nvPr/>
        </p:nvGraphicFramePr>
        <p:xfrm>
          <a:off x="863600" y="5624513"/>
          <a:ext cx="28448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公式" r:id="rId13" imgW="1269720" imgH="393480" progId="Equation.3">
                  <p:embed/>
                </p:oleObj>
              </mc:Choice>
              <mc:Fallback>
                <p:oleObj name="公式" r:id="rId13" imgW="1269720" imgH="393480" progId="Equation.3">
                  <p:embed/>
                  <p:pic>
                    <p:nvPicPr>
                      <p:cNvPr id="15362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5624513"/>
                        <a:ext cx="28448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22" name="Object 22"/>
          <p:cNvGraphicFramePr>
            <a:graphicFrameLocks noChangeAspect="1"/>
          </p:cNvGraphicFramePr>
          <p:nvPr/>
        </p:nvGraphicFramePr>
        <p:xfrm>
          <a:off x="4427538" y="5589588"/>
          <a:ext cx="270033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公式" r:id="rId15" imgW="1257120" imgH="393480" progId="Equation.3">
                  <p:embed/>
                </p:oleObj>
              </mc:Choice>
              <mc:Fallback>
                <p:oleObj name="公式" r:id="rId15" imgW="1257120" imgH="393480" progId="Equation.3">
                  <p:embed/>
                  <p:pic>
                    <p:nvPicPr>
                      <p:cNvPr id="15362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589588"/>
                        <a:ext cx="2700337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23" name="Group 23"/>
          <p:cNvGrpSpPr>
            <a:grpSpLocks/>
          </p:cNvGrpSpPr>
          <p:nvPr/>
        </p:nvGrpSpPr>
        <p:grpSpPr bwMode="auto">
          <a:xfrm>
            <a:off x="6264275" y="512763"/>
            <a:ext cx="2557463" cy="2449512"/>
            <a:chOff x="158" y="368"/>
            <a:chExt cx="3084" cy="2544"/>
          </a:xfrm>
        </p:grpSpPr>
        <p:grpSp>
          <p:nvGrpSpPr>
            <p:cNvPr id="153624" name="Group 24"/>
            <p:cNvGrpSpPr>
              <a:grpSpLocks/>
            </p:cNvGrpSpPr>
            <p:nvPr/>
          </p:nvGrpSpPr>
          <p:grpSpPr bwMode="auto">
            <a:xfrm>
              <a:off x="158" y="845"/>
              <a:ext cx="3084" cy="1565"/>
              <a:chOff x="703" y="1706"/>
              <a:chExt cx="3084" cy="1565"/>
            </a:xfrm>
          </p:grpSpPr>
          <p:sp>
            <p:nvSpPr>
              <p:cNvPr id="153625" name="Line 25"/>
              <p:cNvSpPr>
                <a:spLocks noChangeShapeType="1"/>
              </p:cNvSpPr>
              <p:nvPr/>
            </p:nvSpPr>
            <p:spPr bwMode="auto">
              <a:xfrm>
                <a:off x="1474" y="2024"/>
                <a:ext cx="0" cy="11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26" name="Line 26"/>
              <p:cNvSpPr>
                <a:spLocks noChangeShapeType="1"/>
              </p:cNvSpPr>
              <p:nvPr/>
            </p:nvSpPr>
            <p:spPr bwMode="auto">
              <a:xfrm>
                <a:off x="703" y="3135"/>
                <a:ext cx="30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27" name="Line 27"/>
              <p:cNvSpPr>
                <a:spLocks noChangeShapeType="1"/>
              </p:cNvSpPr>
              <p:nvPr/>
            </p:nvSpPr>
            <p:spPr bwMode="auto">
              <a:xfrm flipH="1">
                <a:off x="771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28" name="Line 28"/>
              <p:cNvSpPr>
                <a:spLocks noChangeShapeType="1"/>
              </p:cNvSpPr>
              <p:nvPr/>
            </p:nvSpPr>
            <p:spPr bwMode="auto">
              <a:xfrm flipH="1">
                <a:off x="884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29" name="Line 29"/>
              <p:cNvSpPr>
                <a:spLocks noChangeShapeType="1"/>
              </p:cNvSpPr>
              <p:nvPr/>
            </p:nvSpPr>
            <p:spPr bwMode="auto">
              <a:xfrm flipH="1">
                <a:off x="997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30" name="Line 30"/>
              <p:cNvSpPr>
                <a:spLocks noChangeShapeType="1"/>
              </p:cNvSpPr>
              <p:nvPr/>
            </p:nvSpPr>
            <p:spPr bwMode="auto">
              <a:xfrm flipH="1">
                <a:off x="1111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31" name="Line 31"/>
              <p:cNvSpPr>
                <a:spLocks noChangeShapeType="1"/>
              </p:cNvSpPr>
              <p:nvPr/>
            </p:nvSpPr>
            <p:spPr bwMode="auto">
              <a:xfrm flipH="1">
                <a:off x="1247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32" name="Line 32"/>
              <p:cNvSpPr>
                <a:spLocks noChangeShapeType="1"/>
              </p:cNvSpPr>
              <p:nvPr/>
            </p:nvSpPr>
            <p:spPr bwMode="auto">
              <a:xfrm flipH="1">
                <a:off x="1360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33" name="Line 33"/>
              <p:cNvSpPr>
                <a:spLocks noChangeShapeType="1"/>
              </p:cNvSpPr>
              <p:nvPr/>
            </p:nvSpPr>
            <p:spPr bwMode="auto">
              <a:xfrm flipH="1">
                <a:off x="1474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34" name="Line 34"/>
              <p:cNvSpPr>
                <a:spLocks noChangeShapeType="1"/>
              </p:cNvSpPr>
              <p:nvPr/>
            </p:nvSpPr>
            <p:spPr bwMode="auto">
              <a:xfrm flipH="1">
                <a:off x="1587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35" name="Line 35"/>
              <p:cNvSpPr>
                <a:spLocks noChangeShapeType="1"/>
              </p:cNvSpPr>
              <p:nvPr/>
            </p:nvSpPr>
            <p:spPr bwMode="auto">
              <a:xfrm flipH="1">
                <a:off x="1701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36" name="Line 36"/>
              <p:cNvSpPr>
                <a:spLocks noChangeShapeType="1"/>
              </p:cNvSpPr>
              <p:nvPr/>
            </p:nvSpPr>
            <p:spPr bwMode="auto">
              <a:xfrm flipH="1">
                <a:off x="1814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37" name="Line 37"/>
              <p:cNvSpPr>
                <a:spLocks noChangeShapeType="1"/>
              </p:cNvSpPr>
              <p:nvPr/>
            </p:nvSpPr>
            <p:spPr bwMode="auto">
              <a:xfrm flipH="1">
                <a:off x="1927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38" name="Line 38"/>
              <p:cNvSpPr>
                <a:spLocks noChangeShapeType="1"/>
              </p:cNvSpPr>
              <p:nvPr/>
            </p:nvSpPr>
            <p:spPr bwMode="auto">
              <a:xfrm flipH="1">
                <a:off x="2041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39" name="Line 39"/>
              <p:cNvSpPr>
                <a:spLocks noChangeShapeType="1"/>
              </p:cNvSpPr>
              <p:nvPr/>
            </p:nvSpPr>
            <p:spPr bwMode="auto">
              <a:xfrm flipH="1">
                <a:off x="2154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40" name="Line 40"/>
              <p:cNvSpPr>
                <a:spLocks noChangeShapeType="1"/>
              </p:cNvSpPr>
              <p:nvPr/>
            </p:nvSpPr>
            <p:spPr bwMode="auto">
              <a:xfrm flipH="1">
                <a:off x="2290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41" name="Line 41"/>
              <p:cNvSpPr>
                <a:spLocks noChangeShapeType="1"/>
              </p:cNvSpPr>
              <p:nvPr/>
            </p:nvSpPr>
            <p:spPr bwMode="auto">
              <a:xfrm>
                <a:off x="1474" y="2024"/>
                <a:ext cx="2200" cy="11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42" name="Line 42"/>
              <p:cNvSpPr>
                <a:spLocks noChangeShapeType="1"/>
              </p:cNvSpPr>
              <p:nvPr/>
            </p:nvSpPr>
            <p:spPr bwMode="auto">
              <a:xfrm flipH="1">
                <a:off x="2449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43" name="Line 43"/>
              <p:cNvSpPr>
                <a:spLocks noChangeShapeType="1"/>
              </p:cNvSpPr>
              <p:nvPr/>
            </p:nvSpPr>
            <p:spPr bwMode="auto">
              <a:xfrm flipH="1">
                <a:off x="2562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44" name="Line 44"/>
              <p:cNvSpPr>
                <a:spLocks noChangeShapeType="1"/>
              </p:cNvSpPr>
              <p:nvPr/>
            </p:nvSpPr>
            <p:spPr bwMode="auto">
              <a:xfrm flipH="1">
                <a:off x="2676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45" name="Line 45"/>
              <p:cNvSpPr>
                <a:spLocks noChangeShapeType="1"/>
              </p:cNvSpPr>
              <p:nvPr/>
            </p:nvSpPr>
            <p:spPr bwMode="auto">
              <a:xfrm flipH="1">
                <a:off x="2812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46" name="Line 46"/>
              <p:cNvSpPr>
                <a:spLocks noChangeShapeType="1"/>
              </p:cNvSpPr>
              <p:nvPr/>
            </p:nvSpPr>
            <p:spPr bwMode="auto">
              <a:xfrm flipH="1">
                <a:off x="2948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47" name="Line 47"/>
              <p:cNvSpPr>
                <a:spLocks noChangeShapeType="1"/>
              </p:cNvSpPr>
              <p:nvPr/>
            </p:nvSpPr>
            <p:spPr bwMode="auto">
              <a:xfrm flipH="1">
                <a:off x="3061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48" name="Line 48"/>
              <p:cNvSpPr>
                <a:spLocks noChangeShapeType="1"/>
              </p:cNvSpPr>
              <p:nvPr/>
            </p:nvSpPr>
            <p:spPr bwMode="auto">
              <a:xfrm flipH="1">
                <a:off x="3175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49" name="Line 49"/>
              <p:cNvSpPr>
                <a:spLocks noChangeShapeType="1"/>
              </p:cNvSpPr>
              <p:nvPr/>
            </p:nvSpPr>
            <p:spPr bwMode="auto">
              <a:xfrm flipH="1">
                <a:off x="3311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50" name="Line 50"/>
              <p:cNvSpPr>
                <a:spLocks noChangeShapeType="1"/>
              </p:cNvSpPr>
              <p:nvPr/>
            </p:nvSpPr>
            <p:spPr bwMode="auto">
              <a:xfrm flipH="1">
                <a:off x="3424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51" name="Line 51"/>
              <p:cNvSpPr>
                <a:spLocks noChangeShapeType="1"/>
              </p:cNvSpPr>
              <p:nvPr/>
            </p:nvSpPr>
            <p:spPr bwMode="auto">
              <a:xfrm flipH="1">
                <a:off x="3538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52" name="Line 52"/>
              <p:cNvSpPr>
                <a:spLocks noChangeShapeType="1"/>
              </p:cNvSpPr>
              <p:nvPr/>
            </p:nvSpPr>
            <p:spPr bwMode="auto">
              <a:xfrm flipH="1">
                <a:off x="3651" y="3135"/>
                <a:ext cx="6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53" name="Text Box 53"/>
              <p:cNvSpPr txBox="1">
                <a:spLocks noChangeArrowheads="1"/>
              </p:cNvSpPr>
              <p:nvPr/>
            </p:nvSpPr>
            <p:spPr bwMode="auto">
              <a:xfrm>
                <a:off x="1564" y="2614"/>
                <a:ext cx="408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</a:t>
                </a:r>
              </a:p>
            </p:txBody>
          </p:sp>
          <p:sp>
            <p:nvSpPr>
              <p:cNvPr id="153654" name="Line 54"/>
              <p:cNvSpPr>
                <a:spLocks noChangeShapeType="1"/>
              </p:cNvSpPr>
              <p:nvPr/>
            </p:nvSpPr>
            <p:spPr bwMode="auto">
              <a:xfrm flipH="1">
                <a:off x="1474" y="1751"/>
                <a:ext cx="136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55" name="Line 55"/>
              <p:cNvSpPr>
                <a:spLocks noChangeShapeType="1"/>
              </p:cNvSpPr>
              <p:nvPr/>
            </p:nvSpPr>
            <p:spPr bwMode="auto">
              <a:xfrm flipH="1">
                <a:off x="1746" y="1888"/>
                <a:ext cx="136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656" name="Line 56"/>
              <p:cNvSpPr>
                <a:spLocks noChangeShapeType="1"/>
              </p:cNvSpPr>
              <p:nvPr/>
            </p:nvSpPr>
            <p:spPr bwMode="auto">
              <a:xfrm>
                <a:off x="1610" y="1752"/>
                <a:ext cx="272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53657" name="Object 57"/>
              <p:cNvGraphicFramePr>
                <a:graphicFrameLocks noChangeAspect="1"/>
              </p:cNvGraphicFramePr>
              <p:nvPr/>
            </p:nvGraphicFramePr>
            <p:xfrm>
              <a:off x="1202" y="1706"/>
              <a:ext cx="272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08" name="公式" r:id="rId17" imgW="164880" imgH="139680" progId="Equation.3">
                      <p:embed/>
                    </p:oleObj>
                  </mc:Choice>
                  <mc:Fallback>
                    <p:oleObj name="公式" r:id="rId17" imgW="164880" imgH="139680" progId="Equation.3">
                      <p:embed/>
                      <p:pic>
                        <p:nvPicPr>
                          <p:cNvPr id="153657" name="Object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2" y="1706"/>
                            <a:ext cx="272" cy="2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658" name="Object 58"/>
              <p:cNvGraphicFramePr>
                <a:graphicFrameLocks noChangeAspect="1"/>
              </p:cNvGraphicFramePr>
              <p:nvPr/>
            </p:nvGraphicFramePr>
            <p:xfrm>
              <a:off x="3061" y="2886"/>
              <a:ext cx="161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09" name="公式" r:id="rId19" imgW="126720" imgH="177480" progId="Equation.3">
                      <p:embed/>
                    </p:oleObj>
                  </mc:Choice>
                  <mc:Fallback>
                    <p:oleObj name="公式" r:id="rId19" imgW="126720" imgH="177480" progId="Equation.3">
                      <p:embed/>
                      <p:pic>
                        <p:nvPicPr>
                          <p:cNvPr id="153658" name="Object 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61" y="2886"/>
                            <a:ext cx="161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659" name="Freeform 59"/>
              <p:cNvSpPr>
                <a:spLocks/>
              </p:cNvSpPr>
              <p:nvPr/>
            </p:nvSpPr>
            <p:spPr bwMode="auto">
              <a:xfrm>
                <a:off x="3334" y="2992"/>
                <a:ext cx="58" cy="144"/>
              </a:xfrm>
              <a:custGeom>
                <a:avLst/>
                <a:gdLst>
                  <a:gd name="T0" fmla="*/ 50 w 58"/>
                  <a:gd name="T1" fmla="*/ 0 h 144"/>
                  <a:gd name="T2" fmla="*/ 58 w 58"/>
                  <a:gd name="T3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8" h="144">
                    <a:moveTo>
                      <a:pt x="50" y="0"/>
                    </a:moveTo>
                    <a:cubicBezTo>
                      <a:pt x="0" y="50"/>
                      <a:pt x="10" y="96"/>
                      <a:pt x="58" y="144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53660" name="Line 60"/>
            <p:cNvSpPr>
              <a:spLocks noChangeShapeType="1"/>
            </p:cNvSpPr>
            <p:nvPr/>
          </p:nvSpPr>
          <p:spPr bwMode="auto">
            <a:xfrm>
              <a:off x="1750" y="1896"/>
              <a:ext cx="0" cy="816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661" name="Line 61"/>
            <p:cNvSpPr>
              <a:spLocks noChangeShapeType="1"/>
            </p:cNvSpPr>
            <p:nvPr/>
          </p:nvSpPr>
          <p:spPr bwMode="auto">
            <a:xfrm flipV="1">
              <a:off x="1750" y="1071"/>
              <a:ext cx="0" cy="862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662" name="Line 62"/>
            <p:cNvSpPr>
              <a:spLocks noChangeShapeType="1"/>
            </p:cNvSpPr>
            <p:nvPr/>
          </p:nvSpPr>
          <p:spPr bwMode="auto">
            <a:xfrm flipH="1">
              <a:off x="1341" y="1941"/>
              <a:ext cx="408" cy="72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663" name="Line 63"/>
            <p:cNvSpPr>
              <a:spLocks noChangeShapeType="1"/>
            </p:cNvSpPr>
            <p:nvPr/>
          </p:nvSpPr>
          <p:spPr bwMode="auto">
            <a:xfrm>
              <a:off x="1111" y="1071"/>
              <a:ext cx="0" cy="59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664" name="Line 64"/>
            <p:cNvSpPr>
              <a:spLocks noChangeShapeType="1"/>
            </p:cNvSpPr>
            <p:nvPr/>
          </p:nvSpPr>
          <p:spPr bwMode="auto">
            <a:xfrm flipH="1">
              <a:off x="1111" y="368"/>
              <a:ext cx="408" cy="72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53665" name="Object 65"/>
            <p:cNvGraphicFramePr>
              <a:graphicFrameLocks noChangeAspect="1"/>
            </p:cNvGraphicFramePr>
            <p:nvPr/>
          </p:nvGraphicFramePr>
          <p:xfrm>
            <a:off x="1818" y="2523"/>
            <a:ext cx="341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0" name="公式" r:id="rId21" imgW="266400" imgH="253800" progId="Equation.3">
                    <p:embed/>
                  </p:oleObj>
                </mc:Choice>
                <mc:Fallback>
                  <p:oleObj name="公式" r:id="rId21" imgW="266400" imgH="253800" progId="Equation.3">
                    <p:embed/>
                    <p:pic>
                      <p:nvPicPr>
                        <p:cNvPr id="153665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8" y="2523"/>
                          <a:ext cx="341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66" name="Object 66"/>
            <p:cNvGraphicFramePr>
              <a:graphicFrameLocks noChangeAspect="1"/>
            </p:cNvGraphicFramePr>
            <p:nvPr/>
          </p:nvGraphicFramePr>
          <p:xfrm>
            <a:off x="1818" y="1026"/>
            <a:ext cx="26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1" name="公式" r:id="rId23" imgW="215640" imgH="241200" progId="Equation.3">
                    <p:embed/>
                  </p:oleObj>
                </mc:Choice>
                <mc:Fallback>
                  <p:oleObj name="公式" r:id="rId23" imgW="215640" imgH="241200" progId="Equation.3">
                    <p:embed/>
                    <p:pic>
                      <p:nvPicPr>
                        <p:cNvPr id="153666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8" y="1026"/>
                          <a:ext cx="264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67" name="Object 67"/>
            <p:cNvGraphicFramePr>
              <a:graphicFrameLocks noChangeAspect="1"/>
            </p:cNvGraphicFramePr>
            <p:nvPr/>
          </p:nvGraphicFramePr>
          <p:xfrm>
            <a:off x="1091" y="2667"/>
            <a:ext cx="245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2" name="公式" r:id="rId25" imgW="203040" imgH="203040" progId="Equation.3">
                    <p:embed/>
                  </p:oleObj>
                </mc:Choice>
                <mc:Fallback>
                  <p:oleObj name="公式" r:id="rId25" imgW="203040" imgH="203040" progId="Equation.3">
                    <p:embed/>
                    <p:pic>
                      <p:nvPicPr>
                        <p:cNvPr id="153667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1" y="2667"/>
                          <a:ext cx="245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68" name="Object 68"/>
            <p:cNvGraphicFramePr>
              <a:graphicFrameLocks noChangeAspect="1"/>
            </p:cNvGraphicFramePr>
            <p:nvPr/>
          </p:nvGraphicFramePr>
          <p:xfrm>
            <a:off x="1519" y="391"/>
            <a:ext cx="195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3" name="公式" r:id="rId27" imgW="177480" imgH="203040" progId="Equation.3">
                    <p:embed/>
                  </p:oleObj>
                </mc:Choice>
                <mc:Fallback>
                  <p:oleObj name="公式" r:id="rId27" imgW="177480" imgH="203040" progId="Equation.3">
                    <p:embed/>
                    <p:pic>
                      <p:nvPicPr>
                        <p:cNvPr id="153668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391"/>
                          <a:ext cx="195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69" name="Object 69"/>
            <p:cNvGraphicFramePr>
              <a:graphicFrameLocks noChangeAspect="1"/>
            </p:cNvGraphicFramePr>
            <p:nvPr/>
          </p:nvGraphicFramePr>
          <p:xfrm>
            <a:off x="1133" y="1366"/>
            <a:ext cx="345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4" name="公式" r:id="rId29" imgW="241200" imgH="253800" progId="Equation.3">
                    <p:embed/>
                  </p:oleObj>
                </mc:Choice>
                <mc:Fallback>
                  <p:oleObj name="公式" r:id="rId29" imgW="241200" imgH="253800" progId="Equation.3">
                    <p:embed/>
                    <p:pic>
                      <p:nvPicPr>
                        <p:cNvPr id="153669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" y="1366"/>
                          <a:ext cx="345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670" name="Object 70"/>
          <p:cNvGraphicFramePr>
            <a:graphicFrameLocks noChangeAspect="1"/>
          </p:cNvGraphicFramePr>
          <p:nvPr/>
        </p:nvGraphicFramePr>
        <p:xfrm>
          <a:off x="6877050" y="1341438"/>
          <a:ext cx="2063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公式" r:id="rId31" imgW="126720" imgH="177480" progId="Equation.3">
                  <p:embed/>
                </p:oleObj>
              </mc:Choice>
              <mc:Fallback>
                <p:oleObj name="公式" r:id="rId31" imgW="126720" imgH="177480" progId="Equation.3">
                  <p:embed/>
                  <p:pic>
                    <p:nvPicPr>
                      <p:cNvPr id="15367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1341438"/>
                        <a:ext cx="20637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1" name="Line 71"/>
          <p:cNvSpPr>
            <a:spLocks noChangeShapeType="1"/>
          </p:cNvSpPr>
          <p:nvPr/>
        </p:nvSpPr>
        <p:spPr bwMode="auto">
          <a:xfrm flipH="1">
            <a:off x="6804025" y="1160463"/>
            <a:ext cx="288925" cy="5048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815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3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3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53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3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53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53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3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3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7" grpId="0" animBg="1"/>
      <p:bldP spid="153609" grpId="0"/>
      <p:bldP spid="153610" grpId="0"/>
      <p:bldP spid="153613" grpId="0" animBg="1"/>
      <p:bldP spid="153615" grpId="0"/>
      <p:bldP spid="153616" grpId="0"/>
      <p:bldP spid="1536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250825" y="873125"/>
            <a:ext cx="709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把      和        代入（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）式得：</a:t>
            </a:r>
          </a:p>
        </p:txBody>
      </p:sp>
      <p:graphicFrame>
        <p:nvGraphicFramePr>
          <p:cNvPr id="154629" name="Object 5"/>
          <p:cNvGraphicFramePr>
            <a:graphicFrameLocks noChangeAspect="1"/>
          </p:cNvGraphicFramePr>
          <p:nvPr/>
        </p:nvGraphicFramePr>
        <p:xfrm>
          <a:off x="647700" y="836613"/>
          <a:ext cx="41751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公式" r:id="rId3" imgW="164880" imgH="177480" progId="Equation.3">
                  <p:embed/>
                </p:oleObj>
              </mc:Choice>
              <mc:Fallback>
                <p:oleObj name="公式" r:id="rId3" imgW="164880" imgH="177480" progId="Equation.3">
                  <p:embed/>
                  <p:pic>
                    <p:nvPicPr>
                      <p:cNvPr id="1546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836613"/>
                        <a:ext cx="417513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0" name="Object 6"/>
          <p:cNvGraphicFramePr>
            <a:graphicFrameLocks noChangeAspect="1"/>
          </p:cNvGraphicFramePr>
          <p:nvPr/>
        </p:nvGraphicFramePr>
        <p:xfrm>
          <a:off x="1547813" y="765175"/>
          <a:ext cx="4191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公式" r:id="rId5" imgW="164880" imgH="228600" progId="Equation.3">
                  <p:embed/>
                </p:oleObj>
              </mc:Choice>
              <mc:Fallback>
                <p:oleObj name="公式" r:id="rId5" imgW="164880" imgH="228600" progId="Equation.3">
                  <p:embed/>
                  <p:pic>
                    <p:nvPicPr>
                      <p:cNvPr id="1546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765175"/>
                        <a:ext cx="4191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1" name="Object 7"/>
          <p:cNvGraphicFramePr>
            <a:graphicFrameLocks noChangeAspect="1"/>
          </p:cNvGraphicFramePr>
          <p:nvPr/>
        </p:nvGraphicFramePr>
        <p:xfrm>
          <a:off x="576263" y="1557338"/>
          <a:ext cx="7091362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公式" r:id="rId7" imgW="2958840" imgH="457200" progId="Equation.3">
                  <p:embed/>
                </p:oleObj>
              </mc:Choice>
              <mc:Fallback>
                <p:oleObj name="公式" r:id="rId7" imgW="2958840" imgH="457200" progId="Equation.3">
                  <p:embed/>
                  <p:pic>
                    <p:nvPicPr>
                      <p:cNvPr id="1546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1557338"/>
                        <a:ext cx="7091362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2" name="Object 8"/>
          <p:cNvGraphicFramePr>
            <a:graphicFrameLocks noChangeAspect="1"/>
          </p:cNvGraphicFramePr>
          <p:nvPr/>
        </p:nvGraphicFramePr>
        <p:xfrm>
          <a:off x="539750" y="3105150"/>
          <a:ext cx="4284663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公式" r:id="rId9" imgW="1676160" imgH="482400" progId="Equation.3">
                  <p:embed/>
                </p:oleObj>
              </mc:Choice>
              <mc:Fallback>
                <p:oleObj name="公式" r:id="rId9" imgW="1676160" imgH="482400" progId="Equation.3">
                  <p:embed/>
                  <p:pic>
                    <p:nvPicPr>
                      <p:cNvPr id="1546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105150"/>
                        <a:ext cx="4284663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3" name="Line 9"/>
          <p:cNvSpPr>
            <a:spLocks noChangeShapeType="1"/>
          </p:cNvSpPr>
          <p:nvPr/>
        </p:nvSpPr>
        <p:spPr bwMode="auto">
          <a:xfrm>
            <a:off x="6189663" y="3716338"/>
            <a:ext cx="1512887" cy="900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34" name="Line 10"/>
          <p:cNvSpPr>
            <a:spLocks noChangeShapeType="1"/>
          </p:cNvSpPr>
          <p:nvPr/>
        </p:nvSpPr>
        <p:spPr bwMode="auto">
          <a:xfrm flipH="1">
            <a:off x="6694488" y="4616450"/>
            <a:ext cx="9715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35" name="Line 11"/>
          <p:cNvSpPr>
            <a:spLocks noChangeShapeType="1"/>
          </p:cNvSpPr>
          <p:nvPr/>
        </p:nvSpPr>
        <p:spPr bwMode="auto">
          <a:xfrm>
            <a:off x="6189663" y="3716338"/>
            <a:ext cx="576262" cy="9001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54636" name="Object 12"/>
          <p:cNvGraphicFramePr>
            <a:graphicFrameLocks noChangeAspect="1"/>
          </p:cNvGraphicFramePr>
          <p:nvPr/>
        </p:nvGraphicFramePr>
        <p:xfrm>
          <a:off x="7415213" y="3967163"/>
          <a:ext cx="4333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公式" r:id="rId11" imgW="164880" imgH="177480" progId="Equation.3">
                  <p:embed/>
                </p:oleObj>
              </mc:Choice>
              <mc:Fallback>
                <p:oleObj name="公式" r:id="rId11" imgW="164880" imgH="177480" progId="Equation.3">
                  <p:embed/>
                  <p:pic>
                    <p:nvPicPr>
                      <p:cNvPr id="1546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5213" y="3967163"/>
                        <a:ext cx="43338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7" name="Object 13"/>
          <p:cNvGraphicFramePr>
            <a:graphicFrameLocks noChangeAspect="1"/>
          </p:cNvGraphicFramePr>
          <p:nvPr/>
        </p:nvGraphicFramePr>
        <p:xfrm>
          <a:off x="6010275" y="4111625"/>
          <a:ext cx="3048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公式" r:id="rId13" imgW="126720" imgH="164880" progId="Equation.3">
                  <p:embed/>
                </p:oleObj>
              </mc:Choice>
              <mc:Fallback>
                <p:oleObj name="公式" r:id="rId13" imgW="126720" imgH="164880" progId="Equation.3">
                  <p:embed/>
                  <p:pic>
                    <p:nvPicPr>
                      <p:cNvPr id="15463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0275" y="4111625"/>
                        <a:ext cx="3048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8" name="Line 14"/>
          <p:cNvSpPr>
            <a:spLocks noChangeShapeType="1"/>
          </p:cNvSpPr>
          <p:nvPr/>
        </p:nvSpPr>
        <p:spPr bwMode="auto">
          <a:xfrm>
            <a:off x="6226175" y="3717925"/>
            <a:ext cx="936625" cy="0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39" name="Freeform 15"/>
          <p:cNvSpPr>
            <a:spLocks/>
          </p:cNvSpPr>
          <p:nvPr/>
        </p:nvSpPr>
        <p:spPr bwMode="auto">
          <a:xfrm>
            <a:off x="6669088" y="3751263"/>
            <a:ext cx="114300" cy="266700"/>
          </a:xfrm>
          <a:custGeom>
            <a:avLst/>
            <a:gdLst>
              <a:gd name="T0" fmla="*/ 72 w 72"/>
              <a:gd name="T1" fmla="*/ 0 h 168"/>
              <a:gd name="T2" fmla="*/ 0 w 72"/>
              <a:gd name="T3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" h="168">
                <a:moveTo>
                  <a:pt x="72" y="0"/>
                </a:moveTo>
                <a:cubicBezTo>
                  <a:pt x="61" y="65"/>
                  <a:pt x="48" y="120"/>
                  <a:pt x="0" y="16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54640" name="Object 16"/>
          <p:cNvGraphicFramePr>
            <a:graphicFrameLocks noChangeAspect="1"/>
          </p:cNvGraphicFramePr>
          <p:nvPr/>
        </p:nvGraphicFramePr>
        <p:xfrm>
          <a:off x="6873875" y="3787775"/>
          <a:ext cx="2825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公式" r:id="rId15" imgW="126720" imgH="177480" progId="Equation.3">
                  <p:embed/>
                </p:oleObj>
              </mc:Choice>
              <mc:Fallback>
                <p:oleObj name="公式" r:id="rId15" imgW="126720" imgH="177480" progId="Equation.3">
                  <p:embed/>
                  <p:pic>
                    <p:nvPicPr>
                      <p:cNvPr id="15464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75" y="3787775"/>
                        <a:ext cx="28257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41" name="Object 17"/>
          <p:cNvGraphicFramePr>
            <a:graphicFrameLocks noChangeAspect="1"/>
          </p:cNvGraphicFramePr>
          <p:nvPr/>
        </p:nvGraphicFramePr>
        <p:xfrm>
          <a:off x="7019925" y="4833938"/>
          <a:ext cx="4159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公式" r:id="rId17" imgW="164880" imgH="228600" progId="Equation.3">
                  <p:embed/>
                </p:oleObj>
              </mc:Choice>
              <mc:Fallback>
                <p:oleObj name="公式" r:id="rId17" imgW="164880" imgH="228600" progId="Equation.3">
                  <p:embed/>
                  <p:pic>
                    <p:nvPicPr>
                      <p:cNvPr id="15464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4833938"/>
                        <a:ext cx="4159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42" name="Freeform 18"/>
          <p:cNvSpPr>
            <a:spLocks/>
          </p:cNvSpPr>
          <p:nvPr/>
        </p:nvSpPr>
        <p:spPr bwMode="auto">
          <a:xfrm>
            <a:off x="6400800" y="3708400"/>
            <a:ext cx="152400" cy="320675"/>
          </a:xfrm>
          <a:custGeom>
            <a:avLst/>
            <a:gdLst>
              <a:gd name="T0" fmla="*/ 96 w 96"/>
              <a:gd name="T1" fmla="*/ 0 h 202"/>
              <a:gd name="T2" fmla="*/ 24 w 96"/>
              <a:gd name="T3" fmla="*/ 176 h 202"/>
              <a:gd name="T4" fmla="*/ 0 w 96"/>
              <a:gd name="T5" fmla="*/ 20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202">
                <a:moveTo>
                  <a:pt x="96" y="0"/>
                </a:moveTo>
                <a:cubicBezTo>
                  <a:pt x="74" y="66"/>
                  <a:pt x="64" y="117"/>
                  <a:pt x="24" y="176"/>
                </a:cubicBezTo>
                <a:cubicBezTo>
                  <a:pt x="7" y="202"/>
                  <a:pt x="18" y="200"/>
                  <a:pt x="0" y="200"/>
                </a:cubicBezTo>
              </a:path>
            </a:pathLst>
          </a:custGeom>
          <a:noFill/>
          <a:ln w="38100" cmpd="sng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54643" name="Object 19"/>
          <p:cNvGraphicFramePr>
            <a:graphicFrameLocks noChangeAspect="1"/>
          </p:cNvGraphicFramePr>
          <p:nvPr/>
        </p:nvGraphicFramePr>
        <p:xfrm>
          <a:off x="6659563" y="3068638"/>
          <a:ext cx="4064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公式" r:id="rId19" imgW="152280" imgH="203040" progId="Equation.3">
                  <p:embed/>
                </p:oleObj>
              </mc:Choice>
              <mc:Fallback>
                <p:oleObj name="公式" r:id="rId19" imgW="152280" imgH="203040" progId="Equation.3">
                  <p:embed/>
                  <p:pic>
                    <p:nvPicPr>
                      <p:cNvPr id="15464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3068638"/>
                        <a:ext cx="40640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44" name="Freeform 20"/>
          <p:cNvSpPr>
            <a:spLocks/>
          </p:cNvSpPr>
          <p:nvPr/>
        </p:nvSpPr>
        <p:spPr bwMode="auto">
          <a:xfrm>
            <a:off x="6540500" y="3467100"/>
            <a:ext cx="279400" cy="355600"/>
          </a:xfrm>
          <a:custGeom>
            <a:avLst/>
            <a:gdLst>
              <a:gd name="T0" fmla="*/ 176 w 176"/>
              <a:gd name="T1" fmla="*/ 0 h 224"/>
              <a:gd name="T2" fmla="*/ 104 w 176"/>
              <a:gd name="T3" fmla="*/ 136 h 224"/>
              <a:gd name="T4" fmla="*/ 0 w 1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6" h="224">
                <a:moveTo>
                  <a:pt x="176" y="0"/>
                </a:moveTo>
                <a:cubicBezTo>
                  <a:pt x="158" y="54"/>
                  <a:pt x="153" y="104"/>
                  <a:pt x="104" y="136"/>
                </a:cubicBezTo>
                <a:cubicBezTo>
                  <a:pt x="78" y="176"/>
                  <a:pt x="33" y="191"/>
                  <a:pt x="0" y="224"/>
                </a:cubicBezTo>
              </a:path>
            </a:pathLst>
          </a:custGeom>
          <a:noFill/>
          <a:ln w="9525">
            <a:solidFill>
              <a:srgbClr val="CC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87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5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5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5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5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5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5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250825" y="549275"/>
            <a:ext cx="8605838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一根细绳跨过一光滑的定滑轮，一端挂一质量为         的物体，另一端被人用双手拉着，人的质量                  ，若人相对于绳以加速度       向上爬，则人相对于地面的加速度是多少？ （以竖直向上方向为正）    </a:t>
            </a:r>
          </a:p>
        </p:txBody>
      </p:sp>
      <p:graphicFrame>
        <p:nvGraphicFramePr>
          <p:cNvPr id="155653" name="Object 5"/>
          <p:cNvGraphicFramePr>
            <a:graphicFrameLocks noChangeAspect="1"/>
          </p:cNvGraphicFramePr>
          <p:nvPr/>
        </p:nvGraphicFramePr>
        <p:xfrm>
          <a:off x="7566025" y="635000"/>
          <a:ext cx="4270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公式" r:id="rId3" imgW="203040" imgH="164880" progId="Equation.3">
                  <p:embed/>
                </p:oleObj>
              </mc:Choice>
              <mc:Fallback>
                <p:oleObj name="公式" r:id="rId3" imgW="203040" imgH="164880" progId="Equation.3">
                  <p:embed/>
                  <p:pic>
                    <p:nvPicPr>
                      <p:cNvPr id="1556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6025" y="635000"/>
                        <a:ext cx="42703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4" name="Object 6"/>
          <p:cNvGraphicFramePr>
            <a:graphicFrameLocks noChangeAspect="1"/>
          </p:cNvGraphicFramePr>
          <p:nvPr/>
        </p:nvGraphicFramePr>
        <p:xfrm>
          <a:off x="5900738" y="836613"/>
          <a:ext cx="11557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公式" r:id="rId5" imgW="583920" imgH="393480" progId="Equation.3">
                  <p:embed/>
                </p:oleObj>
              </mc:Choice>
              <mc:Fallback>
                <p:oleObj name="公式" r:id="rId5" imgW="583920" imgH="393480" progId="Equation.3">
                  <p:embed/>
                  <p:pic>
                    <p:nvPicPr>
                      <p:cNvPr id="1556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738" y="836613"/>
                        <a:ext cx="11557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5" name="Object 7"/>
          <p:cNvGraphicFramePr>
            <a:graphicFrameLocks noChangeAspect="1"/>
          </p:cNvGraphicFramePr>
          <p:nvPr/>
        </p:nvGraphicFramePr>
        <p:xfrm>
          <a:off x="2232025" y="1412875"/>
          <a:ext cx="4159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公式" r:id="rId7" imgW="164880" imgH="228600" progId="Equation.3">
                  <p:embed/>
                </p:oleObj>
              </mc:Choice>
              <mc:Fallback>
                <p:oleObj name="公式" r:id="rId7" imgW="164880" imgH="228600" progId="Equation.3">
                  <p:embed/>
                  <p:pic>
                    <p:nvPicPr>
                      <p:cNvPr id="1556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1412875"/>
                        <a:ext cx="4159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6" name="Line 8"/>
          <p:cNvSpPr>
            <a:spLocks noChangeShapeType="1"/>
          </p:cNvSpPr>
          <p:nvPr/>
        </p:nvSpPr>
        <p:spPr bwMode="auto">
          <a:xfrm>
            <a:off x="395288" y="27813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7" name="Line 9"/>
          <p:cNvSpPr>
            <a:spLocks noChangeShapeType="1"/>
          </p:cNvSpPr>
          <p:nvPr/>
        </p:nvSpPr>
        <p:spPr bwMode="auto">
          <a:xfrm flipH="1">
            <a:off x="431800" y="2600325"/>
            <a:ext cx="179388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8" name="Line 10"/>
          <p:cNvSpPr>
            <a:spLocks noChangeShapeType="1"/>
          </p:cNvSpPr>
          <p:nvPr/>
        </p:nvSpPr>
        <p:spPr bwMode="auto">
          <a:xfrm flipH="1">
            <a:off x="611188" y="2600325"/>
            <a:ext cx="179387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9" name="Line 11"/>
          <p:cNvSpPr>
            <a:spLocks noChangeShapeType="1"/>
          </p:cNvSpPr>
          <p:nvPr/>
        </p:nvSpPr>
        <p:spPr bwMode="auto">
          <a:xfrm flipH="1">
            <a:off x="828675" y="2600325"/>
            <a:ext cx="179388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60" name="Line 12"/>
          <p:cNvSpPr>
            <a:spLocks noChangeShapeType="1"/>
          </p:cNvSpPr>
          <p:nvPr/>
        </p:nvSpPr>
        <p:spPr bwMode="auto">
          <a:xfrm flipH="1">
            <a:off x="1079500" y="2600325"/>
            <a:ext cx="179388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61" name="Line 13"/>
          <p:cNvSpPr>
            <a:spLocks noChangeShapeType="1"/>
          </p:cNvSpPr>
          <p:nvPr/>
        </p:nvSpPr>
        <p:spPr bwMode="auto">
          <a:xfrm flipH="1">
            <a:off x="1331913" y="2600325"/>
            <a:ext cx="179387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62" name="Line 14"/>
          <p:cNvSpPr>
            <a:spLocks noChangeShapeType="1"/>
          </p:cNvSpPr>
          <p:nvPr/>
        </p:nvSpPr>
        <p:spPr bwMode="auto">
          <a:xfrm flipH="1">
            <a:off x="1547813" y="2600325"/>
            <a:ext cx="179387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63" name="Line 15"/>
          <p:cNvSpPr>
            <a:spLocks noChangeShapeType="1"/>
          </p:cNvSpPr>
          <p:nvPr/>
        </p:nvSpPr>
        <p:spPr bwMode="auto">
          <a:xfrm flipH="1">
            <a:off x="1763713" y="2600325"/>
            <a:ext cx="179387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64" name="Line 16"/>
          <p:cNvSpPr>
            <a:spLocks noChangeShapeType="1"/>
          </p:cNvSpPr>
          <p:nvPr/>
        </p:nvSpPr>
        <p:spPr bwMode="auto">
          <a:xfrm flipH="1">
            <a:off x="1979613" y="2600325"/>
            <a:ext cx="179387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65" name="Line 17"/>
          <p:cNvSpPr>
            <a:spLocks noChangeShapeType="1"/>
          </p:cNvSpPr>
          <p:nvPr/>
        </p:nvSpPr>
        <p:spPr bwMode="auto">
          <a:xfrm flipH="1">
            <a:off x="2195513" y="2600325"/>
            <a:ext cx="179387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66" name="Oval 18"/>
          <p:cNvSpPr>
            <a:spLocks noChangeArrowheads="1"/>
          </p:cNvSpPr>
          <p:nvPr/>
        </p:nvSpPr>
        <p:spPr bwMode="auto">
          <a:xfrm>
            <a:off x="792163" y="3141663"/>
            <a:ext cx="971550" cy="9715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67" name="Line 19"/>
          <p:cNvSpPr>
            <a:spLocks noChangeShapeType="1"/>
          </p:cNvSpPr>
          <p:nvPr/>
        </p:nvSpPr>
        <p:spPr bwMode="auto">
          <a:xfrm>
            <a:off x="1258888" y="2781300"/>
            <a:ext cx="0" cy="827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68" name="Line 20"/>
          <p:cNvSpPr>
            <a:spLocks noChangeShapeType="1"/>
          </p:cNvSpPr>
          <p:nvPr/>
        </p:nvSpPr>
        <p:spPr bwMode="auto">
          <a:xfrm>
            <a:off x="792163" y="3644900"/>
            <a:ext cx="0" cy="17287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69" name="Rectangle 21"/>
          <p:cNvSpPr>
            <a:spLocks noChangeArrowheads="1"/>
          </p:cNvSpPr>
          <p:nvPr/>
        </p:nvSpPr>
        <p:spPr bwMode="auto">
          <a:xfrm>
            <a:off x="539750" y="5157788"/>
            <a:ext cx="539750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70" name="Line 22"/>
          <p:cNvSpPr>
            <a:spLocks noChangeShapeType="1"/>
          </p:cNvSpPr>
          <p:nvPr/>
        </p:nvSpPr>
        <p:spPr bwMode="auto">
          <a:xfrm>
            <a:off x="1763713" y="3644900"/>
            <a:ext cx="0" cy="2771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71" name="Oval 23"/>
          <p:cNvSpPr>
            <a:spLocks noChangeArrowheads="1"/>
          </p:cNvSpPr>
          <p:nvPr/>
        </p:nvSpPr>
        <p:spPr bwMode="auto">
          <a:xfrm>
            <a:off x="1835150" y="4508500"/>
            <a:ext cx="217488" cy="3603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75" name="Freeform 27"/>
          <p:cNvSpPr>
            <a:spLocks/>
          </p:cNvSpPr>
          <p:nvPr/>
        </p:nvSpPr>
        <p:spPr bwMode="auto">
          <a:xfrm>
            <a:off x="1763713" y="4833938"/>
            <a:ext cx="215900" cy="752475"/>
          </a:xfrm>
          <a:custGeom>
            <a:avLst/>
            <a:gdLst>
              <a:gd name="T0" fmla="*/ 232 w 232"/>
              <a:gd name="T1" fmla="*/ 0 h 474"/>
              <a:gd name="T2" fmla="*/ 184 w 232"/>
              <a:gd name="T3" fmla="*/ 152 h 474"/>
              <a:gd name="T4" fmla="*/ 48 w 232"/>
              <a:gd name="T5" fmla="*/ 400 h 474"/>
              <a:gd name="T6" fmla="*/ 16 w 232"/>
              <a:gd name="T7" fmla="*/ 448 h 474"/>
              <a:gd name="T8" fmla="*/ 8 w 232"/>
              <a:gd name="T9" fmla="*/ 472 h 474"/>
              <a:gd name="T10" fmla="*/ 0 w 232"/>
              <a:gd name="T11" fmla="*/ 472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2" h="474">
                <a:moveTo>
                  <a:pt x="232" y="0"/>
                </a:moveTo>
                <a:cubicBezTo>
                  <a:pt x="214" y="53"/>
                  <a:pt x="216" y="105"/>
                  <a:pt x="184" y="152"/>
                </a:cubicBezTo>
                <a:cubicBezTo>
                  <a:pt x="164" y="230"/>
                  <a:pt x="94" y="332"/>
                  <a:pt x="48" y="400"/>
                </a:cubicBezTo>
                <a:cubicBezTo>
                  <a:pt x="37" y="416"/>
                  <a:pt x="27" y="432"/>
                  <a:pt x="16" y="448"/>
                </a:cubicBezTo>
                <a:cubicBezTo>
                  <a:pt x="11" y="455"/>
                  <a:pt x="13" y="465"/>
                  <a:pt x="8" y="472"/>
                </a:cubicBezTo>
                <a:cubicBezTo>
                  <a:pt x="7" y="474"/>
                  <a:pt x="3" y="472"/>
                  <a:pt x="0" y="472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76" name="Line 28"/>
          <p:cNvSpPr>
            <a:spLocks noChangeShapeType="1"/>
          </p:cNvSpPr>
          <p:nvPr/>
        </p:nvSpPr>
        <p:spPr bwMode="auto">
          <a:xfrm flipH="1">
            <a:off x="1727200" y="4868863"/>
            <a:ext cx="180975" cy="252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77" name="Text Box 29"/>
          <p:cNvSpPr txBox="1">
            <a:spLocks noChangeArrowheads="1"/>
          </p:cNvSpPr>
          <p:nvPr/>
        </p:nvSpPr>
        <p:spPr bwMode="auto">
          <a:xfrm>
            <a:off x="2916238" y="2492375"/>
            <a:ext cx="442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解：受力分析如图所示：</a:t>
            </a:r>
          </a:p>
        </p:txBody>
      </p:sp>
      <p:sp>
        <p:nvSpPr>
          <p:cNvPr id="155678" name="Line 30"/>
          <p:cNvSpPr>
            <a:spLocks noChangeShapeType="1"/>
          </p:cNvSpPr>
          <p:nvPr/>
        </p:nvSpPr>
        <p:spPr bwMode="auto">
          <a:xfrm>
            <a:off x="792163" y="5445125"/>
            <a:ext cx="0" cy="900113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79" name="Line 31"/>
          <p:cNvSpPr>
            <a:spLocks noChangeShapeType="1"/>
          </p:cNvSpPr>
          <p:nvPr/>
        </p:nvSpPr>
        <p:spPr bwMode="auto">
          <a:xfrm flipV="1">
            <a:off x="792163" y="4760913"/>
            <a:ext cx="0" cy="684212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80" name="Line 32"/>
          <p:cNvSpPr>
            <a:spLocks noChangeShapeType="1"/>
          </p:cNvSpPr>
          <p:nvPr/>
        </p:nvSpPr>
        <p:spPr bwMode="auto">
          <a:xfrm>
            <a:off x="792163" y="4221163"/>
            <a:ext cx="0" cy="468312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81" name="Line 33"/>
          <p:cNvSpPr>
            <a:spLocks noChangeShapeType="1"/>
          </p:cNvSpPr>
          <p:nvPr/>
        </p:nvSpPr>
        <p:spPr bwMode="auto">
          <a:xfrm>
            <a:off x="1763713" y="5229225"/>
            <a:ext cx="0" cy="75565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82" name="Line 34"/>
          <p:cNvSpPr>
            <a:spLocks noChangeShapeType="1"/>
          </p:cNvSpPr>
          <p:nvPr/>
        </p:nvSpPr>
        <p:spPr bwMode="auto">
          <a:xfrm flipV="1">
            <a:off x="1763713" y="4603750"/>
            <a:ext cx="0" cy="57626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84" name="Line 36"/>
          <p:cNvSpPr>
            <a:spLocks noChangeShapeType="1"/>
          </p:cNvSpPr>
          <p:nvPr/>
        </p:nvSpPr>
        <p:spPr bwMode="auto">
          <a:xfrm>
            <a:off x="1763713" y="4137025"/>
            <a:ext cx="0" cy="468313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55685" name="Object 37"/>
          <p:cNvGraphicFramePr>
            <a:graphicFrameLocks noChangeAspect="1"/>
          </p:cNvGraphicFramePr>
          <p:nvPr/>
        </p:nvGraphicFramePr>
        <p:xfrm>
          <a:off x="250825" y="5876925"/>
          <a:ext cx="5048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公式" r:id="rId9" imgW="266400" imgH="253800" progId="Equation.3">
                  <p:embed/>
                </p:oleObj>
              </mc:Choice>
              <mc:Fallback>
                <p:oleObj name="公式" r:id="rId9" imgW="266400" imgH="253800" progId="Equation.3">
                  <p:embed/>
                  <p:pic>
                    <p:nvPicPr>
                      <p:cNvPr id="155685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876925"/>
                        <a:ext cx="5048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86" name="Object 38"/>
          <p:cNvGraphicFramePr>
            <a:graphicFrameLocks noChangeAspect="1"/>
          </p:cNvGraphicFramePr>
          <p:nvPr/>
        </p:nvGraphicFramePr>
        <p:xfrm>
          <a:off x="1800225" y="5624513"/>
          <a:ext cx="4286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公式" r:id="rId11" imgW="241200" imgH="253800" progId="Equation.3">
                  <p:embed/>
                </p:oleObj>
              </mc:Choice>
              <mc:Fallback>
                <p:oleObj name="公式" r:id="rId11" imgW="241200" imgH="253800" progId="Equation.3">
                  <p:embed/>
                  <p:pic>
                    <p:nvPicPr>
                      <p:cNvPr id="15568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5624513"/>
                        <a:ext cx="4286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87" name="Object 39"/>
          <p:cNvGraphicFramePr>
            <a:graphicFrameLocks noChangeAspect="1"/>
          </p:cNvGraphicFramePr>
          <p:nvPr/>
        </p:nvGraphicFramePr>
        <p:xfrm>
          <a:off x="287338" y="4437063"/>
          <a:ext cx="3444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公式" r:id="rId13" imgW="139680" imgH="164880" progId="Equation.3">
                  <p:embed/>
                </p:oleObj>
              </mc:Choice>
              <mc:Fallback>
                <p:oleObj name="公式" r:id="rId13" imgW="139680" imgH="164880" progId="Equation.3">
                  <p:embed/>
                  <p:pic>
                    <p:nvPicPr>
                      <p:cNvPr id="155687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4437063"/>
                        <a:ext cx="34448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88" name="Object 40"/>
          <p:cNvGraphicFramePr>
            <a:graphicFrameLocks noChangeAspect="1"/>
          </p:cNvGraphicFramePr>
          <p:nvPr/>
        </p:nvGraphicFramePr>
        <p:xfrm>
          <a:off x="1908175" y="4041775"/>
          <a:ext cx="3444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公式" r:id="rId15" imgW="139680" imgH="164880" progId="Equation.3">
                  <p:embed/>
                </p:oleObj>
              </mc:Choice>
              <mc:Fallback>
                <p:oleObj name="公式" r:id="rId15" imgW="139680" imgH="164880" progId="Equation.3">
                  <p:embed/>
                  <p:pic>
                    <p:nvPicPr>
                      <p:cNvPr id="155688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041775"/>
                        <a:ext cx="34448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89" name="Text Box 41"/>
          <p:cNvSpPr txBox="1">
            <a:spLocks noChangeArrowheads="1"/>
          </p:cNvSpPr>
          <p:nvPr/>
        </p:nvSpPr>
        <p:spPr bwMode="auto">
          <a:xfrm>
            <a:off x="3132138" y="3105150"/>
            <a:ext cx="5437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      和      应用牛顿运动定律得：</a:t>
            </a:r>
          </a:p>
        </p:txBody>
      </p:sp>
      <p:graphicFrame>
        <p:nvGraphicFramePr>
          <p:cNvPr id="155690" name="Object 42"/>
          <p:cNvGraphicFramePr>
            <a:graphicFrameLocks noChangeAspect="1"/>
          </p:cNvGraphicFramePr>
          <p:nvPr/>
        </p:nvGraphicFramePr>
        <p:xfrm>
          <a:off x="3527425" y="3141663"/>
          <a:ext cx="4254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公式" r:id="rId16" imgW="203040" imgH="164880" progId="Equation.3">
                  <p:embed/>
                </p:oleObj>
              </mc:Choice>
              <mc:Fallback>
                <p:oleObj name="公式" r:id="rId16" imgW="203040" imgH="164880" progId="Equation.3">
                  <p:embed/>
                  <p:pic>
                    <p:nvPicPr>
                      <p:cNvPr id="15569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3141663"/>
                        <a:ext cx="42545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91" name="Object 43"/>
          <p:cNvGraphicFramePr>
            <a:graphicFrameLocks noChangeAspect="1"/>
          </p:cNvGraphicFramePr>
          <p:nvPr/>
        </p:nvGraphicFramePr>
        <p:xfrm>
          <a:off x="4310063" y="3176588"/>
          <a:ext cx="4064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公式" r:id="rId18" imgW="164880" imgH="139680" progId="Equation.3">
                  <p:embed/>
                </p:oleObj>
              </mc:Choice>
              <mc:Fallback>
                <p:oleObj name="公式" r:id="rId18" imgW="164880" imgH="139680" progId="Equation.3">
                  <p:embed/>
                  <p:pic>
                    <p:nvPicPr>
                      <p:cNvPr id="15569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063" y="3176588"/>
                        <a:ext cx="40640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92" name="Object 44"/>
          <p:cNvGraphicFramePr>
            <a:graphicFrameLocks noChangeAspect="1"/>
          </p:cNvGraphicFramePr>
          <p:nvPr/>
        </p:nvGraphicFramePr>
        <p:xfrm>
          <a:off x="3887788" y="3536950"/>
          <a:ext cx="205263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公式" r:id="rId20" imgW="939600" imgH="215640" progId="Equation.3">
                  <p:embed/>
                </p:oleObj>
              </mc:Choice>
              <mc:Fallback>
                <p:oleObj name="公式" r:id="rId20" imgW="939600" imgH="215640" progId="Equation.3">
                  <p:embed/>
                  <p:pic>
                    <p:nvPicPr>
                      <p:cNvPr id="155692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88" y="3536950"/>
                        <a:ext cx="2052637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93" name="Object 45"/>
          <p:cNvGraphicFramePr>
            <a:graphicFrameLocks noChangeAspect="1"/>
          </p:cNvGraphicFramePr>
          <p:nvPr/>
        </p:nvGraphicFramePr>
        <p:xfrm>
          <a:off x="3924300" y="4113213"/>
          <a:ext cx="197961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公式" r:id="rId22" imgW="876240" imgH="228600" progId="Equation.3">
                  <p:embed/>
                </p:oleObj>
              </mc:Choice>
              <mc:Fallback>
                <p:oleObj name="公式" r:id="rId22" imgW="876240" imgH="228600" progId="Equation.3">
                  <p:embed/>
                  <p:pic>
                    <p:nvPicPr>
                      <p:cNvPr id="155693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113213"/>
                        <a:ext cx="1979613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94" name="Object 46"/>
          <p:cNvGraphicFramePr>
            <a:graphicFrameLocks noChangeAspect="1"/>
          </p:cNvGraphicFramePr>
          <p:nvPr/>
        </p:nvGraphicFramePr>
        <p:xfrm>
          <a:off x="4140200" y="4689475"/>
          <a:ext cx="248443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公式" r:id="rId24" imgW="1257120" imgH="393480" progId="Equation.3">
                  <p:embed/>
                </p:oleObj>
              </mc:Choice>
              <mc:Fallback>
                <p:oleObj name="公式" r:id="rId24" imgW="1257120" imgH="393480" progId="Equation.3">
                  <p:embed/>
                  <p:pic>
                    <p:nvPicPr>
                      <p:cNvPr id="155694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689475"/>
                        <a:ext cx="248443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96" name="Object 48"/>
          <p:cNvGraphicFramePr>
            <a:graphicFrameLocks noChangeAspect="1"/>
          </p:cNvGraphicFramePr>
          <p:nvPr/>
        </p:nvGraphicFramePr>
        <p:xfrm>
          <a:off x="5976938" y="5481638"/>
          <a:ext cx="18002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公式" r:id="rId26" imgW="799920" imgH="228600" progId="Equation.3">
                  <p:embed/>
                </p:oleObj>
              </mc:Choice>
              <mc:Fallback>
                <p:oleObj name="公式" r:id="rId26" imgW="799920" imgH="228600" progId="Equation.3">
                  <p:embed/>
                  <p:pic>
                    <p:nvPicPr>
                      <p:cNvPr id="155696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5481638"/>
                        <a:ext cx="18002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97" name="Object 49"/>
          <p:cNvGraphicFramePr>
            <a:graphicFrameLocks noChangeAspect="1"/>
          </p:cNvGraphicFramePr>
          <p:nvPr/>
        </p:nvGraphicFramePr>
        <p:xfrm>
          <a:off x="3851275" y="5913438"/>
          <a:ext cx="421322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公式" r:id="rId28" imgW="2120760" imgH="393480" progId="Equation.3">
                  <p:embed/>
                </p:oleObj>
              </mc:Choice>
              <mc:Fallback>
                <p:oleObj name="公式" r:id="rId28" imgW="2120760" imgH="393480" progId="Equation.3">
                  <p:embed/>
                  <p:pic>
                    <p:nvPicPr>
                      <p:cNvPr id="155697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5913438"/>
                        <a:ext cx="4213225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98" name="AutoShape 50"/>
          <p:cNvSpPr>
            <a:spLocks/>
          </p:cNvSpPr>
          <p:nvPr/>
        </p:nvSpPr>
        <p:spPr bwMode="auto">
          <a:xfrm>
            <a:off x="3492500" y="3644900"/>
            <a:ext cx="288925" cy="863600"/>
          </a:xfrm>
          <a:prstGeom prst="leftBrace">
            <a:avLst>
              <a:gd name="adj1" fmla="val 24908"/>
              <a:gd name="adj2" fmla="val 50000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99" name="Line 51"/>
          <p:cNvSpPr>
            <a:spLocks noChangeShapeType="1"/>
          </p:cNvSpPr>
          <p:nvPr/>
        </p:nvSpPr>
        <p:spPr bwMode="auto">
          <a:xfrm>
            <a:off x="6119813" y="3824288"/>
            <a:ext cx="8286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700" name="Text Box 52"/>
          <p:cNvSpPr txBox="1">
            <a:spLocks noChangeArrowheads="1"/>
          </p:cNvSpPr>
          <p:nvPr/>
        </p:nvSpPr>
        <p:spPr bwMode="auto">
          <a:xfrm>
            <a:off x="7019925" y="3573463"/>
            <a:ext cx="1476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</a:p>
        </p:txBody>
      </p:sp>
      <p:sp>
        <p:nvSpPr>
          <p:cNvPr id="155701" name="Line 53"/>
          <p:cNvSpPr>
            <a:spLocks noChangeShapeType="1"/>
          </p:cNvSpPr>
          <p:nvPr/>
        </p:nvSpPr>
        <p:spPr bwMode="auto">
          <a:xfrm>
            <a:off x="6084888" y="4400550"/>
            <a:ext cx="8286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702" name="Text Box 54"/>
          <p:cNvSpPr txBox="1">
            <a:spLocks noChangeArrowheads="1"/>
          </p:cNvSpPr>
          <p:nvPr/>
        </p:nvSpPr>
        <p:spPr bwMode="auto">
          <a:xfrm>
            <a:off x="7056438" y="4076700"/>
            <a:ext cx="1476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</a:p>
        </p:txBody>
      </p:sp>
      <p:sp>
        <p:nvSpPr>
          <p:cNvPr id="155703" name="Text Box 55"/>
          <p:cNvSpPr txBox="1">
            <a:spLocks noChangeArrowheads="1"/>
          </p:cNvSpPr>
          <p:nvPr/>
        </p:nvSpPr>
        <p:spPr bwMode="auto">
          <a:xfrm>
            <a:off x="2124075" y="4905375"/>
            <a:ext cx="2411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）得：</a:t>
            </a:r>
          </a:p>
        </p:txBody>
      </p:sp>
      <p:sp>
        <p:nvSpPr>
          <p:cNvPr id="155704" name="AutoShape 56"/>
          <p:cNvSpPr>
            <a:spLocks noChangeArrowheads="1"/>
          </p:cNvSpPr>
          <p:nvPr/>
        </p:nvSpPr>
        <p:spPr bwMode="auto">
          <a:xfrm>
            <a:off x="6659563" y="4976813"/>
            <a:ext cx="396875" cy="180975"/>
          </a:xfrm>
          <a:prstGeom prst="rightArrow">
            <a:avLst>
              <a:gd name="adj1" fmla="val 50000"/>
              <a:gd name="adj2" fmla="val 54825"/>
            </a:avLst>
          </a:prstGeom>
          <a:solidFill>
            <a:srgbClr val="FF0066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705" name="Text Box 57"/>
          <p:cNvSpPr txBox="1">
            <a:spLocks noChangeArrowheads="1"/>
          </p:cNvSpPr>
          <p:nvPr/>
        </p:nvSpPr>
        <p:spPr bwMode="auto">
          <a:xfrm>
            <a:off x="2484438" y="5553075"/>
            <a:ext cx="421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由相对加速度的关系得：</a:t>
            </a:r>
          </a:p>
        </p:txBody>
      </p:sp>
      <p:graphicFrame>
        <p:nvGraphicFramePr>
          <p:cNvPr id="155706" name="Object 58"/>
          <p:cNvGraphicFramePr>
            <a:graphicFrameLocks noChangeAspect="1"/>
          </p:cNvGraphicFramePr>
          <p:nvPr/>
        </p:nvGraphicFramePr>
        <p:xfrm>
          <a:off x="7200900" y="4616450"/>
          <a:ext cx="16065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Equation" r:id="rId30" imgW="812520" imgH="393480" progId="Equation.DSMT4">
                  <p:embed/>
                </p:oleObj>
              </mc:Choice>
              <mc:Fallback>
                <p:oleObj name="Equation" r:id="rId30" imgW="812520" imgH="393480" progId="Equation.DSMT4">
                  <p:embed/>
                  <p:pic>
                    <p:nvPicPr>
                      <p:cNvPr id="155706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4616450"/>
                        <a:ext cx="160655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555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5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5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5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5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5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5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5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5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5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5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5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5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5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5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5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5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5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5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5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5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5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5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5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5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5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5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5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5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5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5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5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5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5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55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55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5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5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5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5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5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55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5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5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1" dur="2000"/>
                                        <p:tgtEl>
                                          <p:spTgt spid="15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55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55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15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155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89" grpId="0"/>
      <p:bldP spid="155698" grpId="0" animBg="1"/>
      <p:bldP spid="155700" grpId="0"/>
      <p:bldP spid="155702" grpId="0"/>
      <p:bldP spid="155703" grpId="0"/>
      <p:bldP spid="15570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63588"/>
            <a:ext cx="8945563" cy="16002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sz="2400">
                <a:solidFill>
                  <a:srgbClr val="FF0066"/>
                </a:solidFill>
              </a:rPr>
              <a:t>   </a:t>
            </a:r>
            <a:r>
              <a:rPr lang="zh-CN" altLang="en-US" sz="2400" b="1">
                <a:solidFill>
                  <a:srgbClr val="FF0066"/>
                </a:solidFill>
                <a:latin typeface="宋体" panose="02010600030101010101" pitchFamily="2" charset="-122"/>
              </a:rPr>
              <a:t>例题</a:t>
            </a:r>
            <a:r>
              <a:rPr lang="en-US" altLang="zh-CN" sz="2400" b="1">
                <a:solidFill>
                  <a:srgbClr val="FF0066"/>
                </a:solidFill>
                <a:latin typeface="宋体" panose="02010600030101010101" pitchFamily="2" charset="-122"/>
              </a:rPr>
              <a:t>6:</a:t>
            </a:r>
            <a:r>
              <a:rPr lang="en-US" altLang="zh-CN" sz="2400" b="1">
                <a:latin typeface="宋体" panose="02010600030101010101" pitchFamily="2" charset="-122"/>
              </a:rPr>
              <a:t> </a:t>
            </a:r>
            <a:r>
              <a:rPr lang="zh-CN" altLang="en-US" sz="2400" b="1">
                <a:latin typeface="宋体" panose="02010600030101010101" pitchFamily="2" charset="-122"/>
              </a:rPr>
              <a:t>一根长为</a:t>
            </a:r>
            <a:r>
              <a:rPr lang="zh-CN" altLang="en-US" sz="2400" b="1" i="1">
                <a:solidFill>
                  <a:srgbClr val="0000FF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b="1">
                <a:latin typeface="宋体" panose="02010600030101010101" pitchFamily="2" charset="-122"/>
              </a:rPr>
              <a:t>，质量为</a:t>
            </a:r>
            <a:r>
              <a:rPr lang="zh-CN" altLang="en-US" sz="2400" b="1" i="1">
                <a:solidFill>
                  <a:srgbClr val="0000FF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400" b="1">
                <a:latin typeface="宋体" panose="02010600030101010101" pitchFamily="2" charset="-122"/>
              </a:rPr>
              <a:t>的均匀柔软的链条，开始时链条静止，长为</a:t>
            </a:r>
            <a:r>
              <a:rPr lang="zh-CN" altLang="en-US" sz="2400" b="1" i="1">
                <a:solidFill>
                  <a:srgbClr val="0000FF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400" b="1">
                <a:latin typeface="宋体" panose="02010600030101010101" pitchFamily="2" charset="-122"/>
              </a:rPr>
              <a:t>的一段放在光滑桌面上，长为 </a:t>
            </a:r>
            <a:r>
              <a:rPr lang="zh-CN" altLang="en-US" sz="2400" b="1" i="1">
                <a:solidFill>
                  <a:srgbClr val="0000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400" b="1">
                <a:latin typeface="宋体" panose="02010600030101010101" pitchFamily="2" charset="-122"/>
              </a:rPr>
              <a:t>的另一段铅直下垂。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zh-CN" altLang="zh-CN" sz="2400" b="1">
                <a:latin typeface="宋体" panose="02010600030101010101" pitchFamily="2" charset="-122"/>
              </a:rPr>
              <a:t>     (1)  </a:t>
            </a:r>
            <a:r>
              <a:rPr lang="zh-CN" altLang="en-US" sz="2400" b="1">
                <a:latin typeface="宋体" panose="02010600030101010101" pitchFamily="2" charset="-122"/>
              </a:rPr>
              <a:t>求整个链条刚离开桌面时的速度。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 </a:t>
            </a:r>
            <a:r>
              <a:rPr lang="en-US" altLang="zh-CN" sz="2400" b="1">
                <a:latin typeface="宋体" panose="02010600030101010101" pitchFamily="2" charset="-122"/>
              </a:rPr>
              <a:t>(2)  </a:t>
            </a:r>
            <a:r>
              <a:rPr lang="zh-CN" altLang="en-US" sz="2400" b="1">
                <a:latin typeface="宋体" panose="02010600030101010101" pitchFamily="2" charset="-122"/>
              </a:rPr>
              <a:t>求链条由刚开始运动到完全离开桌面所需要的时间。</a:t>
            </a:r>
            <a:endParaRPr lang="zh-CN" altLang="zh-CN" sz="2400" b="1">
              <a:latin typeface="宋体" panose="02010600030101010101" pitchFamily="2" charset="-122"/>
            </a:endParaRPr>
          </a:p>
        </p:txBody>
      </p:sp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792163" y="4076700"/>
          <a:ext cx="105568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公式" r:id="rId3" imgW="380880" imgH="368280" progId="Equation.3">
                  <p:embed/>
                </p:oleObj>
              </mc:Choice>
              <mc:Fallback>
                <p:oleObj name="公式" r:id="rId3" imgW="380880" imgH="368280" progId="Equation.3">
                  <p:embed/>
                  <p:pic>
                    <p:nvPicPr>
                      <p:cNvPr id="156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4076700"/>
                        <a:ext cx="1055687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6" name="Object 4"/>
          <p:cNvGraphicFramePr>
            <a:graphicFrameLocks noChangeAspect="1"/>
          </p:cNvGraphicFramePr>
          <p:nvPr/>
        </p:nvGraphicFramePr>
        <p:xfrm>
          <a:off x="1154113" y="5262563"/>
          <a:ext cx="3810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Equation" r:id="rId5" imgW="1155600" imgH="355320" progId="Equation.DSMT4">
                  <p:embed/>
                </p:oleObj>
              </mc:Choice>
              <mc:Fallback>
                <p:oleObj name="Equation" r:id="rId5" imgW="1155600" imgH="355320" progId="Equation.DSMT4">
                  <p:embed/>
                  <p:pic>
                    <p:nvPicPr>
                      <p:cNvPr id="1566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5262563"/>
                        <a:ext cx="38100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6680" name="Group 8"/>
          <p:cNvGrpSpPr>
            <a:grpSpLocks/>
          </p:cNvGrpSpPr>
          <p:nvPr/>
        </p:nvGrpSpPr>
        <p:grpSpPr bwMode="auto">
          <a:xfrm>
            <a:off x="6659563" y="4545013"/>
            <a:ext cx="2125662" cy="1584325"/>
            <a:chOff x="4324" y="1895"/>
            <a:chExt cx="1148" cy="543"/>
          </a:xfrm>
        </p:grpSpPr>
        <p:sp>
          <p:nvSpPr>
            <p:cNvPr id="156681" name="Line 9"/>
            <p:cNvSpPr>
              <a:spLocks noChangeShapeType="1"/>
            </p:cNvSpPr>
            <p:nvPr/>
          </p:nvSpPr>
          <p:spPr bwMode="auto">
            <a:xfrm>
              <a:off x="5280" y="1920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6682" name="Line 10"/>
            <p:cNvSpPr>
              <a:spLocks noChangeShapeType="1"/>
            </p:cNvSpPr>
            <p:nvPr/>
          </p:nvSpPr>
          <p:spPr bwMode="auto">
            <a:xfrm>
              <a:off x="5280" y="2304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6683" name="Line 11"/>
            <p:cNvSpPr>
              <a:spLocks noChangeShapeType="1"/>
            </p:cNvSpPr>
            <p:nvPr/>
          </p:nvSpPr>
          <p:spPr bwMode="auto">
            <a:xfrm>
              <a:off x="4324" y="1953"/>
              <a:ext cx="912" cy="0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6684" name="Line 12"/>
            <p:cNvSpPr>
              <a:spLocks noChangeShapeType="1"/>
            </p:cNvSpPr>
            <p:nvPr/>
          </p:nvSpPr>
          <p:spPr bwMode="auto">
            <a:xfrm flipH="1">
              <a:off x="4435" y="1953"/>
              <a:ext cx="144" cy="4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6685" name="Line 13"/>
            <p:cNvSpPr>
              <a:spLocks noChangeShapeType="1"/>
            </p:cNvSpPr>
            <p:nvPr/>
          </p:nvSpPr>
          <p:spPr bwMode="auto">
            <a:xfrm>
              <a:off x="4944" y="1958"/>
              <a:ext cx="144" cy="4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56686" name="Object 14"/>
            <p:cNvGraphicFramePr>
              <a:graphicFrameLocks noChangeAspect="1"/>
            </p:cNvGraphicFramePr>
            <p:nvPr/>
          </p:nvGraphicFramePr>
          <p:xfrm>
            <a:off x="5304" y="2016"/>
            <a:ext cx="129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1" name="公式" r:id="rId7" imgW="126720" imgH="139680" progId="Equation.3">
                    <p:embed/>
                  </p:oleObj>
                </mc:Choice>
                <mc:Fallback>
                  <p:oleObj name="公式" r:id="rId7" imgW="126720" imgH="139680" progId="Equation.3">
                    <p:embed/>
                    <p:pic>
                      <p:nvPicPr>
                        <p:cNvPr id="156686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4" y="2016"/>
                          <a:ext cx="129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6687" name="Group 15"/>
            <p:cNvGrpSpPr>
              <a:grpSpLocks/>
            </p:cNvGrpSpPr>
            <p:nvPr/>
          </p:nvGrpSpPr>
          <p:grpSpPr bwMode="auto">
            <a:xfrm>
              <a:off x="4665" y="1895"/>
              <a:ext cx="615" cy="408"/>
              <a:chOff x="4665" y="1895"/>
              <a:chExt cx="615" cy="408"/>
            </a:xfrm>
          </p:grpSpPr>
          <p:sp>
            <p:nvSpPr>
              <p:cNvPr id="156688" name="Oval 16"/>
              <p:cNvSpPr>
                <a:spLocks noChangeArrowheads="1"/>
              </p:cNvSpPr>
              <p:nvPr/>
            </p:nvSpPr>
            <p:spPr bwMode="auto">
              <a:xfrm rot="-5400000">
                <a:off x="5207" y="2231"/>
                <a:ext cx="96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6689" name="Oval 17"/>
              <p:cNvSpPr>
                <a:spLocks noChangeArrowheads="1"/>
              </p:cNvSpPr>
              <p:nvPr/>
            </p:nvSpPr>
            <p:spPr bwMode="auto">
              <a:xfrm rot="-5400000">
                <a:off x="5208" y="2136"/>
                <a:ext cx="96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6690" name="Oval 18"/>
              <p:cNvSpPr>
                <a:spLocks noChangeArrowheads="1"/>
              </p:cNvSpPr>
              <p:nvPr/>
            </p:nvSpPr>
            <p:spPr bwMode="auto">
              <a:xfrm rot="-5400000">
                <a:off x="5207" y="2039"/>
                <a:ext cx="96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6691" name="Oval 19"/>
              <p:cNvSpPr>
                <a:spLocks noChangeArrowheads="1"/>
              </p:cNvSpPr>
              <p:nvPr/>
            </p:nvSpPr>
            <p:spPr bwMode="auto">
              <a:xfrm rot="-5400000">
                <a:off x="5207" y="1943"/>
                <a:ext cx="96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56692" name="Group 20"/>
              <p:cNvGrpSpPr>
                <a:grpSpLocks/>
              </p:cNvGrpSpPr>
              <p:nvPr/>
            </p:nvGrpSpPr>
            <p:grpSpPr bwMode="auto">
              <a:xfrm>
                <a:off x="4665" y="1895"/>
                <a:ext cx="582" cy="48"/>
                <a:chOff x="4665" y="1895"/>
                <a:chExt cx="582" cy="48"/>
              </a:xfrm>
            </p:grpSpPr>
            <p:grpSp>
              <p:nvGrpSpPr>
                <p:cNvPr id="156693" name="Group 21"/>
                <p:cNvGrpSpPr>
                  <a:grpSpLocks/>
                </p:cNvGrpSpPr>
                <p:nvPr/>
              </p:nvGrpSpPr>
              <p:grpSpPr bwMode="auto">
                <a:xfrm>
                  <a:off x="4767" y="1895"/>
                  <a:ext cx="480" cy="48"/>
                  <a:chOff x="4656" y="1872"/>
                  <a:chExt cx="480" cy="48"/>
                </a:xfrm>
              </p:grpSpPr>
              <p:sp>
                <p:nvSpPr>
                  <p:cNvPr id="156694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872"/>
                    <a:ext cx="96" cy="4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8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1C1C1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56695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4752" y="1872"/>
                    <a:ext cx="96" cy="4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8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1C1C1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56696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1872"/>
                    <a:ext cx="96" cy="4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8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1C1C1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56697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1872"/>
                    <a:ext cx="96" cy="4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8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1C1C1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56698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5040" y="1872"/>
                    <a:ext cx="96" cy="4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8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1C1C1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56699" name="Oval 27"/>
                <p:cNvSpPr>
                  <a:spLocks noChangeArrowheads="1"/>
                </p:cNvSpPr>
                <p:nvPr/>
              </p:nvSpPr>
              <p:spPr bwMode="auto">
                <a:xfrm>
                  <a:off x="4665" y="1895"/>
                  <a:ext cx="96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156700" name="Line 28"/>
            <p:cNvSpPr>
              <a:spLocks noChangeShapeType="1"/>
            </p:cNvSpPr>
            <p:nvPr/>
          </p:nvSpPr>
          <p:spPr bwMode="auto">
            <a:xfrm>
              <a:off x="5376" y="2160"/>
              <a:ext cx="0" cy="14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6701" name="Line 29"/>
            <p:cNvSpPr>
              <a:spLocks noChangeShapeType="1"/>
            </p:cNvSpPr>
            <p:nvPr/>
          </p:nvSpPr>
          <p:spPr bwMode="auto">
            <a:xfrm flipV="1">
              <a:off x="5376" y="1920"/>
              <a:ext cx="0" cy="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156702" name="Object 30"/>
          <p:cNvGraphicFramePr>
            <a:graphicFrameLocks noChangeAspect="1"/>
          </p:cNvGraphicFramePr>
          <p:nvPr/>
        </p:nvGraphicFramePr>
        <p:xfrm>
          <a:off x="1835150" y="4400550"/>
          <a:ext cx="11160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公式" r:id="rId9" imgW="355320" imgH="164880" progId="Equation.3">
                  <p:embed/>
                </p:oleObj>
              </mc:Choice>
              <mc:Fallback>
                <p:oleObj name="公式" r:id="rId9" imgW="355320" imgH="164880" progId="Equation.3">
                  <p:embed/>
                  <p:pic>
                    <p:nvPicPr>
                      <p:cNvPr id="15670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400550"/>
                        <a:ext cx="111601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03" name="Object 31"/>
          <p:cNvGraphicFramePr>
            <a:graphicFrameLocks noChangeAspect="1"/>
          </p:cNvGraphicFramePr>
          <p:nvPr/>
        </p:nvGraphicFramePr>
        <p:xfrm>
          <a:off x="2935288" y="4149725"/>
          <a:ext cx="1401762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11" imgW="533160" imgH="393480" progId="Equation.DSMT4">
                  <p:embed/>
                </p:oleObj>
              </mc:Choice>
              <mc:Fallback>
                <p:oleObj name="Equation" r:id="rId11" imgW="533160" imgH="393480" progId="Equation.DSMT4">
                  <p:embed/>
                  <p:pic>
                    <p:nvPicPr>
                      <p:cNvPr id="15670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4149725"/>
                        <a:ext cx="1401762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707" name="Text Box 35"/>
          <p:cNvSpPr txBox="1">
            <a:spLocks noChangeArrowheads="1"/>
          </p:cNvSpPr>
          <p:nvPr/>
        </p:nvSpPr>
        <p:spPr bwMode="auto">
          <a:xfrm>
            <a:off x="228600" y="2852738"/>
            <a:ext cx="8915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3" tIns="45717" rIns="91433" bIns="45717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解：取整个链条为研究对象，当下垂段长为</a:t>
            </a:r>
            <a:r>
              <a:rPr kumimoji="0" lang="en-US" altLang="en-US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时，作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用于链条上的合力为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:</a:t>
            </a:r>
            <a:endParaRPr kumimoji="1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56708" name="Object 36"/>
          <p:cNvGraphicFramePr>
            <a:graphicFrameLocks noChangeAspect="1"/>
          </p:cNvGraphicFramePr>
          <p:nvPr/>
        </p:nvGraphicFramePr>
        <p:xfrm>
          <a:off x="4319588" y="4113213"/>
          <a:ext cx="7493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公式" r:id="rId13" imgW="279360" imgH="393480" progId="Equation.3">
                  <p:embed/>
                </p:oleObj>
              </mc:Choice>
              <mc:Fallback>
                <p:oleObj name="公式" r:id="rId13" imgW="279360" imgH="393480" progId="Equation.3">
                  <p:embed/>
                  <p:pic>
                    <p:nvPicPr>
                      <p:cNvPr id="156708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4113213"/>
                        <a:ext cx="7493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09" name="Object 37"/>
          <p:cNvGraphicFramePr>
            <a:graphicFrameLocks noChangeAspect="1"/>
          </p:cNvGraphicFramePr>
          <p:nvPr/>
        </p:nvGraphicFramePr>
        <p:xfrm>
          <a:off x="5008563" y="4113213"/>
          <a:ext cx="16859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15" imgW="622080" imgH="393480" progId="Equation.DSMT4">
                  <p:embed/>
                </p:oleObj>
              </mc:Choice>
              <mc:Fallback>
                <p:oleObj name="Equation" r:id="rId15" imgW="622080" imgH="393480" progId="Equation.DSMT4">
                  <p:embed/>
                  <p:pic>
                    <p:nvPicPr>
                      <p:cNvPr id="15670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563" y="4113213"/>
                        <a:ext cx="1685925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10" name="Object 38"/>
          <p:cNvGraphicFramePr>
            <a:graphicFrameLocks noChangeAspect="1"/>
          </p:cNvGraphicFramePr>
          <p:nvPr/>
        </p:nvGraphicFramePr>
        <p:xfrm>
          <a:off x="2771775" y="765175"/>
          <a:ext cx="563563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Equation" r:id="rId17" imgW="139680" imgH="164880" progId="Equation.DSMT4">
                  <p:embed/>
                </p:oleObj>
              </mc:Choice>
              <mc:Fallback>
                <p:oleObj name="Equation" r:id="rId17" imgW="139680" imgH="164880" progId="Equation.DSMT4">
                  <p:embed/>
                  <p:pic>
                    <p:nvPicPr>
                      <p:cNvPr id="15671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765175"/>
                        <a:ext cx="563563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13" name="Object 41"/>
          <p:cNvGraphicFramePr>
            <a:graphicFrameLocks noChangeAspect="1"/>
          </p:cNvGraphicFramePr>
          <p:nvPr/>
        </p:nvGraphicFramePr>
        <p:xfrm>
          <a:off x="4535488" y="765175"/>
          <a:ext cx="5397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Equation" r:id="rId19" imgW="203040" imgH="164880" progId="Equation.DSMT4">
                  <p:embed/>
                </p:oleObj>
              </mc:Choice>
              <mc:Fallback>
                <p:oleObj name="Equation" r:id="rId19" imgW="203040" imgH="164880" progId="Equation.DSMT4">
                  <p:embed/>
                  <p:pic>
                    <p:nvPicPr>
                      <p:cNvPr id="156713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765175"/>
                        <a:ext cx="53975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16" name="Object 44"/>
          <p:cNvGraphicFramePr>
            <a:graphicFrameLocks noChangeAspect="1"/>
          </p:cNvGraphicFramePr>
          <p:nvPr/>
        </p:nvGraphicFramePr>
        <p:xfrm>
          <a:off x="2592388" y="1125538"/>
          <a:ext cx="6477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Equation" r:id="rId21" imgW="317160" imgH="177480" progId="Equation.DSMT4">
                  <p:embed/>
                </p:oleObj>
              </mc:Choice>
              <mc:Fallback>
                <p:oleObj name="Equation" r:id="rId21" imgW="317160" imgH="177480" progId="Equation.DSMT4">
                  <p:embed/>
                  <p:pic>
                    <p:nvPicPr>
                      <p:cNvPr id="156716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1125538"/>
                        <a:ext cx="6477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19" name="Object 47"/>
          <p:cNvGraphicFramePr>
            <a:graphicFrameLocks noChangeAspect="1"/>
          </p:cNvGraphicFramePr>
          <p:nvPr/>
        </p:nvGraphicFramePr>
        <p:xfrm>
          <a:off x="7308850" y="1089025"/>
          <a:ext cx="684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Equation" r:id="rId23" imgW="88560" imgH="177480" progId="Equation.DSMT4">
                  <p:embed/>
                </p:oleObj>
              </mc:Choice>
              <mc:Fallback>
                <p:oleObj name="Equation" r:id="rId23" imgW="88560" imgH="177480" progId="Equation.DSMT4">
                  <p:embed/>
                  <p:pic>
                    <p:nvPicPr>
                      <p:cNvPr id="156719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1089025"/>
                        <a:ext cx="6842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7655533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56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56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6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6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156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0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700" name="Object 4"/>
          <p:cNvGraphicFramePr>
            <a:graphicFrameLocks noChangeAspect="1"/>
          </p:cNvGraphicFramePr>
          <p:nvPr/>
        </p:nvGraphicFramePr>
        <p:xfrm>
          <a:off x="611188" y="765175"/>
          <a:ext cx="338455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3" imgW="1257120" imgH="393480" progId="Equation.DSMT4">
                  <p:embed/>
                </p:oleObj>
              </mc:Choice>
              <mc:Fallback>
                <p:oleObj name="Equation" r:id="rId3" imgW="1257120" imgH="393480" progId="Equation.DSMT4">
                  <p:embed/>
                  <p:pic>
                    <p:nvPicPr>
                      <p:cNvPr id="157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765175"/>
                        <a:ext cx="3384550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1" name="Object 5"/>
          <p:cNvGraphicFramePr>
            <a:graphicFrameLocks noChangeAspect="1"/>
          </p:cNvGraphicFramePr>
          <p:nvPr/>
        </p:nvGraphicFramePr>
        <p:xfrm>
          <a:off x="2627313" y="2565400"/>
          <a:ext cx="284480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5" imgW="1091880" imgH="444240" progId="Equation.DSMT4">
                  <p:embed/>
                </p:oleObj>
              </mc:Choice>
              <mc:Fallback>
                <p:oleObj name="Equation" r:id="rId5" imgW="1091880" imgH="444240" progId="Equation.DSMT4">
                  <p:embed/>
                  <p:pic>
                    <p:nvPicPr>
                      <p:cNvPr id="1577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565400"/>
                        <a:ext cx="2844800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2" name="Object 6"/>
          <p:cNvGraphicFramePr>
            <a:graphicFrameLocks noChangeAspect="1"/>
          </p:cNvGraphicFramePr>
          <p:nvPr/>
        </p:nvGraphicFramePr>
        <p:xfrm>
          <a:off x="3959225" y="5229225"/>
          <a:ext cx="381635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公式" r:id="rId7" imgW="1511280" imgH="444240" progId="Equation.3">
                  <p:embed/>
                </p:oleObj>
              </mc:Choice>
              <mc:Fallback>
                <p:oleObj name="公式" r:id="rId7" imgW="1511280" imgH="444240" progId="Equation.3">
                  <p:embed/>
                  <p:pic>
                    <p:nvPicPr>
                      <p:cNvPr id="1577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5229225"/>
                        <a:ext cx="381635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5" name="Object 9"/>
          <p:cNvGraphicFramePr>
            <a:graphicFrameLocks noChangeAspect="1"/>
          </p:cNvGraphicFramePr>
          <p:nvPr/>
        </p:nvGraphicFramePr>
        <p:xfrm>
          <a:off x="574675" y="5192713"/>
          <a:ext cx="3348038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公式" r:id="rId9" imgW="1346040" imgH="457200" progId="Equation.3">
                  <p:embed/>
                </p:oleObj>
              </mc:Choice>
              <mc:Fallback>
                <p:oleObj name="公式" r:id="rId9" imgW="1346040" imgH="457200" progId="Equation.3">
                  <p:embed/>
                  <p:pic>
                    <p:nvPicPr>
                      <p:cNvPr id="1577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5192713"/>
                        <a:ext cx="3348038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7709" name="Group 13"/>
          <p:cNvGrpSpPr>
            <a:grpSpLocks/>
          </p:cNvGrpSpPr>
          <p:nvPr/>
        </p:nvGrpSpPr>
        <p:grpSpPr bwMode="auto">
          <a:xfrm>
            <a:off x="0" y="1952625"/>
            <a:ext cx="9467850" cy="519113"/>
            <a:chOff x="0" y="1230"/>
            <a:chExt cx="5964" cy="327"/>
          </a:xfrm>
        </p:grpSpPr>
        <p:sp>
          <p:nvSpPr>
            <p:cNvPr id="157707" name="Text Box 11"/>
            <p:cNvSpPr txBox="1">
              <a:spLocks noChangeArrowheads="1"/>
            </p:cNvSpPr>
            <p:nvPr/>
          </p:nvSpPr>
          <p:spPr bwMode="auto">
            <a:xfrm>
              <a:off x="0" y="1230"/>
              <a:ext cx="59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整个链条离开桌面时的速度是           处的速度，所以有：</a:t>
              </a:r>
            </a:p>
          </p:txBody>
        </p:sp>
        <p:graphicFrame>
          <p:nvGraphicFramePr>
            <p:cNvPr id="157708" name="Object 12"/>
            <p:cNvGraphicFramePr>
              <a:graphicFrameLocks noChangeAspect="1"/>
            </p:cNvGraphicFramePr>
            <p:nvPr/>
          </p:nvGraphicFramePr>
          <p:xfrm>
            <a:off x="3084" y="1230"/>
            <a:ext cx="638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3" name="Equation" r:id="rId11" imgW="368280" imgH="177480" progId="Equation.DSMT4">
                    <p:embed/>
                  </p:oleObj>
                </mc:Choice>
                <mc:Fallback>
                  <p:oleObj name="Equation" r:id="rId11" imgW="368280" imgH="177480" progId="Equation.DSMT4">
                    <p:embed/>
                    <p:pic>
                      <p:nvPicPr>
                        <p:cNvPr id="15770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4" y="1230"/>
                          <a:ext cx="638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7713" name="Group 17"/>
          <p:cNvGrpSpPr>
            <a:grpSpLocks/>
          </p:cNvGrpSpPr>
          <p:nvPr/>
        </p:nvGrpSpPr>
        <p:grpSpPr bwMode="auto">
          <a:xfrm>
            <a:off x="1692275" y="3860800"/>
            <a:ext cx="5038725" cy="1122363"/>
            <a:chOff x="1066" y="2432"/>
            <a:chExt cx="3174" cy="707"/>
          </a:xfrm>
        </p:grpSpPr>
        <p:graphicFrame>
          <p:nvGraphicFramePr>
            <p:cNvPr id="157710" name="Object 14"/>
            <p:cNvGraphicFramePr>
              <a:graphicFrameLocks noChangeAspect="1"/>
            </p:cNvGraphicFramePr>
            <p:nvPr/>
          </p:nvGraphicFramePr>
          <p:xfrm>
            <a:off x="1438" y="2432"/>
            <a:ext cx="2168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4" name="Equation" r:id="rId13" imgW="1358640" imgH="444240" progId="Equation.DSMT4">
                    <p:embed/>
                  </p:oleObj>
                </mc:Choice>
                <mc:Fallback>
                  <p:oleObj name="Equation" r:id="rId13" imgW="1358640" imgH="444240" progId="Equation.DSMT4">
                    <p:embed/>
                    <p:pic>
                      <p:nvPicPr>
                        <p:cNvPr id="15771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8" y="2432"/>
                          <a:ext cx="2168" cy="7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7711" name="Text Box 15"/>
            <p:cNvSpPr txBox="1">
              <a:spLocks noChangeArrowheads="1"/>
            </p:cNvSpPr>
            <p:nvPr/>
          </p:nvSpPr>
          <p:spPr bwMode="auto">
            <a:xfrm>
              <a:off x="1066" y="2614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由</a:t>
              </a:r>
            </a:p>
          </p:txBody>
        </p:sp>
        <p:sp>
          <p:nvSpPr>
            <p:cNvPr id="157712" name="Text Box 16"/>
            <p:cNvSpPr txBox="1">
              <a:spLocks noChangeArrowheads="1"/>
            </p:cNvSpPr>
            <p:nvPr/>
          </p:nvSpPr>
          <p:spPr bwMode="auto">
            <a:xfrm>
              <a:off x="3628" y="2614"/>
              <a:ext cx="6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得：</a:t>
              </a:r>
            </a:p>
          </p:txBody>
        </p:sp>
      </p:grpSp>
      <p:grpSp>
        <p:nvGrpSpPr>
          <p:cNvPr id="157716" name="Group 20"/>
          <p:cNvGrpSpPr>
            <a:grpSpLocks/>
          </p:cNvGrpSpPr>
          <p:nvPr/>
        </p:nvGrpSpPr>
        <p:grpSpPr bwMode="auto">
          <a:xfrm>
            <a:off x="4464050" y="692150"/>
            <a:ext cx="3902075" cy="1122363"/>
            <a:chOff x="2653" y="436"/>
            <a:chExt cx="2458" cy="707"/>
          </a:xfrm>
        </p:grpSpPr>
        <p:graphicFrame>
          <p:nvGraphicFramePr>
            <p:cNvPr id="157714" name="Object 18"/>
            <p:cNvGraphicFramePr>
              <a:graphicFrameLocks noChangeAspect="1"/>
            </p:cNvGraphicFramePr>
            <p:nvPr/>
          </p:nvGraphicFramePr>
          <p:xfrm>
            <a:off x="3470" y="436"/>
            <a:ext cx="1641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5" name="Equation" r:id="rId15" imgW="1028520" imgH="444240" progId="Equation.DSMT4">
                    <p:embed/>
                  </p:oleObj>
                </mc:Choice>
                <mc:Fallback>
                  <p:oleObj name="Equation" r:id="rId15" imgW="1028520" imgH="444240" progId="Equation.DSMT4">
                    <p:embed/>
                    <p:pic>
                      <p:nvPicPr>
                        <p:cNvPr id="157714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436"/>
                          <a:ext cx="1641" cy="7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7715" name="AutoShape 19"/>
            <p:cNvSpPr>
              <a:spLocks noChangeArrowheads="1"/>
            </p:cNvSpPr>
            <p:nvPr/>
          </p:nvSpPr>
          <p:spPr bwMode="auto">
            <a:xfrm>
              <a:off x="2653" y="754"/>
              <a:ext cx="545" cy="113"/>
            </a:xfrm>
            <a:prstGeom prst="rightArrow">
              <a:avLst>
                <a:gd name="adj1" fmla="val 50000"/>
                <a:gd name="adj2" fmla="val 120575"/>
              </a:avLst>
            </a:prstGeom>
            <a:solidFill>
              <a:srgbClr val="FF0066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404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7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Text Box 1027"/>
          <p:cNvSpPr txBox="1">
            <a:spLocks noChangeArrowheads="1"/>
          </p:cNvSpPr>
          <p:nvPr/>
        </p:nvSpPr>
        <p:spPr bwMode="auto">
          <a:xfrm>
            <a:off x="3733800" y="1011238"/>
            <a:ext cx="5410200" cy="500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　英国物理学家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 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经典物理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学的奠基人 。 他对力学、光学、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热学、天文学和数学等学科都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有重大发现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 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其代表作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自然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哲学的数学原理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是力学的经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典著作。  牛顿是近代自然科学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奠基时期具有集前人之大成的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贡献的伟大科学家 。</a:t>
            </a:r>
          </a:p>
        </p:txBody>
      </p:sp>
      <p:pic>
        <p:nvPicPr>
          <p:cNvPr id="131076" name="Picture 1028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2820988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077" name="Rectangle 1029"/>
          <p:cNvSpPr>
            <a:spLocks noChangeArrowheads="1"/>
          </p:cNvSpPr>
          <p:nvPr/>
        </p:nvSpPr>
        <p:spPr bwMode="auto">
          <a:xfrm>
            <a:off x="381000" y="4800600"/>
            <a:ext cx="39624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牛顿  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Issac  Newton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1643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－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1727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7000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autoUpdateAnimBg="0"/>
      <p:bldP spid="13107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381000" y="1082675"/>
            <a:ext cx="8610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任何物体都要保持其静止或匀速直线运动状态，直到外力迫使它改变运动状态为止 。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179388" y="549275"/>
            <a:ext cx="9155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一、牛顿第一定律 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Newton first law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（惯性定律）</a:t>
            </a:r>
          </a:p>
        </p:txBody>
      </p:sp>
      <p:grpSp>
        <p:nvGrpSpPr>
          <p:cNvPr id="134148" name="Group 4"/>
          <p:cNvGrpSpPr>
            <a:grpSpLocks/>
          </p:cNvGrpSpPr>
          <p:nvPr/>
        </p:nvGrpSpPr>
        <p:grpSpPr bwMode="auto">
          <a:xfrm>
            <a:off x="1258888" y="2565400"/>
            <a:ext cx="7200900" cy="946150"/>
            <a:chOff x="720" y="1728"/>
            <a:chExt cx="2640" cy="596"/>
          </a:xfrm>
        </p:grpSpPr>
        <p:sp>
          <p:nvSpPr>
            <p:cNvPr id="134149" name="AutoShape 5"/>
            <p:cNvSpPr>
              <a:spLocks noChangeArrowheads="1"/>
            </p:cNvSpPr>
            <p:nvPr/>
          </p:nvSpPr>
          <p:spPr bwMode="auto">
            <a:xfrm>
              <a:off x="720" y="1824"/>
              <a:ext cx="144" cy="144"/>
            </a:xfrm>
            <a:prstGeom prst="star5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4150" name="Rectangle 6"/>
            <p:cNvSpPr>
              <a:spLocks noChangeArrowheads="1"/>
            </p:cNvSpPr>
            <p:nvPr/>
          </p:nvSpPr>
          <p:spPr bwMode="auto">
            <a:xfrm>
              <a:off x="912" y="1728"/>
              <a:ext cx="244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惯性和力的概念（</a:t>
              </a:r>
              <a:r>
                <a:rPr kumimoji="0" lang="zh-CN" alt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力是改变物体运动状态的原因，不是维持运动的原因）</a:t>
              </a:r>
            </a:p>
          </p:txBody>
        </p:sp>
      </p:grpSp>
      <p:grpSp>
        <p:nvGrpSpPr>
          <p:cNvPr id="134151" name="Group 7"/>
          <p:cNvGrpSpPr>
            <a:grpSpLocks/>
          </p:cNvGrpSpPr>
          <p:nvPr/>
        </p:nvGrpSpPr>
        <p:grpSpPr bwMode="auto">
          <a:xfrm>
            <a:off x="1277938" y="4876800"/>
            <a:ext cx="5027612" cy="1143000"/>
            <a:chOff x="469" y="2926"/>
            <a:chExt cx="3167" cy="720"/>
          </a:xfrm>
        </p:grpSpPr>
        <p:sp>
          <p:nvSpPr>
            <p:cNvPr id="134152" name="AutoShape 8"/>
            <p:cNvSpPr>
              <a:spLocks noChangeArrowheads="1"/>
            </p:cNvSpPr>
            <p:nvPr/>
          </p:nvSpPr>
          <p:spPr bwMode="auto">
            <a:xfrm>
              <a:off x="469" y="3199"/>
              <a:ext cx="148" cy="168"/>
            </a:xfrm>
            <a:prstGeom prst="star5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4153" name="Rectangle 9"/>
            <p:cNvSpPr>
              <a:spLocks noChangeArrowheads="1"/>
            </p:cNvSpPr>
            <p:nvPr/>
          </p:nvSpPr>
          <p:spPr bwMode="auto">
            <a:xfrm>
              <a:off x="3520" y="3097"/>
              <a:ext cx="1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graphicFrame>
          <p:nvGraphicFramePr>
            <p:cNvPr id="134154" name="Object 10"/>
            <p:cNvGraphicFramePr>
              <a:graphicFrameLocks noChangeAspect="1"/>
            </p:cNvGraphicFramePr>
            <p:nvPr/>
          </p:nvGraphicFramePr>
          <p:xfrm>
            <a:off x="672" y="2926"/>
            <a:ext cx="2880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" name="Equation" r:id="rId3" imgW="1726920" imgH="393480" progId="Equation.3">
                    <p:embed/>
                  </p:oleObj>
                </mc:Choice>
                <mc:Fallback>
                  <p:oleObj name="Equation" r:id="rId3" imgW="1726920" imgH="393480" progId="Equation.3">
                    <p:embed/>
                    <p:pic>
                      <p:nvPicPr>
                        <p:cNvPr id="13415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926"/>
                          <a:ext cx="2880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4155" name="Rectangle 11"/>
          <p:cNvSpPr>
            <a:spLocks noChangeArrowheads="1"/>
          </p:cNvSpPr>
          <p:nvPr/>
        </p:nvSpPr>
        <p:spPr bwMode="auto">
          <a:xfrm>
            <a:off x="250825" y="3429000"/>
            <a:ext cx="868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二、牛顿第二定律（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Newton’s Second Law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4156" name="Group 12"/>
          <p:cNvGrpSpPr>
            <a:grpSpLocks/>
          </p:cNvGrpSpPr>
          <p:nvPr/>
        </p:nvGrpSpPr>
        <p:grpSpPr bwMode="auto">
          <a:xfrm>
            <a:off x="1258888" y="1916113"/>
            <a:ext cx="5410200" cy="684212"/>
            <a:chOff x="432" y="1344"/>
            <a:chExt cx="3408" cy="431"/>
          </a:xfrm>
        </p:grpSpPr>
        <p:graphicFrame>
          <p:nvGraphicFramePr>
            <p:cNvPr id="134157" name="Object 13"/>
            <p:cNvGraphicFramePr>
              <a:graphicFrameLocks noChangeAspect="1"/>
            </p:cNvGraphicFramePr>
            <p:nvPr/>
          </p:nvGraphicFramePr>
          <p:xfrm>
            <a:off x="2112" y="1344"/>
            <a:ext cx="580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" name="Equation" r:id="rId5" imgW="241200" imgH="177480" progId="Equation.3">
                    <p:embed/>
                  </p:oleObj>
                </mc:Choice>
                <mc:Fallback>
                  <p:oleObj name="Equation" r:id="rId5" imgW="241200" imgH="177480" progId="Equation.3">
                    <p:embed/>
                    <p:pic>
                      <p:nvPicPr>
                        <p:cNvPr id="13415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344"/>
                          <a:ext cx="580" cy="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58" name="Text Box 14"/>
            <p:cNvSpPr txBox="1">
              <a:spLocks noChangeArrowheads="1"/>
            </p:cNvSpPr>
            <p:nvPr/>
          </p:nvSpPr>
          <p:spPr bwMode="auto">
            <a:xfrm>
              <a:off x="1488" y="1392"/>
              <a:ext cx="23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时，      恒矢量</a:t>
              </a:r>
            </a:p>
          </p:txBody>
        </p:sp>
        <p:graphicFrame>
          <p:nvGraphicFramePr>
            <p:cNvPr id="134159" name="Object 15"/>
            <p:cNvGraphicFramePr>
              <a:graphicFrameLocks noChangeAspect="1"/>
            </p:cNvGraphicFramePr>
            <p:nvPr/>
          </p:nvGraphicFramePr>
          <p:xfrm>
            <a:off x="692" y="1344"/>
            <a:ext cx="844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" name="Equation" r:id="rId7" imgW="393480" imgH="203040" progId="Equation.3">
                    <p:embed/>
                  </p:oleObj>
                </mc:Choice>
                <mc:Fallback>
                  <p:oleObj name="Equation" r:id="rId7" imgW="393480" imgH="203040" progId="Equation.3">
                    <p:embed/>
                    <p:pic>
                      <p:nvPicPr>
                        <p:cNvPr id="134159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" y="1344"/>
                          <a:ext cx="844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60" name="AutoShape 16"/>
            <p:cNvSpPr>
              <a:spLocks noChangeArrowheads="1"/>
            </p:cNvSpPr>
            <p:nvPr/>
          </p:nvSpPr>
          <p:spPr bwMode="auto">
            <a:xfrm>
              <a:off x="432" y="1488"/>
              <a:ext cx="144" cy="144"/>
            </a:xfrm>
            <a:prstGeom prst="star5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34161" name="Group 17"/>
          <p:cNvGrpSpPr>
            <a:grpSpLocks/>
          </p:cNvGrpSpPr>
          <p:nvPr/>
        </p:nvGrpSpPr>
        <p:grpSpPr bwMode="auto">
          <a:xfrm>
            <a:off x="381000" y="3886200"/>
            <a:ext cx="8610600" cy="990600"/>
            <a:chOff x="192" y="2400"/>
            <a:chExt cx="5424" cy="624"/>
          </a:xfrm>
        </p:grpSpPr>
        <p:sp>
          <p:nvSpPr>
            <p:cNvPr id="134162" name="Rectangle 18"/>
            <p:cNvSpPr>
              <a:spLocks noChangeArrowheads="1"/>
            </p:cNvSpPr>
            <p:nvPr/>
          </p:nvSpPr>
          <p:spPr bwMode="auto">
            <a:xfrm>
              <a:off x="192" y="2428"/>
              <a:ext cx="542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     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动量为</a:t>
              </a:r>
              <a:r>
                <a:rPr kumimoji="0" lang="zh-CN" altLang="en-US" sz="28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的物体，在合外力     的作用下，其动量随时间的变化率应当等于作用于物体的合外力。</a:t>
              </a:r>
              <a:endParaRPr kumimoji="0" lang="zh-CN" altLang="en-US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4163" name="Object 19"/>
            <p:cNvGraphicFramePr>
              <a:graphicFrameLocks noChangeAspect="1"/>
            </p:cNvGraphicFramePr>
            <p:nvPr/>
          </p:nvGraphicFramePr>
          <p:xfrm>
            <a:off x="1420" y="2400"/>
            <a:ext cx="30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" name="Equation" r:id="rId9" imgW="152280" imgH="190440" progId="Equation.3">
                    <p:embed/>
                  </p:oleObj>
                </mc:Choice>
                <mc:Fallback>
                  <p:oleObj name="Equation" r:id="rId9" imgW="152280" imgH="190440" progId="Equation.3">
                    <p:embed/>
                    <p:pic>
                      <p:nvPicPr>
                        <p:cNvPr id="134163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0" y="2400"/>
                          <a:ext cx="308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64" name="Object 20"/>
            <p:cNvGraphicFramePr>
              <a:graphicFrameLocks noChangeAspect="1"/>
            </p:cNvGraphicFramePr>
            <p:nvPr/>
          </p:nvGraphicFramePr>
          <p:xfrm>
            <a:off x="3546" y="2400"/>
            <a:ext cx="33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" name="Equation" r:id="rId11" imgW="164880" imgH="190440" progId="Equation.3">
                    <p:embed/>
                  </p:oleObj>
                </mc:Choice>
                <mc:Fallback>
                  <p:oleObj name="Equation" r:id="rId11" imgW="164880" imgH="190440" progId="Equation.3">
                    <p:embed/>
                    <p:pic>
                      <p:nvPicPr>
                        <p:cNvPr id="134164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6" y="2400"/>
                          <a:ext cx="33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4165" name="Group 21"/>
          <p:cNvGrpSpPr>
            <a:grpSpLocks/>
          </p:cNvGrpSpPr>
          <p:nvPr/>
        </p:nvGrpSpPr>
        <p:grpSpPr bwMode="auto">
          <a:xfrm>
            <a:off x="1295400" y="5943600"/>
            <a:ext cx="7391400" cy="654050"/>
            <a:chOff x="816" y="3696"/>
            <a:chExt cx="4656" cy="412"/>
          </a:xfrm>
        </p:grpSpPr>
        <p:sp>
          <p:nvSpPr>
            <p:cNvPr id="134166" name="Rectangle 22"/>
            <p:cNvSpPr>
              <a:spLocks noChangeArrowheads="1"/>
            </p:cNvSpPr>
            <p:nvPr/>
          </p:nvSpPr>
          <p:spPr bwMode="auto">
            <a:xfrm>
              <a:off x="1010" y="3736"/>
              <a:ext cx="3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当          时，  为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常量</a:t>
              </a:r>
            </a:p>
          </p:txBody>
        </p:sp>
        <p:graphicFrame>
          <p:nvGraphicFramePr>
            <p:cNvPr id="134167" name="Object 23"/>
            <p:cNvGraphicFramePr>
              <a:graphicFrameLocks noChangeAspect="1"/>
            </p:cNvGraphicFramePr>
            <p:nvPr/>
          </p:nvGraphicFramePr>
          <p:xfrm>
            <a:off x="1398" y="3792"/>
            <a:ext cx="989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" name="Equation" r:id="rId13" imgW="431640" imgH="139680" progId="Equation.3">
                    <p:embed/>
                  </p:oleObj>
                </mc:Choice>
                <mc:Fallback>
                  <p:oleObj name="Equation" r:id="rId13" imgW="431640" imgH="139680" progId="Equation.3">
                    <p:embed/>
                    <p:pic>
                      <p:nvPicPr>
                        <p:cNvPr id="134167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8" y="3792"/>
                          <a:ext cx="989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68" name="Object 24"/>
            <p:cNvGraphicFramePr>
              <a:graphicFrameLocks noChangeAspect="1"/>
            </p:cNvGraphicFramePr>
            <p:nvPr/>
          </p:nvGraphicFramePr>
          <p:xfrm>
            <a:off x="3920" y="3696"/>
            <a:ext cx="155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" name="公式" r:id="rId15" imgW="1333440" imgH="330120" progId="Equation.3">
                    <p:embed/>
                  </p:oleObj>
                </mc:Choice>
                <mc:Fallback>
                  <p:oleObj name="公式" r:id="rId15" imgW="1333440" imgH="330120" progId="Equation.3">
                    <p:embed/>
                    <p:pic>
                      <p:nvPicPr>
                        <p:cNvPr id="134168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0" y="3696"/>
                          <a:ext cx="1552" cy="384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FEF0FB"/>
                            </a:gs>
                            <a:gs pos="50000">
                              <a:srgbClr val="FFFFFF"/>
                            </a:gs>
                            <a:gs pos="100000">
                              <a:srgbClr val="FEF0FB"/>
                            </a:gs>
                          </a:gsLst>
                          <a:lin ang="5400000" scaled="1"/>
                        </a:gradFill>
                        <a:ln w="12700">
                          <a:solidFill>
                            <a:srgbClr val="CC00CC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69" name="AutoShape 25"/>
            <p:cNvSpPr>
              <a:spLocks noChangeArrowheads="1"/>
            </p:cNvSpPr>
            <p:nvPr/>
          </p:nvSpPr>
          <p:spPr bwMode="auto">
            <a:xfrm>
              <a:off x="816" y="3840"/>
              <a:ext cx="146" cy="144"/>
            </a:xfrm>
            <a:prstGeom prst="star5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4170" name="Object 26"/>
            <p:cNvGraphicFramePr>
              <a:graphicFrameLocks noChangeAspect="1"/>
            </p:cNvGraphicFramePr>
            <p:nvPr/>
          </p:nvGraphicFramePr>
          <p:xfrm>
            <a:off x="2784" y="3792"/>
            <a:ext cx="3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" name="Equation" r:id="rId17" imgW="164880" imgH="139680" progId="Equation.3">
                    <p:embed/>
                  </p:oleObj>
                </mc:Choice>
                <mc:Fallback>
                  <p:oleObj name="Equation" r:id="rId17" imgW="164880" imgH="139680" progId="Equation.3">
                    <p:embed/>
                    <p:pic>
                      <p:nvPicPr>
                        <p:cNvPr id="13417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792"/>
                          <a:ext cx="3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4342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 autoUpdateAnimBg="0"/>
      <p:bldP spid="13415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70" name="Object 1026"/>
          <p:cNvGraphicFramePr>
            <a:graphicFrameLocks noChangeAspect="1"/>
          </p:cNvGraphicFramePr>
          <p:nvPr/>
        </p:nvGraphicFramePr>
        <p:xfrm>
          <a:off x="1619250" y="3619500"/>
          <a:ext cx="4191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公式" r:id="rId3" imgW="1981080" imgH="330120" progId="Equation.3">
                  <p:embed/>
                </p:oleObj>
              </mc:Choice>
              <mc:Fallback>
                <p:oleObj name="公式" r:id="rId3" imgW="1981080" imgH="330120" progId="Equation.3">
                  <p:embed/>
                  <p:pic>
                    <p:nvPicPr>
                      <p:cNvPr id="13517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619500"/>
                        <a:ext cx="4191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5171" name="Group 1027"/>
          <p:cNvGrpSpPr>
            <a:grpSpLocks/>
          </p:cNvGrpSpPr>
          <p:nvPr/>
        </p:nvGrpSpPr>
        <p:grpSpPr bwMode="auto">
          <a:xfrm>
            <a:off x="5148263" y="4076700"/>
            <a:ext cx="2119312" cy="1600200"/>
            <a:chOff x="3456" y="1713"/>
            <a:chExt cx="1239" cy="986"/>
          </a:xfrm>
        </p:grpSpPr>
        <p:graphicFrame>
          <p:nvGraphicFramePr>
            <p:cNvPr id="135172" name="Object 1028"/>
            <p:cNvGraphicFramePr>
              <a:graphicFrameLocks noChangeAspect="1"/>
            </p:cNvGraphicFramePr>
            <p:nvPr/>
          </p:nvGraphicFramePr>
          <p:xfrm>
            <a:off x="3648" y="1713"/>
            <a:ext cx="1034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" name="公式" r:id="rId5" imgW="927000" imgH="330120" progId="Equation.3">
                    <p:embed/>
                  </p:oleObj>
                </mc:Choice>
                <mc:Fallback>
                  <p:oleObj name="公式" r:id="rId5" imgW="927000" imgH="330120" progId="Equation.3">
                    <p:embed/>
                    <p:pic>
                      <p:nvPicPr>
                        <p:cNvPr id="135172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713"/>
                          <a:ext cx="1034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173" name="Object 1029"/>
            <p:cNvGraphicFramePr>
              <a:graphicFrameLocks noChangeAspect="1"/>
            </p:cNvGraphicFramePr>
            <p:nvPr/>
          </p:nvGraphicFramePr>
          <p:xfrm>
            <a:off x="3648" y="2016"/>
            <a:ext cx="1047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6" name="公式" r:id="rId7" imgW="939600" imgH="355320" progId="Equation.3">
                    <p:embed/>
                  </p:oleObj>
                </mc:Choice>
                <mc:Fallback>
                  <p:oleObj name="公式" r:id="rId7" imgW="939600" imgH="355320" progId="Equation.3">
                    <p:embed/>
                    <p:pic>
                      <p:nvPicPr>
                        <p:cNvPr id="135173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016"/>
                          <a:ext cx="1047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174" name="Object 1030"/>
            <p:cNvGraphicFramePr>
              <a:graphicFrameLocks noChangeAspect="1"/>
            </p:cNvGraphicFramePr>
            <p:nvPr/>
          </p:nvGraphicFramePr>
          <p:xfrm>
            <a:off x="3648" y="2352"/>
            <a:ext cx="1027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7" name="公式" r:id="rId9" imgW="914400" imgH="317160" progId="Equation.3">
                    <p:embed/>
                  </p:oleObj>
                </mc:Choice>
                <mc:Fallback>
                  <p:oleObj name="公式" r:id="rId9" imgW="914400" imgH="317160" progId="Equation.3">
                    <p:embed/>
                    <p:pic>
                      <p:nvPicPr>
                        <p:cNvPr id="135174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352"/>
                          <a:ext cx="1027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5175" name="AutoShape 1031"/>
            <p:cNvSpPr>
              <a:spLocks/>
            </p:cNvSpPr>
            <p:nvPr/>
          </p:nvSpPr>
          <p:spPr bwMode="auto">
            <a:xfrm>
              <a:off x="3456" y="1872"/>
              <a:ext cx="192" cy="672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35176" name="Group 1032"/>
          <p:cNvGrpSpPr>
            <a:grpSpLocks/>
          </p:cNvGrpSpPr>
          <p:nvPr/>
        </p:nvGrpSpPr>
        <p:grpSpPr bwMode="auto">
          <a:xfrm>
            <a:off x="728663" y="4270375"/>
            <a:ext cx="3759200" cy="1406525"/>
            <a:chOff x="576" y="2640"/>
            <a:chExt cx="2368" cy="886"/>
          </a:xfrm>
        </p:grpSpPr>
        <p:graphicFrame>
          <p:nvGraphicFramePr>
            <p:cNvPr id="135177" name="Object 1033"/>
            <p:cNvGraphicFramePr>
              <a:graphicFrameLocks noChangeAspect="1"/>
            </p:cNvGraphicFramePr>
            <p:nvPr/>
          </p:nvGraphicFramePr>
          <p:xfrm>
            <a:off x="768" y="3112"/>
            <a:ext cx="2112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8" name="公式" r:id="rId11" imgW="1942920" imgH="380880" progId="Equation.3">
                    <p:embed/>
                  </p:oleObj>
                </mc:Choice>
                <mc:Fallback>
                  <p:oleObj name="公式" r:id="rId11" imgW="1942920" imgH="380880" progId="Equation.3">
                    <p:embed/>
                    <p:pic>
                      <p:nvPicPr>
                        <p:cNvPr id="135177" name="Object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112"/>
                          <a:ext cx="2112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178" name="Object 1034"/>
            <p:cNvGraphicFramePr>
              <a:graphicFrameLocks noChangeAspect="1"/>
            </p:cNvGraphicFramePr>
            <p:nvPr/>
          </p:nvGraphicFramePr>
          <p:xfrm>
            <a:off x="768" y="2640"/>
            <a:ext cx="2176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" name="公式" r:id="rId13" imgW="2044440" imgH="380880" progId="Equation.3">
                    <p:embed/>
                  </p:oleObj>
                </mc:Choice>
                <mc:Fallback>
                  <p:oleObj name="公式" r:id="rId13" imgW="2044440" imgH="380880" progId="Equation.3">
                    <p:embed/>
                    <p:pic>
                      <p:nvPicPr>
                        <p:cNvPr id="135178" name="Object 1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640"/>
                          <a:ext cx="2176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5179" name="AutoShape 1035"/>
            <p:cNvSpPr>
              <a:spLocks/>
            </p:cNvSpPr>
            <p:nvPr/>
          </p:nvSpPr>
          <p:spPr bwMode="auto">
            <a:xfrm>
              <a:off x="576" y="2784"/>
              <a:ext cx="192" cy="528"/>
            </a:xfrm>
            <a:prstGeom prst="leftBrace">
              <a:avLst>
                <a:gd name="adj1" fmla="val 22917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135180" name="Object 1036"/>
          <p:cNvGraphicFramePr>
            <a:graphicFrameLocks noChangeAspect="1"/>
          </p:cNvGraphicFramePr>
          <p:nvPr/>
        </p:nvGraphicFramePr>
        <p:xfrm>
          <a:off x="1619250" y="2781300"/>
          <a:ext cx="37465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公式" r:id="rId15" imgW="888840" imgH="190440" progId="Equation.3">
                  <p:embed/>
                </p:oleObj>
              </mc:Choice>
              <mc:Fallback>
                <p:oleObj name="公式" r:id="rId15" imgW="888840" imgH="190440" progId="Equation.3">
                  <p:embed/>
                  <p:pic>
                    <p:nvPicPr>
                      <p:cNvPr id="13518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781300"/>
                        <a:ext cx="374650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5181" name="Group 1037"/>
          <p:cNvGrpSpPr>
            <a:grpSpLocks/>
          </p:cNvGrpSpPr>
          <p:nvPr/>
        </p:nvGrpSpPr>
        <p:grpSpPr bwMode="auto">
          <a:xfrm>
            <a:off x="611188" y="2349500"/>
            <a:ext cx="3733800" cy="519113"/>
            <a:chOff x="768" y="1501"/>
            <a:chExt cx="2352" cy="327"/>
          </a:xfrm>
        </p:grpSpPr>
        <p:sp>
          <p:nvSpPr>
            <p:cNvPr id="135182" name="Text Box 1038"/>
            <p:cNvSpPr txBox="1">
              <a:spLocks noChangeArrowheads="1"/>
            </p:cNvSpPr>
            <p:nvPr/>
          </p:nvSpPr>
          <p:spPr bwMode="auto">
            <a:xfrm>
              <a:off x="915" y="1501"/>
              <a:ext cx="22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  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力的叠加原理</a:t>
              </a:r>
            </a:p>
          </p:txBody>
        </p:sp>
        <p:sp>
          <p:nvSpPr>
            <p:cNvPr id="135183" name="AutoShape 1039"/>
            <p:cNvSpPr>
              <a:spLocks noChangeArrowheads="1"/>
            </p:cNvSpPr>
            <p:nvPr/>
          </p:nvSpPr>
          <p:spPr bwMode="auto">
            <a:xfrm>
              <a:off x="768" y="1584"/>
              <a:ext cx="147" cy="144"/>
            </a:xfrm>
            <a:prstGeom prst="star5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35184" name="Group 1040"/>
          <p:cNvGrpSpPr>
            <a:grpSpLocks/>
          </p:cNvGrpSpPr>
          <p:nvPr/>
        </p:nvGrpSpPr>
        <p:grpSpPr bwMode="auto">
          <a:xfrm>
            <a:off x="539750" y="620713"/>
            <a:ext cx="4646613" cy="519112"/>
            <a:chOff x="769" y="633"/>
            <a:chExt cx="2927" cy="327"/>
          </a:xfrm>
        </p:grpSpPr>
        <p:sp>
          <p:nvSpPr>
            <p:cNvPr id="135185" name="Text Box 1041"/>
            <p:cNvSpPr txBox="1">
              <a:spLocks noChangeArrowheads="1"/>
            </p:cNvSpPr>
            <p:nvPr/>
          </p:nvSpPr>
          <p:spPr bwMode="auto">
            <a:xfrm>
              <a:off x="1057" y="633"/>
              <a:ext cx="26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DE8FE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CC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瞬时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关系</a:t>
              </a:r>
            </a:p>
          </p:txBody>
        </p:sp>
        <p:sp>
          <p:nvSpPr>
            <p:cNvPr id="135186" name="AutoShape 1042"/>
            <p:cNvSpPr>
              <a:spLocks noChangeArrowheads="1"/>
            </p:cNvSpPr>
            <p:nvPr/>
          </p:nvSpPr>
          <p:spPr bwMode="auto">
            <a:xfrm>
              <a:off x="769" y="729"/>
              <a:ext cx="144" cy="144"/>
            </a:xfrm>
            <a:prstGeom prst="star5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35187" name="Group 1043"/>
          <p:cNvGrpSpPr>
            <a:grpSpLocks/>
          </p:cNvGrpSpPr>
          <p:nvPr/>
        </p:nvGrpSpPr>
        <p:grpSpPr bwMode="auto">
          <a:xfrm>
            <a:off x="611188" y="1757363"/>
            <a:ext cx="7391400" cy="519112"/>
            <a:chOff x="768" y="1065"/>
            <a:chExt cx="4656" cy="327"/>
          </a:xfrm>
        </p:grpSpPr>
        <p:sp>
          <p:nvSpPr>
            <p:cNvPr id="135188" name="Text Box 1044"/>
            <p:cNvSpPr txBox="1">
              <a:spLocks noChangeArrowheads="1"/>
            </p:cNvSpPr>
            <p:nvPr/>
          </p:nvSpPr>
          <p:spPr bwMode="auto">
            <a:xfrm>
              <a:off x="1056" y="1065"/>
              <a:ext cx="43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DE8FE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CC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牛顿定律的研究对象是单个物体（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质点）</a:t>
              </a: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5189" name="AutoShape 1045"/>
            <p:cNvSpPr>
              <a:spLocks noChangeArrowheads="1"/>
            </p:cNvSpPr>
            <p:nvPr/>
          </p:nvSpPr>
          <p:spPr bwMode="auto">
            <a:xfrm>
              <a:off x="768" y="1152"/>
              <a:ext cx="144" cy="144"/>
            </a:xfrm>
            <a:prstGeom prst="star5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135190" name="Object 1046"/>
          <p:cNvGraphicFramePr>
            <a:graphicFrameLocks noChangeAspect="1"/>
          </p:cNvGraphicFramePr>
          <p:nvPr/>
        </p:nvGraphicFramePr>
        <p:xfrm>
          <a:off x="1116013" y="1196975"/>
          <a:ext cx="5472112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公式" r:id="rId17" imgW="2184120" imgH="215640" progId="Equation.3">
                  <p:embed/>
                </p:oleObj>
              </mc:Choice>
              <mc:Fallback>
                <p:oleObj name="公式" r:id="rId17" imgW="2184120" imgH="215640" progId="Equation.3">
                  <p:embed/>
                  <p:pic>
                    <p:nvPicPr>
                      <p:cNvPr id="13519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196975"/>
                        <a:ext cx="5472112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5194" name="Group 1050"/>
          <p:cNvGrpSpPr>
            <a:grpSpLocks/>
          </p:cNvGrpSpPr>
          <p:nvPr/>
        </p:nvGrpSpPr>
        <p:grpSpPr bwMode="auto">
          <a:xfrm>
            <a:off x="468313" y="5805488"/>
            <a:ext cx="8675687" cy="519112"/>
            <a:chOff x="295" y="3657"/>
            <a:chExt cx="5465" cy="327"/>
          </a:xfrm>
        </p:grpSpPr>
        <p:sp>
          <p:nvSpPr>
            <p:cNvPr id="135192" name="Text Box 1048"/>
            <p:cNvSpPr txBox="1">
              <a:spLocks noChangeArrowheads="1"/>
            </p:cNvSpPr>
            <p:nvPr/>
          </p:nvSpPr>
          <p:spPr bwMode="auto">
            <a:xfrm>
              <a:off x="510" y="3657"/>
              <a:ext cx="52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  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牛顿定律中的加速度是对所选参考系的绝对加速度</a:t>
              </a:r>
            </a:p>
          </p:txBody>
        </p:sp>
        <p:sp>
          <p:nvSpPr>
            <p:cNvPr id="135193" name="AutoShape 1049"/>
            <p:cNvSpPr>
              <a:spLocks noChangeArrowheads="1"/>
            </p:cNvSpPr>
            <p:nvPr/>
          </p:nvSpPr>
          <p:spPr bwMode="auto">
            <a:xfrm>
              <a:off x="295" y="3740"/>
              <a:ext cx="147" cy="144"/>
            </a:xfrm>
            <a:prstGeom prst="star5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867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13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5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5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155" name="Group 59"/>
          <p:cNvGrpSpPr>
            <a:grpSpLocks/>
          </p:cNvGrpSpPr>
          <p:nvPr/>
        </p:nvGrpSpPr>
        <p:grpSpPr bwMode="auto">
          <a:xfrm>
            <a:off x="250825" y="1125538"/>
            <a:ext cx="5986463" cy="1838325"/>
            <a:chOff x="213" y="816"/>
            <a:chExt cx="3771" cy="1158"/>
          </a:xfrm>
        </p:grpSpPr>
        <p:sp>
          <p:nvSpPr>
            <p:cNvPr id="132099" name="Rectangle 3"/>
            <p:cNvSpPr>
              <a:spLocks noChangeArrowheads="1"/>
            </p:cNvSpPr>
            <p:nvPr/>
          </p:nvSpPr>
          <p:spPr bwMode="auto">
            <a:xfrm>
              <a:off x="213" y="840"/>
              <a:ext cx="3771" cy="1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     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两个物体之间作用力     和反作用力    </a:t>
              </a:r>
              <a:r>
                <a:rPr kumimoji="0" lang="zh-CN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0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,   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沿同一直线</a:t>
              </a:r>
              <a:r>
                <a:rPr kumimoji="0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,   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大小相等</a:t>
              </a:r>
              <a:r>
                <a:rPr kumimoji="0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,   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方向相反</a:t>
              </a:r>
              <a:r>
                <a:rPr kumimoji="0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,   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分别作用 在两个物体上 。</a:t>
              </a: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　　　　　</a:t>
              </a:r>
            </a:p>
          </p:txBody>
        </p:sp>
        <p:graphicFrame>
          <p:nvGraphicFramePr>
            <p:cNvPr id="132100" name="Object 4"/>
            <p:cNvGraphicFramePr>
              <a:graphicFrameLocks noChangeAspect="1"/>
            </p:cNvGraphicFramePr>
            <p:nvPr/>
          </p:nvGraphicFramePr>
          <p:xfrm>
            <a:off x="2808" y="816"/>
            <a:ext cx="312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Equation" r:id="rId3" imgW="164880" imgH="190440" progId="Equation.3">
                    <p:embed/>
                  </p:oleObj>
                </mc:Choice>
                <mc:Fallback>
                  <p:oleObj name="Equation" r:id="rId3" imgW="164880" imgH="190440" progId="Equation.3">
                    <p:embed/>
                    <p:pic>
                      <p:nvPicPr>
                        <p:cNvPr id="13210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8" y="816"/>
                          <a:ext cx="312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01" name="Object 5"/>
            <p:cNvGraphicFramePr>
              <a:graphicFrameLocks noChangeAspect="1"/>
            </p:cNvGraphicFramePr>
            <p:nvPr/>
          </p:nvGraphicFramePr>
          <p:xfrm>
            <a:off x="768" y="1080"/>
            <a:ext cx="38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Equation" r:id="rId5" imgW="203040" imgH="190440" progId="Equation.3">
                    <p:embed/>
                  </p:oleObj>
                </mc:Choice>
                <mc:Fallback>
                  <p:oleObj name="Equation" r:id="rId5" imgW="203040" imgH="190440" progId="Equation.3">
                    <p:embed/>
                    <p:pic>
                      <p:nvPicPr>
                        <p:cNvPr id="13210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080"/>
                          <a:ext cx="384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2103" name="Object 7"/>
          <p:cNvGraphicFramePr>
            <a:graphicFrameLocks noChangeAspect="1"/>
          </p:cNvGraphicFramePr>
          <p:nvPr/>
        </p:nvGraphicFramePr>
        <p:xfrm>
          <a:off x="2339975" y="2492375"/>
          <a:ext cx="19494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公式" r:id="rId7" imgW="457200" imgH="177480" progId="Equation.3">
                  <p:embed/>
                </p:oleObj>
              </mc:Choice>
              <mc:Fallback>
                <p:oleObj name="公式" r:id="rId7" imgW="457200" imgH="177480" progId="Equation.3">
                  <p:embed/>
                  <p:pic>
                    <p:nvPicPr>
                      <p:cNvPr id="1321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492375"/>
                        <a:ext cx="194945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6" name="Rectangle 10"/>
          <p:cNvSpPr>
            <a:spLocks noChangeArrowheads="1"/>
          </p:cNvSpPr>
          <p:nvPr/>
        </p:nvSpPr>
        <p:spPr bwMode="auto">
          <a:xfrm>
            <a:off x="0" y="620713"/>
            <a:ext cx="8820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三、牛顿第三定律（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Newton’s Third Law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</a:p>
        </p:txBody>
      </p:sp>
      <p:grpSp>
        <p:nvGrpSpPr>
          <p:cNvPr id="132157" name="Group 61"/>
          <p:cNvGrpSpPr>
            <a:grpSpLocks/>
          </p:cNvGrpSpPr>
          <p:nvPr/>
        </p:nvGrpSpPr>
        <p:grpSpPr bwMode="auto">
          <a:xfrm>
            <a:off x="4427538" y="5013325"/>
            <a:ext cx="1944687" cy="1584325"/>
            <a:chOff x="1008" y="2544"/>
            <a:chExt cx="2112" cy="1440"/>
          </a:xfrm>
        </p:grpSpPr>
        <p:sp>
          <p:nvSpPr>
            <p:cNvPr id="132132" name="Rectangle 36"/>
            <p:cNvSpPr>
              <a:spLocks noChangeArrowheads="1"/>
            </p:cNvSpPr>
            <p:nvPr/>
          </p:nvSpPr>
          <p:spPr bwMode="auto">
            <a:xfrm>
              <a:off x="1008" y="2544"/>
              <a:ext cx="2112" cy="14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108" name="Rectangle 12" descr="纸莎草纸"/>
            <p:cNvSpPr>
              <a:spLocks noChangeArrowheads="1"/>
            </p:cNvSpPr>
            <p:nvPr/>
          </p:nvSpPr>
          <p:spPr bwMode="auto">
            <a:xfrm>
              <a:off x="1440" y="2784"/>
              <a:ext cx="1104" cy="96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99"/>
              </a:extrusionClr>
              <a:contourClr>
                <a:srgbClr val="FFCC99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109" name="Oval 13"/>
            <p:cNvSpPr>
              <a:spLocks noChangeArrowheads="1"/>
            </p:cNvSpPr>
            <p:nvPr/>
          </p:nvSpPr>
          <p:spPr bwMode="auto">
            <a:xfrm>
              <a:off x="1968" y="2880"/>
              <a:ext cx="48" cy="96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111" name="Oval 15"/>
            <p:cNvSpPr>
              <a:spLocks noChangeArrowheads="1"/>
            </p:cNvSpPr>
            <p:nvPr/>
          </p:nvSpPr>
          <p:spPr bwMode="auto">
            <a:xfrm>
              <a:off x="1968" y="2976"/>
              <a:ext cx="48" cy="96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112" name="Oval 16"/>
            <p:cNvSpPr>
              <a:spLocks noChangeArrowheads="1"/>
            </p:cNvSpPr>
            <p:nvPr/>
          </p:nvSpPr>
          <p:spPr bwMode="auto">
            <a:xfrm>
              <a:off x="1968" y="3072"/>
              <a:ext cx="48" cy="96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113" name="Oval 17"/>
            <p:cNvSpPr>
              <a:spLocks noChangeArrowheads="1"/>
            </p:cNvSpPr>
            <p:nvPr/>
          </p:nvSpPr>
          <p:spPr bwMode="auto">
            <a:xfrm>
              <a:off x="1968" y="3168"/>
              <a:ext cx="48" cy="96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114" name="Oval 18"/>
            <p:cNvSpPr>
              <a:spLocks noChangeArrowheads="1"/>
            </p:cNvSpPr>
            <p:nvPr/>
          </p:nvSpPr>
          <p:spPr bwMode="auto">
            <a:xfrm>
              <a:off x="1968" y="3264"/>
              <a:ext cx="48" cy="96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115" name="Oval 19"/>
            <p:cNvSpPr>
              <a:spLocks noChangeArrowheads="1"/>
            </p:cNvSpPr>
            <p:nvPr/>
          </p:nvSpPr>
          <p:spPr bwMode="auto">
            <a:xfrm>
              <a:off x="1968" y="3360"/>
              <a:ext cx="48" cy="96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116" name="Oval 20"/>
            <p:cNvSpPr>
              <a:spLocks noChangeArrowheads="1"/>
            </p:cNvSpPr>
            <p:nvPr/>
          </p:nvSpPr>
          <p:spPr bwMode="auto">
            <a:xfrm>
              <a:off x="1968" y="3456"/>
              <a:ext cx="48" cy="96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117" name="AutoShape 21" descr="白色大理石"/>
            <p:cNvSpPr>
              <a:spLocks noChangeArrowheads="1"/>
            </p:cNvSpPr>
            <p:nvPr/>
          </p:nvSpPr>
          <p:spPr bwMode="auto">
            <a:xfrm flipV="1">
              <a:off x="1776" y="3552"/>
              <a:ext cx="432" cy="288"/>
            </a:xfrm>
            <a:custGeom>
              <a:avLst/>
              <a:gdLst>
                <a:gd name="G0" fmla="+- 3921 0 0"/>
                <a:gd name="G1" fmla="+- 21600 0 3921"/>
                <a:gd name="G2" fmla="*/ 3921 1 2"/>
                <a:gd name="G3" fmla="+- 21600 0 G2"/>
                <a:gd name="G4" fmla="+/ 3921 21600 2"/>
                <a:gd name="G5" fmla="+/ G1 0 2"/>
                <a:gd name="G6" fmla="*/ 21600 21600 3921"/>
                <a:gd name="G7" fmla="*/ G6 1 2"/>
                <a:gd name="G8" fmla="+- 21600 0 G7"/>
                <a:gd name="G9" fmla="*/ 21600 1 2"/>
                <a:gd name="G10" fmla="+- 3921 0 G9"/>
                <a:gd name="G11" fmla="?: G10 G8 0"/>
                <a:gd name="G12" fmla="?: G10 G7 21600"/>
                <a:gd name="T0" fmla="*/ 19639 w 21600"/>
                <a:gd name="T1" fmla="*/ 10800 h 21600"/>
                <a:gd name="T2" fmla="*/ 10800 w 21600"/>
                <a:gd name="T3" fmla="*/ 21600 h 21600"/>
                <a:gd name="T4" fmla="*/ 1961 w 21600"/>
                <a:gd name="T5" fmla="*/ 10800 h 21600"/>
                <a:gd name="T6" fmla="*/ 10800 w 21600"/>
                <a:gd name="T7" fmla="*/ 0 h 21600"/>
                <a:gd name="T8" fmla="*/ 3761 w 21600"/>
                <a:gd name="T9" fmla="*/ 3761 h 21600"/>
                <a:gd name="T10" fmla="*/ 17839 w 21600"/>
                <a:gd name="T11" fmla="*/ 1783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921" y="21600"/>
                  </a:lnTo>
                  <a:lnTo>
                    <a:pt x="17679" y="21600"/>
                  </a:lnTo>
                  <a:lnTo>
                    <a:pt x="21600" y="0"/>
                  </a:lnTo>
                  <a:close/>
                </a:path>
              </a:pathLst>
            </a:custGeom>
            <a:blipFill dpi="0" rotWithShape="0">
              <a:blip r:embed="rId10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2118" name="Object 22"/>
            <p:cNvGraphicFramePr>
              <a:graphicFrameLocks noChangeAspect="1"/>
            </p:cNvGraphicFramePr>
            <p:nvPr/>
          </p:nvGraphicFramePr>
          <p:xfrm>
            <a:off x="1872" y="3600"/>
            <a:ext cx="29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Equation" r:id="rId11" imgW="164880" imgH="139680" progId="Equation.3">
                    <p:embed/>
                  </p:oleObj>
                </mc:Choice>
                <mc:Fallback>
                  <p:oleObj name="Equation" r:id="rId11" imgW="164880" imgH="139680" progId="Equation.3">
                    <p:embed/>
                    <p:pic>
                      <p:nvPicPr>
                        <p:cNvPr id="132118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600"/>
                          <a:ext cx="29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2156" name="Group 60"/>
          <p:cNvGrpSpPr>
            <a:grpSpLocks/>
          </p:cNvGrpSpPr>
          <p:nvPr/>
        </p:nvGrpSpPr>
        <p:grpSpPr bwMode="auto">
          <a:xfrm>
            <a:off x="6372225" y="1182688"/>
            <a:ext cx="2514600" cy="5486400"/>
            <a:chOff x="3984" y="528"/>
            <a:chExt cx="1584" cy="3456"/>
          </a:xfrm>
        </p:grpSpPr>
        <p:sp>
          <p:nvSpPr>
            <p:cNvPr id="132129" name="Rectangle 33"/>
            <p:cNvSpPr>
              <a:spLocks noChangeArrowheads="1"/>
            </p:cNvSpPr>
            <p:nvPr/>
          </p:nvSpPr>
          <p:spPr bwMode="auto">
            <a:xfrm>
              <a:off x="3984" y="528"/>
              <a:ext cx="1584" cy="34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32150" name="Group 54"/>
            <p:cNvGrpSpPr>
              <a:grpSpLocks/>
            </p:cNvGrpSpPr>
            <p:nvPr/>
          </p:nvGrpSpPr>
          <p:grpSpPr bwMode="auto">
            <a:xfrm>
              <a:off x="4224" y="816"/>
              <a:ext cx="1104" cy="1824"/>
              <a:chOff x="4224" y="816"/>
              <a:chExt cx="1104" cy="1824"/>
            </a:xfrm>
          </p:grpSpPr>
          <p:sp>
            <p:nvSpPr>
              <p:cNvPr id="132119" name="Rectangle 23" descr="纸莎草纸"/>
              <p:cNvSpPr>
                <a:spLocks noChangeArrowheads="1"/>
              </p:cNvSpPr>
              <p:nvPr/>
            </p:nvSpPr>
            <p:spPr bwMode="auto">
              <a:xfrm>
                <a:off x="4224" y="816"/>
                <a:ext cx="1104" cy="96"/>
              </a:xfrm>
              <a:prstGeom prst="rect">
                <a:avLst/>
              </a:prstGeom>
              <a:blipFill dpi="0" rotWithShape="0">
                <a:blip r:embed="rId9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CC99"/>
                </a:extrusionClr>
                <a:contourClr>
                  <a:srgbClr val="FFCC99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2120" name="Oval 24"/>
              <p:cNvSpPr>
                <a:spLocks noChangeArrowheads="1"/>
              </p:cNvSpPr>
              <p:nvPr/>
            </p:nvSpPr>
            <p:spPr bwMode="auto">
              <a:xfrm>
                <a:off x="4752" y="912"/>
                <a:ext cx="48" cy="96"/>
              </a:xfrm>
              <a:prstGeom prst="ellipse">
                <a:avLst/>
              </a:prstGeom>
              <a:gradFill rotWithShape="0"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2121" name="Oval 25"/>
              <p:cNvSpPr>
                <a:spLocks noChangeArrowheads="1"/>
              </p:cNvSpPr>
              <p:nvPr/>
            </p:nvSpPr>
            <p:spPr bwMode="auto">
              <a:xfrm>
                <a:off x="4752" y="1008"/>
                <a:ext cx="48" cy="96"/>
              </a:xfrm>
              <a:prstGeom prst="ellipse">
                <a:avLst/>
              </a:prstGeom>
              <a:gradFill rotWithShape="0"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2122" name="Oval 26"/>
              <p:cNvSpPr>
                <a:spLocks noChangeArrowheads="1"/>
              </p:cNvSpPr>
              <p:nvPr/>
            </p:nvSpPr>
            <p:spPr bwMode="auto">
              <a:xfrm>
                <a:off x="4752" y="1104"/>
                <a:ext cx="48" cy="96"/>
              </a:xfrm>
              <a:prstGeom prst="ellipse">
                <a:avLst/>
              </a:prstGeom>
              <a:gradFill rotWithShape="0"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2123" name="Oval 27"/>
              <p:cNvSpPr>
                <a:spLocks noChangeArrowheads="1"/>
              </p:cNvSpPr>
              <p:nvPr/>
            </p:nvSpPr>
            <p:spPr bwMode="auto">
              <a:xfrm>
                <a:off x="4752" y="1200"/>
                <a:ext cx="48" cy="96"/>
              </a:xfrm>
              <a:prstGeom prst="ellipse">
                <a:avLst/>
              </a:prstGeom>
              <a:gradFill rotWithShape="0"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2124" name="Oval 28"/>
              <p:cNvSpPr>
                <a:spLocks noChangeArrowheads="1"/>
              </p:cNvSpPr>
              <p:nvPr/>
            </p:nvSpPr>
            <p:spPr bwMode="auto">
              <a:xfrm>
                <a:off x="4752" y="1296"/>
                <a:ext cx="48" cy="96"/>
              </a:xfrm>
              <a:prstGeom prst="ellipse">
                <a:avLst/>
              </a:prstGeom>
              <a:gradFill rotWithShape="0"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2125" name="Oval 29"/>
              <p:cNvSpPr>
                <a:spLocks noChangeArrowheads="1"/>
              </p:cNvSpPr>
              <p:nvPr/>
            </p:nvSpPr>
            <p:spPr bwMode="auto">
              <a:xfrm>
                <a:off x="4752" y="1392"/>
                <a:ext cx="48" cy="96"/>
              </a:xfrm>
              <a:prstGeom prst="ellipse">
                <a:avLst/>
              </a:prstGeom>
              <a:gradFill rotWithShape="0"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2126" name="Oval 30"/>
              <p:cNvSpPr>
                <a:spLocks noChangeArrowheads="1"/>
              </p:cNvSpPr>
              <p:nvPr/>
            </p:nvSpPr>
            <p:spPr bwMode="auto">
              <a:xfrm>
                <a:off x="4752" y="1488"/>
                <a:ext cx="48" cy="96"/>
              </a:xfrm>
              <a:prstGeom prst="ellipse">
                <a:avLst/>
              </a:prstGeom>
              <a:gradFill rotWithShape="0"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2127" name="AutoShape 31" descr="白色大理石"/>
              <p:cNvSpPr>
                <a:spLocks noChangeArrowheads="1"/>
              </p:cNvSpPr>
              <p:nvPr/>
            </p:nvSpPr>
            <p:spPr bwMode="auto">
              <a:xfrm flipV="1">
                <a:off x="4560" y="2345"/>
                <a:ext cx="432" cy="288"/>
              </a:xfrm>
              <a:custGeom>
                <a:avLst/>
                <a:gdLst>
                  <a:gd name="G0" fmla="+- 3921 0 0"/>
                  <a:gd name="G1" fmla="+- 21600 0 3921"/>
                  <a:gd name="G2" fmla="*/ 3921 1 2"/>
                  <a:gd name="G3" fmla="+- 21600 0 G2"/>
                  <a:gd name="G4" fmla="+/ 3921 21600 2"/>
                  <a:gd name="G5" fmla="+/ G1 0 2"/>
                  <a:gd name="G6" fmla="*/ 21600 21600 3921"/>
                  <a:gd name="G7" fmla="*/ G6 1 2"/>
                  <a:gd name="G8" fmla="+- 21600 0 G7"/>
                  <a:gd name="G9" fmla="*/ 21600 1 2"/>
                  <a:gd name="G10" fmla="+- 3921 0 G9"/>
                  <a:gd name="G11" fmla="?: G10 G8 0"/>
                  <a:gd name="G12" fmla="?: G10 G7 21600"/>
                  <a:gd name="T0" fmla="*/ 19639 w 21600"/>
                  <a:gd name="T1" fmla="*/ 10800 h 21600"/>
                  <a:gd name="T2" fmla="*/ 10800 w 21600"/>
                  <a:gd name="T3" fmla="*/ 21600 h 21600"/>
                  <a:gd name="T4" fmla="*/ 1961 w 21600"/>
                  <a:gd name="T5" fmla="*/ 10800 h 21600"/>
                  <a:gd name="T6" fmla="*/ 10800 w 21600"/>
                  <a:gd name="T7" fmla="*/ 0 h 21600"/>
                  <a:gd name="T8" fmla="*/ 3761 w 21600"/>
                  <a:gd name="T9" fmla="*/ 3761 h 21600"/>
                  <a:gd name="T10" fmla="*/ 17839 w 21600"/>
                  <a:gd name="T11" fmla="*/ 1783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921" y="21600"/>
                    </a:lnTo>
                    <a:lnTo>
                      <a:pt x="17679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10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32128" name="Object 32"/>
              <p:cNvGraphicFramePr>
                <a:graphicFrameLocks noChangeAspect="1"/>
              </p:cNvGraphicFramePr>
              <p:nvPr/>
            </p:nvGraphicFramePr>
            <p:xfrm>
              <a:off x="4656" y="2393"/>
              <a:ext cx="292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5" name="Equation" r:id="rId13" imgW="164880" imgH="139680" progId="Equation.3">
                      <p:embed/>
                    </p:oleObj>
                  </mc:Choice>
                  <mc:Fallback>
                    <p:oleObj name="Equation" r:id="rId13" imgW="164880" imgH="139680" progId="Equation.3">
                      <p:embed/>
                      <p:pic>
                        <p:nvPicPr>
                          <p:cNvPr id="132128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2393"/>
                            <a:ext cx="292" cy="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32153" name="Group 57"/>
          <p:cNvGrpSpPr>
            <a:grpSpLocks/>
          </p:cNvGrpSpPr>
          <p:nvPr/>
        </p:nvGrpSpPr>
        <p:grpSpPr bwMode="auto">
          <a:xfrm>
            <a:off x="7021513" y="2859088"/>
            <a:ext cx="615950" cy="533400"/>
            <a:chOff x="4393" y="1584"/>
            <a:chExt cx="388" cy="336"/>
          </a:xfrm>
        </p:grpSpPr>
        <p:sp>
          <p:nvSpPr>
            <p:cNvPr id="132142" name="Line 46"/>
            <p:cNvSpPr>
              <a:spLocks noChangeShapeType="1"/>
            </p:cNvSpPr>
            <p:nvPr/>
          </p:nvSpPr>
          <p:spPr bwMode="auto">
            <a:xfrm>
              <a:off x="4781" y="1584"/>
              <a:ext cx="0" cy="33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2145" name="Object 49"/>
            <p:cNvGraphicFramePr>
              <a:graphicFrameLocks noChangeAspect="1"/>
            </p:cNvGraphicFramePr>
            <p:nvPr/>
          </p:nvGraphicFramePr>
          <p:xfrm>
            <a:off x="4393" y="1584"/>
            <a:ext cx="311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Equation" r:id="rId15" imgW="177480" imgH="190440" progId="Equation.3">
                    <p:embed/>
                  </p:oleObj>
                </mc:Choice>
                <mc:Fallback>
                  <p:oleObj name="Equation" r:id="rId15" imgW="177480" imgH="190440" progId="Equation.3">
                    <p:embed/>
                    <p:pic>
                      <p:nvPicPr>
                        <p:cNvPr id="132145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3" y="1584"/>
                          <a:ext cx="311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2152" name="Group 56"/>
          <p:cNvGrpSpPr>
            <a:grpSpLocks/>
          </p:cNvGrpSpPr>
          <p:nvPr/>
        </p:nvGrpSpPr>
        <p:grpSpPr bwMode="auto">
          <a:xfrm>
            <a:off x="6948488" y="3500438"/>
            <a:ext cx="1189037" cy="1676400"/>
            <a:chOff x="4368" y="1968"/>
            <a:chExt cx="749" cy="1056"/>
          </a:xfrm>
        </p:grpSpPr>
        <p:sp>
          <p:nvSpPr>
            <p:cNvPr id="132139" name="Line 43"/>
            <p:cNvSpPr>
              <a:spLocks noChangeShapeType="1"/>
            </p:cNvSpPr>
            <p:nvPr/>
          </p:nvSpPr>
          <p:spPr bwMode="auto">
            <a:xfrm flipV="1">
              <a:off x="4781" y="1968"/>
              <a:ext cx="0" cy="38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140" name="Line 44"/>
            <p:cNvSpPr>
              <a:spLocks noChangeShapeType="1"/>
            </p:cNvSpPr>
            <p:nvPr/>
          </p:nvSpPr>
          <p:spPr bwMode="auto">
            <a:xfrm>
              <a:off x="4781" y="2640"/>
              <a:ext cx="0" cy="33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2144" name="Object 48"/>
            <p:cNvGraphicFramePr>
              <a:graphicFrameLocks noChangeAspect="1"/>
            </p:cNvGraphicFramePr>
            <p:nvPr/>
          </p:nvGraphicFramePr>
          <p:xfrm>
            <a:off x="4368" y="1994"/>
            <a:ext cx="244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Equation" r:id="rId17" imgW="139680" imgH="190440" progId="Equation.3">
                    <p:embed/>
                  </p:oleObj>
                </mc:Choice>
                <mc:Fallback>
                  <p:oleObj name="Equation" r:id="rId17" imgW="139680" imgH="190440" progId="Equation.3">
                    <p:embed/>
                    <p:pic>
                      <p:nvPicPr>
                        <p:cNvPr id="132144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994"/>
                          <a:ext cx="244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46" name="Object 50"/>
            <p:cNvGraphicFramePr>
              <a:graphicFrameLocks noChangeAspect="1"/>
            </p:cNvGraphicFramePr>
            <p:nvPr/>
          </p:nvGraphicFramePr>
          <p:xfrm>
            <a:off x="4848" y="2688"/>
            <a:ext cx="26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Equation" r:id="rId19" imgW="152280" imgH="190440" progId="Equation.3">
                    <p:embed/>
                  </p:oleObj>
                </mc:Choice>
                <mc:Fallback>
                  <p:oleObj name="Equation" r:id="rId19" imgW="152280" imgH="190440" progId="Equation.3">
                    <p:embed/>
                    <p:pic>
                      <p:nvPicPr>
                        <p:cNvPr id="132146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688"/>
                          <a:ext cx="26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2154" name="Group 58"/>
          <p:cNvGrpSpPr>
            <a:grpSpLocks/>
          </p:cNvGrpSpPr>
          <p:nvPr/>
        </p:nvGrpSpPr>
        <p:grpSpPr bwMode="auto">
          <a:xfrm>
            <a:off x="6448425" y="5297488"/>
            <a:ext cx="2362200" cy="1219200"/>
            <a:chOff x="4032" y="3120"/>
            <a:chExt cx="1488" cy="768"/>
          </a:xfrm>
        </p:grpSpPr>
        <p:sp>
          <p:nvSpPr>
            <p:cNvPr id="132138" name="Freeform 42"/>
            <p:cNvSpPr>
              <a:spLocks/>
            </p:cNvSpPr>
            <p:nvPr/>
          </p:nvSpPr>
          <p:spPr bwMode="auto">
            <a:xfrm>
              <a:off x="4032" y="3504"/>
              <a:ext cx="1488" cy="144"/>
            </a:xfrm>
            <a:custGeom>
              <a:avLst/>
              <a:gdLst>
                <a:gd name="T0" fmla="*/ 0 w 1392"/>
                <a:gd name="T1" fmla="*/ 144 h 144"/>
                <a:gd name="T2" fmla="*/ 672 w 1392"/>
                <a:gd name="T3" fmla="*/ 0 h 144"/>
                <a:gd name="T4" fmla="*/ 1392 w 1392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2" h="144">
                  <a:moveTo>
                    <a:pt x="0" y="144"/>
                  </a:moveTo>
                  <a:cubicBezTo>
                    <a:pt x="220" y="72"/>
                    <a:pt x="440" y="0"/>
                    <a:pt x="672" y="0"/>
                  </a:cubicBezTo>
                  <a:cubicBezTo>
                    <a:pt x="904" y="0"/>
                    <a:pt x="1148" y="72"/>
                    <a:pt x="1392" y="144"/>
                  </a:cubicBezTo>
                </a:path>
              </a:pathLst>
            </a:cu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143" name="Line 47"/>
            <p:cNvSpPr>
              <a:spLocks noChangeShapeType="1"/>
            </p:cNvSpPr>
            <p:nvPr/>
          </p:nvSpPr>
          <p:spPr bwMode="auto">
            <a:xfrm flipV="1">
              <a:off x="4781" y="3216"/>
              <a:ext cx="0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2147" name="Object 51"/>
            <p:cNvGraphicFramePr>
              <a:graphicFrameLocks noChangeAspect="1"/>
            </p:cNvGraphicFramePr>
            <p:nvPr/>
          </p:nvGraphicFramePr>
          <p:xfrm>
            <a:off x="4800" y="3120"/>
            <a:ext cx="35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Equation" r:id="rId21" imgW="203040" imgH="190440" progId="Equation.3">
                    <p:embed/>
                  </p:oleObj>
                </mc:Choice>
                <mc:Fallback>
                  <p:oleObj name="Equation" r:id="rId21" imgW="203040" imgH="190440" progId="Equation.3">
                    <p:embed/>
                    <p:pic>
                      <p:nvPicPr>
                        <p:cNvPr id="132147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3120"/>
                          <a:ext cx="35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2148" name="Text Box 52"/>
            <p:cNvSpPr txBox="1">
              <a:spLocks noChangeArrowheads="1"/>
            </p:cNvSpPr>
            <p:nvPr/>
          </p:nvSpPr>
          <p:spPr bwMode="auto">
            <a:xfrm>
              <a:off x="4512" y="3561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地球</a:t>
              </a:r>
            </a:p>
          </p:txBody>
        </p:sp>
      </p:grpSp>
      <p:sp>
        <p:nvSpPr>
          <p:cNvPr id="132159" name="Rectangle 63"/>
          <p:cNvSpPr>
            <a:spLocks noChangeArrowheads="1"/>
          </p:cNvSpPr>
          <p:nvPr/>
        </p:nvSpPr>
        <p:spPr bwMode="auto">
          <a:xfrm>
            <a:off x="179388" y="3284538"/>
            <a:ext cx="6264275" cy="205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、作用力与反作用力总是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成对出现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Batang" panose="02030600000101010101" pitchFamily="18" charset="-127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、力的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性质（类型）相同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Batang" panose="02030600000101010101" pitchFamily="18" charset="-127"/>
                <a:cs typeface="+mn-cs"/>
              </a:rPr>
              <a:t>3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、分别作用于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两个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物体，不能抵消。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、注意区别于一对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平衡力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2934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2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3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3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13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2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2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2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2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2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2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2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2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458" name="Object 1026"/>
          <p:cNvGraphicFramePr>
            <a:graphicFrameLocks noChangeAspect="1"/>
          </p:cNvGraphicFramePr>
          <p:nvPr/>
        </p:nvGraphicFramePr>
        <p:xfrm>
          <a:off x="1397000" y="1235075"/>
          <a:ext cx="19812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3" imgW="787320" imgH="393480" progId="Equation.3">
                  <p:embed/>
                </p:oleObj>
              </mc:Choice>
              <mc:Fallback>
                <p:oleObj name="Equation" r:id="rId3" imgW="787320" imgH="393480" progId="Equation.3">
                  <p:embed/>
                  <p:pic>
                    <p:nvPicPr>
                      <p:cNvPr id="147458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1235075"/>
                        <a:ext cx="198120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59" name="Rectangle 1027"/>
          <p:cNvSpPr>
            <a:spLocks noChangeArrowheads="1"/>
          </p:cNvSpPr>
          <p:nvPr/>
        </p:nvSpPr>
        <p:spPr bwMode="auto">
          <a:xfrm>
            <a:off x="34925" y="692150"/>
            <a:ext cx="3429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一、万有引力</a:t>
            </a:r>
          </a:p>
        </p:txBody>
      </p:sp>
      <p:graphicFrame>
        <p:nvGraphicFramePr>
          <p:cNvPr id="147460" name="Object 1028"/>
          <p:cNvGraphicFramePr>
            <a:graphicFrameLocks noChangeAspect="1"/>
          </p:cNvGraphicFramePr>
          <p:nvPr/>
        </p:nvGraphicFramePr>
        <p:xfrm>
          <a:off x="2311400" y="2473325"/>
          <a:ext cx="16002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公式" r:id="rId5" imgW="850680" imgH="291960" progId="Equation.3">
                  <p:embed/>
                </p:oleObj>
              </mc:Choice>
              <mc:Fallback>
                <p:oleObj name="公式" r:id="rId5" imgW="850680" imgH="291960" progId="Equation.3">
                  <p:embed/>
                  <p:pic>
                    <p:nvPicPr>
                      <p:cNvPr id="14746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2473325"/>
                        <a:ext cx="16002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7461" name="Group 1029"/>
          <p:cNvGrpSpPr>
            <a:grpSpLocks/>
          </p:cNvGrpSpPr>
          <p:nvPr/>
        </p:nvGrpSpPr>
        <p:grpSpPr bwMode="auto">
          <a:xfrm>
            <a:off x="822325" y="2405063"/>
            <a:ext cx="1766888" cy="519112"/>
            <a:chOff x="567" y="1296"/>
            <a:chExt cx="1113" cy="327"/>
          </a:xfrm>
        </p:grpSpPr>
        <p:sp>
          <p:nvSpPr>
            <p:cNvPr id="147462" name="Rectangle 1030"/>
            <p:cNvSpPr>
              <a:spLocks noChangeArrowheads="1"/>
            </p:cNvSpPr>
            <p:nvPr/>
          </p:nvSpPr>
          <p:spPr bwMode="auto">
            <a:xfrm>
              <a:off x="728" y="1296"/>
              <a:ext cx="9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重力</a:t>
              </a: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7463" name="AutoShape 1031"/>
            <p:cNvSpPr>
              <a:spLocks noChangeArrowheads="1"/>
            </p:cNvSpPr>
            <p:nvPr/>
          </p:nvSpPr>
          <p:spPr bwMode="auto">
            <a:xfrm>
              <a:off x="567" y="1396"/>
              <a:ext cx="161" cy="144"/>
            </a:xfrm>
            <a:prstGeom prst="star5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147464" name="Object 1032"/>
          <p:cNvGraphicFramePr>
            <a:graphicFrameLocks noChangeAspect="1"/>
          </p:cNvGraphicFramePr>
          <p:nvPr/>
        </p:nvGraphicFramePr>
        <p:xfrm>
          <a:off x="6034088" y="2335213"/>
          <a:ext cx="23733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7" imgW="774360" imgH="203040" progId="Equation.3">
                  <p:embed/>
                </p:oleObj>
              </mc:Choice>
              <mc:Fallback>
                <p:oleObj name="Equation" r:id="rId7" imgW="774360" imgH="203040" progId="Equation.3">
                  <p:embed/>
                  <p:pic>
                    <p:nvPicPr>
                      <p:cNvPr id="147464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4088" y="2335213"/>
                        <a:ext cx="237331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7465" name="Group 1033"/>
          <p:cNvGrpSpPr>
            <a:grpSpLocks/>
          </p:cNvGrpSpPr>
          <p:nvPr/>
        </p:nvGrpSpPr>
        <p:grpSpPr bwMode="auto">
          <a:xfrm>
            <a:off x="3530600" y="838200"/>
            <a:ext cx="4953000" cy="1260475"/>
            <a:chOff x="2112" y="576"/>
            <a:chExt cx="3120" cy="794"/>
          </a:xfrm>
        </p:grpSpPr>
        <p:sp>
          <p:nvSpPr>
            <p:cNvPr id="147466" name="Text Box 1034"/>
            <p:cNvSpPr txBox="1">
              <a:spLocks noChangeArrowheads="1"/>
            </p:cNvSpPr>
            <p:nvPr/>
          </p:nvSpPr>
          <p:spPr bwMode="auto">
            <a:xfrm>
              <a:off x="3146" y="576"/>
              <a:ext cx="12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引力常量</a:t>
              </a:r>
            </a:p>
          </p:txBody>
        </p:sp>
        <p:graphicFrame>
          <p:nvGraphicFramePr>
            <p:cNvPr id="147467" name="Object 1035"/>
            <p:cNvGraphicFramePr>
              <a:graphicFrameLocks noChangeAspect="1"/>
            </p:cNvGraphicFramePr>
            <p:nvPr/>
          </p:nvGraphicFramePr>
          <p:xfrm>
            <a:off x="2112" y="1008"/>
            <a:ext cx="3120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1" name="Equation" r:id="rId9" imgW="3263760" imgH="368280" progId="Equation.3">
                    <p:embed/>
                  </p:oleObj>
                </mc:Choice>
                <mc:Fallback>
                  <p:oleObj name="Equation" r:id="rId9" imgW="3263760" imgH="368280" progId="Equation.3">
                    <p:embed/>
                    <p:pic>
                      <p:nvPicPr>
                        <p:cNvPr id="147467" name="Object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008"/>
                          <a:ext cx="3120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7483" name="Object 1051"/>
          <p:cNvGraphicFramePr>
            <a:graphicFrameLocks noChangeAspect="1"/>
          </p:cNvGraphicFramePr>
          <p:nvPr/>
        </p:nvGraphicFramePr>
        <p:xfrm>
          <a:off x="4368800" y="2133600"/>
          <a:ext cx="16002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11" imgW="609480" imgH="393480" progId="Equation.3">
                  <p:embed/>
                </p:oleObj>
              </mc:Choice>
              <mc:Fallback>
                <p:oleObj name="Equation" r:id="rId11" imgW="609480" imgH="393480" progId="Equation.3">
                  <p:embed/>
                  <p:pic>
                    <p:nvPicPr>
                      <p:cNvPr id="147483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2133600"/>
                        <a:ext cx="160020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85" name="Text Box 1053"/>
          <p:cNvSpPr txBox="1">
            <a:spLocks noChangeArrowheads="1"/>
          </p:cNvSpPr>
          <p:nvPr/>
        </p:nvSpPr>
        <p:spPr bwMode="auto">
          <a:xfrm>
            <a:off x="107950" y="4437063"/>
            <a:ext cx="2286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三、摩擦力</a:t>
            </a:r>
          </a:p>
        </p:txBody>
      </p:sp>
      <p:sp>
        <p:nvSpPr>
          <p:cNvPr id="147486" name="Rectangle 1054"/>
          <p:cNvSpPr>
            <a:spLocks noChangeArrowheads="1"/>
          </p:cNvSpPr>
          <p:nvPr/>
        </p:nvSpPr>
        <p:spPr bwMode="auto">
          <a:xfrm>
            <a:off x="107950" y="3213100"/>
            <a:ext cx="254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二、弹性力</a:t>
            </a:r>
          </a:p>
        </p:txBody>
      </p:sp>
      <p:grpSp>
        <p:nvGrpSpPr>
          <p:cNvPr id="147487" name="Group 1055"/>
          <p:cNvGrpSpPr>
            <a:grpSpLocks/>
          </p:cNvGrpSpPr>
          <p:nvPr/>
        </p:nvGrpSpPr>
        <p:grpSpPr bwMode="auto">
          <a:xfrm>
            <a:off x="4356100" y="5949950"/>
            <a:ext cx="3138488" cy="814388"/>
            <a:chOff x="1920" y="3552"/>
            <a:chExt cx="2150" cy="513"/>
          </a:xfrm>
        </p:grpSpPr>
        <p:graphicFrame>
          <p:nvGraphicFramePr>
            <p:cNvPr id="147488" name="Object 1056"/>
            <p:cNvGraphicFramePr>
              <a:graphicFrameLocks noChangeAspect="1"/>
            </p:cNvGraphicFramePr>
            <p:nvPr/>
          </p:nvGraphicFramePr>
          <p:xfrm>
            <a:off x="3072" y="3552"/>
            <a:ext cx="998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3" name="Equation" r:id="rId13" imgW="444240" imgH="228600" progId="Equation.3">
                    <p:embed/>
                  </p:oleObj>
                </mc:Choice>
                <mc:Fallback>
                  <p:oleObj name="Equation" r:id="rId13" imgW="444240" imgH="228600" progId="Equation.3">
                    <p:embed/>
                    <p:pic>
                      <p:nvPicPr>
                        <p:cNvPr id="147488" name="Object 10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3552"/>
                          <a:ext cx="998" cy="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7489" name="Text Box 1057"/>
            <p:cNvSpPr txBox="1">
              <a:spLocks noChangeArrowheads="1"/>
            </p:cNvSpPr>
            <p:nvPr/>
          </p:nvSpPr>
          <p:spPr bwMode="auto">
            <a:xfrm>
              <a:off x="1920" y="3657"/>
              <a:ext cx="13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一般情况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</p:grpSp>
      <p:sp>
        <p:nvSpPr>
          <p:cNvPr id="147490" name="Rectangle 1058"/>
          <p:cNvSpPr>
            <a:spLocks noChangeArrowheads="1"/>
          </p:cNvSpPr>
          <p:nvPr/>
        </p:nvSpPr>
        <p:spPr bwMode="auto">
          <a:xfrm>
            <a:off x="2768600" y="3213100"/>
            <a:ext cx="6843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（压力，支持力，张力，弹簧弹性力等）</a:t>
            </a:r>
          </a:p>
        </p:txBody>
      </p:sp>
      <p:grpSp>
        <p:nvGrpSpPr>
          <p:cNvPr id="147491" name="Group 1059"/>
          <p:cNvGrpSpPr>
            <a:grpSpLocks/>
          </p:cNvGrpSpPr>
          <p:nvPr/>
        </p:nvGrpSpPr>
        <p:grpSpPr bwMode="auto">
          <a:xfrm>
            <a:off x="3378200" y="3746500"/>
            <a:ext cx="3810000" cy="569913"/>
            <a:chOff x="1728" y="2473"/>
            <a:chExt cx="2400" cy="359"/>
          </a:xfrm>
        </p:grpSpPr>
        <p:graphicFrame>
          <p:nvGraphicFramePr>
            <p:cNvPr id="147492" name="Object 1060"/>
            <p:cNvGraphicFramePr>
              <a:graphicFrameLocks noChangeAspect="1"/>
            </p:cNvGraphicFramePr>
            <p:nvPr/>
          </p:nvGraphicFramePr>
          <p:xfrm>
            <a:off x="3120" y="2473"/>
            <a:ext cx="1008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4" name="公式" r:id="rId15" imgW="850680" imgH="304560" progId="Equation.3">
                    <p:embed/>
                  </p:oleObj>
                </mc:Choice>
                <mc:Fallback>
                  <p:oleObj name="公式" r:id="rId15" imgW="850680" imgH="304560" progId="Equation.3">
                    <p:embed/>
                    <p:pic>
                      <p:nvPicPr>
                        <p:cNvPr id="147492" name="Object 10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473"/>
                          <a:ext cx="1008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7493" name="Rectangle 1061"/>
            <p:cNvSpPr>
              <a:spLocks noChangeArrowheads="1"/>
            </p:cNvSpPr>
            <p:nvPr/>
          </p:nvSpPr>
          <p:spPr bwMode="auto">
            <a:xfrm>
              <a:off x="1728" y="2473"/>
              <a:ext cx="18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弹簧弹性力</a:t>
              </a:r>
            </a:p>
          </p:txBody>
        </p:sp>
      </p:grpSp>
      <p:grpSp>
        <p:nvGrpSpPr>
          <p:cNvPr id="147494" name="Group 1062"/>
          <p:cNvGrpSpPr>
            <a:grpSpLocks/>
          </p:cNvGrpSpPr>
          <p:nvPr/>
        </p:nvGrpSpPr>
        <p:grpSpPr bwMode="auto">
          <a:xfrm>
            <a:off x="2616200" y="4432300"/>
            <a:ext cx="3986213" cy="723900"/>
            <a:chOff x="1680" y="2796"/>
            <a:chExt cx="2511" cy="456"/>
          </a:xfrm>
        </p:grpSpPr>
        <p:graphicFrame>
          <p:nvGraphicFramePr>
            <p:cNvPr id="147495" name="Object 1063"/>
            <p:cNvGraphicFramePr>
              <a:graphicFrameLocks noChangeAspect="1"/>
            </p:cNvGraphicFramePr>
            <p:nvPr/>
          </p:nvGraphicFramePr>
          <p:xfrm>
            <a:off x="2954" y="2796"/>
            <a:ext cx="1237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5" name="Equation" r:id="rId17" imgW="596880" imgH="228600" progId="Equation.3">
                    <p:embed/>
                  </p:oleObj>
                </mc:Choice>
                <mc:Fallback>
                  <p:oleObj name="Equation" r:id="rId17" imgW="596880" imgH="228600" progId="Equation.3">
                    <p:embed/>
                    <p:pic>
                      <p:nvPicPr>
                        <p:cNvPr id="147495" name="Object 10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4" y="2796"/>
                          <a:ext cx="1237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7496" name="Rectangle 1064"/>
            <p:cNvSpPr>
              <a:spLocks noChangeArrowheads="1"/>
            </p:cNvSpPr>
            <p:nvPr/>
          </p:nvSpPr>
          <p:spPr bwMode="auto">
            <a:xfrm>
              <a:off x="1680" y="2832"/>
              <a:ext cx="13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滑动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摩擦力</a:t>
              </a: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7497" name="Group 1065"/>
          <p:cNvGrpSpPr>
            <a:grpSpLocks/>
          </p:cNvGrpSpPr>
          <p:nvPr/>
        </p:nvGrpSpPr>
        <p:grpSpPr bwMode="auto">
          <a:xfrm>
            <a:off x="2616200" y="5118100"/>
            <a:ext cx="3581400" cy="628650"/>
            <a:chOff x="1728" y="3264"/>
            <a:chExt cx="2256" cy="396"/>
          </a:xfrm>
        </p:grpSpPr>
        <p:sp>
          <p:nvSpPr>
            <p:cNvPr id="147498" name="Rectangle 1066"/>
            <p:cNvSpPr>
              <a:spLocks noChangeArrowheads="1"/>
            </p:cNvSpPr>
            <p:nvPr/>
          </p:nvSpPr>
          <p:spPr bwMode="auto">
            <a:xfrm>
              <a:off x="1728" y="3292"/>
              <a:ext cx="13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静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摩擦力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66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graphicFrame>
          <p:nvGraphicFramePr>
            <p:cNvPr id="147499" name="Object 1067"/>
            <p:cNvGraphicFramePr>
              <a:graphicFrameLocks noChangeAspect="1"/>
            </p:cNvGraphicFramePr>
            <p:nvPr/>
          </p:nvGraphicFramePr>
          <p:xfrm>
            <a:off x="2736" y="3264"/>
            <a:ext cx="1248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6" name="Equation" r:id="rId19" imgW="1155600" imgH="380880" progId="Equation.3">
                    <p:embed/>
                  </p:oleObj>
                </mc:Choice>
                <mc:Fallback>
                  <p:oleObj name="Equation" r:id="rId19" imgW="1155600" imgH="380880" progId="Equation.3">
                    <p:embed/>
                    <p:pic>
                      <p:nvPicPr>
                        <p:cNvPr id="147499" name="Object 10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264"/>
                          <a:ext cx="1248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7500" name="Object 1068"/>
          <p:cNvGraphicFramePr>
            <a:graphicFrameLocks noChangeAspect="1"/>
          </p:cNvGraphicFramePr>
          <p:nvPr/>
        </p:nvGraphicFramePr>
        <p:xfrm>
          <a:off x="1619250" y="6092825"/>
          <a:ext cx="21336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21" imgW="1460160" imgH="380880" progId="Equation.3">
                  <p:embed/>
                </p:oleObj>
              </mc:Choice>
              <mc:Fallback>
                <p:oleObj name="Equation" r:id="rId21" imgW="1460160" imgH="380880" progId="Equation.3">
                  <p:embed/>
                  <p:pic>
                    <p:nvPicPr>
                      <p:cNvPr id="147500" name="Object 1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6092825"/>
                        <a:ext cx="21336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501" name="Text Box 1069"/>
          <p:cNvSpPr txBox="1">
            <a:spLocks noChangeArrowheads="1"/>
          </p:cNvSpPr>
          <p:nvPr/>
        </p:nvSpPr>
        <p:spPr bwMode="auto">
          <a:xfrm>
            <a:off x="1116013" y="5661025"/>
            <a:ext cx="7561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注：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静摩擦力的大小随外力的变化而变化。</a:t>
            </a:r>
          </a:p>
        </p:txBody>
      </p:sp>
    </p:spTree>
    <p:extLst>
      <p:ext uri="{BB962C8B-B14F-4D97-AF65-F5344CB8AC3E}">
        <p14:creationId xmlns:p14="http://schemas.microsoft.com/office/powerpoint/2010/main" val="213886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47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47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47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7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147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47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47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85" grpId="0" autoUpdateAnimBg="0"/>
      <p:bldP spid="147486" grpId="0" autoUpdateAnimBg="0"/>
      <p:bldP spid="147490" grpId="0" autoUpdateAnimBg="0"/>
      <p:bldP spid="1475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386" name="Group 2"/>
          <p:cNvGraphicFramePr>
            <a:graphicFrameLocks noGrp="1"/>
          </p:cNvGraphicFramePr>
          <p:nvPr/>
        </p:nvGraphicFramePr>
        <p:xfrm>
          <a:off x="457200" y="1692275"/>
          <a:ext cx="8153400" cy="3717926"/>
        </p:xfrm>
        <a:graphic>
          <a:graphicData uri="http://schemas.openxmlformats.org/drawingml/2006/table">
            <a:tbl>
              <a:tblPr/>
              <a:tblGrid>
                <a:gridCol w="1811338">
                  <a:extLst>
                    <a:ext uri="{9D8B030D-6E8A-4147-A177-3AD203B41FA5}">
                      <a16:colId xmlns:a16="http://schemas.microsoft.com/office/drawing/2014/main" val="2585822101"/>
                    </a:ext>
                  </a:extLst>
                </a:gridCol>
                <a:gridCol w="2627312">
                  <a:extLst>
                    <a:ext uri="{9D8B030D-6E8A-4147-A177-3AD203B41FA5}">
                      <a16:colId xmlns:a16="http://schemas.microsoft.com/office/drawing/2014/main" val="2707701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222884483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3846867552"/>
                    </a:ext>
                  </a:extLst>
                </a:gridCol>
              </a:tblGrid>
              <a:tr h="730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972502"/>
                  </a:ext>
                </a:extLst>
              </a:tr>
              <a:tr h="728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20331"/>
                  </a:ext>
                </a:extLst>
              </a:tr>
              <a:tr h="800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064386"/>
                  </a:ext>
                </a:extLst>
              </a:tr>
              <a:tr h="728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442243"/>
                  </a:ext>
                </a:extLst>
              </a:tr>
              <a:tr h="730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90640"/>
                  </a:ext>
                </a:extLst>
              </a:tr>
            </a:tbl>
          </a:graphicData>
        </a:graphic>
      </p:graphicFrame>
      <p:sp>
        <p:nvSpPr>
          <p:cNvPr id="144445" name="Text Box 61"/>
          <p:cNvSpPr txBox="1">
            <a:spLocks noChangeArrowheads="1"/>
          </p:cNvSpPr>
          <p:nvPr/>
        </p:nvSpPr>
        <p:spPr bwMode="auto">
          <a:xfrm>
            <a:off x="2590800" y="838200"/>
            <a:ext cx="3810000" cy="542925"/>
          </a:xfrm>
          <a:prstGeom prst="rect">
            <a:avLst/>
          </a:prstGeom>
          <a:solidFill>
            <a:srgbClr val="FFEFFB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宋体" panose="02010600030101010101" pitchFamily="2" charset="-122"/>
                <a:cs typeface="+mn-cs"/>
              </a:rPr>
              <a:t>四种基本相互作用</a:t>
            </a:r>
          </a:p>
        </p:txBody>
      </p:sp>
      <p:grpSp>
        <p:nvGrpSpPr>
          <p:cNvPr id="144453" name="Group 69"/>
          <p:cNvGrpSpPr>
            <a:grpSpLocks/>
          </p:cNvGrpSpPr>
          <p:nvPr/>
        </p:nvGrpSpPr>
        <p:grpSpPr bwMode="auto">
          <a:xfrm>
            <a:off x="762000" y="5570538"/>
            <a:ext cx="7924800" cy="601662"/>
            <a:chOff x="432" y="3538"/>
            <a:chExt cx="4992" cy="379"/>
          </a:xfrm>
        </p:grpSpPr>
        <p:sp>
          <p:nvSpPr>
            <p:cNvPr id="144447" name="Text Box 63"/>
            <p:cNvSpPr txBox="1">
              <a:spLocks noChangeArrowheads="1"/>
            </p:cNvSpPr>
            <p:nvPr/>
          </p:nvSpPr>
          <p:spPr bwMode="auto">
            <a:xfrm>
              <a:off x="432" y="3552"/>
              <a:ext cx="49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＊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以距源                处强相互作用的力强度为 </a:t>
              </a:r>
              <a:r>
                <a:rPr kumimoji="0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graphicFrame>
          <p:nvGraphicFramePr>
            <p:cNvPr id="144448" name="Object 64"/>
            <p:cNvGraphicFramePr>
              <a:graphicFrameLocks noChangeAspect="1"/>
            </p:cNvGraphicFramePr>
            <p:nvPr/>
          </p:nvGraphicFramePr>
          <p:xfrm>
            <a:off x="1544" y="3538"/>
            <a:ext cx="808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3" name="Equation" r:id="rId3" imgW="469800" imgH="203040" progId="Equation.3">
                    <p:embed/>
                  </p:oleObj>
                </mc:Choice>
                <mc:Fallback>
                  <p:oleObj name="Equation" r:id="rId3" imgW="469800" imgH="203040" progId="Equation.3">
                    <p:embed/>
                    <p:pic>
                      <p:nvPicPr>
                        <p:cNvPr id="144448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4" y="3538"/>
                          <a:ext cx="808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4457" name="Group 73"/>
          <p:cNvGrpSpPr>
            <a:grpSpLocks/>
          </p:cNvGrpSpPr>
          <p:nvPr/>
        </p:nvGrpSpPr>
        <p:grpSpPr bwMode="auto">
          <a:xfrm>
            <a:off x="609600" y="1844675"/>
            <a:ext cx="8534400" cy="3481388"/>
            <a:chOff x="384" y="1104"/>
            <a:chExt cx="5376" cy="2193"/>
          </a:xfrm>
        </p:grpSpPr>
        <p:grpSp>
          <p:nvGrpSpPr>
            <p:cNvPr id="144456" name="Group 72"/>
            <p:cNvGrpSpPr>
              <a:grpSpLocks/>
            </p:cNvGrpSpPr>
            <p:nvPr/>
          </p:nvGrpSpPr>
          <p:grpSpPr bwMode="auto">
            <a:xfrm>
              <a:off x="384" y="1104"/>
              <a:ext cx="5376" cy="2193"/>
              <a:chOff x="384" y="1104"/>
              <a:chExt cx="5376" cy="2193"/>
            </a:xfrm>
          </p:grpSpPr>
          <p:sp>
            <p:nvSpPr>
              <p:cNvPr id="144418" name="Rectangle 34"/>
              <p:cNvSpPr>
                <a:spLocks noChangeArrowheads="1"/>
              </p:cNvSpPr>
              <p:nvPr/>
            </p:nvSpPr>
            <p:spPr bwMode="auto">
              <a:xfrm>
                <a:off x="384" y="1108"/>
                <a:ext cx="172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力的种类</a:t>
                </a: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419" name="Rectangle 35"/>
              <p:cNvSpPr>
                <a:spLocks noChangeArrowheads="1"/>
              </p:cNvSpPr>
              <p:nvPr/>
            </p:nvSpPr>
            <p:spPr bwMode="auto">
              <a:xfrm>
                <a:off x="1440" y="1104"/>
                <a:ext cx="221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相互作用的物体</a:t>
                </a: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420" name="Rectangle 36"/>
              <p:cNvSpPr>
                <a:spLocks noChangeArrowheads="1"/>
              </p:cNvSpPr>
              <p:nvPr/>
            </p:nvSpPr>
            <p:spPr bwMode="auto">
              <a:xfrm>
                <a:off x="3133" y="1104"/>
                <a:ext cx="123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力的强度</a:t>
                </a: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421" name="Rectangle 37"/>
              <p:cNvSpPr>
                <a:spLocks noChangeArrowheads="1"/>
              </p:cNvSpPr>
              <p:nvPr/>
            </p:nvSpPr>
            <p:spPr bwMode="auto">
              <a:xfrm>
                <a:off x="4545" y="1110"/>
                <a:ext cx="86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力程</a:t>
                </a: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423" name="Rectangle 39"/>
              <p:cNvSpPr>
                <a:spLocks noChangeArrowheads="1"/>
              </p:cNvSpPr>
              <p:nvPr/>
            </p:nvSpPr>
            <p:spPr bwMode="auto">
              <a:xfrm>
                <a:off x="432" y="1593"/>
                <a:ext cx="172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万有引力</a:t>
                </a: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424" name="Rectangle 40"/>
              <p:cNvSpPr>
                <a:spLocks noChangeArrowheads="1"/>
              </p:cNvSpPr>
              <p:nvPr/>
            </p:nvSpPr>
            <p:spPr bwMode="auto">
              <a:xfrm>
                <a:off x="1788" y="1538"/>
                <a:ext cx="126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一切质点</a:t>
                </a: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425" name="Rectangle 41"/>
              <p:cNvSpPr>
                <a:spLocks noChangeArrowheads="1"/>
              </p:cNvSpPr>
              <p:nvPr/>
            </p:nvSpPr>
            <p:spPr bwMode="auto">
              <a:xfrm>
                <a:off x="4458" y="1592"/>
                <a:ext cx="129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无限远</a:t>
                </a: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44426" name="Object 42"/>
              <p:cNvGraphicFramePr>
                <a:graphicFrameLocks noChangeAspect="1"/>
              </p:cNvGraphicFramePr>
              <p:nvPr/>
            </p:nvGraphicFramePr>
            <p:xfrm>
              <a:off x="3312" y="1536"/>
              <a:ext cx="624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4" name="Equation" r:id="rId5" imgW="330120" imgH="203040" progId="Equation.3">
                      <p:embed/>
                    </p:oleObj>
                  </mc:Choice>
                  <mc:Fallback>
                    <p:oleObj name="Equation" r:id="rId5" imgW="330120" imgH="203040" progId="Equation.3">
                      <p:embed/>
                      <p:pic>
                        <p:nvPicPr>
                          <p:cNvPr id="144426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1536"/>
                            <a:ext cx="624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4428" name="Rectangle 44"/>
              <p:cNvSpPr>
                <a:spLocks noChangeArrowheads="1"/>
              </p:cNvSpPr>
              <p:nvPr/>
            </p:nvSpPr>
            <p:spPr bwMode="auto">
              <a:xfrm>
                <a:off x="576" y="2080"/>
                <a:ext cx="86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弱力</a:t>
                </a: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429" name="Rectangle 45"/>
              <p:cNvSpPr>
                <a:spLocks noChangeArrowheads="1"/>
              </p:cNvSpPr>
              <p:nvPr/>
            </p:nvSpPr>
            <p:spPr bwMode="auto">
              <a:xfrm>
                <a:off x="1632" y="2076"/>
                <a:ext cx="158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大多数粒子</a:t>
                </a: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430" name="Rectangle 46"/>
              <p:cNvSpPr>
                <a:spLocks noChangeArrowheads="1"/>
              </p:cNvSpPr>
              <p:nvPr/>
            </p:nvSpPr>
            <p:spPr bwMode="auto">
              <a:xfrm>
                <a:off x="4176" y="2073"/>
                <a:ext cx="86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小于</a:t>
                </a: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44431" name="Object 47"/>
              <p:cNvGraphicFramePr>
                <a:graphicFrameLocks noChangeAspect="1"/>
              </p:cNvGraphicFramePr>
              <p:nvPr/>
            </p:nvGraphicFramePr>
            <p:xfrm>
              <a:off x="4657" y="2054"/>
              <a:ext cx="767" cy="3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5" name="公式" r:id="rId7" imgW="711000" imgH="279360" progId="Equation.3">
                      <p:embed/>
                    </p:oleObj>
                  </mc:Choice>
                  <mc:Fallback>
                    <p:oleObj name="公式" r:id="rId7" imgW="711000" imgH="279360" progId="Equation.3">
                      <p:embed/>
                      <p:pic>
                        <p:nvPicPr>
                          <p:cNvPr id="144431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7" y="2054"/>
                            <a:ext cx="767" cy="3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432" name="Object 48"/>
              <p:cNvGraphicFramePr>
                <a:graphicFrameLocks noChangeAspect="1"/>
              </p:cNvGraphicFramePr>
              <p:nvPr/>
            </p:nvGraphicFramePr>
            <p:xfrm>
              <a:off x="3312" y="2020"/>
              <a:ext cx="616" cy="3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6" name="Equation" r:id="rId9" imgW="330120" imgH="203040" progId="Equation.3">
                      <p:embed/>
                    </p:oleObj>
                  </mc:Choice>
                  <mc:Fallback>
                    <p:oleObj name="Equation" r:id="rId9" imgW="330120" imgH="203040" progId="Equation.3">
                      <p:embed/>
                      <p:pic>
                        <p:nvPicPr>
                          <p:cNvPr id="144432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2020"/>
                            <a:ext cx="616" cy="3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4434" name="Rectangle 50"/>
              <p:cNvSpPr>
                <a:spLocks noChangeArrowheads="1"/>
              </p:cNvSpPr>
              <p:nvPr/>
            </p:nvSpPr>
            <p:spPr bwMode="auto">
              <a:xfrm>
                <a:off x="480" y="2561"/>
                <a:ext cx="128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电磁力</a:t>
                </a: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435" name="Rectangle 51"/>
              <p:cNvSpPr>
                <a:spLocks noChangeArrowheads="1"/>
              </p:cNvSpPr>
              <p:nvPr/>
            </p:nvSpPr>
            <p:spPr bwMode="auto">
              <a:xfrm>
                <a:off x="1996" y="2557"/>
                <a:ext cx="62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电荷</a:t>
                </a: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436" name="Rectangle 52"/>
              <p:cNvSpPr>
                <a:spLocks noChangeArrowheads="1"/>
              </p:cNvSpPr>
              <p:nvPr/>
            </p:nvSpPr>
            <p:spPr bwMode="auto">
              <a:xfrm>
                <a:off x="4464" y="2505"/>
                <a:ext cx="129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无限远</a:t>
                </a: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44437" name="Object 53"/>
              <p:cNvGraphicFramePr>
                <a:graphicFrameLocks noChangeAspect="1"/>
              </p:cNvGraphicFramePr>
              <p:nvPr/>
            </p:nvGraphicFramePr>
            <p:xfrm>
              <a:off x="3360" y="2507"/>
              <a:ext cx="528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7" name="Equation" r:id="rId11" imgW="279360" imgH="203040" progId="Equation.3">
                      <p:embed/>
                    </p:oleObj>
                  </mc:Choice>
                  <mc:Fallback>
                    <p:oleObj name="Equation" r:id="rId11" imgW="279360" imgH="203040" progId="Equation.3">
                      <p:embed/>
                      <p:pic>
                        <p:nvPicPr>
                          <p:cNvPr id="144437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0" y="2507"/>
                            <a:ext cx="528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4439" name="Rectangle 55"/>
              <p:cNvSpPr>
                <a:spLocks noChangeArrowheads="1"/>
              </p:cNvSpPr>
              <p:nvPr/>
            </p:nvSpPr>
            <p:spPr bwMode="auto">
              <a:xfrm>
                <a:off x="624" y="2985"/>
                <a:ext cx="85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强力</a:t>
                </a: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440" name="Rectangle 56"/>
              <p:cNvSpPr>
                <a:spLocks noChangeArrowheads="1"/>
              </p:cNvSpPr>
              <p:nvPr/>
            </p:nvSpPr>
            <p:spPr bwMode="auto">
              <a:xfrm>
                <a:off x="1572" y="2985"/>
                <a:ext cx="1901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核子、介子等</a:t>
                </a: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44442" name="Object 58"/>
              <p:cNvGraphicFramePr>
                <a:graphicFrameLocks noChangeAspect="1"/>
              </p:cNvGraphicFramePr>
              <p:nvPr/>
            </p:nvGraphicFramePr>
            <p:xfrm>
              <a:off x="4416" y="2966"/>
              <a:ext cx="781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8" name="公式" r:id="rId13" imgW="711000" imgH="279360" progId="Equation.3">
                      <p:embed/>
                    </p:oleObj>
                  </mc:Choice>
                  <mc:Fallback>
                    <p:oleObj name="公式" r:id="rId13" imgW="711000" imgH="279360" progId="Equation.3">
                      <p:embed/>
                      <p:pic>
                        <p:nvPicPr>
                          <p:cNvPr id="144442" name="Object 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2966"/>
                            <a:ext cx="781" cy="3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441" name="Object 57"/>
              <p:cNvGraphicFramePr>
                <a:graphicFrameLocks noChangeAspect="1"/>
              </p:cNvGraphicFramePr>
              <p:nvPr/>
            </p:nvGraphicFramePr>
            <p:xfrm>
              <a:off x="3498" y="2976"/>
              <a:ext cx="172" cy="3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9" name="Equation" r:id="rId15" imgW="88560" imgH="164880" progId="Equation.3">
                      <p:embed/>
                    </p:oleObj>
                  </mc:Choice>
                  <mc:Fallback>
                    <p:oleObj name="Equation" r:id="rId15" imgW="88560" imgH="164880" progId="Equation.3">
                      <p:embed/>
                      <p:pic>
                        <p:nvPicPr>
                          <p:cNvPr id="144441" name="Object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98" y="2976"/>
                            <a:ext cx="172" cy="32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4452" name="Text Box 68"/>
            <p:cNvSpPr txBox="1">
              <a:spLocks noChangeArrowheads="1"/>
            </p:cNvSpPr>
            <p:nvPr/>
          </p:nvSpPr>
          <p:spPr bwMode="auto">
            <a:xfrm>
              <a:off x="3600" y="2832"/>
              <a:ext cx="6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953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4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15" name="Text Box 175"/>
          <p:cNvSpPr txBox="1">
            <a:spLocks noChangeArrowheads="1"/>
          </p:cNvSpPr>
          <p:nvPr/>
        </p:nvSpPr>
        <p:spPr bwMode="auto">
          <a:xfrm>
            <a:off x="1371600" y="815975"/>
            <a:ext cx="18288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温伯格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萨拉姆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格拉肖</a:t>
            </a:r>
          </a:p>
        </p:txBody>
      </p:sp>
      <p:grpSp>
        <p:nvGrpSpPr>
          <p:cNvPr id="138428" name="Group 188"/>
          <p:cNvGrpSpPr>
            <a:grpSpLocks/>
          </p:cNvGrpSpPr>
          <p:nvPr/>
        </p:nvGrpSpPr>
        <p:grpSpPr bwMode="auto">
          <a:xfrm>
            <a:off x="2667000" y="968375"/>
            <a:ext cx="3048000" cy="1273175"/>
            <a:chOff x="1680" y="610"/>
            <a:chExt cx="1920" cy="802"/>
          </a:xfrm>
        </p:grpSpPr>
        <p:sp>
          <p:nvSpPr>
            <p:cNvPr id="138417" name="Text Box 177"/>
            <p:cNvSpPr txBox="1">
              <a:spLocks noChangeArrowheads="1"/>
            </p:cNvSpPr>
            <p:nvPr/>
          </p:nvSpPr>
          <p:spPr bwMode="auto">
            <a:xfrm>
              <a:off x="1968" y="624"/>
              <a:ext cx="1632" cy="743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弱相互作用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电磁相互作用</a:t>
              </a:r>
            </a:p>
          </p:txBody>
        </p:sp>
        <p:sp>
          <p:nvSpPr>
            <p:cNvPr id="138418" name="AutoShape 178"/>
            <p:cNvSpPr>
              <a:spLocks/>
            </p:cNvSpPr>
            <p:nvPr/>
          </p:nvSpPr>
          <p:spPr bwMode="auto">
            <a:xfrm>
              <a:off x="1680" y="610"/>
              <a:ext cx="192" cy="802"/>
            </a:xfrm>
            <a:prstGeom prst="rightBrace">
              <a:avLst>
                <a:gd name="adj1" fmla="val 34809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38429" name="Group 189"/>
          <p:cNvGrpSpPr>
            <a:grpSpLocks/>
          </p:cNvGrpSpPr>
          <p:nvPr/>
        </p:nvGrpSpPr>
        <p:grpSpPr bwMode="auto">
          <a:xfrm>
            <a:off x="5867400" y="1066800"/>
            <a:ext cx="2286000" cy="965200"/>
            <a:chOff x="3696" y="672"/>
            <a:chExt cx="1440" cy="608"/>
          </a:xfrm>
        </p:grpSpPr>
        <p:sp>
          <p:nvSpPr>
            <p:cNvPr id="138420" name="Rectangle 180"/>
            <p:cNvSpPr>
              <a:spLocks noChangeArrowheads="1"/>
            </p:cNvSpPr>
            <p:nvPr/>
          </p:nvSpPr>
          <p:spPr bwMode="auto">
            <a:xfrm>
              <a:off x="3984" y="672"/>
              <a:ext cx="1152" cy="60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CCFFCC">
                          <a:gamma/>
                          <a:shade val="66275"/>
                          <a:invGamma/>
                        </a:srgbClr>
                      </a:gs>
                      <a:gs pos="50000">
                        <a:srgbClr val="CCFFCC"/>
                      </a:gs>
                      <a:gs pos="100000">
                        <a:srgbClr val="CCFFCC">
                          <a:gamma/>
                          <a:shade val="66275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电弱相互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作用理论</a:t>
              </a:r>
            </a:p>
          </p:txBody>
        </p:sp>
        <p:sp>
          <p:nvSpPr>
            <p:cNvPr id="138421" name="AutoShape 181"/>
            <p:cNvSpPr>
              <a:spLocks/>
            </p:cNvSpPr>
            <p:nvPr/>
          </p:nvSpPr>
          <p:spPr bwMode="auto">
            <a:xfrm>
              <a:off x="3696" y="768"/>
              <a:ext cx="192" cy="432"/>
            </a:xfrm>
            <a:prstGeom prst="rightBrace">
              <a:avLst>
                <a:gd name="adj1" fmla="val 18750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8422" name="Text Box 182"/>
          <p:cNvSpPr txBox="1">
            <a:spLocks noChangeArrowheads="1"/>
          </p:cNvSpPr>
          <p:nvPr/>
        </p:nvSpPr>
        <p:spPr bwMode="auto">
          <a:xfrm>
            <a:off x="1371600" y="2514600"/>
            <a:ext cx="640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三人于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1979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年荣获诺贝尔物理学奖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。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8423" name="Text Box 183"/>
          <p:cNvSpPr txBox="1">
            <a:spLocks noChangeArrowheads="1"/>
          </p:cNvSpPr>
          <p:nvPr/>
        </p:nvSpPr>
        <p:spPr bwMode="auto">
          <a:xfrm>
            <a:off x="609600" y="3276600"/>
            <a:ext cx="83058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鲁比亚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范德米尔实验证明电弱相互作用，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1984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年获诺贝尔奖。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</a:p>
        </p:txBody>
      </p:sp>
      <p:sp>
        <p:nvSpPr>
          <p:cNvPr id="138424" name="Rectangle 184"/>
          <p:cNvSpPr>
            <a:spLocks noChangeArrowheads="1"/>
          </p:cNvSpPr>
          <p:nvPr/>
        </p:nvSpPr>
        <p:spPr bwMode="auto">
          <a:xfrm>
            <a:off x="1447800" y="4598988"/>
            <a:ext cx="2971800" cy="180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电弱相互作用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强相互作用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万有引力作用</a:t>
            </a:r>
          </a:p>
        </p:txBody>
      </p:sp>
      <p:grpSp>
        <p:nvGrpSpPr>
          <p:cNvPr id="138430" name="Group 190"/>
          <p:cNvGrpSpPr>
            <a:grpSpLocks/>
          </p:cNvGrpSpPr>
          <p:nvPr/>
        </p:nvGrpSpPr>
        <p:grpSpPr bwMode="auto">
          <a:xfrm>
            <a:off x="4038600" y="4724400"/>
            <a:ext cx="4648200" cy="1524000"/>
            <a:chOff x="2544" y="2928"/>
            <a:chExt cx="2928" cy="960"/>
          </a:xfrm>
        </p:grpSpPr>
        <p:sp>
          <p:nvSpPr>
            <p:cNvPr id="138426" name="AutoShape 186"/>
            <p:cNvSpPr>
              <a:spLocks/>
            </p:cNvSpPr>
            <p:nvPr/>
          </p:nvSpPr>
          <p:spPr bwMode="auto">
            <a:xfrm>
              <a:off x="2544" y="2928"/>
              <a:ext cx="207" cy="960"/>
            </a:xfrm>
            <a:prstGeom prst="rightBrace">
              <a:avLst>
                <a:gd name="adj1" fmla="val 38647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427" name="Text Box 187"/>
            <p:cNvSpPr txBox="1">
              <a:spLocks noChangeArrowheads="1"/>
            </p:cNvSpPr>
            <p:nvPr/>
          </p:nvSpPr>
          <p:spPr bwMode="auto">
            <a:xfrm>
              <a:off x="2889" y="3256"/>
              <a:ext cx="25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“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大统一”（尚待实现）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58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8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8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8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8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8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8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8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8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422" grpId="0" autoUpdateAnimBg="0"/>
      <p:bldP spid="138423" grpId="0" autoUpdateAnimBg="0"/>
      <p:bldP spid="138424" grpId="0" autoUpdateAnimBg="0"/>
    </p:bldLst>
  </p:timing>
</p:sld>
</file>

<file path=ppt/theme/theme1.xml><?xml version="1.0" encoding="utf-8"?>
<a:theme xmlns:a="http://schemas.openxmlformats.org/drawingml/2006/main" name="Balloons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alloons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Balloons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Balloons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Balloons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2410</TotalTime>
  <Words>1397</Words>
  <Application>Microsoft Office PowerPoint</Application>
  <PresentationFormat>全屏显示(4:3)</PresentationFormat>
  <Paragraphs>162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26</vt:i4>
      </vt:variant>
    </vt:vector>
  </HeadingPairs>
  <TitlesOfParts>
    <vt:vector size="44" baseType="lpstr">
      <vt:lpstr>Batang</vt:lpstr>
      <vt:lpstr>华文新魏</vt:lpstr>
      <vt:lpstr>楷体_GB2312</vt:lpstr>
      <vt:lpstr>宋体</vt:lpstr>
      <vt:lpstr>Arial</vt:lpstr>
      <vt:lpstr>Symbol</vt:lpstr>
      <vt:lpstr>Times New Roman</vt:lpstr>
      <vt:lpstr>Verdana</vt:lpstr>
      <vt:lpstr>Wingdings</vt:lpstr>
      <vt:lpstr>Balloons</vt:lpstr>
      <vt:lpstr>1_Balloons</vt:lpstr>
      <vt:lpstr>2_Balloons</vt:lpstr>
      <vt:lpstr>3_Balloons</vt:lpstr>
      <vt:lpstr>4_Balloons</vt:lpstr>
      <vt:lpstr>Microsoft 公式 3.0</vt:lpstr>
      <vt:lpstr>Microsoft Equation 3.0</vt:lpstr>
      <vt:lpstr>Microsoft Clip Gallery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南京建筑工程学院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基础部</dc:creator>
  <cp:lastModifiedBy>lenovo</cp:lastModifiedBy>
  <cp:revision>114</cp:revision>
  <dcterms:created xsi:type="dcterms:W3CDTF">2001-03-15T01:39:43Z</dcterms:created>
  <dcterms:modified xsi:type="dcterms:W3CDTF">2017-02-20T12:18:50Z</dcterms:modified>
</cp:coreProperties>
</file>