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3.xml" ContentType="application/vnd.openxmlformats-officedocument.theme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firstSlideNum="1" rtl="0" saveSubsetFonts="0" serverZoom="0" showSpecialPlsOnTitleSld="0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</p:sldIdLst>
  <p:sldSz type="screen4x3" cy="6858000" cx="9144000"/>
  <p:notesSz cx="6858000" cy="9144000"/>
  <p:defaultTextStyle>
    <a:lvl1pPr algn="l" fontAlgn="base" indent="0" latinLnBrk="1" marL="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3600" i="0" u="none">
        <a:solidFill>
          <a:schemeClr val="dk1"/>
        </a:solidFill>
        <a:latin typeface="Times New Roman" pitchFamily="18" charset="0"/>
        <a:ea typeface="宋体" pitchFamily="0" charset="-122"/>
        <a:sym typeface="Times New Roman" pitchFamily="18" charset="0"/>
      </a:defRPr>
    </a:lvl1pPr>
    <a:lvl2pPr algn="l" fontAlgn="base" indent="0" latinLnBrk="1" marL="4572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3600" i="0" u="none">
        <a:solidFill>
          <a:schemeClr val="dk1"/>
        </a:solidFill>
        <a:latin typeface="Times New Roman" pitchFamily="18" charset="0"/>
        <a:ea typeface="宋体" pitchFamily="0" charset="-122"/>
        <a:sym typeface="Times New Roman" pitchFamily="18" charset="0"/>
      </a:defRPr>
    </a:lvl2pPr>
    <a:lvl3pPr algn="l" fontAlgn="base" indent="0" latinLnBrk="1" marL="9144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3600" i="0" u="none">
        <a:solidFill>
          <a:schemeClr val="dk1"/>
        </a:solidFill>
        <a:latin typeface="Times New Roman" pitchFamily="18" charset="0"/>
        <a:ea typeface="宋体" pitchFamily="0" charset="-122"/>
        <a:sym typeface="Times New Roman" pitchFamily="18" charset="0"/>
      </a:defRPr>
    </a:lvl3pPr>
    <a:lvl4pPr algn="l" fontAlgn="base" indent="0" latinLnBrk="1" marL="13716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3600" i="0" u="none">
        <a:solidFill>
          <a:schemeClr val="dk1"/>
        </a:solidFill>
        <a:latin typeface="Times New Roman" pitchFamily="18" charset="0"/>
        <a:ea typeface="宋体" pitchFamily="0" charset="-122"/>
        <a:sym typeface="Times New Roman" pitchFamily="18" charset="0"/>
      </a:defRPr>
    </a:lvl4pPr>
    <a:lvl5pPr algn="l" fontAlgn="base" indent="0" latinLnBrk="1" marL="18288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3600" i="0" u="none">
        <a:solidFill>
          <a:schemeClr val="dk1"/>
        </a:solidFill>
        <a:latin typeface="Times New Roman" pitchFamily="18" charset="0"/>
        <a:ea typeface="宋体" pitchFamily="0" charset="-122"/>
        <a:sym typeface="Times New Roman" pitchFamily="18" charset="0"/>
      </a:defRPr>
    </a:lvl5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View">
  <p:normalViewPr showOutlineIcons="1" snapVertSplitter="0" vertBarState="restored" horzBarState="restored" preferSingleView="0">
    <p:restoredLeft sz="15699" autoAdjust="0"/>
    <p:restoredTop sz="90929"/>
  </p:normalViewPr>
  <p:slideViewPr>
    <p:cSldViewPr showGuides="0" snapToGrid="1" snapToObjects="0">
      <p:cViewPr varScale="1">
        <p:scale>
          <a:sx n="100" d="100"/>
          <a:sy n="100" d="100"/>
        </p:scale>
        <p:origin x="90" y="2568"/>
      </p:cViewPr>
      <p:guideLst>
        <p:guide orient="horz" pos="2160"/>
        <p:guide orient="vert" pos="288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tableStyles" Target="tableStyles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3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48" name=""/>
          <p:cNvSpPr/>
          <p:nvPr>
            <p:ph type="hdr" sz="quarter" idx="0"/>
          </p:nvPr>
        </p:nvSpPr>
        <p:spPr>
          <a:xfrm rot="0">
            <a:off x="0" y="0"/>
            <a:ext cx="29718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atinLnBrk="1" lvl="0"/>
            <a:endParaRPr altLang="zh-CN" sz="1200" lang="en-US"/>
          </a:p>
        </p:txBody>
      </p:sp>
      <p:sp>
        <p:nvSpPr>
          <p:cNvPr id="1048749" name=""/>
          <p:cNvSpPr/>
          <p:nvPr>
            <p:ph type="dt" sz="full" idx="1"/>
          </p:nvPr>
        </p:nvSpPr>
        <p:spPr>
          <a:xfrm rot="0">
            <a:off x="3886200" y="0"/>
            <a:ext cx="29718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algn="r" eaLnBrk="1" hangingPunct="1" latinLnBrk="1" lvl="0"/>
            <a:endParaRPr altLang="zh-CN" sz="1200" lang="en-US"/>
          </a:p>
        </p:txBody>
      </p:sp>
      <p:sp>
        <p:nvSpPr>
          <p:cNvPr id="1048750" name=""/>
          <p:cNvSpPr/>
          <p:nvPr>
            <p:ph type="sldImg" sz="full" idx="2"/>
          </p:nvPr>
        </p:nvSpPr>
        <p:spPr>
          <a:xfrm rot="0">
            <a:off x="1143000" y="685800"/>
            <a:ext cx="4572000" cy="3429000"/>
          </a:xfrm>
          <a:prstGeom prst="rect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/>
          <a:p/>
        </p:txBody>
      </p:sp>
      <p:sp>
        <p:nvSpPr>
          <p:cNvPr id="1048751" name=""/>
          <p:cNvSpPr/>
          <p:nvPr>
            <p:ph type="body" sz="quarter" idx="3"/>
          </p:nvPr>
        </p:nvSpPr>
        <p:spPr>
          <a:xfrm rot="0">
            <a:off x="914400" y="4343400"/>
            <a:ext cx="50292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752" name=""/>
          <p:cNvSpPr/>
          <p:nvPr>
            <p:ph type="ftr" sz="quarter" idx="4"/>
          </p:nvPr>
        </p:nvSpPr>
        <p:spPr>
          <a:xfrm rot="0">
            <a:off x="0" y="8686800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eaLnBrk="1" hangingPunct="1" latinLnBrk="1" lvl="0"/>
            <a:endParaRPr altLang="zh-CN" sz="1200" lang="en-US"/>
          </a:p>
        </p:txBody>
      </p:sp>
      <p:sp>
        <p:nvSpPr>
          <p:cNvPr id="1048753" name=""/>
          <p:cNvSpPr/>
          <p:nvPr>
            <p:ph type="sldNum" sz="quarter" idx="5"/>
          </p:nvPr>
        </p:nvSpPr>
        <p:spPr>
          <a:xfrm rot="0">
            <a:off x="3886200" y="8686800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/>
            <a:fld id="{566ABCEB-ACFC-4714-9973-3DA970169C29}" type="slidenum">
              <a:rPr altLang="zh-CN" sz="1200" lang="en-US"/>
              <a:pPr algn="r" eaLnBrk="1" hangingPunct="1" latinLnBrk="1" lvl="0"/>
            </a:fld>
            <a:endParaRPr altLang="zh-CN" sz="1200" lang="en-US"/>
          </a:p>
        </p:txBody>
      </p:sp>
    </p:spTree>
  </p:cSld>
  <p:clrMap accent1="dk1" accent2="dk1" accent3="dk1" accent4="dk1" accent5="dk1" accent6="dk1" bg1="dk1" bg2="dk1" tx1="dk1" tx2="dk1" hlink="dk1" folHlink="dk1"/>
  <p:notesStyle>
    <a:lvl1pPr algn="l" fontAlgn="base" indent="0" latinLnBrk="1" marL="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Times New Roman" pitchFamily="18" charset="0"/>
        <a:ea typeface="宋体" pitchFamily="0" charset="-122"/>
        <a:sym typeface="Times New Roman" pitchFamily="18" charset="0"/>
      </a:defRPr>
    </a:lvl1pPr>
    <a:lvl2pPr algn="l" fontAlgn="base" indent="0" latinLnBrk="1" marL="4572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Times New Roman" pitchFamily="18" charset="0"/>
        <a:ea typeface="宋体" pitchFamily="0" charset="-122"/>
        <a:sym typeface="Times New Roman" pitchFamily="18" charset="0"/>
      </a:defRPr>
    </a:lvl2pPr>
    <a:lvl3pPr algn="l" fontAlgn="base" indent="0" latinLnBrk="1" marL="9144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Times New Roman" pitchFamily="18" charset="0"/>
        <a:ea typeface="宋体" pitchFamily="0" charset="-122"/>
        <a:sym typeface="Times New Roman" pitchFamily="18" charset="0"/>
      </a:defRPr>
    </a:lvl3pPr>
    <a:lvl4pPr algn="l" fontAlgn="base" indent="0" latinLnBrk="1" marL="13716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Times New Roman" pitchFamily="18" charset="0"/>
        <a:ea typeface="宋体" pitchFamily="0" charset="-122"/>
        <a:sym typeface="Times New Roman" pitchFamily="18" charset="0"/>
      </a:defRPr>
    </a:lvl4pPr>
    <a:lvl5pPr algn="l" fontAlgn="base" indent="0" latinLnBrk="1" marL="18288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Times New Roman" pitchFamily="18" charset="0"/>
        <a:ea typeface="宋体" pitchFamily="0" charset="-122"/>
        <a:sym typeface="Times New Roman" pitchFamily="18" charset="0"/>
      </a:defRPr>
    </a:lvl5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26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altLang="en-US" lang="zh-CN"/>
              <a:t>单击此处编辑母版副标题样式</a:t>
            </a:r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eaLnBrk="1" hangingPunct="1" latinLnBrk="1" lvl="0"/>
            <a:fld id="{566ABCEB-ACFC-4714-9973-3DA970169C29}" type="datetime1">
              <a:rPr altLang="en-US" sz="1400" lang="zh-CN"/>
              <a:pPr eaLnBrk="1" hangingPunct="1" latinLnBrk="1" lvl="0"/>
            </a:fld>
            <a:endParaRPr altLang="en-US" sz="1400" lang="zh-CN"/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/>
              <a:pPr algn="r" eaLnBrk="1" hangingPunct="1" latinLnBrk="1" lvl="0"/>
            </a:fld>
            <a:endParaRPr altLang="zh-CN" sz="1400" lang="en-US"/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endParaRPr altLang="zh-CN" sz="140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字">
    <p:spTree>
      <p:nvGrpSpPr>
        <p:cNvPr id="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4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45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eaLnBrk="1" hangingPunct="1" latinLnBrk="1" lvl="0"/>
            <a:fld id="{566ABCEB-ACFC-4714-9973-3DA970169C29}" type="datetime1">
              <a:rPr altLang="en-US" sz="1400" lang="zh-CN"/>
              <a:pPr eaLnBrk="1" hangingPunct="1" latinLnBrk="1" lvl="0"/>
            </a:fld>
            <a:endParaRPr altLang="en-US" sz="1400" lang="zh-CN"/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/>
              <a:pPr algn="r" eaLnBrk="1" hangingPunct="1" latinLnBrk="1" lvl="0"/>
            </a:fld>
            <a:endParaRPr altLang="zh-CN" sz="1400" lang="en-US"/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endParaRPr altLang="zh-CN" sz="140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6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4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eaLnBrk="1" hangingPunct="1" latinLnBrk="1" lvl="0"/>
            <a:fld id="{566ABCEB-ACFC-4714-9973-3DA970169C29}" type="datetime1">
              <a:rPr altLang="en-US" sz="1400" lang="zh-CN"/>
              <a:pPr eaLnBrk="1" hangingPunct="1" latinLnBrk="1" lvl="0"/>
            </a:fld>
            <a:endParaRPr altLang="en-US" sz="1400" lang="zh-CN"/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/>
              <a:pPr algn="r" eaLnBrk="1" hangingPunct="1" latinLnBrk="1" lvl="0"/>
            </a:fld>
            <a:endParaRPr altLang="zh-CN" sz="1400" lang="en-US"/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endParaRPr altLang="zh-CN" sz="140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587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eaLnBrk="1" hangingPunct="1" latinLnBrk="1" lvl="0"/>
            <a:fld id="{566ABCEB-ACFC-4714-9973-3DA970169C29}" type="datetime1">
              <a:rPr altLang="en-US" sz="1400" lang="zh-CN"/>
              <a:pPr eaLnBrk="1" hangingPunct="1" latinLnBrk="1" lvl="0"/>
            </a:fld>
            <a:endParaRPr altLang="en-US" sz="1400" lang="zh-CN"/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/>
              <a:pPr algn="r" eaLnBrk="1" hangingPunct="1" latinLnBrk="1" lvl="0"/>
            </a:fld>
            <a:endParaRPr altLang="zh-CN" sz="1400" lang="en-US"/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endParaRPr altLang="zh-CN" sz="140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28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eaLnBrk="1" hangingPunct="1" latinLnBrk="1" lvl="0"/>
            <a:fld id="{566ABCEB-ACFC-4714-9973-3DA970169C29}" type="datetime1">
              <a:rPr altLang="en-US" sz="1400" lang="zh-CN"/>
              <a:pPr eaLnBrk="1" hangingPunct="1" latinLnBrk="1" lvl="0"/>
            </a:fld>
            <a:endParaRPr altLang="en-US" sz="1400" lang="zh-CN"/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/>
              <a:pPr algn="r" eaLnBrk="1" hangingPunct="1" latinLnBrk="1" lvl="0"/>
            </a:fld>
            <a:endParaRPr altLang="zh-CN" sz="1400" lang="en-US"/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endParaRPr altLang="zh-CN" sz="140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9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30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731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eaLnBrk="1" hangingPunct="1" latinLnBrk="1" lvl="0"/>
            <a:fld id="{566ABCEB-ACFC-4714-9973-3DA970169C29}" type="datetime1">
              <a:rPr altLang="en-US" sz="1400" lang="zh-CN"/>
              <a:pPr eaLnBrk="1" hangingPunct="1" latinLnBrk="1" lvl="0"/>
            </a:fld>
            <a:endParaRPr altLang="en-US" sz="1400" lang="zh-CN"/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/>
              <a:pPr algn="r" eaLnBrk="1" hangingPunct="1" latinLnBrk="1" lvl="0"/>
            </a:fld>
            <a:endParaRPr altLang="zh-CN" sz="1400" lang="en-US"/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endParaRPr altLang="zh-CN" sz="140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3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73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73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73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eaLnBrk="1" hangingPunct="1" latinLnBrk="1" lvl="0"/>
            <a:fld id="{566ABCEB-ACFC-4714-9973-3DA970169C29}" type="datetime1">
              <a:rPr altLang="en-US" sz="1400" lang="zh-CN"/>
              <a:pPr eaLnBrk="1" hangingPunct="1" latinLnBrk="1" lvl="0"/>
            </a:fld>
            <a:endParaRPr altLang="en-US" sz="1400" lang="zh-CN"/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/>
              <a:pPr algn="r" eaLnBrk="1" hangingPunct="1" latinLnBrk="1" lvl="0"/>
            </a:fld>
            <a:endParaRPr altLang="zh-CN" sz="1400" lang="en-US"/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endParaRPr altLang="zh-CN" sz="140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7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eaLnBrk="1" hangingPunct="1" latinLnBrk="1" lvl="0"/>
            <a:fld id="{566ABCEB-ACFC-4714-9973-3DA970169C29}" type="datetime1">
              <a:rPr altLang="en-US" sz="1400" lang="zh-CN"/>
              <a:pPr eaLnBrk="1" hangingPunct="1" latinLnBrk="1" lvl="0"/>
            </a:fld>
            <a:endParaRPr altLang="en-US" sz="1400" lang="zh-CN"/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/>
              <a:pPr algn="r" eaLnBrk="1" hangingPunct="1" latinLnBrk="1" lvl="0"/>
            </a:fld>
            <a:endParaRPr altLang="zh-CN" sz="1400" lang="en-US"/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endParaRPr altLang="zh-CN" sz="140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8" name=""/>
          <p:cNvSpPr/>
          <p:nvPr>
            <p:ph type="dt" sz="half" idx="2"/>
          </p:nvPr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eaLnBrk="1" hangingPunct="1" latinLnBrk="1" lvl="0"/>
            <a:fld id="{566ABCEB-ACFC-4714-9973-3DA970169C29}" type="datetime1">
              <a:rPr altLang="en-US" sz="1400" lang="zh-CN"/>
              <a:pPr eaLnBrk="1" hangingPunct="1" latinLnBrk="1" lvl="0"/>
            </a:fld>
            <a:endParaRPr altLang="en-US" sz="1400" lang="zh-CN"/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/>
              <a:pPr algn="r" eaLnBrk="1" hangingPunct="1" latinLnBrk="1" lvl="0"/>
            </a:fld>
            <a:endParaRPr altLang="zh-CN" sz="1400" lang="en-US"/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endParaRPr altLang="zh-CN" sz="140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8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39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740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eaLnBrk="1" hangingPunct="1" latinLnBrk="1" lvl="0"/>
            <a:fld id="{566ABCEB-ACFC-4714-9973-3DA970169C29}" type="datetime1">
              <a:rPr altLang="en-US" sz="1400" lang="zh-CN"/>
              <a:pPr eaLnBrk="1" hangingPunct="1" latinLnBrk="1" lvl="0"/>
            </a:fld>
            <a:endParaRPr altLang="en-US" sz="1400" lang="zh-CN"/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/>
              <a:pPr algn="r" eaLnBrk="1" hangingPunct="1" latinLnBrk="1" lvl="0"/>
            </a:fld>
            <a:endParaRPr altLang="zh-CN" sz="1400" lang="en-US"/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endParaRPr altLang="zh-CN" sz="140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1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42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anchor="t" anchorCtr="0" bIns="45720" compatLnSpc="1" lIns="91440" numCol="1" rIns="91440" tIns="45720" vert="horz" wrap="square">
            <a:prstTxWarp prst="textNoShape"/>
          </a:bodyPr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sz="3200" i="0" kern="0" kumimoji="1" lang="zh-CN" noProof="0" normalizeH="0" spc="0" strike="noStrike" u="non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743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eaLnBrk="1" hangingPunct="1" latinLnBrk="1" lvl="0"/>
            <a:fld id="{566ABCEB-ACFC-4714-9973-3DA970169C29}" type="datetime1">
              <a:rPr altLang="en-US" sz="1400" lang="zh-CN"/>
              <a:pPr eaLnBrk="1" hangingPunct="1" latinLnBrk="1" lvl="0"/>
            </a:fld>
            <a:endParaRPr altLang="en-US" sz="1400" lang="zh-CN"/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/>
              <a:pPr algn="r" eaLnBrk="1" hangingPunct="1" latinLnBrk="1" lvl="0"/>
            </a:fld>
            <a:endParaRPr altLang="zh-CN" sz="1400" lang="en-US"/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endParaRPr altLang="zh-CN" sz="140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rgbClr val="3366FF"/>
        </a:solidFill>
      </p:bgPr>
    </p:bg>
    <p:spTree>
      <p:nvGrpSpPr>
        <p:cNvPr id="2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76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p>
            <a:pPr lvl="0"/>
            <a:r>
              <a:rPr altLang="en-US" lang="zh-CN"/>
              <a:t>单击此处编辑母版标题样式</a:t>
            </a:r>
          </a:p>
        </p:txBody>
      </p:sp>
      <p:sp>
        <p:nvSpPr>
          <p:cNvPr id="1048577" name=""/>
          <p:cNvSpPr/>
          <p:nvPr>
            <p:ph type="body" sz="full" idx="1"/>
          </p:nvPr>
        </p:nvSpPr>
        <p:spPr>
          <a:xfrm rot="0">
            <a:off x="685800" y="1981200"/>
            <a:ext cx="7772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eaLnBrk="1" hangingPunct="1" latinLnBrk="1" lvl="0"/>
            <a:fld id="{566ABCEB-ACFC-4714-9973-3DA970169C29}" type="datetime1">
              <a:rPr altLang="en-US" sz="1400" lang="zh-CN"/>
              <a:pPr eaLnBrk="1" hangingPunct="1" latinLnBrk="1" lvl="0"/>
            </a:fld>
            <a:endParaRPr altLang="en-US" sz="1400" lang="zh-CN"/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algn="ctr" eaLnBrk="1" hangingPunct="1" latinLnBrk="1" lvl="0"/>
            <a:endParaRPr altLang="zh-CN" sz="1400" lang="en-US"/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CN" sz="1400" lang="en-US"/>
              <a:pPr algn="r" eaLnBrk="1" hangingPunct="1" latinLnBrk="1" lvl="0"/>
            </a:fld>
            <a:endParaRPr altLang="zh-CN" sz="1400" lang="en-US"/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1" ftr="0" hdr="0" sldNum="1"/>
  <p:txStyles>
    <p:titleStyle>
      <a:lvl1pPr algn="ctr" eaLnBrk="0" fontAlgn="base" hangingPunct="0" rtl="0">
        <a:spcBef>
          <a:spcPct val="0"/>
        </a:spcBef>
        <a:spcAft>
          <a:spcPct val="0"/>
        </a:spcAft>
        <a:defRPr sz="4400" kumimoji="1">
          <a:solidFill>
            <a:schemeClr val="tx2"/>
          </a:solidFill>
          <a:latin typeface="+mj-lt"/>
          <a:ea typeface="+mj-ea"/>
          <a:cs typeface="+mj-cs"/>
        </a:defRPr>
      </a:lvl1pPr>
      <a:lvl2pPr algn="ctr" eaLnBrk="0" fontAlgn="base" hangingPunct="0" rtl="0">
        <a:spcBef>
          <a:spcPct val="0"/>
        </a:spcBef>
        <a:spcAft>
          <a:spcPct val="0"/>
        </a:spcAft>
        <a:defRPr sz="4400" kumimoji="1">
          <a:solidFill>
            <a:schemeClr val="tx2"/>
          </a:solidFill>
          <a:latin typeface="Times New Roman" pitchFamily="18" charset="0"/>
          <a:ea typeface="宋体" charset="-122"/>
        </a:defRPr>
      </a:lvl2pPr>
      <a:lvl3pPr algn="ctr" eaLnBrk="0" fontAlgn="base" hangingPunct="0" rtl="0">
        <a:spcBef>
          <a:spcPct val="0"/>
        </a:spcBef>
        <a:spcAft>
          <a:spcPct val="0"/>
        </a:spcAft>
        <a:defRPr sz="4400" kumimoji="1">
          <a:solidFill>
            <a:schemeClr val="tx2"/>
          </a:solidFill>
          <a:latin typeface="Times New Roman" pitchFamily="18" charset="0"/>
          <a:ea typeface="宋体" charset="-122"/>
        </a:defRPr>
      </a:lvl3pPr>
      <a:lvl4pPr algn="ctr" eaLnBrk="0" fontAlgn="base" hangingPunct="0" rtl="0">
        <a:spcBef>
          <a:spcPct val="0"/>
        </a:spcBef>
        <a:spcAft>
          <a:spcPct val="0"/>
        </a:spcAft>
        <a:defRPr sz="4400" kumimoji="1">
          <a:solidFill>
            <a:schemeClr val="tx2"/>
          </a:solidFill>
          <a:latin typeface="Times New Roman" pitchFamily="18" charset="0"/>
          <a:ea typeface="宋体" charset="-122"/>
        </a:defRPr>
      </a:lvl4pPr>
      <a:lvl5pPr algn="ctr" eaLnBrk="0" fontAlgn="base" hangingPunct="0" rtl="0">
        <a:spcBef>
          <a:spcPct val="0"/>
        </a:spcBef>
        <a:spcAft>
          <a:spcPct val="0"/>
        </a:spcAft>
        <a:defRPr sz="4400" kumimoji="1">
          <a:solidFill>
            <a:schemeClr val="tx2"/>
          </a:solidFill>
          <a:latin typeface="Times New Roman" pitchFamily="18" charset="0"/>
          <a:ea typeface="宋体" charset="-122"/>
        </a:defRPr>
      </a:lvl5pPr>
      <a:lvl6pPr algn="ctr" fontAlgn="base" marL="457200" rtl="0">
        <a:spcBef>
          <a:spcPct val="0"/>
        </a:spcBef>
        <a:spcAft>
          <a:spcPct val="0"/>
        </a:spcAft>
        <a:defRPr sz="4400" kumimoji="1">
          <a:solidFill>
            <a:schemeClr val="tx2"/>
          </a:solidFill>
          <a:latin typeface="Times New Roman" pitchFamily="18" charset="0"/>
          <a:ea typeface="宋体" charset="-122"/>
        </a:defRPr>
      </a:lvl6pPr>
      <a:lvl7pPr algn="ctr" fontAlgn="base" marL="914400" rtl="0">
        <a:spcBef>
          <a:spcPct val="0"/>
        </a:spcBef>
        <a:spcAft>
          <a:spcPct val="0"/>
        </a:spcAft>
        <a:defRPr sz="4400" kumimoji="1">
          <a:solidFill>
            <a:schemeClr val="tx2"/>
          </a:solidFill>
          <a:latin typeface="Times New Roman" pitchFamily="18" charset="0"/>
          <a:ea typeface="宋体" charset="-122"/>
        </a:defRPr>
      </a:lvl7pPr>
      <a:lvl8pPr algn="ctr" fontAlgn="base" marL="1371600" rtl="0">
        <a:spcBef>
          <a:spcPct val="0"/>
        </a:spcBef>
        <a:spcAft>
          <a:spcPct val="0"/>
        </a:spcAft>
        <a:defRPr sz="4400" kumimoji="1">
          <a:solidFill>
            <a:schemeClr val="tx2"/>
          </a:solidFill>
          <a:latin typeface="Times New Roman" pitchFamily="18" charset="0"/>
          <a:ea typeface="宋体" charset="-122"/>
        </a:defRPr>
      </a:lvl8pPr>
      <a:lvl9pPr algn="ctr" fontAlgn="base" marL="1828800" rtl="0">
        <a:spcBef>
          <a:spcPct val="0"/>
        </a:spcBef>
        <a:spcAft>
          <a:spcPct val="0"/>
        </a:spcAft>
        <a:defRPr sz="4400" kumimoji="1">
          <a:solidFill>
            <a:schemeClr val="tx2"/>
          </a:solidFill>
          <a:latin typeface="Times New Roman" pitchFamily="18" charset="0"/>
          <a:ea typeface="宋体" charset="-122"/>
        </a:defRPr>
      </a:lvl9pPr>
    </p:titleStyle>
    <p:bodyStyle>
      <a:lvl1pPr algn="l" eaLnBrk="0" fontAlgn="base" hangingPunct="0" indent="-342900" marL="342900" rtl="0">
        <a:spcBef>
          <a:spcPct val="20000"/>
        </a:spcBef>
        <a:spcAft>
          <a:spcPct val="0"/>
        </a:spcAft>
        <a:buChar char="•"/>
        <a:defRPr sz="3200" kumimoji="1">
          <a:solidFill>
            <a:schemeClr val="tx1"/>
          </a:solidFill>
          <a:latin typeface="+mn-lt"/>
          <a:ea typeface="+mn-ea"/>
          <a:cs typeface="+mn-cs"/>
        </a:defRPr>
      </a:lvl1pPr>
      <a:lvl2pPr algn="l" eaLnBrk="0" fontAlgn="base" hangingPunct="0" indent="-285750" marL="742950" rtl="0">
        <a:spcBef>
          <a:spcPct val="20000"/>
        </a:spcBef>
        <a:spcAft>
          <a:spcPct val="0"/>
        </a:spcAft>
        <a:buChar char="–"/>
        <a:defRPr sz="2800" kumimoji="1">
          <a:solidFill>
            <a:schemeClr val="tx1"/>
          </a:solidFill>
          <a:latin typeface="+mn-lt"/>
          <a:ea typeface="+mn-ea"/>
        </a:defRPr>
      </a:lvl2pPr>
      <a:lvl3pPr algn="l" eaLnBrk="0" fontAlgn="base" hangingPunct="0" indent="-228600" marL="1143000" rtl="0">
        <a:spcBef>
          <a:spcPct val="20000"/>
        </a:spcBef>
        <a:spcAft>
          <a:spcPct val="0"/>
        </a:spcAft>
        <a:buChar char="•"/>
        <a:defRPr sz="2400" kumimoji="1">
          <a:solidFill>
            <a:schemeClr val="tx1"/>
          </a:solidFill>
          <a:latin typeface="+mn-lt"/>
          <a:ea typeface="+mn-ea"/>
        </a:defRPr>
      </a:lvl3pPr>
      <a:lvl4pPr algn="l" eaLnBrk="0" fontAlgn="base" hangingPunct="0" indent="-228600" marL="1600200" rtl="0">
        <a:spcBef>
          <a:spcPct val="20000"/>
        </a:spcBef>
        <a:spcAft>
          <a:spcPct val="0"/>
        </a:spcAft>
        <a:buChar char="–"/>
        <a:defRPr sz="2000" kumimoji="1">
          <a:solidFill>
            <a:schemeClr val="tx1"/>
          </a:solidFill>
          <a:latin typeface="+mn-lt"/>
          <a:ea typeface="+mn-ea"/>
        </a:defRPr>
      </a:lvl4pPr>
      <a:lvl5pPr algn="l" eaLnBrk="0" fontAlgn="base" hangingPunct="0" indent="-228600" marL="2057400" rtl="0">
        <a:spcBef>
          <a:spcPct val="20000"/>
        </a:spcBef>
        <a:spcAft>
          <a:spcPct val="0"/>
        </a:spcAft>
        <a:buChar char="»"/>
        <a:defRPr sz="2000" kumimoji="1">
          <a:solidFill>
            <a:schemeClr val="tx1"/>
          </a:solidFill>
          <a:latin typeface="+mn-lt"/>
          <a:ea typeface="+mn-ea"/>
        </a:defRPr>
      </a:lvl5pPr>
      <a:lvl6pPr algn="l" fontAlgn="base" indent="-228600" marL="2514600" rtl="0">
        <a:spcBef>
          <a:spcPct val="20000"/>
        </a:spcBef>
        <a:spcAft>
          <a:spcPct val="0"/>
        </a:spcAft>
        <a:buChar char="»"/>
        <a:defRPr sz="2000" kumimoji="1">
          <a:solidFill>
            <a:schemeClr val="tx1"/>
          </a:solidFill>
          <a:latin typeface="+mn-lt"/>
          <a:ea typeface="+mn-ea"/>
        </a:defRPr>
      </a:lvl6pPr>
      <a:lvl7pPr algn="l" fontAlgn="base" indent="-228600" marL="2971800" rtl="0">
        <a:spcBef>
          <a:spcPct val="20000"/>
        </a:spcBef>
        <a:spcAft>
          <a:spcPct val="0"/>
        </a:spcAft>
        <a:buChar char="»"/>
        <a:defRPr sz="2000" kumimoji="1">
          <a:solidFill>
            <a:schemeClr val="tx1"/>
          </a:solidFill>
          <a:latin typeface="+mn-lt"/>
          <a:ea typeface="+mn-ea"/>
        </a:defRPr>
      </a:lvl7pPr>
      <a:lvl8pPr algn="l" fontAlgn="base" indent="-228600" marL="3429000" rtl="0">
        <a:spcBef>
          <a:spcPct val="20000"/>
        </a:spcBef>
        <a:spcAft>
          <a:spcPct val="0"/>
        </a:spcAft>
        <a:buChar char="»"/>
        <a:defRPr sz="2000" kumimoji="1">
          <a:solidFill>
            <a:schemeClr val="tx1"/>
          </a:solidFill>
          <a:latin typeface="+mn-lt"/>
          <a:ea typeface="+mn-ea"/>
        </a:defRPr>
      </a:lvl8pPr>
      <a:lvl9pPr algn="l" fontAlgn="base" indent="-228600" marL="3886200" rtl="0">
        <a:spcBef>
          <a:spcPct val="20000"/>
        </a:spcBef>
        <a:spcAft>
          <a:spcPct val="0"/>
        </a:spcAft>
        <a:buChar char="»"/>
        <a:defRPr sz="2000"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jpeg"/><Relationship Id="rId3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7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7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hyperlink" Target="https://baike.baidu.com/item/%25E9%2593%25B8%25E4%25BB%25B6" TargetMode="Externa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image" Target="../media/image22.gif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hyperlink" Target="&#31532;&#21313;&#31456;&#22270;&#29255;/3.SWF" TargetMode="External"/><Relationship Id="rId3" Type="http://schemas.openxmlformats.org/officeDocument/2006/relationships/slide" Target="slide36.xml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2.xml"/></Relationships>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.xml"/></Relationships>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Relationship Id="rId3" Type="http://schemas.openxmlformats.org/officeDocument/2006/relationships/image" Target="../media/image8.jpeg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1" name=""/>
          <p:cNvSpPr txBox="1"/>
          <p:nvPr/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fld id="{566ABCEB-ACFC-4714-9973-3DA970169C29}" type="datetime1">
              <a:rPr altLang="en-US" sz="1400" lang="zh-CN"/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t>2019/5/31</a:t>
            </a:fld>
            <a:endParaRPr altLang="en-US" sz="1400" lang="zh-CN"/>
          </a:p>
        </p:txBody>
      </p:sp>
      <p:sp>
        <p:nvSpPr>
          <p:cNvPr id="1048582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algn="r" eaLnBrk="1" hangingPunct="1" indent="0" latinLnBrk="1" lvl="0" marL="0">
              <a:spcBef>
                <a:spcPct val="0"/>
              </a:spcBef>
              <a:buFontTx/>
              <a:buNone/>
            </a:pPr>
            <a:fld id="{566ABCEB-ACFC-4714-9973-3DA970169C29}" type="slidenum">
              <a:rPr altLang="zh-CN" sz="1400" lang="en-US"/>
              <a:pPr algn="r" eaLnBrk="1" hangingPunct="1" indent="0" latinLnBrk="1" lvl="0" marL="0">
                <a:spcBef>
                  <a:spcPct val="0"/>
                </a:spcBef>
                <a:buFontTx/>
                <a:buNone/>
              </a:pPr>
              <a:t>1</a:t>
            </a:fld>
            <a:endParaRPr altLang="zh-CN" sz="1400" lang="en-US"/>
          </a:p>
        </p:txBody>
      </p:sp>
      <p:sp>
        <p:nvSpPr>
          <p:cNvPr id="1048583" name=""/>
          <p:cNvSpPr/>
          <p:nvPr>
            <p:ph type="title" sz="full" idx="0"/>
          </p:nvPr>
        </p:nvSpPr>
        <p:spPr>
          <a:xfrm rot="0">
            <a:off x="685800" y="304800"/>
            <a:ext cx="7772400" cy="8382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</a:lstStyle>
          <a:p>
            <a:pPr eaLnBrk="1" hangingPunct="1" latinLnBrk="1" lvl="0"/>
            <a:r>
              <a:rPr altLang="en-US" b="1" sz="5400" lang="zh-CN">
                <a:solidFill>
                  <a:srgbClr val="FFFF00"/>
                </a:solidFill>
                <a:latin typeface="华文新魏" pitchFamily="2" charset="-122"/>
                <a:ea typeface="华文新魏" pitchFamily="2" charset="-122"/>
              </a:rPr>
              <a:t>焊  接</a:t>
            </a:r>
          </a:p>
        </p:txBody>
      </p:sp>
      <p:sp>
        <p:nvSpPr>
          <p:cNvPr id="1048584" name=""/>
          <p:cNvSpPr txBox="1"/>
          <p:nvPr/>
        </p:nvSpPr>
        <p:spPr>
          <a:xfrm rot="0">
            <a:off x="304800" y="1143000"/>
            <a:ext cx="8763000" cy="368554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eaLnBrk="1" hangingPunct="1" indent="0" latinLnBrk="1" lvl="0" marL="0">
              <a:spcBef>
                <a:spcPct val="50000"/>
              </a:spcBef>
              <a:buFontTx/>
              <a:buNone/>
            </a:pPr>
            <a:r>
              <a:rPr altLang="en-US" b="1" sz="4000" lang="zh-CN">
                <a:latin typeface="华文新魏" pitchFamily="2" charset="-122"/>
                <a:ea typeface="华文新魏" pitchFamily="2" charset="-122"/>
              </a:rPr>
              <a:t>通过适当的物理化学过程使两个分离的固态物体产生原子（分子）间结合力而连接成一体的连接方法。 </a:t>
            </a:r>
          </a:p>
          <a:p>
            <a:pPr eaLnBrk="1" hangingPunct="1" indent="0" latinLnBrk="1" lvl="0" marL="0">
              <a:spcBef>
                <a:spcPct val="50000"/>
              </a:spcBef>
              <a:buFontTx/>
              <a:buNone/>
            </a:pPr>
            <a:endParaRPr altLang="en-US" b="1" sz="4000" lang="zh-CN">
              <a:latin typeface="华文新魏" pitchFamily="2" charset="-122"/>
              <a:ea typeface="华文新魏" pitchFamily="2" charset="-122"/>
            </a:endParaRPr>
          </a:p>
          <a:p>
            <a:pPr eaLnBrk="1" hangingPunct="1" indent="0" latinLnBrk="1" lvl="0" marL="0">
              <a:spcBef>
                <a:spcPct val="50000"/>
              </a:spcBef>
              <a:buFontTx/>
              <a:buNone/>
            </a:pPr>
            <a:endParaRPr altLang="zh-CN" b="1" sz="4000" lang="en-US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048585" name=""/>
          <p:cNvSpPr txBox="1"/>
          <p:nvPr/>
        </p:nvSpPr>
        <p:spPr>
          <a:xfrm rot="0">
            <a:off x="6000750" y="3786187"/>
            <a:ext cx="2714625" cy="2868168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eaLnBrk="1" hangingPunct="1" indent="0" latinLnBrk="1" lvl="0" marL="0">
              <a:buFontTx/>
              <a:buNone/>
            </a:pPr>
            <a:r>
              <a:rPr altLang="en-US" b="1" sz="3600" lang="zh-CN">
                <a:latin typeface="华文新魏" pitchFamily="2" charset="-122"/>
                <a:ea typeface="华文新魏" pitchFamily="2" charset="-122"/>
              </a:rPr>
              <a:t>化工装置</a:t>
            </a:r>
            <a:r>
              <a:rPr altLang="zh-CN" b="1" sz="3600" lang="en-US">
                <a:latin typeface="华文新魏" pitchFamily="2" charset="-122"/>
                <a:ea typeface="华文新魏" pitchFamily="2" charset="-122"/>
              </a:rPr>
              <a:t>75</a:t>
            </a:r>
            <a:r>
              <a:rPr altLang="en-US" b="1" sz="3600" lang="zh-CN">
                <a:latin typeface="华文新魏" pitchFamily="2" charset="-122"/>
                <a:ea typeface="华文新魏" pitchFamily="2" charset="-122"/>
              </a:rPr>
              <a:t>％左右的构件需要焊接。</a:t>
            </a:r>
            <a:r>
              <a:rPr altLang="en-US" b="1" sz="3600" lang="zh-CN">
                <a:solidFill>
                  <a:srgbClr val="006699"/>
                </a:solidFill>
                <a:latin typeface="华文新魏" pitchFamily="2" charset="-122"/>
                <a:ea typeface="华文新魏" pitchFamily="2" charset="-122"/>
              </a:rPr>
              <a:t> </a:t>
            </a:r>
          </a:p>
          <a:p>
            <a:pPr eaLnBrk="1" hangingPunct="1" indent="0" latinLnBrk="1" lvl="0" marL="0">
              <a:buFontTx/>
              <a:buNone/>
            </a:pPr>
            <a:endParaRPr altLang="en-US" sz="3600" lang="zh-CN"/>
          </a:p>
        </p:txBody>
      </p:sp>
      <p:pic>
        <p:nvPicPr>
          <p:cNvPr id="2097152" name="" descr="https://gss3.bdstatic.com/-Po3dSag_xI4khGkpoWK1HF6hhy/baike/c0%3Dbaike80%2C5%2C5%2C80%2C26/sign=fa6e33c45266d0166a14967af642bf62/bf096b63f6246b60cf86027debf81a4c510fa22b.jpg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11166"/>
          <a:stretch>
            <a:fillRect/>
          </a:stretch>
        </p:blipFill>
        <p:spPr>
          <a:xfrm rot="0">
            <a:off x="1646237" y="3189287"/>
            <a:ext cx="3862387" cy="3516312"/>
          </a:xfrm>
          <a:prstGeom prst="rect"/>
          <a:noFill/>
          <a:ln>
            <a:noFill/>
          </a:ln>
        </p:spPr>
      </p:pic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4">
                                            <p:txEl>
                                              <p:charRg st="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8584">
                                            <p:txEl>
                                              <p:charRg st="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8584">
                                            <p:txEl>
                                              <p:charRg st="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84" grpId="0" uiExpand="0" build="p" bldLvl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0" name=""/>
          <p:cNvSpPr txBox="1"/>
          <p:nvPr/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fld id="{566ABCEB-ACFC-4714-9973-3DA970169C29}" type="datetime1">
              <a:rPr altLang="en-US" sz="1400" lang="zh-CN"/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t>2019/5/31</a:t>
            </a:fld>
            <a:endParaRPr altLang="en-US" sz="1400" lang="zh-CN"/>
          </a:p>
        </p:txBody>
      </p:sp>
      <p:sp>
        <p:nvSpPr>
          <p:cNvPr id="1048621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algn="r" eaLnBrk="1" hangingPunct="1" indent="0" latinLnBrk="1" lvl="0" marL="0">
              <a:spcBef>
                <a:spcPct val="0"/>
              </a:spcBef>
              <a:buFontTx/>
              <a:buNone/>
            </a:pPr>
            <a:fld id="{566ABCEB-ACFC-4714-9973-3DA970169C29}" type="slidenum">
              <a:rPr altLang="zh-CN" sz="1400" lang="en-US"/>
              <a:pPr algn="r" eaLnBrk="1" hangingPunct="1" indent="0" latinLnBrk="1" lvl="0" marL="0">
                <a:spcBef>
                  <a:spcPct val="0"/>
                </a:spcBef>
                <a:buFontTx/>
                <a:buNone/>
              </a:pPr>
              <a:t>10</a:t>
            </a:fld>
            <a:endParaRPr altLang="zh-CN" sz="1400" lang="en-US"/>
          </a:p>
        </p:txBody>
      </p:sp>
      <p:sp>
        <p:nvSpPr>
          <p:cNvPr id="1048622" name=""/>
          <p:cNvSpPr/>
          <p:nvPr>
            <p:ph type="body" sz="full" idx="1"/>
          </p:nvPr>
        </p:nvSpPr>
        <p:spPr>
          <a:xfrm rot="0">
            <a:off x="685800" y="838200"/>
            <a:ext cx="7772400" cy="5257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eaLnBrk="1" hangingPunct="1" latinLnBrk="1" lvl="0">
              <a:lnSpc>
                <a:spcPct val="90000"/>
              </a:lnSpc>
              <a:buFontTx/>
              <a:buNone/>
            </a:pPr>
            <a:r>
              <a:rPr altLang="en-US" b="1" sz="4000" lang="zh-CN">
                <a:latin typeface="华文新魏" pitchFamily="2" charset="-122"/>
                <a:ea typeface="华文新魏" pitchFamily="2" charset="-122"/>
              </a:rPr>
              <a:t>埋弧自动焊的不足之处</a:t>
            </a:r>
          </a:p>
          <a:p>
            <a:pPr eaLnBrk="1" hangingPunct="1" latinLnBrk="1" lvl="0">
              <a:lnSpc>
                <a:spcPct val="90000"/>
              </a:lnSpc>
              <a:buFontTx/>
              <a:buNone/>
            </a:pPr>
            <a:r>
              <a:rPr altLang="zh-CN" b="1" sz="4000" lang="en-US">
                <a:latin typeface="华文新魏" pitchFamily="2" charset="-122"/>
                <a:ea typeface="华文新魏" pitchFamily="2" charset="-122"/>
              </a:rPr>
              <a:t>1)</a:t>
            </a:r>
            <a:r>
              <a:rPr altLang="en-US" b="1" sz="4000" lang="zh-CN">
                <a:latin typeface="华文新魏" pitchFamily="2" charset="-122"/>
                <a:ea typeface="华文新魏" pitchFamily="2" charset="-122"/>
              </a:rPr>
              <a:t>不及手工焊灵活，一般只适合于水平位置或倾斜度不大的焊缝；</a:t>
            </a:r>
          </a:p>
          <a:p>
            <a:pPr eaLnBrk="1" hangingPunct="1" latinLnBrk="1" lvl="0">
              <a:lnSpc>
                <a:spcPct val="90000"/>
              </a:lnSpc>
              <a:buFontTx/>
              <a:buNone/>
            </a:pPr>
            <a:r>
              <a:rPr altLang="zh-CN" b="1" sz="4000" lang="en-US">
                <a:latin typeface="华文新魏" pitchFamily="2" charset="-122"/>
                <a:ea typeface="华文新魏" pitchFamily="2" charset="-122"/>
              </a:rPr>
              <a:t>2)</a:t>
            </a:r>
            <a:r>
              <a:rPr altLang="en-US" b="1" sz="4000" lang="zh-CN">
                <a:latin typeface="华文新魏" pitchFamily="2" charset="-122"/>
                <a:ea typeface="华文新魏" pitchFamily="2" charset="-122"/>
              </a:rPr>
              <a:t>工件边缘准备和装配质量要求较高、费工时；</a:t>
            </a:r>
          </a:p>
          <a:p>
            <a:pPr eaLnBrk="1" hangingPunct="1" latinLnBrk="1" lvl="0">
              <a:lnSpc>
                <a:spcPct val="90000"/>
              </a:lnSpc>
              <a:buFontTx/>
              <a:buNone/>
            </a:pPr>
            <a:r>
              <a:rPr altLang="zh-CN" b="1" sz="4000" lang="en-US">
                <a:latin typeface="华文新魏" pitchFamily="2" charset="-122"/>
                <a:ea typeface="华文新魏" pitchFamily="2" charset="-122"/>
              </a:rPr>
              <a:t>3)</a:t>
            </a:r>
            <a:r>
              <a:rPr altLang="en-US" b="1" sz="4000" lang="zh-CN">
                <a:latin typeface="华文新魏" pitchFamily="2" charset="-122"/>
                <a:ea typeface="华文新魏" pitchFamily="2" charset="-122"/>
              </a:rPr>
              <a:t>由于埋弧操作，看不到熔池和焊缝形成过程，必须严格控制焊接规范。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2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dur="500" id="7"/>
                                        <p:tgtEl>
                                          <p:spTgt spid="1048622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 nodeType="clickPar">
                      <p:stCondLst>
                        <p:cond delay="indefinite"/>
                      </p:stCondLst>
                      <p:childTnLst>
                        <p:par>
                          <p:cTn fill="hold" id="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2">
                                            <p:txEl>
                                              <p:charRg st="11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dur="500" id="12"/>
                                        <p:tgtEl>
                                          <p:spTgt spid="1048622">
                                            <p:txEl>
                                              <p:charRg st="11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 nodeType="clickPar">
                      <p:stCondLst>
                        <p:cond delay="indefinite"/>
                      </p:stCondLst>
                      <p:childTnLst>
                        <p:par>
                          <p:cTn fill="hold" id="1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" nodeType="clickEffect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2">
                                            <p:txEl>
                                              <p:charRg st="42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dur="500" id="17"/>
                                        <p:tgtEl>
                                          <p:spTgt spid="1048622">
                                            <p:txEl>
                                              <p:charRg st="42" end="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" nodeType="clickPar">
                      <p:stCondLst>
                        <p:cond delay="indefinite"/>
                      </p:stCondLst>
                      <p:childTnLst>
                        <p:par>
                          <p:cTn fill="hold" id="1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0" nodeType="clickEffect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2">
                                            <p:txEl>
                                              <p:charRg st="65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dur="500" id="22"/>
                                        <p:tgtEl>
                                          <p:spTgt spid="1048622">
                                            <p:txEl>
                                              <p:charRg st="65" end="9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22" grpId="0" uiExpand="0" build="p" bldLvl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3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</a:lstStyle>
          <a:p>
            <a:r>
              <a:rPr altLang="en-US" lang="zh-CN"/>
              <a:t>氩弧焊</a:t>
            </a:r>
          </a:p>
        </p:txBody>
      </p:sp>
      <p:sp>
        <p:nvSpPr>
          <p:cNvPr id="1048624" name=""/>
          <p:cNvSpPr/>
          <p:nvPr>
            <p:ph sz="full" idx="1"/>
          </p:nvPr>
        </p:nvSpPr>
        <p:spPr>
          <a:xfrm rot="0">
            <a:off x="685800" y="1981200"/>
            <a:ext cx="7772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endParaRPr altLang="en-US" lang="zh-CN"/>
          </a:p>
        </p:txBody>
      </p:sp>
      <p:sp>
        <p:nvSpPr>
          <p:cNvPr id="1048625" name=""/>
          <p:cNvSpPr txBox="1"/>
          <p:nvPr/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fld id="{566ABCEB-ACFC-4714-9973-3DA970169C29}" type="datetime1">
              <a:rPr altLang="en-US" sz="1400" lang="zh-CN"/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t>2019/5/31</a:t>
            </a:fld>
            <a:endParaRPr altLang="en-US" sz="1400" lang="zh-CN"/>
          </a:p>
        </p:txBody>
      </p:sp>
      <p:sp>
        <p:nvSpPr>
          <p:cNvPr id="1048626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algn="r" eaLnBrk="1" hangingPunct="1" indent="0" latinLnBrk="1" lvl="0" marL="0">
              <a:spcBef>
                <a:spcPct val="0"/>
              </a:spcBef>
              <a:buFontTx/>
              <a:buNone/>
            </a:pPr>
            <a:fld id="{566ABCEB-ACFC-4714-9973-3DA970169C29}" type="slidenum">
              <a:rPr altLang="zh-CN" sz="1400" lang="en-US"/>
              <a:pPr algn="r" eaLnBrk="1" hangingPunct="1" indent="0" latinLnBrk="1" lvl="0" marL="0">
                <a:spcBef>
                  <a:spcPct val="0"/>
                </a:spcBef>
                <a:buFontTx/>
                <a:buNone/>
              </a:pPr>
              <a:t>11</a:t>
            </a:fld>
            <a:endParaRPr altLang="zh-CN" sz="1400" lang="en-US"/>
          </a:p>
        </p:txBody>
      </p:sp>
      <p:pic>
        <p:nvPicPr>
          <p:cNvPr id="2097163" name="" descr="C:\Users\Dell\Desktop\timg08E7DXG4.jpg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4572000" y="2357437"/>
            <a:ext cx="4445000" cy="3338512"/>
          </a:xfrm>
          <a:prstGeom prst="rect"/>
          <a:noFill/>
          <a:ln>
            <a:noFill/>
          </a:ln>
        </p:spPr>
      </p:pic>
      <p:pic>
        <p:nvPicPr>
          <p:cNvPr id="2097164" name="" descr="C:\Users\Dell\Desktop\u=3757380150,4269160263&amp;fm=27&amp;gp=0.jpg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4167"/>
          <a:stretch>
            <a:fillRect/>
          </a:stretch>
        </p:blipFill>
        <p:spPr>
          <a:xfrm rot="0">
            <a:off x="214312" y="2357437"/>
            <a:ext cx="4286250" cy="3286125"/>
          </a:xfrm>
          <a:prstGeom prst="rect"/>
          <a:noFill/>
          <a:ln>
            <a:noFill/>
          </a:ln>
        </p:spPr>
      </p:pic>
      <p:sp>
        <p:nvSpPr>
          <p:cNvPr id="1048627" name=""/>
          <p:cNvSpPr txBox="1"/>
          <p:nvPr/>
        </p:nvSpPr>
        <p:spPr>
          <a:xfrm rot="0">
            <a:off x="1857375" y="5715000"/>
            <a:ext cx="1000125" cy="461962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eaLnBrk="1" hangingPunct="1" indent="0" latinLnBrk="1" lvl="0" marL="0">
              <a:buFontTx/>
              <a:buNone/>
            </a:pPr>
            <a:r>
              <a:rPr altLang="en-US" sz="2400" lang="zh-CN"/>
              <a:t>手工</a:t>
            </a:r>
          </a:p>
        </p:txBody>
      </p:sp>
      <p:sp>
        <p:nvSpPr>
          <p:cNvPr id="1048628" name=""/>
          <p:cNvSpPr txBox="1"/>
          <p:nvPr/>
        </p:nvSpPr>
        <p:spPr>
          <a:xfrm rot="0">
            <a:off x="6215062" y="5753100"/>
            <a:ext cx="1285875" cy="461962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eaLnBrk="1" hangingPunct="1" indent="0" latinLnBrk="1" lvl="0" marL="0">
              <a:buFontTx/>
              <a:buNone/>
            </a:pPr>
            <a:r>
              <a:rPr altLang="en-US" sz="2400" lang="zh-CN"/>
              <a:t>半自动</a:t>
            </a:r>
          </a:p>
        </p:txBody>
      </p:sp>
    </p:spTree>
  </p:cSld>
  <p:clrMapOvr>
    <a:masterClrMapping/>
  </p:clrMapOvr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9" name=""/>
          <p:cNvSpPr txBox="1"/>
          <p:nvPr/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fld id="{566ABCEB-ACFC-4714-9973-3DA970169C29}" type="datetime1">
              <a:rPr altLang="en-US" sz="1400" lang="zh-CN"/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t>2019/5/31</a:t>
            </a:fld>
            <a:endParaRPr altLang="en-US" sz="1400" lang="zh-CN"/>
          </a:p>
        </p:txBody>
      </p:sp>
      <p:sp>
        <p:nvSpPr>
          <p:cNvPr id="1048630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algn="r" eaLnBrk="1" hangingPunct="1" indent="0" latinLnBrk="1" lvl="0" marL="0">
              <a:spcBef>
                <a:spcPct val="0"/>
              </a:spcBef>
              <a:buFontTx/>
              <a:buNone/>
            </a:pPr>
            <a:fld id="{566ABCEB-ACFC-4714-9973-3DA970169C29}" type="slidenum">
              <a:rPr altLang="zh-CN" sz="1400" lang="en-US"/>
              <a:pPr algn="r" eaLnBrk="1" hangingPunct="1" indent="0" latinLnBrk="1" lvl="0" marL="0">
                <a:spcBef>
                  <a:spcPct val="0"/>
                </a:spcBef>
                <a:buFontTx/>
                <a:buNone/>
              </a:pPr>
              <a:t>12</a:t>
            </a:fld>
            <a:endParaRPr altLang="zh-CN" sz="1400" lang="en-US"/>
          </a:p>
        </p:txBody>
      </p:sp>
      <p:sp>
        <p:nvSpPr>
          <p:cNvPr id="1048631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</a:lstStyle>
          <a:p>
            <a:pPr algn="l" eaLnBrk="1" hangingPunct="1" latinLnBrk="1" lvl="0"/>
            <a:r>
              <a:rPr altLang="en-US" b="1" sz="5400" lang="zh-CN">
                <a:solidFill>
                  <a:srgbClr val="FFFF00"/>
                </a:solidFill>
                <a:latin typeface="华文新魏" pitchFamily="2" charset="-122"/>
                <a:ea typeface="华文新魏" pitchFamily="2" charset="-122"/>
              </a:rPr>
              <a:t>氩弧焊</a:t>
            </a:r>
          </a:p>
        </p:txBody>
      </p:sp>
      <p:sp>
        <p:nvSpPr>
          <p:cNvPr id="1048632" name=""/>
          <p:cNvSpPr/>
          <p:nvPr>
            <p:ph type="body" sz="full" idx="1"/>
          </p:nvPr>
        </p:nvSpPr>
        <p:spPr>
          <a:xfrm rot="0">
            <a:off x="685800" y="1981200"/>
            <a:ext cx="80010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eaLnBrk="1" hangingPunct="1" latinLnBrk="1" lvl="0">
              <a:lnSpc>
                <a:spcPct val="90000"/>
              </a:lnSpc>
              <a:buFontTx/>
              <a:buNone/>
            </a:pPr>
            <a:r>
              <a:rPr altLang="en-US" b="1" sz="4000" lang="zh-CN">
                <a:latin typeface="华文新魏" pitchFamily="2" charset="-122"/>
                <a:ea typeface="华文新魏" pitchFamily="2" charset="-122"/>
              </a:rPr>
              <a:t>焊接易氧化的有色金属、稀有金属、高强度合金钢及一些特殊用途的高合金钢（不锈钢、耐热钢）。氩弧焊按所用的电极不同分为两种：非熔化极氩弧焊和熔化极氩弧焊。</a:t>
            </a:r>
            <a:r>
              <a:rPr altLang="en-US" b="1" sz="3600" lang="zh-CN">
                <a:latin typeface="华文新魏" pitchFamily="2" charset="-122"/>
                <a:ea typeface="华文新魏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2">
                                            <p:txEl>
                                              <p:charRg st="0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dur="500" id="7"/>
                                        <p:tgtEl>
                                          <p:spTgt spid="1048632">
                                            <p:txEl>
                                              <p:charRg st="0" end="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32" grpId="0" uiExpand="0" build="p" bldLvl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33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</a:lstStyle>
          <a:p>
            <a:r>
              <a:rPr altLang="en-US" lang="zh-CN"/>
              <a:t>焊缝质量</a:t>
            </a:r>
          </a:p>
        </p:txBody>
      </p:sp>
      <p:sp>
        <p:nvSpPr>
          <p:cNvPr id="1048634" name=""/>
          <p:cNvSpPr/>
          <p:nvPr>
            <p:ph sz="full" idx="1"/>
          </p:nvPr>
        </p:nvSpPr>
        <p:spPr>
          <a:xfrm rot="0">
            <a:off x="685800" y="1981200"/>
            <a:ext cx="7772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endParaRPr altLang="en-US" lang="zh-CN"/>
          </a:p>
        </p:txBody>
      </p:sp>
      <p:sp>
        <p:nvSpPr>
          <p:cNvPr id="1048635" name=""/>
          <p:cNvSpPr txBox="1"/>
          <p:nvPr/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fld id="{566ABCEB-ACFC-4714-9973-3DA970169C29}" type="datetime1">
              <a:rPr altLang="en-US" sz="1400" lang="zh-CN"/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t>2019/5/31</a:t>
            </a:fld>
            <a:endParaRPr altLang="en-US" sz="1400" lang="zh-CN"/>
          </a:p>
        </p:txBody>
      </p:sp>
      <p:sp>
        <p:nvSpPr>
          <p:cNvPr id="1048636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algn="r" eaLnBrk="1" hangingPunct="1" indent="0" latinLnBrk="1" lvl="0" marL="0">
              <a:spcBef>
                <a:spcPct val="0"/>
              </a:spcBef>
              <a:buFontTx/>
              <a:buNone/>
            </a:pPr>
            <a:fld id="{566ABCEB-ACFC-4714-9973-3DA970169C29}" type="slidenum">
              <a:rPr altLang="zh-CN" sz="1400" lang="en-US"/>
              <a:pPr algn="r" eaLnBrk="1" hangingPunct="1" indent="0" latinLnBrk="1" lvl="0" marL="0">
                <a:spcBef>
                  <a:spcPct val="0"/>
                </a:spcBef>
                <a:buFontTx/>
                <a:buNone/>
              </a:pPr>
              <a:t>13</a:t>
            </a:fld>
            <a:endParaRPr altLang="zh-CN" sz="1400" lang="en-US"/>
          </a:p>
        </p:txBody>
      </p:sp>
      <p:pic>
        <p:nvPicPr>
          <p:cNvPr id="2097165" name="" descr="C:\Users\Dell\Desktop\timgDWOLBG68.jpg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714375" y="2643187"/>
            <a:ext cx="3771900" cy="2808287"/>
          </a:xfrm>
          <a:prstGeom prst="rect"/>
          <a:noFill/>
          <a:ln>
            <a:noFill/>
          </a:ln>
        </p:spPr>
      </p:pic>
      <p:pic>
        <p:nvPicPr>
          <p:cNvPr id="2097166" name="" descr="C:\Users\Dell\Desktop\timg4KSGEG39.jpg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4857750" y="1857375"/>
            <a:ext cx="3611562" cy="4484687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37" name=""/>
          <p:cNvSpPr txBox="1"/>
          <p:nvPr/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fld id="{566ABCEB-ACFC-4714-9973-3DA970169C29}" type="datetime1">
              <a:rPr altLang="en-US" sz="1400" lang="zh-CN"/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t>2019/5/31</a:t>
            </a:fld>
            <a:endParaRPr altLang="en-US" sz="1400" lang="zh-CN"/>
          </a:p>
        </p:txBody>
      </p:sp>
      <p:sp>
        <p:nvSpPr>
          <p:cNvPr id="1048638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algn="r" eaLnBrk="1" hangingPunct="1" indent="0" latinLnBrk="1" lvl="0" marL="0">
              <a:spcBef>
                <a:spcPct val="0"/>
              </a:spcBef>
              <a:buFontTx/>
              <a:buNone/>
            </a:pPr>
            <a:fld id="{566ABCEB-ACFC-4714-9973-3DA970169C29}" type="slidenum">
              <a:rPr altLang="zh-CN" sz="1400" lang="en-US"/>
              <a:pPr algn="r" eaLnBrk="1" hangingPunct="1" indent="0" latinLnBrk="1" lvl="0" marL="0">
                <a:spcBef>
                  <a:spcPct val="0"/>
                </a:spcBef>
                <a:buFontTx/>
                <a:buNone/>
              </a:pPr>
              <a:t>14</a:t>
            </a:fld>
            <a:endParaRPr altLang="zh-CN" sz="1400" lang="en-US"/>
          </a:p>
        </p:txBody>
      </p:sp>
      <p:sp>
        <p:nvSpPr>
          <p:cNvPr id="1048639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</a:lstStyle>
          <a:p>
            <a:pPr eaLnBrk="1" hangingPunct="1" latinLnBrk="1" lvl="0"/>
            <a:r>
              <a:rPr altLang="en-US" b="1" sz="5400" lang="zh-CN">
                <a:solidFill>
                  <a:srgbClr val="FFFF00"/>
                </a:solidFill>
                <a:latin typeface="华文新魏" pitchFamily="2" charset="-122"/>
                <a:ea typeface="华文新魏" pitchFamily="2" charset="-122"/>
              </a:rPr>
              <a:t>焊接接头和坡口形式</a:t>
            </a:r>
          </a:p>
        </p:txBody>
      </p:sp>
      <p:sp>
        <p:nvSpPr>
          <p:cNvPr id="1048640" name=""/>
          <p:cNvSpPr/>
          <p:nvPr>
            <p:ph type="body" sz="full" idx="1"/>
          </p:nvPr>
        </p:nvSpPr>
        <p:spPr>
          <a:xfrm rot="0">
            <a:off x="685800" y="1981200"/>
            <a:ext cx="78486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eaLnBrk="1" hangingPunct="1" latinLnBrk="1" lvl="0">
              <a:lnSpc>
                <a:spcPct val="90000"/>
              </a:lnSpc>
              <a:buFontTx/>
              <a:buNone/>
            </a:pPr>
            <a:r>
              <a:rPr altLang="en-US" b="1" sz="4000" lang="zh-CN">
                <a:latin typeface="华文新魏" pitchFamily="2" charset="-122"/>
                <a:ea typeface="华文新魏" pitchFamily="2" charset="-122"/>
              </a:rPr>
              <a:t>对接接头、</a:t>
            </a:r>
            <a:r>
              <a:rPr altLang="zh-CN" b="1" sz="4000" lang="en-US">
                <a:latin typeface="华文新魏" pitchFamily="2" charset="-122"/>
                <a:ea typeface="华文新魏" pitchFamily="2" charset="-122"/>
              </a:rPr>
              <a:t>T</a:t>
            </a:r>
            <a:r>
              <a:rPr altLang="en-US" b="1" sz="4000" lang="zh-CN">
                <a:latin typeface="华文新魏" pitchFamily="2" charset="-122"/>
                <a:ea typeface="华文新魏" pitchFamily="2" charset="-122"/>
              </a:rPr>
              <a:t>形接头、角接接头和搭接接头</a:t>
            </a:r>
          </a:p>
          <a:p>
            <a:pPr eaLnBrk="1" hangingPunct="1" latinLnBrk="1" lvl="0">
              <a:lnSpc>
                <a:spcPct val="90000"/>
              </a:lnSpc>
              <a:buFontTx/>
              <a:buNone/>
            </a:pPr>
            <a:r>
              <a:rPr altLang="en-US" b="1" sz="4000" lang="zh-CN">
                <a:solidFill>
                  <a:srgbClr val="FFFF00"/>
                </a:solidFill>
                <a:latin typeface="华文新魏" pitchFamily="2" charset="-122"/>
                <a:ea typeface="华文新魏" pitchFamily="2" charset="-122"/>
              </a:rPr>
              <a:t>一、对接接头</a:t>
            </a:r>
          </a:p>
          <a:p>
            <a:pPr eaLnBrk="1" hangingPunct="1" latinLnBrk="1" lvl="0">
              <a:lnSpc>
                <a:spcPct val="90000"/>
              </a:lnSpc>
              <a:buFontTx/>
              <a:buNone/>
            </a:pPr>
            <a:r>
              <a:rPr altLang="en-US" b="1" sz="4000" lang="zh-CN">
                <a:latin typeface="华文新魏" pitchFamily="2" charset="-122"/>
                <a:ea typeface="华文新魏" pitchFamily="2" charset="-122"/>
              </a:rPr>
              <a:t>容易焊透，受力情况好，应力均匀，联接强度高，焊接接头质量容易保证。</a:t>
            </a:r>
          </a:p>
          <a:p>
            <a:pPr eaLnBrk="1" hangingPunct="1" latinLnBrk="1" lvl="0">
              <a:lnSpc>
                <a:spcPct val="90000"/>
              </a:lnSpc>
              <a:buFontTx/>
              <a:buNone/>
            </a:pPr>
            <a:r>
              <a:rPr altLang="en-US" b="1" sz="4000" lang="zh-CN">
                <a:latin typeface="华文新魏" pitchFamily="2" charset="-122"/>
                <a:ea typeface="华文新魏" pitchFamily="2" charset="-122"/>
              </a:rPr>
              <a:t>坡口的主要作用是保证焊透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0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8640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8640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2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0">
                                            <p:txEl>
                                              <p:charRg st="2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8640">
                                            <p:txEl>
                                              <p:charRg st="2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1048640">
                                            <p:txEl>
                                              <p:charRg st="2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2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0">
                                            <p:txEl>
                                              <p:charRg st="27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1048640">
                                            <p:txEl>
                                              <p:charRg st="27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0"/>
                                        <p:tgtEl>
                                          <p:spTgt spid="1048640">
                                            <p:txEl>
                                              <p:charRg st="27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 nodeType="clickPar">
                      <p:stCondLst>
                        <p:cond delay="indefinite"/>
                      </p:stCondLst>
                      <p:childTnLst>
                        <p:par>
                          <p:cTn fill="hold" id="2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3" nodeType="clickEffect" presetClass="entr" presetID="2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0">
                                            <p:txEl>
                                              <p:charRg st="61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5"/>
                                        <p:tgtEl>
                                          <p:spTgt spid="1048640">
                                            <p:txEl>
                                              <p:charRg st="61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6"/>
                                        <p:tgtEl>
                                          <p:spTgt spid="1048640">
                                            <p:txEl>
                                              <p:charRg st="61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40" grpId="0" uiExpand="0" build="p" bldLvl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1" name=""/>
          <p:cNvSpPr txBox="1"/>
          <p:nvPr/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fld id="{566ABCEB-ACFC-4714-9973-3DA970169C29}" type="datetime1">
              <a:rPr altLang="en-US" sz="1400" lang="zh-CN"/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t>2019/5/31</a:t>
            </a:fld>
            <a:endParaRPr altLang="en-US" sz="1400" lang="zh-CN"/>
          </a:p>
        </p:txBody>
      </p:sp>
      <p:sp>
        <p:nvSpPr>
          <p:cNvPr id="1048642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algn="r" eaLnBrk="1" hangingPunct="1" indent="0" latinLnBrk="1" lvl="0" marL="0">
              <a:spcBef>
                <a:spcPct val="0"/>
              </a:spcBef>
              <a:buFontTx/>
              <a:buNone/>
            </a:pPr>
            <a:fld id="{566ABCEB-ACFC-4714-9973-3DA970169C29}" type="slidenum">
              <a:rPr altLang="zh-CN" sz="1400" lang="en-US"/>
              <a:pPr algn="r" eaLnBrk="1" hangingPunct="1" indent="0" latinLnBrk="1" lvl="0" marL="0">
                <a:spcBef>
                  <a:spcPct val="0"/>
                </a:spcBef>
                <a:buFontTx/>
                <a:buNone/>
              </a:pPr>
              <a:t>15</a:t>
            </a:fld>
            <a:endParaRPr altLang="zh-CN" sz="1400" lang="en-US"/>
          </a:p>
        </p:txBody>
      </p:sp>
      <p:pic>
        <p:nvPicPr>
          <p:cNvPr id="2097167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609600" y="2571750"/>
            <a:ext cx="7462837" cy="4244975"/>
          </a:xfrm>
          <a:prstGeom prst="rect"/>
          <a:noFill/>
          <a:ln>
            <a:noFill/>
          </a:ln>
        </p:spPr>
      </p:pic>
      <p:sp>
        <p:nvSpPr>
          <p:cNvPr id="1048643" name=""/>
          <p:cNvSpPr txBox="1"/>
          <p:nvPr/>
        </p:nvSpPr>
        <p:spPr>
          <a:xfrm rot="0">
            <a:off x="457200" y="228600"/>
            <a:ext cx="8153400" cy="2225675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eaLnBrk="1" hangingPunct="1" indent="0" latinLnBrk="1" lvl="0" marL="0">
              <a:spcBef>
                <a:spcPct val="50000"/>
              </a:spcBef>
              <a:buFontTx/>
              <a:buNone/>
            </a:pPr>
            <a:r>
              <a:rPr altLang="zh-CN" b="1" sz="4000" lang="en-US">
                <a:latin typeface="华文新魏" pitchFamily="2" charset="-122"/>
                <a:ea typeface="华文新魏" pitchFamily="2" charset="-122"/>
              </a:rPr>
              <a:t>X</a:t>
            </a:r>
            <a:r>
              <a:rPr altLang="en-US" b="1" sz="4000" lang="zh-CN">
                <a:latin typeface="华文新魏" pitchFamily="2" charset="-122"/>
                <a:ea typeface="华文新魏" pitchFamily="2" charset="-122"/>
              </a:rPr>
              <a:t>形坡口可减少焊条金属量二分之一，变形及内应力小</a:t>
            </a:r>
          </a:p>
          <a:p>
            <a:pPr eaLnBrk="1" hangingPunct="1" indent="0" latinLnBrk="1" lvl="0" marL="0">
              <a:spcBef>
                <a:spcPct val="50000"/>
              </a:spcBef>
              <a:buFontTx/>
              <a:buNone/>
            </a:pPr>
            <a:r>
              <a:rPr altLang="en-US" b="1" sz="4000" lang="zh-CN">
                <a:latin typeface="华文新魏" pitchFamily="2" charset="-122"/>
                <a:ea typeface="华文新魏" pitchFamily="2" charset="-122"/>
              </a:rPr>
              <a:t>较重要的焊接结构用</a:t>
            </a:r>
            <a:r>
              <a:rPr altLang="zh-CN" b="1" sz="4000" lang="en-US">
                <a:latin typeface="华文新魏" pitchFamily="2" charset="-122"/>
                <a:ea typeface="华文新魏" pitchFamily="2" charset="-122"/>
              </a:rPr>
              <a:t>U</a:t>
            </a:r>
            <a:r>
              <a:rPr altLang="en-US" b="1" sz="4000" lang="zh-CN">
                <a:latin typeface="华文新魏" pitchFamily="2" charset="-122"/>
                <a:ea typeface="华文新魏" pitchFamily="2" charset="-122"/>
              </a:rPr>
              <a:t>形坡口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7"/>
                                        <p:tgtEl>
                                          <p:spTgt spid="2097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8"/>
                                        <p:tgtEl>
                                          <p:spTgt spid="2097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17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3"/>
                                        <p:tgtEl>
                                          <p:spTgt spid="10486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4"/>
                                        <p:tgtEl>
                                          <p:spTgt spid="10486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43" grpId="0" uiExpand="0" build="whol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4" name=""/>
          <p:cNvSpPr txBox="1"/>
          <p:nvPr/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fld id="{566ABCEB-ACFC-4714-9973-3DA970169C29}" type="datetime1">
              <a:rPr altLang="en-US" sz="1400" lang="zh-CN"/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t>2019/5/31</a:t>
            </a:fld>
            <a:endParaRPr altLang="en-US" sz="1400" lang="zh-CN"/>
          </a:p>
        </p:txBody>
      </p:sp>
      <p:sp>
        <p:nvSpPr>
          <p:cNvPr id="1048645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algn="r" eaLnBrk="1" hangingPunct="1" indent="0" latinLnBrk="1" lvl="0" marL="0">
              <a:spcBef>
                <a:spcPct val="0"/>
              </a:spcBef>
              <a:buFontTx/>
              <a:buNone/>
            </a:pPr>
            <a:fld id="{566ABCEB-ACFC-4714-9973-3DA970169C29}" type="slidenum">
              <a:rPr altLang="zh-CN" sz="1400" lang="en-US"/>
              <a:pPr algn="r" eaLnBrk="1" hangingPunct="1" indent="0" latinLnBrk="1" lvl="0" marL="0">
                <a:spcBef>
                  <a:spcPct val="0"/>
                </a:spcBef>
                <a:buFontTx/>
                <a:buNone/>
              </a:pPr>
              <a:t>16</a:t>
            </a:fld>
            <a:endParaRPr altLang="zh-CN" sz="1400" lang="en-US"/>
          </a:p>
        </p:txBody>
      </p:sp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914400" y="3273425"/>
            <a:ext cx="7162800" cy="3584575"/>
          </a:xfrm>
          <a:prstGeom prst="rect"/>
          <a:noFill/>
          <a:ln>
            <a:noFill/>
          </a:ln>
        </p:spPr>
      </p:pic>
      <p:sp>
        <p:nvSpPr>
          <p:cNvPr id="1048646" name=""/>
          <p:cNvSpPr txBox="1"/>
          <p:nvPr/>
        </p:nvSpPr>
        <p:spPr>
          <a:xfrm rot="0">
            <a:off x="457200" y="228600"/>
            <a:ext cx="8305800" cy="283845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eaLnBrk="1" hangingPunct="1" indent="0" latinLnBrk="1" lvl="0" marL="0">
              <a:spcBef>
                <a:spcPct val="50000"/>
              </a:spcBef>
              <a:buFontTx/>
              <a:buNone/>
            </a:pPr>
            <a:r>
              <a:rPr altLang="en-US" b="1" sz="3600" lang="zh-CN">
                <a:latin typeface="华文新魏" pitchFamily="2" charset="-122"/>
                <a:ea typeface="华文新魏" pitchFamily="2" charset="-122"/>
              </a:rPr>
              <a:t>等厚度焊接，避免焊不透或烧穿；</a:t>
            </a:r>
          </a:p>
          <a:p>
            <a:pPr eaLnBrk="1" hangingPunct="1" indent="0" latinLnBrk="1" lvl="0" marL="0">
              <a:spcBef>
                <a:spcPct val="50000"/>
              </a:spcBef>
              <a:buFontTx/>
              <a:buNone/>
            </a:pPr>
            <a:r>
              <a:rPr altLang="en-US" b="1" sz="3600" lang="zh-CN">
                <a:latin typeface="华文新魏" pitchFamily="2" charset="-122"/>
                <a:ea typeface="华文新魏" pitchFamily="2" charset="-122"/>
              </a:rPr>
              <a:t>薄板≤</a:t>
            </a:r>
            <a:r>
              <a:rPr altLang="zh-CN" b="1" sz="3600" lang="en-US">
                <a:latin typeface="华文新魏" pitchFamily="2" charset="-122"/>
                <a:ea typeface="华文新魏" pitchFamily="2" charset="-122"/>
              </a:rPr>
              <a:t>10mm</a:t>
            </a:r>
            <a:r>
              <a:rPr altLang="en-US" b="1" sz="3600" lang="zh-CN">
                <a:latin typeface="华文新魏" pitchFamily="2" charset="-122"/>
                <a:ea typeface="华文新魏" pitchFamily="2" charset="-122"/>
              </a:rPr>
              <a:t>，两板厚度差≥</a:t>
            </a:r>
            <a:r>
              <a:rPr altLang="zh-CN" b="1" sz="3600" lang="en-US">
                <a:latin typeface="华文新魏" pitchFamily="2" charset="-122"/>
                <a:ea typeface="华文新魏" pitchFamily="2" charset="-122"/>
              </a:rPr>
              <a:t>3mm</a:t>
            </a:r>
            <a:r>
              <a:rPr altLang="en-US" b="1" sz="3600" lang="zh-CN">
                <a:latin typeface="华文新魏" pitchFamily="2" charset="-122"/>
                <a:ea typeface="华文新魏" pitchFamily="2" charset="-122"/>
              </a:rPr>
              <a:t>；</a:t>
            </a:r>
          </a:p>
          <a:p>
            <a:pPr eaLnBrk="1" hangingPunct="1" indent="0" latinLnBrk="1" lvl="0" marL="0">
              <a:spcBef>
                <a:spcPct val="50000"/>
              </a:spcBef>
              <a:buFontTx/>
              <a:buNone/>
            </a:pPr>
            <a:r>
              <a:rPr altLang="en-US" b="1" sz="3600" lang="zh-CN">
                <a:latin typeface="华文新魏" pitchFamily="2" charset="-122"/>
                <a:ea typeface="华文新魏" pitchFamily="2" charset="-122"/>
              </a:rPr>
              <a:t>薄板</a:t>
            </a:r>
            <a:r>
              <a:rPr altLang="zh-CN" b="1" sz="3600" lang="en-US">
                <a:latin typeface="华文新魏" pitchFamily="2" charset="-122"/>
                <a:ea typeface="华文新魏" pitchFamily="2" charset="-122"/>
              </a:rPr>
              <a:t>&gt;10mm</a:t>
            </a:r>
            <a:r>
              <a:rPr altLang="en-US" b="1" sz="3600" lang="zh-CN">
                <a:latin typeface="华文新魏" pitchFamily="2" charset="-122"/>
                <a:ea typeface="华文新魏" pitchFamily="2" charset="-122"/>
              </a:rPr>
              <a:t>而厚度差大于薄板</a:t>
            </a:r>
            <a:r>
              <a:rPr altLang="zh-CN" b="1" sz="3600" lang="en-US">
                <a:latin typeface="华文新魏" pitchFamily="2" charset="-122"/>
                <a:ea typeface="华文新魏" pitchFamily="2" charset="-122"/>
              </a:rPr>
              <a:t>30</a:t>
            </a:r>
            <a:r>
              <a:rPr altLang="en-US" b="1" sz="3600" lang="zh-CN">
                <a:latin typeface="华文新魏" pitchFamily="2" charset="-122"/>
                <a:ea typeface="华文新魏" pitchFamily="2" charset="-122"/>
              </a:rPr>
              <a:t>％，或超过</a:t>
            </a:r>
            <a:r>
              <a:rPr altLang="zh-CN" b="1" sz="3600" lang="en-US">
                <a:latin typeface="华文新魏" pitchFamily="2" charset="-122"/>
                <a:ea typeface="华文新魏" pitchFamily="2" charset="-122"/>
              </a:rPr>
              <a:t>5mm</a:t>
            </a:r>
            <a:r>
              <a:rPr altLang="en-US" b="1" sz="3600" lang="zh-CN">
                <a:latin typeface="华文新魏" pitchFamily="2" charset="-122"/>
                <a:ea typeface="华文新魏" pitchFamily="2" charset="-122"/>
              </a:rPr>
              <a:t>时，削薄厚度边缘。</a:t>
            </a:r>
            <a:r>
              <a:rPr altLang="en-US" sz="3600" lang="zh-CN"/>
              <a:t> 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dur="500" id="7"/>
                                        <p:tgtEl>
                                          <p:spTgt spid="2097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 nodeType="clickPar">
                      <p:stCondLst>
                        <p:cond delay="indefinite"/>
                      </p:stCondLst>
                      <p:childTnLst>
                        <p:par>
                          <p:cTn fill="hold" id="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dur="500" id="12"/>
                                        <p:tgtEl>
                                          <p:spTgt spid="1048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46" grpId="0" uiExpand="0" build="whol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7" name=""/>
          <p:cNvSpPr txBox="1"/>
          <p:nvPr/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fld id="{566ABCEB-ACFC-4714-9973-3DA970169C29}" type="datetime1">
              <a:rPr altLang="en-US" sz="1400" lang="zh-CN"/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t>2019/5/31</a:t>
            </a:fld>
            <a:endParaRPr altLang="en-US" sz="1400" lang="zh-CN"/>
          </a:p>
        </p:txBody>
      </p:sp>
      <p:sp>
        <p:nvSpPr>
          <p:cNvPr id="1048648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algn="r" eaLnBrk="1" hangingPunct="1" indent="0" latinLnBrk="1" lvl="0" marL="0">
              <a:spcBef>
                <a:spcPct val="0"/>
              </a:spcBef>
              <a:buFontTx/>
              <a:buNone/>
            </a:pPr>
            <a:fld id="{566ABCEB-ACFC-4714-9973-3DA970169C29}" type="slidenum">
              <a:rPr altLang="zh-CN" sz="1400" lang="en-US"/>
              <a:pPr algn="r" eaLnBrk="1" hangingPunct="1" indent="0" latinLnBrk="1" lvl="0" marL="0">
                <a:spcBef>
                  <a:spcPct val="0"/>
                </a:spcBef>
                <a:buFontTx/>
                <a:buNone/>
              </a:pPr>
              <a:t>17</a:t>
            </a:fld>
            <a:endParaRPr altLang="zh-CN" sz="1400" lang="en-US"/>
          </a:p>
        </p:txBody>
      </p:sp>
      <p:sp>
        <p:nvSpPr>
          <p:cNvPr id="1048649" name=""/>
          <p:cNvSpPr/>
          <p:nvPr>
            <p:ph type="title" sz="full" idx="0"/>
          </p:nvPr>
        </p:nvSpPr>
        <p:spPr>
          <a:xfrm rot="0">
            <a:off x="685800" y="304800"/>
            <a:ext cx="7772400" cy="762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</a:lstStyle>
          <a:p>
            <a:pPr algn="l" eaLnBrk="1" hangingPunct="1" latinLnBrk="1" lvl="0"/>
            <a:r>
              <a:rPr altLang="en-US" b="1" sz="5400" lang="zh-CN">
                <a:solidFill>
                  <a:srgbClr val="FFFF00"/>
                </a:solidFill>
                <a:latin typeface="华文新魏" pitchFamily="2" charset="-122"/>
                <a:ea typeface="华文新魏" pitchFamily="2" charset="-122"/>
              </a:rPr>
              <a:t>二、</a:t>
            </a:r>
            <a:r>
              <a:rPr altLang="zh-CN" b="1" sz="5400" lang="en-US">
                <a:solidFill>
                  <a:srgbClr val="FFFF00"/>
                </a:solidFill>
                <a:latin typeface="华文新魏" pitchFamily="2" charset="-122"/>
                <a:ea typeface="华文新魏" pitchFamily="2" charset="-122"/>
              </a:rPr>
              <a:t>T</a:t>
            </a:r>
            <a:r>
              <a:rPr altLang="en-US" b="1" sz="5400" lang="zh-CN">
                <a:solidFill>
                  <a:srgbClr val="FFFF00"/>
                </a:solidFill>
                <a:latin typeface="华文新魏" pitchFamily="2" charset="-122"/>
                <a:ea typeface="华文新魏" pitchFamily="2" charset="-122"/>
              </a:rPr>
              <a:t>形接头和角接接头</a:t>
            </a:r>
          </a:p>
        </p:txBody>
      </p:sp>
      <p:sp>
        <p:nvSpPr>
          <p:cNvPr id="1048650" name=""/>
          <p:cNvSpPr/>
          <p:nvPr>
            <p:ph type="body" sz="full" idx="1"/>
          </p:nvPr>
        </p:nvSpPr>
        <p:spPr>
          <a:xfrm rot="0">
            <a:off x="381000" y="1066800"/>
            <a:ext cx="8382000" cy="762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eaLnBrk="1" hangingPunct="1" latinLnBrk="1" lvl="0">
              <a:buFontTx/>
              <a:buNone/>
            </a:pPr>
            <a:r>
              <a:rPr altLang="en-US" b="1" sz="4000" lang="zh-CN">
                <a:latin typeface="华文新魏" pitchFamily="2" charset="-122"/>
                <a:ea typeface="华文新魏" pitchFamily="2" charset="-122"/>
              </a:rPr>
              <a:t>不开坡口、单边和双边</a:t>
            </a:r>
            <a:r>
              <a:rPr altLang="zh-CN" b="1" sz="4000" lang="en-US">
                <a:latin typeface="华文新魏" pitchFamily="2" charset="-122"/>
                <a:ea typeface="华文新魏" pitchFamily="2" charset="-122"/>
              </a:rPr>
              <a:t>V</a:t>
            </a:r>
            <a:r>
              <a:rPr altLang="en-US" b="1" sz="4000" lang="zh-CN">
                <a:latin typeface="华文新魏" pitchFamily="2" charset="-122"/>
                <a:ea typeface="华文新魏" pitchFamily="2" charset="-122"/>
              </a:rPr>
              <a:t>形及</a:t>
            </a:r>
            <a:r>
              <a:rPr altLang="zh-CN" b="1" sz="4000" lang="en-US">
                <a:latin typeface="华文新魏" pitchFamily="2" charset="-122"/>
                <a:ea typeface="华文新魏" pitchFamily="2" charset="-122"/>
              </a:rPr>
              <a:t>K</a:t>
            </a:r>
            <a:r>
              <a:rPr altLang="en-US" b="1" sz="4000" lang="zh-CN">
                <a:latin typeface="华文新魏" pitchFamily="2" charset="-122"/>
                <a:ea typeface="华文新魏" pitchFamily="2" charset="-122"/>
              </a:rPr>
              <a:t>形坡口 </a:t>
            </a:r>
          </a:p>
        </p:txBody>
      </p:sp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2615" r="0" b="1521"/>
          <a:stretch>
            <a:fillRect/>
          </a:stretch>
        </p:blipFill>
        <p:spPr>
          <a:xfrm rot="0">
            <a:off x="642937" y="2286000"/>
            <a:ext cx="8001000" cy="4500562"/>
          </a:xfrm>
          <a:prstGeom prst="rect"/>
          <a:noFill/>
          <a:ln>
            <a:noFill/>
          </a:ln>
        </p:spPr>
      </p:pic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0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8650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8650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1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3"/>
                                        <p:tgtEl>
                                          <p:spTgt spid="2097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4"/>
                                        <p:tgtEl>
                                          <p:spTgt spid="2097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50" grpId="0" uiExpand="0" build="p" bldLvl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51" name=""/>
          <p:cNvSpPr txBox="1"/>
          <p:nvPr/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fld id="{566ABCEB-ACFC-4714-9973-3DA970169C29}" type="datetime1">
              <a:rPr altLang="en-US" sz="1400" lang="zh-CN"/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t>2019/5/31</a:t>
            </a:fld>
            <a:endParaRPr altLang="en-US" sz="1400" lang="zh-CN"/>
          </a:p>
        </p:txBody>
      </p:sp>
      <p:sp>
        <p:nvSpPr>
          <p:cNvPr id="1048652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algn="r" eaLnBrk="1" hangingPunct="1" indent="0" latinLnBrk="1" lvl="0" marL="0">
              <a:spcBef>
                <a:spcPct val="0"/>
              </a:spcBef>
              <a:buFontTx/>
              <a:buNone/>
            </a:pPr>
            <a:fld id="{566ABCEB-ACFC-4714-9973-3DA970169C29}" type="slidenum">
              <a:rPr altLang="zh-CN" sz="1400" lang="en-US"/>
              <a:pPr algn="r" eaLnBrk="1" hangingPunct="1" indent="0" latinLnBrk="1" lvl="0" marL="0">
                <a:spcBef>
                  <a:spcPct val="0"/>
                </a:spcBef>
                <a:buFontTx/>
                <a:buNone/>
              </a:pPr>
              <a:t>18</a:t>
            </a:fld>
            <a:endParaRPr altLang="zh-CN" sz="1400" lang="en-US"/>
          </a:p>
        </p:txBody>
      </p:sp>
      <p:sp>
        <p:nvSpPr>
          <p:cNvPr id="1048653" name=""/>
          <p:cNvSpPr/>
          <p:nvPr>
            <p:ph type="body" sz="full" idx="1"/>
          </p:nvPr>
        </p:nvSpPr>
        <p:spPr>
          <a:xfrm rot="0">
            <a:off x="381000" y="1371600"/>
            <a:ext cx="8382000" cy="762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eaLnBrk="1" hangingPunct="1" latinLnBrk="1" lvl="0">
              <a:lnSpc>
                <a:spcPct val="90000"/>
              </a:lnSpc>
              <a:buFontTx/>
              <a:buNone/>
            </a:pPr>
            <a:r>
              <a:rPr altLang="en-US" b="1" sz="4400" lang="zh-CN">
                <a:latin typeface="华文新魏" pitchFamily="2" charset="-122"/>
                <a:ea typeface="华文新魏" pitchFamily="2" charset="-122"/>
              </a:rPr>
              <a:t>应力不均，焊缝根部有较大应力集中</a:t>
            </a:r>
          </a:p>
        </p:txBody>
      </p:sp>
      <p:pic>
        <p:nvPicPr>
          <p:cNvPr id="2097170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447800" y="3124200"/>
            <a:ext cx="6457950" cy="2295525"/>
          </a:xfrm>
          <a:prstGeom prst="rect"/>
          <a:noFill/>
          <a:ln>
            <a:noFill/>
          </a:ln>
        </p:spPr>
      </p:pic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7"/>
                                        <p:tgtEl>
                                          <p:spTgt spid="209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 nodeType="clickPar">
                      <p:stCondLst>
                        <p:cond delay="indefinite"/>
                      </p:stCondLst>
                      <p:childTnLst>
                        <p:par>
                          <p:cTn fill="hold" id="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3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2"/>
                                        <p:tgtEl>
                                          <p:spTgt spid="1048653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8653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53" grpId="0" uiExpand="0" build="p" bldLvl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54" name=""/>
          <p:cNvSpPr txBox="1"/>
          <p:nvPr/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fld id="{566ABCEB-ACFC-4714-9973-3DA970169C29}" type="datetime1">
              <a:rPr altLang="en-US" sz="1400" lang="zh-CN"/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t>2019/5/31</a:t>
            </a:fld>
            <a:endParaRPr altLang="en-US" sz="1400" lang="zh-CN"/>
          </a:p>
        </p:txBody>
      </p:sp>
      <p:sp>
        <p:nvSpPr>
          <p:cNvPr id="1048655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algn="r" eaLnBrk="1" hangingPunct="1" indent="0" latinLnBrk="1" lvl="0" marL="0">
              <a:spcBef>
                <a:spcPct val="0"/>
              </a:spcBef>
              <a:buFontTx/>
              <a:buNone/>
            </a:pPr>
            <a:fld id="{566ABCEB-ACFC-4714-9973-3DA970169C29}" type="slidenum">
              <a:rPr altLang="zh-CN" sz="1400" lang="en-US"/>
              <a:pPr algn="r" eaLnBrk="1" hangingPunct="1" indent="0" latinLnBrk="1" lvl="0" marL="0">
                <a:spcBef>
                  <a:spcPct val="0"/>
                </a:spcBef>
                <a:buFontTx/>
                <a:buNone/>
              </a:pPr>
              <a:t>19</a:t>
            </a:fld>
            <a:endParaRPr altLang="zh-CN" sz="1400" lang="en-US"/>
          </a:p>
        </p:txBody>
      </p:sp>
      <p:sp>
        <p:nvSpPr>
          <p:cNvPr id="1048656" name=""/>
          <p:cNvSpPr/>
          <p:nvPr>
            <p:ph type="title" sz="full" idx="0"/>
          </p:nvPr>
        </p:nvSpPr>
        <p:spPr>
          <a:xfrm rot="0">
            <a:off x="685800" y="304800"/>
            <a:ext cx="7772400" cy="762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</a:lstStyle>
          <a:p>
            <a:pPr algn="l" eaLnBrk="1" hangingPunct="1" latinLnBrk="1" lvl="0"/>
            <a:r>
              <a:rPr altLang="en-US" b="1" sz="5400" lang="zh-CN">
                <a:solidFill>
                  <a:srgbClr val="FFFF00"/>
                </a:solidFill>
                <a:latin typeface="华文新魏" pitchFamily="2" charset="-122"/>
                <a:ea typeface="华文新魏" pitchFamily="2" charset="-122"/>
              </a:rPr>
              <a:t>三、搭接接头</a:t>
            </a:r>
          </a:p>
        </p:txBody>
      </p:sp>
      <p:sp>
        <p:nvSpPr>
          <p:cNvPr id="1048657" name=""/>
          <p:cNvSpPr/>
          <p:nvPr>
            <p:ph type="body" sz="full" idx="1"/>
          </p:nvPr>
        </p:nvSpPr>
        <p:spPr>
          <a:xfrm rot="0">
            <a:off x="381000" y="1143000"/>
            <a:ext cx="8382000" cy="762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eaLnBrk="1" hangingPunct="1" latinLnBrk="1" lvl="0">
              <a:lnSpc>
                <a:spcPct val="90000"/>
              </a:lnSpc>
              <a:buFontTx/>
              <a:buNone/>
            </a:pPr>
            <a:r>
              <a:rPr altLang="en-US" b="1" sz="4000" lang="zh-CN">
                <a:latin typeface="华文新魏" pitchFamily="2" charset="-122"/>
                <a:ea typeface="华文新魏" pitchFamily="2" charset="-122"/>
              </a:rPr>
              <a:t>不开坡口</a:t>
            </a:r>
            <a:r>
              <a:rPr altLang="zh-CN" b="1" sz="4000" lang="en-US">
                <a:latin typeface="华文新魏" pitchFamily="2" charset="-122"/>
                <a:ea typeface="华文新魏" pitchFamily="2" charset="-122"/>
              </a:rPr>
              <a:t>,</a:t>
            </a:r>
            <a:r>
              <a:rPr altLang="en-US" b="1" sz="4000" lang="zh-CN">
                <a:latin typeface="华文新魏" pitchFamily="2" charset="-122"/>
                <a:ea typeface="华文新魏" pitchFamily="2" charset="-122"/>
              </a:rPr>
              <a:t>均属角焊缝</a:t>
            </a:r>
            <a:r>
              <a:rPr altLang="zh-CN" b="1" sz="4000" lang="en-US">
                <a:latin typeface="华文新魏" pitchFamily="2" charset="-122"/>
                <a:ea typeface="华文新魏" pitchFamily="2" charset="-122"/>
              </a:rPr>
              <a:t>,</a:t>
            </a:r>
            <a:r>
              <a:rPr altLang="en-US" b="1" sz="4000" lang="zh-CN">
                <a:latin typeface="华文新魏" pitchFamily="2" charset="-122"/>
                <a:ea typeface="华文新魏" pitchFamily="2" charset="-122"/>
              </a:rPr>
              <a:t>分为端焊缝和侧焊缝</a:t>
            </a:r>
          </a:p>
        </p:txBody>
      </p:sp>
      <p:pic>
        <p:nvPicPr>
          <p:cNvPr id="2097171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714500" y="2286000"/>
            <a:ext cx="6124575" cy="4159250"/>
          </a:xfrm>
          <a:prstGeom prst="rect"/>
          <a:noFill/>
          <a:ln>
            <a:noFill/>
          </a:ln>
        </p:spPr>
      </p:pic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7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7"/>
                                        <p:tgtEl>
                                          <p:spTgt spid="2097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8"/>
                                        <p:tgtEl>
                                          <p:spTgt spid="2097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7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8657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1048657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57" grpId="0" uiExpand="0" build="p" bldLvl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2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</a:lstStyle>
          <a:p>
            <a:pPr lvl="0"/>
            <a:r>
              <a:rPr altLang="en-US" lang="zh-CN">
                <a:latin typeface="华文新魏" pitchFamily="2" charset="-122"/>
                <a:ea typeface="华文新魏" pitchFamily="2" charset="-122"/>
              </a:rPr>
              <a:t>焊接的优点</a:t>
            </a:r>
          </a:p>
        </p:txBody>
      </p:sp>
      <p:sp>
        <p:nvSpPr>
          <p:cNvPr id="1048603" name=""/>
          <p:cNvSpPr/>
          <p:nvPr>
            <p:ph sz="full" idx="1"/>
          </p:nvPr>
        </p:nvSpPr>
        <p:spPr>
          <a:xfrm rot="0">
            <a:off x="685800" y="1981200"/>
            <a:ext cx="7772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lvl="0"/>
            <a:r>
              <a:rPr altLang="en-US" lang="zh-CN">
                <a:latin typeface="华文新魏" pitchFamily="2" charset="-122"/>
                <a:ea typeface="华文新魏" pitchFamily="2" charset="-122"/>
              </a:rPr>
              <a:t>比铆接件、</a:t>
            </a:r>
            <a:r>
              <a:rPr altLang="en-US" lang="zh-CN">
                <a:latin typeface="华文新魏" pitchFamily="2" charset="-122"/>
                <a:ea typeface="华文新魏" pitchFamily="2" charset="-122"/>
                <a:hlinkClick r:id="rId1"/>
              </a:rPr>
              <a:t>铸件</a:t>
            </a:r>
            <a:r>
              <a:rPr altLang="en-US" lang="zh-CN">
                <a:latin typeface="华文新魏" pitchFamily="2" charset="-122"/>
                <a:ea typeface="华文新魏" pitchFamily="2" charset="-122"/>
              </a:rPr>
              <a:t>和锻件重量轻。</a:t>
            </a:r>
          </a:p>
          <a:p>
            <a:pPr lvl="0"/>
            <a:r>
              <a:rPr altLang="en-US" lang="zh-CN">
                <a:latin typeface="华文新魏" pitchFamily="2" charset="-122"/>
                <a:ea typeface="华文新魏" pitchFamily="2" charset="-122"/>
              </a:rPr>
              <a:t>焊接的密封性好，适于制造各类容器。</a:t>
            </a:r>
          </a:p>
          <a:p>
            <a:pPr lvl="0"/>
            <a:r>
              <a:rPr altLang="en-US" lang="zh-CN">
                <a:latin typeface="华文新魏" pitchFamily="2" charset="-122"/>
                <a:ea typeface="华文新魏" pitchFamily="2" charset="-122"/>
              </a:rPr>
              <a:t>焊接与锻造、铸造相结合，可以制成大型、经济合理的铸焊结构和锻焊结构。</a:t>
            </a:r>
          </a:p>
          <a:p>
            <a:pPr lvl="0"/>
            <a:r>
              <a:rPr altLang="en-US" lang="zh-CN">
                <a:latin typeface="华文新魏" pitchFamily="2" charset="-122"/>
                <a:ea typeface="华文新魏" pitchFamily="2" charset="-122"/>
              </a:rPr>
              <a:t>焊接工艺能有效利用材料，可以在不同部位采用不同性能的材料，充分发挥各种材料的特长，达到经济、优质。</a:t>
            </a:r>
          </a:p>
        </p:txBody>
      </p:sp>
      <p:sp>
        <p:nvSpPr>
          <p:cNvPr id="1048604" name=""/>
          <p:cNvSpPr txBox="1"/>
          <p:nvPr/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fld id="{566ABCEB-ACFC-4714-9973-3DA970169C29}" type="datetime1">
              <a:rPr altLang="en-US" sz="1400" lang="zh-CN"/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t>2019/5/31</a:t>
            </a:fld>
            <a:endParaRPr altLang="en-US" sz="1400" lang="zh-CN"/>
          </a:p>
        </p:txBody>
      </p:sp>
      <p:sp>
        <p:nvSpPr>
          <p:cNvPr id="1048605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algn="r" eaLnBrk="1" hangingPunct="1" indent="0" latinLnBrk="1" lvl="0" marL="0">
              <a:spcBef>
                <a:spcPct val="0"/>
              </a:spcBef>
              <a:buFontTx/>
              <a:buNone/>
            </a:pPr>
            <a:fld id="{566ABCEB-ACFC-4714-9973-3DA970169C29}" type="slidenum">
              <a:rPr altLang="zh-CN" sz="1400" lang="en-US"/>
              <a:pPr algn="r" eaLnBrk="1" hangingPunct="1" indent="0" latinLnBrk="1" lvl="0" marL="0">
                <a:spcBef>
                  <a:spcPct val="0"/>
                </a:spcBef>
                <a:buFontTx/>
                <a:buNone/>
              </a:pPr>
              <a:t>2</a:t>
            </a:fld>
            <a:endParaRPr altLang="zh-CN" sz="1400" lang="en-US"/>
          </a:p>
        </p:txBody>
      </p:sp>
    </p:spTree>
  </p:cSld>
  <p:clrMapOvr>
    <a:masterClrMapping/>
  </p:clrMapOvr>
  <p:timing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58" name=""/>
          <p:cNvSpPr/>
          <p:nvPr>
            <p:ph type="body" sz="full" idx="1"/>
          </p:nvPr>
        </p:nvSpPr>
        <p:spPr>
          <a:xfrm rot="0">
            <a:off x="539750" y="549275"/>
            <a:ext cx="8208962" cy="22320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eaLnBrk="1" hangingPunct="1" latinLnBrk="1" lvl="0">
              <a:lnSpc>
                <a:spcPct val="130000"/>
              </a:lnSpc>
            </a:pPr>
            <a:r>
              <a:rPr altLang="en-US" b="1" lang="zh-CN"/>
              <a:t>熔焊时在高温热源作用下，靠近焊缝两侧一定范围内发生组织和性能变化的区域称为“</a:t>
            </a:r>
            <a:r>
              <a:rPr altLang="en-US" b="1" lang="zh-CN">
                <a:solidFill>
                  <a:srgbClr val="FF00FF"/>
                </a:solidFill>
              </a:rPr>
              <a:t>焊接热影响区</a:t>
            </a:r>
            <a:r>
              <a:rPr altLang="en-US" b="1" lang="zh-CN"/>
              <a:t>” 。</a:t>
            </a:r>
          </a:p>
        </p:txBody>
      </p:sp>
      <p:grpSp>
        <p:nvGrpSpPr>
          <p:cNvPr id="71" name=""/>
          <p:cNvGrpSpPr/>
          <p:nvPr/>
        </p:nvGrpSpPr>
        <p:grpSpPr>
          <a:xfrm rot="0">
            <a:off x="900112" y="3068637"/>
            <a:ext cx="7345362" cy="2663825"/>
            <a:chOff x="5396" y="3907"/>
            <a:chExt cx="4031" cy="2645"/>
          </a:xfrm>
        </p:grpSpPr>
        <p:pic>
          <p:nvPicPr>
            <p:cNvPr id="2097172" name="" descr="0"/>
            <p:cNvPicPr>
              <a:picLocks/>
            </p:cNvPicPr>
            <p:nvPr/>
          </p:nvPicPr>
          <p:blipFill>
            <a:blip xmlns:r="http://schemas.openxmlformats.org/officeDocument/2006/relationships" r:embed="rId1"/>
            <a:srcRect l="10945" t="26274" r="24527" b="33580"/>
            <a:stretch>
              <a:fillRect/>
            </a:stretch>
          </p:blipFill>
          <p:spPr>
            <a:xfrm rot="0">
              <a:off x="5396" y="3907"/>
              <a:ext cx="4031" cy="1296"/>
            </a:xfrm>
            <a:prstGeom prst="rect"/>
            <a:noFill/>
            <a:ln>
              <a:noFill/>
            </a:ln>
          </p:spPr>
        </p:pic>
        <p:sp>
          <p:nvSpPr>
            <p:cNvPr id="1048659" name=""/>
            <p:cNvSpPr txBox="1"/>
            <p:nvPr/>
          </p:nvSpPr>
          <p:spPr>
            <a:xfrm rot="0">
              <a:off x="5686" y="5089"/>
              <a:ext cx="3579" cy="1463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ea typeface="宋体" pitchFamily="0" charset="-122"/>
                  <a:sym typeface="Times New Roman" pitchFamily="18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ea typeface="宋体" pitchFamily="0" charset="-122"/>
                  <a:sym typeface="Times New Roman" pitchFamily="18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ea typeface="宋体" pitchFamily="0" charset="-122"/>
                  <a:sym typeface="Times New Roman" pitchFamily="18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ea typeface="宋体" pitchFamily="0" charset="-122"/>
                  <a:sym typeface="Times New Roman" pitchFamily="18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ea typeface="宋体" pitchFamily="0" charset="-122"/>
                  <a:sym typeface="Times New Roman" pitchFamily="18" charset="0"/>
                </a:defRPr>
              </a:lvl5pPr>
            </a:lstStyle>
            <a:p>
              <a:pPr algn="just" eaLnBrk="1" hangingPunct="1" indent="0" latinLnBrk="1" lvl="0" marL="0">
                <a:buFontTx/>
                <a:buNone/>
              </a:pPr>
              <a:endParaRPr altLang="en-US" sz="2800" lang="zh-CN"/>
            </a:p>
            <a:p>
              <a:pPr algn="just" eaLnBrk="1" hangingPunct="1" indent="0" latinLnBrk="1" lvl="0" marL="0">
                <a:buFontTx/>
                <a:buNone/>
              </a:pPr>
              <a:r>
                <a:rPr altLang="en-US" sz="2800" lang="zh-CN"/>
                <a:t>               </a:t>
              </a:r>
              <a:r>
                <a:rPr altLang="zh-CN" sz="2800" lang="en-US"/>
                <a:t> </a:t>
              </a:r>
              <a:r>
                <a:rPr altLang="en-US" sz="2800" lang="zh-CN"/>
                <a:t>焊接接头示意图</a:t>
              </a:r>
            </a:p>
            <a:p>
              <a:pPr eaLnBrk="1" hangingPunct="1" indent="0" latinLnBrk="1" lvl="0" marL="0">
                <a:buFontTx/>
                <a:buNone/>
              </a:pPr>
              <a:r>
                <a:rPr altLang="zh-CN" sz="2800" lang="en-US"/>
                <a:t>1-</a:t>
              </a:r>
              <a:r>
                <a:rPr altLang="en-US" sz="2800" lang="zh-CN"/>
                <a:t>焊缝；</a:t>
              </a:r>
              <a:r>
                <a:rPr altLang="zh-CN" sz="2800" lang="en-US"/>
                <a:t>2-</a:t>
              </a:r>
              <a:r>
                <a:rPr altLang="en-US" sz="2800" lang="zh-CN"/>
                <a:t>熔合区；</a:t>
              </a:r>
              <a:r>
                <a:rPr altLang="zh-CN" sz="2800" lang="en-US"/>
                <a:t>3-</a:t>
              </a:r>
              <a:r>
                <a:rPr altLang="en-US" sz="2800" lang="zh-CN"/>
                <a:t>热影响区；</a:t>
              </a:r>
              <a:r>
                <a:rPr altLang="zh-CN" sz="2800" lang="en-US"/>
                <a:t>4-</a:t>
              </a:r>
              <a:r>
                <a:rPr altLang="en-US" sz="2800" lang="zh-CN"/>
                <a:t>母材</a:t>
              </a:r>
            </a:p>
          </p:txBody>
        </p:sp>
      </p:grpSp>
    </p:spTree>
  </p:cSld>
  <p:clrMapOvr>
    <a:masterClrMapping/>
  </p:clrMapOvr>
  <p:timing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0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</a:lstStyle>
          <a:p>
            <a:pPr eaLnBrk="1" hangingPunct="1" latinLnBrk="1" lvl="0"/>
            <a:endParaRPr altLang="en-US" lang="zh-CN"/>
          </a:p>
        </p:txBody>
      </p:sp>
      <p:pic>
        <p:nvPicPr>
          <p:cNvPr id="2097173" name="" descr="T3-12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403350" y="123825"/>
            <a:ext cx="6372225" cy="6113462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grpSp>
        <p:nvGrpSpPr>
          <p:cNvPr id="74" name=""/>
          <p:cNvGrpSpPr/>
          <p:nvPr/>
        </p:nvGrpSpPr>
        <p:grpSpPr>
          <a:xfrm rot="0">
            <a:off x="179387" y="692150"/>
            <a:ext cx="8964612" cy="5976937"/>
            <a:chOff x="68" y="119"/>
            <a:chExt cx="5647" cy="3765"/>
          </a:xfrm>
        </p:grpSpPr>
        <p:pic>
          <p:nvPicPr>
            <p:cNvPr id="2097174" name="" descr="HAZ"/>
            <p:cNvPicPr>
              <a:picLocks/>
            </p:cNvPicPr>
            <p:nvPr/>
          </p:nvPicPr>
          <p:blipFill>
            <a:blip xmlns:r="http://schemas.openxmlformats.org/officeDocument/2006/relationships" r:embed="rId1"/>
            <a:srcRect l="0" t="0" r="0" b="0"/>
            <a:stretch>
              <a:fillRect/>
            </a:stretch>
          </p:blipFill>
          <p:spPr>
            <a:xfrm rot="0">
              <a:off x="68" y="119"/>
              <a:ext cx="5647" cy="3765"/>
            </a:xfrm>
            <a:prstGeom prst="rect"/>
            <a:noFill/>
            <a:ln>
              <a:noFill/>
            </a:ln>
          </p:spPr>
        </p:pic>
        <p:sp>
          <p:nvSpPr>
            <p:cNvPr id="1048661" name=""/>
            <p:cNvSpPr/>
            <p:nvPr/>
          </p:nvSpPr>
          <p:spPr>
            <a:xfrm rot="0">
              <a:off x="2925" y="3339"/>
              <a:ext cx="2495" cy="363"/>
            </a:xfrm>
            <a:prstGeom prst="rect"/>
            <a:solidFill>
              <a:schemeClr val="dk1"/>
            </a:solidFill>
            <a:ln>
              <a:noFill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ea typeface="宋体" pitchFamily="0" charset="-122"/>
                  <a:sym typeface="Times New Roman" pitchFamily="18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ea typeface="宋体" pitchFamily="0" charset="-122"/>
                  <a:sym typeface="Times New Roman" pitchFamily="18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ea typeface="宋体" pitchFamily="0" charset="-122"/>
                  <a:sym typeface="Times New Roman" pitchFamily="18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ea typeface="宋体" pitchFamily="0" charset="-122"/>
                  <a:sym typeface="Times New Roman" pitchFamily="18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ea typeface="宋体" pitchFamily="0" charset="-122"/>
                  <a:sym typeface="Times New Roman" pitchFamily="18" charset="0"/>
                </a:defRPr>
              </a:lvl5pPr>
            </a:lstStyle>
            <a:p>
              <a:pPr eaLnBrk="1" hangingPunct="1" indent="0" latinLnBrk="1" lvl="0" marL="0">
                <a:buFontTx/>
                <a:buNone/>
              </a:pPr>
              <a:endParaRPr altLang="en-US" sz="3600" lang="zh-CN"/>
            </a:p>
          </p:txBody>
        </p:sp>
      </p:grpSp>
      <p:sp>
        <p:nvSpPr>
          <p:cNvPr id="1048662" name="">
            <a:hlinkClick r:id="rId2" action="ppaction://hlinkfile"/>
          </p:cNvPr>
          <p:cNvSpPr txBox="1"/>
          <p:nvPr/>
        </p:nvSpPr>
        <p:spPr>
          <a:xfrm rot="0">
            <a:off x="4067175" y="5948362"/>
            <a:ext cx="5221287" cy="457200"/>
          </a:xfrm>
          <a:prstGeom prst="rect"/>
          <a:solidFill>
            <a:schemeClr val="lt1"/>
          </a:solidFill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eaLnBrk="1" hangingPunct="1" indent="0" latinLnBrk="1" lvl="0" marL="0">
              <a:spcBef>
                <a:spcPct val="50000"/>
              </a:spcBef>
              <a:buFontTx/>
              <a:buNone/>
            </a:pPr>
            <a:r>
              <a:rPr altLang="en-US" sz="2400" lang="zh-CN">
                <a:solidFill>
                  <a:srgbClr val="FF00FF"/>
                </a:solidFill>
                <a:hlinkClick r:id="rId3" action="ppaction://hlinksldjump"/>
              </a:rPr>
              <a:t>不易淬火钢焊接热影响区的组织分布</a:t>
            </a:r>
          </a:p>
        </p:txBody>
      </p:sp>
      <p:sp>
        <p:nvSpPr>
          <p:cNvPr id="1048663" name=""/>
          <p:cNvSpPr txBox="1"/>
          <p:nvPr/>
        </p:nvSpPr>
        <p:spPr>
          <a:xfrm rot="0">
            <a:off x="4929187" y="785812"/>
            <a:ext cx="3492500" cy="5027612"/>
          </a:xfrm>
          <a:prstGeom prst="rect"/>
          <a:solidFill>
            <a:schemeClr val="lt1"/>
          </a:solidFill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eaLnBrk="1" hangingPunct="1" indent="0" latinLnBrk="1" lvl="0" marL="0">
              <a:lnSpc>
                <a:spcPct val="140000"/>
              </a:lnSpc>
              <a:buFontTx/>
              <a:buNone/>
            </a:pPr>
            <a:r>
              <a:rPr altLang="en-US" sz="2000" lang="zh-CN">
                <a:solidFill>
                  <a:srgbClr val="0070C0"/>
                </a:solidFill>
              </a:rPr>
              <a:t>熔合区：</a:t>
            </a:r>
          </a:p>
          <a:p>
            <a:pPr eaLnBrk="1" hangingPunct="1" indent="0" latinLnBrk="1" lvl="0" marL="0">
              <a:lnSpc>
                <a:spcPct val="140000"/>
              </a:lnSpc>
              <a:buFontTx/>
              <a:buNone/>
            </a:pPr>
            <a:r>
              <a:rPr altLang="en-US" sz="2000" lang="zh-CN">
                <a:solidFill>
                  <a:srgbClr val="0070C0"/>
                </a:solidFill>
              </a:rPr>
              <a:t>    又称半熔化区，是焊缝与母材的交界区。</a:t>
            </a:r>
          </a:p>
          <a:p>
            <a:pPr eaLnBrk="1" hangingPunct="1" indent="0" latinLnBrk="1" lvl="0" marL="0">
              <a:lnSpc>
                <a:spcPct val="140000"/>
              </a:lnSpc>
              <a:buFontTx/>
              <a:buNone/>
            </a:pPr>
            <a:r>
              <a:rPr altLang="en-US" sz="2000" lang="zh-CN">
                <a:solidFill>
                  <a:srgbClr val="0070C0"/>
                </a:solidFill>
              </a:rPr>
              <a:t>加热温度：</a:t>
            </a:r>
            <a:r>
              <a:rPr altLang="zh-CN" sz="2000" lang="en-US">
                <a:solidFill>
                  <a:srgbClr val="0070C0"/>
                </a:solidFill>
              </a:rPr>
              <a:t>1490</a:t>
            </a:r>
            <a:r>
              <a:rPr altLang="en-US" sz="2000" lang="zh-CN">
                <a:solidFill>
                  <a:srgbClr val="0070C0"/>
                </a:solidFill>
              </a:rPr>
              <a:t>～</a:t>
            </a:r>
            <a:r>
              <a:rPr altLang="zh-CN" sz="2000" lang="en-US">
                <a:solidFill>
                  <a:srgbClr val="0070C0"/>
                </a:solidFill>
              </a:rPr>
              <a:t>1530℃</a:t>
            </a:r>
            <a:r>
              <a:rPr altLang="en-US" sz="2000" lang="zh-CN">
                <a:solidFill>
                  <a:srgbClr val="0070C0"/>
                </a:solidFill>
              </a:rPr>
              <a:t>（固、液相线之间）</a:t>
            </a:r>
          </a:p>
          <a:p>
            <a:pPr eaLnBrk="1" hangingPunct="1" indent="0" latinLnBrk="1" lvl="0" marL="0">
              <a:lnSpc>
                <a:spcPct val="140000"/>
              </a:lnSpc>
              <a:buFontTx/>
              <a:buNone/>
            </a:pPr>
            <a:r>
              <a:rPr altLang="en-US" sz="2000" lang="zh-CN">
                <a:solidFill>
                  <a:srgbClr val="0070C0"/>
                </a:solidFill>
              </a:rPr>
              <a:t>组织：（未熔化但因过热而长大的）粗晶组织和（部分新凝固的）铸态组织。</a:t>
            </a:r>
          </a:p>
          <a:p>
            <a:pPr eaLnBrk="1" hangingPunct="1" indent="0" latinLnBrk="1" lvl="0" marL="0">
              <a:lnSpc>
                <a:spcPct val="140000"/>
              </a:lnSpc>
              <a:buFontTx/>
              <a:buNone/>
            </a:pPr>
            <a:r>
              <a:rPr altLang="en-US" sz="2000" lang="zh-CN">
                <a:solidFill>
                  <a:srgbClr val="0070C0"/>
                </a:solidFill>
              </a:rPr>
              <a:t>特点：该区很窄，组织不均匀，强度下降，塑性很差，是裂纹及局部脆断的发源地。</a:t>
            </a:r>
          </a:p>
        </p:txBody>
      </p:sp>
      <p:sp>
        <p:nvSpPr>
          <p:cNvPr id="1048664" name=""/>
          <p:cNvSpPr txBox="1"/>
          <p:nvPr/>
        </p:nvSpPr>
        <p:spPr>
          <a:xfrm rot="0">
            <a:off x="5000625" y="785812"/>
            <a:ext cx="3311525" cy="5127625"/>
          </a:xfrm>
          <a:prstGeom prst="rect"/>
          <a:solidFill>
            <a:schemeClr val="lt1"/>
          </a:solidFill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eaLnBrk="1" hangingPunct="1" indent="0" latinLnBrk="1" lvl="0" marL="0">
              <a:lnSpc>
                <a:spcPct val="190000"/>
              </a:lnSpc>
              <a:buFontTx/>
              <a:buNone/>
            </a:pPr>
            <a:r>
              <a:rPr altLang="en-US" sz="2400" lang="zh-CN">
                <a:solidFill>
                  <a:srgbClr val="0070C0"/>
                </a:solidFill>
              </a:rPr>
              <a:t>过</a:t>
            </a:r>
            <a:r>
              <a:rPr altLang="zh-CN" sz="2000" lang="en-US">
                <a:solidFill>
                  <a:srgbClr val="0070C0"/>
                </a:solidFill>
              </a:rPr>
              <a:t>热区：</a:t>
            </a:r>
          </a:p>
          <a:p>
            <a:pPr eaLnBrk="1" hangingPunct="1" indent="0" latinLnBrk="1" lvl="0" marL="0">
              <a:lnSpc>
                <a:spcPct val="140000"/>
              </a:lnSpc>
              <a:buFontTx/>
              <a:buNone/>
            </a:pPr>
            <a:r>
              <a:rPr altLang="zh-CN" sz="2000" lang="en-US">
                <a:solidFill>
                  <a:srgbClr val="0070C0"/>
                </a:solidFill>
              </a:rPr>
              <a:t>紧靠熔合区</a:t>
            </a:r>
          </a:p>
          <a:p>
            <a:pPr eaLnBrk="1" hangingPunct="1" indent="0" latinLnBrk="1" lvl="0" marL="0">
              <a:lnSpc>
                <a:spcPct val="140000"/>
              </a:lnSpc>
              <a:buFontTx/>
              <a:buNone/>
            </a:pPr>
            <a:r>
              <a:rPr altLang="zh-CN" sz="2000" lang="en-US">
                <a:solidFill>
                  <a:srgbClr val="0070C0"/>
                </a:solidFill>
              </a:rPr>
              <a:t>加热温度：</a:t>
            </a:r>
          </a:p>
          <a:p>
            <a:pPr eaLnBrk="1" hangingPunct="1" indent="0" latinLnBrk="1" lvl="0" marL="0">
              <a:lnSpc>
                <a:spcPct val="140000"/>
              </a:lnSpc>
              <a:buFontTx/>
              <a:buNone/>
            </a:pPr>
            <a:r>
              <a:rPr altLang="zh-CN" sz="2000" lang="en-US">
                <a:solidFill>
                  <a:srgbClr val="0070C0"/>
                </a:solidFill>
              </a:rPr>
              <a:t>    1100℃</a:t>
            </a:r>
            <a:r>
              <a:rPr altLang="en-US" sz="2000" lang="zh-CN">
                <a:solidFill>
                  <a:srgbClr val="0070C0"/>
                </a:solidFill>
              </a:rPr>
              <a:t>～</a:t>
            </a:r>
            <a:r>
              <a:rPr altLang="zh-CN" sz="2000" lang="en-US">
                <a:solidFill>
                  <a:srgbClr val="0070C0"/>
                </a:solidFill>
              </a:rPr>
              <a:t>1490℃</a:t>
            </a:r>
            <a:r>
              <a:rPr altLang="en-US" sz="2000" lang="zh-CN">
                <a:solidFill>
                  <a:srgbClr val="0070C0"/>
                </a:solidFill>
              </a:rPr>
              <a:t>（</a:t>
            </a:r>
            <a:r>
              <a:rPr altLang="zh-CN" sz="2000" lang="en-US">
                <a:solidFill>
                  <a:srgbClr val="0070C0"/>
                </a:solidFill>
              </a:rPr>
              <a:t>1100℃</a:t>
            </a:r>
            <a:r>
              <a:rPr altLang="en-US" sz="2000" lang="zh-CN">
                <a:solidFill>
                  <a:srgbClr val="0070C0"/>
                </a:solidFill>
              </a:rPr>
              <a:t>～固相线）</a:t>
            </a:r>
          </a:p>
          <a:p>
            <a:pPr eaLnBrk="1" hangingPunct="1" indent="0" latinLnBrk="1" lvl="0" marL="0">
              <a:lnSpc>
                <a:spcPct val="140000"/>
              </a:lnSpc>
              <a:buFontTx/>
              <a:buNone/>
            </a:pPr>
            <a:r>
              <a:rPr altLang="en-US" sz="2000" lang="zh-CN">
                <a:solidFill>
                  <a:srgbClr val="0070C0"/>
                </a:solidFill>
              </a:rPr>
              <a:t>组织：</a:t>
            </a:r>
          </a:p>
          <a:p>
            <a:pPr eaLnBrk="1" hangingPunct="1" indent="0" latinLnBrk="1" lvl="0" marL="0">
              <a:lnSpc>
                <a:spcPct val="140000"/>
              </a:lnSpc>
              <a:buFontTx/>
              <a:buNone/>
            </a:pPr>
            <a:r>
              <a:rPr altLang="en-US" sz="2000" lang="zh-CN">
                <a:solidFill>
                  <a:srgbClr val="0070C0"/>
                </a:solidFill>
              </a:rPr>
              <a:t>    粗大的过热组织。</a:t>
            </a:r>
          </a:p>
          <a:p>
            <a:pPr eaLnBrk="1" hangingPunct="1" indent="0" latinLnBrk="1" lvl="0" marL="0">
              <a:lnSpc>
                <a:spcPct val="140000"/>
              </a:lnSpc>
              <a:buFontTx/>
              <a:buNone/>
            </a:pPr>
            <a:r>
              <a:rPr altLang="en-US" sz="2000" lang="zh-CN">
                <a:solidFill>
                  <a:srgbClr val="0070C0"/>
                </a:solidFill>
              </a:rPr>
              <a:t>特点：</a:t>
            </a:r>
          </a:p>
          <a:p>
            <a:pPr eaLnBrk="1" hangingPunct="1" indent="0" latinLnBrk="1" lvl="0" marL="0">
              <a:lnSpc>
                <a:spcPct val="140000"/>
              </a:lnSpc>
              <a:buFontTx/>
              <a:buNone/>
            </a:pPr>
            <a:r>
              <a:rPr altLang="en-US" sz="2000" lang="zh-CN">
                <a:solidFill>
                  <a:srgbClr val="0070C0"/>
                </a:solidFill>
              </a:rPr>
              <a:t>    宽度为</a:t>
            </a:r>
            <a:r>
              <a:rPr altLang="zh-CN" sz="2000" lang="en-US">
                <a:solidFill>
                  <a:srgbClr val="0070C0"/>
                </a:solidFill>
              </a:rPr>
              <a:t>1</a:t>
            </a:r>
            <a:r>
              <a:rPr altLang="en-US" sz="2000" lang="zh-CN">
                <a:solidFill>
                  <a:srgbClr val="0070C0"/>
                </a:solidFill>
              </a:rPr>
              <a:t>～</a:t>
            </a:r>
            <a:r>
              <a:rPr altLang="zh-CN" sz="2000" lang="en-US">
                <a:solidFill>
                  <a:srgbClr val="0070C0"/>
                </a:solidFill>
              </a:rPr>
              <a:t>3mm</a:t>
            </a:r>
            <a:r>
              <a:rPr altLang="en-US" sz="2000" lang="zh-CN">
                <a:solidFill>
                  <a:srgbClr val="0070C0"/>
                </a:solidFill>
              </a:rPr>
              <a:t>，塑性和韧性下降</a:t>
            </a:r>
            <a:r>
              <a:rPr altLang="en-US" sz="2400" lang="zh-CN">
                <a:solidFill>
                  <a:srgbClr val="0070C0"/>
                </a:solidFill>
              </a:rPr>
              <a:t>。</a:t>
            </a:r>
          </a:p>
        </p:txBody>
      </p:sp>
      <p:sp>
        <p:nvSpPr>
          <p:cNvPr id="1048665" name=""/>
          <p:cNvSpPr txBox="1"/>
          <p:nvPr/>
        </p:nvSpPr>
        <p:spPr>
          <a:xfrm rot="0">
            <a:off x="4929187" y="714375"/>
            <a:ext cx="3313112" cy="5237162"/>
          </a:xfrm>
          <a:prstGeom prst="rect"/>
          <a:solidFill>
            <a:schemeClr val="lt1"/>
          </a:solidFill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eaLnBrk="1" hangingPunct="1" indent="0" latinLnBrk="1" lvl="0" marL="0">
              <a:lnSpc>
                <a:spcPct val="140000"/>
              </a:lnSpc>
              <a:buFontTx/>
              <a:buNone/>
            </a:pPr>
            <a:r>
              <a:rPr altLang="en-US" sz="2000" lang="zh-CN">
                <a:solidFill>
                  <a:srgbClr val="0070C0"/>
                </a:solidFill>
              </a:rPr>
              <a:t>相变重结晶区</a:t>
            </a:r>
            <a:r>
              <a:rPr altLang="zh-CN" sz="2000" lang="en-US">
                <a:solidFill>
                  <a:srgbClr val="0070C0"/>
                </a:solidFill>
              </a:rPr>
              <a:t>(</a:t>
            </a:r>
            <a:r>
              <a:rPr altLang="en-US" sz="2000" lang="zh-CN">
                <a:solidFill>
                  <a:srgbClr val="0070C0"/>
                </a:solidFill>
              </a:rPr>
              <a:t>正火区</a:t>
            </a:r>
            <a:r>
              <a:rPr altLang="zh-CN" sz="2000" lang="en-US">
                <a:solidFill>
                  <a:srgbClr val="0070C0"/>
                </a:solidFill>
              </a:rPr>
              <a:t>)</a:t>
            </a:r>
            <a:r>
              <a:rPr altLang="en-US" sz="2000" lang="zh-CN">
                <a:solidFill>
                  <a:srgbClr val="0070C0"/>
                </a:solidFill>
              </a:rPr>
              <a:t>：</a:t>
            </a:r>
          </a:p>
          <a:p>
            <a:pPr eaLnBrk="1" hangingPunct="1" indent="0" latinLnBrk="1" lvl="0" marL="0">
              <a:lnSpc>
                <a:spcPct val="140000"/>
              </a:lnSpc>
              <a:buFontTx/>
              <a:buNone/>
            </a:pPr>
            <a:r>
              <a:rPr altLang="en-US" sz="2000" lang="zh-CN">
                <a:solidFill>
                  <a:srgbClr val="0070C0"/>
                </a:solidFill>
              </a:rPr>
              <a:t>    紧靠着过热区</a:t>
            </a:r>
          </a:p>
          <a:p>
            <a:pPr eaLnBrk="1" hangingPunct="1" indent="0" latinLnBrk="1" lvl="0" marL="0">
              <a:lnSpc>
                <a:spcPct val="140000"/>
              </a:lnSpc>
              <a:buFontTx/>
              <a:buNone/>
            </a:pPr>
            <a:r>
              <a:rPr altLang="en-US" sz="2000" lang="zh-CN">
                <a:solidFill>
                  <a:srgbClr val="0070C0"/>
                </a:solidFill>
              </a:rPr>
              <a:t>加热温度：</a:t>
            </a:r>
          </a:p>
          <a:p>
            <a:pPr eaLnBrk="1" hangingPunct="1" indent="0" latinLnBrk="1" lvl="0" marL="0">
              <a:lnSpc>
                <a:spcPct val="120000"/>
              </a:lnSpc>
              <a:buFontTx/>
              <a:buNone/>
            </a:pPr>
            <a:r>
              <a:rPr altLang="zh-CN" sz="2000" lang="en-US">
                <a:solidFill>
                  <a:srgbClr val="0070C0"/>
                </a:solidFill>
              </a:rPr>
              <a:t>    850℃</a:t>
            </a:r>
            <a:r>
              <a:rPr altLang="en-US" sz="2000" lang="zh-CN">
                <a:solidFill>
                  <a:srgbClr val="0070C0"/>
                </a:solidFill>
              </a:rPr>
              <a:t>～</a:t>
            </a:r>
            <a:r>
              <a:rPr altLang="zh-CN" sz="2000" lang="en-US">
                <a:solidFill>
                  <a:srgbClr val="0070C0"/>
                </a:solidFill>
              </a:rPr>
              <a:t>1100℃</a:t>
            </a:r>
          </a:p>
          <a:p>
            <a:pPr eaLnBrk="1" hangingPunct="1" indent="0" latinLnBrk="1" lvl="0" marL="0">
              <a:lnSpc>
                <a:spcPct val="120000"/>
              </a:lnSpc>
              <a:buFontTx/>
              <a:buNone/>
            </a:pPr>
            <a:r>
              <a:rPr altLang="en-US" sz="2000" lang="zh-CN">
                <a:solidFill>
                  <a:srgbClr val="0070C0"/>
                </a:solidFill>
              </a:rPr>
              <a:t>   （</a:t>
            </a:r>
            <a:r>
              <a:rPr altLang="zh-CN" sz="2000" lang="en-US">
                <a:solidFill>
                  <a:srgbClr val="0070C0"/>
                </a:solidFill>
              </a:rPr>
              <a:t>AC</a:t>
            </a:r>
            <a:r>
              <a:rPr altLang="zh-CN" baseline="-25000" sz="2000" lang="en-US">
                <a:solidFill>
                  <a:srgbClr val="0070C0"/>
                </a:solidFill>
              </a:rPr>
              <a:t>3</a:t>
            </a:r>
            <a:r>
              <a:rPr altLang="en-US" sz="2000" lang="zh-CN">
                <a:solidFill>
                  <a:srgbClr val="0070C0"/>
                </a:solidFill>
              </a:rPr>
              <a:t>至</a:t>
            </a:r>
            <a:r>
              <a:rPr altLang="zh-CN" sz="2000" lang="en-US">
                <a:solidFill>
                  <a:srgbClr val="0070C0"/>
                </a:solidFill>
              </a:rPr>
              <a:t>1100℃</a:t>
            </a:r>
            <a:r>
              <a:rPr altLang="en-US" sz="2000" lang="zh-CN">
                <a:solidFill>
                  <a:srgbClr val="0070C0"/>
                </a:solidFill>
              </a:rPr>
              <a:t>）</a:t>
            </a:r>
          </a:p>
          <a:p>
            <a:pPr eaLnBrk="1" hangingPunct="1" indent="0" latinLnBrk="1" lvl="0" marL="0">
              <a:lnSpc>
                <a:spcPct val="140000"/>
              </a:lnSpc>
              <a:buFontTx/>
              <a:buNone/>
            </a:pPr>
            <a:r>
              <a:rPr altLang="en-US" sz="2000" lang="zh-CN">
                <a:solidFill>
                  <a:srgbClr val="0070C0"/>
                </a:solidFill>
              </a:rPr>
              <a:t>组织：</a:t>
            </a:r>
          </a:p>
          <a:p>
            <a:pPr eaLnBrk="1" hangingPunct="1" indent="0" latinLnBrk="1" lvl="0" marL="0">
              <a:lnSpc>
                <a:spcPct val="140000"/>
              </a:lnSpc>
              <a:buFontTx/>
              <a:buNone/>
            </a:pPr>
            <a:r>
              <a:rPr altLang="en-US" sz="2000" lang="zh-CN">
                <a:solidFill>
                  <a:srgbClr val="0070C0"/>
                </a:solidFill>
              </a:rPr>
              <a:t>   均匀细小的铁素体和珠光体组织（近似于正火组织）</a:t>
            </a:r>
          </a:p>
          <a:p>
            <a:pPr eaLnBrk="1" hangingPunct="1" indent="0" latinLnBrk="1" lvl="0" marL="0">
              <a:lnSpc>
                <a:spcPct val="140000"/>
              </a:lnSpc>
              <a:buFontTx/>
              <a:buNone/>
            </a:pPr>
            <a:r>
              <a:rPr altLang="en-US" sz="2000" lang="zh-CN">
                <a:solidFill>
                  <a:srgbClr val="0070C0"/>
                </a:solidFill>
              </a:rPr>
              <a:t>特点：</a:t>
            </a:r>
          </a:p>
          <a:p>
            <a:pPr eaLnBrk="1" hangingPunct="1" indent="0" latinLnBrk="1" lvl="0" marL="0">
              <a:lnSpc>
                <a:spcPct val="140000"/>
              </a:lnSpc>
              <a:buFontTx/>
              <a:buNone/>
            </a:pPr>
            <a:r>
              <a:rPr altLang="en-US" sz="2000" lang="zh-CN">
                <a:solidFill>
                  <a:srgbClr val="0070C0"/>
                </a:solidFill>
              </a:rPr>
              <a:t>    宽度约</a:t>
            </a:r>
            <a:r>
              <a:rPr altLang="zh-CN" sz="2000" lang="en-US">
                <a:solidFill>
                  <a:srgbClr val="0070C0"/>
                </a:solidFill>
              </a:rPr>
              <a:t>1.2</a:t>
            </a:r>
            <a:r>
              <a:rPr altLang="en-US" sz="2000" lang="zh-CN">
                <a:solidFill>
                  <a:srgbClr val="0070C0"/>
                </a:solidFill>
              </a:rPr>
              <a:t>～</a:t>
            </a:r>
            <a:r>
              <a:rPr altLang="zh-CN" sz="2000" lang="en-US">
                <a:solidFill>
                  <a:srgbClr val="0070C0"/>
                </a:solidFill>
              </a:rPr>
              <a:t>4.0mm</a:t>
            </a:r>
            <a:r>
              <a:rPr altLang="en-US" sz="2000" lang="zh-CN">
                <a:solidFill>
                  <a:srgbClr val="0070C0"/>
                </a:solidFill>
              </a:rPr>
              <a:t>，力学性能优于母材。</a:t>
            </a:r>
          </a:p>
        </p:txBody>
      </p:sp>
      <p:sp>
        <p:nvSpPr>
          <p:cNvPr id="1048666" name=""/>
          <p:cNvSpPr txBox="1"/>
          <p:nvPr/>
        </p:nvSpPr>
        <p:spPr>
          <a:xfrm rot="0">
            <a:off x="4929187" y="1071562"/>
            <a:ext cx="3168650" cy="5054600"/>
          </a:xfrm>
          <a:prstGeom prst="rect"/>
          <a:solidFill>
            <a:schemeClr val="lt1"/>
          </a:solidFill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eaLnBrk="1" hangingPunct="1" indent="0" latinLnBrk="1" lvl="0" marL="0">
              <a:lnSpc>
                <a:spcPct val="140000"/>
              </a:lnSpc>
              <a:buFontTx/>
              <a:buNone/>
            </a:pPr>
            <a:r>
              <a:rPr altLang="en-US" sz="2400" lang="zh-CN">
                <a:solidFill>
                  <a:srgbClr val="00B050"/>
                </a:solidFill>
              </a:rPr>
              <a:t>不完全重结晶区：</a:t>
            </a:r>
          </a:p>
          <a:p>
            <a:pPr eaLnBrk="1" hangingPunct="1" indent="0" latinLnBrk="1" lvl="0" marL="0">
              <a:lnSpc>
                <a:spcPct val="140000"/>
              </a:lnSpc>
              <a:buFontTx/>
              <a:buNone/>
            </a:pPr>
            <a:r>
              <a:rPr altLang="en-US" sz="2400" lang="zh-CN">
                <a:solidFill>
                  <a:srgbClr val="00B050"/>
                </a:solidFill>
              </a:rPr>
              <a:t>加热温度：</a:t>
            </a:r>
          </a:p>
          <a:p>
            <a:pPr eaLnBrk="1" hangingPunct="1" indent="0" latinLnBrk="1" lvl="0" marL="0">
              <a:lnSpc>
                <a:spcPct val="140000"/>
              </a:lnSpc>
              <a:buFontTx/>
              <a:buNone/>
            </a:pPr>
            <a:r>
              <a:rPr altLang="zh-CN" sz="2400" lang="en-US">
                <a:solidFill>
                  <a:srgbClr val="00B050"/>
                </a:solidFill>
              </a:rPr>
              <a:t>    AC</a:t>
            </a:r>
            <a:r>
              <a:rPr altLang="zh-CN" baseline="-25000" sz="2400" lang="en-US">
                <a:solidFill>
                  <a:srgbClr val="00B050"/>
                </a:solidFill>
              </a:rPr>
              <a:t>1</a:t>
            </a:r>
            <a:r>
              <a:rPr altLang="en-US" sz="2400" lang="zh-CN">
                <a:solidFill>
                  <a:srgbClr val="00B050"/>
                </a:solidFill>
              </a:rPr>
              <a:t>～</a:t>
            </a:r>
            <a:r>
              <a:rPr altLang="zh-CN" sz="2400" lang="en-US">
                <a:solidFill>
                  <a:srgbClr val="00B050"/>
                </a:solidFill>
              </a:rPr>
              <a:t>AC</a:t>
            </a:r>
            <a:r>
              <a:rPr altLang="zh-CN" baseline="-25000" sz="2400" lang="en-US">
                <a:solidFill>
                  <a:srgbClr val="00B050"/>
                </a:solidFill>
              </a:rPr>
              <a:t>3</a:t>
            </a:r>
            <a:r>
              <a:rPr altLang="en-US" sz="2400" lang="zh-CN">
                <a:solidFill>
                  <a:srgbClr val="00B050"/>
                </a:solidFill>
              </a:rPr>
              <a:t>之间</a:t>
            </a:r>
          </a:p>
          <a:p>
            <a:pPr eaLnBrk="1" hangingPunct="1" indent="0" latinLnBrk="1" lvl="0" marL="0">
              <a:lnSpc>
                <a:spcPct val="140000"/>
              </a:lnSpc>
              <a:buFontTx/>
              <a:buNone/>
            </a:pPr>
            <a:r>
              <a:rPr altLang="en-US" sz="2400" lang="zh-CN">
                <a:solidFill>
                  <a:srgbClr val="00B050"/>
                </a:solidFill>
              </a:rPr>
              <a:t>组织：</a:t>
            </a:r>
          </a:p>
          <a:p>
            <a:pPr eaLnBrk="1" hangingPunct="1" indent="0" latinLnBrk="1" lvl="0" marL="0">
              <a:lnSpc>
                <a:spcPct val="140000"/>
              </a:lnSpc>
              <a:buFontTx/>
              <a:buNone/>
            </a:pPr>
            <a:r>
              <a:rPr altLang="zh-CN" sz="2400" lang="en-US">
                <a:solidFill>
                  <a:srgbClr val="00B050"/>
                </a:solidFill>
              </a:rPr>
              <a:t>    F+P (F</a:t>
            </a:r>
            <a:r>
              <a:rPr altLang="en-US" sz="2400" lang="zh-CN">
                <a:solidFill>
                  <a:srgbClr val="00B050"/>
                </a:solidFill>
              </a:rPr>
              <a:t>粗、细不均</a:t>
            </a:r>
            <a:r>
              <a:rPr altLang="zh-CN" sz="2400" lang="en-US">
                <a:solidFill>
                  <a:srgbClr val="00B050"/>
                </a:solidFill>
              </a:rPr>
              <a:t>)</a:t>
            </a:r>
            <a:r>
              <a:rPr altLang="en-US" sz="2400" lang="zh-CN">
                <a:solidFill>
                  <a:srgbClr val="00B050"/>
                </a:solidFill>
              </a:rPr>
              <a:t>特点：</a:t>
            </a:r>
          </a:p>
          <a:p>
            <a:pPr eaLnBrk="1" hangingPunct="1" indent="0" latinLnBrk="1" lvl="0" marL="0">
              <a:lnSpc>
                <a:spcPct val="140000"/>
              </a:lnSpc>
              <a:buFontTx/>
              <a:buNone/>
            </a:pPr>
            <a:r>
              <a:rPr altLang="en-US" sz="2400" lang="zh-CN">
                <a:solidFill>
                  <a:srgbClr val="00B050"/>
                </a:solidFill>
              </a:rPr>
              <a:t>    部分组织发生相变，晶粒不均匀，力学性能</a:t>
            </a:r>
            <a:r>
              <a:rPr altLang="en-US" sz="2400" lang="zh-CN"/>
              <a:t>差。</a:t>
            </a:r>
          </a:p>
        </p:txBody>
      </p:sp>
      <p:sp>
        <p:nvSpPr>
          <p:cNvPr id="1048667" name=""/>
          <p:cNvSpPr/>
          <p:nvPr>
            <p:ph type="title" sz="full" idx="0"/>
          </p:nvPr>
        </p:nvSpPr>
        <p:spPr>
          <a:xfrm rot="0">
            <a:off x="468312" y="0"/>
            <a:ext cx="8229600" cy="836612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</a:lstStyle>
          <a:p>
            <a:pPr eaLnBrk="1" hangingPunct="1" latinLnBrk="1" lvl="0"/>
            <a:r>
              <a:rPr altLang="en-US" lang="zh-CN"/>
              <a:t>焊接热影响区的组织分布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8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dur="2000" id="7"/>
                                        <p:tgtEl>
                                          <p:spTgt spid="1048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 nodeType="clickPar">
                      <p:stCondLst>
                        <p:cond delay="indefinite"/>
                      </p:stCondLst>
                      <p:childTnLst>
                        <p:par>
                          <p:cTn fill="hold" id="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8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dur="2000" id="12"/>
                                        <p:tgtEl>
                                          <p:spTgt spid="1048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 nodeType="clickPar">
                      <p:stCondLst>
                        <p:cond delay="indefinite"/>
                      </p:stCondLst>
                      <p:childTnLst>
                        <p:par>
                          <p:cTn fill="hold" id="1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" nodeType="clickEffect" presetClass="entr" presetID="8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dur="2000" id="17"/>
                                        <p:tgtEl>
                                          <p:spTgt spid="1048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" nodeType="clickPar">
                      <p:stCondLst>
                        <p:cond delay="indefinite"/>
                      </p:stCondLst>
                      <p:childTnLst>
                        <p:par>
                          <p:cTn fill="hold" id="1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0" nodeType="clickEffect" presetClass="entr" presetID="8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dur="2000" id="22"/>
                                        <p:tgtEl>
                                          <p:spTgt spid="1048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63" grpId="0" uiExpand="0" build="whole" animBg="1"/>
      <p:bldP spid="1048664" grpId="0" uiExpand="0" build="whole" animBg="1"/>
      <p:bldP spid="1048665" grpId="0" uiExpand="0" build="whole" animBg="1"/>
      <p:bldP spid="1048666" grpId="0" uiExpand="0" build="whole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8" name=""/>
          <p:cNvSpPr/>
          <p:nvPr>
            <p:ph type="body" sz="full" idx="1"/>
          </p:nvPr>
        </p:nvSpPr>
        <p:spPr>
          <a:xfrm rot="0">
            <a:off x="395287" y="908050"/>
            <a:ext cx="8208962" cy="468153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eaLnBrk="1" hangingPunct="1" latinLnBrk="1" lvl="0">
              <a:lnSpc>
                <a:spcPct val="160000"/>
              </a:lnSpc>
              <a:buFont typeface="Wingdings" pitchFamily="2" charset="2"/>
              <a:buNone/>
            </a:pPr>
            <a:r>
              <a:rPr altLang="en-US" b="1" lang="zh-CN"/>
              <a:t>   针对不同母材焊接热影响区的性能变化分析，合理制定焊接工艺，包括：</a:t>
            </a:r>
          </a:p>
          <a:p>
            <a:pPr eaLnBrk="1" hangingPunct="1" latinLnBrk="1" lvl="0">
              <a:lnSpc>
                <a:spcPct val="160000"/>
              </a:lnSpc>
            </a:pPr>
            <a:r>
              <a:rPr altLang="en-US" b="1" lang="zh-CN"/>
              <a:t>  选择焊接线能量</a:t>
            </a:r>
          </a:p>
          <a:p>
            <a:pPr eaLnBrk="1" hangingPunct="1" latinLnBrk="1" lvl="0">
              <a:lnSpc>
                <a:spcPct val="160000"/>
              </a:lnSpc>
            </a:pPr>
            <a:r>
              <a:rPr altLang="en-US" b="1" lang="zh-CN"/>
              <a:t>  预热与缓冷</a:t>
            </a:r>
          </a:p>
          <a:p>
            <a:pPr eaLnBrk="1" hangingPunct="1" latinLnBrk="1" lvl="0">
              <a:lnSpc>
                <a:spcPct val="160000"/>
              </a:lnSpc>
            </a:pPr>
            <a:r>
              <a:rPr altLang="en-US" b="1" lang="zh-CN"/>
              <a:t>  焊后热处理（正火、调质、去应力退火）</a:t>
            </a:r>
          </a:p>
        </p:txBody>
      </p:sp>
      <p:sp>
        <p:nvSpPr>
          <p:cNvPr id="1048669" name=""/>
          <p:cNvSpPr txBox="1"/>
          <p:nvPr/>
        </p:nvSpPr>
        <p:spPr>
          <a:xfrm rot="0">
            <a:off x="4284662" y="3087687"/>
            <a:ext cx="1944687" cy="989012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eaLnBrk="1" hangingPunct="1" indent="0" latinLnBrk="1" lvl="0" marL="0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altLang="en-US" sz="2800" lang="zh-CN"/>
              <a:t>控制焊接</a:t>
            </a:r>
          </a:p>
          <a:p>
            <a:pPr eaLnBrk="1" hangingPunct="1" indent="0" latinLnBrk="1" lvl="0" marL="0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altLang="en-US" sz="2800" lang="zh-CN"/>
              <a:t>热循环</a:t>
            </a:r>
          </a:p>
        </p:txBody>
      </p:sp>
      <p:sp>
        <p:nvSpPr>
          <p:cNvPr id="1048670" name=""/>
          <p:cNvSpPr/>
          <p:nvPr/>
        </p:nvSpPr>
        <p:spPr>
          <a:xfrm rot="0">
            <a:off x="4067175" y="3068637"/>
            <a:ext cx="288925" cy="1081087"/>
          </a:xfrm>
          <a:prstGeom prst="rightBrace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eaLnBrk="1" hangingPunct="1" indent="0" latinLnBrk="1" lvl="0" marL="0">
              <a:buFontTx/>
              <a:buNone/>
            </a:pPr>
            <a:endParaRPr altLang="en-US" sz="3600" lang="zh-CN"/>
          </a:p>
        </p:txBody>
      </p:sp>
      <p:sp>
        <p:nvSpPr>
          <p:cNvPr id="1048671" name=""/>
          <p:cNvSpPr/>
          <p:nvPr/>
        </p:nvSpPr>
        <p:spPr>
          <a:xfrm rot="0">
            <a:off x="6227762" y="3357562"/>
            <a:ext cx="576262" cy="431800"/>
          </a:xfrm>
          <a:prstGeom prst="notchedRightArrow">
            <a:avLst>
              <a:gd name="adj1" fmla="val 50000"/>
              <a:gd name="adj2" fmla="val 33363"/>
            </a:avLst>
          </a:prstGeom>
          <a:solidFill>
            <a:schemeClr val="accent1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eaLnBrk="1" hangingPunct="1" indent="0" latinLnBrk="1" lvl="0" marL="0">
              <a:buFontTx/>
              <a:buNone/>
            </a:pPr>
            <a:endParaRPr altLang="en-US" sz="3600" lang="zh-CN"/>
          </a:p>
        </p:txBody>
      </p:sp>
      <p:sp>
        <p:nvSpPr>
          <p:cNvPr id="1048672" name=""/>
          <p:cNvSpPr txBox="1"/>
          <p:nvPr/>
        </p:nvSpPr>
        <p:spPr>
          <a:xfrm rot="0">
            <a:off x="6732587" y="3087687"/>
            <a:ext cx="1944687" cy="989012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eaLnBrk="1" hangingPunct="1" indent="0" latinLnBrk="1" lvl="0" marL="0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altLang="en-US" sz="2800" lang="zh-CN"/>
              <a:t>控制</a:t>
            </a:r>
            <a:r>
              <a:rPr altLang="zh-CN" sz="2800" lang="en-US"/>
              <a:t>HAZ</a:t>
            </a:r>
          </a:p>
          <a:p>
            <a:pPr eaLnBrk="1" hangingPunct="1" indent="0" latinLnBrk="1" lvl="0" marL="0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altLang="en-US" sz="2800" lang="zh-CN"/>
              <a:t>组织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8">
                                            <p:txEl>
                                              <p:charRg st="36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7"/>
                                        <p:tgtEl>
                                          <p:spTgt spid="1048668">
                                            <p:txEl>
                                              <p:charRg st="36" end="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8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8">
                                            <p:txEl>
                                              <p:charRg st="46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0"/>
                                        <p:tgtEl>
                                          <p:spTgt spid="1048668">
                                            <p:txEl>
                                              <p:charRg st="46" end="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3" nodeType="click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15"/>
                                        <p:tgtEl>
                                          <p:spTgt spid="1048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6" nodeType="clickPar">
                      <p:stCondLst>
                        <p:cond delay="indefinite"/>
                      </p:stCondLst>
                      <p:childTnLst>
                        <p:par>
                          <p:cTn fill="hold" id="17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8" nodeType="clickEffect" presetClass="entr" presetID="8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dur="2000" id="20"/>
                                        <p:tgtEl>
                                          <p:spTgt spid="1048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 nodeType="clickPar">
                      <p:stCondLst>
                        <p:cond delay="indefinite"/>
                      </p:stCondLst>
                      <p:childTnLst>
                        <p:par>
                          <p:cTn fill="hold" id="2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3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25"/>
                                        <p:tgtEl>
                                          <p:spTgt spid="1048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6" nodeType="clickPar">
                      <p:stCondLst>
                        <p:cond delay="indefinite"/>
                      </p:stCondLst>
                      <p:childTnLst>
                        <p:par>
                          <p:cTn fill="hold" id="27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8" nodeType="clickEffect" presetClass="entr" presetID="8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dur="2000" id="30"/>
                                        <p:tgtEl>
                                          <p:spTgt spid="1048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1" nodeType="clickPar">
                      <p:stCondLst>
                        <p:cond delay="indefinite"/>
                      </p:stCondLst>
                      <p:childTnLst>
                        <p:par>
                          <p:cTn fill="hold" id="3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33" nodeType="clickEffect" presetClass="entr" presetID="8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8">
                                            <p:txEl>
                                              <p:charRg st="54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dur="2000" id="35"/>
                                        <p:tgtEl>
                                          <p:spTgt spid="1048668">
                                            <p:txEl>
                                              <p:charRg st="54" end="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69" grpId="0" uiExpand="0" build="whole"/>
      <p:bldP spid="1048670" grpId="0" uiExpand="0" build="whole" animBg="1"/>
      <p:bldP spid="1048671" grpId="0" uiExpand="0" build="whole" animBg="1"/>
      <p:bldP spid="1048672" grpId="0" uiExpand="0" build="whole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73" name=""/>
          <p:cNvSpPr txBox="1"/>
          <p:nvPr/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fld id="{566ABCEB-ACFC-4714-9973-3DA970169C29}" type="datetime1">
              <a:rPr altLang="en-US" sz="1400" lang="zh-CN"/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t>2019/5/31</a:t>
            </a:fld>
            <a:endParaRPr altLang="en-US" sz="1400" lang="zh-CN"/>
          </a:p>
        </p:txBody>
      </p:sp>
      <p:sp>
        <p:nvSpPr>
          <p:cNvPr id="1048674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algn="r" eaLnBrk="1" hangingPunct="1" indent="0" latinLnBrk="1" lvl="0" marL="0">
              <a:spcBef>
                <a:spcPct val="0"/>
              </a:spcBef>
              <a:buFontTx/>
              <a:buNone/>
            </a:pPr>
            <a:fld id="{566ABCEB-ACFC-4714-9973-3DA970169C29}" type="slidenum">
              <a:rPr altLang="zh-CN" sz="1400" lang="en-US"/>
              <a:pPr algn="r" eaLnBrk="1" hangingPunct="1" indent="0" latinLnBrk="1" lvl="0" marL="0">
                <a:spcBef>
                  <a:spcPct val="0"/>
                </a:spcBef>
                <a:buFontTx/>
                <a:buNone/>
              </a:pPr>
              <a:t>24</a:t>
            </a:fld>
            <a:endParaRPr altLang="zh-CN" sz="1400" lang="en-US"/>
          </a:p>
        </p:txBody>
      </p:sp>
      <p:sp>
        <p:nvSpPr>
          <p:cNvPr id="1048675" name=""/>
          <p:cNvSpPr/>
          <p:nvPr>
            <p:ph type="title" sz="full" idx="0"/>
          </p:nvPr>
        </p:nvSpPr>
        <p:spPr>
          <a:xfrm rot="0">
            <a:off x="685800" y="457200"/>
            <a:ext cx="77724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</a:lstStyle>
          <a:p>
            <a:pPr eaLnBrk="1" hangingPunct="1" latinLnBrk="1" lvl="0"/>
            <a:r>
              <a:rPr altLang="en-US" b="1" sz="5400" lang="zh-CN">
                <a:solidFill>
                  <a:srgbClr val="FFFF00"/>
                </a:solidFill>
                <a:latin typeface="华文新魏" pitchFamily="2" charset="-122"/>
                <a:ea typeface="华文新魏" pitchFamily="2" charset="-122"/>
              </a:rPr>
              <a:t>  焊缝分类</a:t>
            </a:r>
          </a:p>
        </p:txBody>
      </p:sp>
      <p:sp>
        <p:nvSpPr>
          <p:cNvPr id="1048676" name=""/>
          <p:cNvSpPr/>
          <p:nvPr>
            <p:ph sz="full" idx="1"/>
          </p:nvPr>
        </p:nvSpPr>
        <p:spPr>
          <a:xfrm rot="0">
            <a:off x="685800" y="1981200"/>
            <a:ext cx="7772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endParaRPr altLang="en-US" lang="zh-CN"/>
          </a:p>
        </p:txBody>
      </p:sp>
      <p:pic>
        <p:nvPicPr>
          <p:cNvPr id="2097175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143000" y="2166937"/>
            <a:ext cx="6819900" cy="3762375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77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</a:lstStyle>
          <a:p>
            <a:pPr lvl="0"/>
            <a:r>
              <a:rPr altLang="en-US" lang="zh-CN">
                <a:solidFill>
                  <a:srgbClr val="FFFF00"/>
                </a:solidFill>
                <a:latin typeface="华文新魏" pitchFamily="2" charset="-122"/>
                <a:ea typeface="华文新魏" pitchFamily="2" charset="-122"/>
              </a:rPr>
              <a:t>受压元件的焊缝</a:t>
            </a:r>
          </a:p>
        </p:txBody>
      </p:sp>
      <p:sp>
        <p:nvSpPr>
          <p:cNvPr id="1048678" name=""/>
          <p:cNvSpPr/>
          <p:nvPr>
            <p:ph sz="full" idx="1"/>
          </p:nvPr>
        </p:nvSpPr>
        <p:spPr>
          <a:xfrm rot="0">
            <a:off x="642937" y="2266950"/>
            <a:ext cx="7772400" cy="42338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lvl="0"/>
            <a:endParaRPr altLang="zh-CN" lang="en-US"/>
          </a:p>
          <a:p>
            <a:pPr lvl="0"/>
            <a:endParaRPr altLang="zh-CN" lang="en-US"/>
          </a:p>
          <a:p>
            <a:pPr lvl="0"/>
            <a:endParaRPr altLang="zh-CN" lang="en-US"/>
          </a:p>
          <a:p>
            <a:pPr lvl="0"/>
            <a:endParaRPr altLang="zh-CN" lang="en-US"/>
          </a:p>
          <a:p>
            <a:pPr lvl="0"/>
            <a:endParaRPr altLang="zh-CN" lang="en-US"/>
          </a:p>
          <a:p>
            <a:pPr lvl="0"/>
            <a:r>
              <a:rPr altLang="en-US" lang="zh-CN">
                <a:latin typeface="华文新魏" pitchFamily="2" charset="-122"/>
                <a:ea typeface="华文新魏" pitchFamily="2" charset="-122"/>
              </a:rPr>
              <a:t>不受压元件与受压元件连接的焊缝为</a:t>
            </a:r>
            <a:r>
              <a:rPr altLang="zh-CN" lang="en-US">
                <a:latin typeface="华文新魏" pitchFamily="2" charset="-122"/>
                <a:ea typeface="华文新魏" pitchFamily="2" charset="-122"/>
              </a:rPr>
              <a:t>E</a:t>
            </a:r>
            <a:r>
              <a:rPr altLang="en-US" lang="zh-CN">
                <a:latin typeface="华文新魏" pitchFamily="2" charset="-122"/>
                <a:ea typeface="华文新魏" pitchFamily="2" charset="-122"/>
              </a:rPr>
              <a:t>类焊缝。</a:t>
            </a:r>
          </a:p>
        </p:txBody>
      </p:sp>
      <p:sp>
        <p:nvSpPr>
          <p:cNvPr id="1048679" name=""/>
          <p:cNvSpPr txBox="1"/>
          <p:nvPr/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fld id="{566ABCEB-ACFC-4714-9973-3DA970169C29}" type="datetime1">
              <a:rPr altLang="en-US" sz="1400" lang="zh-CN"/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t>2019/5/31</a:t>
            </a:fld>
            <a:endParaRPr altLang="en-US" sz="1400" lang="zh-CN"/>
          </a:p>
        </p:txBody>
      </p:sp>
      <p:sp>
        <p:nvSpPr>
          <p:cNvPr id="1048680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algn="r" eaLnBrk="1" hangingPunct="1" indent="0" latinLnBrk="1" lvl="0" marL="0">
              <a:spcBef>
                <a:spcPct val="0"/>
              </a:spcBef>
              <a:buFontTx/>
              <a:buNone/>
            </a:pPr>
            <a:fld id="{566ABCEB-ACFC-4714-9973-3DA970169C29}" type="slidenum">
              <a:rPr altLang="zh-CN" sz="1400" lang="en-US"/>
              <a:pPr algn="r" eaLnBrk="1" hangingPunct="1" indent="0" latinLnBrk="1" lvl="0" marL="0">
                <a:spcBef>
                  <a:spcPct val="0"/>
                </a:spcBef>
                <a:buFontTx/>
                <a:buNone/>
              </a:pPr>
              <a:t>25</a:t>
            </a:fld>
            <a:endParaRPr altLang="zh-CN" sz="1400" lang="en-US"/>
          </a:p>
        </p:txBody>
      </p:sp>
      <p:pic>
        <p:nvPicPr>
          <p:cNvPr id="2097176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19062" y="1857375"/>
            <a:ext cx="8905875" cy="3333750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81" name=""/>
          <p:cNvSpPr txBox="1"/>
          <p:nvPr/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fld id="{566ABCEB-ACFC-4714-9973-3DA970169C29}" type="datetime1">
              <a:rPr altLang="en-US" sz="1400" lang="zh-CN"/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t>2019/5/31</a:t>
            </a:fld>
            <a:endParaRPr altLang="en-US" sz="1400" lang="zh-CN"/>
          </a:p>
        </p:txBody>
      </p:sp>
      <p:sp>
        <p:nvSpPr>
          <p:cNvPr id="1048682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algn="r" eaLnBrk="1" hangingPunct="1" indent="0" latinLnBrk="1" lvl="0" marL="0">
              <a:spcBef>
                <a:spcPct val="0"/>
              </a:spcBef>
              <a:buFontTx/>
              <a:buNone/>
            </a:pPr>
            <a:fld id="{566ABCEB-ACFC-4714-9973-3DA970169C29}" type="slidenum">
              <a:rPr altLang="zh-CN" sz="1400" lang="en-US"/>
              <a:pPr algn="r" eaLnBrk="1" hangingPunct="1" indent="0" latinLnBrk="1" lvl="0" marL="0">
                <a:spcBef>
                  <a:spcPct val="0"/>
                </a:spcBef>
                <a:buFontTx/>
                <a:buNone/>
              </a:pPr>
              <a:t>26</a:t>
            </a:fld>
            <a:endParaRPr altLang="zh-CN" sz="1400" lang="en-US"/>
          </a:p>
        </p:txBody>
      </p:sp>
      <p:sp>
        <p:nvSpPr>
          <p:cNvPr id="1048683" name=""/>
          <p:cNvSpPr/>
          <p:nvPr>
            <p:ph type="title" sz="full" idx="0"/>
          </p:nvPr>
        </p:nvSpPr>
        <p:spPr>
          <a:xfrm rot="0">
            <a:off x="152400" y="533400"/>
            <a:ext cx="86868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</a:lstStyle>
          <a:p>
            <a:pPr eaLnBrk="1" hangingPunct="1" latinLnBrk="1" lvl="0"/>
            <a:r>
              <a:rPr altLang="en-US" b="1" sz="4800" lang="zh-CN">
                <a:solidFill>
                  <a:srgbClr val="FFFF00"/>
                </a:solidFill>
                <a:latin typeface="华文新魏" pitchFamily="2" charset="-122"/>
                <a:ea typeface="华文新魏" pitchFamily="2" charset="-122"/>
              </a:rPr>
              <a:t>焊接缺陷与焊接</a:t>
            </a:r>
            <a:br/>
            <a:r>
              <a:rPr altLang="en-US" b="1" sz="4800" lang="zh-CN">
                <a:solidFill>
                  <a:srgbClr val="FFFF00"/>
                </a:solidFill>
                <a:latin typeface="华文新魏" pitchFamily="2" charset="-122"/>
                <a:ea typeface="华文新魏" pitchFamily="2" charset="-122"/>
              </a:rPr>
              <a:t>质量检验</a:t>
            </a:r>
          </a:p>
        </p:txBody>
      </p:sp>
      <p:sp>
        <p:nvSpPr>
          <p:cNvPr id="1048684" name=""/>
          <p:cNvSpPr/>
          <p:nvPr>
            <p:ph type="body" sz="full" idx="1"/>
          </p:nvPr>
        </p:nvSpPr>
        <p:spPr>
          <a:xfrm rot="0">
            <a:off x="685800" y="1981200"/>
            <a:ext cx="3276600" cy="43434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eaLnBrk="1" hangingPunct="1" latinLnBrk="1" lvl="0">
              <a:lnSpc>
                <a:spcPct val="90000"/>
              </a:lnSpc>
              <a:buFontTx/>
              <a:buNone/>
            </a:pPr>
            <a:r>
              <a:rPr altLang="en-US" b="1" sz="4000" lang="zh-CN">
                <a:solidFill>
                  <a:srgbClr val="FFFF00"/>
                </a:solidFill>
                <a:latin typeface="华文新魏" pitchFamily="2" charset="-122"/>
                <a:ea typeface="华文新魏" pitchFamily="2" charset="-122"/>
              </a:rPr>
              <a:t>一、焊接缺陷</a:t>
            </a:r>
          </a:p>
          <a:p>
            <a:pPr eaLnBrk="1" hangingPunct="1" latinLnBrk="1" lvl="0">
              <a:lnSpc>
                <a:spcPct val="90000"/>
              </a:lnSpc>
              <a:buFontTx/>
              <a:buNone/>
            </a:pPr>
            <a:r>
              <a:rPr altLang="zh-CN" b="1" sz="4000" lang="en-US">
                <a:solidFill>
                  <a:srgbClr val="FFFF00"/>
                </a:solidFill>
                <a:latin typeface="华文新魏" pitchFamily="2" charset="-122"/>
                <a:ea typeface="华文新魏" pitchFamily="2" charset="-122"/>
              </a:rPr>
              <a:t>1</a:t>
            </a:r>
            <a:r>
              <a:rPr altLang="en-US" b="1" sz="4000" lang="zh-CN">
                <a:solidFill>
                  <a:srgbClr val="FFFF00"/>
                </a:solidFill>
                <a:latin typeface="华文新魏" pitchFamily="2" charset="-122"/>
                <a:ea typeface="华文新魏" pitchFamily="2" charset="-122"/>
              </a:rPr>
              <a:t>、焊接变形</a:t>
            </a:r>
          </a:p>
          <a:p>
            <a:pPr eaLnBrk="1" hangingPunct="1" latinLnBrk="1" lvl="0">
              <a:lnSpc>
                <a:spcPct val="90000"/>
              </a:lnSpc>
              <a:buFontTx/>
              <a:buNone/>
            </a:pPr>
            <a:r>
              <a:rPr altLang="en-US" b="1" sz="4000" lang="zh-CN">
                <a:latin typeface="华文新魏" pitchFamily="2" charset="-122"/>
                <a:ea typeface="华文新魏" pitchFamily="2" charset="-122"/>
              </a:rPr>
              <a:t>应力超过屈服极限产生焊接变形；超过强度极限会出现裂缝。</a:t>
            </a:r>
          </a:p>
        </p:txBody>
      </p:sp>
      <p:pic>
        <p:nvPicPr>
          <p:cNvPr id="2097177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4191000" y="1795462"/>
            <a:ext cx="4318000" cy="4833937"/>
          </a:xfrm>
          <a:prstGeom prst="rect"/>
          <a:noFill/>
          <a:ln>
            <a:noFill/>
          </a:ln>
        </p:spPr>
      </p:pic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4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8684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8684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4">
                                            <p:txEl>
                                              <p:charRg st="7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8684">
                                            <p:txEl>
                                              <p:charRg st="7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1048684">
                                            <p:txEl>
                                              <p:charRg st="7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4">
                                            <p:txEl>
                                              <p:charRg st="14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1048684">
                                            <p:txEl>
                                              <p:charRg st="14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0"/>
                                        <p:tgtEl>
                                          <p:spTgt spid="1048684">
                                            <p:txEl>
                                              <p:charRg st="14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 nodeType="clickPar">
                      <p:stCondLst>
                        <p:cond delay="indefinite"/>
                      </p:stCondLst>
                      <p:childTnLst>
                        <p:par>
                          <p:cTn fill="hold" id="2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3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25"/>
                                        <p:tgtEl>
                                          <p:spTgt spid="2097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6"/>
                                        <p:tgtEl>
                                          <p:spTgt spid="2097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84" grpId="0" uiExpand="0" build="p" bldLvl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85" name=""/>
          <p:cNvSpPr txBox="1"/>
          <p:nvPr/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fld id="{566ABCEB-ACFC-4714-9973-3DA970169C29}" type="datetime1">
              <a:rPr altLang="en-US" sz="1400" lang="zh-CN"/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t>2019/5/31</a:t>
            </a:fld>
            <a:endParaRPr altLang="en-US" sz="1400" lang="zh-CN"/>
          </a:p>
        </p:txBody>
      </p:sp>
      <p:sp>
        <p:nvSpPr>
          <p:cNvPr id="1048686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algn="r" eaLnBrk="1" hangingPunct="1" indent="0" latinLnBrk="1" lvl="0" marL="0">
              <a:spcBef>
                <a:spcPct val="0"/>
              </a:spcBef>
              <a:buFontTx/>
              <a:buNone/>
            </a:pPr>
            <a:fld id="{566ABCEB-ACFC-4714-9973-3DA970169C29}" type="slidenum">
              <a:rPr altLang="zh-CN" sz="1400" lang="en-US"/>
              <a:pPr algn="r" eaLnBrk="1" hangingPunct="1" indent="0" latinLnBrk="1" lvl="0" marL="0">
                <a:spcBef>
                  <a:spcPct val="0"/>
                </a:spcBef>
                <a:buFontTx/>
                <a:buNone/>
              </a:pPr>
              <a:t>27</a:t>
            </a:fld>
            <a:endParaRPr altLang="zh-CN" sz="1400" lang="en-US"/>
          </a:p>
        </p:txBody>
      </p:sp>
      <p:sp>
        <p:nvSpPr>
          <p:cNvPr id="1048687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</a:lstStyle>
          <a:p>
            <a:pPr algn="l" eaLnBrk="1" hangingPunct="1" latinLnBrk="1" lvl="0"/>
            <a:r>
              <a:rPr altLang="zh-CN" b="1" sz="5400" lang="en-US">
                <a:solidFill>
                  <a:srgbClr val="FFFF00"/>
                </a:solidFill>
                <a:latin typeface="华文新魏" pitchFamily="2" charset="-122"/>
                <a:ea typeface="华文新魏" pitchFamily="2" charset="-122"/>
              </a:rPr>
              <a:t>2</a:t>
            </a:r>
            <a:r>
              <a:rPr altLang="en-US" b="1" sz="5400" lang="zh-CN">
                <a:solidFill>
                  <a:srgbClr val="FFFF00"/>
                </a:solidFill>
                <a:latin typeface="华文新魏" pitchFamily="2" charset="-122"/>
                <a:ea typeface="华文新魏" pitchFamily="2" charset="-122"/>
              </a:rPr>
              <a:t>、焊缝的外部缺陷</a:t>
            </a:r>
          </a:p>
        </p:txBody>
      </p:sp>
      <p:sp>
        <p:nvSpPr>
          <p:cNvPr id="1048688" name=""/>
          <p:cNvSpPr/>
          <p:nvPr>
            <p:ph type="body" sz="full" idx="1"/>
          </p:nvPr>
        </p:nvSpPr>
        <p:spPr>
          <a:xfrm rot="0">
            <a:off x="457200" y="1676400"/>
            <a:ext cx="4876800" cy="43434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eaLnBrk="1" hangingPunct="1" latinLnBrk="1" lvl="0">
              <a:buFontTx/>
              <a:buNone/>
            </a:pPr>
            <a:r>
              <a:rPr altLang="en-US" b="1" sz="4000" lang="zh-CN">
                <a:solidFill>
                  <a:srgbClr val="FFFF00"/>
                </a:solidFill>
                <a:latin typeface="华文新魏" pitchFamily="2" charset="-122"/>
                <a:ea typeface="华文新魏" pitchFamily="2" charset="-122"/>
              </a:rPr>
              <a:t>（</a:t>
            </a:r>
            <a:r>
              <a:rPr altLang="zh-CN" b="1" sz="4000" lang="en-US">
                <a:solidFill>
                  <a:srgbClr val="FFFF00"/>
                </a:solidFill>
                <a:latin typeface="华文新魏" pitchFamily="2" charset="-122"/>
                <a:ea typeface="华文新魏" pitchFamily="2" charset="-122"/>
              </a:rPr>
              <a:t>1</a:t>
            </a:r>
            <a:r>
              <a:rPr altLang="en-US" b="1" sz="4000" lang="zh-CN">
                <a:solidFill>
                  <a:srgbClr val="FFFF00"/>
                </a:solidFill>
                <a:latin typeface="华文新魏" pitchFamily="2" charset="-122"/>
                <a:ea typeface="华文新魏" pitchFamily="2" charset="-122"/>
              </a:rPr>
              <a:t>）焊缝过高</a:t>
            </a:r>
          </a:p>
          <a:p>
            <a:pPr eaLnBrk="1" hangingPunct="1" latinLnBrk="1" lvl="0">
              <a:buFontTx/>
              <a:buNone/>
            </a:pPr>
            <a:r>
              <a:rPr altLang="en-US" b="1" sz="4000" lang="zh-CN">
                <a:latin typeface="华文新魏" pitchFamily="2" charset="-122"/>
                <a:ea typeface="华文新魏" pitchFamily="2" charset="-122"/>
              </a:rPr>
              <a:t>坡口的角度开得太小或焊接电流过小</a:t>
            </a:r>
          </a:p>
          <a:p>
            <a:pPr eaLnBrk="1" hangingPunct="1" latinLnBrk="1" lvl="0">
              <a:buFontTx/>
              <a:buNone/>
            </a:pPr>
            <a:r>
              <a:rPr altLang="en-US" b="1" sz="4000" lang="zh-CN">
                <a:latin typeface="华文新魏" pitchFamily="2" charset="-122"/>
                <a:ea typeface="华文新魏" pitchFamily="2" charset="-122"/>
              </a:rPr>
              <a:t>应力集中，为提高疲劳寿命，要求将焊缝过高的部分铲平。</a:t>
            </a:r>
          </a:p>
        </p:txBody>
      </p:sp>
      <p:pic>
        <p:nvPicPr>
          <p:cNvPr id="2097178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5305425" y="1752600"/>
            <a:ext cx="3000375" cy="3333750"/>
          </a:xfrm>
          <a:prstGeom prst="rect"/>
          <a:noFill/>
          <a:ln>
            <a:noFill/>
          </a:ln>
        </p:spPr>
      </p:pic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7"/>
                                        <p:tgtEl>
                                          <p:spTgt spid="209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 nodeType="clickPar">
                      <p:stCondLst>
                        <p:cond delay="indefinite"/>
                      </p:stCondLst>
                      <p:childTnLst>
                        <p:par>
                          <p:cTn fill="hold" id="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8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2"/>
                                        <p:tgtEl>
                                          <p:spTgt spid="1048688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8688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4" nodeType="clickPar">
                      <p:stCondLst>
                        <p:cond delay="indefinite"/>
                      </p:stCondLst>
                      <p:childTnLst>
                        <p:par>
                          <p:cTn fill="hold" id="15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6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8">
                                            <p:txEl>
                                              <p:charRg st="8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8"/>
                                        <p:tgtEl>
                                          <p:spTgt spid="1048688">
                                            <p:txEl>
                                              <p:charRg st="8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1048688">
                                            <p:txEl>
                                              <p:charRg st="8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0" nodeType="clickPar">
                      <p:stCondLst>
                        <p:cond delay="indefinite"/>
                      </p:stCondLst>
                      <p:childTnLst>
                        <p:par>
                          <p:cTn fill="hold" id="21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2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8">
                                            <p:txEl>
                                              <p:charRg st="25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4"/>
                                        <p:tgtEl>
                                          <p:spTgt spid="1048688">
                                            <p:txEl>
                                              <p:charRg st="25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5"/>
                                        <p:tgtEl>
                                          <p:spTgt spid="1048688">
                                            <p:txEl>
                                              <p:charRg st="25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88" grpId="0" uiExpand="0" build="p" bldLvl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89" name=""/>
          <p:cNvSpPr txBox="1"/>
          <p:nvPr/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fld id="{566ABCEB-ACFC-4714-9973-3DA970169C29}" type="datetime1">
              <a:rPr altLang="en-US" sz="1400" lang="zh-CN"/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t>2019/5/31</a:t>
            </a:fld>
            <a:endParaRPr altLang="en-US" sz="1400" lang="zh-CN"/>
          </a:p>
        </p:txBody>
      </p:sp>
      <p:sp>
        <p:nvSpPr>
          <p:cNvPr id="1048690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algn="r" eaLnBrk="1" hangingPunct="1" indent="0" latinLnBrk="1" lvl="0" marL="0">
              <a:spcBef>
                <a:spcPct val="0"/>
              </a:spcBef>
              <a:buFontTx/>
              <a:buNone/>
            </a:pPr>
            <a:fld id="{566ABCEB-ACFC-4714-9973-3DA970169C29}" type="slidenum">
              <a:rPr altLang="zh-CN" sz="1400" lang="en-US"/>
              <a:pPr algn="r" eaLnBrk="1" hangingPunct="1" indent="0" latinLnBrk="1" lvl="0" marL="0">
                <a:spcBef>
                  <a:spcPct val="0"/>
                </a:spcBef>
                <a:buFontTx/>
                <a:buNone/>
              </a:pPr>
              <a:t>28</a:t>
            </a:fld>
            <a:endParaRPr altLang="zh-CN" sz="1400" lang="en-US"/>
          </a:p>
        </p:txBody>
      </p:sp>
      <p:sp>
        <p:nvSpPr>
          <p:cNvPr id="1048691" name=""/>
          <p:cNvSpPr/>
          <p:nvPr>
            <p:ph type="title" sz="full" idx="0"/>
          </p:nvPr>
        </p:nvSpPr>
        <p:spPr>
          <a:xfrm rot="0">
            <a:off x="107950" y="304800"/>
            <a:ext cx="77724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</a:lstStyle>
          <a:p>
            <a:pPr algn="l" eaLnBrk="1" hangingPunct="1" latinLnBrk="1" lvl="0"/>
            <a:r>
              <a:rPr altLang="en-US" b="1" sz="5400" lang="zh-CN">
                <a:solidFill>
                  <a:srgbClr val="FFFF00"/>
                </a:solidFill>
                <a:latin typeface="华文新魏" pitchFamily="2" charset="-122"/>
                <a:ea typeface="华文新魏" pitchFamily="2" charset="-122"/>
              </a:rPr>
              <a:t>（</a:t>
            </a:r>
            <a:r>
              <a:rPr altLang="zh-CN" b="1" sz="5400" lang="en-US">
                <a:solidFill>
                  <a:srgbClr val="FFFF00"/>
                </a:solidFill>
                <a:latin typeface="华文新魏" pitchFamily="2" charset="-122"/>
                <a:ea typeface="华文新魏" pitchFamily="2" charset="-122"/>
              </a:rPr>
              <a:t>2</a:t>
            </a:r>
            <a:r>
              <a:rPr altLang="en-US" b="1" sz="5400" lang="zh-CN">
                <a:solidFill>
                  <a:srgbClr val="FFFF00"/>
                </a:solidFill>
                <a:latin typeface="华文新魏" pitchFamily="2" charset="-122"/>
                <a:ea typeface="华文新魏" pitchFamily="2" charset="-122"/>
              </a:rPr>
              <a:t>）焊缝过凹</a:t>
            </a:r>
          </a:p>
        </p:txBody>
      </p:sp>
      <p:sp>
        <p:nvSpPr>
          <p:cNvPr id="1048692" name=""/>
          <p:cNvSpPr/>
          <p:nvPr>
            <p:ph type="body" sz="full" idx="1"/>
          </p:nvPr>
        </p:nvSpPr>
        <p:spPr>
          <a:xfrm rot="0">
            <a:off x="76200" y="1371600"/>
            <a:ext cx="5486400" cy="25146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eaLnBrk="1" hangingPunct="1" latinLnBrk="1" lvl="0">
              <a:lnSpc>
                <a:spcPct val="90000"/>
              </a:lnSpc>
              <a:buFontTx/>
              <a:buNone/>
            </a:pPr>
            <a:r>
              <a:rPr altLang="en-US" b="1" sz="4400" lang="zh-CN">
                <a:latin typeface="华文新魏" pitchFamily="2" charset="-122"/>
                <a:ea typeface="华文新魏" pitchFamily="2" charset="-122"/>
              </a:rPr>
              <a:t>焊缝工作截面减小使接头处强度降低。</a:t>
            </a:r>
          </a:p>
          <a:p>
            <a:pPr eaLnBrk="1" hangingPunct="1" latinLnBrk="1" lvl="0">
              <a:lnSpc>
                <a:spcPct val="90000"/>
              </a:lnSpc>
              <a:buFontTx/>
              <a:buNone/>
            </a:pPr>
            <a:endParaRPr altLang="en-US" b="1" sz="1600" lang="zh-CN">
              <a:latin typeface="华文新魏" pitchFamily="2" charset="-122"/>
              <a:ea typeface="华文新魏" pitchFamily="2" charset="-122"/>
            </a:endParaRPr>
          </a:p>
          <a:p>
            <a:pPr eaLnBrk="1" hangingPunct="1" latinLnBrk="1" lvl="0">
              <a:lnSpc>
                <a:spcPct val="90000"/>
              </a:lnSpc>
              <a:buFontTx/>
              <a:buNone/>
            </a:pPr>
            <a:r>
              <a:rPr altLang="zh-CN" b="1" sz="5400" lang="en-US">
                <a:solidFill>
                  <a:srgbClr val="FFFF00"/>
                </a:solidFill>
                <a:latin typeface="华文新魏" pitchFamily="2" charset="-122"/>
                <a:ea typeface="华文新魏" pitchFamily="2" charset="-122"/>
              </a:rPr>
              <a:t>（3</a:t>
            </a:r>
            <a:r>
              <a:rPr altLang="en-US" b="1" sz="5400" lang="zh-CN">
                <a:solidFill>
                  <a:srgbClr val="FFFF00"/>
                </a:solidFill>
                <a:latin typeface="华文新魏" pitchFamily="2" charset="-122"/>
                <a:ea typeface="华文新魏" pitchFamily="2" charset="-122"/>
              </a:rPr>
              <a:t>）焊缝咬边</a:t>
            </a:r>
          </a:p>
        </p:txBody>
      </p:sp>
      <p:pic>
        <p:nvPicPr>
          <p:cNvPr id="2097179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5162550" y="762000"/>
            <a:ext cx="3448050" cy="1933575"/>
          </a:xfrm>
          <a:prstGeom prst="rect"/>
          <a:noFill/>
          <a:ln>
            <a:noFill/>
          </a:ln>
        </p:spPr>
      </p:pic>
      <p:sp>
        <p:nvSpPr>
          <p:cNvPr id="1048693" name=""/>
          <p:cNvSpPr txBox="1"/>
          <p:nvPr/>
        </p:nvSpPr>
        <p:spPr>
          <a:xfrm rot="0">
            <a:off x="457200" y="3657600"/>
            <a:ext cx="5105400" cy="2835275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eaLnBrk="1" hangingPunct="1" indent="0" latinLnBrk="1" lvl="0" marL="0">
              <a:spcBef>
                <a:spcPct val="50000"/>
              </a:spcBef>
              <a:buFontTx/>
              <a:buNone/>
            </a:pPr>
            <a:r>
              <a:rPr altLang="en-US" b="1" sz="4000" lang="zh-CN">
                <a:ea typeface="华文新魏" pitchFamily="2" charset="-122"/>
              </a:rPr>
              <a:t>在工件上沿焊缝边缘形成凹陷。</a:t>
            </a:r>
          </a:p>
          <a:p>
            <a:pPr eaLnBrk="1" hangingPunct="1" indent="0" latinLnBrk="1" lvl="0" marL="0">
              <a:spcBef>
                <a:spcPct val="50000"/>
              </a:spcBef>
              <a:buFontTx/>
              <a:buNone/>
            </a:pPr>
            <a:r>
              <a:rPr altLang="en-US" b="1" sz="4000" lang="zh-CN">
                <a:ea typeface="华文新魏" pitchFamily="2" charset="-122"/>
              </a:rPr>
              <a:t>减少工作截面，并造成严重应力集中。</a:t>
            </a:r>
          </a:p>
        </p:txBody>
      </p:sp>
      <p:pic>
        <p:nvPicPr>
          <p:cNvPr id="2097180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5105400" y="3581400"/>
            <a:ext cx="3571875" cy="1781175"/>
          </a:xfrm>
          <a:prstGeom prst="rect"/>
          <a:noFill/>
          <a:ln>
            <a:noFill/>
          </a:ln>
        </p:spPr>
      </p:pic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2097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2097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2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dur="500" id="13"/>
                                        <p:tgtEl>
                                          <p:spTgt spid="1048692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4" nodeType="clickPar">
                      <p:stCondLst>
                        <p:cond delay="indefinite"/>
                      </p:stCondLst>
                      <p:childTnLst>
                        <p:par>
                          <p:cTn fill="hold" id="15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6" nodeType="clickEffect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2">
                                            <p:txEl>
                                              <p:charRg st="19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dur="500" id="18"/>
                                        <p:tgtEl>
                                          <p:spTgt spid="1048692">
                                            <p:txEl>
                                              <p:charRg st="19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 nodeType="clickPar">
                      <p:stCondLst>
                        <p:cond delay="indefinite"/>
                      </p:stCondLst>
                      <p:childTnLst>
                        <p:par>
                          <p:cTn fill="hold" id="2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1" nodeType="clickEffect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dur="500" id="23"/>
                                        <p:tgtEl>
                                          <p:spTgt spid="209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4" nodeType="clickPar">
                      <p:stCondLst>
                        <p:cond delay="indefinite"/>
                      </p:stCondLst>
                      <p:childTnLst>
                        <p:par>
                          <p:cTn fill="hold" id="25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6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3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8"/>
                                        <p:tgtEl>
                                          <p:spTgt spid="1048693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9"/>
                                        <p:tgtEl>
                                          <p:spTgt spid="1048693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0" nodeType="clickPar">
                      <p:stCondLst>
                        <p:cond delay="indefinite"/>
                      </p:stCondLst>
                      <p:childTnLst>
                        <p:par>
                          <p:cTn fill="hold" id="31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2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3">
                                            <p:txEl>
                                              <p:charRg st="15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4"/>
                                        <p:tgtEl>
                                          <p:spTgt spid="1048693">
                                            <p:txEl>
                                              <p:charRg st="15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5"/>
                                        <p:tgtEl>
                                          <p:spTgt spid="1048693">
                                            <p:txEl>
                                              <p:charRg st="15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92" grpId="0" uiExpand="0" build="p" bldLvl="1"/>
      <p:bldP spid="1048693" grpId="0" uiExpand="0" build="p" bldLvl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94" name=""/>
          <p:cNvSpPr txBox="1"/>
          <p:nvPr/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fld id="{566ABCEB-ACFC-4714-9973-3DA970169C29}" type="datetime1">
              <a:rPr altLang="en-US" sz="1400" lang="zh-CN"/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t>2019/5/31</a:t>
            </a:fld>
            <a:endParaRPr altLang="en-US" sz="1400" lang="zh-CN"/>
          </a:p>
        </p:txBody>
      </p:sp>
      <p:sp>
        <p:nvSpPr>
          <p:cNvPr id="1048695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algn="r" eaLnBrk="1" hangingPunct="1" indent="0" latinLnBrk="1" lvl="0" marL="0">
              <a:spcBef>
                <a:spcPct val="0"/>
              </a:spcBef>
              <a:buFontTx/>
              <a:buNone/>
            </a:pPr>
            <a:fld id="{566ABCEB-ACFC-4714-9973-3DA970169C29}" type="slidenum">
              <a:rPr altLang="zh-CN" sz="1400" lang="en-US"/>
              <a:pPr algn="r" eaLnBrk="1" hangingPunct="1" indent="0" latinLnBrk="1" lvl="0" marL="0">
                <a:spcBef>
                  <a:spcPct val="0"/>
                </a:spcBef>
                <a:buFontTx/>
                <a:buNone/>
              </a:pPr>
              <a:t>29</a:t>
            </a:fld>
            <a:endParaRPr altLang="zh-CN" sz="1400" lang="en-US"/>
          </a:p>
        </p:txBody>
      </p:sp>
      <p:sp>
        <p:nvSpPr>
          <p:cNvPr id="1048696" name=""/>
          <p:cNvSpPr/>
          <p:nvPr>
            <p:ph type="title" sz="full" idx="0"/>
          </p:nvPr>
        </p:nvSpPr>
        <p:spPr>
          <a:xfrm rot="0">
            <a:off x="685800" y="304800"/>
            <a:ext cx="77724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</a:lstStyle>
          <a:p>
            <a:pPr algn="l" eaLnBrk="1" hangingPunct="1" latinLnBrk="1" lvl="0"/>
            <a:r>
              <a:rPr altLang="en-US" b="1" sz="5400" lang="zh-CN">
                <a:solidFill>
                  <a:srgbClr val="FFFF00"/>
                </a:solidFill>
                <a:latin typeface="华文新魏" pitchFamily="2" charset="-122"/>
                <a:ea typeface="华文新魏" pitchFamily="2" charset="-122"/>
              </a:rPr>
              <a:t>（</a:t>
            </a:r>
            <a:r>
              <a:rPr altLang="zh-CN" b="1" sz="5400" lang="en-US">
                <a:solidFill>
                  <a:srgbClr val="FFFF00"/>
                </a:solidFill>
                <a:latin typeface="华文新魏" pitchFamily="2" charset="-122"/>
                <a:ea typeface="华文新魏" pitchFamily="2" charset="-122"/>
              </a:rPr>
              <a:t>4</a:t>
            </a:r>
            <a:r>
              <a:rPr altLang="en-US" b="1" sz="5400" lang="zh-CN">
                <a:solidFill>
                  <a:srgbClr val="FFFF00"/>
                </a:solidFill>
                <a:latin typeface="华文新魏" pitchFamily="2" charset="-122"/>
                <a:ea typeface="华文新魏" pitchFamily="2" charset="-122"/>
              </a:rPr>
              <a:t>）焊瘤</a:t>
            </a:r>
          </a:p>
        </p:txBody>
      </p:sp>
      <p:sp>
        <p:nvSpPr>
          <p:cNvPr id="1048697" name=""/>
          <p:cNvSpPr/>
          <p:nvPr>
            <p:ph type="body" sz="full" idx="1"/>
          </p:nvPr>
        </p:nvSpPr>
        <p:spPr>
          <a:xfrm rot="0">
            <a:off x="457200" y="1219200"/>
            <a:ext cx="4953000" cy="3048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eaLnBrk="1" hangingPunct="1" latinLnBrk="1" lvl="0">
              <a:lnSpc>
                <a:spcPct val="90000"/>
              </a:lnSpc>
              <a:buFontTx/>
              <a:buNone/>
            </a:pPr>
            <a:r>
              <a:rPr altLang="en-US" b="1" sz="4000" lang="zh-CN">
                <a:latin typeface="华文新魏" pitchFamily="2" charset="-122"/>
                <a:ea typeface="华文新魏" pitchFamily="2" charset="-122"/>
              </a:rPr>
              <a:t>对静载强度无影响</a:t>
            </a:r>
          </a:p>
          <a:p>
            <a:pPr eaLnBrk="1" hangingPunct="1" latinLnBrk="1" lvl="0">
              <a:lnSpc>
                <a:spcPct val="90000"/>
              </a:lnSpc>
              <a:buFontTx/>
              <a:buNone/>
            </a:pPr>
            <a:r>
              <a:rPr altLang="en-US" b="1" sz="4000" lang="zh-CN">
                <a:latin typeface="华文新魏" pitchFamily="2" charset="-122"/>
                <a:ea typeface="华文新魏" pitchFamily="2" charset="-122"/>
              </a:rPr>
              <a:t>引起应力集中，使动载强度降低。</a:t>
            </a:r>
          </a:p>
          <a:p>
            <a:pPr eaLnBrk="1" hangingPunct="1" latinLnBrk="1" lvl="0">
              <a:lnSpc>
                <a:spcPct val="90000"/>
              </a:lnSpc>
              <a:buFontTx/>
              <a:buNone/>
            </a:pPr>
            <a:endParaRPr altLang="en-US" b="1" sz="2400" lang="zh-CN">
              <a:latin typeface="华文新魏" pitchFamily="2" charset="-122"/>
              <a:ea typeface="华文新魏" pitchFamily="2" charset="-122"/>
            </a:endParaRPr>
          </a:p>
          <a:p>
            <a:pPr eaLnBrk="1" hangingPunct="1" latinLnBrk="1" lvl="0">
              <a:lnSpc>
                <a:spcPct val="90000"/>
              </a:lnSpc>
              <a:buFontTx/>
              <a:buNone/>
            </a:pPr>
            <a:r>
              <a:rPr altLang="zh-CN" b="1" sz="4800" lang="en-US">
                <a:solidFill>
                  <a:srgbClr val="FFFF00"/>
                </a:solidFill>
                <a:latin typeface="华文新魏" pitchFamily="2" charset="-122"/>
                <a:ea typeface="华文新魏" pitchFamily="2" charset="-122"/>
              </a:rPr>
              <a:t>（5</a:t>
            </a:r>
            <a:r>
              <a:rPr altLang="en-US" b="1" sz="4800" lang="zh-CN">
                <a:solidFill>
                  <a:srgbClr val="FFFF00"/>
                </a:solidFill>
                <a:latin typeface="华文新魏" pitchFamily="2" charset="-122"/>
                <a:ea typeface="华文新魏" pitchFamily="2" charset="-122"/>
              </a:rPr>
              <a:t>）烧穿</a:t>
            </a:r>
          </a:p>
        </p:txBody>
      </p:sp>
      <p:sp>
        <p:nvSpPr>
          <p:cNvPr id="1048698" name=""/>
          <p:cNvSpPr txBox="1"/>
          <p:nvPr/>
        </p:nvSpPr>
        <p:spPr>
          <a:xfrm rot="0">
            <a:off x="762000" y="4495800"/>
            <a:ext cx="7620000" cy="1311275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eaLnBrk="1" hangingPunct="1" indent="0" latinLnBrk="1" lvl="0" marL="0">
              <a:spcBef>
                <a:spcPct val="50000"/>
              </a:spcBef>
              <a:buFontTx/>
              <a:buNone/>
            </a:pPr>
            <a:r>
              <a:rPr altLang="en-US" b="1" sz="4000" lang="zh-CN">
                <a:ea typeface="华文新魏" pitchFamily="2" charset="-122"/>
              </a:rPr>
              <a:t>部分熔化金属从焊缝反面漏出，甚至烧穿成洞，使接头强度下降。</a:t>
            </a:r>
            <a:r>
              <a:rPr altLang="en-US" sz="3600" lang="zh-CN"/>
              <a:t> </a:t>
            </a:r>
          </a:p>
        </p:txBody>
      </p:sp>
      <p:pic>
        <p:nvPicPr>
          <p:cNvPr id="2097181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5562600" y="685800"/>
            <a:ext cx="3095625" cy="1666875"/>
          </a:xfrm>
          <a:prstGeom prst="rect"/>
          <a:noFill/>
          <a:ln>
            <a:noFill/>
          </a:ln>
        </p:spPr>
      </p:pic>
      <p:pic>
        <p:nvPicPr>
          <p:cNvPr id="2097182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4705350" y="2590800"/>
            <a:ext cx="4286250" cy="1905000"/>
          </a:xfrm>
          <a:prstGeom prst="rect"/>
          <a:noFill/>
          <a:ln>
            <a:noFill/>
          </a:ln>
        </p:spPr>
      </p:pic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7"/>
                                        <p:tgtEl>
                                          <p:spTgt spid="209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 nodeType="clickPar">
                      <p:stCondLst>
                        <p:cond delay="indefinite"/>
                      </p:stCondLst>
                      <p:childTnLst>
                        <p:par>
                          <p:cTn fill="hold" id="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7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dur="500" id="12"/>
                                        <p:tgtEl>
                                          <p:spTgt spid="1048697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 nodeType="clickPar">
                      <p:stCondLst>
                        <p:cond delay="indefinite"/>
                      </p:stCondLst>
                      <p:childTnLst>
                        <p:par>
                          <p:cTn fill="hold" id="1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" nodeType="clickEffect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7">
                                            <p:txEl>
                                              <p:charRg st="9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dur="500" id="17"/>
                                        <p:tgtEl>
                                          <p:spTgt spid="1048697">
                                            <p:txEl>
                                              <p:charRg st="9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" nodeType="clickPar">
                      <p:stCondLst>
                        <p:cond delay="indefinite"/>
                      </p:stCondLst>
                      <p:childTnLst>
                        <p:par>
                          <p:cTn fill="hold" id="1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0" nodeType="clickEffect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7">
                                            <p:txEl>
                                              <p:charRg st="26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dur="500" id="22"/>
                                        <p:tgtEl>
                                          <p:spTgt spid="1048697">
                                            <p:txEl>
                                              <p:charRg st="26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 nodeType="clickPar">
                      <p:stCondLst>
                        <p:cond delay="indefinite"/>
                      </p:stCondLst>
                      <p:childTnLst>
                        <p:par>
                          <p:cTn fill="hold" id="2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27"/>
                                        <p:tgtEl>
                                          <p:spTgt spid="209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8" nodeType="clickPar">
                      <p:stCondLst>
                        <p:cond delay="indefinite"/>
                      </p:stCondLst>
                      <p:childTnLst>
                        <p:par>
                          <p:cTn fill="hold" id="2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0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2"/>
                                        <p:tgtEl>
                                          <p:spTgt spid="1048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3"/>
                                        <p:tgtEl>
                                          <p:spTgt spid="1048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97" grpId="0" uiExpand="0" build="p" bldLvl="1"/>
      <p:bldP spid="1048698" grpId="0" uiExpand="0" build="whol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6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</a:lstStyle>
          <a:p>
            <a:r>
              <a:rPr altLang="en-US" lang="zh-CN"/>
              <a:t>电弧焊</a:t>
            </a:r>
          </a:p>
        </p:txBody>
      </p:sp>
      <p:sp>
        <p:nvSpPr>
          <p:cNvPr id="1048597" name=""/>
          <p:cNvSpPr/>
          <p:nvPr>
            <p:ph sz="full" idx="1"/>
          </p:nvPr>
        </p:nvSpPr>
        <p:spPr>
          <a:xfrm rot="0">
            <a:off x="685800" y="1981200"/>
            <a:ext cx="7772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endParaRPr altLang="en-US" lang="zh-CN"/>
          </a:p>
        </p:txBody>
      </p:sp>
      <p:sp>
        <p:nvSpPr>
          <p:cNvPr id="1048598" name=""/>
          <p:cNvSpPr txBox="1"/>
          <p:nvPr/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fld id="{566ABCEB-ACFC-4714-9973-3DA970169C29}" type="datetime1">
              <a:rPr altLang="en-US" sz="1400" lang="zh-CN"/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t>2019/5/31</a:t>
            </a:fld>
            <a:endParaRPr altLang="en-US" sz="1400" lang="zh-CN"/>
          </a:p>
        </p:txBody>
      </p:sp>
      <p:sp>
        <p:nvSpPr>
          <p:cNvPr id="1048599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algn="r" eaLnBrk="1" hangingPunct="1" indent="0" latinLnBrk="1" lvl="0" marL="0">
              <a:spcBef>
                <a:spcPct val="0"/>
              </a:spcBef>
              <a:buFontTx/>
              <a:buNone/>
            </a:pPr>
            <a:fld id="{566ABCEB-ACFC-4714-9973-3DA970169C29}" type="slidenum">
              <a:rPr altLang="zh-CN" sz="1400" lang="en-US"/>
              <a:pPr algn="r" eaLnBrk="1" hangingPunct="1" indent="0" latinLnBrk="1" lvl="0" marL="0">
                <a:spcBef>
                  <a:spcPct val="0"/>
                </a:spcBef>
                <a:buFontTx/>
                <a:buNone/>
              </a:pPr>
              <a:t>3</a:t>
            </a:fld>
            <a:endParaRPr altLang="zh-CN" sz="1400" lang="en-US"/>
          </a:p>
        </p:txBody>
      </p:sp>
      <p:pic>
        <p:nvPicPr>
          <p:cNvPr id="2097155" name="" descr="C:\Users\Dell\Desktop\timgBN9IJR6E.jpg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4786312" y="2357437"/>
            <a:ext cx="4162425" cy="2857500"/>
          </a:xfrm>
          <a:prstGeom prst="rect"/>
          <a:noFill/>
          <a:ln>
            <a:noFill/>
          </a:ln>
        </p:spPr>
      </p:pic>
      <p:sp>
        <p:nvSpPr>
          <p:cNvPr id="1048600" name=""/>
          <p:cNvSpPr txBox="1"/>
          <p:nvPr/>
        </p:nvSpPr>
        <p:spPr>
          <a:xfrm rot="0">
            <a:off x="1285875" y="5500687"/>
            <a:ext cx="2143125" cy="461962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eaLnBrk="1" hangingPunct="1" indent="0" latinLnBrk="1" lvl="0" marL="0">
              <a:buFontTx/>
              <a:buNone/>
            </a:pPr>
            <a:r>
              <a:rPr altLang="en-US" sz="2400" lang="zh-CN"/>
              <a:t>手工电弧焊</a:t>
            </a:r>
          </a:p>
        </p:txBody>
      </p:sp>
      <p:sp>
        <p:nvSpPr>
          <p:cNvPr id="1048601" name=""/>
          <p:cNvSpPr txBox="1"/>
          <p:nvPr/>
        </p:nvSpPr>
        <p:spPr>
          <a:xfrm rot="0">
            <a:off x="5857875" y="5467350"/>
            <a:ext cx="1928812" cy="461962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eaLnBrk="1" hangingPunct="1" indent="0" latinLnBrk="1" lvl="0" marL="0">
              <a:buFontTx/>
              <a:buNone/>
            </a:pPr>
            <a:r>
              <a:rPr altLang="en-US" sz="2400" lang="zh-CN"/>
              <a:t>自动焊机</a:t>
            </a:r>
          </a:p>
        </p:txBody>
      </p:sp>
      <p:pic>
        <p:nvPicPr>
          <p:cNvPr id="2097156" name="" descr="C:\Users\Dell\Desktop\timgSSP3LFD4.jpg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17627" b="6818"/>
          <a:stretch>
            <a:fillRect/>
          </a:stretch>
        </p:blipFill>
        <p:spPr>
          <a:xfrm rot="0">
            <a:off x="357187" y="2357437"/>
            <a:ext cx="3898900" cy="2928937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99" name=""/>
          <p:cNvSpPr txBox="1"/>
          <p:nvPr/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fld id="{566ABCEB-ACFC-4714-9973-3DA970169C29}" type="datetime1">
              <a:rPr altLang="en-US" sz="1400" lang="zh-CN"/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t>2019/5/31</a:t>
            </a:fld>
            <a:endParaRPr altLang="en-US" sz="1400" lang="zh-CN"/>
          </a:p>
        </p:txBody>
      </p:sp>
      <p:sp>
        <p:nvSpPr>
          <p:cNvPr id="1048700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algn="r" eaLnBrk="1" hangingPunct="1" indent="0" latinLnBrk="1" lvl="0" marL="0">
              <a:spcBef>
                <a:spcPct val="0"/>
              </a:spcBef>
              <a:buFontTx/>
              <a:buNone/>
            </a:pPr>
            <a:fld id="{566ABCEB-ACFC-4714-9973-3DA970169C29}" type="slidenum">
              <a:rPr altLang="zh-CN" sz="1400" lang="en-US"/>
              <a:pPr algn="r" eaLnBrk="1" hangingPunct="1" indent="0" latinLnBrk="1" lvl="0" marL="0">
                <a:spcBef>
                  <a:spcPct val="0"/>
                </a:spcBef>
                <a:buFontTx/>
                <a:buNone/>
              </a:pPr>
              <a:t>30</a:t>
            </a:fld>
            <a:endParaRPr altLang="zh-CN" sz="1400" lang="en-US"/>
          </a:p>
        </p:txBody>
      </p:sp>
      <p:sp>
        <p:nvSpPr>
          <p:cNvPr id="1048701" name=""/>
          <p:cNvSpPr/>
          <p:nvPr>
            <p:ph type="title" sz="full" idx="0"/>
          </p:nvPr>
        </p:nvSpPr>
        <p:spPr>
          <a:xfrm rot="0">
            <a:off x="609600" y="381000"/>
            <a:ext cx="7772400" cy="6096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</a:lstStyle>
          <a:p>
            <a:pPr algn="l" eaLnBrk="1" hangingPunct="1" latinLnBrk="1" lvl="0"/>
            <a:r>
              <a:rPr altLang="zh-CN" b="1" sz="5400" lang="en-US">
                <a:solidFill>
                  <a:srgbClr val="FFFF00"/>
                </a:solidFill>
                <a:latin typeface="华文新魏" pitchFamily="2" charset="-122"/>
                <a:ea typeface="华文新魏" pitchFamily="2" charset="-122"/>
              </a:rPr>
              <a:t>3</a:t>
            </a:r>
            <a:r>
              <a:rPr altLang="en-US" b="1" sz="5400" lang="zh-CN">
                <a:solidFill>
                  <a:srgbClr val="FFFF00"/>
                </a:solidFill>
                <a:latin typeface="华文新魏" pitchFamily="2" charset="-122"/>
                <a:ea typeface="华文新魏" pitchFamily="2" charset="-122"/>
              </a:rPr>
              <a:t>、焊缝内部缺陷</a:t>
            </a:r>
          </a:p>
        </p:txBody>
      </p:sp>
      <p:sp>
        <p:nvSpPr>
          <p:cNvPr id="1048702" name=""/>
          <p:cNvSpPr/>
          <p:nvPr>
            <p:ph type="body" sz="full" idx="1"/>
          </p:nvPr>
        </p:nvSpPr>
        <p:spPr>
          <a:xfrm rot="0">
            <a:off x="381000" y="1219200"/>
            <a:ext cx="8458200" cy="495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eaLnBrk="1" hangingPunct="1" latinLnBrk="1" lvl="0">
              <a:lnSpc>
                <a:spcPct val="90000"/>
              </a:lnSpc>
              <a:buFontTx/>
              <a:buNone/>
            </a:pPr>
            <a:r>
              <a:rPr altLang="en-US" b="1" sz="4000" lang="zh-CN">
                <a:solidFill>
                  <a:srgbClr val="FFFF00"/>
                </a:solidFill>
                <a:latin typeface="华文新魏" pitchFamily="2" charset="-122"/>
                <a:ea typeface="华文新魏" pitchFamily="2" charset="-122"/>
              </a:rPr>
              <a:t>（</a:t>
            </a:r>
            <a:r>
              <a:rPr altLang="zh-CN" b="1" sz="4000" lang="en-US">
                <a:solidFill>
                  <a:srgbClr val="FFFF00"/>
                </a:solidFill>
                <a:latin typeface="华文新魏" pitchFamily="2" charset="-122"/>
                <a:ea typeface="华文新魏" pitchFamily="2" charset="-122"/>
              </a:rPr>
              <a:t>1</a:t>
            </a:r>
            <a:r>
              <a:rPr altLang="en-US" b="1" sz="4000" lang="zh-CN">
                <a:solidFill>
                  <a:srgbClr val="FFFF00"/>
                </a:solidFill>
                <a:latin typeface="华文新魏" pitchFamily="2" charset="-122"/>
                <a:ea typeface="华文新魏" pitchFamily="2" charset="-122"/>
              </a:rPr>
              <a:t>）未焊透</a:t>
            </a:r>
          </a:p>
          <a:p>
            <a:pPr eaLnBrk="1" hangingPunct="1" latinLnBrk="1" lvl="0">
              <a:lnSpc>
                <a:spcPct val="90000"/>
              </a:lnSpc>
              <a:buFontTx/>
              <a:buNone/>
            </a:pPr>
            <a:r>
              <a:rPr altLang="en-US" b="1" sz="4000" lang="zh-CN">
                <a:latin typeface="华文新魏" pitchFamily="2" charset="-122"/>
                <a:ea typeface="华文新魏" pitchFamily="2" charset="-122"/>
              </a:rPr>
              <a:t>应力集中严重，降低强度，开裂根源。</a:t>
            </a:r>
          </a:p>
          <a:p>
            <a:pPr eaLnBrk="1" hangingPunct="1" latinLnBrk="1" lvl="0">
              <a:lnSpc>
                <a:spcPct val="90000"/>
              </a:lnSpc>
              <a:buFontTx/>
              <a:buNone/>
            </a:pPr>
            <a:r>
              <a:rPr altLang="zh-CN" b="1" sz="4000" lang="en-US">
                <a:solidFill>
                  <a:srgbClr val="FFFF00"/>
                </a:solidFill>
                <a:latin typeface="华文新魏" pitchFamily="2" charset="-122"/>
                <a:ea typeface="华文新魏" pitchFamily="2" charset="-122"/>
              </a:rPr>
              <a:t>（2</a:t>
            </a:r>
            <a:r>
              <a:rPr altLang="en-US" b="1" sz="4000" lang="zh-CN">
                <a:solidFill>
                  <a:srgbClr val="FFFF00"/>
                </a:solidFill>
                <a:latin typeface="华文新魏" pitchFamily="2" charset="-122"/>
                <a:ea typeface="华文新魏" pitchFamily="2" charset="-122"/>
              </a:rPr>
              <a:t>）夹渣 </a:t>
            </a:r>
          </a:p>
          <a:p>
            <a:pPr eaLnBrk="1" hangingPunct="1" latinLnBrk="1" lvl="0">
              <a:lnSpc>
                <a:spcPct val="90000"/>
              </a:lnSpc>
              <a:buFontTx/>
              <a:buNone/>
            </a:pPr>
            <a:r>
              <a:rPr altLang="en-US" b="1" sz="4000" lang="zh-CN">
                <a:latin typeface="华文新魏" pitchFamily="2" charset="-122"/>
                <a:ea typeface="华文新魏" pitchFamily="2" charset="-122"/>
              </a:rPr>
              <a:t>减少工作截面，造成应力集中，降低焊缝强度和冲击韧性。</a:t>
            </a:r>
          </a:p>
          <a:p>
            <a:pPr eaLnBrk="1" hangingPunct="1" latinLnBrk="1" lvl="0">
              <a:lnSpc>
                <a:spcPct val="90000"/>
              </a:lnSpc>
              <a:buFontTx/>
              <a:buNone/>
            </a:pPr>
            <a:r>
              <a:rPr altLang="zh-CN" b="1" sz="4000" lang="en-US">
                <a:solidFill>
                  <a:srgbClr val="FFFF00"/>
                </a:solidFill>
                <a:latin typeface="华文新魏" pitchFamily="2" charset="-122"/>
                <a:ea typeface="华文新魏" pitchFamily="2" charset="-122"/>
              </a:rPr>
              <a:t>（3</a:t>
            </a:r>
            <a:r>
              <a:rPr altLang="en-US" b="1" sz="4000" lang="zh-CN">
                <a:solidFill>
                  <a:srgbClr val="FFFF00"/>
                </a:solidFill>
                <a:latin typeface="华文新魏" pitchFamily="2" charset="-122"/>
                <a:ea typeface="华文新魏" pitchFamily="2" charset="-122"/>
              </a:rPr>
              <a:t>）气孔 </a:t>
            </a:r>
          </a:p>
          <a:p>
            <a:pPr eaLnBrk="1" hangingPunct="1" latinLnBrk="1" lvl="0">
              <a:lnSpc>
                <a:spcPct val="90000"/>
              </a:lnSpc>
              <a:buFontTx/>
              <a:buNone/>
            </a:pPr>
            <a:r>
              <a:rPr altLang="en-US" b="1" sz="4000" lang="zh-CN">
                <a:latin typeface="华文新魏" pitchFamily="2" charset="-122"/>
                <a:ea typeface="华文新魏" pitchFamily="2" charset="-122"/>
              </a:rPr>
              <a:t>减少有效工作截面，降低机械强度。</a:t>
            </a:r>
          </a:p>
          <a:p>
            <a:pPr eaLnBrk="1" hangingPunct="1" latinLnBrk="1" lvl="0">
              <a:lnSpc>
                <a:spcPct val="90000"/>
              </a:lnSpc>
              <a:buFontTx/>
              <a:buNone/>
            </a:pPr>
            <a:r>
              <a:rPr altLang="zh-CN" b="1" sz="4000" lang="en-US">
                <a:solidFill>
                  <a:srgbClr val="FFFF00"/>
                </a:solidFill>
                <a:latin typeface="华文新魏" pitchFamily="2" charset="-122"/>
                <a:ea typeface="华文新魏" pitchFamily="2" charset="-122"/>
              </a:rPr>
              <a:t>（4</a:t>
            </a:r>
            <a:r>
              <a:rPr altLang="en-US" b="1" sz="4000" lang="zh-CN">
                <a:solidFill>
                  <a:srgbClr val="FFFF00"/>
                </a:solidFill>
                <a:latin typeface="华文新魏" pitchFamily="2" charset="-122"/>
                <a:ea typeface="华文新魏" pitchFamily="2" charset="-122"/>
              </a:rPr>
              <a:t>）裂纹</a:t>
            </a:r>
            <a:r>
              <a:rPr altLang="en-US" b="1" sz="4000" lang="zh-CN">
                <a:latin typeface="华文新魏" pitchFamily="2" charset="-122"/>
                <a:ea typeface="华文新魏" pitchFamily="2" charset="-122"/>
              </a:rPr>
              <a:t>   热裂纹和冷裂纹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6" presetSubtype="3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2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dur="500" id="7"/>
                                        <p:tgtEl>
                                          <p:spTgt spid="1048702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 nodeType="clickPar">
                      <p:stCondLst>
                        <p:cond delay="indefinite"/>
                      </p:stCondLst>
                      <p:childTnLst>
                        <p:par>
                          <p:cTn fill="hold" id="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16" presetSubtype="3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2">
                                            <p:txEl>
                                              <p:charRg st="7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dur="500" id="12"/>
                                        <p:tgtEl>
                                          <p:spTgt spid="1048702">
                                            <p:txEl>
                                              <p:charRg st="7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 nodeType="clickPar">
                      <p:stCondLst>
                        <p:cond delay="indefinite"/>
                      </p:stCondLst>
                      <p:childTnLst>
                        <p:par>
                          <p:cTn fill="hold" id="1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" nodeType="clickEffect" presetClass="entr" presetID="16" presetSubtype="3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2">
                                            <p:txEl>
                                              <p:charRg st="25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dur="500" id="17"/>
                                        <p:tgtEl>
                                          <p:spTgt spid="1048702">
                                            <p:txEl>
                                              <p:charRg st="25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" nodeType="clickPar">
                      <p:stCondLst>
                        <p:cond delay="indefinite"/>
                      </p:stCondLst>
                      <p:childTnLst>
                        <p:par>
                          <p:cTn fill="hold" id="1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0" nodeType="clickEffect" presetClass="entr" presetID="16" presetSubtype="3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2">
                                            <p:txEl>
                                              <p:charRg st="32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dur="500" id="22"/>
                                        <p:tgtEl>
                                          <p:spTgt spid="1048702">
                                            <p:txEl>
                                              <p:charRg st="32" end="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 nodeType="clickPar">
                      <p:stCondLst>
                        <p:cond delay="indefinite"/>
                      </p:stCondLst>
                      <p:childTnLst>
                        <p:par>
                          <p:cTn fill="hold" id="2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5" nodeType="clickEffect" presetClass="entr" presetID="16" presetSubtype="3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2">
                                            <p:txEl>
                                              <p:charRg st="59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dur="500" id="27"/>
                                        <p:tgtEl>
                                          <p:spTgt spid="1048702">
                                            <p:txEl>
                                              <p:charRg st="59" end="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8" nodeType="clickPar">
                      <p:stCondLst>
                        <p:cond delay="indefinite"/>
                      </p:stCondLst>
                      <p:childTnLst>
                        <p:par>
                          <p:cTn fill="hold" id="2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0" nodeType="clickEffect" presetClass="entr" presetID="16" presetSubtype="3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2">
                                            <p:txEl>
                                              <p:charRg st="66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dur="500" id="32"/>
                                        <p:tgtEl>
                                          <p:spTgt spid="1048702">
                                            <p:txEl>
                                              <p:charRg st="66" end="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 nodeType="clickPar">
                      <p:stCondLst>
                        <p:cond delay="indefinite"/>
                      </p:stCondLst>
                      <p:childTnLst>
                        <p:par>
                          <p:cTn fill="hold" id="3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5" nodeType="clickEffect" presetClass="entr" presetID="16" presetSubtype="3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2">
                                            <p:txEl>
                                              <p:charRg st="83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dur="500" id="37"/>
                                        <p:tgtEl>
                                          <p:spTgt spid="1048702">
                                            <p:txEl>
                                              <p:charRg st="83" end="9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02" grpId="0" uiExpand="0" build="p" bldLvl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03" name=""/>
          <p:cNvSpPr txBox="1"/>
          <p:nvPr/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fld id="{566ABCEB-ACFC-4714-9973-3DA970169C29}" type="datetime1">
              <a:rPr altLang="en-US" sz="1400" lang="zh-CN"/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t>2019/5/31</a:t>
            </a:fld>
            <a:endParaRPr altLang="en-US" sz="1400" lang="zh-CN"/>
          </a:p>
        </p:txBody>
      </p:sp>
      <p:sp>
        <p:nvSpPr>
          <p:cNvPr id="1048704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algn="r" eaLnBrk="1" hangingPunct="1" indent="0" latinLnBrk="1" lvl="0" marL="0">
              <a:spcBef>
                <a:spcPct val="0"/>
              </a:spcBef>
              <a:buFontTx/>
              <a:buNone/>
            </a:pPr>
            <a:fld id="{566ABCEB-ACFC-4714-9973-3DA970169C29}" type="slidenum">
              <a:rPr altLang="zh-CN" sz="1400" lang="en-US"/>
              <a:pPr algn="r" eaLnBrk="1" hangingPunct="1" indent="0" latinLnBrk="1" lvl="0" marL="0">
                <a:spcBef>
                  <a:spcPct val="0"/>
                </a:spcBef>
                <a:buFontTx/>
                <a:buNone/>
              </a:pPr>
              <a:t>31</a:t>
            </a:fld>
            <a:endParaRPr altLang="zh-CN" sz="1400" lang="en-US"/>
          </a:p>
        </p:txBody>
      </p:sp>
      <p:sp>
        <p:nvSpPr>
          <p:cNvPr id="1048705" name=""/>
          <p:cNvSpPr/>
          <p:nvPr>
            <p:ph type="body" sz="full" idx="1"/>
          </p:nvPr>
        </p:nvSpPr>
        <p:spPr>
          <a:xfrm rot="0">
            <a:off x="685800" y="914400"/>
            <a:ext cx="8077200" cy="51816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eaLnBrk="1" hangingPunct="1" latinLnBrk="1" lvl="0">
              <a:buFontTx/>
              <a:buNone/>
            </a:pPr>
            <a:r>
              <a:rPr altLang="en-US" b="1" sz="4000" lang="zh-CN">
                <a:latin typeface="华文新魏" pitchFamily="2" charset="-122"/>
                <a:ea typeface="华文新魏" pitchFamily="2" charset="-122"/>
              </a:rPr>
              <a:t>热裂纹是由液态到固态结晶中产生</a:t>
            </a:r>
          </a:p>
          <a:p>
            <a:pPr eaLnBrk="1" hangingPunct="1" latinLnBrk="1" lvl="0">
              <a:buFontTx/>
              <a:buNone/>
            </a:pPr>
            <a:r>
              <a:rPr altLang="en-US" b="1" sz="4000" lang="zh-CN">
                <a:latin typeface="华文新魏" pitchFamily="2" charset="-122"/>
                <a:ea typeface="华文新魏" pitchFamily="2" charset="-122"/>
              </a:rPr>
              <a:t>焊缝中存在低熔点物质（</a:t>
            </a:r>
            <a:r>
              <a:rPr altLang="zh-CN" b="1" sz="4000" lang="en-US">
                <a:latin typeface="华文新魏" pitchFamily="2" charset="-122"/>
                <a:ea typeface="华文新魏" pitchFamily="2" charset="-122"/>
              </a:rPr>
              <a:t>FeS</a:t>
            </a:r>
            <a:r>
              <a:rPr altLang="en-US" b="1" sz="4000" lang="zh-CN">
                <a:latin typeface="华文新魏" pitchFamily="2" charset="-122"/>
                <a:ea typeface="华文新魏" pitchFamily="2" charset="-122"/>
              </a:rPr>
              <a:t>），受到较大的焊接应力，容易在晶粒之间引起破裂。</a:t>
            </a:r>
          </a:p>
          <a:p>
            <a:pPr eaLnBrk="1" hangingPunct="1" latinLnBrk="1" lvl="0">
              <a:buFontTx/>
              <a:buNone/>
            </a:pPr>
            <a:r>
              <a:rPr altLang="en-US" b="1" sz="4000" lang="zh-CN">
                <a:latin typeface="华文新魏" pitchFamily="2" charset="-122"/>
                <a:ea typeface="华文新魏" pitchFamily="2" charset="-122"/>
              </a:rPr>
              <a:t>焊件及焊条内含</a:t>
            </a:r>
            <a:r>
              <a:rPr altLang="zh-CN" b="1" sz="4000" lang="en-US">
                <a:latin typeface="华文新魏" pitchFamily="2" charset="-122"/>
                <a:ea typeface="华文新魏" pitchFamily="2" charset="-122"/>
              </a:rPr>
              <a:t>S</a:t>
            </a:r>
            <a:r>
              <a:rPr altLang="en-US" b="1" sz="4000" lang="zh-CN">
                <a:latin typeface="华文新魏" pitchFamily="2" charset="-122"/>
                <a:ea typeface="华文新魏" pitchFamily="2" charset="-122"/>
              </a:rPr>
              <a:t>、</a:t>
            </a:r>
            <a:r>
              <a:rPr altLang="zh-CN" b="1" sz="4000" lang="en-US">
                <a:latin typeface="华文新魏" pitchFamily="2" charset="-122"/>
                <a:ea typeface="华文新魏" pitchFamily="2" charset="-122"/>
              </a:rPr>
              <a:t>Cu</a:t>
            </a:r>
            <a:r>
              <a:rPr altLang="en-US" b="1" sz="4000" lang="zh-CN">
                <a:latin typeface="华文新魏" pitchFamily="2" charset="-122"/>
                <a:ea typeface="华文新魏" pitchFamily="2" charset="-122"/>
              </a:rPr>
              <a:t>等杂质多时，容易产生热裂纹。</a:t>
            </a:r>
          </a:p>
          <a:p>
            <a:pPr eaLnBrk="1" hangingPunct="1" latinLnBrk="1" lvl="0">
              <a:buFontTx/>
              <a:buNone/>
            </a:pPr>
            <a:r>
              <a:rPr altLang="en-US" b="1" sz="4000" lang="zh-CN">
                <a:latin typeface="华文新魏" pitchFamily="2" charset="-122"/>
                <a:ea typeface="华文新魏" pitchFamily="2" charset="-122"/>
              </a:rPr>
              <a:t>热裂纹有沿晶界分布的特征。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5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dur="500" id="7"/>
                                        <p:tgtEl>
                                          <p:spTgt spid="1048705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 nodeType="clickPar">
                      <p:stCondLst>
                        <p:cond delay="indefinite"/>
                      </p:stCondLst>
                      <p:childTnLst>
                        <p:par>
                          <p:cTn fill="hold" id="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5">
                                            <p:txEl>
                                              <p:charRg st="16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dur="500" id="12"/>
                                        <p:tgtEl>
                                          <p:spTgt spid="1048705">
                                            <p:txEl>
                                              <p:charRg st="16" end="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 nodeType="clickPar">
                      <p:stCondLst>
                        <p:cond delay="indefinite"/>
                      </p:stCondLst>
                      <p:childTnLst>
                        <p:par>
                          <p:cTn fill="hold" id="1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" nodeType="clickEffect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5">
                                            <p:txEl>
                                              <p:charRg st="55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dur="500" id="17"/>
                                        <p:tgtEl>
                                          <p:spTgt spid="1048705">
                                            <p:txEl>
                                              <p:charRg st="55" end="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" nodeType="clickPar">
                      <p:stCondLst>
                        <p:cond delay="indefinite"/>
                      </p:stCondLst>
                      <p:childTnLst>
                        <p:par>
                          <p:cTn fill="hold" id="1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0" nodeType="clickEffect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5">
                                            <p:txEl>
                                              <p:charRg st="81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dur="500" id="22"/>
                                        <p:tgtEl>
                                          <p:spTgt spid="1048705">
                                            <p:txEl>
                                              <p:charRg st="81" end="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05" grpId="0" uiExpand="0" build="p" bldLvl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06" name=""/>
          <p:cNvSpPr txBox="1"/>
          <p:nvPr/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fld id="{566ABCEB-ACFC-4714-9973-3DA970169C29}" type="datetime1">
              <a:rPr altLang="en-US" sz="1400" lang="zh-CN"/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t>2019/5/31</a:t>
            </a:fld>
            <a:endParaRPr altLang="en-US" sz="1400" lang="zh-CN"/>
          </a:p>
        </p:txBody>
      </p:sp>
      <p:sp>
        <p:nvSpPr>
          <p:cNvPr id="1048707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algn="r" eaLnBrk="1" hangingPunct="1" indent="0" latinLnBrk="1" lvl="0" marL="0">
              <a:spcBef>
                <a:spcPct val="0"/>
              </a:spcBef>
              <a:buFontTx/>
              <a:buNone/>
            </a:pPr>
            <a:fld id="{566ABCEB-ACFC-4714-9973-3DA970169C29}" type="slidenum">
              <a:rPr altLang="zh-CN" sz="1400" lang="en-US"/>
              <a:pPr algn="r" eaLnBrk="1" hangingPunct="1" indent="0" latinLnBrk="1" lvl="0" marL="0">
                <a:spcBef>
                  <a:spcPct val="0"/>
                </a:spcBef>
                <a:buFontTx/>
                <a:buNone/>
              </a:pPr>
              <a:t>32</a:t>
            </a:fld>
            <a:endParaRPr altLang="zh-CN" sz="1400" lang="en-US"/>
          </a:p>
        </p:txBody>
      </p:sp>
      <p:sp>
        <p:nvSpPr>
          <p:cNvPr id="1048708" name=""/>
          <p:cNvSpPr/>
          <p:nvPr>
            <p:ph type="body" sz="full" idx="1"/>
          </p:nvPr>
        </p:nvSpPr>
        <p:spPr>
          <a:xfrm rot="0">
            <a:off x="304800" y="153987"/>
            <a:ext cx="8610600" cy="58674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eaLnBrk="1" hangingPunct="1" latinLnBrk="1" lvl="0">
              <a:lnSpc>
                <a:spcPct val="90000"/>
              </a:lnSpc>
              <a:buFontTx/>
              <a:buNone/>
            </a:pPr>
            <a:r>
              <a:rPr altLang="en-US" b="1" sz="4000" lang="zh-CN">
                <a:latin typeface="华文新魏" pitchFamily="2" charset="-122"/>
                <a:ea typeface="华文新魏" pitchFamily="2" charset="-122"/>
              </a:rPr>
              <a:t>冷裂纹是冷却过程中产生，</a:t>
            </a:r>
          </a:p>
          <a:p>
            <a:pPr eaLnBrk="1" hangingPunct="1" latinLnBrk="1" lvl="0">
              <a:lnSpc>
                <a:spcPct val="90000"/>
              </a:lnSpc>
              <a:buFontTx/>
              <a:buNone/>
            </a:pPr>
            <a:r>
              <a:rPr altLang="en-US" b="1" sz="4000" lang="zh-CN">
                <a:latin typeface="华文新魏" pitchFamily="2" charset="-122"/>
                <a:ea typeface="华文新魏" pitchFamily="2" charset="-122"/>
              </a:rPr>
              <a:t>由于热影响区或焊缝内形成淬火组织，在高应力作用下，引起晶粒内部的破裂，焊接含碳量较高或合金元素较多的易淬火钢材时，最易产生冷裂纹。</a:t>
            </a:r>
          </a:p>
          <a:p>
            <a:pPr eaLnBrk="1" hangingPunct="1" latinLnBrk="1" lvl="0">
              <a:lnSpc>
                <a:spcPct val="90000"/>
              </a:lnSpc>
              <a:buFontTx/>
              <a:buNone/>
            </a:pPr>
            <a:r>
              <a:rPr altLang="en-US" b="1" sz="4000" lang="zh-CN">
                <a:latin typeface="华文新魏" pitchFamily="2" charset="-122"/>
                <a:ea typeface="华文新魏" pitchFamily="2" charset="-122"/>
              </a:rPr>
              <a:t>焊缝中熔入过多氢，也会引起冷裂纹。</a:t>
            </a:r>
          </a:p>
          <a:p>
            <a:pPr eaLnBrk="1" hangingPunct="1" latinLnBrk="1" lvl="0">
              <a:lnSpc>
                <a:spcPct val="90000"/>
              </a:lnSpc>
              <a:buFontTx/>
              <a:buNone/>
            </a:pPr>
            <a:r>
              <a:rPr altLang="en-US" b="1" sz="4000" lang="zh-CN">
                <a:latin typeface="华文新魏" pitchFamily="2" charset="-122"/>
                <a:ea typeface="华文新魏" pitchFamily="2" charset="-122"/>
              </a:rPr>
              <a:t>还有再热裂纹等</a:t>
            </a:r>
          </a:p>
          <a:p>
            <a:pPr eaLnBrk="1" hangingPunct="1" latinLnBrk="1" lvl="0">
              <a:lnSpc>
                <a:spcPct val="90000"/>
              </a:lnSpc>
              <a:buFontTx/>
              <a:buNone/>
            </a:pPr>
            <a:r>
              <a:rPr altLang="en-US" b="1" sz="4000" lang="zh-CN">
                <a:latin typeface="华文新魏" pitchFamily="2" charset="-122"/>
                <a:ea typeface="华文新魏" pitchFamily="2" charset="-122"/>
              </a:rPr>
              <a:t>裂纹是最危险的一种缺陷，一般不允许存在，一经发现须铲去重焊。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8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dur="500" id="7"/>
                                        <p:tgtEl>
                                          <p:spTgt spid="1048708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 nodeType="clickPar">
                      <p:stCondLst>
                        <p:cond delay="indefinite"/>
                      </p:stCondLst>
                      <p:childTnLst>
                        <p:par>
                          <p:cTn fill="hold" id="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8">
                                            <p:txEl>
                                              <p:charRg st="13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dur="500" id="12"/>
                                        <p:tgtEl>
                                          <p:spTgt spid="1048708">
                                            <p:txEl>
                                              <p:charRg st="13" end="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 nodeType="clickPar">
                      <p:stCondLst>
                        <p:cond delay="indefinite"/>
                      </p:stCondLst>
                      <p:childTnLst>
                        <p:par>
                          <p:cTn fill="hold" id="1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" nodeType="clickEffect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8">
                                            <p:txEl>
                                              <p:charRg st="79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dur="500" id="17"/>
                                        <p:tgtEl>
                                          <p:spTgt spid="1048708">
                                            <p:txEl>
                                              <p:charRg st="79" end="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" nodeType="clickPar">
                      <p:stCondLst>
                        <p:cond delay="indefinite"/>
                      </p:stCondLst>
                      <p:childTnLst>
                        <p:par>
                          <p:cTn fill="hold" id="1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0" nodeType="clickEffect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8">
                                            <p:txEl>
                                              <p:charRg st="97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dur="500" id="22"/>
                                        <p:tgtEl>
                                          <p:spTgt spid="1048708">
                                            <p:txEl>
                                              <p:charRg st="97" end="10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 nodeType="clickPar">
                      <p:stCondLst>
                        <p:cond delay="indefinite"/>
                      </p:stCondLst>
                      <p:childTnLst>
                        <p:par>
                          <p:cTn fill="hold" id="2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5" nodeType="clickEffect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8">
                                            <p:txEl>
                                              <p:charRg st="105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dur="500" id="27"/>
                                        <p:tgtEl>
                                          <p:spTgt spid="1048708">
                                            <p:txEl>
                                              <p:charRg st="105" end="1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08" grpId="0" uiExpand="0" build="p" bldLvl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09" name=""/>
          <p:cNvSpPr txBox="1"/>
          <p:nvPr/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fld id="{566ABCEB-ACFC-4714-9973-3DA970169C29}" type="datetime1">
              <a:rPr altLang="en-US" sz="1400" lang="zh-CN"/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t>2019/5/31</a:t>
            </a:fld>
            <a:endParaRPr altLang="en-US" sz="1400" lang="zh-CN"/>
          </a:p>
        </p:txBody>
      </p:sp>
      <p:sp>
        <p:nvSpPr>
          <p:cNvPr id="1048710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algn="r" eaLnBrk="1" hangingPunct="1" indent="0" latinLnBrk="1" lvl="0" marL="0">
              <a:spcBef>
                <a:spcPct val="0"/>
              </a:spcBef>
              <a:buFontTx/>
              <a:buNone/>
            </a:pPr>
            <a:fld id="{566ABCEB-ACFC-4714-9973-3DA970169C29}" type="slidenum">
              <a:rPr altLang="zh-CN" sz="1400" lang="en-US"/>
              <a:pPr algn="r" eaLnBrk="1" hangingPunct="1" indent="0" latinLnBrk="1" lvl="0" marL="0">
                <a:spcBef>
                  <a:spcPct val="0"/>
                </a:spcBef>
                <a:buFontTx/>
                <a:buNone/>
              </a:pPr>
              <a:t>33</a:t>
            </a:fld>
            <a:endParaRPr altLang="zh-CN" sz="1400" lang="en-US"/>
          </a:p>
        </p:txBody>
      </p:sp>
      <p:sp>
        <p:nvSpPr>
          <p:cNvPr id="1048711" name=""/>
          <p:cNvSpPr/>
          <p:nvPr>
            <p:ph type="title" sz="full" idx="0"/>
          </p:nvPr>
        </p:nvSpPr>
        <p:spPr>
          <a:xfrm rot="0">
            <a:off x="533400" y="304800"/>
            <a:ext cx="7772400" cy="762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</a:lstStyle>
          <a:p>
            <a:pPr algn="l" eaLnBrk="1" hangingPunct="1" latinLnBrk="1" lvl="0"/>
            <a:r>
              <a:rPr altLang="en-US" b="1" sz="5400" lang="zh-CN">
                <a:solidFill>
                  <a:srgbClr val="FFFF00"/>
                </a:solidFill>
                <a:latin typeface="华文新魏" pitchFamily="2" charset="-122"/>
                <a:ea typeface="华文新魏" pitchFamily="2" charset="-122"/>
              </a:rPr>
              <a:t>二、焊接检验</a:t>
            </a:r>
          </a:p>
        </p:txBody>
      </p:sp>
      <p:sp>
        <p:nvSpPr>
          <p:cNvPr id="1048712" name=""/>
          <p:cNvSpPr/>
          <p:nvPr>
            <p:ph type="body" sz="full" idx="1"/>
          </p:nvPr>
        </p:nvSpPr>
        <p:spPr>
          <a:xfrm rot="0">
            <a:off x="152400" y="1143000"/>
            <a:ext cx="8991600" cy="5257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eaLnBrk="1" hangingPunct="1" latinLnBrk="1" lvl="0">
              <a:lnSpc>
                <a:spcPct val="90000"/>
              </a:lnSpc>
              <a:buFontTx/>
              <a:buNone/>
            </a:pPr>
            <a:r>
              <a:rPr altLang="en-US" b="1" sz="4000" lang="zh-CN">
                <a:latin typeface="华文新魏" pitchFamily="2" charset="-122"/>
                <a:ea typeface="华文新魏" pitchFamily="2" charset="-122"/>
              </a:rPr>
              <a:t>外观检查、无损探伤和机械性能试验（水压与气压），以无损探伤为主。</a:t>
            </a:r>
          </a:p>
          <a:p>
            <a:pPr eaLnBrk="1" hangingPunct="1" latinLnBrk="1" lvl="0">
              <a:lnSpc>
                <a:spcPct val="90000"/>
              </a:lnSpc>
              <a:buFontTx/>
              <a:buNone/>
            </a:pPr>
            <a:r>
              <a:rPr altLang="zh-CN" b="1" sz="4000" lang="en-US">
                <a:solidFill>
                  <a:srgbClr val="FFFF00"/>
                </a:solidFill>
                <a:latin typeface="华文新魏" pitchFamily="2" charset="-122"/>
                <a:ea typeface="华文新魏" pitchFamily="2" charset="-122"/>
              </a:rPr>
              <a:t>1</a:t>
            </a:r>
            <a:r>
              <a:rPr altLang="en-US" b="1" sz="4000" lang="zh-CN">
                <a:solidFill>
                  <a:srgbClr val="FFFF00"/>
                </a:solidFill>
                <a:latin typeface="华文新魏" pitchFamily="2" charset="-122"/>
                <a:ea typeface="华文新魏" pitchFamily="2" charset="-122"/>
              </a:rPr>
              <a:t>、外观检查</a:t>
            </a:r>
          </a:p>
          <a:p>
            <a:pPr eaLnBrk="1" hangingPunct="1" latinLnBrk="1" lvl="0">
              <a:lnSpc>
                <a:spcPct val="90000"/>
              </a:lnSpc>
              <a:buFontTx/>
              <a:buNone/>
            </a:pPr>
            <a:r>
              <a:rPr altLang="zh-CN" b="1" sz="4000" lang="en-US">
                <a:latin typeface="华文新魏" pitchFamily="2" charset="-122"/>
                <a:ea typeface="华文新魏" pitchFamily="2" charset="-122"/>
              </a:rPr>
              <a:t>肉眼或用5</a:t>
            </a:r>
            <a:r>
              <a:rPr altLang="en-US" b="1" sz="4000" lang="zh-CN">
                <a:latin typeface="华文新魏" pitchFamily="2" charset="-122"/>
                <a:ea typeface="华文新魏" pitchFamily="2" charset="-122"/>
              </a:rPr>
              <a:t>－</a:t>
            </a:r>
            <a:r>
              <a:rPr altLang="zh-CN" b="1" sz="4000" lang="en-US">
                <a:latin typeface="华文新魏" pitchFamily="2" charset="-122"/>
                <a:ea typeface="华文新魏" pitchFamily="2" charset="-122"/>
              </a:rPr>
              <a:t>20</a:t>
            </a:r>
            <a:r>
              <a:rPr altLang="en-US" b="1" sz="4000" lang="zh-CN">
                <a:latin typeface="华文新魏" pitchFamily="2" charset="-122"/>
                <a:ea typeface="华文新魏" pitchFamily="2" charset="-122"/>
              </a:rPr>
              <a:t>倍放大镜观察。</a:t>
            </a:r>
          </a:p>
          <a:p>
            <a:pPr eaLnBrk="1" hangingPunct="1" latinLnBrk="1" lvl="0">
              <a:lnSpc>
                <a:spcPct val="90000"/>
              </a:lnSpc>
              <a:buFontTx/>
              <a:buNone/>
            </a:pPr>
            <a:r>
              <a:rPr altLang="en-US" b="1" sz="4000" lang="zh-CN">
                <a:latin typeface="华文新魏" pitchFamily="2" charset="-122"/>
                <a:ea typeface="华文新魏" pitchFamily="2" charset="-122"/>
              </a:rPr>
              <a:t>可发现焊缝表面缺陷，如咬边、焊瘤、表面裂纹、气孔、夹渣及焊穿等。</a:t>
            </a:r>
          </a:p>
          <a:p>
            <a:pPr eaLnBrk="1" hangingPunct="1" latinLnBrk="1" lvl="0">
              <a:lnSpc>
                <a:spcPct val="90000"/>
              </a:lnSpc>
              <a:buFontTx/>
              <a:buNone/>
            </a:pPr>
            <a:r>
              <a:rPr altLang="en-US" b="1" sz="4000" lang="zh-CN">
                <a:latin typeface="华文新魏" pitchFamily="2" charset="-122"/>
                <a:ea typeface="华文新魏" pitchFamily="2" charset="-122"/>
              </a:rPr>
              <a:t>焊缝的外形尺寸还可采用焊口检测器或样板进行测量。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7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2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7"/>
                                        <p:tgtEl>
                                          <p:spTgt spid="1048712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8"/>
                                        <p:tgtEl>
                                          <p:spTgt spid="1048712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17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2">
                                            <p:txEl>
                                              <p:charRg st="33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3"/>
                                        <p:tgtEl>
                                          <p:spTgt spid="1048712">
                                            <p:txEl>
                                              <p:charRg st="33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4"/>
                                        <p:tgtEl>
                                          <p:spTgt spid="1048712">
                                            <p:txEl>
                                              <p:charRg st="33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17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2">
                                            <p:txEl>
                                              <p:charRg st="40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9"/>
                                        <p:tgtEl>
                                          <p:spTgt spid="1048712">
                                            <p:txEl>
                                              <p:charRg st="40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0"/>
                                        <p:tgtEl>
                                          <p:spTgt spid="1048712">
                                            <p:txEl>
                                              <p:charRg st="40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 nodeType="clickPar">
                      <p:stCondLst>
                        <p:cond delay="indefinite"/>
                      </p:stCondLst>
                      <p:childTnLst>
                        <p:par>
                          <p:cTn fill="hold" id="2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3" nodeType="clickEffect" presetClass="entr" presetID="17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2">
                                            <p:txEl>
                                              <p:charRg st="56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25"/>
                                        <p:tgtEl>
                                          <p:spTgt spid="1048712">
                                            <p:txEl>
                                              <p:charRg st="56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6"/>
                                        <p:tgtEl>
                                          <p:spTgt spid="1048712">
                                            <p:txEl>
                                              <p:charRg st="56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 nodeType="clickPar">
                      <p:stCondLst>
                        <p:cond delay="indefinite"/>
                      </p:stCondLst>
                      <p:childTnLst>
                        <p:par>
                          <p:cTn fill="hold" id="2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9" nodeType="clickEffect" presetClass="entr" presetID="17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2">
                                            <p:txEl>
                                              <p:charRg st="89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31"/>
                                        <p:tgtEl>
                                          <p:spTgt spid="1048712">
                                            <p:txEl>
                                              <p:charRg st="89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32"/>
                                        <p:tgtEl>
                                          <p:spTgt spid="1048712">
                                            <p:txEl>
                                              <p:charRg st="89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12" grpId="0" uiExpand="0" build="p" bldLvl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13" name=""/>
          <p:cNvSpPr txBox="1"/>
          <p:nvPr/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fld id="{566ABCEB-ACFC-4714-9973-3DA970169C29}" type="datetime1">
              <a:rPr altLang="en-US" sz="1400" lang="zh-CN"/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t>2019/5/31</a:t>
            </a:fld>
            <a:endParaRPr altLang="en-US" sz="1400" lang="zh-CN"/>
          </a:p>
        </p:txBody>
      </p:sp>
      <p:sp>
        <p:nvSpPr>
          <p:cNvPr id="1048714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algn="r" eaLnBrk="1" hangingPunct="1" indent="0" latinLnBrk="1" lvl="0" marL="0">
              <a:spcBef>
                <a:spcPct val="0"/>
              </a:spcBef>
              <a:buFontTx/>
              <a:buNone/>
            </a:pPr>
            <a:fld id="{566ABCEB-ACFC-4714-9973-3DA970169C29}" type="slidenum">
              <a:rPr altLang="zh-CN" sz="1400" lang="en-US"/>
              <a:pPr algn="r" eaLnBrk="1" hangingPunct="1" indent="0" latinLnBrk="1" lvl="0" marL="0">
                <a:spcBef>
                  <a:spcPct val="0"/>
                </a:spcBef>
                <a:buFontTx/>
                <a:buNone/>
              </a:pPr>
              <a:t>34</a:t>
            </a:fld>
            <a:endParaRPr altLang="zh-CN" sz="1400" lang="en-US"/>
          </a:p>
        </p:txBody>
      </p:sp>
      <p:sp>
        <p:nvSpPr>
          <p:cNvPr id="1048715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</a:lstStyle>
          <a:p>
            <a:pPr algn="l" eaLnBrk="1" hangingPunct="1" latinLnBrk="1" lvl="0"/>
            <a:r>
              <a:rPr altLang="zh-CN" b="1" sz="5400" lang="en-US">
                <a:solidFill>
                  <a:srgbClr val="FFFF00"/>
                </a:solidFill>
                <a:latin typeface="华文新魏" pitchFamily="2" charset="-122"/>
                <a:ea typeface="华文新魏" pitchFamily="2" charset="-122"/>
              </a:rPr>
              <a:t>2</a:t>
            </a:r>
            <a:r>
              <a:rPr altLang="en-US" b="1" sz="5400" lang="zh-CN">
                <a:solidFill>
                  <a:srgbClr val="FFFF00"/>
                </a:solidFill>
                <a:latin typeface="华文新魏" pitchFamily="2" charset="-122"/>
                <a:ea typeface="华文新魏" pitchFamily="2" charset="-122"/>
              </a:rPr>
              <a:t>、无损探伤</a:t>
            </a:r>
          </a:p>
        </p:txBody>
      </p:sp>
      <p:sp>
        <p:nvSpPr>
          <p:cNvPr id="1048716" name=""/>
          <p:cNvSpPr/>
          <p:nvPr>
            <p:ph type="body" sz="full" idx="1"/>
          </p:nvPr>
        </p:nvSpPr>
        <p:spPr>
          <a:xfrm rot="0">
            <a:off x="685800" y="1981200"/>
            <a:ext cx="80772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eaLnBrk="1" hangingPunct="1" latinLnBrk="1" lvl="0">
              <a:buFontTx/>
              <a:buNone/>
            </a:pPr>
            <a:r>
              <a:rPr altLang="en-US" b="1" sz="4000" lang="zh-CN">
                <a:latin typeface="华文新魏" pitchFamily="2" charset="-122"/>
                <a:ea typeface="华文新魏" pitchFamily="2" charset="-122"/>
              </a:rPr>
              <a:t>内部夹渣、气孔、裂纹等缺陷用</a:t>
            </a:r>
            <a:r>
              <a:rPr altLang="zh-CN" b="1" sz="4000" lang="en-US">
                <a:latin typeface="华文新魏" pitchFamily="2" charset="-122"/>
                <a:ea typeface="华文新魏" pitchFamily="2" charset="-122"/>
              </a:rPr>
              <a:t>X</a:t>
            </a:r>
            <a:r>
              <a:rPr altLang="en-US" b="1" sz="4000" lang="zh-CN">
                <a:latin typeface="华文新魏" pitchFamily="2" charset="-122"/>
                <a:ea typeface="华文新魏" pitchFamily="2" charset="-122"/>
              </a:rPr>
              <a:t>射线检验，还有超声波探伤和磁力探伤。</a:t>
            </a:r>
          </a:p>
          <a:p>
            <a:pPr eaLnBrk="1" hangingPunct="1" latinLnBrk="1" lvl="0">
              <a:buFontTx/>
              <a:buNone/>
            </a:pPr>
            <a:r>
              <a:rPr altLang="zh-CN" b="1" sz="4000" lang="en-US">
                <a:latin typeface="华文新魏" pitchFamily="2" charset="-122"/>
                <a:ea typeface="华文新魏" pitchFamily="2" charset="-122"/>
              </a:rPr>
              <a:t>X</a:t>
            </a:r>
            <a:r>
              <a:rPr altLang="en-US" b="1" sz="4000" lang="zh-CN">
                <a:latin typeface="华文新魏" pitchFamily="2" charset="-122"/>
                <a:ea typeface="华文新魏" pitchFamily="2" charset="-122"/>
              </a:rPr>
              <a:t>射线检验是利用</a:t>
            </a:r>
            <a:r>
              <a:rPr altLang="zh-CN" b="1" sz="4000" lang="en-US">
                <a:latin typeface="华文新魏" pitchFamily="2" charset="-122"/>
                <a:ea typeface="华文新魏" pitchFamily="2" charset="-122"/>
              </a:rPr>
              <a:t>X</a:t>
            </a:r>
            <a:r>
              <a:rPr altLang="en-US" b="1" sz="4000" lang="zh-CN">
                <a:latin typeface="华文新魏" pitchFamily="2" charset="-122"/>
                <a:ea typeface="华文新魏" pitchFamily="2" charset="-122"/>
              </a:rPr>
              <a:t>射线对焊缝照相</a:t>
            </a:r>
            <a:r>
              <a:rPr altLang="zh-CN" b="1" sz="4000" lang="en-US">
                <a:latin typeface="华文新魏" pitchFamily="2" charset="-122"/>
                <a:ea typeface="华文新魏" pitchFamily="2" charset="-122"/>
              </a:rPr>
              <a:t>,</a:t>
            </a:r>
            <a:r>
              <a:rPr altLang="en-US" b="1" sz="4000" lang="zh-CN">
                <a:latin typeface="华文新魏" pitchFamily="2" charset="-122"/>
                <a:ea typeface="华文新魏" pitchFamily="2" charset="-122"/>
              </a:rPr>
              <a:t>根据底片影像判断内部缺陷。再根据技术要求评定是否合格。</a:t>
            </a:r>
          </a:p>
          <a:p>
            <a:pPr eaLnBrk="1" hangingPunct="1" latinLnBrk="1" lvl="0">
              <a:buFontTx/>
              <a:buNone/>
            </a:pPr>
            <a:endParaRPr altLang="zh-CN" b="1" sz="4000" lang="en-US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6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dur="500" id="7"/>
                                        <p:tgtEl>
                                          <p:spTgt spid="1048716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 nodeType="clickPar">
                      <p:stCondLst>
                        <p:cond delay="indefinite"/>
                      </p:stCondLst>
                      <p:childTnLst>
                        <p:par>
                          <p:cTn fill="hold" id="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6">
                                            <p:txEl>
                                              <p:charRg st="34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dur="500" id="12"/>
                                        <p:tgtEl>
                                          <p:spTgt spid="1048716">
                                            <p:txEl>
                                              <p:charRg st="34" end="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16" grpId="0" uiExpand="0" build="p" bldLvl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17" name=""/>
          <p:cNvSpPr txBox="1"/>
          <p:nvPr/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fld id="{566ABCEB-ACFC-4714-9973-3DA970169C29}" type="datetime1">
              <a:rPr altLang="en-US" sz="1400" lang="zh-CN"/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t>2019/5/31</a:t>
            </a:fld>
            <a:endParaRPr altLang="en-US" sz="1400" lang="zh-CN"/>
          </a:p>
        </p:txBody>
      </p:sp>
      <p:sp>
        <p:nvSpPr>
          <p:cNvPr id="1048718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algn="r" eaLnBrk="1" hangingPunct="1" indent="0" latinLnBrk="1" lvl="0" marL="0">
              <a:spcBef>
                <a:spcPct val="0"/>
              </a:spcBef>
              <a:buFontTx/>
              <a:buNone/>
            </a:pPr>
            <a:fld id="{566ABCEB-ACFC-4714-9973-3DA970169C29}" type="slidenum">
              <a:rPr altLang="zh-CN" sz="1400" lang="en-US"/>
              <a:pPr algn="r" eaLnBrk="1" hangingPunct="1" indent="0" latinLnBrk="1" lvl="0" marL="0">
                <a:spcBef>
                  <a:spcPct val="0"/>
                </a:spcBef>
                <a:buFontTx/>
                <a:buNone/>
              </a:pPr>
              <a:t>35</a:t>
            </a:fld>
            <a:endParaRPr altLang="zh-CN" sz="1400" lang="en-US"/>
          </a:p>
        </p:txBody>
      </p:sp>
      <p:sp>
        <p:nvSpPr>
          <p:cNvPr id="1048719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</a:lstStyle>
          <a:p>
            <a:pPr algn="l" eaLnBrk="1" hangingPunct="1" latinLnBrk="1" lvl="0"/>
            <a:r>
              <a:rPr altLang="en-US" b="1" sz="4800" lang="zh-CN">
                <a:solidFill>
                  <a:srgbClr val="FFFF00"/>
                </a:solidFill>
                <a:latin typeface="华文新魏" pitchFamily="2" charset="-122"/>
                <a:ea typeface="华文新魏" pitchFamily="2" charset="-122"/>
              </a:rPr>
              <a:t>超声波探伤</a:t>
            </a:r>
          </a:p>
        </p:txBody>
      </p:sp>
      <p:sp>
        <p:nvSpPr>
          <p:cNvPr id="1048720" name=""/>
          <p:cNvSpPr/>
          <p:nvPr>
            <p:ph type="body" sz="full" idx="1"/>
          </p:nvPr>
        </p:nvSpPr>
        <p:spPr>
          <a:xfrm rot="0">
            <a:off x="152400" y="3581400"/>
            <a:ext cx="8839200" cy="2743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eaLnBrk="1" hangingPunct="1" latinLnBrk="1" lvl="0">
              <a:lnSpc>
                <a:spcPct val="90000"/>
              </a:lnSpc>
              <a:buFontTx/>
              <a:buNone/>
            </a:pPr>
            <a:r>
              <a:rPr altLang="en-US" b="1" sz="3600" lang="zh-CN">
                <a:latin typeface="华文新魏" pitchFamily="2" charset="-122"/>
                <a:ea typeface="华文新魏" pitchFamily="2" charset="-122"/>
              </a:rPr>
              <a:t>超声波探伤比</a:t>
            </a:r>
            <a:r>
              <a:rPr altLang="zh-CN" b="1" sz="3600" lang="en-US">
                <a:latin typeface="华文新魏" pitchFamily="2" charset="-122"/>
                <a:ea typeface="华文新魏" pitchFamily="2" charset="-122"/>
              </a:rPr>
              <a:t>X</a:t>
            </a:r>
            <a:r>
              <a:rPr altLang="en-US" b="1" sz="3600" lang="zh-CN">
                <a:latin typeface="华文新魏" pitchFamily="2" charset="-122"/>
                <a:ea typeface="华文新魏" pitchFamily="2" charset="-122"/>
              </a:rPr>
              <a:t>光照相简便，广泛应用。</a:t>
            </a:r>
          </a:p>
          <a:p>
            <a:pPr eaLnBrk="1" hangingPunct="1" latinLnBrk="1" lvl="0">
              <a:lnSpc>
                <a:spcPct val="90000"/>
              </a:lnSpc>
              <a:buFontTx/>
              <a:buNone/>
            </a:pPr>
            <a:r>
              <a:rPr altLang="en-US" b="1" sz="3600" lang="zh-CN">
                <a:latin typeface="华文新魏" pitchFamily="2" charset="-122"/>
                <a:ea typeface="华文新魏" pitchFamily="2" charset="-122"/>
              </a:rPr>
              <a:t>只凭经验判断，而且不能留下检验根据。</a:t>
            </a:r>
          </a:p>
          <a:p>
            <a:pPr eaLnBrk="1" hangingPunct="1" latinLnBrk="1" lvl="0">
              <a:lnSpc>
                <a:spcPct val="90000"/>
              </a:lnSpc>
              <a:buFontTx/>
              <a:buNone/>
            </a:pPr>
            <a:r>
              <a:rPr altLang="en-US" b="1" sz="3600" lang="zh-CN">
                <a:latin typeface="华文新魏" pitchFamily="2" charset="-122"/>
                <a:ea typeface="华文新魏" pitchFamily="2" charset="-122"/>
              </a:rPr>
              <a:t>对于离焊缝表面不深的内部缺陷和表面极微小裂纹，还可采用磁力探伤。</a:t>
            </a:r>
          </a:p>
        </p:txBody>
      </p:sp>
      <p:pic>
        <p:nvPicPr>
          <p:cNvPr id="2097183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3962400" y="457200"/>
            <a:ext cx="4962525" cy="2752725"/>
          </a:xfrm>
          <a:prstGeom prst="rect"/>
          <a:noFill/>
          <a:ln>
            <a:noFill/>
          </a:ln>
        </p:spPr>
      </p:pic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2097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2097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3" presetSubtype="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0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dur="500" id="13"/>
                                        <p:tgtEl>
                                          <p:spTgt spid="1048720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4" nodeType="clickPar">
                      <p:stCondLst>
                        <p:cond delay="indefinite"/>
                      </p:stCondLst>
                      <p:childTnLst>
                        <p:par>
                          <p:cTn fill="hold" id="15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6" nodeType="clickEffect" presetClass="entr" presetID="3" presetSubtype="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0">
                                            <p:txEl>
                                              <p:charRg st="19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dur="500" id="18"/>
                                        <p:tgtEl>
                                          <p:spTgt spid="1048720">
                                            <p:txEl>
                                              <p:charRg st="19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 nodeType="clickPar">
                      <p:stCondLst>
                        <p:cond delay="indefinite"/>
                      </p:stCondLst>
                      <p:childTnLst>
                        <p:par>
                          <p:cTn fill="hold" id="2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1" nodeType="clickEffect" presetClass="entr" presetID="3" presetSubtype="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0">
                                            <p:txEl>
                                              <p:charRg st="38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dur="500" id="23"/>
                                        <p:tgtEl>
                                          <p:spTgt spid="1048720">
                                            <p:txEl>
                                              <p:charRg st="38" end="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20" grpId="0" uiExpand="0" build="p" bldLvl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21" name=""/>
          <p:cNvSpPr txBox="1"/>
          <p:nvPr/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fld id="{566ABCEB-ACFC-4714-9973-3DA970169C29}" type="datetime1">
              <a:rPr altLang="en-US" sz="1400" lang="zh-CN"/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t>2019/5/31</a:t>
            </a:fld>
            <a:endParaRPr altLang="en-US" sz="1400" lang="zh-CN"/>
          </a:p>
        </p:txBody>
      </p:sp>
      <p:sp>
        <p:nvSpPr>
          <p:cNvPr id="1048722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algn="r" eaLnBrk="1" hangingPunct="1" indent="0" latinLnBrk="1" lvl="0" marL="0">
              <a:spcBef>
                <a:spcPct val="0"/>
              </a:spcBef>
              <a:buFontTx/>
              <a:buNone/>
            </a:pPr>
            <a:fld id="{566ABCEB-ACFC-4714-9973-3DA970169C29}" type="slidenum">
              <a:rPr altLang="zh-CN" sz="1400" lang="en-US"/>
              <a:pPr algn="r" eaLnBrk="1" hangingPunct="1" indent="0" latinLnBrk="1" lvl="0" marL="0">
                <a:spcBef>
                  <a:spcPct val="0"/>
                </a:spcBef>
                <a:buFontTx/>
                <a:buNone/>
              </a:pPr>
              <a:t>36</a:t>
            </a:fld>
            <a:endParaRPr altLang="zh-CN" sz="1400" lang="en-US"/>
          </a:p>
        </p:txBody>
      </p:sp>
      <p:sp>
        <p:nvSpPr>
          <p:cNvPr id="1048723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</a:lstStyle>
          <a:p>
            <a:pPr algn="l" eaLnBrk="1" hangingPunct="1" latinLnBrk="1" lvl="0"/>
            <a:r>
              <a:rPr altLang="zh-CN" b="1" sz="5400" lang="en-US">
                <a:solidFill>
                  <a:srgbClr val="FFFF00"/>
                </a:solidFill>
                <a:latin typeface="华文新魏" pitchFamily="2" charset="-122"/>
                <a:ea typeface="华文新魏" pitchFamily="2" charset="-122"/>
              </a:rPr>
              <a:t>3</a:t>
            </a:r>
            <a:r>
              <a:rPr altLang="en-US" b="1" sz="5400" lang="zh-CN">
                <a:solidFill>
                  <a:srgbClr val="FFFF00"/>
                </a:solidFill>
                <a:latin typeface="华文新魏" pitchFamily="2" charset="-122"/>
                <a:ea typeface="华文新魏" pitchFamily="2" charset="-122"/>
              </a:rPr>
              <a:t>、水压试验和气压试验</a:t>
            </a:r>
          </a:p>
        </p:txBody>
      </p:sp>
      <p:sp>
        <p:nvSpPr>
          <p:cNvPr id="1048724" name=""/>
          <p:cNvSpPr/>
          <p:nvPr>
            <p:ph type="body" sz="full" idx="1"/>
          </p:nvPr>
        </p:nvSpPr>
        <p:spPr>
          <a:xfrm rot="0">
            <a:off x="685800" y="1752600"/>
            <a:ext cx="80772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eaLnBrk="1" hangingPunct="1" latinLnBrk="1" lvl="0">
              <a:lnSpc>
                <a:spcPct val="90000"/>
              </a:lnSpc>
              <a:buFontTx/>
              <a:buNone/>
            </a:pPr>
            <a:r>
              <a:rPr altLang="zh-CN" b="1" sz="4000" lang="en-US">
                <a:latin typeface="华文新魏" pitchFamily="2" charset="-122"/>
                <a:ea typeface="华文新魏" pitchFamily="2" charset="-122"/>
              </a:rPr>
              <a:t>1.25</a:t>
            </a:r>
            <a:r>
              <a:rPr altLang="en-US" b="1" sz="4000" lang="zh-CN">
                <a:latin typeface="华文新魏" pitchFamily="2" charset="-122"/>
                <a:ea typeface="华文新魏" pitchFamily="2" charset="-122"/>
              </a:rPr>
              <a:t>－</a:t>
            </a:r>
            <a:r>
              <a:rPr altLang="zh-CN" b="1" sz="4000" lang="en-US">
                <a:latin typeface="华文新魏" pitchFamily="2" charset="-122"/>
                <a:ea typeface="华文新魏" pitchFamily="2" charset="-122"/>
              </a:rPr>
              <a:t>1.5 </a:t>
            </a:r>
            <a:r>
              <a:rPr altLang="en-US" b="1" sz="4000" lang="zh-CN">
                <a:latin typeface="华文新魏" pitchFamily="2" charset="-122"/>
                <a:ea typeface="华文新魏" pitchFamily="2" charset="-122"/>
              </a:rPr>
              <a:t>倍工作压力的清水或等于工作压力的气体（</a:t>
            </a:r>
            <a:r>
              <a:rPr altLang="zh-CN" b="1" sz="4000" lang="en-US">
                <a:latin typeface="华文新魏" pitchFamily="2" charset="-122"/>
                <a:ea typeface="华文新魏" pitchFamily="2" charset="-122"/>
              </a:rPr>
              <a:t>1.15</a:t>
            </a:r>
            <a:r>
              <a:rPr altLang="en-US" b="1" sz="4000" lang="zh-CN">
                <a:latin typeface="华文新魏" pitchFamily="2" charset="-122"/>
                <a:ea typeface="华文新魏" pitchFamily="2" charset="-122"/>
              </a:rPr>
              <a:t>倍）</a:t>
            </a:r>
          </a:p>
          <a:p>
            <a:pPr eaLnBrk="1" hangingPunct="1" latinLnBrk="1" lvl="0">
              <a:lnSpc>
                <a:spcPct val="90000"/>
              </a:lnSpc>
              <a:buFontTx/>
              <a:buNone/>
            </a:pPr>
            <a:r>
              <a:rPr altLang="zh-CN" b="1" sz="4800" lang="en-US">
                <a:solidFill>
                  <a:srgbClr val="FFFF00"/>
                </a:solidFill>
                <a:latin typeface="华文新魏" pitchFamily="2" charset="-122"/>
                <a:ea typeface="华文新魏" pitchFamily="2" charset="-122"/>
              </a:rPr>
              <a:t>4</a:t>
            </a:r>
            <a:r>
              <a:rPr altLang="en-US" b="1" sz="4800" lang="zh-CN">
                <a:solidFill>
                  <a:srgbClr val="FFFF00"/>
                </a:solidFill>
                <a:latin typeface="华文新魏" pitchFamily="2" charset="-122"/>
                <a:ea typeface="华文新魏" pitchFamily="2" charset="-122"/>
              </a:rPr>
              <a:t>、焊接试板的机械性能试验</a:t>
            </a:r>
          </a:p>
          <a:p>
            <a:pPr eaLnBrk="1" hangingPunct="1" latinLnBrk="1" lvl="0">
              <a:lnSpc>
                <a:spcPct val="90000"/>
              </a:lnSpc>
              <a:buFontTx/>
              <a:buNone/>
            </a:pPr>
            <a:r>
              <a:rPr altLang="en-US" b="1" sz="4000" lang="zh-CN">
                <a:latin typeface="华文新魏" pitchFamily="2" charset="-122"/>
                <a:ea typeface="华文新魏" pitchFamily="2" charset="-122"/>
              </a:rPr>
              <a:t>热影响区的金属的机械性能</a:t>
            </a:r>
          </a:p>
          <a:p>
            <a:pPr eaLnBrk="1" hangingPunct="1" latinLnBrk="1" lvl="0">
              <a:lnSpc>
                <a:spcPct val="90000"/>
              </a:lnSpc>
              <a:buFontTx/>
              <a:buNone/>
            </a:pPr>
            <a:r>
              <a:rPr altLang="en-US" b="1" sz="4000" lang="zh-CN">
                <a:latin typeface="华文新魏" pitchFamily="2" charset="-122"/>
                <a:ea typeface="华文新魏" pitchFamily="2" charset="-122"/>
              </a:rPr>
              <a:t>一般只对新钢种的焊接接头进行这方面的试验。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4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dur="500" id="7"/>
                                        <p:tgtEl>
                                          <p:spTgt spid="1048724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 nodeType="clickPar">
                      <p:stCondLst>
                        <p:cond delay="indefinite"/>
                      </p:stCondLst>
                      <p:childTnLst>
                        <p:par>
                          <p:cTn fill="hold" id="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4">
                                            <p:txEl>
                                              <p:charRg st="35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dur="500" id="12"/>
                                        <p:tgtEl>
                                          <p:spTgt spid="1048724">
                                            <p:txEl>
                                              <p:charRg st="35" end="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 nodeType="clickPar">
                      <p:stCondLst>
                        <p:cond delay="indefinite"/>
                      </p:stCondLst>
                      <p:childTnLst>
                        <p:par>
                          <p:cTn fill="hold" id="1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" nodeType="clickEffect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4">
                                            <p:txEl>
                                              <p:charRg st="49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dur="500" id="17"/>
                                        <p:tgtEl>
                                          <p:spTgt spid="1048724">
                                            <p:txEl>
                                              <p:charRg st="49" end="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" nodeType="clickPar">
                      <p:stCondLst>
                        <p:cond delay="indefinite"/>
                      </p:stCondLst>
                      <p:childTnLst>
                        <p:par>
                          <p:cTn fill="hold" id="1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0" nodeType="clickEffect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4">
                                            <p:txEl>
                                              <p:charRg st="62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dur="500" id="22"/>
                                        <p:tgtEl>
                                          <p:spTgt spid="1048724">
                                            <p:txEl>
                                              <p:charRg st="62" end="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24" grpId="0" uiExpand="0" build="p" bldLvl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8" name=""/>
          <p:cNvSpPr txBox="1"/>
          <p:nvPr/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fld id="{566ABCEB-ACFC-4714-9973-3DA970169C29}" type="datetime1">
              <a:rPr altLang="en-US" sz="1400" lang="zh-CN"/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t>2019/5/31</a:t>
            </a:fld>
            <a:endParaRPr altLang="en-US" sz="1400" lang="zh-CN"/>
          </a:p>
        </p:txBody>
      </p:sp>
      <p:sp>
        <p:nvSpPr>
          <p:cNvPr id="1048589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algn="r" eaLnBrk="1" hangingPunct="1" indent="0" latinLnBrk="1" lvl="0" marL="0">
              <a:spcBef>
                <a:spcPct val="0"/>
              </a:spcBef>
              <a:buFontTx/>
              <a:buNone/>
            </a:pPr>
            <a:fld id="{566ABCEB-ACFC-4714-9973-3DA970169C29}" type="slidenum">
              <a:rPr altLang="zh-CN" sz="1400" lang="en-US"/>
              <a:pPr algn="r" eaLnBrk="1" hangingPunct="1" indent="0" latinLnBrk="1" lvl="0" marL="0">
                <a:spcBef>
                  <a:spcPct val="0"/>
                </a:spcBef>
                <a:buFontTx/>
                <a:buNone/>
              </a:pPr>
              <a:t>4</a:t>
            </a:fld>
            <a:endParaRPr altLang="zh-CN" sz="1400" lang="en-US"/>
          </a:p>
        </p:txBody>
      </p:sp>
      <p:sp>
        <p:nvSpPr>
          <p:cNvPr id="1048590" name=""/>
          <p:cNvSpPr/>
          <p:nvPr>
            <p:ph type="body" sz="full" idx="1"/>
          </p:nvPr>
        </p:nvSpPr>
        <p:spPr>
          <a:xfrm rot="0">
            <a:off x="228600" y="304800"/>
            <a:ext cx="8305800" cy="1905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eaLnBrk="1" hangingPunct="1" latinLnBrk="1" lvl="0">
              <a:lnSpc>
                <a:spcPct val="90000"/>
              </a:lnSpc>
              <a:buFontTx/>
              <a:buNone/>
            </a:pPr>
            <a:r>
              <a:rPr altLang="en-US" b="1" sz="4000" lang="zh-CN">
                <a:latin typeface="华文新魏" pitchFamily="2" charset="-122"/>
                <a:ea typeface="华文新魏" pitchFamily="2" charset="-122"/>
              </a:rPr>
              <a:t>非接触引弧一般借助于高频或高压脉冲引弧装置，使阴极表面产生强场发射，电子流与气体介质撞击，使其离解导电</a:t>
            </a:r>
          </a:p>
        </p:txBody>
      </p:sp>
      <p:sp>
        <p:nvSpPr>
          <p:cNvPr id="1048591" name=""/>
          <p:cNvSpPr txBox="1"/>
          <p:nvPr/>
        </p:nvSpPr>
        <p:spPr>
          <a:xfrm rot="0">
            <a:off x="4800600" y="2219325"/>
            <a:ext cx="4343400" cy="437388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eaLnBrk="1" hangingPunct="1" indent="0" latinLnBrk="1" lvl="0" marL="0">
              <a:spcBef>
                <a:spcPct val="50000"/>
              </a:spcBef>
              <a:buFontTx/>
              <a:buNone/>
            </a:pPr>
            <a:r>
              <a:rPr altLang="en-US" b="1" sz="3600" lang="zh-CN">
                <a:latin typeface="华文新魏" pitchFamily="2" charset="-122"/>
                <a:ea typeface="华文新魏" pitchFamily="2" charset="-122"/>
              </a:rPr>
              <a:t>阴极区温度</a:t>
            </a:r>
            <a:r>
              <a:rPr altLang="zh-CN" b="1" sz="3600" lang="en-US">
                <a:latin typeface="华文新魏" pitchFamily="2" charset="-122"/>
                <a:ea typeface="华文新魏" pitchFamily="2" charset="-122"/>
              </a:rPr>
              <a:t>2400K</a:t>
            </a:r>
            <a:r>
              <a:rPr altLang="en-US" b="1" sz="3600" lang="zh-CN">
                <a:latin typeface="华文新魏" pitchFamily="2" charset="-122"/>
                <a:ea typeface="华文新魏" pitchFamily="2" charset="-122"/>
              </a:rPr>
              <a:t>左右，放热量</a:t>
            </a:r>
            <a:r>
              <a:rPr altLang="zh-CN" b="1" sz="3600" lang="en-US">
                <a:latin typeface="华文新魏" pitchFamily="2" charset="-122"/>
                <a:ea typeface="华文新魏" pitchFamily="2" charset="-122"/>
              </a:rPr>
              <a:t>38</a:t>
            </a:r>
            <a:r>
              <a:rPr altLang="en-US" b="1" sz="3600" lang="zh-CN">
                <a:latin typeface="华文新魏" pitchFamily="2" charset="-122"/>
                <a:ea typeface="华文新魏" pitchFamily="2" charset="-122"/>
              </a:rPr>
              <a:t>％；</a:t>
            </a:r>
          </a:p>
          <a:p>
            <a:pPr eaLnBrk="1" hangingPunct="1" indent="0" latinLnBrk="1" lvl="0" marL="0">
              <a:spcBef>
                <a:spcPct val="50000"/>
              </a:spcBef>
              <a:buFontTx/>
              <a:buNone/>
            </a:pPr>
            <a:r>
              <a:rPr altLang="en-US" b="1" sz="3600" lang="zh-CN">
                <a:latin typeface="华文新魏" pitchFamily="2" charset="-122"/>
                <a:ea typeface="华文新魏" pitchFamily="2" charset="-122"/>
              </a:rPr>
              <a:t>阳极区温度</a:t>
            </a:r>
            <a:r>
              <a:rPr altLang="zh-CN" b="1" sz="3600" lang="en-US">
                <a:latin typeface="华文新魏" pitchFamily="2" charset="-122"/>
                <a:ea typeface="华文新魏" pitchFamily="2" charset="-122"/>
              </a:rPr>
              <a:t>2600K</a:t>
            </a:r>
            <a:r>
              <a:rPr altLang="en-US" b="1" sz="3600" lang="zh-CN">
                <a:latin typeface="华文新魏" pitchFamily="2" charset="-122"/>
                <a:ea typeface="华文新魏" pitchFamily="2" charset="-122"/>
              </a:rPr>
              <a:t>左右，热量占</a:t>
            </a:r>
            <a:r>
              <a:rPr altLang="zh-CN" b="1" sz="3600" lang="en-US">
                <a:latin typeface="华文新魏" pitchFamily="2" charset="-122"/>
                <a:ea typeface="华文新魏" pitchFamily="2" charset="-122"/>
              </a:rPr>
              <a:t>42</a:t>
            </a:r>
            <a:r>
              <a:rPr altLang="en-US" b="1" sz="3600" lang="zh-CN">
                <a:latin typeface="华文新魏" pitchFamily="2" charset="-122"/>
                <a:ea typeface="华文新魏" pitchFamily="2" charset="-122"/>
              </a:rPr>
              <a:t>％；</a:t>
            </a:r>
          </a:p>
          <a:p>
            <a:pPr eaLnBrk="1" hangingPunct="1" indent="0" latinLnBrk="1" lvl="0" marL="0">
              <a:spcBef>
                <a:spcPct val="50000"/>
              </a:spcBef>
              <a:buFontTx/>
              <a:buNone/>
            </a:pPr>
            <a:r>
              <a:rPr altLang="en-US" b="1" sz="3600" lang="zh-CN">
                <a:latin typeface="华文新魏" pitchFamily="2" charset="-122"/>
                <a:ea typeface="华文新魏" pitchFamily="2" charset="-122"/>
              </a:rPr>
              <a:t>弧柱区中心温度达</a:t>
            </a:r>
            <a:r>
              <a:rPr altLang="zh-CN" b="1" sz="3600" lang="en-US">
                <a:latin typeface="华文新魏" pitchFamily="2" charset="-122"/>
                <a:ea typeface="华文新魏" pitchFamily="2" charset="-122"/>
              </a:rPr>
              <a:t>5000</a:t>
            </a:r>
            <a:r>
              <a:rPr altLang="en-US" b="1" sz="3600" lang="zh-CN">
                <a:latin typeface="华文新魏" pitchFamily="2" charset="-122"/>
                <a:ea typeface="华文新魏" pitchFamily="2" charset="-122"/>
              </a:rPr>
              <a:t>－</a:t>
            </a:r>
            <a:r>
              <a:rPr altLang="zh-CN" b="1" sz="3600" lang="en-US">
                <a:latin typeface="华文新魏" pitchFamily="2" charset="-122"/>
                <a:ea typeface="华文新魏" pitchFamily="2" charset="-122"/>
              </a:rPr>
              <a:t>8000K</a:t>
            </a:r>
            <a:r>
              <a:rPr altLang="en-US" b="1" sz="3600" lang="zh-CN">
                <a:latin typeface="华文新魏" pitchFamily="2" charset="-122"/>
                <a:ea typeface="华文新魏" pitchFamily="2" charset="-122"/>
              </a:rPr>
              <a:t>，热量占</a:t>
            </a:r>
            <a:r>
              <a:rPr altLang="zh-CN" b="1" sz="3600" lang="en-US">
                <a:latin typeface="华文新魏" pitchFamily="2" charset="-122"/>
                <a:ea typeface="华文新魏" pitchFamily="2" charset="-122"/>
              </a:rPr>
              <a:t>20</a:t>
            </a:r>
            <a:r>
              <a:rPr altLang="en-US" b="1" sz="3600" lang="zh-CN">
                <a:latin typeface="华文新魏" pitchFamily="2" charset="-122"/>
                <a:ea typeface="华文新魏" pitchFamily="2" charset="-122"/>
              </a:rPr>
              <a:t>％左右。</a:t>
            </a:r>
          </a:p>
        </p:txBody>
      </p:sp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52400" y="2700337"/>
            <a:ext cx="4495800" cy="3319462"/>
          </a:xfrm>
          <a:prstGeom prst="rect"/>
          <a:noFill/>
          <a:ln>
            <a:noFill/>
          </a:ln>
        </p:spPr>
      </p:pic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0">
                                            <p:txEl>
                                              <p:charRg st="0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7"/>
                                        <p:tgtEl>
                                          <p:spTgt spid="1048590">
                                            <p:txEl>
                                              <p:charRg st="0" end="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 nodeType="clickPar">
                      <p:stCondLst>
                        <p:cond delay="indefinite"/>
                      </p:stCondLst>
                      <p:childTnLst>
                        <p:par>
                          <p:cTn fill="hold" id="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0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2"/>
                                        <p:tgtEl>
                                          <p:spTgt spid="2097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2097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4" nodeType="clickPar">
                      <p:stCondLst>
                        <p:cond delay="indefinite"/>
                      </p:stCondLst>
                      <p:childTnLst>
                        <p:par>
                          <p:cTn fill="hold" id="15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6" nodeType="clickEffect" presetClass="entr" presetID="3" presetSubtype="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1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dur="500" id="18"/>
                                        <p:tgtEl>
                                          <p:spTgt spid="1048591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 nodeType="clickPar">
                      <p:stCondLst>
                        <p:cond delay="indefinite"/>
                      </p:stCondLst>
                      <p:childTnLst>
                        <p:par>
                          <p:cTn fill="hold" id="2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1" nodeType="clickEffect" presetClass="entr" presetID="3" presetSubtype="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1">
                                            <p:txEl>
                                              <p:charRg st="21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dur="500" id="23"/>
                                        <p:tgtEl>
                                          <p:spTgt spid="1048591">
                                            <p:txEl>
                                              <p:charRg st="21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4" nodeType="clickPar">
                      <p:stCondLst>
                        <p:cond delay="indefinite"/>
                      </p:stCondLst>
                      <p:childTnLst>
                        <p:par>
                          <p:cTn fill="hold" id="25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6" nodeType="clickEffect" presetClass="entr" presetID="3" presetSubtype="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1">
                                            <p:txEl>
                                              <p:charRg st="42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dur="500" id="28"/>
                                        <p:tgtEl>
                                          <p:spTgt spid="1048591">
                                            <p:txEl>
                                              <p:charRg st="42" end="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90" grpId="0" uiExpand="0" build="p" bldLvl="1"/>
      <p:bldP spid="1048591" grpId="0" uiExpand="0" build="p" bldLvl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2" name=""/>
          <p:cNvSpPr txBox="1"/>
          <p:nvPr/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fld id="{566ABCEB-ACFC-4714-9973-3DA970169C29}" type="datetime1">
              <a:rPr altLang="en-US" sz="1400" lang="zh-CN"/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t>2019/5/31</a:t>
            </a:fld>
            <a:endParaRPr altLang="en-US" sz="1400" lang="zh-CN"/>
          </a:p>
        </p:txBody>
      </p:sp>
      <p:sp>
        <p:nvSpPr>
          <p:cNvPr id="1048593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algn="r" eaLnBrk="1" hangingPunct="1" indent="0" latinLnBrk="1" lvl="0" marL="0">
              <a:spcBef>
                <a:spcPct val="0"/>
              </a:spcBef>
              <a:buFontTx/>
              <a:buNone/>
            </a:pPr>
            <a:fld id="{566ABCEB-ACFC-4714-9973-3DA970169C29}" type="slidenum">
              <a:rPr altLang="zh-CN" sz="1400" lang="en-US"/>
              <a:pPr algn="r" eaLnBrk="1" hangingPunct="1" indent="0" latinLnBrk="1" lvl="0" marL="0">
                <a:spcBef>
                  <a:spcPct val="0"/>
                </a:spcBef>
                <a:buFontTx/>
                <a:buNone/>
              </a:pPr>
              <a:t>5</a:t>
            </a:fld>
            <a:endParaRPr altLang="zh-CN" sz="1400" lang="en-US"/>
          </a:p>
        </p:txBody>
      </p:sp>
      <p:sp>
        <p:nvSpPr>
          <p:cNvPr id="1048594" name=""/>
          <p:cNvSpPr/>
          <p:nvPr>
            <p:ph type="title" sz="full" idx="0"/>
          </p:nvPr>
        </p:nvSpPr>
        <p:spPr>
          <a:xfrm rot="0">
            <a:off x="685800" y="457200"/>
            <a:ext cx="7772400" cy="685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</a:lstStyle>
          <a:p>
            <a:pPr algn="l" eaLnBrk="1" hangingPunct="1" latinLnBrk="1" lvl="0"/>
            <a:r>
              <a:rPr altLang="en-US" b="1" sz="5400" lang="zh-CN">
                <a:solidFill>
                  <a:srgbClr val="FFFF00"/>
                </a:solidFill>
                <a:latin typeface="华文新魏" pitchFamily="2" charset="-122"/>
                <a:ea typeface="华文新魏" pitchFamily="2" charset="-122"/>
              </a:rPr>
              <a:t>手工电弧焊</a:t>
            </a:r>
          </a:p>
        </p:txBody>
      </p:sp>
      <p:sp>
        <p:nvSpPr>
          <p:cNvPr id="1048595" name=""/>
          <p:cNvSpPr/>
          <p:nvPr>
            <p:ph type="body" sz="full" idx="1"/>
          </p:nvPr>
        </p:nvSpPr>
        <p:spPr>
          <a:xfrm rot="0">
            <a:off x="381000" y="1219200"/>
            <a:ext cx="8534400" cy="13716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eaLnBrk="1" hangingPunct="1" latinLnBrk="1" lvl="0">
              <a:lnSpc>
                <a:spcPct val="90000"/>
              </a:lnSpc>
              <a:buFontTx/>
              <a:buNone/>
            </a:pPr>
            <a:r>
              <a:rPr altLang="en-US" b="1" sz="4000" lang="zh-CN">
                <a:latin typeface="华文新魏" pitchFamily="2" charset="-122"/>
                <a:ea typeface="华文新魏" pitchFamily="2" charset="-122"/>
              </a:rPr>
              <a:t>设备简单</a:t>
            </a:r>
            <a:r>
              <a:rPr altLang="zh-CN" b="1" sz="4000" lang="en-US">
                <a:latin typeface="华文新魏" pitchFamily="2" charset="-122"/>
                <a:ea typeface="华文新魏" pitchFamily="2" charset="-122"/>
              </a:rPr>
              <a:t>,</a:t>
            </a:r>
            <a:r>
              <a:rPr altLang="en-US" b="1" sz="4000" lang="zh-CN">
                <a:latin typeface="华文新魏" pitchFamily="2" charset="-122"/>
                <a:ea typeface="华文新魏" pitchFamily="2" charset="-122"/>
              </a:rPr>
              <a:t>操作灵活</a:t>
            </a:r>
            <a:r>
              <a:rPr altLang="zh-CN" b="1" sz="4000" lang="en-US">
                <a:latin typeface="华文新魏" pitchFamily="2" charset="-122"/>
                <a:ea typeface="华文新魏" pitchFamily="2" charset="-122"/>
              </a:rPr>
              <a:t>,</a:t>
            </a:r>
            <a:r>
              <a:rPr altLang="en-US" b="1" sz="4000" lang="zh-CN">
                <a:latin typeface="华文新魏" pitchFamily="2" charset="-122"/>
                <a:ea typeface="华文新魏" pitchFamily="2" charset="-122"/>
              </a:rPr>
              <a:t>对不同位置、不同接头焊缝均能方便焊接，目前仍广泛使用。</a:t>
            </a:r>
          </a:p>
        </p:txBody>
      </p:sp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752600" y="2897187"/>
            <a:ext cx="6248400" cy="3808412"/>
          </a:xfrm>
          <a:prstGeom prst="rect"/>
          <a:noFill/>
          <a:ln>
            <a:noFill/>
          </a:ln>
        </p:spPr>
      </p:pic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7"/>
                                        <p:tgtEl>
                                          <p:spTgt spid="2097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8"/>
                                        <p:tgtEl>
                                          <p:spTgt spid="2097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5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dur="500" id="13"/>
                                        <p:tgtEl>
                                          <p:spTgt spid="1048595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95" grpId="0" uiExpand="0" build="p" bldLvl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6" name=""/>
          <p:cNvSpPr txBox="1"/>
          <p:nvPr/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fld id="{566ABCEB-ACFC-4714-9973-3DA970169C29}" type="datetime1">
              <a:rPr altLang="en-US" sz="1400" lang="zh-CN"/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t>2019/5/31</a:t>
            </a:fld>
            <a:endParaRPr altLang="en-US" sz="1400" lang="zh-CN"/>
          </a:p>
        </p:txBody>
      </p:sp>
      <p:sp>
        <p:nvSpPr>
          <p:cNvPr id="1048607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algn="r" eaLnBrk="1" hangingPunct="1" indent="0" latinLnBrk="1" lvl="0" marL="0">
              <a:spcBef>
                <a:spcPct val="0"/>
              </a:spcBef>
              <a:buFontTx/>
              <a:buNone/>
            </a:pPr>
            <a:fld id="{566ABCEB-ACFC-4714-9973-3DA970169C29}" type="slidenum">
              <a:rPr altLang="zh-CN" sz="1400" lang="en-US"/>
              <a:pPr algn="r" eaLnBrk="1" hangingPunct="1" indent="0" latinLnBrk="1" lvl="0" marL="0">
                <a:spcBef>
                  <a:spcPct val="0"/>
                </a:spcBef>
                <a:buFontTx/>
                <a:buNone/>
              </a:pPr>
              <a:t>6</a:t>
            </a:fld>
            <a:endParaRPr altLang="zh-CN" sz="1400" lang="en-US"/>
          </a:p>
        </p:txBody>
      </p:sp>
      <p:sp>
        <p:nvSpPr>
          <p:cNvPr id="1048608" name=""/>
          <p:cNvSpPr/>
          <p:nvPr>
            <p:ph type="body" sz="full" idx="1"/>
          </p:nvPr>
        </p:nvSpPr>
        <p:spPr>
          <a:xfrm rot="0">
            <a:off x="76200" y="304800"/>
            <a:ext cx="9067800" cy="2590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eaLnBrk="1" hangingPunct="1" latinLnBrk="1" lvl="0">
              <a:lnSpc>
                <a:spcPct val="90000"/>
              </a:lnSpc>
              <a:buFontTx/>
              <a:buNone/>
            </a:pPr>
            <a:r>
              <a:rPr altLang="en-US" b="1" sz="3600" lang="zh-CN">
                <a:latin typeface="华文新魏" pitchFamily="2" charset="-122"/>
                <a:ea typeface="华文新魏" pitchFamily="2" charset="-122"/>
              </a:rPr>
              <a:t>药皮熔化</a:t>
            </a:r>
            <a:r>
              <a:rPr altLang="zh-CN" b="1" sz="3600" lang="en-US">
                <a:latin typeface="华文新魏" pitchFamily="2" charset="-122"/>
                <a:ea typeface="华文新魏" pitchFamily="2" charset="-122"/>
              </a:rPr>
              <a:t>,</a:t>
            </a:r>
            <a:r>
              <a:rPr altLang="en-US" b="1" sz="3600" lang="zh-CN">
                <a:latin typeface="华文新魏" pitchFamily="2" charset="-122"/>
                <a:ea typeface="华文新魏" pitchFamily="2" charset="-122"/>
              </a:rPr>
              <a:t>气体隔绝空气</a:t>
            </a:r>
            <a:r>
              <a:rPr altLang="zh-CN" b="1" sz="3600" lang="en-US">
                <a:latin typeface="华文新魏" pitchFamily="2" charset="-122"/>
                <a:ea typeface="华文新魏" pitchFamily="2" charset="-122"/>
              </a:rPr>
              <a:t>,</a:t>
            </a:r>
            <a:r>
              <a:rPr altLang="en-US" b="1" sz="3600" lang="zh-CN">
                <a:latin typeface="华文新魏" pitchFamily="2" charset="-122"/>
                <a:ea typeface="华文新魏" pitchFamily="2" charset="-122"/>
              </a:rPr>
              <a:t>免于氧、氮侵害；溶渣</a:t>
            </a:r>
            <a:r>
              <a:rPr altLang="zh-CN" b="1" sz="3600" lang="en-US">
                <a:latin typeface="华文新魏" pitchFamily="2" charset="-122"/>
                <a:ea typeface="华文新魏" pitchFamily="2" charset="-122"/>
              </a:rPr>
              <a:t>,</a:t>
            </a:r>
            <a:r>
              <a:rPr altLang="en-US" b="1" sz="3600" lang="zh-CN">
                <a:latin typeface="华文新魏" pitchFamily="2" charset="-122"/>
                <a:ea typeface="华文新魏" pitchFamily="2" charset="-122"/>
              </a:rPr>
              <a:t>喷向熔池或与焊芯熔滴喷向溶池。</a:t>
            </a:r>
          </a:p>
        </p:txBody>
      </p:sp>
      <p:pic>
        <p:nvPicPr>
          <p:cNvPr id="2097157" name="" descr="C:\Users\Dell\Desktop\u=2829655976,1043258976&amp;fm=27&amp;gp=0.jpg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0" y="3143250"/>
            <a:ext cx="4584700" cy="2619375"/>
          </a:xfrm>
          <a:prstGeom prst="rect"/>
          <a:noFill/>
          <a:ln>
            <a:noFill/>
          </a:ln>
        </p:spPr>
      </p:pic>
      <p:pic>
        <p:nvPicPr>
          <p:cNvPr id="2097158" name="" descr="C:\Users\Dell\Desktop\u=1436556683,2223581349&amp;fm=27&amp;gp=0.jpg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5214937" y="4357687"/>
            <a:ext cx="3529012" cy="1387475"/>
          </a:xfrm>
          <a:prstGeom prst="rect"/>
          <a:noFill/>
          <a:ln>
            <a:noFill/>
          </a:ln>
        </p:spPr>
      </p:pic>
      <p:pic>
        <p:nvPicPr>
          <p:cNvPr id="2097159" name="" descr="C:\Users\Dell\Desktop\u=1503228749,2320925885&amp;fm=27&amp;gp=0.jpg"/>
          <p:cNvPicPr>
            <a:picLocks/>
          </p:cNvPicPr>
          <p:nvPr/>
        </p:nvPicPr>
        <p:blipFill>
          <a:blip xmlns:r="http://schemas.openxmlformats.org/officeDocument/2006/relationships" r:embed="rId3"/>
          <a:srcRect l="0" t="0" r="0" b="4999"/>
          <a:stretch>
            <a:fillRect/>
          </a:stretch>
        </p:blipFill>
        <p:spPr>
          <a:xfrm rot="0">
            <a:off x="5143500" y="1404937"/>
            <a:ext cx="3600450" cy="2565400"/>
          </a:xfrm>
          <a:prstGeom prst="rect"/>
          <a:noFill/>
          <a:ln>
            <a:noFill/>
          </a:ln>
        </p:spPr>
      </p:pic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8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7"/>
                                        <p:tgtEl>
                                          <p:spTgt spid="1048608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08" grpId="0" uiExpand="0" build="p" bldLvl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9" name=""/>
          <p:cNvSpPr txBox="1"/>
          <p:nvPr/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fld id="{566ABCEB-ACFC-4714-9973-3DA970169C29}" type="datetime1">
              <a:rPr altLang="en-US" sz="1400" lang="zh-CN"/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t>2019/5/31</a:t>
            </a:fld>
            <a:endParaRPr altLang="en-US" sz="1400" lang="zh-CN"/>
          </a:p>
        </p:txBody>
      </p:sp>
      <p:sp>
        <p:nvSpPr>
          <p:cNvPr id="1048610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algn="r" eaLnBrk="1" hangingPunct="1" indent="0" latinLnBrk="1" lvl="0" marL="0">
              <a:spcBef>
                <a:spcPct val="0"/>
              </a:spcBef>
              <a:buFontTx/>
              <a:buNone/>
            </a:pPr>
            <a:fld id="{566ABCEB-ACFC-4714-9973-3DA970169C29}" type="slidenum">
              <a:rPr altLang="zh-CN" sz="1400" lang="en-US"/>
              <a:pPr algn="r" eaLnBrk="1" hangingPunct="1" indent="0" latinLnBrk="1" lvl="0" marL="0">
                <a:spcBef>
                  <a:spcPct val="0"/>
                </a:spcBef>
                <a:buFontTx/>
                <a:buNone/>
              </a:pPr>
              <a:t>7</a:t>
            </a:fld>
            <a:endParaRPr altLang="zh-CN" sz="1400" lang="en-US"/>
          </a:p>
        </p:txBody>
      </p:sp>
      <p:sp>
        <p:nvSpPr>
          <p:cNvPr id="1048611" name=""/>
          <p:cNvSpPr/>
          <p:nvPr>
            <p:ph type="title" sz="full" idx="0"/>
          </p:nvPr>
        </p:nvSpPr>
        <p:spPr>
          <a:xfrm rot="0">
            <a:off x="685800" y="457200"/>
            <a:ext cx="7772400" cy="6096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</a:lstStyle>
          <a:p>
            <a:pPr algn="l" eaLnBrk="1" hangingPunct="1" latinLnBrk="1" lvl="0"/>
            <a:r>
              <a:rPr altLang="en-US" b="1" sz="5400" lang="zh-CN">
                <a:solidFill>
                  <a:srgbClr val="FFFF00"/>
                </a:solidFill>
                <a:latin typeface="华文新魏" pitchFamily="2" charset="-122"/>
                <a:ea typeface="华文新魏" pitchFamily="2" charset="-122"/>
              </a:rPr>
              <a:t>埋弧自动焊</a:t>
            </a:r>
          </a:p>
        </p:txBody>
      </p:sp>
      <p:sp>
        <p:nvSpPr>
          <p:cNvPr id="1048612" name=""/>
          <p:cNvSpPr/>
          <p:nvPr>
            <p:ph type="body" sz="full" idx="1"/>
          </p:nvPr>
        </p:nvSpPr>
        <p:spPr>
          <a:xfrm rot="0">
            <a:off x="533400" y="1295400"/>
            <a:ext cx="8153400" cy="12954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eaLnBrk="1" hangingPunct="1" latinLnBrk="1" lvl="0">
              <a:lnSpc>
                <a:spcPct val="90000"/>
              </a:lnSpc>
              <a:buFontTx/>
              <a:buNone/>
            </a:pPr>
            <a:r>
              <a:rPr altLang="en-US" b="1" sz="4000" lang="zh-CN">
                <a:latin typeface="华文新魏" pitchFamily="2" charset="-122"/>
                <a:ea typeface="华文新魏" pitchFamily="2" charset="-122"/>
              </a:rPr>
              <a:t>引燃电弧、送丝、电弧沿焊接方向移动及焊接收尾等过程完全由机械完成。</a:t>
            </a:r>
          </a:p>
        </p:txBody>
      </p:sp>
      <p:pic>
        <p:nvPicPr>
          <p:cNvPr id="2097160" name="" descr="C:\Users\Dell\Desktop\Scan00001.jpg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4601" r="54218" b="3378"/>
          <a:stretch>
            <a:fillRect/>
          </a:stretch>
        </p:blipFill>
        <p:spPr>
          <a:xfrm rot="0">
            <a:off x="2714625" y="3143250"/>
            <a:ext cx="4143375" cy="3249612"/>
          </a:xfrm>
          <a:prstGeom prst="rect"/>
          <a:noFill/>
          <a:ln>
            <a:noFill/>
          </a:ln>
        </p:spPr>
      </p:pic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2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8612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8612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12" grpId="0" uiExpand="0" build="p" bldLvl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3" name=""/>
          <p:cNvSpPr txBox="1"/>
          <p:nvPr/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fld id="{566ABCEB-ACFC-4714-9973-3DA970169C29}" type="datetime1">
              <a:rPr altLang="en-US" sz="1400" lang="zh-CN"/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t>2019/5/31</a:t>
            </a:fld>
            <a:endParaRPr altLang="en-US" sz="1400" lang="zh-CN"/>
          </a:p>
        </p:txBody>
      </p:sp>
      <p:sp>
        <p:nvSpPr>
          <p:cNvPr id="1048614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algn="r" eaLnBrk="1" hangingPunct="1" indent="0" latinLnBrk="1" lvl="0" marL="0">
              <a:spcBef>
                <a:spcPct val="0"/>
              </a:spcBef>
              <a:buFontTx/>
              <a:buNone/>
            </a:pPr>
            <a:fld id="{566ABCEB-ACFC-4714-9973-3DA970169C29}" type="slidenum">
              <a:rPr altLang="zh-CN" sz="1400" lang="en-US"/>
              <a:pPr algn="r" eaLnBrk="1" hangingPunct="1" indent="0" latinLnBrk="1" lvl="0" marL="0">
                <a:spcBef>
                  <a:spcPct val="0"/>
                </a:spcBef>
                <a:buFontTx/>
                <a:buNone/>
              </a:pPr>
              <a:t>8</a:t>
            </a:fld>
            <a:endParaRPr altLang="zh-CN" sz="1400" lang="en-US"/>
          </a:p>
        </p:txBody>
      </p:sp>
      <p:sp>
        <p:nvSpPr>
          <p:cNvPr id="1048615" name=""/>
          <p:cNvSpPr/>
          <p:nvPr>
            <p:ph type="body" sz="full" idx="1"/>
          </p:nvPr>
        </p:nvSpPr>
        <p:spPr>
          <a:xfrm rot="0">
            <a:off x="304800" y="304800"/>
            <a:ext cx="8610600" cy="6019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eaLnBrk="1" hangingPunct="1" latinLnBrk="1" lvl="0">
              <a:lnSpc>
                <a:spcPct val="90000"/>
              </a:lnSpc>
              <a:buFontTx/>
              <a:buNone/>
            </a:pPr>
            <a:r>
              <a:rPr altLang="en-US" b="1" sz="4000" lang="zh-CN">
                <a:latin typeface="华文新魏" pitchFamily="2" charset="-122"/>
                <a:ea typeface="华文新魏" pitchFamily="2" charset="-122"/>
              </a:rPr>
              <a:t>埋弧自动焊的主要优点是： </a:t>
            </a:r>
          </a:p>
          <a:p>
            <a:pPr eaLnBrk="1" hangingPunct="1" latinLnBrk="1" lvl="0">
              <a:lnSpc>
                <a:spcPct val="90000"/>
              </a:lnSpc>
              <a:buFontTx/>
              <a:buNone/>
            </a:pPr>
            <a:r>
              <a:rPr altLang="zh-CN" b="1" sz="4000" lang="en-US">
                <a:latin typeface="华文新魏" pitchFamily="2" charset="-122"/>
                <a:ea typeface="华文新魏" pitchFamily="2" charset="-122"/>
              </a:rPr>
              <a:t>1</a:t>
            </a:r>
            <a:r>
              <a:rPr altLang="en-US" b="1" sz="4000" lang="zh-CN">
                <a:latin typeface="华文新魏" pitchFamily="2" charset="-122"/>
                <a:ea typeface="华文新魏" pitchFamily="2" charset="-122"/>
              </a:rPr>
              <a:t>）生产率高  用大电流，熔深大，生产率较高。对于</a:t>
            </a:r>
            <a:r>
              <a:rPr altLang="zh-CN" b="1" sz="4000" lang="en-US">
                <a:latin typeface="华文新魏" pitchFamily="2" charset="-122"/>
                <a:ea typeface="华文新魏" pitchFamily="2" charset="-122"/>
              </a:rPr>
              <a:t>20mm</a:t>
            </a:r>
            <a:r>
              <a:rPr altLang="en-US" b="1" sz="4000" lang="zh-CN">
                <a:latin typeface="华文新魏" pitchFamily="2" charset="-122"/>
                <a:ea typeface="华文新魏" pitchFamily="2" charset="-122"/>
              </a:rPr>
              <a:t>以下的对接焊可不开坡口</a:t>
            </a:r>
            <a:r>
              <a:rPr altLang="zh-CN" b="1" sz="4000" lang="en-US">
                <a:latin typeface="华文新魏" pitchFamily="2" charset="-122"/>
                <a:ea typeface="华文新魏" pitchFamily="2" charset="-122"/>
              </a:rPr>
              <a:t>,</a:t>
            </a:r>
            <a:r>
              <a:rPr altLang="en-US" b="1" sz="4000" lang="zh-CN">
                <a:latin typeface="华文新魏" pitchFamily="2" charset="-122"/>
                <a:ea typeface="华文新魏" pitchFamily="2" charset="-122"/>
              </a:rPr>
              <a:t>不留间隙，填充金属少 </a:t>
            </a:r>
          </a:p>
          <a:p>
            <a:pPr eaLnBrk="1" hangingPunct="1" latinLnBrk="1" lvl="0">
              <a:lnSpc>
                <a:spcPct val="90000"/>
              </a:lnSpc>
              <a:buFontTx/>
              <a:buNone/>
            </a:pPr>
            <a:r>
              <a:rPr altLang="zh-CN" b="1" sz="4000" lang="en-US">
                <a:latin typeface="华文新魏" pitchFamily="2" charset="-122"/>
                <a:ea typeface="华文新魏" pitchFamily="2" charset="-122"/>
              </a:rPr>
              <a:t>2</a:t>
            </a:r>
            <a:r>
              <a:rPr altLang="en-US" b="1" sz="4000" lang="zh-CN">
                <a:latin typeface="华文新魏" pitchFamily="2" charset="-122"/>
                <a:ea typeface="华文新魏" pitchFamily="2" charset="-122"/>
              </a:rPr>
              <a:t>）焊缝质量高  保护完善，杂质较少，易获得稳定高质量的焊缝。 </a:t>
            </a:r>
          </a:p>
          <a:p>
            <a:pPr eaLnBrk="1" hangingPunct="1" latinLnBrk="1" lvl="0">
              <a:lnSpc>
                <a:spcPct val="90000"/>
              </a:lnSpc>
              <a:buFontTx/>
              <a:buNone/>
            </a:pPr>
            <a:r>
              <a:rPr altLang="zh-CN" b="1" sz="4000" lang="en-US">
                <a:latin typeface="华文新魏" pitchFamily="2" charset="-122"/>
                <a:ea typeface="华文新魏" pitchFamily="2" charset="-122"/>
              </a:rPr>
              <a:t>3</a:t>
            </a:r>
            <a:r>
              <a:rPr altLang="en-US" b="1" sz="4000" lang="zh-CN">
                <a:latin typeface="华文新魏" pitchFamily="2" charset="-122"/>
                <a:ea typeface="华文新魏" pitchFamily="2" charset="-122"/>
              </a:rPr>
              <a:t>）劳动条件好  没有弧光辐射，劳动条件较好。 </a:t>
            </a:r>
          </a:p>
          <a:p>
            <a:pPr eaLnBrk="1" hangingPunct="1" latinLnBrk="1" lvl="0">
              <a:lnSpc>
                <a:spcPct val="90000"/>
              </a:lnSpc>
              <a:buFontTx/>
              <a:buNone/>
            </a:pPr>
            <a:r>
              <a:rPr altLang="en-US" b="1" sz="4000" lang="zh-CN">
                <a:latin typeface="华文新魏" pitchFamily="2" charset="-122"/>
                <a:ea typeface="华文新魏" pitchFamily="2" charset="-122"/>
              </a:rPr>
              <a:t>最常用。适于批量大，较厚较长的直线及较大直径的环形焊缝的焊接。 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5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dur="500" id="7"/>
                                        <p:tgtEl>
                                          <p:spTgt spid="1048615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 nodeType="clickPar">
                      <p:stCondLst>
                        <p:cond delay="indefinite"/>
                      </p:stCondLst>
                      <p:childTnLst>
                        <p:par>
                          <p:cTn fill="hold" id="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5">
                                            <p:txEl>
                                              <p:charRg st="14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dur="500" id="12"/>
                                        <p:tgtEl>
                                          <p:spTgt spid="1048615">
                                            <p:txEl>
                                              <p:charRg st="14" end="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 nodeType="clickPar">
                      <p:stCondLst>
                        <p:cond delay="indefinite"/>
                      </p:stCondLst>
                      <p:childTnLst>
                        <p:par>
                          <p:cTn fill="hold" id="1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" nodeType="clickEffect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5">
                                            <p:txEl>
                                              <p:charRg st="67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dur="500" id="17"/>
                                        <p:tgtEl>
                                          <p:spTgt spid="1048615">
                                            <p:txEl>
                                              <p:charRg st="67" end="10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" nodeType="clickPar">
                      <p:stCondLst>
                        <p:cond delay="indefinite"/>
                      </p:stCondLst>
                      <p:childTnLst>
                        <p:par>
                          <p:cTn fill="hold" id="1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0" nodeType="clickEffect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5">
                                            <p:txEl>
                                              <p:charRg st="100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dur="500" id="22"/>
                                        <p:tgtEl>
                                          <p:spTgt spid="1048615">
                                            <p:txEl>
                                              <p:charRg st="100" end="1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 nodeType="clickPar">
                      <p:stCondLst>
                        <p:cond delay="indefinite"/>
                      </p:stCondLst>
                      <p:childTnLst>
                        <p:par>
                          <p:cTn fill="hold" id="2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5" nodeType="clickEffect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5">
                                            <p:txEl>
                                              <p:charRg st="125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dur="500" id="27"/>
                                        <p:tgtEl>
                                          <p:spTgt spid="1048615">
                                            <p:txEl>
                                              <p:charRg st="125" end="1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15" grpId="0" uiExpand="0" build="p" bldLvl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6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</a:lstStyle>
          <a:p>
            <a:pPr lvl="0"/>
            <a:r>
              <a:rPr altLang="en-US" lang="zh-CN">
                <a:latin typeface="华文新魏" pitchFamily="2" charset="-122"/>
                <a:ea typeface="华文新魏" pitchFamily="2" charset="-122"/>
              </a:rPr>
              <a:t>埋弧自动焊机</a:t>
            </a:r>
          </a:p>
        </p:txBody>
      </p:sp>
      <p:sp>
        <p:nvSpPr>
          <p:cNvPr id="1048617" name=""/>
          <p:cNvSpPr/>
          <p:nvPr>
            <p:ph sz="full" idx="1"/>
          </p:nvPr>
        </p:nvSpPr>
        <p:spPr>
          <a:xfrm rot="0">
            <a:off x="685800" y="1981200"/>
            <a:ext cx="7772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endParaRPr altLang="en-US" lang="zh-CN"/>
          </a:p>
        </p:txBody>
      </p:sp>
      <p:sp>
        <p:nvSpPr>
          <p:cNvPr id="1048618" name=""/>
          <p:cNvSpPr txBox="1"/>
          <p:nvPr/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fld id="{566ABCEB-ACFC-4714-9973-3DA970169C29}" type="datetime1">
              <a:rPr altLang="en-US" sz="1400" lang="zh-CN"/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t>2019/5/31</a:t>
            </a:fld>
            <a:endParaRPr altLang="en-US" sz="1400" lang="zh-CN"/>
          </a:p>
        </p:txBody>
      </p:sp>
      <p:sp>
        <p:nvSpPr>
          <p:cNvPr id="1048619" name=""/>
          <p:cNvSpPr txBox="1"/>
          <p:nvPr/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ea typeface="宋体" pitchFamily="0" charset="-122"/>
                <a:sym typeface="Times New Roman" pitchFamily="18" charset="0"/>
              </a:defRPr>
            </a:lvl5pPr>
          </a:lstStyle>
          <a:p>
            <a:pPr algn="r" eaLnBrk="1" hangingPunct="1" indent="0" latinLnBrk="1" lvl="0" marL="0">
              <a:spcBef>
                <a:spcPct val="0"/>
              </a:spcBef>
              <a:buFontTx/>
              <a:buNone/>
            </a:pPr>
            <a:fld id="{566ABCEB-ACFC-4714-9973-3DA970169C29}" type="slidenum">
              <a:rPr altLang="zh-CN" sz="1400" lang="en-US"/>
              <a:pPr algn="r" eaLnBrk="1" hangingPunct="1" indent="0" latinLnBrk="1" lvl="0" marL="0">
                <a:spcBef>
                  <a:spcPct val="0"/>
                </a:spcBef>
                <a:buFontTx/>
                <a:buNone/>
              </a:pPr>
              <a:t>9</a:t>
            </a:fld>
            <a:endParaRPr altLang="zh-CN" sz="1400" lang="en-US"/>
          </a:p>
        </p:txBody>
      </p:sp>
      <p:pic>
        <p:nvPicPr>
          <p:cNvPr id="2097161" name="" descr="C:\Users\Dell\Desktop\timgBF9LTQWD.jpg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21249" b="0"/>
          <a:stretch>
            <a:fillRect/>
          </a:stretch>
        </p:blipFill>
        <p:spPr>
          <a:xfrm rot="0">
            <a:off x="285750" y="2286000"/>
            <a:ext cx="4000500" cy="3200400"/>
          </a:xfrm>
          <a:prstGeom prst="rect"/>
          <a:noFill/>
          <a:ln>
            <a:noFill/>
          </a:ln>
        </p:spPr>
      </p:pic>
      <p:pic>
        <p:nvPicPr>
          <p:cNvPr id="2097162" name="" descr="C:\Users\Dell\Desktop\timgL6YCF1FS.jpg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4572000" y="2571750"/>
            <a:ext cx="4319587" cy="2651125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FFFFFF"/>
      </a:dk1>
      <a:lt1>
        <a:srgbClr val="FFFFFF"/>
      </a:lt1>
      <a:dk2>
        <a:srgbClr val="808080"/>
      </a:dk2>
      <a:lt2>
        <a:srgbClr val="FFFFFF"/>
      </a:lt2>
      <a:accent1>
        <a:srgbClr val="00CC99"/>
      </a:accent1>
      <a:accent2>
        <a:srgbClr val="3333CC"/>
      </a:accent2>
      <a:accent3>
        <a:srgbClr val="FFFFFF"/>
      </a:accent3>
      <a:accent4>
        <a:srgbClr val="DCDCDC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FFFFFF"/>
        </a:dk1>
        <a:lt1>
          <a:srgbClr val="0000FF"/>
        </a:lt1>
        <a:dk2>
          <a:srgbClr val="000000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</a:extraClrScheme>
    <a:extraClrScheme>
      <a:clrScheme name="Default Color Scheme 2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</a:extraClrScheme>
    <a:extraClrScheme>
      <a:clrScheme name="Default Color Scheme 3">
        <a:dk1>
          <a:srgbClr val="000000"/>
        </a:dk1>
        <a:lt1>
          <a:srgbClr val="FFFFFF"/>
        </a:lt1>
        <a:dk2>
          <a:srgbClr val="333333"/>
        </a:dk2>
        <a:lt2>
          <a:srgbClr val="000000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</a:extraClrScheme>
    <a:extraClrScheme>
      <a:clrScheme name="Default Color Scheme 4">
        <a:dk1>
          <a:srgbClr val="000000"/>
        </a:dk1>
        <a:lt1>
          <a:srgbClr val="FFFFCC"/>
        </a:lt1>
        <a:dk2>
          <a:srgbClr val="6666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</a:extraClrScheme>
    <a:extraClrScheme>
      <a:clrScheme name="Default Color Scheme 5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</a:extraClrScheme>
    <a:extraClrScheme>
      <a:clrScheme name="Default Color Scheme 6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</a:extraClrScheme>
    <a:extraClrScheme>
      <a:clrScheme name="Default Color Scheme 7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化工机械基础</dc:title>
  <dc:creator>xu li</dc:creator>
  <cp:lastModifiedBy>Jia Zg</cp:lastModifiedBy>
  <dcterms:created xsi:type="dcterms:W3CDTF">2003-01-06T03:15:03Z</dcterms:created>
  <dcterms:modified xsi:type="dcterms:W3CDTF">2019-05-31T12:45:49Z</dcterms:modified>
</cp:coreProperties>
</file>