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0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7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1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6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5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3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6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9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轮系</a:t>
            </a:r>
          </a:p>
        </p:txBody>
      </p:sp>
      <p:pic>
        <p:nvPicPr>
          <p:cNvPr id="32771" name="内容占位符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t="4349" r="2428"/>
          <a:stretch>
            <a:fillRect/>
          </a:stretch>
        </p:blipFill>
        <p:spPr bwMode="auto">
          <a:xfrm>
            <a:off x="1847851" y="3140075"/>
            <a:ext cx="8569325" cy="3168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400">
                <a:solidFill>
                  <a:srgbClr val="003366"/>
                </a:solidFill>
              </a:rPr>
              <a:t>Page</a:t>
            </a:r>
            <a:fld id="{E1F56EBD-2B07-4617-A31B-A9AB33931DE6}" type="slidenum">
              <a:rPr lang="en-US" altLang="en-US" sz="1400">
                <a:solidFill>
                  <a:srgbClr val="003366"/>
                </a:solidFill>
                <a:latin typeface="Arial Narrow" panose="020B0606020202030204" pitchFamily="34" charset="0"/>
              </a:rPr>
              <a:pPr/>
              <a:t>1</a:t>
            </a:fld>
            <a:endParaRPr lang="en-US" altLang="en-US" sz="1400">
              <a:solidFill>
                <a:srgbClr val="003366"/>
              </a:solidFill>
              <a:latin typeface="Arial Narrow" panose="020B0606020202030204" pitchFamily="34" charset="0"/>
            </a:endParaRPr>
          </a:p>
        </p:txBody>
      </p:sp>
      <p:sp>
        <p:nvSpPr>
          <p:cNvPr id="32773" name="文本框 1"/>
          <p:cNvSpPr txBox="1">
            <a:spLocks noChangeArrowheads="1"/>
          </p:cNvSpPr>
          <p:nvPr/>
        </p:nvSpPr>
        <p:spPr bwMode="auto">
          <a:xfrm>
            <a:off x="2135188" y="1628775"/>
            <a:ext cx="8064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主动轴与从动轴的距离较远，或需要较大的传动比等，需要采用一系列相互啮合的齿轮组成轮系。</a:t>
            </a:r>
          </a:p>
        </p:txBody>
      </p:sp>
    </p:spTree>
    <p:extLst>
      <p:ext uri="{BB962C8B-B14F-4D97-AF65-F5344CB8AC3E}">
        <p14:creationId xmlns:p14="http://schemas.microsoft.com/office/powerpoint/2010/main" val="19905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smtClean="0"/>
          </a:p>
        </p:txBody>
      </p:sp>
      <p:sp>
        <p:nvSpPr>
          <p:cNvPr id="33795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3796" name="Picture 2" descr="C:\Users\Dell\Desktop\befabd42f88f44c9abdd568ed308ac5d_th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3714751"/>
            <a:ext cx="407193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 descr="C:\Users\Dell\Desktop\u=2916532175,1895241866&amp;fm=214&amp;gp=0_jp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1" y="3608389"/>
            <a:ext cx="38576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 descr="C:\Users\Dell\Desktop\a9d3fd1f4134970a47d211c19fcad1c8a6865db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71438"/>
            <a:ext cx="38100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5" descr="C:\Users\Dell\Desktop\09d4b89b8d934afc821dea7048c7d88a_th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42875"/>
            <a:ext cx="3810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 smtClean="0"/>
          </a:p>
        </p:txBody>
      </p:sp>
      <p:sp>
        <p:nvSpPr>
          <p:cNvPr id="34819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4820" name="Picture 3" descr="C:\Users\Dell\Desktop\u=2265162746,2099280701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9" y="4143375"/>
            <a:ext cx="47148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2" descr="C:\Users\Dell\Desktop\u=1395433961,3986177528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571501"/>
            <a:ext cx="46196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3" descr="C:\Users\Dell\Desktop\a3cdab3439803995619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571501"/>
            <a:ext cx="3302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4" descr="C:\Users\Dell\Desktop\2014312123311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6" y="4071938"/>
            <a:ext cx="40100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3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Arial Narrow</vt:lpstr>
      <vt:lpstr>Times New Roman</vt:lpstr>
      <vt:lpstr>Office 主题​​</vt:lpstr>
      <vt:lpstr>轮系</vt:lpstr>
      <vt:lpstr>PowerPoint 演示文稿</vt:lpstr>
      <vt:lpstr>PowerPoint 演示文稿</vt:lpstr>
    </vt:vector>
  </TitlesOfParts>
  <Company>Win10NeT.COM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蜗杆传动</dc:title>
  <dc:creator>邵 梓航</dc:creator>
  <cp:lastModifiedBy>邵 梓航</cp:lastModifiedBy>
  <cp:revision>2</cp:revision>
  <dcterms:created xsi:type="dcterms:W3CDTF">2019-05-31T12:52:20Z</dcterms:created>
  <dcterms:modified xsi:type="dcterms:W3CDTF">2019-05-31T12:53:24Z</dcterms:modified>
</cp:coreProperties>
</file>