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Layouts/slideLayout57.xml" ContentType="application/vnd.openxmlformats-officedocument.presentationml.slideLayout+xml"/>
  <Override PartName="/ppt/theme/theme5.xml" ContentType="application/vnd.openxmlformats-officedocument.theme+xml"/>
  <Override PartName="/ppt/slides/slide36.xml" ContentType="application/vnd.openxmlformats-officedocument.presentationml.slide+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Override PartName="/ppt/slideLayouts/slideLayout106.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Layouts/slideLayout1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02.xml" ContentType="application/vnd.openxmlformats-officedocument.presentationml.slideLayout+xml"/>
  <Override PartName="/ppt/slideLayouts/slideLayout120.xml" ContentType="application/vnd.openxmlformats-officedocument.presentationml.slideLayout+xml"/>
  <Override PartName="/docProps/custom.xml" ContentType="application/vnd.openxmlformats-officedocument.custom-properties+xml"/>
  <Override PartName="/ppt/slideMasters/slideMaster8.xml" ContentType="application/vnd.openxmlformats-officedocument.presentationml.slideMaster+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theme/theme6.xml" ContentType="application/vnd.openxmlformats-officedocument.theme+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theme/theme10.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slideLayouts/slideLayout76.xml" ContentType="application/vnd.openxmlformats-officedocument.presentationml.slideLayout+xml"/>
  <Override PartName="/ppt/slideLayouts/slideLayout118.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0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Override PartName="/ppt/slideLayouts/slideLayout90.xml" ContentType="application/vnd.openxmlformats-officedocument.presentationml.slideLayout+xml"/>
  <Override PartName="/ppt/slideLayouts/slideLayout114.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slideLayouts/slideLayout110.xml" ContentType="application/vnd.openxmlformats-officedocument.presentationml.slideLayout+xml"/>
  <Override PartName="/ppt/slideMasters/slideMaster9.xml" ContentType="application/vnd.openxmlformats-officedocument.presentationml.slideMaster+xml"/>
  <Override PartName="/ppt/slideLayouts/slideLayout10.xml" ContentType="application/vnd.openxmlformats-officedocument.presentationml.slideLayout+xml"/>
  <Override PartName="/ppt/slideLayouts/slideLayout99.xml" ContentType="application/vnd.openxmlformats-officedocument.presentationml.slideLayout+xml"/>
  <Override PartName="/ppt/slideMasters/slideMaster5.xml" ContentType="application/vnd.openxmlformats-officedocument.presentationml.slideMaster+xml"/>
  <Override PartName="/ppt/slides/slide49.xml" ContentType="application/vnd.openxmlformats-officedocument.presentationml.slide+xml"/>
  <Override PartName="/ppt/slideLayouts/slideLayout59.xml" ContentType="application/vnd.openxmlformats-officedocument.presentationml.slideLayout+xml"/>
  <Override PartName="/ppt/theme/theme7.xml" ContentType="application/vnd.openxmlformats-officedocument.theme+xml"/>
  <Override PartName="/ppt/slideLayouts/slideLayout88.xml" ContentType="application/vnd.openxmlformats-officedocument.presentationml.slideLayout+xml"/>
  <Override PartName="/ppt/theme/theme11.xml" ContentType="application/vnd.openxmlformats-officedocument.them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Layouts/slideLayout1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Layouts/slideLayout108.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Override PartName="/ppt/slideLayouts/slideLayout1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Layouts/slideLayout104.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Layouts/slideLayout111.xml" ContentType="application/vnd.openxmlformats-officedocument.presentationml.slideLayout+xml"/>
  <Override PartName="/ppt/slideLayouts/slideLayout100.xml" ContentType="application/vnd.openxmlformats-officedocument.presentationml.slideLayout+xml"/>
  <Override PartName="/ppt/slideMasters/slideMaster6.xml" ContentType="application/vnd.openxmlformats-officedocument.presentationml.slideMaster+xml"/>
  <Override PartName="/ppt/slideLayouts/slideLayout89.xml" ContentType="application/vnd.openxmlformats-officedocument.presentationml.slideLayout+xml"/>
  <Override PartName="/ppt/theme/theme8.xml" ContentType="application/vnd.openxmlformats-officedocument.them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05.xml" ContentType="application/vnd.openxmlformats-officedocument.presentationml.slideLayout+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Layouts/slideLayout101.xml" ContentType="application/vnd.openxmlformats-officedocument.presentationml.slideLayout+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slides/slide8.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97.xml" ContentType="application/vnd.openxmlformats-officedocument.presentationml.slideLayout+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11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26" r:id="rId2"/>
    <p:sldMasterId id="2147483739" r:id="rId3"/>
    <p:sldMasterId id="2147483752" r:id="rId4"/>
    <p:sldMasterId id="2147483765" r:id="rId5"/>
    <p:sldMasterId id="2147483778" r:id="rId6"/>
    <p:sldMasterId id="2147483791" r:id="rId7"/>
    <p:sldMasterId id="2147483804" r:id="rId8"/>
    <p:sldMasterId id="2147483960" r:id="rId9"/>
    <p:sldMasterId id="2147484272" r:id="rId10"/>
  </p:sldMasterIdLst>
  <p:notesMasterIdLst>
    <p:notesMasterId r:id="rId62"/>
  </p:notesMasterIdLst>
  <p:sldIdLst>
    <p:sldId id="312" r:id="rId11"/>
    <p:sldId id="437" r:id="rId12"/>
    <p:sldId id="260" r:id="rId13"/>
    <p:sldId id="294" r:id="rId14"/>
    <p:sldId id="293" r:id="rId15"/>
    <p:sldId id="292" r:id="rId16"/>
    <p:sldId id="296" r:id="rId17"/>
    <p:sldId id="291" r:id="rId18"/>
    <p:sldId id="290" r:id="rId19"/>
    <p:sldId id="288" r:id="rId20"/>
    <p:sldId id="289" r:id="rId21"/>
    <p:sldId id="309" r:id="rId22"/>
    <p:sldId id="311" r:id="rId23"/>
    <p:sldId id="310" r:id="rId24"/>
    <p:sldId id="389" r:id="rId25"/>
    <p:sldId id="278" r:id="rId26"/>
    <p:sldId id="382" r:id="rId27"/>
    <p:sldId id="388" r:id="rId28"/>
    <p:sldId id="387" r:id="rId29"/>
    <p:sldId id="386" r:id="rId30"/>
    <p:sldId id="385" r:id="rId31"/>
    <p:sldId id="392" r:id="rId32"/>
    <p:sldId id="391" r:id="rId33"/>
    <p:sldId id="390" r:id="rId34"/>
    <p:sldId id="384" r:id="rId35"/>
    <p:sldId id="383" r:id="rId36"/>
    <p:sldId id="269" r:id="rId37"/>
    <p:sldId id="271" r:id="rId38"/>
    <p:sldId id="417" r:id="rId39"/>
    <p:sldId id="416" r:id="rId40"/>
    <p:sldId id="415" r:id="rId41"/>
    <p:sldId id="414" r:id="rId42"/>
    <p:sldId id="413" r:id="rId43"/>
    <p:sldId id="412" r:id="rId44"/>
    <p:sldId id="424" r:id="rId45"/>
    <p:sldId id="423" r:id="rId46"/>
    <p:sldId id="422" r:id="rId47"/>
    <p:sldId id="421" r:id="rId48"/>
    <p:sldId id="420" r:id="rId49"/>
    <p:sldId id="427" r:id="rId50"/>
    <p:sldId id="426" r:id="rId51"/>
    <p:sldId id="425" r:id="rId52"/>
    <p:sldId id="418" r:id="rId53"/>
    <p:sldId id="272" r:id="rId54"/>
    <p:sldId id="431" r:id="rId55"/>
    <p:sldId id="430" r:id="rId56"/>
    <p:sldId id="429" r:id="rId57"/>
    <p:sldId id="433" r:id="rId58"/>
    <p:sldId id="432" r:id="rId59"/>
    <p:sldId id="434" r:id="rId60"/>
    <p:sldId id="428" r:id="rId61"/>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xmlns="">
        <p15:guide id="1" orient="horz" pos="2234">
          <p15:clr>
            <a:srgbClr val="A4A3A4"/>
          </p15:clr>
        </p15:guide>
        <p15:guide id="2" pos="291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5050"/>
    <a:srgbClr val="FF6699"/>
    <a:srgbClr val="D0DD23"/>
    <a:srgbClr val="EBEEF8"/>
    <a:srgbClr val="9CA4E2"/>
    <a:srgbClr val="8E95DB"/>
    <a:srgbClr val="A1AAE3"/>
    <a:srgbClr val="8D94D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979" autoAdjust="0"/>
    <p:restoredTop sz="94595" autoAdjust="0"/>
  </p:normalViewPr>
  <p:slideViewPr>
    <p:cSldViewPr snapToGrid="0">
      <p:cViewPr varScale="1">
        <p:scale>
          <a:sx n="72" d="100"/>
          <a:sy n="72" d="100"/>
        </p:scale>
        <p:origin x="-1152" y="-84"/>
      </p:cViewPr>
      <p:guideLst>
        <p:guide orient="horz" pos="2234"/>
        <p:guide pos="2913"/>
      </p:guideLst>
    </p:cSldViewPr>
  </p:slideViewPr>
  <p:notesTextViewPr>
    <p:cViewPr>
      <p:scale>
        <a:sx n="1" d="1"/>
        <a:sy n="1" d="1"/>
      </p:scale>
      <p:origin x="0" y="0"/>
    </p:cViewPr>
  </p:notesTextViewPr>
  <p:sorterViewPr>
    <p:cViewPr>
      <p:scale>
        <a:sx n="66" d="100"/>
        <a:sy n="66" d="100"/>
      </p:scale>
      <p:origin x="0" y="4026"/>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slide" Target="slides/slide45.xml"/><Relationship Id="rId63"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slide" Target="slides/slide48.xml"/><Relationship Id="rId66"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61" Type="http://schemas.openxmlformats.org/officeDocument/2006/relationships/slide" Target="slides/slide51.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41.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14CBB8-3280-4C5D-AE27-2E2298B8AB42}" type="datetimeFigureOut">
              <a:rPr lang="zh-CN" altLang="en-US" smtClean="0"/>
              <a:pPr/>
              <a:t>2018/10/6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E21233-E10F-4FF3-9BA0-F56D30EB6B39}" type="slidenum">
              <a:rPr lang="zh-CN" altLang="en-US" smtClean="0"/>
              <a:pPr/>
              <a:t>‹#›</a:t>
            </a:fld>
            <a:endParaRPr lang="zh-CN" altLang="en-US"/>
          </a:p>
        </p:txBody>
      </p:sp>
    </p:spTree>
    <p:extLst>
      <p:ext uri="{BB962C8B-B14F-4D97-AF65-F5344CB8AC3E}">
        <p14:creationId xmlns:p14="http://schemas.microsoft.com/office/powerpoint/2010/main" xmlns="" val="4206142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2439AC7-3B0F-4525-9582-63807B859007}" type="datetimeFigureOut">
              <a:rPr lang="zh-CN" altLang="en-US"/>
              <a:pPr>
                <a:defRPr/>
              </a:pPr>
              <a:t>2018/10/6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873E94FF-4812-4E6E-9F2C-6D4167C3FAE4}" type="slidenum">
              <a:rPr altLang="en-US"/>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3E27217-7E20-4287-BEDA-E704CA309E53}" type="datetimeFigureOut">
              <a:rPr lang="zh-CN" altLang="en-US"/>
              <a:pPr>
                <a:defRPr/>
              </a:pPr>
              <a:t>2018/10/6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F63A3F5C-8FB4-4416-9D6F-1B4C741E8AA5}" type="slidenum">
              <a:rPr altLang="en-US"/>
              <a:pPr/>
              <a:t>‹#›</a:t>
            </a:fld>
            <a:endParaRPr lang="zh-CN" alt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C7D1195B-376E-42A4-A136-2890D577FFF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68E858E5-1D53-4EAE-B07A-E758BCEFA9C9}" type="slidenum">
              <a:rPr altLang="en-US"/>
              <a:pPr/>
              <a:t>‹#›</a:t>
            </a:fld>
            <a:endParaRPr lang="zh-CN" altLang="en-US"/>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75B7C1A3-1C84-489E-B91B-202C2EA3139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A237A701-F37A-47A1-8EE6-65DCC25C4DC3}" type="slidenum">
              <a:rPr altLang="en-US"/>
              <a:pPr/>
              <a:t>‹#›</a:t>
            </a:fld>
            <a:endParaRPr lang="zh-CN" altLang="en-US"/>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059A3CFF-1BA3-4EBE-9FF1-E98D7C138619}"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0E20EE2E-9FD3-422A-A68E-B01A1233742C}" type="slidenum">
              <a:rPr altLang="en-US"/>
              <a:pPr/>
              <a:t>‹#›</a:t>
            </a:fld>
            <a:endParaRPr lang="zh-CN" altLang="en-US"/>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3BEB020-42DF-476C-A64E-9C7A80940FC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8248B762-AAEB-415E-A63A-85D541F5720F}" type="slidenum">
              <a:rPr altLang="en-US"/>
              <a:pPr/>
              <a:t>‹#›</a:t>
            </a:fld>
            <a:endParaRPr lang="zh-CN" altLang="en-US"/>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DD3D2DE-E360-4470-B341-8A54E994C78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1FFC5D6E-1D97-426E-9F8B-6D43CB9FFE45}" type="slidenum">
              <a:rPr altLang="en-US"/>
              <a:pPr/>
              <a:t>‹#›</a:t>
            </a:fld>
            <a:endParaRPr lang="zh-CN" altLang="en-US"/>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5C2EB96-B1D0-4193-9B2F-B6CC3B71F30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A79353EF-05A3-4406-9501-A92A6BF54CDF}" type="slidenum">
              <a:rPr altLang="en-US"/>
              <a:pPr/>
              <a:t>‹#›</a:t>
            </a:fld>
            <a:endParaRPr lang="zh-CN" altLang="en-US"/>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3E27217-7E20-4287-BEDA-E704CA309E53}"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63A3F5C-8FB4-4416-9D6F-1B4C741E8AA5}" type="slidenum">
              <a:rPr altLang="en-US"/>
              <a:pPr/>
              <a:t>‹#›</a:t>
            </a:fld>
            <a:endParaRPr lang="zh-CN" altLang="en-US"/>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F16E552-7023-4137-ABF5-269DD321F1DA}"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29C4813F-EF39-481C-AA9A-4B25F534ACDF}" type="slidenum">
              <a:rPr altLang="en-US"/>
              <a:pPr/>
              <a:t>‹#›</a:t>
            </a:fld>
            <a:endParaRPr lang="zh-CN" altLang="en-US"/>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31188D52-E496-4A98-A1BE-33849EEB4CA8}"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54A645D3-379C-4219-8CFF-0E2A8BC4BF8A}" type="slidenum">
              <a:rPr altLang="en-US"/>
              <a:pPr/>
              <a:t>‹#›</a:t>
            </a:fld>
            <a:endParaRPr lang="zh-CN" altLang="en-US"/>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2439AC7-3B0F-4525-9582-63807B85900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873E94FF-4812-4E6E-9F2C-6D4167C3FAE4}" type="slidenum">
              <a:rPr altLang="en-US"/>
              <a:pPr/>
              <a:t>‹#›</a:t>
            </a:fld>
            <a:endParaRPr lang="zh-CN" altLang="en-US"/>
          </a:p>
        </p:txBody>
      </p:sp>
    </p:spTree>
    <p:extLst>
      <p:ext uri="{BB962C8B-B14F-4D97-AF65-F5344CB8AC3E}">
        <p14:creationId xmlns:p14="http://schemas.microsoft.com/office/powerpoint/2010/main" xmlns="" val="1808807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F16E552-7023-4137-ABF5-269DD321F1DA}" type="datetimeFigureOut">
              <a:rPr lang="zh-CN" altLang="en-US"/>
              <a:pPr>
                <a:defRPr/>
              </a:pPr>
              <a:t>2018/10/6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29C4813F-EF39-481C-AA9A-4B25F534ACDF}" type="slidenum">
              <a:rPr altLang="en-US"/>
              <a:pPr/>
              <a:t>‹#›</a:t>
            </a:fld>
            <a:endParaRPr lang="zh-CN" alt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A28894B-D919-4D6B-9641-DAB28AE06F0E}"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DC434D1-21BF-4A13-83BE-AC7C4412ED29}" type="slidenum">
              <a:rPr altLang="en-US"/>
              <a:pPr/>
              <a:t>‹#›</a:t>
            </a:fld>
            <a:endParaRPr lang="zh-CN" altLang="en-US"/>
          </a:p>
        </p:txBody>
      </p:sp>
    </p:spTree>
    <p:extLst>
      <p:ext uri="{BB962C8B-B14F-4D97-AF65-F5344CB8AC3E}">
        <p14:creationId xmlns:p14="http://schemas.microsoft.com/office/powerpoint/2010/main" xmlns="" val="288268988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057975B-B17B-4353-8CD0-CAD4D24877F4}"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D42E55F0-606F-4104-9A87-F65D9FD8EC75}" type="slidenum">
              <a:rPr altLang="en-US"/>
              <a:pPr/>
              <a:t>‹#›</a:t>
            </a:fld>
            <a:endParaRPr lang="zh-CN" altLang="en-US"/>
          </a:p>
        </p:txBody>
      </p:sp>
    </p:spTree>
    <p:extLst>
      <p:ext uri="{BB962C8B-B14F-4D97-AF65-F5344CB8AC3E}">
        <p14:creationId xmlns:p14="http://schemas.microsoft.com/office/powerpoint/2010/main" xmlns="" val="557648058"/>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C7D1195B-376E-42A4-A136-2890D577FFF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68E858E5-1D53-4EAE-B07A-E758BCEFA9C9}" type="slidenum">
              <a:rPr altLang="en-US"/>
              <a:pPr/>
              <a:t>‹#›</a:t>
            </a:fld>
            <a:endParaRPr lang="zh-CN" altLang="en-US"/>
          </a:p>
        </p:txBody>
      </p:sp>
    </p:spTree>
    <p:extLst>
      <p:ext uri="{BB962C8B-B14F-4D97-AF65-F5344CB8AC3E}">
        <p14:creationId xmlns:p14="http://schemas.microsoft.com/office/powerpoint/2010/main" xmlns="" val="206887498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75B7C1A3-1C84-489E-B91B-202C2EA3139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A237A701-F37A-47A1-8EE6-65DCC25C4DC3}" type="slidenum">
              <a:rPr altLang="en-US"/>
              <a:pPr/>
              <a:t>‹#›</a:t>
            </a:fld>
            <a:endParaRPr lang="zh-CN" altLang="en-US"/>
          </a:p>
        </p:txBody>
      </p:sp>
    </p:spTree>
    <p:extLst>
      <p:ext uri="{BB962C8B-B14F-4D97-AF65-F5344CB8AC3E}">
        <p14:creationId xmlns:p14="http://schemas.microsoft.com/office/powerpoint/2010/main" xmlns="" val="814673464"/>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059A3CFF-1BA3-4EBE-9FF1-E98D7C138619}"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0E20EE2E-9FD3-422A-A68E-B01A1233742C}" type="slidenum">
              <a:rPr altLang="en-US"/>
              <a:pPr/>
              <a:t>‹#›</a:t>
            </a:fld>
            <a:endParaRPr lang="zh-CN" altLang="en-US"/>
          </a:p>
        </p:txBody>
      </p:sp>
    </p:spTree>
    <p:extLst>
      <p:ext uri="{BB962C8B-B14F-4D97-AF65-F5344CB8AC3E}">
        <p14:creationId xmlns:p14="http://schemas.microsoft.com/office/powerpoint/2010/main" xmlns="" val="2786045496"/>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3BEB020-42DF-476C-A64E-9C7A80940FC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8248B762-AAEB-415E-A63A-85D541F5720F}" type="slidenum">
              <a:rPr altLang="en-US"/>
              <a:pPr/>
              <a:t>‹#›</a:t>
            </a:fld>
            <a:endParaRPr lang="zh-CN" altLang="en-US"/>
          </a:p>
        </p:txBody>
      </p:sp>
    </p:spTree>
    <p:extLst>
      <p:ext uri="{BB962C8B-B14F-4D97-AF65-F5344CB8AC3E}">
        <p14:creationId xmlns:p14="http://schemas.microsoft.com/office/powerpoint/2010/main" xmlns="" val="821412863"/>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DD3D2DE-E360-4470-B341-8A54E994C78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1FFC5D6E-1D97-426E-9F8B-6D43CB9FFE45}" type="slidenum">
              <a:rPr altLang="en-US"/>
              <a:pPr/>
              <a:t>‹#›</a:t>
            </a:fld>
            <a:endParaRPr lang="zh-CN" altLang="en-US"/>
          </a:p>
        </p:txBody>
      </p:sp>
    </p:spTree>
    <p:extLst>
      <p:ext uri="{BB962C8B-B14F-4D97-AF65-F5344CB8AC3E}">
        <p14:creationId xmlns:p14="http://schemas.microsoft.com/office/powerpoint/2010/main" xmlns="" val="463895495"/>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5C2EB96-B1D0-4193-9B2F-B6CC3B71F30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A79353EF-05A3-4406-9501-A92A6BF54CDF}" type="slidenum">
              <a:rPr altLang="en-US"/>
              <a:pPr/>
              <a:t>‹#›</a:t>
            </a:fld>
            <a:endParaRPr lang="zh-CN" altLang="en-US"/>
          </a:p>
        </p:txBody>
      </p:sp>
    </p:spTree>
    <p:extLst>
      <p:ext uri="{BB962C8B-B14F-4D97-AF65-F5344CB8AC3E}">
        <p14:creationId xmlns:p14="http://schemas.microsoft.com/office/powerpoint/2010/main" xmlns="" val="1554477373"/>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3E27217-7E20-4287-BEDA-E704CA309E53}"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63A3F5C-8FB4-4416-9D6F-1B4C741E8AA5}" type="slidenum">
              <a:rPr altLang="en-US"/>
              <a:pPr/>
              <a:t>‹#›</a:t>
            </a:fld>
            <a:endParaRPr lang="zh-CN" altLang="en-US"/>
          </a:p>
        </p:txBody>
      </p:sp>
    </p:spTree>
    <p:extLst>
      <p:ext uri="{BB962C8B-B14F-4D97-AF65-F5344CB8AC3E}">
        <p14:creationId xmlns:p14="http://schemas.microsoft.com/office/powerpoint/2010/main" xmlns="" val="25250140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F16E552-7023-4137-ABF5-269DD321F1DA}"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29C4813F-EF39-481C-AA9A-4B25F534ACDF}" type="slidenum">
              <a:rPr altLang="en-US"/>
              <a:pPr/>
              <a:t>‹#›</a:t>
            </a:fld>
            <a:endParaRPr lang="zh-CN" altLang="en-US"/>
          </a:p>
        </p:txBody>
      </p:sp>
    </p:spTree>
    <p:extLst>
      <p:ext uri="{BB962C8B-B14F-4D97-AF65-F5344CB8AC3E}">
        <p14:creationId xmlns:p14="http://schemas.microsoft.com/office/powerpoint/2010/main" xmlns="" val="11517925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31188D52-E496-4A98-A1BE-33849EEB4CA8}" type="datetimeFigureOut">
              <a:rPr lang="zh-CN" altLang="en-US"/>
              <a:pPr>
                <a:defRPr/>
              </a:pPr>
              <a:t>2018/10/6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54A645D3-379C-4219-8CFF-0E2A8BC4BF8A}" type="slidenum">
              <a:rPr altLang="en-US"/>
              <a:pPr/>
              <a:t>‹#›</a:t>
            </a:fld>
            <a:endParaRPr lang="zh-CN" altLang="en-US"/>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31188D52-E496-4A98-A1BE-33849EEB4CA8}"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54A645D3-379C-4219-8CFF-0E2A8BC4BF8A}" type="slidenum">
              <a:rPr altLang="en-US"/>
              <a:pPr/>
              <a:t>‹#›</a:t>
            </a:fld>
            <a:endParaRPr lang="zh-CN" altLang="en-US"/>
          </a:p>
        </p:txBody>
      </p:sp>
    </p:spTree>
    <p:extLst>
      <p:ext uri="{BB962C8B-B14F-4D97-AF65-F5344CB8AC3E}">
        <p14:creationId xmlns:p14="http://schemas.microsoft.com/office/powerpoint/2010/main" xmlns="" val="4182152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2439AC7-3B0F-4525-9582-63807B85900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873E94FF-4812-4E6E-9F2C-6D4167C3FAE4}" type="slidenum">
              <a:rPr altLang="en-US"/>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A28894B-D919-4D6B-9641-DAB28AE06F0E}"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DC434D1-21BF-4A13-83BE-AC7C4412ED29}" type="slidenum">
              <a:rPr altLang="en-US"/>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057975B-B17B-4353-8CD0-CAD4D24877F4}"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D42E55F0-606F-4104-9A87-F65D9FD8EC75}" type="slidenum">
              <a:rPr altLang="en-US"/>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C7D1195B-376E-42A4-A136-2890D577FFF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68E858E5-1D53-4EAE-B07A-E758BCEFA9C9}" type="slidenum">
              <a:rPr altLang="en-US"/>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75B7C1A3-1C84-489E-B91B-202C2EA3139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A237A701-F37A-47A1-8EE6-65DCC25C4DC3}" type="slidenum">
              <a:rPr altLang="en-US"/>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059A3CFF-1BA3-4EBE-9FF1-E98D7C138619}"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0E20EE2E-9FD3-422A-A68E-B01A1233742C}" type="slidenum">
              <a:rPr altLang="en-US"/>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3BEB020-42DF-476C-A64E-9C7A80940FC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8248B762-AAEB-415E-A63A-85D541F5720F}" type="slidenum">
              <a:rPr altLang="en-US"/>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A28894B-D919-4D6B-9641-DAB28AE06F0E}" type="datetimeFigureOut">
              <a:rPr lang="zh-CN" altLang="en-US"/>
              <a:pPr>
                <a:defRPr/>
              </a:pPr>
              <a:t>2018/10/6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FDC434D1-21BF-4A13-83BE-AC7C4412ED29}" type="slidenum">
              <a:rPr altLang="en-US"/>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DD3D2DE-E360-4470-B341-8A54E994C78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1FFC5D6E-1D97-426E-9F8B-6D43CB9FFE45}" type="slidenum">
              <a:rPr altLang="en-US"/>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5C2EB96-B1D0-4193-9B2F-B6CC3B71F30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A79353EF-05A3-4406-9501-A92A6BF54CDF}" type="slidenum">
              <a:rPr altLang="en-US"/>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3E27217-7E20-4287-BEDA-E704CA309E53}"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63A3F5C-8FB4-4416-9D6F-1B4C741E8AA5}" type="slidenum">
              <a:rPr altLang="en-US"/>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F16E552-7023-4137-ABF5-269DD321F1DA}"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29C4813F-EF39-481C-AA9A-4B25F534ACDF}" type="slidenum">
              <a:rPr altLang="en-US"/>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31188D52-E496-4A98-A1BE-33849EEB4CA8}"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54A645D3-379C-4219-8CFF-0E2A8BC4BF8A}" type="slidenum">
              <a:rPr altLang="en-US"/>
              <a:pPr/>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2439AC7-3B0F-4525-9582-63807B85900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873E94FF-4812-4E6E-9F2C-6D4167C3FAE4}" type="slidenum">
              <a:rPr altLang="en-US"/>
              <a:pPr/>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A28894B-D919-4D6B-9641-DAB28AE06F0E}"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DC434D1-21BF-4A13-83BE-AC7C4412ED29}" type="slidenum">
              <a:rPr altLang="en-US"/>
              <a:pPr/>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057975B-B17B-4353-8CD0-CAD4D24877F4}"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D42E55F0-606F-4104-9A87-F65D9FD8EC75}" type="slidenum">
              <a:rPr altLang="en-US"/>
              <a:pPr/>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C7D1195B-376E-42A4-A136-2890D577FFF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68E858E5-1D53-4EAE-B07A-E758BCEFA9C9}" type="slidenum">
              <a:rPr altLang="en-US"/>
              <a:pPr/>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75B7C1A3-1C84-489E-B91B-202C2EA3139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A237A701-F37A-47A1-8EE6-65DCC25C4DC3}" type="slidenum">
              <a:rPr altLang="en-US"/>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057975B-B17B-4353-8CD0-CAD4D24877F4}" type="datetimeFigureOut">
              <a:rPr lang="zh-CN" altLang="en-US"/>
              <a:pPr>
                <a:defRPr/>
              </a:pPr>
              <a:t>2018/10/6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D42E55F0-606F-4104-9A87-F65D9FD8EC75}" type="slidenum">
              <a:rPr altLang="en-US"/>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059A3CFF-1BA3-4EBE-9FF1-E98D7C138619}"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0E20EE2E-9FD3-422A-A68E-B01A1233742C}" type="slidenum">
              <a:rPr altLang="en-US"/>
              <a:pPr/>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3BEB020-42DF-476C-A64E-9C7A80940FC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8248B762-AAEB-415E-A63A-85D541F5720F}" type="slidenum">
              <a:rPr altLang="en-US"/>
              <a:pPr/>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DD3D2DE-E360-4470-B341-8A54E994C78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1FFC5D6E-1D97-426E-9F8B-6D43CB9FFE45}" type="slidenum">
              <a:rPr altLang="en-US"/>
              <a:pPr/>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5C2EB96-B1D0-4193-9B2F-B6CC3B71F30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A79353EF-05A3-4406-9501-A92A6BF54CDF}" type="slidenum">
              <a:rPr altLang="en-US"/>
              <a:pPr/>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3E27217-7E20-4287-BEDA-E704CA309E53}"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63A3F5C-8FB4-4416-9D6F-1B4C741E8AA5}" type="slidenum">
              <a:rPr altLang="en-US"/>
              <a:pPr/>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F16E552-7023-4137-ABF5-269DD321F1DA}"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29C4813F-EF39-481C-AA9A-4B25F534ACDF}" type="slidenum">
              <a:rPr altLang="en-US"/>
              <a:pPr/>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31188D52-E496-4A98-A1BE-33849EEB4CA8}"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54A645D3-379C-4219-8CFF-0E2A8BC4BF8A}" type="slidenum">
              <a:rPr altLang="en-US"/>
              <a:pPr/>
              <a:t>‹#›</a:t>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2439AC7-3B0F-4525-9582-63807B85900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873E94FF-4812-4E6E-9F2C-6D4167C3FAE4}" type="slidenum">
              <a:rPr altLang="en-US"/>
              <a:pPr/>
              <a:t>‹#›</a:t>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A28894B-D919-4D6B-9641-DAB28AE06F0E}"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DC434D1-21BF-4A13-83BE-AC7C4412ED29}" type="slidenum">
              <a:rPr altLang="en-US"/>
              <a:pPr/>
              <a:t>‹#›</a:t>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057975B-B17B-4353-8CD0-CAD4D24877F4}"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D42E55F0-606F-4104-9A87-F65D9FD8EC75}" type="slidenum">
              <a:rPr altLang="en-US"/>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C7D1195B-376E-42A4-A136-2890D577FFFB}" type="datetimeFigureOut">
              <a:rPr lang="zh-CN" altLang="en-US"/>
              <a:pPr>
                <a:defRPr/>
              </a:pPr>
              <a:t>2018/10/6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68E858E5-1D53-4EAE-B07A-E758BCEFA9C9}" type="slidenum">
              <a:rPr altLang="en-US"/>
              <a:pPr/>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C7D1195B-376E-42A4-A136-2890D577FFF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68E858E5-1D53-4EAE-B07A-E758BCEFA9C9}" type="slidenum">
              <a:rPr altLang="en-US"/>
              <a:pPr/>
              <a:t>‹#›</a:t>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75B7C1A3-1C84-489E-B91B-202C2EA3139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A237A701-F37A-47A1-8EE6-65DCC25C4DC3}" type="slidenum">
              <a:rPr altLang="en-US"/>
              <a:pPr/>
              <a:t>‹#›</a:t>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059A3CFF-1BA3-4EBE-9FF1-E98D7C138619}"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0E20EE2E-9FD3-422A-A68E-B01A1233742C}" type="slidenum">
              <a:rPr altLang="en-US"/>
              <a:pPr/>
              <a:t>‹#›</a:t>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3BEB020-42DF-476C-A64E-9C7A80940FC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8248B762-AAEB-415E-A63A-85D541F5720F}" type="slidenum">
              <a:rPr altLang="en-US"/>
              <a:pPr/>
              <a:t>‹#›</a:t>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DD3D2DE-E360-4470-B341-8A54E994C78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1FFC5D6E-1D97-426E-9F8B-6D43CB9FFE45}" type="slidenum">
              <a:rPr altLang="en-US"/>
              <a:pPr/>
              <a:t>‹#›</a:t>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5C2EB96-B1D0-4193-9B2F-B6CC3B71F30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A79353EF-05A3-4406-9501-A92A6BF54CDF}" type="slidenum">
              <a:rPr altLang="en-US"/>
              <a:pPr/>
              <a:t>‹#›</a:t>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3E27217-7E20-4287-BEDA-E704CA309E53}"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63A3F5C-8FB4-4416-9D6F-1B4C741E8AA5}" type="slidenum">
              <a:rPr altLang="en-US"/>
              <a:pPr/>
              <a:t>‹#›</a:t>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F16E552-7023-4137-ABF5-269DD321F1DA}"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29C4813F-EF39-481C-AA9A-4B25F534ACDF}" type="slidenum">
              <a:rPr altLang="en-US"/>
              <a:pPr/>
              <a:t>‹#›</a:t>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31188D52-E496-4A98-A1BE-33849EEB4CA8}"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54A645D3-379C-4219-8CFF-0E2A8BC4BF8A}" type="slidenum">
              <a:rPr altLang="en-US"/>
              <a:pPr/>
              <a:t>‹#›</a:t>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2439AC7-3B0F-4525-9582-63807B85900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873E94FF-4812-4E6E-9F2C-6D4167C3FAE4}" type="slidenum">
              <a:rPr altLang="en-US"/>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75B7C1A3-1C84-489E-B91B-202C2EA3139B}" type="datetimeFigureOut">
              <a:rPr lang="zh-CN" altLang="en-US"/>
              <a:pPr>
                <a:defRPr/>
              </a:pPr>
              <a:t>2018/10/6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A237A701-F37A-47A1-8EE6-65DCC25C4DC3}" type="slidenum">
              <a:rPr altLang="en-US"/>
              <a:pPr/>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A28894B-D919-4D6B-9641-DAB28AE06F0E}"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DC434D1-21BF-4A13-83BE-AC7C4412ED29}" type="slidenum">
              <a:rPr altLang="en-US"/>
              <a:pPr/>
              <a:t>‹#›</a:t>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057975B-B17B-4353-8CD0-CAD4D24877F4}"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D42E55F0-606F-4104-9A87-F65D9FD8EC75}" type="slidenum">
              <a:rPr altLang="en-US"/>
              <a:pPr/>
              <a:t>‹#›</a:t>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C7D1195B-376E-42A4-A136-2890D577FFF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68E858E5-1D53-4EAE-B07A-E758BCEFA9C9}" type="slidenum">
              <a:rPr altLang="en-US"/>
              <a:pPr/>
              <a:t>‹#›</a:t>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75B7C1A3-1C84-489E-B91B-202C2EA3139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A237A701-F37A-47A1-8EE6-65DCC25C4DC3}" type="slidenum">
              <a:rPr altLang="en-US"/>
              <a:pPr/>
              <a:t>‹#›</a:t>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059A3CFF-1BA3-4EBE-9FF1-E98D7C138619}"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0E20EE2E-9FD3-422A-A68E-B01A1233742C}" type="slidenum">
              <a:rPr altLang="en-US"/>
              <a:pPr/>
              <a:t>‹#›</a:t>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3BEB020-42DF-476C-A64E-9C7A80940FC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8248B762-AAEB-415E-A63A-85D541F5720F}" type="slidenum">
              <a:rPr altLang="en-US"/>
              <a:pPr/>
              <a:t>‹#›</a:t>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DD3D2DE-E360-4470-B341-8A54E994C78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1FFC5D6E-1D97-426E-9F8B-6D43CB9FFE45}" type="slidenum">
              <a:rPr altLang="en-US"/>
              <a:pPr/>
              <a:t>‹#›</a:t>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5C2EB96-B1D0-4193-9B2F-B6CC3B71F30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A79353EF-05A3-4406-9501-A92A6BF54CDF}" type="slidenum">
              <a:rPr altLang="en-US"/>
              <a:pPr/>
              <a:t>‹#›</a:t>
            </a:fld>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3E27217-7E20-4287-BEDA-E704CA309E53}"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63A3F5C-8FB4-4416-9D6F-1B4C741E8AA5}" type="slidenum">
              <a:rPr altLang="en-US"/>
              <a:pPr/>
              <a:t>‹#›</a:t>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F16E552-7023-4137-ABF5-269DD321F1DA}"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29C4813F-EF39-481C-AA9A-4B25F534ACDF}" type="slidenum">
              <a:rPr altLang="en-US"/>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059A3CFF-1BA3-4EBE-9FF1-E98D7C138619}" type="datetimeFigureOut">
              <a:rPr lang="zh-CN" altLang="en-US"/>
              <a:pPr>
                <a:defRPr/>
              </a:pPr>
              <a:t>2018/10/6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0E20EE2E-9FD3-422A-A68E-B01A1233742C}" type="slidenum">
              <a:rPr altLang="en-US"/>
              <a:pPr/>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31188D52-E496-4A98-A1BE-33849EEB4CA8}"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54A645D3-379C-4219-8CFF-0E2A8BC4BF8A}" type="slidenum">
              <a:rPr altLang="en-US"/>
              <a:pPr/>
              <a:t>‹#›</a:t>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2439AC7-3B0F-4525-9582-63807B85900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873E94FF-4812-4E6E-9F2C-6D4167C3FAE4}" type="slidenum">
              <a:rPr altLang="en-US"/>
              <a:pPr/>
              <a:t>‹#›</a:t>
            </a:fld>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A28894B-D919-4D6B-9641-DAB28AE06F0E}"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DC434D1-21BF-4A13-83BE-AC7C4412ED29}" type="slidenum">
              <a:rPr altLang="en-US"/>
              <a:pPr/>
              <a:t>‹#›</a:t>
            </a:fld>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057975B-B17B-4353-8CD0-CAD4D24877F4}"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D42E55F0-606F-4104-9A87-F65D9FD8EC75}" type="slidenum">
              <a:rPr altLang="en-US"/>
              <a:pPr/>
              <a:t>‹#›</a:t>
            </a:fld>
            <a:endParaRPr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C7D1195B-376E-42A4-A136-2890D577FFF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68E858E5-1D53-4EAE-B07A-E758BCEFA9C9}" type="slidenum">
              <a:rPr altLang="en-US"/>
              <a:pPr/>
              <a:t>‹#›</a:t>
            </a:fld>
            <a:endParaRPr lang="zh-CN" alt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75B7C1A3-1C84-489E-B91B-202C2EA3139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A237A701-F37A-47A1-8EE6-65DCC25C4DC3}" type="slidenum">
              <a:rPr altLang="en-US"/>
              <a:pPr/>
              <a:t>‹#›</a:t>
            </a:fld>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059A3CFF-1BA3-4EBE-9FF1-E98D7C138619}"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0E20EE2E-9FD3-422A-A68E-B01A1233742C}" type="slidenum">
              <a:rPr altLang="en-US"/>
              <a:pPr/>
              <a:t>‹#›</a:t>
            </a:fld>
            <a:endParaRPr lang="zh-CN" alt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3BEB020-42DF-476C-A64E-9C7A80940FC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8248B762-AAEB-415E-A63A-85D541F5720F}" type="slidenum">
              <a:rPr altLang="en-US"/>
              <a:pPr/>
              <a:t>‹#›</a:t>
            </a:fld>
            <a:endParaRPr lang="zh-CN" alt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DD3D2DE-E360-4470-B341-8A54E994C78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1FFC5D6E-1D97-426E-9F8B-6D43CB9FFE45}" type="slidenum">
              <a:rPr altLang="en-US"/>
              <a:pPr/>
              <a:t>‹#›</a:t>
            </a:fld>
            <a:endParaRPr lang="zh-CN" alt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5C2EB96-B1D0-4193-9B2F-B6CC3B71F30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A79353EF-05A3-4406-9501-A92A6BF54CDF}" type="slidenum">
              <a:rPr altLang="en-US"/>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3BEB020-42DF-476C-A64E-9C7A80940FC7}" type="datetimeFigureOut">
              <a:rPr lang="zh-CN" altLang="en-US"/>
              <a:pPr>
                <a:defRPr/>
              </a:pPr>
              <a:t>2018/10/6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8248B762-AAEB-415E-A63A-85D541F5720F}" type="slidenum">
              <a:rPr altLang="en-US"/>
              <a:pPr/>
              <a:t>‹#›</a:t>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3E27217-7E20-4287-BEDA-E704CA309E53}"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63A3F5C-8FB4-4416-9D6F-1B4C741E8AA5}" type="slidenum">
              <a:rPr altLang="en-US"/>
              <a:pPr/>
              <a:t>‹#›</a:t>
            </a:fld>
            <a:endParaRPr lang="zh-CN" alt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F16E552-7023-4137-ABF5-269DD321F1DA}"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29C4813F-EF39-481C-AA9A-4B25F534ACDF}" type="slidenum">
              <a:rPr altLang="en-US"/>
              <a:pPr/>
              <a:t>‹#›</a:t>
            </a:fld>
            <a:endParaRPr lang="zh-CN" alt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31188D52-E496-4A98-A1BE-33849EEB4CA8}"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54A645D3-379C-4219-8CFF-0E2A8BC4BF8A}" type="slidenum">
              <a:rPr altLang="en-US"/>
              <a:pPr/>
              <a:t>‹#›</a:t>
            </a:fld>
            <a:endParaRPr lang="zh-CN"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2439AC7-3B0F-4525-9582-63807B85900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873E94FF-4812-4E6E-9F2C-6D4167C3FAE4}" type="slidenum">
              <a:rPr altLang="en-US"/>
              <a:pPr/>
              <a:t>‹#›</a:t>
            </a:fld>
            <a:endParaRPr lang="zh-CN" alt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A28894B-D919-4D6B-9641-DAB28AE06F0E}"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DC434D1-21BF-4A13-83BE-AC7C4412ED29}" type="slidenum">
              <a:rPr altLang="en-US"/>
              <a:pPr/>
              <a:t>‹#›</a:t>
            </a:fld>
            <a:endParaRPr lang="zh-CN" alt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057975B-B17B-4353-8CD0-CAD4D24877F4}"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D42E55F0-606F-4104-9A87-F65D9FD8EC75}" type="slidenum">
              <a:rPr altLang="en-US"/>
              <a:pPr/>
              <a:t>‹#›</a:t>
            </a:fld>
            <a:endParaRPr lang="zh-CN" alt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C7D1195B-376E-42A4-A136-2890D577FFF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68E858E5-1D53-4EAE-B07A-E758BCEFA9C9}" type="slidenum">
              <a:rPr altLang="en-US"/>
              <a:pPr/>
              <a:t>‹#›</a:t>
            </a:fld>
            <a:endParaRPr lang="zh-CN" alt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75B7C1A3-1C84-489E-B91B-202C2EA3139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A237A701-F37A-47A1-8EE6-65DCC25C4DC3}" type="slidenum">
              <a:rPr altLang="en-US"/>
              <a:pPr/>
              <a:t>‹#›</a:t>
            </a:fld>
            <a:endParaRPr lang="zh-CN" alt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059A3CFF-1BA3-4EBE-9FF1-E98D7C138619}"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0E20EE2E-9FD3-422A-A68E-B01A1233742C}" type="slidenum">
              <a:rPr altLang="en-US"/>
              <a:pPr/>
              <a:t>‹#›</a:t>
            </a:fld>
            <a:endParaRPr lang="zh-CN" alt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3BEB020-42DF-476C-A64E-9C7A80940FC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8248B762-AAEB-415E-A63A-85D541F5720F}" type="slidenum">
              <a:rPr altLang="en-US"/>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DD3D2DE-E360-4470-B341-8A54E994C78B}" type="datetimeFigureOut">
              <a:rPr lang="zh-CN" altLang="en-US"/>
              <a:pPr>
                <a:defRPr/>
              </a:pPr>
              <a:t>2018/10/6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1FFC5D6E-1D97-426E-9F8B-6D43CB9FFE45}" type="slidenum">
              <a:rPr altLang="en-US"/>
              <a:pPr/>
              <a:t>‹#›</a:t>
            </a:fld>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DD3D2DE-E360-4470-B341-8A54E994C78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1FFC5D6E-1D97-426E-9F8B-6D43CB9FFE45}" type="slidenum">
              <a:rPr altLang="en-US"/>
              <a:pPr/>
              <a:t>‹#›</a:t>
            </a:fld>
            <a:endParaRPr lang="zh-CN" alt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5C2EB96-B1D0-4193-9B2F-B6CC3B71F30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A79353EF-05A3-4406-9501-A92A6BF54CDF}" type="slidenum">
              <a:rPr altLang="en-US"/>
              <a:pPr/>
              <a:t>‹#›</a:t>
            </a:fld>
            <a:endParaRPr lang="zh-CN" alt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3E27217-7E20-4287-BEDA-E704CA309E53}"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63A3F5C-8FB4-4416-9D6F-1B4C741E8AA5}" type="slidenum">
              <a:rPr altLang="en-US"/>
              <a:pPr/>
              <a:t>‹#›</a:t>
            </a:fld>
            <a:endParaRPr lang="zh-CN" alt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F16E552-7023-4137-ABF5-269DD321F1DA}"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29C4813F-EF39-481C-AA9A-4B25F534ACDF}" type="slidenum">
              <a:rPr altLang="en-US"/>
              <a:pPr/>
              <a:t>‹#›</a:t>
            </a:fld>
            <a:endParaRPr lang="zh-CN" alt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31188D52-E496-4A98-A1BE-33849EEB4CA8}"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54A645D3-379C-4219-8CFF-0E2A8BC4BF8A}" type="slidenum">
              <a:rPr altLang="en-US"/>
              <a:pPr/>
              <a:t>‹#›</a:t>
            </a:fld>
            <a:endParaRPr lang="zh-CN" alt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2439AC7-3B0F-4525-9582-63807B85900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873E94FF-4812-4E6E-9F2C-6D4167C3FAE4}" type="slidenum">
              <a:rPr altLang="en-US"/>
              <a:pPr/>
              <a:t>‹#›</a:t>
            </a:fld>
            <a:endParaRPr lang="zh-CN" alt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A28894B-D919-4D6B-9641-DAB28AE06F0E}"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DC434D1-21BF-4A13-83BE-AC7C4412ED29}" type="slidenum">
              <a:rPr altLang="en-US"/>
              <a:pPr/>
              <a:t>‹#›</a:t>
            </a:fld>
            <a:endParaRPr lang="zh-CN" alt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057975B-B17B-4353-8CD0-CAD4D24877F4}"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D42E55F0-606F-4104-9A87-F65D9FD8EC75}" type="slidenum">
              <a:rPr altLang="en-US"/>
              <a:pPr/>
              <a:t>‹#›</a:t>
            </a:fld>
            <a:endParaRPr lang="zh-CN" alt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28652"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64" y="1825724"/>
            <a:ext cx="3886212" cy="43515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C7D1195B-376E-42A4-A136-2890D577FFF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68E858E5-1D53-4EAE-B07A-E758BCEFA9C9}" type="slidenum">
              <a:rPr altLang="en-US"/>
              <a:pPr/>
              <a:t>‹#›</a:t>
            </a:fld>
            <a:endParaRPr lang="zh-CN" alt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3" y="365145"/>
            <a:ext cx="7886724" cy="132563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9843" y="1681255"/>
            <a:ext cx="3868352"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29843" y="2505211"/>
            <a:ext cx="3868352"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64" y="1681255"/>
            <a:ext cx="3887403" cy="82395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835" indent="0">
              <a:buNone/>
              <a:defRPr sz="1600" b="1"/>
            </a:lvl7pPr>
            <a:lvl8pPr marL="3201035" indent="0">
              <a:buNone/>
              <a:defRPr sz="1600" b="1"/>
            </a:lvl8pPr>
            <a:lvl9pPr marL="3658235"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64" y="2505211"/>
            <a:ext cx="3887403" cy="3684789"/>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75B7C1A3-1C84-489E-B91B-202C2EA3139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A237A701-F37A-47A1-8EE6-65DCC25C4DC3}" type="slidenum">
              <a:rPr altLang="en-US"/>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5C2EB96-B1D0-4193-9B2F-B6CC3B71F30B}" type="datetimeFigureOut">
              <a:rPr lang="zh-CN" altLang="en-US"/>
              <a:pPr>
                <a:defRPr/>
              </a:pPr>
              <a:t>2018/10/6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A79353EF-05A3-4406-9501-A92A6BF54CDF}" type="slidenum">
              <a:rPr altLang="en-US"/>
              <a:pPr/>
              <a:t>‹#›</a:t>
            </a:fld>
            <a:endParaRPr lang="zh-CN"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059A3CFF-1BA3-4EBE-9FF1-E98D7C138619}"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0E20EE2E-9FD3-422A-A68E-B01A1233742C}" type="slidenum">
              <a:rPr altLang="en-US"/>
              <a:pPr/>
              <a:t>‹#›</a:t>
            </a:fld>
            <a:endParaRPr lang="zh-CN" alt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3BEB020-42DF-476C-A64E-9C7A80940FC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8248B762-AAEB-415E-A63A-85D541F5720F}" type="slidenum">
              <a:rPr altLang="en-US"/>
              <a:pPr/>
              <a:t>‹#›</a:t>
            </a:fld>
            <a:endParaRPr lang="zh-CN" altLang="en-US"/>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403" y="987479"/>
            <a:ext cx="4629164" cy="48738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DD3D2DE-E360-4470-B341-8A54E994C78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1FFC5D6E-1D97-426E-9F8B-6D43CB9FFE45}" type="slidenum">
              <a:rPr altLang="en-US"/>
              <a:pPr/>
              <a:t>‹#›</a:t>
            </a:fld>
            <a:endParaRPr lang="zh-CN" alt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3" y="457225"/>
            <a:ext cx="2949187" cy="1600287"/>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403" y="987479"/>
            <a:ext cx="4629164" cy="487389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835" indent="0">
              <a:buNone/>
              <a:defRPr sz="2000"/>
            </a:lvl7pPr>
            <a:lvl8pPr marL="3201035" indent="0">
              <a:buNone/>
              <a:defRPr sz="2000"/>
            </a:lvl8pPr>
            <a:lvl9pPr marL="3658235" indent="0">
              <a:buNone/>
              <a:defRPr sz="2000"/>
            </a:lvl9pPr>
          </a:lstStyle>
          <a:p>
            <a:pPr lvl="0"/>
            <a:endParaRPr lang="zh-CN" altLang="en-US" noProof="1"/>
          </a:p>
        </p:txBody>
      </p:sp>
      <p:sp>
        <p:nvSpPr>
          <p:cNvPr id="4" name="文本占位符 3"/>
          <p:cNvSpPr>
            <a:spLocks noGrp="1"/>
          </p:cNvSpPr>
          <p:nvPr>
            <p:ph type="body" sz="half" idx="2"/>
          </p:nvPr>
        </p:nvSpPr>
        <p:spPr>
          <a:xfrm>
            <a:off x="629843" y="2057512"/>
            <a:ext cx="2949187" cy="38117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835" indent="0">
              <a:buNone/>
              <a:defRPr sz="1000"/>
            </a:lvl7pPr>
            <a:lvl8pPr marL="3201035" indent="0">
              <a:buNone/>
              <a:defRPr sz="1000"/>
            </a:lvl8pPr>
            <a:lvl9pPr marL="3658235" indent="0">
              <a:buNone/>
              <a:defRPr sz="1000"/>
            </a:lvl9pPr>
          </a:lstStyle>
          <a:p>
            <a:pPr lvl="0"/>
            <a:r>
              <a:rPr lang="zh-CN" altLang="en-US" noProof="1"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5C2EB96-B1D0-4193-9B2F-B6CC3B71F30B}"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A79353EF-05A3-4406-9501-A92A6BF54CDF}" type="slidenum">
              <a:rPr altLang="en-US"/>
              <a:pPr/>
              <a:t>‹#›</a:t>
            </a:fld>
            <a:endParaRPr lang="zh-CN" alt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93E27217-7E20-4287-BEDA-E704CA309E53}"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63A3F5C-8FB4-4416-9D6F-1B4C741E8AA5}" type="slidenum">
              <a:rPr altLang="en-US"/>
              <a:pPr/>
              <a:t>‹#›</a:t>
            </a:fld>
            <a:endParaRPr lang="zh-CN" alt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95" y="365145"/>
            <a:ext cx="1971681" cy="581215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28652" y="365145"/>
            <a:ext cx="5800742" cy="581215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4F16E552-7023-4137-ABF5-269DD321F1DA}"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29C4813F-EF39-481C-AA9A-4B25F534ACDF}" type="slidenum">
              <a:rPr altLang="en-US"/>
              <a:pPr/>
              <a:t>‹#›</a:t>
            </a:fld>
            <a:endParaRPr lang="zh-CN" alt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2" y="365145"/>
            <a:ext cx="7886724" cy="581215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31188D52-E496-4A98-A1BE-33849EEB4CA8}"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54A645D3-379C-4219-8CFF-0E2A8BC4BF8A}" type="slidenum">
              <a:rPr altLang="en-US"/>
              <a:pPr/>
              <a:t>‹#›</a:t>
            </a:fld>
            <a:endParaRPr lang="zh-CN" alt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3" y="1122424"/>
            <a:ext cx="6858020" cy="238773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3" y="3602234"/>
            <a:ext cx="6858020" cy="165585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835" indent="0" algn="ctr">
              <a:buNone/>
              <a:defRPr sz="1600"/>
            </a:lvl7pPr>
            <a:lvl8pPr marL="3201035" indent="0" algn="ctr">
              <a:buNone/>
              <a:defRPr sz="1600"/>
            </a:lvl8pPr>
            <a:lvl9pPr marL="3658235"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2439AC7-3B0F-4525-9582-63807B859007}"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873E94FF-4812-4E6E-9F2C-6D4167C3FAE4}" type="slidenum">
              <a:rPr altLang="en-US"/>
              <a:pPr/>
              <a:t>‹#›</a:t>
            </a:fld>
            <a:endParaRPr lang="zh-CN" alt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1A28894B-D919-4D6B-9641-DAB28AE06F0E}"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DC434D1-21BF-4A13-83BE-AC7C4412ED29}" type="slidenum">
              <a:rPr altLang="en-US"/>
              <a:pPr/>
              <a:t>‹#›</a:t>
            </a:fld>
            <a:endParaRPr lang="zh-CN" alt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831"/>
            <a:ext cx="7886724" cy="2852892"/>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9" y="4589713"/>
            <a:ext cx="7886724" cy="150026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835" indent="0">
              <a:buNone/>
              <a:defRPr sz="1600">
                <a:solidFill>
                  <a:schemeClr val="tx1">
                    <a:tint val="75000"/>
                  </a:schemeClr>
                </a:solidFill>
              </a:defRPr>
            </a:lvl7pPr>
            <a:lvl8pPr marL="3201035" indent="0">
              <a:buNone/>
              <a:defRPr sz="1600">
                <a:solidFill>
                  <a:schemeClr val="tx1">
                    <a:tint val="75000"/>
                  </a:schemeClr>
                </a:solidFill>
              </a:defRPr>
            </a:lvl8pPr>
            <a:lvl9pPr marL="3658235"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057975B-B17B-4353-8CD0-CAD4D24877F4}"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D42E55F0-606F-4104-9A87-F65D9FD8EC75}" type="slidenum">
              <a:rPr altLang="en-US"/>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C553E76D-44DC-43A7-9135-00AB39F78CD2}" type="datetimeFigureOut">
              <a:rPr lang="zh-CN" altLang="en-US"/>
              <a:pPr>
                <a:defRPr/>
              </a:pPr>
              <a:t>2018/10/6</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E57994FA-E6EB-4EC0-97C1-CF8C556604F8}" type="slidenum">
              <a:rPr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C553E76D-44DC-43A7-9135-00AB39F78CD2}"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E57994FA-E6EB-4EC0-97C1-CF8C556604F8}" type="slidenum">
              <a:rPr altLang="en-US"/>
              <a:pPr/>
              <a:t>‹#›</a:t>
            </a:fld>
            <a:endParaRPr lang="zh-CN" altLang="en-US"/>
          </a:p>
        </p:txBody>
      </p:sp>
    </p:spTree>
    <p:extLst>
      <p:ext uri="{BB962C8B-B14F-4D97-AF65-F5344CB8AC3E}">
        <p14:creationId xmlns:p14="http://schemas.microsoft.com/office/powerpoint/2010/main" xmlns="" val="3706936791"/>
      </p:ext>
    </p:extLst>
  </p:cSld>
  <p:clrMap bg1="lt1" tx1="dk1" bg2="lt2" tx2="dk2" accent1="accent1" accent2="accent2" accent3="accent3" accent4="accent4" accent5="accent5" accent6="accent6" hlink="hlink" folHlink="folHlink"/>
  <p:sldLayoutIdLst>
    <p:sldLayoutId id="2147484273" r:id="rId1"/>
    <p:sldLayoutId id="2147484274" r:id="rId2"/>
    <p:sldLayoutId id="2147484275" r:id="rId3"/>
    <p:sldLayoutId id="2147484276" r:id="rId4"/>
    <p:sldLayoutId id="2147484277" r:id="rId5"/>
    <p:sldLayoutId id="2147484278" r:id="rId6"/>
    <p:sldLayoutId id="2147484279" r:id="rId7"/>
    <p:sldLayoutId id="2147484280" r:id="rId8"/>
    <p:sldLayoutId id="2147484281" r:id="rId9"/>
    <p:sldLayoutId id="2147484282" r:id="rId10"/>
    <p:sldLayoutId id="2147484283" r:id="rId11"/>
    <p:sldLayoutId id="2147484284"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C553E76D-44DC-43A7-9135-00AB39F78CD2}"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E57994FA-E6EB-4EC0-97C1-CF8C556604F8}" type="slidenum">
              <a:rPr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C553E76D-44DC-43A7-9135-00AB39F78CD2}"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E57994FA-E6EB-4EC0-97C1-CF8C556604F8}" type="slidenum">
              <a:rPr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C553E76D-44DC-43A7-9135-00AB39F78CD2}"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E57994FA-E6EB-4EC0-97C1-CF8C556604F8}" type="slidenum">
              <a:rPr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C553E76D-44DC-43A7-9135-00AB39F78CD2}"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E57994FA-E6EB-4EC0-97C1-CF8C556604F8}" type="slidenum">
              <a:rPr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C553E76D-44DC-43A7-9135-00AB39F78CD2}"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E57994FA-E6EB-4EC0-97C1-CF8C556604F8}" type="slidenum">
              <a:rPr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C553E76D-44DC-43A7-9135-00AB39F78CD2}"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E57994FA-E6EB-4EC0-97C1-CF8C556604F8}" type="slidenum">
              <a:rPr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C553E76D-44DC-43A7-9135-00AB39F78CD2}"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E57994FA-E6EB-4EC0-97C1-CF8C556604F8}" type="slidenum">
              <a:rPr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buFont typeface="Arial" panose="020B0604020202020204" pitchFamily="34" charset="0"/>
              <a:buNone/>
              <a:defRPr sz="1200" noProof="1">
                <a:solidFill>
                  <a:schemeClr val="tx1">
                    <a:tint val="75000"/>
                  </a:schemeClr>
                </a:solidFill>
                <a:latin typeface="+mn-lt"/>
                <a:ea typeface="+mn-ea"/>
              </a:defRPr>
            </a:lvl1pPr>
          </a:lstStyle>
          <a:p>
            <a:pPr>
              <a:defRPr/>
            </a:pPr>
            <a:fld id="{C553E76D-44DC-43A7-9135-00AB39F78CD2}" type="datetimeFigureOut">
              <a:rPr lang="zh-CN" altLang="en-US">
                <a:solidFill>
                  <a:prstClr val="black">
                    <a:tint val="75000"/>
                  </a:prstClr>
                </a:solidFill>
              </a:rPr>
              <a:pPr>
                <a:defRPr/>
              </a:pPr>
              <a:t>2018/10/6</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buFont typeface="Arial" panose="020B0604020202020204" pitchFamily="34" charset="0"/>
              <a:buNone/>
              <a:defRPr sz="1200" noProof="1">
                <a:solidFill>
                  <a:schemeClr val="tx1">
                    <a:tint val="75000"/>
                  </a:schemeClr>
                </a:solidFill>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noProof="1">
                <a:solidFill>
                  <a:srgbClr val="898989"/>
                </a:solidFill>
              </a:defRPr>
            </a:lvl1pPr>
          </a:lstStyle>
          <a:p>
            <a:fld id="{E57994FA-E6EB-4EC0-97C1-CF8C556604F8}" type="slidenum">
              <a:rPr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7013"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7013"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7013"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7013"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52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24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6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835" indent="-22733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98.xml"/><Relationship Id="rId6" Type="http://schemas.openxmlformats.org/officeDocument/2006/relationships/slide" Target="slide2.xml"/><Relationship Id="rId5" Type="http://schemas.openxmlformats.org/officeDocument/2006/relationships/image" Target="../media/image3.png"/><Relationship Id="rId4" Type="http://schemas.openxmlformats.org/officeDocument/2006/relationships/hyperlink" Target="U2%20Active%20reading%20(1).mp3"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08.mp3" TargetMode="External"/><Relationship Id="rId7"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14.xml"/><Relationship Id="rId6" Type="http://schemas.openxmlformats.org/officeDocument/2006/relationships/image" Target="../media/image9.png"/><Relationship Id="rId5" Type="http://schemas.openxmlformats.org/officeDocument/2006/relationships/slide" Target="slide22.xm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slide" Target="slide1.xml"/></Relationships>
</file>

<file path=ppt/slides/_rels/slide11.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hyperlink" Target="09.mp3" TargetMode="External"/><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6.xml"/><Relationship Id="rId6" Type="http://schemas.openxmlformats.org/officeDocument/2006/relationships/image" Target="../media/image9.png"/><Relationship Id="rId11" Type="http://schemas.openxmlformats.org/officeDocument/2006/relationships/image" Target="../media/image6.png"/><Relationship Id="rId5" Type="http://schemas.openxmlformats.org/officeDocument/2006/relationships/slide" Target="slide23.xml"/><Relationship Id="rId10" Type="http://schemas.openxmlformats.org/officeDocument/2006/relationships/slide" Target="slide1.xml"/><Relationship Id="rId4" Type="http://schemas.openxmlformats.org/officeDocument/2006/relationships/image" Target="../media/image3.png"/><Relationship Id="rId9"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10.mp3" TargetMode="External"/><Relationship Id="rId7"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86.xml"/><Relationship Id="rId6" Type="http://schemas.openxmlformats.org/officeDocument/2006/relationships/image" Target="../media/image9.png"/><Relationship Id="rId5" Type="http://schemas.openxmlformats.org/officeDocument/2006/relationships/slide" Target="slide24.xm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slide" Target="slide1.xml"/></Relationships>
</file>

<file path=ppt/slides/_rels/slide1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11.mp3" TargetMode="External"/><Relationship Id="rId7"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86.xml"/><Relationship Id="rId6" Type="http://schemas.openxmlformats.org/officeDocument/2006/relationships/image" Target="../media/image9.png"/><Relationship Id="rId5" Type="http://schemas.openxmlformats.org/officeDocument/2006/relationships/slide" Target="slide25.xm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slide" Target="slide1.xml"/></Relationships>
</file>

<file path=ppt/slides/_rels/slide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12.mp3" TargetMode="External"/><Relationship Id="rId7"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86.xml"/><Relationship Id="rId6" Type="http://schemas.openxmlformats.org/officeDocument/2006/relationships/image" Target="../media/image9.png"/><Relationship Id="rId5" Type="http://schemas.openxmlformats.org/officeDocument/2006/relationships/slide" Target="slide26.xm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slide" Target="slide1.xml"/></Relationships>
</file>

<file path=ppt/slides/_rels/slide1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3.xml"/><Relationship Id="rId7" Type="http://schemas.openxmlformats.org/officeDocument/2006/relationships/slide" Target="slide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4.xml"/><Relationship Id="rId7" Type="http://schemas.openxmlformats.org/officeDocument/2006/relationships/slide" Target="slide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5.xml"/><Relationship Id="rId7" Type="http://schemas.openxmlformats.org/officeDocument/2006/relationships/slide" Target="slide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11.png"/><Relationship Id="rId9" Type="http://schemas.openxmlformats.org/officeDocument/2006/relationships/image" Target="../media/image10.png"/></Relationships>
</file>

<file path=ppt/slides/_rels/slide1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6.xml"/><Relationship Id="rId7" Type="http://schemas.openxmlformats.org/officeDocument/2006/relationships/slide" Target="slide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7.xml"/><Relationship Id="rId7" Type="http://schemas.openxmlformats.org/officeDocument/2006/relationships/slide" Target="slide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 Target="slide2.xml"/><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10.xml"/><Relationship Id="rId6" Type="http://schemas.openxmlformats.org/officeDocument/2006/relationships/slide" Target="slide1.xml"/><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8.xml"/><Relationship Id="rId7" Type="http://schemas.openxmlformats.org/officeDocument/2006/relationships/slide" Target="slide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9.xml"/><Relationship Id="rId7" Type="http://schemas.openxmlformats.org/officeDocument/2006/relationships/slide" Target="slide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10.xml"/><Relationship Id="rId7" Type="http://schemas.openxmlformats.org/officeDocument/2006/relationships/slide" Target="slide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11.xml"/><Relationship Id="rId7" Type="http://schemas.openxmlformats.org/officeDocument/2006/relationships/slide" Target="slide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11.png"/><Relationship Id="rId9" Type="http://schemas.openxmlformats.org/officeDocument/2006/relationships/image" Target="../media/image10.png"/></Relationships>
</file>

<file path=ppt/slides/_rels/slide2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12.xml"/><Relationship Id="rId7" Type="http://schemas.openxmlformats.org/officeDocument/2006/relationships/slide" Target="slide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13.xml"/><Relationship Id="rId7" Type="http://schemas.openxmlformats.org/officeDocument/2006/relationships/slide" Target="slide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 Target="slide14.xml"/><Relationship Id="rId7" Type="http://schemas.openxmlformats.org/officeDocument/2006/relationships/slide" Target="slide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8" Type="http://schemas.openxmlformats.org/officeDocument/2006/relationships/slide" Target="slide48.xml"/><Relationship Id="rId3" Type="http://schemas.openxmlformats.org/officeDocument/2006/relationships/slide" Target="slide2.xml"/><Relationship Id="rId7" Type="http://schemas.openxmlformats.org/officeDocument/2006/relationships/slide" Target="slide40.xm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slide" Target="slide34.xml"/><Relationship Id="rId5" Type="http://schemas.openxmlformats.org/officeDocument/2006/relationships/slide" Target="slide28.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slide" Target="slide27.xml"/><Relationship Id="rId7" Type="http://schemas.openxmlformats.org/officeDocument/2006/relationships/slide" Target="slide33.xm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image" Target="../media/image6.png"/><Relationship Id="rId7" Type="http://schemas.openxmlformats.org/officeDocument/2006/relationships/slide" Target="slide31.xm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slide" Target="slide30.xml"/><Relationship Id="rId5" Type="http://schemas.openxmlformats.org/officeDocument/2006/relationships/image" Target="../media/image4.png"/><Relationship Id="rId4" Type="http://schemas.openxmlformats.org/officeDocument/2006/relationships/slide" Target="slide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 Target="slide1.xml"/><Relationship Id="rId7" Type="http://schemas.openxmlformats.org/officeDocument/2006/relationships/slide" Target="slide1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01.mp3" TargetMode="External"/><Relationship Id="rId10" Type="http://schemas.openxmlformats.org/officeDocument/2006/relationships/image" Target="../media/image4.png"/><Relationship Id="rId4" Type="http://schemas.openxmlformats.org/officeDocument/2006/relationships/image" Target="../media/image6.png"/><Relationship Id="rId9" Type="http://schemas.openxmlformats.org/officeDocument/2006/relationships/slide" Target="slide2.xml"/></Relationships>
</file>

<file path=ppt/slides/_rels/slide30.xml.rels><?xml version="1.0" encoding="UTF-8" standalone="yes"?>
<Relationships xmlns="http://schemas.openxmlformats.org/package/2006/relationships"><Relationship Id="rId3" Type="http://schemas.openxmlformats.org/officeDocument/2006/relationships/slide" Target="slide29.xml"/><Relationship Id="rId7" Type="http://schemas.openxmlformats.org/officeDocument/2006/relationships/image" Target="../media/image4.pn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10.pn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6.pn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slide" Target="slide29.xml"/><Relationship Id="rId5" Type="http://schemas.openxmlformats.org/officeDocument/2006/relationships/image" Target="../media/image4.png"/><Relationship Id="rId4" Type="http://schemas.openxmlformats.org/officeDocument/2006/relationships/slide" Target="slide2.xml"/></Relationships>
</file>

<file path=ppt/slides/_rels/slide32.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5.pn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29.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slide" Target="slide28.xml"/><Relationship Id="rId7" Type="http://schemas.openxmlformats.org/officeDocument/2006/relationships/image" Target="../media/image5.pn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 Target="slide37.xml"/><Relationship Id="rId7" Type="http://schemas.openxmlformats.org/officeDocument/2006/relationships/slide" Target="slide2.xm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27.xml"/><Relationship Id="rId4" Type="http://schemas.openxmlformats.org/officeDocument/2006/relationships/slide" Target="slide38.xml"/></Relationships>
</file>

<file path=ppt/slides/_rels/slide35.xml.rels><?xml version="1.0" encoding="UTF-8" standalone="yes"?>
<Relationships xmlns="http://schemas.openxmlformats.org/package/2006/relationships"><Relationship Id="rId3" Type="http://schemas.openxmlformats.org/officeDocument/2006/relationships/slide" Target="slide34.xml"/><Relationship Id="rId7" Type="http://schemas.openxmlformats.org/officeDocument/2006/relationships/image" Target="../media/image10.pn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 Target="slide2.xml"/></Relationships>
</file>

<file path=ppt/slides/_rels/slide37.xml.rels><?xml version="1.0" encoding="UTF-8" standalone="yes"?>
<Relationships xmlns="http://schemas.openxmlformats.org/package/2006/relationships"><Relationship Id="rId3" Type="http://schemas.openxmlformats.org/officeDocument/2006/relationships/slide" Target="slide34.xml"/><Relationship Id="rId7" Type="http://schemas.openxmlformats.org/officeDocument/2006/relationships/image" Target="../media/image5.pn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10.pn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34.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 Target="slide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 Target="slide46.xml"/><Relationship Id="rId7" Type="http://schemas.openxmlformats.org/officeDocument/2006/relationships/slide" Target="slide16.xml"/><Relationship Id="rId12"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86.xml"/><Relationship Id="rId6" Type="http://schemas.openxmlformats.org/officeDocument/2006/relationships/image" Target="../media/image3.png"/><Relationship Id="rId11" Type="http://schemas.openxmlformats.org/officeDocument/2006/relationships/slide" Target="slide1.xml"/><Relationship Id="rId5" Type="http://schemas.openxmlformats.org/officeDocument/2006/relationships/hyperlink" Target="02.mp3" TargetMode="External"/><Relationship Id="rId10" Type="http://schemas.openxmlformats.org/officeDocument/2006/relationships/image" Target="../media/image4.png"/><Relationship Id="rId4" Type="http://schemas.openxmlformats.org/officeDocument/2006/relationships/slide" Target="slide47.xml"/><Relationship Id="rId9" Type="http://schemas.openxmlformats.org/officeDocument/2006/relationships/slide" Target="slide2.xml"/></Relationships>
</file>

<file path=ppt/slides/_rels/slide40.xml.rels><?xml version="1.0" encoding="UTF-8" standalone="yes"?>
<Relationships xmlns="http://schemas.openxmlformats.org/package/2006/relationships"><Relationship Id="rId3" Type="http://schemas.openxmlformats.org/officeDocument/2006/relationships/slide" Target="slide27.xml"/><Relationship Id="rId7" Type="http://schemas.openxmlformats.org/officeDocument/2006/relationships/image" Target="../media/image10.pn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6.png"/></Relationships>
</file>

<file path=ppt/slides/_rels/slide41.xml.rels><?xml version="1.0" encoding="UTF-8" standalone="yes"?>
<Relationships xmlns="http://schemas.openxmlformats.org/package/2006/relationships"><Relationship Id="rId3" Type="http://schemas.openxmlformats.org/officeDocument/2006/relationships/slide" Target="slide40.xml"/><Relationship Id="rId7" Type="http://schemas.openxmlformats.org/officeDocument/2006/relationships/image" Target="../media/image10.pn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6.png"/></Relationships>
</file>

<file path=ppt/slides/_rels/slide42.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6.pn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slide" Target="slide40.xml"/><Relationship Id="rId5" Type="http://schemas.openxmlformats.org/officeDocument/2006/relationships/image" Target="../media/image10.png"/><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6.pn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slide" Target="slide40.xml"/><Relationship Id="rId5" Type="http://schemas.openxmlformats.org/officeDocument/2006/relationships/image" Target="../media/image10.png"/><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6.pn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slide" Target="slide40.xml"/><Relationship Id="rId5" Type="http://schemas.openxmlformats.org/officeDocument/2006/relationships/image" Target="../media/image10.png"/><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6.pn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slide" Target="slide40.xml"/><Relationship Id="rId5" Type="http://schemas.openxmlformats.org/officeDocument/2006/relationships/image" Target="../media/image10.png"/><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6.pn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slide" Target="slide40.xml"/><Relationship Id="rId5" Type="http://schemas.openxmlformats.org/officeDocument/2006/relationships/image" Target="../media/image10.png"/><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6.pn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slide" Target="slide40.xml"/><Relationship Id="rId5" Type="http://schemas.openxmlformats.org/officeDocument/2006/relationships/image" Target="../media/image4.png"/><Relationship Id="rId4" Type="http://schemas.openxmlformats.org/officeDocument/2006/relationships/slide" Target="slide2.xml"/></Relationships>
</file>

<file path=ppt/slides/_rels/slide4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 Target="slide50.xml"/><Relationship Id="rId7" Type="http://schemas.openxmlformats.org/officeDocument/2006/relationships/slide" Target="slide2.xm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27.xml"/><Relationship Id="rId4" Type="http://schemas.openxmlformats.org/officeDocument/2006/relationships/slide" Target="slide51.xml"/></Relationships>
</file>

<file path=ppt/slides/_rels/slide49.xml.rels><?xml version="1.0" encoding="UTF-8" standalone="yes"?>
<Relationships xmlns="http://schemas.openxmlformats.org/package/2006/relationships"><Relationship Id="rId3" Type="http://schemas.openxmlformats.org/officeDocument/2006/relationships/slide" Target="slide48.xml"/><Relationship Id="rId7" Type="http://schemas.openxmlformats.org/officeDocument/2006/relationships/image" Target="../media/image10.pn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 Target="slide51.xml"/><Relationship Id="rId7" Type="http://schemas.openxmlformats.org/officeDocument/2006/relationships/image" Target="../media/image9.png"/><Relationship Id="rId12"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4.xml"/><Relationship Id="rId6" Type="http://schemas.openxmlformats.org/officeDocument/2006/relationships/slide" Target="slide17.xml"/><Relationship Id="rId11" Type="http://schemas.openxmlformats.org/officeDocument/2006/relationships/slide" Target="slide1.xml"/><Relationship Id="rId5" Type="http://schemas.openxmlformats.org/officeDocument/2006/relationships/image" Target="../media/image3.png"/><Relationship Id="rId10" Type="http://schemas.openxmlformats.org/officeDocument/2006/relationships/image" Target="../media/image4.png"/><Relationship Id="rId4" Type="http://schemas.openxmlformats.org/officeDocument/2006/relationships/hyperlink" Target="03.mp3" TargetMode="External"/><Relationship Id="rId9" Type="http://schemas.openxmlformats.org/officeDocument/2006/relationships/slide" Target="slide2.xml"/></Relationships>
</file>

<file path=ppt/slides/_rels/slide50.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10.pn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48.xml"/><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6.pn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slide" Target="slide48.xml"/><Relationship Id="rId5" Type="http://schemas.openxmlformats.org/officeDocument/2006/relationships/image" Target="../media/image4.png"/><Relationship Id="rId4" Type="http://schemas.openxmlformats.org/officeDocument/2006/relationships/slide" Target="slide2.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04.mp3" TargetMode="External"/><Relationship Id="rId7"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62.xml"/><Relationship Id="rId6" Type="http://schemas.openxmlformats.org/officeDocument/2006/relationships/image" Target="../media/image9.png"/><Relationship Id="rId5" Type="http://schemas.openxmlformats.org/officeDocument/2006/relationships/slide" Target="slide18.xm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slide" Target="slide1.xml"/></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05.mp3" TargetMode="External"/><Relationship Id="rId7"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slide" Target="slide19.xm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slide" Target="slide1.xml"/></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06.mp3" TargetMode="External"/><Relationship Id="rId7"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50.xml"/><Relationship Id="rId6" Type="http://schemas.openxmlformats.org/officeDocument/2006/relationships/image" Target="../media/image9.png"/><Relationship Id="rId5" Type="http://schemas.openxmlformats.org/officeDocument/2006/relationships/slide" Target="slide20.xm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slide" Target="slide1.xml"/></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07.mp3" TargetMode="External"/><Relationship Id="rId7" Type="http://schemas.openxmlformats.org/officeDocument/2006/relationships/slide" Target="slide2.xml"/><Relationship Id="rId2" Type="http://schemas.openxmlformats.org/officeDocument/2006/relationships/image" Target="../media/image1.jpeg"/><Relationship Id="rId1" Type="http://schemas.openxmlformats.org/officeDocument/2006/relationships/slideLayout" Target="../slideLayouts/slideLayout38.xml"/><Relationship Id="rId6" Type="http://schemas.openxmlformats.org/officeDocument/2006/relationships/image" Target="../media/image9.png"/><Relationship Id="rId5" Type="http://schemas.openxmlformats.org/officeDocument/2006/relationships/slide" Target="slide21.xm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slide" Target="slide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srcRect/>
          <a:stretch>
            <a:fillRect/>
          </a:stretch>
        </p:blipFill>
        <p:spPr bwMode="auto">
          <a:xfrm>
            <a:off x="1575309" y="1426206"/>
            <a:ext cx="6149073" cy="4158878"/>
          </a:xfrm>
          <a:prstGeom prst="rect">
            <a:avLst/>
          </a:prstGeom>
          <a:noFill/>
          <a:ln w="9525">
            <a:noFill/>
            <a:miter lim="800000"/>
            <a:headEnd/>
            <a:tailEnd/>
          </a:ln>
          <a:effectLst/>
        </p:spPr>
      </p:pic>
      <p:sp>
        <p:nvSpPr>
          <p:cNvPr id="13" name="内容占位符 1"/>
          <p:cNvSpPr>
            <a:spLocks noGrp="1"/>
          </p:cNvSpPr>
          <p:nvPr>
            <p:ph idx="4294967295"/>
          </p:nvPr>
        </p:nvSpPr>
        <p:spPr bwMode="auto">
          <a:xfrm>
            <a:off x="2817799" y="627828"/>
            <a:ext cx="3508402" cy="864324"/>
          </a:xfrm>
          <a:prstGeom prst="rect">
            <a:avLst/>
          </a:prstGeom>
          <a:noFill/>
          <a:ln>
            <a:miter lim="800000"/>
            <a:headEnd/>
            <a:tailEnd/>
          </a:ln>
        </p:spPr>
        <p:txBody>
          <a:bodyPr/>
          <a:lstStyle/>
          <a:p>
            <a:pPr marL="0" indent="0" algn="ctr" eaLnBrk="1" hangingPunct="1">
              <a:lnSpc>
                <a:spcPct val="150000"/>
              </a:lnSpc>
              <a:buSzPct val="120000"/>
              <a:buNone/>
            </a:pPr>
            <a:r>
              <a:rPr lang="en-US" altLang="zh-CN" sz="3200" b="1" i="1" dirty="0" smtClean="0">
                <a:solidFill>
                  <a:srgbClr val="000000"/>
                </a:solidFill>
                <a:latin typeface="Palatino Linotype" pitchFamily="18" charset="0"/>
                <a:ea typeface="宋体" pitchFamily="2" charset="-122"/>
              </a:rPr>
              <a:t>The Glass Castle</a:t>
            </a:r>
            <a:endParaRPr lang="en-US" altLang="zh-CN" sz="2500" i="1" dirty="0" smtClean="0"/>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sym typeface="Arial" charset="0"/>
              </a:rPr>
              <a:t>Text</a:t>
            </a:r>
          </a:p>
        </p:txBody>
      </p:sp>
      <p:pic>
        <p:nvPicPr>
          <p:cNvPr id="6152" name="图片 8" descr="音频">
            <a:hlinkClick r:id="rId4" action="ppaction://hlinkfile"/>
          </p:cNvPr>
          <p:cNvPicPr>
            <a:picLocks noChangeAspect="1" noChangeArrowheads="1"/>
          </p:cNvPicPr>
          <p:nvPr/>
        </p:nvPicPr>
        <p:blipFill>
          <a:blip r:embed="rId5" cstate="print"/>
          <a:srcRect/>
          <a:stretch>
            <a:fillRect/>
          </a:stretch>
        </p:blipFill>
        <p:spPr bwMode="auto">
          <a:xfrm>
            <a:off x="8469704" y="693379"/>
            <a:ext cx="476250" cy="533400"/>
          </a:xfrm>
          <a:prstGeom prst="rect">
            <a:avLst/>
          </a:prstGeom>
          <a:noFill/>
          <a:ln w="9525">
            <a:noFill/>
            <a:miter lim="800000"/>
            <a:headEnd/>
            <a:tailEnd/>
          </a:ln>
        </p:spPr>
      </p:pic>
      <p:pic>
        <p:nvPicPr>
          <p:cNvPr id="8"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
        <p:nvSpPr>
          <p:cNvPr id="7" name="TextBox 6">
            <a:hlinkClick r:id="rId6" action="ppaction://hlinksldjump"/>
          </p:cNvPr>
          <p:cNvSpPr txBox="1"/>
          <p:nvPr/>
        </p:nvSpPr>
        <p:spPr>
          <a:xfrm>
            <a:off x="1783528" y="5832001"/>
            <a:ext cx="3481412" cy="400110"/>
          </a:xfrm>
          <a:prstGeom prst="rect">
            <a:avLst/>
          </a:prstGeom>
          <a:noFill/>
          <a:ln w="25400">
            <a:solidFill>
              <a:srgbClr val="7030A0"/>
            </a:solidFill>
          </a:ln>
        </p:spPr>
        <p:txBody>
          <a:bodyPr wrap="square" rtlCol="0">
            <a:spAutoFit/>
          </a:bodyPr>
          <a:lstStyle/>
          <a:p>
            <a:r>
              <a:rPr lang="en-US" altLang="zh-CN" sz="2000" b="1" dirty="0" smtClean="0">
                <a:solidFill>
                  <a:srgbClr val="660066"/>
                </a:solidFill>
              </a:rPr>
              <a:t>About the author and the book</a:t>
            </a:r>
            <a:endParaRPr lang="zh-CN" altLang="en-US" sz="2000" b="1" dirty="0">
              <a:solidFill>
                <a:srgbClr val="660066"/>
              </a:solidFill>
            </a:endParaRPr>
          </a:p>
        </p:txBody>
      </p:sp>
      <p:sp>
        <p:nvSpPr>
          <p:cNvPr id="9" name="TextBox 8">
            <a:hlinkClick r:id="rId8" action="ppaction://hlinksldjump"/>
          </p:cNvPr>
          <p:cNvSpPr txBox="1"/>
          <p:nvPr/>
        </p:nvSpPr>
        <p:spPr>
          <a:xfrm>
            <a:off x="5798802" y="5832001"/>
            <a:ext cx="1644937" cy="400110"/>
          </a:xfrm>
          <a:prstGeom prst="rect">
            <a:avLst/>
          </a:prstGeom>
          <a:noFill/>
          <a:ln w="25400">
            <a:solidFill>
              <a:srgbClr val="7030A0"/>
            </a:solidFill>
          </a:ln>
        </p:spPr>
        <p:txBody>
          <a:bodyPr wrap="square" rtlCol="0">
            <a:spAutoFit/>
          </a:bodyPr>
          <a:lstStyle/>
          <a:p>
            <a:r>
              <a:rPr lang="en-US" altLang="zh-CN" sz="2000" b="1" dirty="0" smtClean="0">
                <a:solidFill>
                  <a:srgbClr val="660066"/>
                </a:solidFill>
              </a:rPr>
              <a:t>Go to the text</a:t>
            </a:r>
            <a:endParaRPr lang="zh-CN" altLang="en-US" sz="2000" b="1" dirty="0">
              <a:solidFill>
                <a:srgbClr val="660066"/>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8" name="内容占位符 1"/>
          <p:cNvSpPr>
            <a:spLocks noGrp="1"/>
          </p:cNvSpPr>
          <p:nvPr>
            <p:ph idx="4294967295"/>
          </p:nvPr>
        </p:nvSpPr>
        <p:spPr bwMode="auto">
          <a:xfrm>
            <a:off x="161852" y="1305797"/>
            <a:ext cx="8831423" cy="5223595"/>
          </a:xfrm>
          <a:prstGeom prst="rect">
            <a:avLst/>
          </a:prstGeom>
          <a:ln>
            <a:miter lim="800000"/>
            <a:headEnd/>
            <a:tailEnd/>
          </a:ln>
        </p:spPr>
        <p:txBody>
          <a:bodyPr/>
          <a:lstStyle/>
          <a:p>
            <a:pPr marL="0" indent="0" algn="just">
              <a:lnSpc>
                <a:spcPct val="100000"/>
              </a:lnSpc>
              <a:buNone/>
              <a:defRPr/>
            </a:pPr>
            <a:r>
              <a:rPr lang="en-US" altLang="zh-CN" sz="1800" dirty="0" smtClean="0">
                <a:solidFill>
                  <a:schemeClr val="hlink"/>
                </a:solidFill>
              </a:rPr>
              <a:t>12</a:t>
            </a:r>
            <a:r>
              <a:rPr lang="en-US" altLang="zh-CN" sz="2800" dirty="0" smtClean="0"/>
              <a:t> </a:t>
            </a:r>
            <a:r>
              <a:rPr lang="en-US" altLang="zh-CN" sz="2500" spc="100" dirty="0"/>
              <a:t>“I like it anyway,” I said. I had admired Venus even before that Christmas. </a:t>
            </a:r>
            <a:r>
              <a:rPr lang="en-US" altLang="zh-CN" sz="2500" spc="100" dirty="0" smtClean="0"/>
              <a:t>You could </a:t>
            </a:r>
            <a:r>
              <a:rPr lang="en-US" altLang="zh-CN" sz="2500" spc="100" dirty="0"/>
              <a:t>see it in the early evening, glowing on the western </a:t>
            </a:r>
            <a:r>
              <a:rPr lang="en-US" altLang="zh-CN" sz="2500" spc="100" dirty="0">
                <a:hlinkClick r:id="" action="ppaction://noaction"/>
              </a:rPr>
              <a:t>horizon</a:t>
            </a:r>
            <a:r>
              <a:rPr lang="en-US" altLang="zh-CN" sz="2500" spc="100" dirty="0"/>
              <a:t>, and if you </a:t>
            </a:r>
            <a:r>
              <a:rPr lang="en-US" altLang="zh-CN" sz="2500" spc="100" dirty="0" smtClean="0"/>
              <a:t>got up </a:t>
            </a:r>
            <a:r>
              <a:rPr lang="en-US" altLang="zh-CN" sz="2500" spc="100" dirty="0"/>
              <a:t>early, you </a:t>
            </a:r>
            <a:r>
              <a:rPr lang="en-US" altLang="zh-CN" sz="2500" spc="100" dirty="0" smtClean="0"/>
              <a:t>could still </a:t>
            </a:r>
            <a:r>
              <a:rPr lang="en-US" altLang="zh-CN" sz="2500" spc="100" dirty="0"/>
              <a:t>see it in the morning, after all the stars had disappeared.</a:t>
            </a:r>
          </a:p>
          <a:p>
            <a:pPr marL="0" indent="0" algn="just">
              <a:lnSpc>
                <a:spcPct val="100000"/>
              </a:lnSpc>
              <a:buNone/>
              <a:defRPr/>
            </a:pPr>
            <a:r>
              <a:rPr lang="en-US" altLang="zh-CN" sz="1800" dirty="0" smtClean="0">
                <a:solidFill>
                  <a:schemeClr val="hlink"/>
                </a:solidFill>
              </a:rPr>
              <a:t>13 </a:t>
            </a:r>
            <a:r>
              <a:rPr lang="en-US" altLang="zh-CN" sz="2500" spc="100" dirty="0"/>
              <a:t>“</a:t>
            </a:r>
            <a:r>
              <a:rPr lang="en-US" altLang="zh-CN" sz="2500" spc="100" dirty="0">
                <a:hlinkClick r:id="" action="ppaction://noaction"/>
              </a:rPr>
              <a:t>What the hell</a:t>
            </a:r>
            <a:r>
              <a:rPr lang="en-US" altLang="zh-CN" sz="2500" spc="100" dirty="0"/>
              <a:t>,” Dad said. “It’s Christmas. You can have a planet if you want.”</a:t>
            </a:r>
          </a:p>
          <a:p>
            <a:pPr marL="0" indent="0" algn="just">
              <a:lnSpc>
                <a:spcPct val="100000"/>
              </a:lnSpc>
              <a:buNone/>
              <a:defRPr/>
            </a:pPr>
            <a:r>
              <a:rPr lang="en-US" altLang="zh-CN" sz="1800" dirty="0" smtClean="0">
                <a:solidFill>
                  <a:schemeClr val="hlink"/>
                </a:solidFill>
              </a:rPr>
              <a:t>14 </a:t>
            </a:r>
            <a:r>
              <a:rPr lang="en-US" altLang="zh-CN" sz="2500" spc="100" dirty="0"/>
              <a:t>And he gave me Venus.</a:t>
            </a:r>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sym typeface="Arial" charset="0"/>
              </a:rPr>
              <a:t>Text</a:t>
            </a:r>
          </a:p>
        </p:txBody>
      </p:sp>
      <p:pic>
        <p:nvPicPr>
          <p:cNvPr id="6152" name="图片 8" descr="音频">
            <a:hlinkClick r:id="rId3" action="ppaction://hlinkfile"/>
          </p:cNvPr>
          <p:cNvPicPr>
            <a:picLocks noChangeAspect="1" noChangeArrowheads="1"/>
          </p:cNvPicPr>
          <p:nvPr/>
        </p:nvPicPr>
        <p:blipFill>
          <a:blip r:embed="rId4" cstate="print"/>
          <a:srcRect/>
          <a:stretch>
            <a:fillRect/>
          </a:stretch>
        </p:blipFill>
        <p:spPr bwMode="auto">
          <a:xfrm>
            <a:off x="8469704" y="693379"/>
            <a:ext cx="476250" cy="533400"/>
          </a:xfrm>
          <a:prstGeom prst="rect">
            <a:avLst/>
          </a:prstGeom>
          <a:noFill/>
          <a:ln w="9525">
            <a:noFill/>
            <a:miter lim="800000"/>
            <a:headEnd/>
            <a:tailEnd/>
          </a:ln>
        </p:spPr>
      </p:pic>
      <p:pic>
        <p:nvPicPr>
          <p:cNvPr id="6153" name="图片 10">
            <a:hlinkClick r:id="rId5" action="ppaction://hlinksldjump"/>
          </p:cNvPr>
          <p:cNvPicPr>
            <a:picLocks noChangeAspect="1"/>
          </p:cNvPicPr>
          <p:nvPr/>
        </p:nvPicPr>
        <p:blipFill>
          <a:blip r:embed="rId6" cstate="print"/>
          <a:srcRect/>
          <a:stretch>
            <a:fillRect/>
          </a:stretch>
        </p:blipFill>
        <p:spPr bwMode="auto">
          <a:xfrm>
            <a:off x="8064123" y="6092825"/>
            <a:ext cx="879475" cy="539750"/>
          </a:xfrm>
          <a:prstGeom prst="rect">
            <a:avLst/>
          </a:prstGeom>
          <a:noFill/>
          <a:ln w="9525">
            <a:noFill/>
            <a:miter lim="800000"/>
            <a:headEnd/>
            <a:tailEnd/>
          </a:ln>
        </p:spPr>
      </p:pic>
      <p:pic>
        <p:nvPicPr>
          <p:cNvPr id="9"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pic>
        <p:nvPicPr>
          <p:cNvPr id="10" name="图片 5" descr="Back">
            <a:hlinkClick r:id="rId9" action="ppaction://hlinksldjump"/>
          </p:cNvPr>
          <p:cNvPicPr>
            <a:picLocks noChangeAspect="1" noChangeArrowheads="1"/>
          </p:cNvPicPr>
          <p:nvPr/>
        </p:nvPicPr>
        <p:blipFill>
          <a:blip r:embed="rId10"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9" name="内容占位符 1"/>
          <p:cNvSpPr>
            <a:spLocks noGrp="1"/>
          </p:cNvSpPr>
          <p:nvPr>
            <p:ph idx="4294967295"/>
          </p:nvPr>
        </p:nvSpPr>
        <p:spPr bwMode="auto">
          <a:xfrm>
            <a:off x="161852" y="1287868"/>
            <a:ext cx="8841471" cy="5270961"/>
          </a:xfrm>
          <a:prstGeom prst="rect">
            <a:avLst/>
          </a:prstGeom>
          <a:ln>
            <a:miter lim="800000"/>
            <a:headEnd/>
            <a:tailEnd/>
          </a:ln>
        </p:spPr>
        <p:txBody>
          <a:bodyPr/>
          <a:lstStyle/>
          <a:p>
            <a:pPr marL="0" indent="0" algn="just">
              <a:lnSpc>
                <a:spcPct val="100000"/>
              </a:lnSpc>
              <a:buNone/>
              <a:defRPr/>
            </a:pPr>
            <a:r>
              <a:rPr lang="en-US" altLang="zh-CN" sz="1800" dirty="0" smtClean="0">
                <a:solidFill>
                  <a:schemeClr val="hlink"/>
                </a:solidFill>
              </a:rPr>
              <a:t>15</a:t>
            </a:r>
            <a:r>
              <a:rPr lang="en-US" altLang="zh-CN" sz="2500" spc="-40" dirty="0" smtClean="0"/>
              <a:t> </a:t>
            </a:r>
            <a:r>
              <a:rPr lang="en-US" altLang="zh-CN" sz="2500" spc="100" dirty="0" smtClean="0"/>
              <a:t>That evening over </a:t>
            </a:r>
            <a:r>
              <a:rPr lang="en-US" altLang="zh-CN" sz="2500" spc="100" dirty="0" smtClean="0">
                <a:hlinkClick r:id="" action="ppaction://noaction"/>
              </a:rPr>
              <a:t>Christmas dinner</a:t>
            </a:r>
            <a:r>
              <a:rPr lang="en-US" altLang="zh-CN" sz="2500" spc="100" dirty="0" smtClean="0"/>
              <a:t>, we all discussed outer space. Dad explained </a:t>
            </a:r>
            <a:r>
              <a:rPr lang="en-US" altLang="zh-CN" sz="2500" spc="100" dirty="0" smtClean="0">
                <a:hlinkClick r:id="" action="ppaction://noaction"/>
              </a:rPr>
              <a:t>light years </a:t>
            </a:r>
            <a:r>
              <a:rPr lang="en-US" altLang="zh-CN" sz="2500" spc="100" dirty="0" smtClean="0"/>
              <a:t>and </a:t>
            </a:r>
            <a:r>
              <a:rPr lang="en-US" altLang="zh-CN" sz="2500" spc="100" dirty="0" smtClean="0">
                <a:hlinkClick r:id="" action="ppaction://noaction"/>
              </a:rPr>
              <a:t>black holes </a:t>
            </a:r>
            <a:r>
              <a:rPr lang="en-US" altLang="zh-CN" sz="2500" spc="100" dirty="0" smtClean="0"/>
              <a:t>and </a:t>
            </a:r>
            <a:r>
              <a:rPr lang="en-US" altLang="zh-CN" sz="2500" spc="100" dirty="0" smtClean="0">
                <a:hlinkClick r:id="" action="ppaction://noaction"/>
              </a:rPr>
              <a:t>quasars </a:t>
            </a:r>
            <a:r>
              <a:rPr lang="en-US" altLang="zh-CN" sz="2500" spc="100" dirty="0"/>
              <a:t>and told us about the special qualities of Betelgeuse, </a:t>
            </a:r>
            <a:r>
              <a:rPr lang="en-US" altLang="zh-CN" sz="2500" spc="100" dirty="0" err="1"/>
              <a:t>Rigel</a:t>
            </a:r>
            <a:r>
              <a:rPr lang="en-US" altLang="zh-CN" sz="2500" spc="100" dirty="0"/>
              <a:t> and </a:t>
            </a:r>
            <a:r>
              <a:rPr lang="en-US" altLang="zh-CN" sz="2500" spc="100" dirty="0" smtClean="0"/>
              <a:t>Venus. </a:t>
            </a:r>
            <a:r>
              <a:rPr lang="en-US" altLang="zh-CN" sz="2500" spc="100" dirty="0"/>
              <a:t>Betelgeuse was a red star in the shoulder of the constellation </a:t>
            </a:r>
            <a:r>
              <a:rPr lang="en-US" altLang="zh-CN" sz="2500" spc="100" dirty="0" smtClean="0">
                <a:hlinkClick r:id="" action="ppaction://noaction"/>
              </a:rPr>
              <a:t>Orion</a:t>
            </a:r>
            <a:r>
              <a:rPr lang="en-US" altLang="zh-CN" sz="2500" spc="100" dirty="0" smtClean="0"/>
              <a:t>. It was one of the largest stars you could see in the sky, hundreds of times bigger than the sun. It had burned brightly for millions of years and would soon become a </a:t>
            </a:r>
            <a:r>
              <a:rPr lang="en-US" altLang="zh-CN" sz="2500" spc="100" dirty="0" smtClean="0">
                <a:hlinkClick r:id="" action="ppaction://noaction"/>
              </a:rPr>
              <a:t>supernova</a:t>
            </a:r>
            <a:r>
              <a:rPr lang="en-US" altLang="zh-CN" sz="2500" spc="100" dirty="0" smtClean="0"/>
              <a:t> and burn out. </a:t>
            </a:r>
          </a:p>
          <a:p>
            <a:pPr marL="0" indent="0">
              <a:lnSpc>
                <a:spcPct val="100000"/>
              </a:lnSpc>
              <a:buNone/>
              <a:defRPr/>
            </a:pPr>
            <a:endParaRPr lang="en-US" altLang="zh-CN" sz="2500" spc="-40" dirty="0" smtClean="0"/>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sym typeface="Arial" charset="0"/>
              </a:rPr>
              <a:t>Text</a:t>
            </a:r>
          </a:p>
        </p:txBody>
      </p:sp>
      <p:pic>
        <p:nvPicPr>
          <p:cNvPr id="6152" name="图片 8" descr="音频">
            <a:hlinkClick r:id="rId3" action="ppaction://hlinkfile"/>
          </p:cNvPr>
          <p:cNvPicPr>
            <a:picLocks noChangeAspect="1" noChangeArrowheads="1"/>
          </p:cNvPicPr>
          <p:nvPr/>
        </p:nvPicPr>
        <p:blipFill>
          <a:blip r:embed="rId4" cstate="print"/>
          <a:srcRect/>
          <a:stretch>
            <a:fillRect/>
          </a:stretch>
        </p:blipFill>
        <p:spPr bwMode="auto">
          <a:xfrm>
            <a:off x="8469704" y="693379"/>
            <a:ext cx="476250" cy="533400"/>
          </a:xfrm>
          <a:prstGeom prst="rect">
            <a:avLst/>
          </a:prstGeom>
          <a:noFill/>
          <a:ln w="9525">
            <a:noFill/>
            <a:miter lim="800000"/>
            <a:headEnd/>
            <a:tailEnd/>
          </a:ln>
        </p:spPr>
      </p:pic>
      <p:pic>
        <p:nvPicPr>
          <p:cNvPr id="6153" name="图片 10">
            <a:hlinkClick r:id="rId5" action="ppaction://hlinksldjump"/>
          </p:cNvPr>
          <p:cNvPicPr>
            <a:picLocks noChangeAspect="1"/>
          </p:cNvPicPr>
          <p:nvPr/>
        </p:nvPicPr>
        <p:blipFill>
          <a:blip r:embed="rId6" cstate="print"/>
          <a:srcRect/>
          <a:stretch>
            <a:fillRect/>
          </a:stretch>
        </p:blipFill>
        <p:spPr bwMode="auto">
          <a:xfrm>
            <a:off x="8064123" y="6092825"/>
            <a:ext cx="879475" cy="539750"/>
          </a:xfrm>
          <a:prstGeom prst="rect">
            <a:avLst/>
          </a:prstGeom>
          <a:noFill/>
          <a:ln w="9525">
            <a:noFill/>
            <a:miter lim="800000"/>
            <a:headEnd/>
            <a:tailEnd/>
          </a:ln>
        </p:spPr>
      </p:pic>
      <p:pic>
        <p:nvPicPr>
          <p:cNvPr id="10" name="图片 10" descr="MORE"/>
          <p:cNvPicPr>
            <a:picLocks noChangeAspect="1" noChangeArrowheads="1"/>
          </p:cNvPicPr>
          <p:nvPr/>
        </p:nvPicPr>
        <p:blipFill>
          <a:blip r:embed="rId7" cstate="print"/>
          <a:srcRect/>
          <a:stretch>
            <a:fillRect/>
          </a:stretch>
        </p:blipFill>
        <p:spPr bwMode="auto">
          <a:xfrm>
            <a:off x="7076959" y="5451420"/>
            <a:ext cx="912813" cy="228600"/>
          </a:xfrm>
          <a:prstGeom prst="rect">
            <a:avLst/>
          </a:prstGeom>
          <a:noFill/>
          <a:ln w="9525">
            <a:noFill/>
            <a:miter lim="800000"/>
            <a:headEnd/>
            <a:tailEnd/>
          </a:ln>
        </p:spPr>
      </p:pic>
      <p:pic>
        <p:nvPicPr>
          <p:cNvPr id="11" name="图片 6" descr="Home">
            <a:hlinkClick r:id="rId8" action="ppaction://hlinksldjump"/>
          </p:cNvPr>
          <p:cNvPicPr>
            <a:picLocks noChangeAspect="1" noChangeArrowheads="1"/>
          </p:cNvPicPr>
          <p:nvPr/>
        </p:nvPicPr>
        <p:blipFill>
          <a:blip r:embed="rId9" cstate="print"/>
          <a:srcRect/>
          <a:stretch>
            <a:fillRect/>
          </a:stretch>
        </p:blipFill>
        <p:spPr bwMode="auto">
          <a:xfrm>
            <a:off x="8331200" y="52388"/>
            <a:ext cx="484188" cy="441325"/>
          </a:xfrm>
          <a:prstGeom prst="rect">
            <a:avLst/>
          </a:prstGeom>
          <a:noFill/>
          <a:ln w="9525">
            <a:noFill/>
            <a:miter lim="800000"/>
            <a:headEnd/>
            <a:tailEnd/>
          </a:ln>
        </p:spPr>
      </p:pic>
      <p:pic>
        <p:nvPicPr>
          <p:cNvPr id="12" name="图片 5" descr="Back">
            <a:hlinkClick r:id="rId10" action="ppaction://hlinksldjump"/>
          </p:cNvPr>
          <p:cNvPicPr>
            <a:picLocks noChangeAspect="1" noChangeArrowheads="1"/>
          </p:cNvPicPr>
          <p:nvPr/>
        </p:nvPicPr>
        <p:blipFill>
          <a:blip r:embed="rId11"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489250" y="669773"/>
            <a:ext cx="8426156" cy="5694218"/>
          </a:xfrm>
          <a:prstGeom prst="rect">
            <a:avLst/>
          </a:prstGeom>
          <a:noFill/>
          <a:ln>
            <a:miter lim="800000"/>
            <a:headEnd/>
            <a:tailEnd/>
          </a:ln>
        </p:spPr>
        <p:txBody>
          <a:bodyPr/>
          <a:lstStyle/>
          <a:p>
            <a:pPr marL="0" indent="0">
              <a:lnSpc>
                <a:spcPct val="100000"/>
              </a:lnSpc>
              <a:buNone/>
            </a:pPr>
            <a:endParaRPr lang="en-US" altLang="zh-CN" dirty="0" smtClean="0"/>
          </a:p>
          <a:p>
            <a:pPr marL="0" lvl="0" indent="0" algn="just">
              <a:lnSpc>
                <a:spcPct val="100000"/>
              </a:lnSpc>
              <a:buNone/>
              <a:defRPr/>
            </a:pPr>
            <a:r>
              <a:rPr lang="en-US" altLang="zh-CN" sz="2500" spc="100" dirty="0" smtClean="0"/>
              <a:t>                                            I </a:t>
            </a:r>
            <a:r>
              <a:rPr lang="en-US" altLang="zh-CN" sz="2500" spc="100" dirty="0"/>
              <a:t>got upset that Lori had chosen a </a:t>
            </a:r>
            <a:r>
              <a:rPr lang="en-US" altLang="zh-CN" sz="2500" spc="100" dirty="0">
                <a:hlinkClick r:id="" action="ppaction://noaction"/>
              </a:rPr>
              <a:t>clunker</a:t>
            </a:r>
            <a:r>
              <a:rPr lang="en-US" altLang="zh-CN" sz="2500" spc="100" dirty="0"/>
              <a:t> of a star, but Dad explained that “soon” meant hundreds of thousands of years when you were talking about stars.</a:t>
            </a:r>
          </a:p>
          <a:p>
            <a:pPr marL="0" indent="0" algn="just">
              <a:lnSpc>
                <a:spcPct val="100000"/>
              </a:lnSpc>
              <a:buNone/>
            </a:pPr>
            <a:r>
              <a:rPr lang="en-US" altLang="zh-CN" sz="1800" dirty="0">
                <a:solidFill>
                  <a:schemeClr val="hlink"/>
                </a:solidFill>
              </a:rPr>
              <a:t>16</a:t>
            </a:r>
            <a:r>
              <a:rPr lang="en-US" altLang="zh-CN" sz="2500" spc="100" dirty="0"/>
              <a:t> Rigel was a blue star, smaller than Betelgeuse, Dad said, but even brighter. It was also in Orion — it was his left foot, which seemed appropriate, because Brian was an extra-fast </a:t>
            </a:r>
            <a:r>
              <a:rPr lang="en-US" altLang="zh-CN" sz="2500" spc="100" dirty="0">
                <a:hlinkClick r:id="" action="ppaction://noaction"/>
              </a:rPr>
              <a:t>runner</a:t>
            </a:r>
            <a:r>
              <a:rPr lang="en-US" altLang="zh-CN" sz="2500" spc="100" dirty="0"/>
              <a:t>.</a:t>
            </a:r>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sym typeface="Arial" charset="0"/>
              </a:rPr>
              <a:t>Text</a:t>
            </a:r>
          </a:p>
        </p:txBody>
      </p:sp>
      <p:pic>
        <p:nvPicPr>
          <p:cNvPr id="6152" name="图片 8" descr="音频">
            <a:hlinkClick r:id="rId3" action="ppaction://hlinkfile"/>
          </p:cNvPr>
          <p:cNvPicPr>
            <a:picLocks noChangeAspect="1" noChangeArrowheads="1"/>
          </p:cNvPicPr>
          <p:nvPr/>
        </p:nvPicPr>
        <p:blipFill>
          <a:blip r:embed="rId4" cstate="print"/>
          <a:srcRect/>
          <a:stretch>
            <a:fillRect/>
          </a:stretch>
        </p:blipFill>
        <p:spPr bwMode="auto">
          <a:xfrm>
            <a:off x="8469704" y="693379"/>
            <a:ext cx="476250" cy="533400"/>
          </a:xfrm>
          <a:prstGeom prst="rect">
            <a:avLst/>
          </a:prstGeom>
          <a:noFill/>
          <a:ln w="9525">
            <a:noFill/>
            <a:miter lim="800000"/>
            <a:headEnd/>
            <a:tailEnd/>
          </a:ln>
        </p:spPr>
      </p:pic>
      <p:pic>
        <p:nvPicPr>
          <p:cNvPr id="6153" name="图片 10">
            <a:hlinkClick r:id="rId5" action="ppaction://hlinksldjump"/>
          </p:cNvPr>
          <p:cNvPicPr>
            <a:picLocks noChangeAspect="1"/>
          </p:cNvPicPr>
          <p:nvPr/>
        </p:nvPicPr>
        <p:blipFill>
          <a:blip r:embed="rId6" cstate="print"/>
          <a:srcRect/>
          <a:stretch>
            <a:fillRect/>
          </a:stretch>
        </p:blipFill>
        <p:spPr bwMode="auto">
          <a:xfrm>
            <a:off x="8064123" y="6092825"/>
            <a:ext cx="879475" cy="539750"/>
          </a:xfrm>
          <a:prstGeom prst="rect">
            <a:avLst/>
          </a:prstGeom>
          <a:noFill/>
          <a:ln w="9525">
            <a:noFill/>
            <a:miter lim="800000"/>
            <a:headEnd/>
            <a:tailEnd/>
          </a:ln>
        </p:spPr>
      </p:pic>
      <p:pic>
        <p:nvPicPr>
          <p:cNvPr id="8"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pic>
        <p:nvPicPr>
          <p:cNvPr id="9" name="图片 5" descr="Back">
            <a:hlinkClick r:id="rId9" action="ppaction://hlinksldjump"/>
          </p:cNvPr>
          <p:cNvPicPr>
            <a:picLocks noChangeAspect="1" noChangeArrowheads="1"/>
          </p:cNvPicPr>
          <p:nvPr/>
        </p:nvPicPr>
        <p:blipFill>
          <a:blip r:embed="rId10"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474962" y="612621"/>
            <a:ext cx="8483306" cy="5694218"/>
          </a:xfrm>
          <a:prstGeom prst="rect">
            <a:avLst/>
          </a:prstGeom>
          <a:noFill/>
          <a:ln>
            <a:miter lim="800000"/>
            <a:headEnd/>
            <a:tailEnd/>
          </a:ln>
        </p:spPr>
        <p:txBody>
          <a:bodyPr/>
          <a:lstStyle/>
          <a:p>
            <a:pPr marL="0" indent="0">
              <a:lnSpc>
                <a:spcPct val="100000"/>
              </a:lnSpc>
              <a:buNone/>
            </a:pPr>
            <a:endParaRPr lang="en-US" altLang="zh-CN" dirty="0" smtClean="0"/>
          </a:p>
          <a:p>
            <a:pPr marL="0" indent="0" algn="just">
              <a:lnSpc>
                <a:spcPct val="100000"/>
              </a:lnSpc>
              <a:buNone/>
            </a:pPr>
            <a:r>
              <a:rPr lang="en-US" altLang="zh-CN" sz="1800" spc="120" dirty="0" smtClean="0">
                <a:solidFill>
                  <a:schemeClr val="hlink"/>
                </a:solidFill>
              </a:rPr>
              <a:t>17</a:t>
            </a:r>
            <a:r>
              <a:rPr lang="en-US" altLang="zh-CN" sz="2500" spc="120" dirty="0" smtClean="0"/>
              <a:t> Venus didn’t have any moons or satellites or even a </a:t>
            </a:r>
            <a:r>
              <a:rPr lang="en-US" altLang="zh-CN" sz="2500" spc="120" dirty="0" smtClean="0">
                <a:hlinkClick r:id="" action="ppaction://noaction"/>
              </a:rPr>
              <a:t>magnetic </a:t>
            </a:r>
            <a:r>
              <a:rPr lang="en-US" altLang="zh-CN" sz="2500" spc="120" dirty="0" smtClean="0"/>
              <a:t>field, but it did have an atmosphere sort of similar to Earth’s, except it was super-hot — about five hundred degrees or more. “So,” Dad said, “when the sun starts to burn out and Earth turns cold, everyone here might want to move to Venus to get warm. And they’ll have to get permission from your </a:t>
            </a:r>
            <a:r>
              <a:rPr lang="en-US" altLang="zh-CN" sz="2500" spc="120" dirty="0" smtClean="0">
                <a:hlinkClick r:id="" action="ppaction://noaction"/>
              </a:rPr>
              <a:t>descendants</a:t>
            </a:r>
            <a:r>
              <a:rPr lang="en-US" altLang="zh-CN" sz="2500" spc="120" dirty="0"/>
              <a:t> </a:t>
            </a:r>
            <a:r>
              <a:rPr lang="en-US" altLang="zh-CN" sz="2500" spc="120" dirty="0" smtClean="0"/>
              <a:t>first.”</a:t>
            </a:r>
            <a:endParaRPr lang="zh-CN" altLang="en-US" u="sng" spc="120" dirty="0" smtClean="0"/>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sym typeface="Arial" charset="0"/>
              </a:rPr>
              <a:t>Text</a:t>
            </a:r>
          </a:p>
        </p:txBody>
      </p:sp>
      <p:pic>
        <p:nvPicPr>
          <p:cNvPr id="6152" name="图片 8" descr="音频">
            <a:hlinkClick r:id="rId3" action="ppaction://hlinkfile"/>
          </p:cNvPr>
          <p:cNvPicPr>
            <a:picLocks noChangeAspect="1" noChangeArrowheads="1"/>
          </p:cNvPicPr>
          <p:nvPr/>
        </p:nvPicPr>
        <p:blipFill>
          <a:blip r:embed="rId4" cstate="print"/>
          <a:srcRect/>
          <a:stretch>
            <a:fillRect/>
          </a:stretch>
        </p:blipFill>
        <p:spPr bwMode="auto">
          <a:xfrm>
            <a:off x="8469704" y="693379"/>
            <a:ext cx="476250" cy="533400"/>
          </a:xfrm>
          <a:prstGeom prst="rect">
            <a:avLst/>
          </a:prstGeom>
          <a:noFill/>
          <a:ln w="9525">
            <a:noFill/>
            <a:miter lim="800000"/>
            <a:headEnd/>
            <a:tailEnd/>
          </a:ln>
        </p:spPr>
      </p:pic>
      <p:pic>
        <p:nvPicPr>
          <p:cNvPr id="6153" name="图片 10">
            <a:hlinkClick r:id="rId5" action="ppaction://hlinksldjump"/>
          </p:cNvPr>
          <p:cNvPicPr>
            <a:picLocks noChangeAspect="1"/>
          </p:cNvPicPr>
          <p:nvPr/>
        </p:nvPicPr>
        <p:blipFill>
          <a:blip r:embed="rId6" cstate="print"/>
          <a:srcRect/>
          <a:stretch>
            <a:fillRect/>
          </a:stretch>
        </p:blipFill>
        <p:spPr bwMode="auto">
          <a:xfrm>
            <a:off x="8064123" y="6092825"/>
            <a:ext cx="879475" cy="539750"/>
          </a:xfrm>
          <a:prstGeom prst="rect">
            <a:avLst/>
          </a:prstGeom>
          <a:noFill/>
          <a:ln w="9525">
            <a:noFill/>
            <a:miter lim="800000"/>
            <a:headEnd/>
            <a:tailEnd/>
          </a:ln>
        </p:spPr>
      </p:pic>
      <p:pic>
        <p:nvPicPr>
          <p:cNvPr id="8"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pic>
        <p:nvPicPr>
          <p:cNvPr id="9" name="图片 5" descr="Back">
            <a:hlinkClick r:id="rId9" action="ppaction://hlinksldjump"/>
          </p:cNvPr>
          <p:cNvPicPr>
            <a:picLocks noChangeAspect="1" noChangeArrowheads="1"/>
          </p:cNvPicPr>
          <p:nvPr/>
        </p:nvPicPr>
        <p:blipFill>
          <a:blip r:embed="rId10"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432098" y="798365"/>
            <a:ext cx="8440444" cy="5259545"/>
          </a:xfrm>
          <a:prstGeom prst="rect">
            <a:avLst/>
          </a:prstGeom>
          <a:noFill/>
          <a:ln>
            <a:miter lim="800000"/>
            <a:headEnd/>
            <a:tailEnd/>
          </a:ln>
        </p:spPr>
        <p:txBody>
          <a:bodyPr/>
          <a:lstStyle/>
          <a:p>
            <a:pPr marL="0" indent="0">
              <a:lnSpc>
                <a:spcPct val="100000"/>
              </a:lnSpc>
              <a:buNone/>
            </a:pPr>
            <a:endParaRPr lang="en-US" altLang="zh-CN" dirty="0" smtClean="0"/>
          </a:p>
          <a:p>
            <a:pPr marL="0" indent="0" algn="just">
              <a:lnSpc>
                <a:spcPct val="100000"/>
              </a:lnSpc>
              <a:buNone/>
            </a:pPr>
            <a:r>
              <a:rPr lang="en-US" altLang="zh-CN" sz="1800" spc="120" dirty="0" smtClean="0">
                <a:solidFill>
                  <a:schemeClr val="hlink"/>
                </a:solidFill>
              </a:rPr>
              <a:t>18</a:t>
            </a:r>
            <a:r>
              <a:rPr lang="en-US" altLang="zh-CN" sz="2400" spc="120" dirty="0" smtClean="0">
                <a:solidFill>
                  <a:schemeClr val="hlink"/>
                </a:solidFill>
              </a:rPr>
              <a:t> </a:t>
            </a:r>
            <a:r>
              <a:rPr lang="en-US" altLang="zh-CN" sz="2500" spc="120" dirty="0" smtClean="0"/>
              <a:t>We laughed about all the kids who believed in the Santa myth and got nothing for Christmas but a bunch of cheap plastic toys. </a:t>
            </a:r>
            <a:r>
              <a:rPr lang="en-US" altLang="zh-CN" sz="2500" spc="120" dirty="0" smtClean="0">
                <a:hlinkClick r:id="" action="ppaction://noaction"/>
              </a:rPr>
              <a:t>“Years from now, when all the junk they got is broken and long forgotten,” Dad said, “you’ll still have your stars.”</a:t>
            </a:r>
            <a:endParaRPr lang="en-US" altLang="zh-CN" sz="2500" spc="120" dirty="0" smtClean="0"/>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sym typeface="Arial" charset="0"/>
              </a:rPr>
              <a:t>Text</a:t>
            </a:r>
          </a:p>
        </p:txBody>
      </p:sp>
      <p:pic>
        <p:nvPicPr>
          <p:cNvPr id="6152" name="图片 8" descr="音频">
            <a:hlinkClick r:id="rId3" action="ppaction://hlinkfile"/>
          </p:cNvPr>
          <p:cNvPicPr>
            <a:picLocks noChangeAspect="1" noChangeArrowheads="1"/>
          </p:cNvPicPr>
          <p:nvPr/>
        </p:nvPicPr>
        <p:blipFill>
          <a:blip r:embed="rId4" cstate="print"/>
          <a:srcRect/>
          <a:stretch>
            <a:fillRect/>
          </a:stretch>
        </p:blipFill>
        <p:spPr bwMode="auto">
          <a:xfrm>
            <a:off x="8469704" y="693379"/>
            <a:ext cx="476250" cy="533400"/>
          </a:xfrm>
          <a:prstGeom prst="rect">
            <a:avLst/>
          </a:prstGeom>
          <a:noFill/>
          <a:ln w="9525">
            <a:noFill/>
            <a:miter lim="800000"/>
            <a:headEnd/>
            <a:tailEnd/>
          </a:ln>
        </p:spPr>
      </p:pic>
      <p:pic>
        <p:nvPicPr>
          <p:cNvPr id="6153" name="图片 10">
            <a:hlinkClick r:id="rId5" action="ppaction://hlinksldjump"/>
          </p:cNvPr>
          <p:cNvPicPr>
            <a:picLocks noChangeAspect="1"/>
          </p:cNvPicPr>
          <p:nvPr/>
        </p:nvPicPr>
        <p:blipFill>
          <a:blip r:embed="rId6" cstate="print"/>
          <a:srcRect/>
          <a:stretch>
            <a:fillRect/>
          </a:stretch>
        </p:blipFill>
        <p:spPr bwMode="auto">
          <a:xfrm>
            <a:off x="8064123" y="6092825"/>
            <a:ext cx="879475" cy="539750"/>
          </a:xfrm>
          <a:prstGeom prst="rect">
            <a:avLst/>
          </a:prstGeom>
          <a:noFill/>
          <a:ln w="9525">
            <a:noFill/>
            <a:miter lim="800000"/>
            <a:headEnd/>
            <a:tailEnd/>
          </a:ln>
        </p:spPr>
      </p:pic>
      <p:sp>
        <p:nvSpPr>
          <p:cNvPr id="8" name="矩形 7"/>
          <p:cNvSpPr/>
          <p:nvPr/>
        </p:nvSpPr>
        <p:spPr>
          <a:xfrm>
            <a:off x="3612175" y="2941133"/>
            <a:ext cx="415498" cy="369332"/>
          </a:xfrm>
          <a:prstGeom prst="rect">
            <a:avLst/>
          </a:prstGeom>
        </p:spPr>
        <p:txBody>
          <a:bodyPr wrap="square">
            <a:spAutoFit/>
          </a:bodyPr>
          <a:lstStyle/>
          <a:p>
            <a:r>
              <a:rPr lang="zh-CN" altLang="en-US" dirty="0" smtClean="0">
                <a:solidFill>
                  <a:srgbClr val="801AFF"/>
                </a:solidFill>
                <a:latin typeface="KozMinPro-Regular"/>
              </a:rPr>
              <a:t>■</a:t>
            </a:r>
            <a:endParaRPr lang="zh-CN" altLang="en-US" dirty="0">
              <a:solidFill>
                <a:prstClr val="black"/>
              </a:solidFill>
            </a:endParaRPr>
          </a:p>
        </p:txBody>
      </p:sp>
      <p:pic>
        <p:nvPicPr>
          <p:cNvPr id="9"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pic>
        <p:nvPicPr>
          <p:cNvPr id="10" name="图片 5" descr="Back">
            <a:hlinkClick r:id="rId9" action="ppaction://hlinksldjump"/>
          </p:cNvPr>
          <p:cNvPicPr>
            <a:picLocks noChangeAspect="1" noChangeArrowheads="1"/>
          </p:cNvPicPr>
          <p:nvPr/>
        </p:nvPicPr>
        <p:blipFill>
          <a:blip r:embed="rId10"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7177" name="图片 14">
            <a:hlinkClick r:id="rId3" action="ppaction://hlinksldjump"/>
          </p:cNvPr>
          <p:cNvPicPr>
            <a:picLocks noChangeAspect="1"/>
          </p:cNvPicPr>
          <p:nvPr/>
        </p:nvPicPr>
        <p:blipFill>
          <a:blip r:embed="rId4" cstate="print"/>
          <a:srcRect/>
          <a:stretch>
            <a:fillRect/>
          </a:stretch>
        </p:blipFill>
        <p:spPr bwMode="auto">
          <a:xfrm>
            <a:off x="8181808" y="6092825"/>
            <a:ext cx="744538" cy="539750"/>
          </a:xfrm>
          <a:prstGeom prst="rect">
            <a:avLst/>
          </a:prstGeom>
          <a:noFill/>
          <a:ln w="9525">
            <a:noFill/>
            <a:miter lim="800000"/>
            <a:headEnd/>
            <a:tailEnd/>
          </a:ln>
        </p:spPr>
      </p:pic>
      <p:pic>
        <p:nvPicPr>
          <p:cNvPr id="7"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9" name="图片 5"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sp>
        <p:nvSpPr>
          <p:cNvPr id="10" name="TextBox 9"/>
          <p:cNvSpPr txBox="1"/>
          <p:nvPr/>
        </p:nvSpPr>
        <p:spPr>
          <a:xfrm>
            <a:off x="234778" y="833189"/>
            <a:ext cx="8686800" cy="5632311"/>
          </a:xfrm>
          <a:prstGeom prst="rect">
            <a:avLst/>
          </a:prstGeom>
          <a:noFill/>
        </p:spPr>
        <p:txBody>
          <a:bodyPr wrap="square" rtlCol="0">
            <a:spAutoFit/>
          </a:bodyPr>
          <a:lstStyle/>
          <a:p>
            <a:pPr algn="ctr">
              <a:lnSpc>
                <a:spcPct val="150000"/>
              </a:lnSpc>
            </a:pPr>
            <a:r>
              <a:rPr lang="zh-CN" altLang="en-US" sz="2400" b="1" dirty="0" smtClean="0"/>
              <a:t>玻 璃 城 堡</a:t>
            </a:r>
            <a:r>
              <a:rPr lang="zh-CN" altLang="en-US" sz="2400" dirty="0" smtClean="0"/>
              <a:t/>
            </a:r>
            <a:br>
              <a:rPr lang="zh-CN" altLang="en-US" sz="2400" dirty="0" smtClean="0"/>
            </a:br>
            <a:endParaRPr lang="en-US" altLang="zh-CN" dirty="0" smtClean="0"/>
          </a:p>
          <a:p>
            <a:pPr marL="177800" indent="-177800" eaLnBrk="1" hangingPunct="1">
              <a:lnSpc>
                <a:spcPct val="150000"/>
              </a:lnSpc>
            </a:pPr>
            <a:r>
              <a:rPr lang="en-US" altLang="zh-CN" dirty="0" smtClean="0">
                <a:solidFill>
                  <a:srgbClr val="0070C0"/>
                </a:solidFill>
              </a:rPr>
              <a:t>1               </a:t>
            </a:r>
            <a:r>
              <a:rPr lang="zh-CN" altLang="en-US" sz="2400" dirty="0" smtClean="0"/>
              <a:t>我从来不相信有圣诞老人。</a:t>
            </a:r>
          </a:p>
          <a:p>
            <a:pPr marL="177800" indent="-177800" algn="just" eaLnBrk="1" hangingPunct="1">
              <a:lnSpc>
                <a:spcPct val="150000"/>
              </a:lnSpc>
            </a:pPr>
            <a:r>
              <a:rPr lang="en-US" altLang="zh-CN" dirty="0" smtClean="0">
                <a:solidFill>
                  <a:srgbClr val="0070C0"/>
                </a:solidFill>
              </a:rPr>
              <a:t>2</a:t>
            </a:r>
            <a:r>
              <a:rPr lang="en-US" altLang="zh-CN" sz="2400" dirty="0" smtClean="0">
                <a:latin typeface="宋体" panose="02010600030101010101" pitchFamily="2" charset="-122"/>
              </a:rPr>
              <a:t>     </a:t>
            </a:r>
            <a:r>
              <a:rPr lang="zh-CN" altLang="en-US" sz="2400" dirty="0" smtClean="0"/>
              <a:t>我们家的小孩没一个人信，妈妈爸爸不让我们相信。他们买不起昂贵的礼物，也不想让我们觉得我们比不上别的孩子</a:t>
            </a:r>
            <a:r>
              <a:rPr lang="en-US" altLang="zh-CN" sz="2400" dirty="0" smtClean="0"/>
              <a:t>——</a:t>
            </a:r>
            <a:r>
              <a:rPr lang="zh-CN" altLang="en-US" sz="2400" dirty="0" smtClean="0"/>
              <a:t>在圣诞节的早上，别的孩子都能在圣诞树下找到据说是圣诞老人放在那儿的各种新奇玩具。所以，爸爸妈妈跟我们说那些孩子怎样被他们的父母骗了，说那些大人们所说的由戴着有铃铛的帽子的小精灵在他们的北极工厂里制作的玩具其实标签上都写着“日本制造”。</a:t>
            </a:r>
            <a:endParaRPr lang="zh-CN" alt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7177" name="图片 14">
            <a:hlinkClick r:id="rId3" action="ppaction://hlinksldjump"/>
          </p:cNvPr>
          <p:cNvPicPr>
            <a:picLocks noChangeAspect="1"/>
          </p:cNvPicPr>
          <p:nvPr/>
        </p:nvPicPr>
        <p:blipFill>
          <a:blip r:embed="rId4" cstate="print"/>
          <a:srcRect/>
          <a:stretch>
            <a:fillRect/>
          </a:stretch>
        </p:blipFill>
        <p:spPr bwMode="auto">
          <a:xfrm>
            <a:off x="8181808" y="6092825"/>
            <a:ext cx="744538" cy="539750"/>
          </a:xfrm>
          <a:prstGeom prst="rect">
            <a:avLst/>
          </a:prstGeom>
          <a:noFill/>
          <a:ln w="9525">
            <a:noFill/>
            <a:miter lim="800000"/>
            <a:headEnd/>
            <a:tailEnd/>
          </a:ln>
        </p:spPr>
      </p:pic>
      <p:pic>
        <p:nvPicPr>
          <p:cNvPr id="7"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9" name="图片 5"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sp>
        <p:nvSpPr>
          <p:cNvPr id="10" name="TextBox 9"/>
          <p:cNvSpPr txBox="1"/>
          <p:nvPr/>
        </p:nvSpPr>
        <p:spPr>
          <a:xfrm>
            <a:off x="241616" y="784654"/>
            <a:ext cx="8684730" cy="4939814"/>
          </a:xfrm>
          <a:prstGeom prst="rect">
            <a:avLst/>
          </a:prstGeom>
          <a:noFill/>
        </p:spPr>
        <p:txBody>
          <a:bodyPr wrap="square" rtlCol="0">
            <a:spAutoFit/>
          </a:bodyPr>
          <a:lstStyle/>
          <a:p>
            <a:pPr marL="358775" indent="-358775" algn="just" hangingPunct="1">
              <a:lnSpc>
                <a:spcPct val="150000"/>
              </a:lnSpc>
            </a:pPr>
            <a:endParaRPr lang="en-US" altLang="zh-CN" dirty="0" smtClean="0">
              <a:solidFill>
                <a:srgbClr val="0070C0"/>
              </a:solidFill>
            </a:endParaRPr>
          </a:p>
          <a:p>
            <a:pPr marL="177800" indent="-177800" algn="just" eaLnBrk="1" hangingPunct="1">
              <a:lnSpc>
                <a:spcPct val="150000"/>
              </a:lnSpc>
            </a:pPr>
            <a:r>
              <a:rPr lang="en-US" altLang="zh-CN" dirty="0" smtClean="0">
                <a:solidFill>
                  <a:srgbClr val="0070C0"/>
                </a:solidFill>
              </a:rPr>
              <a:t>3</a:t>
            </a:r>
            <a:r>
              <a:rPr lang="en-US" altLang="zh-CN" sz="2400" dirty="0" smtClean="0"/>
              <a:t>       </a:t>
            </a:r>
            <a:r>
              <a:rPr lang="zh-CN" altLang="en-US" sz="2400" dirty="0" smtClean="0"/>
              <a:t>“尽量不要看不起那些小孩，”妈妈跟我们说，“他们之所以相信这些荒唐的神话是因为他们被洗脑了，这不是他们的错”。</a:t>
            </a:r>
          </a:p>
          <a:p>
            <a:pPr marL="177800" indent="-177800" algn="just" eaLnBrk="1" hangingPunct="1">
              <a:lnSpc>
                <a:spcPct val="150000"/>
              </a:lnSpc>
            </a:pPr>
            <a:r>
              <a:rPr lang="en-US" altLang="zh-CN" dirty="0" smtClean="0">
                <a:solidFill>
                  <a:srgbClr val="0070C0"/>
                </a:solidFill>
              </a:rPr>
              <a:t>4</a:t>
            </a:r>
            <a:r>
              <a:rPr lang="en-US" altLang="zh-CN" sz="2400" dirty="0" smtClean="0"/>
              <a:t>        </a:t>
            </a:r>
            <a:r>
              <a:rPr lang="zh-CN" altLang="en-US" sz="2400" dirty="0" smtClean="0"/>
              <a:t>我们也庆祝圣诞，但总是比</a:t>
            </a:r>
            <a:r>
              <a:rPr lang="en-US" altLang="zh-CN" sz="2400" dirty="0" smtClean="0"/>
              <a:t>12</a:t>
            </a:r>
            <a:r>
              <a:rPr lang="zh-CN" altLang="en-US" sz="2400" dirty="0" smtClean="0"/>
              <a:t>月</a:t>
            </a:r>
            <a:r>
              <a:rPr lang="en-US" altLang="zh-CN" sz="2400" dirty="0" smtClean="0"/>
              <a:t>25</a:t>
            </a:r>
            <a:r>
              <a:rPr lang="zh-CN" altLang="en-US" sz="2400" dirty="0" smtClean="0"/>
              <a:t>日要晚一个星期左右，因为到那时我们能找来被扔掉的完好无损的蝴蝶结和包装纸，以及被遗弃在路旁、针叶基本完好的圣诞树，树上有时甚至还悬挂着一些银色金属箔装饰物。爸爸妈妈会送给我们一袋弹珠、一个洋娃娃或一个弹弓，那是在圣诞节后商品大减价时买来的。</a:t>
            </a:r>
            <a:endParaRPr lang="zh-CN" alt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 name="TextBox 10"/>
          <p:cNvSpPr txBox="1"/>
          <p:nvPr/>
        </p:nvSpPr>
        <p:spPr>
          <a:xfrm>
            <a:off x="236489" y="1008516"/>
            <a:ext cx="8666853" cy="3970318"/>
          </a:xfrm>
          <a:prstGeom prst="rect">
            <a:avLst/>
          </a:prstGeom>
          <a:noFill/>
        </p:spPr>
        <p:txBody>
          <a:bodyPr wrap="square" rtlCol="0">
            <a:spAutoFit/>
          </a:bodyPr>
          <a:lstStyle/>
          <a:p>
            <a:pPr>
              <a:lnSpc>
                <a:spcPct val="150000"/>
              </a:lnSpc>
            </a:pPr>
            <a:endParaRPr lang="en-US" altLang="zh-CN" sz="2400" dirty="0" smtClean="0"/>
          </a:p>
          <a:p>
            <a:pPr marL="185738" indent="-185738" algn="just">
              <a:lnSpc>
                <a:spcPct val="150000"/>
              </a:lnSpc>
            </a:pPr>
            <a:r>
              <a:rPr lang="en-US" altLang="zh-CN" dirty="0" smtClean="0">
                <a:solidFill>
                  <a:srgbClr val="0070C0"/>
                </a:solidFill>
              </a:rPr>
              <a:t>5 </a:t>
            </a:r>
            <a:r>
              <a:rPr lang="en-US" altLang="zh-CN" sz="2400" dirty="0" smtClean="0"/>
              <a:t>      </a:t>
            </a:r>
            <a:r>
              <a:rPr lang="en-US" altLang="zh-CN" sz="2400" dirty="0"/>
              <a:t> </a:t>
            </a:r>
            <a:r>
              <a:rPr lang="zh-CN" altLang="en-US" sz="2400" dirty="0" smtClean="0"/>
              <a:t>爸爸跟石膏矿的工头发生了争执，然后就丢了工作。当那年的圣诞节到来时，我们穷得身无分文。圣诞夜，爸爸把我们小孩子挨个带到荒野的夜幕中。我当时身上裹着一条毛毯，在轮到我时，我要把毯子分给爸爸一些，但他说不用，谢谢。他从来不怕冷。那年我五岁，我挨着爸爸坐下，我们一起抬头看天空。他喜欢聊星星，</a:t>
            </a:r>
            <a:endParaRPr lang="zh-CN" altLang="en-US" sz="2400" dirty="0"/>
          </a:p>
        </p:txBody>
      </p:sp>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7177" name="图片 14">
            <a:hlinkClick r:id="rId3" action="ppaction://hlinksldjump"/>
          </p:cNvPr>
          <p:cNvPicPr>
            <a:picLocks noChangeAspect="1"/>
          </p:cNvPicPr>
          <p:nvPr/>
        </p:nvPicPr>
        <p:blipFill>
          <a:blip r:embed="rId4" cstate="print"/>
          <a:srcRect/>
          <a:stretch>
            <a:fillRect/>
          </a:stretch>
        </p:blipFill>
        <p:spPr bwMode="auto">
          <a:xfrm>
            <a:off x="8181808" y="6092825"/>
            <a:ext cx="744538" cy="539750"/>
          </a:xfrm>
          <a:prstGeom prst="rect">
            <a:avLst/>
          </a:prstGeom>
          <a:noFill/>
          <a:ln w="9525">
            <a:noFill/>
            <a:miter lim="800000"/>
            <a:headEnd/>
            <a:tailEnd/>
          </a:ln>
        </p:spPr>
      </p:pic>
      <p:pic>
        <p:nvPicPr>
          <p:cNvPr id="7"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9" name="图片 5"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pic>
        <p:nvPicPr>
          <p:cNvPr id="8" name="图片 10" descr="MORE"/>
          <p:cNvPicPr>
            <a:picLocks noChangeAspect="1" noChangeArrowheads="1"/>
          </p:cNvPicPr>
          <p:nvPr/>
        </p:nvPicPr>
        <p:blipFill>
          <a:blip r:embed="rId9" cstate="print"/>
          <a:srcRect/>
          <a:stretch>
            <a:fillRect/>
          </a:stretch>
        </p:blipFill>
        <p:spPr bwMode="auto">
          <a:xfrm>
            <a:off x="7197731" y="6237289"/>
            <a:ext cx="912813" cy="22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7177" name="图片 14">
            <a:hlinkClick r:id="rId3" action="ppaction://hlinksldjump"/>
          </p:cNvPr>
          <p:cNvPicPr>
            <a:picLocks noChangeAspect="1"/>
          </p:cNvPicPr>
          <p:nvPr/>
        </p:nvPicPr>
        <p:blipFill>
          <a:blip r:embed="rId4" cstate="print"/>
          <a:srcRect/>
          <a:stretch>
            <a:fillRect/>
          </a:stretch>
        </p:blipFill>
        <p:spPr bwMode="auto">
          <a:xfrm>
            <a:off x="8181808" y="6092825"/>
            <a:ext cx="744538" cy="539750"/>
          </a:xfrm>
          <a:prstGeom prst="rect">
            <a:avLst/>
          </a:prstGeom>
          <a:noFill/>
          <a:ln w="9525">
            <a:noFill/>
            <a:miter lim="800000"/>
            <a:headEnd/>
            <a:tailEnd/>
          </a:ln>
        </p:spPr>
      </p:pic>
      <p:pic>
        <p:nvPicPr>
          <p:cNvPr id="7"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9" name="图片 5"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sp>
        <p:nvSpPr>
          <p:cNvPr id="10" name="TextBox 9"/>
          <p:cNvSpPr txBox="1"/>
          <p:nvPr/>
        </p:nvSpPr>
        <p:spPr>
          <a:xfrm>
            <a:off x="234779" y="1073486"/>
            <a:ext cx="8691568" cy="3970318"/>
          </a:xfrm>
          <a:prstGeom prst="rect">
            <a:avLst/>
          </a:prstGeom>
          <a:noFill/>
        </p:spPr>
        <p:txBody>
          <a:bodyPr wrap="square" rtlCol="0">
            <a:spAutoFit/>
          </a:bodyPr>
          <a:lstStyle/>
          <a:p>
            <a:pPr>
              <a:lnSpc>
                <a:spcPct val="150000"/>
              </a:lnSpc>
            </a:pPr>
            <a:r>
              <a:rPr lang="zh-CN" altLang="en-US" sz="2400" dirty="0" smtClean="0"/>
              <a:t>                                                     </a:t>
            </a:r>
            <a:endParaRPr lang="en-US" altLang="zh-CN" sz="2400" dirty="0" smtClean="0"/>
          </a:p>
          <a:p>
            <a:pPr marL="177800" indent="-177800" algn="just">
              <a:lnSpc>
                <a:spcPct val="150000"/>
              </a:lnSpc>
            </a:pPr>
            <a:r>
              <a:rPr lang="zh-CN" altLang="en-US" sz="2400" dirty="0" smtClean="0"/>
              <a:t>  他向我们讲解星星是怎样在地球自转时在夜空中转动的，他教我们辨认星座，教我们如何根据北极星的方位来导航。他喜欢强调一点，那些闪烁的星星是对像我们这样住在荒野上的人的特别款待。他会说，有钱的城里人虽然住在高档公寓里，但因为那里空气污染严重，他们甚至看不到星星。如果我们想跟他们中的任何一个交换住处，那我们一定是疯了。</a:t>
            </a:r>
            <a:endParaRPr lang="zh-CN" altLang="en-US"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7177" name="图片 14">
            <a:hlinkClick r:id="rId3" action="ppaction://hlinksldjump"/>
          </p:cNvPr>
          <p:cNvPicPr>
            <a:picLocks noChangeAspect="1"/>
          </p:cNvPicPr>
          <p:nvPr/>
        </p:nvPicPr>
        <p:blipFill>
          <a:blip r:embed="rId4" cstate="print"/>
          <a:srcRect/>
          <a:stretch>
            <a:fillRect/>
          </a:stretch>
        </p:blipFill>
        <p:spPr bwMode="auto">
          <a:xfrm>
            <a:off x="8181808" y="6092825"/>
            <a:ext cx="744538" cy="539750"/>
          </a:xfrm>
          <a:prstGeom prst="rect">
            <a:avLst/>
          </a:prstGeom>
          <a:noFill/>
          <a:ln w="9525">
            <a:noFill/>
            <a:miter lim="800000"/>
            <a:headEnd/>
            <a:tailEnd/>
          </a:ln>
        </p:spPr>
      </p:pic>
      <p:pic>
        <p:nvPicPr>
          <p:cNvPr id="7"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9" name="图片 5"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sp>
        <p:nvSpPr>
          <p:cNvPr id="10" name="TextBox 9"/>
          <p:cNvSpPr txBox="1"/>
          <p:nvPr/>
        </p:nvSpPr>
        <p:spPr>
          <a:xfrm>
            <a:off x="247135" y="1228605"/>
            <a:ext cx="8612660" cy="4524315"/>
          </a:xfrm>
          <a:prstGeom prst="rect">
            <a:avLst/>
          </a:prstGeom>
          <a:noFill/>
        </p:spPr>
        <p:txBody>
          <a:bodyPr wrap="square" rtlCol="0">
            <a:spAutoFit/>
          </a:bodyPr>
          <a:lstStyle/>
          <a:p>
            <a:pPr marL="177800" indent="-177800" algn="just" eaLnBrk="1" hangingPunct="1">
              <a:lnSpc>
                <a:spcPct val="150000"/>
              </a:lnSpc>
            </a:pPr>
            <a:r>
              <a:rPr lang="en-US" altLang="zh-CN" dirty="0" smtClean="0">
                <a:solidFill>
                  <a:srgbClr val="0070C0"/>
                </a:solidFill>
              </a:rPr>
              <a:t>6    </a:t>
            </a:r>
            <a:r>
              <a:rPr lang="en-US" altLang="zh-CN" sz="2400" dirty="0" smtClean="0"/>
              <a:t>   </a:t>
            </a:r>
            <a:r>
              <a:rPr lang="zh-CN" altLang="en-US" sz="2400" dirty="0" smtClean="0"/>
              <a:t>那天晚上，爸爸对我说：“选一个自己最喜欢的星星吧。”他说我可以一直拥有那颗星，那就是我的圣诞礼物。我说：“你不能给我一颗星星！没有人拥有星星。”父亲说：“对，别人没有拥有星星，你只要在别人之前说那颗星星属于你就行，就像拉丁佬哥伦布声称美洲属于伊莎贝拉女王那样。宣称一颗星星属于你的逻辑比起哥伦布的逻辑丝毫不差。”</a:t>
            </a:r>
          </a:p>
          <a:p>
            <a:pPr marL="177800" indent="-177800" algn="just" eaLnBrk="1" hangingPunct="1">
              <a:lnSpc>
                <a:spcPct val="150000"/>
              </a:lnSpc>
            </a:pPr>
            <a:r>
              <a:rPr lang="en-US" altLang="zh-CN" dirty="0" smtClean="0">
                <a:solidFill>
                  <a:srgbClr val="0070C0"/>
                </a:solidFill>
              </a:rPr>
              <a:t>7  </a:t>
            </a:r>
            <a:r>
              <a:rPr lang="en-US" altLang="zh-CN" sz="2400" dirty="0" smtClean="0"/>
              <a:t>     </a:t>
            </a:r>
            <a:r>
              <a:rPr lang="zh-CN" altLang="en-US" sz="2400" dirty="0" smtClean="0"/>
              <a:t>我琢磨了一下爸爸的话，觉得他说的有道理。他总是以那种方法来思考问题。</a:t>
            </a:r>
            <a:endParaRPr lang="zh-CN" alt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3" name="内容占位符 1"/>
          <p:cNvSpPr>
            <a:spLocks noGrp="1"/>
          </p:cNvSpPr>
          <p:nvPr>
            <p:ph idx="4294967295"/>
          </p:nvPr>
        </p:nvSpPr>
        <p:spPr bwMode="auto">
          <a:xfrm>
            <a:off x="181155" y="914399"/>
            <a:ext cx="4933770" cy="5788325"/>
          </a:xfrm>
          <a:prstGeom prst="rect">
            <a:avLst/>
          </a:prstGeom>
          <a:noFill/>
          <a:ln>
            <a:miter lim="800000"/>
            <a:headEnd/>
            <a:tailEnd/>
          </a:ln>
        </p:spPr>
        <p:txBody>
          <a:bodyPr/>
          <a:lstStyle/>
          <a:p>
            <a:pPr marL="0" indent="0" algn="just" eaLnBrk="1" hangingPunct="1">
              <a:lnSpc>
                <a:spcPct val="100000"/>
              </a:lnSpc>
              <a:buSzPct val="120000"/>
              <a:buNone/>
            </a:pPr>
            <a:r>
              <a:rPr lang="en-US" altLang="zh-CN" dirty="0" smtClean="0">
                <a:solidFill>
                  <a:srgbClr val="000000"/>
                </a:solidFill>
                <a:ea typeface="宋体" pitchFamily="2" charset="-122"/>
              </a:rPr>
              <a:t>Jeannette Walls is a successful editor, journalist, and writer. The book </a:t>
            </a:r>
            <a:r>
              <a:rPr lang="en-US" altLang="zh-CN" i="1" dirty="0" smtClean="0">
                <a:solidFill>
                  <a:srgbClr val="000000"/>
                </a:solidFill>
                <a:ea typeface="宋体" pitchFamily="2" charset="-122"/>
              </a:rPr>
              <a:t>The Glass Castle </a:t>
            </a:r>
            <a:r>
              <a:rPr lang="en-US" altLang="zh-CN" dirty="0" smtClean="0">
                <a:solidFill>
                  <a:srgbClr val="000000"/>
                </a:solidFill>
                <a:ea typeface="宋体" pitchFamily="2" charset="-122"/>
              </a:rPr>
              <a:t>is about the childhood of Jeannette Walls, her family, their lifestyle, and Walls’ career. It is very popular, a best-seller. The title of the book came from a promise that the writer’s father made. He said, by finding a lot of gold, he would build a glass castle for the family to live in.</a:t>
            </a:r>
          </a:p>
          <a:p>
            <a:pPr marL="0" indent="0" eaLnBrk="1" hangingPunct="1">
              <a:lnSpc>
                <a:spcPct val="150000"/>
              </a:lnSpc>
              <a:buSzPct val="120000"/>
              <a:buNone/>
            </a:pPr>
            <a:endParaRPr lang="en-US" altLang="zh-CN" dirty="0" smtClean="0">
              <a:solidFill>
                <a:srgbClr val="000000"/>
              </a:solidFill>
              <a:ea typeface="宋体" pitchFamily="2" charset="-122"/>
            </a:endParaRPr>
          </a:p>
          <a:p>
            <a:pPr marL="0" indent="0" eaLnBrk="1" hangingPunct="1">
              <a:lnSpc>
                <a:spcPct val="150000"/>
              </a:lnSpc>
              <a:buSzPct val="120000"/>
              <a:buNone/>
            </a:pPr>
            <a:endParaRPr lang="en-US" altLang="zh-CN" dirty="0" smtClean="0">
              <a:solidFill>
                <a:srgbClr val="000000"/>
              </a:solidFill>
              <a:ea typeface="宋体" pitchFamily="2" charset="-122"/>
            </a:endParaRPr>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sym typeface="Arial" charset="0"/>
              </a:rPr>
              <a:t>Text</a:t>
            </a:r>
          </a:p>
        </p:txBody>
      </p:sp>
      <p:pic>
        <p:nvPicPr>
          <p:cNvPr id="8" name="图片 6" descr="Home">
            <a:hlinkClick r:id="rId3" action="ppaction://hlinksldjump"/>
          </p:cNvPr>
          <p:cNvPicPr>
            <a:picLocks noChangeAspect="1" noChangeArrowheads="1"/>
          </p:cNvPicPr>
          <p:nvPr/>
        </p:nvPicPr>
        <p:blipFill>
          <a:blip r:embed="rId4" cstate="print"/>
          <a:srcRect/>
          <a:stretch>
            <a:fillRect/>
          </a:stretch>
        </p:blipFill>
        <p:spPr bwMode="auto">
          <a:xfrm>
            <a:off x="8331200" y="52388"/>
            <a:ext cx="484188" cy="441325"/>
          </a:xfrm>
          <a:prstGeom prst="rect">
            <a:avLst/>
          </a:prstGeom>
          <a:noFill/>
          <a:ln w="9525">
            <a:noFill/>
            <a:miter lim="800000"/>
            <a:headEnd/>
            <a:tailEnd/>
          </a:ln>
        </p:spPr>
      </p:pic>
      <p:pic>
        <p:nvPicPr>
          <p:cNvPr id="9" name="图片 9" descr="END"/>
          <p:cNvPicPr>
            <a:picLocks noChangeAspect="1" noChangeArrowheads="1"/>
          </p:cNvPicPr>
          <p:nvPr/>
        </p:nvPicPr>
        <p:blipFill>
          <a:blip r:embed="rId5" cstate="print"/>
          <a:srcRect/>
          <a:stretch>
            <a:fillRect/>
          </a:stretch>
        </p:blipFill>
        <p:spPr bwMode="auto">
          <a:xfrm>
            <a:off x="8388271" y="6359639"/>
            <a:ext cx="476250" cy="225425"/>
          </a:xfrm>
          <a:prstGeom prst="rect">
            <a:avLst/>
          </a:prstGeom>
          <a:noFill/>
          <a:ln w="9525">
            <a:noFill/>
            <a:miter lim="800000"/>
            <a:headEnd/>
            <a:tailEnd/>
          </a:ln>
        </p:spPr>
      </p:pic>
      <p:pic>
        <p:nvPicPr>
          <p:cNvPr id="10" name="图片 5" descr="Back">
            <a:hlinkClick r:id="rId6" action="ppaction://hlinksldjump"/>
          </p:cNvPr>
          <p:cNvPicPr>
            <a:picLocks noChangeAspect="1" noChangeArrowheads="1"/>
          </p:cNvPicPr>
          <p:nvPr/>
        </p:nvPicPr>
        <p:blipFill>
          <a:blip r:embed="rId7" cstate="print"/>
          <a:srcRect/>
          <a:stretch>
            <a:fillRect/>
          </a:stretch>
        </p:blipFill>
        <p:spPr bwMode="auto">
          <a:xfrm>
            <a:off x="7656513" y="47625"/>
            <a:ext cx="558800" cy="393700"/>
          </a:xfrm>
          <a:prstGeom prst="rect">
            <a:avLst/>
          </a:prstGeom>
          <a:noFill/>
          <a:ln w="9525">
            <a:noFill/>
            <a:miter lim="800000"/>
            <a:headEnd/>
            <a:tailEnd/>
          </a:ln>
        </p:spPr>
      </p:pic>
      <p:pic>
        <p:nvPicPr>
          <p:cNvPr id="1027" name="Picture 3"/>
          <p:cNvPicPr>
            <a:picLocks noChangeAspect="1" noChangeArrowheads="1"/>
          </p:cNvPicPr>
          <p:nvPr/>
        </p:nvPicPr>
        <p:blipFill>
          <a:blip r:embed="rId8" cstate="print"/>
          <a:srcRect/>
          <a:stretch>
            <a:fillRect/>
          </a:stretch>
        </p:blipFill>
        <p:spPr bwMode="auto">
          <a:xfrm>
            <a:off x="5467349" y="1525213"/>
            <a:ext cx="3359769" cy="4065961"/>
          </a:xfrm>
          <a:prstGeom prst="rect">
            <a:avLst/>
          </a:prstGeom>
          <a:noFill/>
          <a:ln w="9525">
            <a:noFill/>
            <a:miter lim="800000"/>
            <a:headEnd/>
            <a:tailEnd/>
          </a:ln>
          <a:effectLst/>
        </p:spPr>
      </p:pic>
      <p:pic>
        <p:nvPicPr>
          <p:cNvPr id="1026" name="Picture 2"/>
          <p:cNvPicPr>
            <a:picLocks noChangeAspect="1" noChangeArrowheads="1"/>
          </p:cNvPicPr>
          <p:nvPr/>
        </p:nvPicPr>
        <p:blipFill>
          <a:blip r:embed="rId9" cstate="print"/>
          <a:srcRect/>
          <a:stretch>
            <a:fillRect/>
          </a:stretch>
        </p:blipFill>
        <p:spPr bwMode="auto">
          <a:xfrm>
            <a:off x="5229225" y="926973"/>
            <a:ext cx="3562350" cy="5279549"/>
          </a:xfrm>
          <a:prstGeom prst="rect">
            <a:avLst/>
          </a:prstGeom>
          <a:noFill/>
          <a:ln w="9525">
            <a:noFill/>
            <a:miter lim="800000"/>
            <a:headEnd/>
            <a:tailEnd/>
          </a:ln>
          <a:effectLst/>
        </p:spPr>
      </p:pic>
    </p:spTree>
    <p:extLst>
      <p:ext uri="{BB962C8B-B14F-4D97-AF65-F5344CB8AC3E}">
        <p14:creationId xmlns:p14="http://schemas.microsoft.com/office/powerpoint/2010/main" xmlns="" val="1273827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dissolv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7177" name="图片 14">
            <a:hlinkClick r:id="rId3" action="ppaction://hlinksldjump"/>
          </p:cNvPr>
          <p:cNvPicPr>
            <a:picLocks noChangeAspect="1"/>
          </p:cNvPicPr>
          <p:nvPr/>
        </p:nvPicPr>
        <p:blipFill>
          <a:blip r:embed="rId4" cstate="print"/>
          <a:srcRect/>
          <a:stretch>
            <a:fillRect/>
          </a:stretch>
        </p:blipFill>
        <p:spPr bwMode="auto">
          <a:xfrm>
            <a:off x="8181808" y="6092825"/>
            <a:ext cx="744538" cy="539750"/>
          </a:xfrm>
          <a:prstGeom prst="rect">
            <a:avLst/>
          </a:prstGeom>
          <a:noFill/>
          <a:ln w="9525">
            <a:noFill/>
            <a:miter lim="800000"/>
            <a:headEnd/>
            <a:tailEnd/>
          </a:ln>
        </p:spPr>
      </p:pic>
      <p:pic>
        <p:nvPicPr>
          <p:cNvPr id="7"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9" name="图片 5"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sp>
        <p:nvSpPr>
          <p:cNvPr id="10" name="TextBox 9"/>
          <p:cNvSpPr txBox="1"/>
          <p:nvPr/>
        </p:nvSpPr>
        <p:spPr>
          <a:xfrm>
            <a:off x="214106" y="1075038"/>
            <a:ext cx="8711514" cy="4524315"/>
          </a:xfrm>
          <a:prstGeom prst="rect">
            <a:avLst/>
          </a:prstGeom>
          <a:noFill/>
        </p:spPr>
        <p:txBody>
          <a:bodyPr wrap="square" rtlCol="0">
            <a:spAutoFit/>
          </a:bodyPr>
          <a:lstStyle/>
          <a:p>
            <a:pPr marL="177800" indent="-177800" algn="just" hangingPunct="1">
              <a:lnSpc>
                <a:spcPct val="150000"/>
              </a:lnSpc>
            </a:pPr>
            <a:r>
              <a:rPr lang="en-US" altLang="zh-CN" dirty="0" smtClean="0">
                <a:solidFill>
                  <a:srgbClr val="0070C0"/>
                </a:solidFill>
              </a:rPr>
              <a:t>8</a:t>
            </a:r>
            <a:r>
              <a:rPr lang="en-US" altLang="zh-CN" sz="2400" dirty="0">
                <a:latin typeface="宋体" panose="02010600030101010101" pitchFamily="2" charset="-122"/>
              </a:rPr>
              <a:t> </a:t>
            </a:r>
            <a:r>
              <a:rPr lang="en-US" altLang="zh-CN" sz="2400" dirty="0" smtClean="0">
                <a:latin typeface="宋体" panose="02010600030101010101" pitchFamily="2" charset="-122"/>
              </a:rPr>
              <a:t>   </a:t>
            </a:r>
            <a:r>
              <a:rPr lang="zh-CN" altLang="en-US" sz="2400" dirty="0" smtClean="0"/>
              <a:t>爸爸说，我可以要我想要的任何一颗星星，除了参宿四和参宿七（猎户座的两颗星星），因为这两颗星星洛丽和布赖恩已经认领了。</a:t>
            </a:r>
          </a:p>
          <a:p>
            <a:pPr marL="177800" indent="-177800" algn="just" hangingPunct="1">
              <a:lnSpc>
                <a:spcPct val="150000"/>
              </a:lnSpc>
            </a:pPr>
            <a:r>
              <a:rPr lang="en-US" altLang="zh-CN" dirty="0" smtClean="0">
                <a:solidFill>
                  <a:srgbClr val="0070C0"/>
                </a:solidFill>
              </a:rPr>
              <a:t>9</a:t>
            </a:r>
            <a:r>
              <a:rPr lang="en-US" altLang="zh-CN" sz="2400" dirty="0" smtClean="0">
                <a:latin typeface="宋体" panose="02010600030101010101" pitchFamily="2" charset="-122"/>
              </a:rPr>
              <a:t>    </a:t>
            </a:r>
            <a:r>
              <a:rPr lang="zh-CN" altLang="en-US" sz="2400" dirty="0" smtClean="0"/>
              <a:t>我仰望夜空中的繁星，想找出最好的那一颗。在荒野的夜空中，有成百、成千甚至上万颗星星在闪烁。看的时间越久，你的眼睛就越适应黑夜，你就可以看见更多的星星。一层又一层的，渐渐地变得越来越清晰可见。其中有一颗很特别，它在山的西面，但处于低空，比任何一颗星星都耀眼。</a:t>
            </a:r>
            <a:endParaRPr lang="zh-CN" altLang="en-US"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7177" name="图片 14">
            <a:hlinkClick r:id="rId3" action="ppaction://hlinksldjump"/>
          </p:cNvPr>
          <p:cNvPicPr>
            <a:picLocks noChangeAspect="1"/>
          </p:cNvPicPr>
          <p:nvPr/>
        </p:nvPicPr>
        <p:blipFill>
          <a:blip r:embed="rId4" cstate="print"/>
          <a:srcRect/>
          <a:stretch>
            <a:fillRect/>
          </a:stretch>
        </p:blipFill>
        <p:spPr bwMode="auto">
          <a:xfrm>
            <a:off x="8181808" y="6092825"/>
            <a:ext cx="744538" cy="539750"/>
          </a:xfrm>
          <a:prstGeom prst="rect">
            <a:avLst/>
          </a:prstGeom>
          <a:noFill/>
          <a:ln w="9525">
            <a:noFill/>
            <a:miter lim="800000"/>
            <a:headEnd/>
            <a:tailEnd/>
          </a:ln>
        </p:spPr>
      </p:pic>
      <p:pic>
        <p:nvPicPr>
          <p:cNvPr id="7"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9" name="图片 5"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sp>
        <p:nvSpPr>
          <p:cNvPr id="10" name="TextBox 9"/>
          <p:cNvSpPr txBox="1"/>
          <p:nvPr/>
        </p:nvSpPr>
        <p:spPr>
          <a:xfrm>
            <a:off x="234778" y="1361733"/>
            <a:ext cx="8691568" cy="3970318"/>
          </a:xfrm>
          <a:prstGeom prst="rect">
            <a:avLst/>
          </a:prstGeom>
          <a:noFill/>
        </p:spPr>
        <p:txBody>
          <a:bodyPr wrap="square" rtlCol="0">
            <a:spAutoFit/>
          </a:bodyPr>
          <a:lstStyle/>
          <a:p>
            <a:pPr marL="177800" indent="-177800" algn="just">
              <a:lnSpc>
                <a:spcPct val="150000"/>
              </a:lnSpc>
            </a:pPr>
            <a:r>
              <a:rPr lang="en-US" altLang="zh-CN" dirty="0" smtClean="0">
                <a:solidFill>
                  <a:srgbClr val="0070C0"/>
                </a:solidFill>
              </a:rPr>
              <a:t>10 </a:t>
            </a:r>
            <a:r>
              <a:rPr lang="en-US" altLang="zh-CN" sz="2400" dirty="0" smtClean="0"/>
              <a:t>        </a:t>
            </a:r>
            <a:r>
              <a:rPr lang="zh-CN" altLang="en-US" sz="2400" dirty="0" smtClean="0"/>
              <a:t>“我要那颗，”我说。</a:t>
            </a:r>
          </a:p>
          <a:p>
            <a:pPr marL="177800" indent="-177800" algn="just">
              <a:lnSpc>
                <a:spcPct val="150000"/>
              </a:lnSpc>
            </a:pPr>
            <a:r>
              <a:rPr lang="en-US" altLang="zh-CN" dirty="0" smtClean="0">
                <a:solidFill>
                  <a:srgbClr val="0070C0"/>
                </a:solidFill>
              </a:rPr>
              <a:t>11 </a:t>
            </a:r>
            <a:r>
              <a:rPr lang="en-US" altLang="zh-CN" sz="2400" dirty="0" smtClean="0"/>
              <a:t>      </a:t>
            </a:r>
            <a:r>
              <a:rPr lang="zh-CN" altLang="en-US" sz="2400" dirty="0" smtClean="0"/>
              <a:t>爸爸笑了，“那是金星，”他说。金星只是一颗行星，他接着讲，与真正的恒星相比她非常小。她看上去更大、更亮是因为她比其他星星离我们近得多。爸爸说，可怜的金星甚至不能自己发光，她发出的光是反射光。他跟我解释说行星之所以发出稳定的光，是因为反射光是恒定光；恒星闪烁，是因为它们的光是脉冲光。</a:t>
            </a:r>
            <a:endParaRPr lang="zh-CN" alt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7177" name="图片 14">
            <a:hlinkClick r:id="rId3" action="ppaction://hlinksldjump"/>
          </p:cNvPr>
          <p:cNvPicPr>
            <a:picLocks noChangeAspect="1"/>
          </p:cNvPicPr>
          <p:nvPr/>
        </p:nvPicPr>
        <p:blipFill>
          <a:blip r:embed="rId4" cstate="print"/>
          <a:srcRect/>
          <a:stretch>
            <a:fillRect/>
          </a:stretch>
        </p:blipFill>
        <p:spPr bwMode="auto">
          <a:xfrm>
            <a:off x="8181808" y="6092825"/>
            <a:ext cx="744538" cy="539750"/>
          </a:xfrm>
          <a:prstGeom prst="rect">
            <a:avLst/>
          </a:prstGeom>
          <a:noFill/>
          <a:ln w="9525">
            <a:noFill/>
            <a:miter lim="800000"/>
            <a:headEnd/>
            <a:tailEnd/>
          </a:ln>
        </p:spPr>
      </p:pic>
      <p:pic>
        <p:nvPicPr>
          <p:cNvPr id="7"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9" name="图片 5"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sp>
        <p:nvSpPr>
          <p:cNvPr id="10" name="TextBox 9"/>
          <p:cNvSpPr txBox="1"/>
          <p:nvPr/>
        </p:nvSpPr>
        <p:spPr>
          <a:xfrm>
            <a:off x="271849" y="1235676"/>
            <a:ext cx="8637373" cy="3970318"/>
          </a:xfrm>
          <a:prstGeom prst="rect">
            <a:avLst/>
          </a:prstGeom>
          <a:noFill/>
        </p:spPr>
        <p:txBody>
          <a:bodyPr wrap="square" rtlCol="0">
            <a:spAutoFit/>
          </a:bodyPr>
          <a:lstStyle/>
          <a:p>
            <a:pPr marL="177800" indent="-177800" algn="just" eaLnBrk="1" hangingPunct="1">
              <a:lnSpc>
                <a:spcPct val="150000"/>
              </a:lnSpc>
            </a:pPr>
            <a:r>
              <a:rPr lang="en-US" altLang="zh-CN" dirty="0" smtClean="0">
                <a:solidFill>
                  <a:srgbClr val="0070C0"/>
                </a:solidFill>
              </a:rPr>
              <a:t>12 </a:t>
            </a:r>
            <a:r>
              <a:rPr lang="en-US" altLang="zh-CN" sz="2400" dirty="0" smtClean="0"/>
              <a:t>    </a:t>
            </a:r>
            <a:r>
              <a:rPr lang="zh-CN" altLang="en-US" sz="2400" dirty="0" smtClean="0"/>
              <a:t>“无论如何，我就喜欢这颗星，”我说。早在那个圣诞节之前我就喜欢金星了。在傍晚时分，你就能看见它照耀在西方的地平线上，如果你起得早，你会看见，所有的星星都消失了，唯独她还在。</a:t>
            </a:r>
          </a:p>
          <a:p>
            <a:pPr marL="177800" indent="-177800" algn="just" eaLnBrk="1" hangingPunct="1">
              <a:lnSpc>
                <a:spcPct val="150000"/>
              </a:lnSpc>
            </a:pPr>
            <a:r>
              <a:rPr lang="en-US" altLang="zh-CN" dirty="0" smtClean="0">
                <a:solidFill>
                  <a:srgbClr val="0070C0"/>
                </a:solidFill>
              </a:rPr>
              <a:t>13</a:t>
            </a:r>
            <a:r>
              <a:rPr lang="en-US" altLang="zh-CN" sz="2400" dirty="0" smtClean="0"/>
              <a:t>     </a:t>
            </a:r>
            <a:r>
              <a:rPr lang="zh-CN" altLang="en-US" sz="2400" dirty="0" smtClean="0"/>
              <a:t>“没关系，”爸爸说，“这是圣诞节，如果你只想要一颗行星，你就要好了。”</a:t>
            </a:r>
          </a:p>
          <a:p>
            <a:pPr marL="177800" indent="-177800" algn="just" eaLnBrk="1" hangingPunct="1">
              <a:lnSpc>
                <a:spcPct val="150000"/>
              </a:lnSpc>
            </a:pPr>
            <a:r>
              <a:rPr lang="en-US" altLang="zh-CN" dirty="0" smtClean="0">
                <a:solidFill>
                  <a:srgbClr val="0070C0"/>
                </a:solidFill>
              </a:rPr>
              <a:t>14 </a:t>
            </a:r>
            <a:r>
              <a:rPr lang="en-US" altLang="zh-CN" sz="2400" dirty="0" smtClean="0"/>
              <a:t>         </a:t>
            </a:r>
            <a:r>
              <a:rPr lang="zh-CN" altLang="en-US" sz="2400" dirty="0" smtClean="0"/>
              <a:t>于是，他把金星给了我。</a:t>
            </a:r>
            <a:endParaRPr lang="zh-CN" altLang="en-US"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1" name="TextBox 10"/>
          <p:cNvSpPr txBox="1"/>
          <p:nvPr/>
        </p:nvSpPr>
        <p:spPr>
          <a:xfrm>
            <a:off x="234779" y="1359243"/>
            <a:ext cx="8691567" cy="4524315"/>
          </a:xfrm>
          <a:prstGeom prst="rect">
            <a:avLst/>
          </a:prstGeom>
          <a:noFill/>
        </p:spPr>
        <p:txBody>
          <a:bodyPr wrap="square" rtlCol="0">
            <a:spAutoFit/>
          </a:bodyPr>
          <a:lstStyle/>
          <a:p>
            <a:pPr marL="177800" indent="-177800" algn="just" eaLnBrk="1" hangingPunct="1">
              <a:lnSpc>
                <a:spcPct val="150000"/>
              </a:lnSpc>
            </a:pPr>
            <a:r>
              <a:rPr lang="en-US" altLang="zh-CN" dirty="0" smtClean="0">
                <a:solidFill>
                  <a:srgbClr val="0070C0"/>
                </a:solidFill>
              </a:rPr>
              <a:t>15</a:t>
            </a:r>
            <a:r>
              <a:rPr lang="en-US" altLang="zh-CN" dirty="0" smtClean="0">
                <a:solidFill>
                  <a:srgbClr val="0070C0"/>
                </a:solidFill>
                <a:latin typeface="宋体" panose="02010600030101010101" pitchFamily="2" charset="-122"/>
              </a:rPr>
              <a:t>    </a:t>
            </a:r>
            <a:r>
              <a:rPr lang="en-US" altLang="zh-CN" sz="2400" dirty="0" smtClean="0">
                <a:latin typeface="宋体" panose="02010600030101010101" pitchFamily="2" charset="-122"/>
              </a:rPr>
              <a:t> </a:t>
            </a:r>
            <a:r>
              <a:rPr lang="zh-CN" altLang="en-US" sz="2400" dirty="0" smtClean="0"/>
              <a:t>那天晚上吃圣诞晚餐时，我们一起谈论了外太空。爸爸向我们讲解了光年、黑洞、类星体，并告诉了我们参宿四、参宿七以及金星的特征。参宿四是猎户座猎人肩上的一颗红色的星星。它是天空中肉眼能看到的最大的星星之一，比太阳还要大几百倍。它已经熊熊燃烧了几百万年，很快就要变成超新星，燃尽熄灭。</a:t>
            </a:r>
            <a:endParaRPr lang="en-US" altLang="zh-CN" sz="2400" dirty="0" smtClean="0"/>
          </a:p>
          <a:p>
            <a:pPr marL="457200" indent="-457200" algn="just">
              <a:lnSpc>
                <a:spcPct val="150000"/>
              </a:lnSpc>
              <a:buAutoNum type="arabicPlain" startAt="15"/>
            </a:pPr>
            <a:endParaRPr lang="en-US" altLang="zh-CN" sz="2400" dirty="0" smtClean="0"/>
          </a:p>
          <a:p>
            <a:pPr marL="457200" indent="-457200" algn="just">
              <a:lnSpc>
                <a:spcPct val="150000"/>
              </a:lnSpc>
              <a:buAutoNum type="arabicPlain" startAt="15"/>
            </a:pPr>
            <a:endParaRPr lang="zh-CN" altLang="en-US" sz="2400" dirty="0"/>
          </a:p>
        </p:txBody>
      </p:sp>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7177" name="图片 14">
            <a:hlinkClick r:id="rId3" action="ppaction://hlinksldjump"/>
          </p:cNvPr>
          <p:cNvPicPr>
            <a:picLocks noChangeAspect="1"/>
          </p:cNvPicPr>
          <p:nvPr/>
        </p:nvPicPr>
        <p:blipFill>
          <a:blip r:embed="rId4" cstate="print"/>
          <a:srcRect/>
          <a:stretch>
            <a:fillRect/>
          </a:stretch>
        </p:blipFill>
        <p:spPr bwMode="auto">
          <a:xfrm>
            <a:off x="8181808" y="6092825"/>
            <a:ext cx="744538" cy="539750"/>
          </a:xfrm>
          <a:prstGeom prst="rect">
            <a:avLst/>
          </a:prstGeom>
          <a:noFill/>
          <a:ln w="9525">
            <a:noFill/>
            <a:miter lim="800000"/>
            <a:headEnd/>
            <a:tailEnd/>
          </a:ln>
        </p:spPr>
      </p:pic>
      <p:pic>
        <p:nvPicPr>
          <p:cNvPr id="7"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9" name="图片 5"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pic>
        <p:nvPicPr>
          <p:cNvPr id="8" name="图片 10" descr="MORE"/>
          <p:cNvPicPr>
            <a:picLocks noChangeAspect="1" noChangeArrowheads="1"/>
          </p:cNvPicPr>
          <p:nvPr/>
        </p:nvPicPr>
        <p:blipFill>
          <a:blip r:embed="rId9" cstate="print"/>
          <a:srcRect/>
          <a:stretch>
            <a:fillRect/>
          </a:stretch>
        </p:blipFill>
        <p:spPr bwMode="auto">
          <a:xfrm>
            <a:off x="7197731" y="6237289"/>
            <a:ext cx="912813" cy="22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7177" name="图片 14">
            <a:hlinkClick r:id="rId3" action="ppaction://hlinksldjump"/>
          </p:cNvPr>
          <p:cNvPicPr>
            <a:picLocks noChangeAspect="1"/>
          </p:cNvPicPr>
          <p:nvPr/>
        </p:nvPicPr>
        <p:blipFill>
          <a:blip r:embed="rId4" cstate="print"/>
          <a:srcRect/>
          <a:stretch>
            <a:fillRect/>
          </a:stretch>
        </p:blipFill>
        <p:spPr bwMode="auto">
          <a:xfrm>
            <a:off x="8181808" y="6092825"/>
            <a:ext cx="744538" cy="539750"/>
          </a:xfrm>
          <a:prstGeom prst="rect">
            <a:avLst/>
          </a:prstGeom>
          <a:noFill/>
          <a:ln w="9525">
            <a:noFill/>
            <a:miter lim="800000"/>
            <a:headEnd/>
            <a:tailEnd/>
          </a:ln>
        </p:spPr>
      </p:pic>
      <p:pic>
        <p:nvPicPr>
          <p:cNvPr id="7"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9" name="图片 5"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sp>
        <p:nvSpPr>
          <p:cNvPr id="10" name="TextBox 9"/>
          <p:cNvSpPr txBox="1"/>
          <p:nvPr/>
        </p:nvSpPr>
        <p:spPr>
          <a:xfrm>
            <a:off x="259492" y="1357692"/>
            <a:ext cx="8637373" cy="3416320"/>
          </a:xfrm>
          <a:prstGeom prst="rect">
            <a:avLst/>
          </a:prstGeom>
          <a:noFill/>
        </p:spPr>
        <p:txBody>
          <a:bodyPr wrap="square" rtlCol="0">
            <a:spAutoFit/>
          </a:bodyPr>
          <a:lstStyle/>
          <a:p>
            <a:pPr marL="177800" indent="-177800" algn="just">
              <a:lnSpc>
                <a:spcPct val="150000"/>
              </a:lnSpc>
            </a:pPr>
            <a:r>
              <a:rPr lang="zh-CN" altLang="en-US" sz="2400" dirty="0" smtClean="0"/>
              <a:t>   我为洛丽挑了一颗破旧的老星而感到难过，但爸爸解释说，就星星而言，“很快”意味着几十万年之后。</a:t>
            </a:r>
            <a:endParaRPr lang="en-US" altLang="zh-CN" sz="2400" dirty="0" smtClean="0"/>
          </a:p>
          <a:p>
            <a:pPr marL="177800" indent="-177800" algn="just">
              <a:lnSpc>
                <a:spcPct val="150000"/>
              </a:lnSpc>
            </a:pPr>
            <a:endParaRPr lang="zh-CN" altLang="en-US" sz="2400" dirty="0" smtClean="0"/>
          </a:p>
          <a:p>
            <a:pPr marL="177800" indent="-177800" algn="just">
              <a:lnSpc>
                <a:spcPct val="150000"/>
              </a:lnSpc>
            </a:pPr>
            <a:r>
              <a:rPr lang="en-US" altLang="zh-CN" dirty="0" smtClean="0">
                <a:solidFill>
                  <a:srgbClr val="0070C0"/>
                </a:solidFill>
              </a:rPr>
              <a:t>16  </a:t>
            </a:r>
            <a:r>
              <a:rPr lang="en-US" altLang="zh-CN" sz="2400" dirty="0" smtClean="0"/>
              <a:t>   </a:t>
            </a:r>
            <a:r>
              <a:rPr lang="zh-CN" altLang="en-US" sz="2400" dirty="0" smtClean="0"/>
              <a:t>参宿七是一颗蓝色的星星，比参宿四小，爸爸说，但比它亮，同属猎户座，在猎人的左脚上。这颗星看起来很适合布赖恩，因为他跑得超快。</a:t>
            </a:r>
            <a:endParaRPr lang="zh-CN" altLang="en-US"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7177" name="图片 14">
            <a:hlinkClick r:id="rId3" action="ppaction://hlinksldjump"/>
          </p:cNvPr>
          <p:cNvPicPr>
            <a:picLocks noChangeAspect="1"/>
          </p:cNvPicPr>
          <p:nvPr/>
        </p:nvPicPr>
        <p:blipFill>
          <a:blip r:embed="rId4" cstate="print"/>
          <a:srcRect/>
          <a:stretch>
            <a:fillRect/>
          </a:stretch>
        </p:blipFill>
        <p:spPr bwMode="auto">
          <a:xfrm>
            <a:off x="8181808" y="6092825"/>
            <a:ext cx="744538" cy="539750"/>
          </a:xfrm>
          <a:prstGeom prst="rect">
            <a:avLst/>
          </a:prstGeom>
          <a:noFill/>
          <a:ln w="9525">
            <a:noFill/>
            <a:miter lim="800000"/>
            <a:headEnd/>
            <a:tailEnd/>
          </a:ln>
        </p:spPr>
      </p:pic>
      <p:pic>
        <p:nvPicPr>
          <p:cNvPr id="7"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9" name="图片 5"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sp>
        <p:nvSpPr>
          <p:cNvPr id="10" name="TextBox 9"/>
          <p:cNvSpPr txBox="1"/>
          <p:nvPr/>
        </p:nvSpPr>
        <p:spPr>
          <a:xfrm>
            <a:off x="244803" y="1570321"/>
            <a:ext cx="8629783" cy="2862322"/>
          </a:xfrm>
          <a:prstGeom prst="rect">
            <a:avLst/>
          </a:prstGeom>
          <a:noFill/>
        </p:spPr>
        <p:txBody>
          <a:bodyPr wrap="square" rtlCol="0">
            <a:spAutoFit/>
          </a:bodyPr>
          <a:lstStyle/>
          <a:p>
            <a:pPr marL="177800" indent="-177800" algn="just" hangingPunct="1">
              <a:lnSpc>
                <a:spcPct val="150000"/>
              </a:lnSpc>
            </a:pPr>
            <a:r>
              <a:rPr lang="en-US" altLang="zh-CN" dirty="0" smtClean="0">
                <a:solidFill>
                  <a:srgbClr val="0070C0"/>
                </a:solidFill>
              </a:rPr>
              <a:t>17</a:t>
            </a:r>
            <a:r>
              <a:rPr lang="en-US" altLang="zh-CN" dirty="0" smtClean="0">
                <a:solidFill>
                  <a:srgbClr val="0070C0"/>
                </a:solidFill>
                <a:latin typeface="宋体" panose="02010600030101010101" pitchFamily="2" charset="-122"/>
              </a:rPr>
              <a:t> </a:t>
            </a:r>
            <a:r>
              <a:rPr lang="en-US" altLang="zh-CN" sz="2400" dirty="0" smtClean="0">
                <a:latin typeface="宋体" panose="02010600030101010101" pitchFamily="2" charset="-122"/>
              </a:rPr>
              <a:t>   </a:t>
            </a:r>
            <a:r>
              <a:rPr lang="zh-CN" altLang="en-US" sz="2400" dirty="0" smtClean="0"/>
              <a:t>金星没有像月亮那样的卫星或其他卫星，甚至没有磁场，但它有类似于地球的大气层，但金星的大气层超级热，温度大约高达五百度或更高。“所以，”爸爸说，“当太阳即将燃尽，地球变冷的时候，地球上的每一个人可能都想搬到金星上取暖。这样的话，他们首先要获得你们子孙的同意才行。”</a:t>
            </a:r>
            <a:endParaRPr lang="zh-CN" altLang="en-US" sz="2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173"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7177" name="图片 14">
            <a:hlinkClick r:id="rId3" action="ppaction://hlinksldjump"/>
          </p:cNvPr>
          <p:cNvPicPr>
            <a:picLocks noChangeAspect="1"/>
          </p:cNvPicPr>
          <p:nvPr/>
        </p:nvPicPr>
        <p:blipFill>
          <a:blip r:embed="rId4" cstate="print"/>
          <a:srcRect/>
          <a:stretch>
            <a:fillRect/>
          </a:stretch>
        </p:blipFill>
        <p:spPr bwMode="auto">
          <a:xfrm>
            <a:off x="8181808" y="6092825"/>
            <a:ext cx="744538" cy="539750"/>
          </a:xfrm>
          <a:prstGeom prst="rect">
            <a:avLst/>
          </a:prstGeom>
          <a:noFill/>
          <a:ln w="9525">
            <a:noFill/>
            <a:miter lim="800000"/>
            <a:headEnd/>
            <a:tailEnd/>
          </a:ln>
        </p:spPr>
      </p:pic>
      <p:pic>
        <p:nvPicPr>
          <p:cNvPr id="7"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9" name="图片 5" descr="Back">
            <a:hlinkClick r:id="rId7" action="ppaction://hlinksldjump"/>
          </p:cNvPr>
          <p:cNvPicPr>
            <a:picLocks noChangeAspect="1" noChangeArrowheads="1"/>
          </p:cNvPicPr>
          <p:nvPr/>
        </p:nvPicPr>
        <p:blipFill>
          <a:blip r:embed="rId8" cstate="print"/>
          <a:srcRect/>
          <a:stretch>
            <a:fillRect/>
          </a:stretch>
        </p:blipFill>
        <p:spPr bwMode="auto">
          <a:xfrm>
            <a:off x="7656513" y="47625"/>
            <a:ext cx="558800" cy="393700"/>
          </a:xfrm>
          <a:prstGeom prst="rect">
            <a:avLst/>
          </a:prstGeom>
          <a:noFill/>
          <a:ln w="9525">
            <a:noFill/>
            <a:miter lim="800000"/>
            <a:headEnd/>
            <a:tailEnd/>
          </a:ln>
        </p:spPr>
      </p:pic>
      <p:sp>
        <p:nvSpPr>
          <p:cNvPr id="10" name="TextBox 9"/>
          <p:cNvSpPr txBox="1"/>
          <p:nvPr/>
        </p:nvSpPr>
        <p:spPr>
          <a:xfrm>
            <a:off x="247290" y="1643839"/>
            <a:ext cx="8679055" cy="2308324"/>
          </a:xfrm>
          <a:prstGeom prst="rect">
            <a:avLst/>
          </a:prstGeom>
          <a:noFill/>
        </p:spPr>
        <p:txBody>
          <a:bodyPr wrap="square" rtlCol="0">
            <a:spAutoFit/>
          </a:bodyPr>
          <a:lstStyle/>
          <a:p>
            <a:pPr marL="177800" indent="-177800" algn="just">
              <a:lnSpc>
                <a:spcPct val="150000"/>
              </a:lnSpc>
            </a:pPr>
            <a:r>
              <a:rPr lang="en-US" altLang="zh-CN" dirty="0" smtClean="0">
                <a:solidFill>
                  <a:srgbClr val="0070C0"/>
                </a:solidFill>
              </a:rPr>
              <a:t>18  </a:t>
            </a:r>
            <a:r>
              <a:rPr lang="en-US" altLang="zh-CN" sz="2400" dirty="0" smtClean="0"/>
              <a:t>    </a:t>
            </a:r>
            <a:r>
              <a:rPr lang="zh-CN" altLang="en-US" sz="2400" dirty="0" smtClean="0"/>
              <a:t>我们嘲笑那些相信圣诞童话的小孩，他们除了一堆廉价的塑料玩具外什么也没有得到。“再过些年，他们得到的那些垃圾玩具都坏了，早就被他们遗忘了，”爸爸说，“你们的星星却依旧在空中闪耀。”</a:t>
            </a:r>
            <a:endParaRPr lang="zh-CN" altLang="en-US"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5370"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schemeClr val="bg1"/>
                </a:solidFill>
                <a:latin typeface="Arial Black" pitchFamily="34" charset="0"/>
              </a:rPr>
              <a:t>Exercises</a:t>
            </a:r>
          </a:p>
        </p:txBody>
      </p:sp>
      <p:pic>
        <p:nvPicPr>
          <p:cNvPr id="13" name="图片 6" descr="Home">
            <a:hlinkClick r:id="rId3" action="ppaction://hlinksldjump"/>
          </p:cNvPr>
          <p:cNvPicPr>
            <a:picLocks noChangeAspect="1" noChangeArrowheads="1"/>
          </p:cNvPicPr>
          <p:nvPr/>
        </p:nvPicPr>
        <p:blipFill>
          <a:blip r:embed="rId4" cstate="print"/>
          <a:srcRect/>
          <a:stretch>
            <a:fillRect/>
          </a:stretch>
        </p:blipFill>
        <p:spPr bwMode="auto">
          <a:xfrm>
            <a:off x="8331200" y="52388"/>
            <a:ext cx="484188" cy="441325"/>
          </a:xfrm>
          <a:prstGeom prst="rect">
            <a:avLst/>
          </a:prstGeom>
          <a:noFill/>
          <a:ln w="9525">
            <a:noFill/>
            <a:miter lim="800000"/>
            <a:headEnd/>
            <a:tailEnd/>
          </a:ln>
        </p:spPr>
      </p:pic>
      <p:sp>
        <p:nvSpPr>
          <p:cNvPr id="14" name="单圆角矩形 13"/>
          <p:cNvSpPr/>
          <p:nvPr/>
        </p:nvSpPr>
        <p:spPr>
          <a:xfrm>
            <a:off x="396875" y="1135063"/>
            <a:ext cx="8437563" cy="423862"/>
          </a:xfrm>
          <a:prstGeom prst="snipRoundRect">
            <a:avLst/>
          </a:prstGeom>
          <a:ln>
            <a:solidFill>
              <a:srgbClr val="F1A186"/>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b="1" dirty="0" smtClean="0">
                <a:hlinkClick r:id="rId5" action="ppaction://hlinksldjump"/>
              </a:rPr>
              <a:t>Reading and understanding</a:t>
            </a:r>
            <a:endParaRPr lang="zh-CN" altLang="en-US" sz="2800" noProof="1"/>
          </a:p>
        </p:txBody>
      </p:sp>
      <p:sp>
        <p:nvSpPr>
          <p:cNvPr id="15" name="单圆角矩形 14"/>
          <p:cNvSpPr/>
          <p:nvPr/>
        </p:nvSpPr>
        <p:spPr>
          <a:xfrm>
            <a:off x="396875" y="1851025"/>
            <a:ext cx="8437563" cy="423863"/>
          </a:xfrm>
          <a:prstGeom prst="snipRoundRect">
            <a:avLst/>
          </a:prstGeom>
          <a:ln>
            <a:solidFill>
              <a:srgbClr val="F1A186"/>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b="1" dirty="0" smtClean="0">
                <a:hlinkClick r:id="rId6" action="ppaction://hlinksldjump"/>
              </a:rPr>
              <a:t>Dealing with unfamiliar words</a:t>
            </a:r>
            <a:endParaRPr lang="zh-CN" altLang="en-US" sz="2800" noProof="1"/>
          </a:p>
        </p:txBody>
      </p:sp>
      <p:sp>
        <p:nvSpPr>
          <p:cNvPr id="16" name="单圆角矩形 15"/>
          <p:cNvSpPr/>
          <p:nvPr/>
        </p:nvSpPr>
        <p:spPr>
          <a:xfrm>
            <a:off x="396875" y="2592388"/>
            <a:ext cx="8437563" cy="423862"/>
          </a:xfrm>
          <a:prstGeom prst="snipRoundRect">
            <a:avLst/>
          </a:prstGeom>
          <a:ln>
            <a:solidFill>
              <a:srgbClr val="F1A186"/>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b="1" dirty="0" smtClean="0">
                <a:hlinkClick r:id="rId7" action="ppaction://hlinksldjump"/>
              </a:rPr>
              <a:t>Reading and interpreting</a:t>
            </a:r>
            <a:endParaRPr lang="zh-CN" altLang="en-US" sz="2800" noProof="1"/>
          </a:p>
        </p:txBody>
      </p:sp>
      <p:sp>
        <p:nvSpPr>
          <p:cNvPr id="17" name="单圆角矩形 16"/>
          <p:cNvSpPr/>
          <p:nvPr/>
        </p:nvSpPr>
        <p:spPr>
          <a:xfrm>
            <a:off x="396875" y="3357563"/>
            <a:ext cx="8437563" cy="423862"/>
          </a:xfrm>
          <a:prstGeom prst="snipRoundRect">
            <a:avLst/>
          </a:prstGeom>
          <a:ln>
            <a:solidFill>
              <a:srgbClr val="F1A186"/>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buFont typeface="Arial" panose="020B0604020202020204" pitchFamily="34" charset="0"/>
              <a:buNone/>
              <a:defRPr/>
            </a:pPr>
            <a:r>
              <a:rPr lang="en-US" altLang="zh-CN" sz="2800" b="1" dirty="0" smtClean="0">
                <a:hlinkClick r:id="rId8" action="ppaction://hlinksldjump"/>
              </a:rPr>
              <a:t>Developing critical thinking</a:t>
            </a:r>
            <a:endParaRPr lang="zh-CN" altLang="en-US" sz="2800" noProof="1"/>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6387"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schemeClr val="bg1"/>
                </a:solidFill>
                <a:latin typeface="Arial Black" pitchFamily="34" charset="0"/>
              </a:rPr>
              <a:t>Exercises</a:t>
            </a:r>
          </a:p>
        </p:txBody>
      </p:sp>
      <p:pic>
        <p:nvPicPr>
          <p:cNvPr id="9"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sp>
        <p:nvSpPr>
          <p:cNvPr id="11" name="内容占位符 2"/>
          <p:cNvSpPr txBox="1">
            <a:spLocks/>
          </p:cNvSpPr>
          <p:nvPr/>
        </p:nvSpPr>
        <p:spPr bwMode="auto">
          <a:xfrm>
            <a:off x="185992" y="1042416"/>
            <a:ext cx="8834438" cy="57167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8600" lvl="0" indent="-227013" algn="just" eaLnBrk="1" hangingPunct="1">
              <a:lnSpc>
                <a:spcPct val="85000"/>
              </a:lnSpc>
              <a:spcBef>
                <a:spcPts val="1000"/>
              </a:spcBef>
              <a:defRPr/>
            </a:pPr>
            <a:r>
              <a:rPr lang="en-US" sz="2800" b="1" dirty="0" smtClean="0">
                <a:solidFill>
                  <a:srgbClr val="C00000"/>
                </a:solidFill>
              </a:rPr>
              <a:t>Reading and understanding</a:t>
            </a:r>
          </a:p>
          <a:p>
            <a:pPr marL="228600" lvl="0" indent="-227013" algn="just" eaLnBrk="1" hangingPunct="1">
              <a:lnSpc>
                <a:spcPct val="85000"/>
              </a:lnSpc>
              <a:spcBef>
                <a:spcPts val="1000"/>
              </a:spcBef>
              <a:defRPr/>
            </a:pPr>
            <a:endParaRPr lang="en-US" sz="2800" b="1" dirty="0" smtClean="0">
              <a:solidFill>
                <a:srgbClr val="C00000"/>
              </a:solidFill>
            </a:endParaRPr>
          </a:p>
          <a:p>
            <a:pPr marL="228600" lvl="0" indent="-227013" algn="just" eaLnBrk="1" hangingPunct="1">
              <a:lnSpc>
                <a:spcPct val="85000"/>
              </a:lnSpc>
              <a:spcBef>
                <a:spcPts val="1000"/>
              </a:spcBef>
              <a:defRPr/>
            </a:pPr>
            <a:r>
              <a:rPr lang="en-US" sz="2800" b="1" dirty="0" smtClean="0"/>
              <a:t>3 </a:t>
            </a:r>
            <a:r>
              <a:rPr lang="en-US" sz="2800" b="1" dirty="0" smtClean="0">
                <a:hlinkClick r:id="" action="ppaction://hlinkshowjump?jump=nextslide"/>
              </a:rPr>
              <a:t>Answer the questions.</a:t>
            </a:r>
            <a:endParaRPr lang="en-US" sz="2800" b="1" dirty="0" smtClean="0"/>
          </a:p>
          <a:p>
            <a:pPr marL="228600" lvl="0" indent="-227013" algn="just" eaLnBrk="1" hangingPunct="1">
              <a:lnSpc>
                <a:spcPct val="85000"/>
              </a:lnSpc>
              <a:spcBef>
                <a:spcPts val="1000"/>
              </a:spcBef>
              <a:defRPr/>
            </a:pPr>
            <a:r>
              <a:rPr lang="en-US" sz="2800" b="1" dirty="0" smtClean="0"/>
              <a:t>4 </a:t>
            </a:r>
            <a:r>
              <a:rPr lang="en-US" sz="2800" b="1" dirty="0" smtClean="0">
                <a:hlinkClick r:id="rId7" action="ppaction://hlinksldjump"/>
              </a:rPr>
              <a:t>Choose the best summary of the passage.</a:t>
            </a:r>
            <a:endParaRPr lang="en-US" sz="2800" b="1"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184150" y="627063"/>
            <a:ext cx="8834438" cy="6065837"/>
          </a:xfrm>
        </p:spPr>
        <p:txBody>
          <a:bodyPr/>
          <a:lstStyle/>
          <a:p>
            <a:pPr marL="0" indent="0" algn="ctr" eaLnBrk="1" hangingPunct="1">
              <a:buSzPct val="120000"/>
              <a:buNone/>
            </a:pPr>
            <a:endParaRPr lang="en-US" altLang="zh-CN" b="1" dirty="0" smtClean="0"/>
          </a:p>
          <a:p>
            <a:pPr marL="0" indent="0" eaLnBrk="1" hangingPunct="1">
              <a:buSzPct val="120000"/>
              <a:buNone/>
            </a:pPr>
            <a:endParaRPr lang="en-US" altLang="zh-CN" b="1" dirty="0" smtClean="0">
              <a:solidFill>
                <a:srgbClr val="339933"/>
              </a:solidFill>
            </a:endParaRPr>
          </a:p>
          <a:p>
            <a:pPr lvl="1" eaLnBrk="1" hangingPunct="1">
              <a:buFont typeface="Arial" panose="020B0604020202020204" pitchFamily="34" charset="0"/>
              <a:buChar char="•"/>
              <a:defRPr/>
            </a:pPr>
            <a:endParaRPr lang="en-US" altLang="zh-CN" dirty="0" smtClean="0"/>
          </a:p>
          <a:p>
            <a:pPr marL="915987" lvl="2" indent="0" eaLnBrk="1" hangingPunct="1">
              <a:buFont typeface="Arial" panose="020B0604020202020204" pitchFamily="34" charset="0"/>
              <a:buNone/>
              <a:defRPr/>
            </a:pPr>
            <a:endParaRPr lang="en-US" altLang="zh-CN" dirty="0" smtClean="0"/>
          </a:p>
          <a:p>
            <a:pPr lvl="1" eaLnBrk="1" hangingPunct="1">
              <a:buFont typeface="Arial" panose="020B0604020202020204" pitchFamily="34" charset="0"/>
              <a:buChar char="•"/>
              <a:defRPr/>
            </a:pPr>
            <a:endParaRPr lang="en-US" altLang="zh-CN" dirty="0" smtClean="0"/>
          </a:p>
          <a:p>
            <a:pPr lvl="2" eaLnBrk="1" hangingPunct="1">
              <a:buFont typeface="Arial" panose="020B0604020202020204" pitchFamily="34" charset="0"/>
              <a:buChar char="•"/>
              <a:defRPr/>
            </a:pPr>
            <a:endParaRPr lang="zh-CN" altLang="en-US" dirty="0"/>
          </a:p>
        </p:txBody>
      </p:sp>
      <p:pic>
        <p:nvPicPr>
          <p:cNvPr id="16387" name="图片 5" descr="Back">
            <a:hlinkClick r:id="" action="ppaction://hlinkshowjump?jump=previousslide"/>
          </p:cNvPr>
          <p:cNvPicPr>
            <a:picLocks noChangeAspect="1" noChangeArrowheads="1"/>
          </p:cNvPicPr>
          <p:nvPr/>
        </p:nvPicPr>
        <p:blipFill>
          <a:blip r:embed="rId3"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schemeClr val="bg1"/>
                </a:solidFill>
                <a:latin typeface="Arial Black" pitchFamily="34" charset="0"/>
              </a:rPr>
              <a:t>Exercises</a:t>
            </a:r>
          </a:p>
        </p:txBody>
      </p:sp>
      <p:pic>
        <p:nvPicPr>
          <p:cNvPr id="9" name="图片 6" descr="Home">
            <a:hlinkClick r:id="rId4" action="ppaction://hlinksldjump"/>
          </p:cNvPr>
          <p:cNvPicPr>
            <a:picLocks noChangeAspect="1" noChangeArrowheads="1"/>
          </p:cNvPicPr>
          <p:nvPr/>
        </p:nvPicPr>
        <p:blipFill>
          <a:blip r:embed="rId5" cstate="print"/>
          <a:srcRect/>
          <a:stretch>
            <a:fillRect/>
          </a:stretch>
        </p:blipFill>
        <p:spPr bwMode="auto">
          <a:xfrm>
            <a:off x="8331200" y="52388"/>
            <a:ext cx="484188" cy="441325"/>
          </a:xfrm>
          <a:prstGeom prst="rect">
            <a:avLst/>
          </a:prstGeom>
          <a:noFill/>
          <a:ln w="9525">
            <a:noFill/>
            <a:miter lim="800000"/>
            <a:headEnd/>
            <a:tailEnd/>
          </a:ln>
        </p:spPr>
      </p:pic>
      <p:sp>
        <p:nvSpPr>
          <p:cNvPr id="11" name="内容占位符 2"/>
          <p:cNvSpPr txBox="1">
            <a:spLocks/>
          </p:cNvSpPr>
          <p:nvPr/>
        </p:nvSpPr>
        <p:spPr bwMode="auto">
          <a:xfrm>
            <a:off x="180975" y="865294"/>
            <a:ext cx="8834438" cy="54142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8600" lvl="0" indent="-227013" algn="just" eaLnBrk="1" hangingPunct="1">
              <a:lnSpc>
                <a:spcPct val="85000"/>
              </a:lnSpc>
              <a:spcBef>
                <a:spcPts val="1000"/>
              </a:spcBef>
              <a:defRPr/>
            </a:pPr>
            <a:r>
              <a:rPr lang="en-US" sz="2800" b="1" dirty="0" smtClean="0"/>
              <a:t>3 Answer the questions.</a:t>
            </a:r>
          </a:p>
          <a:p>
            <a:pPr marL="228600" lvl="0" indent="-227013" eaLnBrk="1" hangingPunct="1">
              <a:lnSpc>
                <a:spcPct val="85000"/>
              </a:lnSpc>
              <a:spcBef>
                <a:spcPts val="1000"/>
              </a:spcBef>
              <a:defRPr/>
            </a:pPr>
            <a:r>
              <a:rPr lang="en-US" sz="2800" dirty="0" smtClean="0"/>
              <a:t>1 </a:t>
            </a:r>
            <a:r>
              <a:rPr lang="en-US" sz="2800" dirty="0" smtClean="0">
                <a:hlinkClick r:id="rId6" action="ppaction://hlinksldjump"/>
              </a:rPr>
              <a:t>Why did the parents generally refuse to give their children  Christmas presents?</a:t>
            </a:r>
            <a:endParaRPr lang="en-US" sz="2800" dirty="0" smtClean="0"/>
          </a:p>
          <a:p>
            <a:pPr marL="228600" lvl="0" indent="-227013" eaLnBrk="1" hangingPunct="1">
              <a:lnSpc>
                <a:spcPct val="85000"/>
              </a:lnSpc>
              <a:spcBef>
                <a:spcPts val="1000"/>
              </a:spcBef>
              <a:defRPr/>
            </a:pPr>
            <a:r>
              <a:rPr lang="en-US" sz="2800" dirty="0" smtClean="0"/>
              <a:t>2 </a:t>
            </a:r>
            <a:r>
              <a:rPr lang="en-US" sz="2800" dirty="0" smtClean="0">
                <a:hlinkClick r:id="rId6" action="ppaction://hlinksldjump"/>
              </a:rPr>
              <a:t>In what way did other parents deceive their children?</a:t>
            </a:r>
            <a:endParaRPr lang="en-US" sz="2800" dirty="0" smtClean="0"/>
          </a:p>
          <a:p>
            <a:pPr marL="228600" lvl="0" indent="-227013" eaLnBrk="1" hangingPunct="1">
              <a:lnSpc>
                <a:spcPct val="85000"/>
              </a:lnSpc>
              <a:spcBef>
                <a:spcPts val="1000"/>
              </a:spcBef>
              <a:defRPr/>
            </a:pPr>
            <a:r>
              <a:rPr lang="en-US" sz="2800" dirty="0" smtClean="0"/>
              <a:t>3 </a:t>
            </a:r>
            <a:r>
              <a:rPr lang="en-US" sz="2800" dirty="0" smtClean="0">
                <a:hlinkClick r:id="rId7" action="ppaction://hlinksldjump"/>
              </a:rPr>
              <a:t>Why did they celebrate Christmas about a week later?</a:t>
            </a:r>
            <a:endParaRPr lang="en-US" sz="2800" dirty="0" smtClean="0"/>
          </a:p>
          <a:p>
            <a:pPr marL="228600" lvl="0" indent="-227013" eaLnBrk="1" hangingPunct="1">
              <a:lnSpc>
                <a:spcPct val="85000"/>
              </a:lnSpc>
              <a:spcBef>
                <a:spcPts val="1000"/>
              </a:spcBef>
              <a:defRPr/>
            </a:pPr>
            <a:r>
              <a:rPr lang="en-US" sz="2800" dirty="0" smtClean="0"/>
              <a:t>4 </a:t>
            </a:r>
            <a:r>
              <a:rPr lang="en-US" sz="2800" dirty="0" smtClean="0">
                <a:hlinkClick r:id="rId7" action="ppaction://hlinksldjump"/>
              </a:rPr>
              <a:t>How many children went with their father each time?</a:t>
            </a:r>
            <a:endParaRPr lang="en-US" sz="2800" dirty="0" smtClean="0"/>
          </a:p>
          <a:p>
            <a:pPr marL="228600" lvl="0" indent="-227013" eaLnBrk="1" hangingPunct="1">
              <a:lnSpc>
                <a:spcPct val="85000"/>
              </a:lnSpc>
              <a:spcBef>
                <a:spcPts val="1000"/>
              </a:spcBef>
              <a:defRPr/>
            </a:pPr>
            <a:r>
              <a:rPr lang="en-US" sz="2800" dirty="0" smtClean="0"/>
              <a:t>5 </a:t>
            </a:r>
            <a:r>
              <a:rPr lang="en-US" sz="2800" dirty="0" smtClean="0">
                <a:hlinkClick r:id="rId7" action="ppaction://hlinksldjump"/>
              </a:rPr>
              <a:t>Why did they go to the desert to see the stars?</a:t>
            </a:r>
            <a:endParaRPr lang="en-US" sz="2800" dirty="0" smtClean="0"/>
          </a:p>
          <a:p>
            <a:pPr marL="228600" lvl="0" indent="-227013" eaLnBrk="1" hangingPunct="1">
              <a:lnSpc>
                <a:spcPct val="85000"/>
              </a:lnSpc>
              <a:spcBef>
                <a:spcPts val="1000"/>
              </a:spcBef>
              <a:defRPr/>
            </a:pPr>
            <a:r>
              <a:rPr lang="en-US" sz="2800" dirty="0" smtClean="0"/>
              <a:t>6 </a:t>
            </a:r>
            <a:r>
              <a:rPr lang="en-US" sz="2800" spc="-90" dirty="0" smtClean="0">
                <a:hlinkClick r:id="rId8" action="ppaction://hlinksldjump"/>
              </a:rPr>
              <a:t>Who do the stars belong to, according to the writer’s father?</a:t>
            </a:r>
            <a:endParaRPr lang="en-US" sz="2800" spc="-90" dirty="0" smtClean="0"/>
          </a:p>
          <a:p>
            <a:pPr marL="228600" lvl="0" indent="-227013" eaLnBrk="1" hangingPunct="1">
              <a:lnSpc>
                <a:spcPct val="85000"/>
              </a:lnSpc>
              <a:spcBef>
                <a:spcPts val="1000"/>
              </a:spcBef>
              <a:defRPr/>
            </a:pPr>
            <a:r>
              <a:rPr lang="en-US" sz="2800" dirty="0" smtClean="0"/>
              <a:t>7 </a:t>
            </a:r>
            <a:r>
              <a:rPr lang="en-US" sz="2800" dirty="0" smtClean="0">
                <a:hlinkClick r:id="rId8" action="ppaction://hlinksldjump"/>
              </a:rPr>
              <a:t>In what way is Venus different from Betelgeuse and Rigel?</a:t>
            </a:r>
            <a:endParaRPr lang="en-US" sz="2800" dirty="0" smtClean="0"/>
          </a:p>
          <a:p>
            <a:pPr marL="228600" lvl="0" indent="-227013" eaLnBrk="1" hangingPunct="1">
              <a:lnSpc>
                <a:spcPct val="85000"/>
              </a:lnSpc>
              <a:spcBef>
                <a:spcPts val="1000"/>
              </a:spcBef>
              <a:defRPr/>
            </a:pPr>
            <a:r>
              <a:rPr lang="en-US" sz="2800" dirty="0" smtClean="0"/>
              <a:t>8</a:t>
            </a:r>
            <a:r>
              <a:rPr lang="en-US" altLang="zh-CN" sz="2800" dirty="0"/>
              <a:t> </a:t>
            </a:r>
            <a:r>
              <a:rPr lang="en-US" sz="2800" dirty="0" smtClean="0">
                <a:hlinkClick r:id="rId8" action="ppaction://hlinksldjump"/>
              </a:rPr>
              <a:t>What advantages did the stars have over traditional  Christmas presents?</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3" name="内容占位符 1"/>
          <p:cNvSpPr>
            <a:spLocks noGrp="1"/>
          </p:cNvSpPr>
          <p:nvPr>
            <p:ph idx="4294967295"/>
          </p:nvPr>
        </p:nvSpPr>
        <p:spPr bwMode="auto">
          <a:xfrm>
            <a:off x="418064" y="812306"/>
            <a:ext cx="8506680" cy="5034937"/>
          </a:xfrm>
          <a:prstGeom prst="rect">
            <a:avLst/>
          </a:prstGeom>
          <a:noFill/>
          <a:ln>
            <a:miter lim="800000"/>
            <a:headEnd/>
            <a:tailEnd/>
          </a:ln>
        </p:spPr>
        <p:txBody>
          <a:bodyPr/>
          <a:lstStyle/>
          <a:p>
            <a:pPr marL="0" indent="0" algn="ctr" eaLnBrk="1" hangingPunct="1">
              <a:lnSpc>
                <a:spcPct val="100000"/>
              </a:lnSpc>
              <a:buSzPct val="120000"/>
              <a:buNone/>
            </a:pPr>
            <a:r>
              <a:rPr lang="en-US" altLang="zh-CN" sz="3200" b="1" i="1" dirty="0" smtClean="0">
                <a:solidFill>
                  <a:srgbClr val="000000"/>
                </a:solidFill>
                <a:latin typeface="Palatino Linotype" pitchFamily="18" charset="0"/>
                <a:ea typeface="宋体" pitchFamily="2" charset="-122"/>
              </a:rPr>
              <a:t>The Glass Castle</a:t>
            </a:r>
            <a:endParaRPr lang="en-US" altLang="zh-CN" sz="3200" i="1" dirty="0" smtClean="0"/>
          </a:p>
          <a:p>
            <a:pPr marL="0" indent="0" algn="just" eaLnBrk="1" hangingPunct="1">
              <a:lnSpc>
                <a:spcPct val="100000"/>
              </a:lnSpc>
              <a:buSzPct val="120000"/>
              <a:buNone/>
            </a:pPr>
            <a:r>
              <a:rPr lang="en-US" altLang="zh-CN" sz="1800" spc="70" dirty="0" smtClean="0">
                <a:solidFill>
                  <a:schemeClr val="hlink"/>
                </a:solidFill>
              </a:rPr>
              <a:t>1 </a:t>
            </a:r>
            <a:r>
              <a:rPr lang="en-US" altLang="zh-CN" sz="2500" dirty="0"/>
              <a:t>I never believed in Santa Claus.</a:t>
            </a:r>
          </a:p>
          <a:p>
            <a:pPr marL="0" indent="0" algn="just" eaLnBrk="1" hangingPunct="1">
              <a:lnSpc>
                <a:spcPct val="100000"/>
              </a:lnSpc>
              <a:buSzPct val="120000"/>
              <a:buNone/>
            </a:pPr>
            <a:r>
              <a:rPr lang="en-US" altLang="zh-CN" sz="2000" spc="70" dirty="0" smtClean="0">
                <a:solidFill>
                  <a:schemeClr val="hlink"/>
                </a:solidFill>
              </a:rPr>
              <a:t>2 </a:t>
            </a:r>
            <a:r>
              <a:rPr lang="en-US" altLang="zh-CN" sz="2500" spc="70" dirty="0" smtClean="0">
                <a:hlinkClick r:id="" action="ppaction://noaction"/>
              </a:rPr>
              <a:t>None of us kids did. Mom and Dad refused to let us</a:t>
            </a:r>
            <a:r>
              <a:rPr lang="en-US" altLang="zh-CN" sz="2500" spc="70" dirty="0" smtClean="0"/>
              <a:t>. </a:t>
            </a:r>
            <a:r>
              <a:rPr lang="en-US" altLang="zh-CN" sz="2500" spc="70" dirty="0" smtClean="0">
                <a:hlinkClick r:id="" action="ppaction://noaction"/>
              </a:rPr>
              <a:t>They couldn’t afford expensive presents, and they didn’t want us to think we weren’t as good as other kids who, on Christmas morning, found all sorts of fancy toys under the tree that were supposedly left by Santa Claus. So they told us all about how other kids were deceived by their parents, how the toys the grown-ups claimed were made by little elves wearing bell caps in their workshop at the North Pole actually had labels on them saying MADE IN JAPAN.</a:t>
            </a:r>
            <a:endParaRPr lang="en-US" altLang="zh-CN" sz="2500" spc="70" dirty="0" smtClean="0"/>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schemeClr val="bg1"/>
                </a:solidFill>
                <a:latin typeface="Arial Black" pitchFamily="34" charset="0"/>
                <a:sym typeface="Arial" charset="0"/>
              </a:rPr>
              <a:t>Text</a:t>
            </a:r>
          </a:p>
        </p:txBody>
      </p:sp>
      <p:pic>
        <p:nvPicPr>
          <p:cNvPr id="6147"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pic>
        <p:nvPicPr>
          <p:cNvPr id="6152" name="图片 8" descr="音频">
            <a:hlinkClick r:id="rId5" action="ppaction://hlinkfile"/>
          </p:cNvPr>
          <p:cNvPicPr>
            <a:picLocks noChangeAspect="1" noChangeArrowheads="1"/>
          </p:cNvPicPr>
          <p:nvPr/>
        </p:nvPicPr>
        <p:blipFill>
          <a:blip r:embed="rId6" cstate="print"/>
          <a:srcRect/>
          <a:stretch>
            <a:fillRect/>
          </a:stretch>
        </p:blipFill>
        <p:spPr bwMode="auto">
          <a:xfrm>
            <a:off x="8469704" y="693379"/>
            <a:ext cx="476250" cy="533400"/>
          </a:xfrm>
          <a:prstGeom prst="rect">
            <a:avLst/>
          </a:prstGeom>
          <a:noFill/>
          <a:ln w="9525">
            <a:noFill/>
            <a:miter lim="800000"/>
            <a:headEnd/>
            <a:tailEnd/>
          </a:ln>
        </p:spPr>
      </p:pic>
      <p:pic>
        <p:nvPicPr>
          <p:cNvPr id="6153" name="图片 10">
            <a:hlinkClick r:id="rId7" action="ppaction://hlinksldjump"/>
          </p:cNvPr>
          <p:cNvPicPr>
            <a:picLocks noChangeAspect="1"/>
          </p:cNvPicPr>
          <p:nvPr/>
        </p:nvPicPr>
        <p:blipFill>
          <a:blip r:embed="rId8" cstate="print"/>
          <a:srcRect/>
          <a:stretch>
            <a:fillRect/>
          </a:stretch>
        </p:blipFill>
        <p:spPr bwMode="auto">
          <a:xfrm>
            <a:off x="8064123" y="6092825"/>
            <a:ext cx="879475" cy="539750"/>
          </a:xfrm>
          <a:prstGeom prst="rect">
            <a:avLst/>
          </a:prstGeom>
          <a:noFill/>
          <a:ln w="9525">
            <a:noFill/>
            <a:miter lim="800000"/>
            <a:headEnd/>
            <a:tailEnd/>
          </a:ln>
        </p:spPr>
      </p:pic>
      <p:pic>
        <p:nvPicPr>
          <p:cNvPr id="8" name="图片 6" descr="Home">
            <a:hlinkClick r:id="rId9" action="ppaction://hlinksldjump"/>
          </p:cNvPr>
          <p:cNvPicPr>
            <a:picLocks noChangeAspect="1" noChangeArrowheads="1"/>
          </p:cNvPicPr>
          <p:nvPr/>
        </p:nvPicPr>
        <p:blipFill>
          <a:blip r:embed="rId10"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6387"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dirty="0">
                <a:solidFill>
                  <a:schemeClr val="bg1"/>
                </a:solidFill>
                <a:latin typeface="Arial Black" pitchFamily="34" charset="0"/>
              </a:rPr>
              <a:t>Exercises</a:t>
            </a:r>
          </a:p>
        </p:txBody>
      </p:sp>
      <p:pic>
        <p:nvPicPr>
          <p:cNvPr id="16390" name="图片 12" descr="MORE"/>
          <p:cNvPicPr>
            <a:picLocks noChangeAspect="1" noChangeArrowheads="1"/>
          </p:cNvPicPr>
          <p:nvPr/>
        </p:nvPicPr>
        <p:blipFill>
          <a:blip r:embed="rId5" cstate="print"/>
          <a:srcRect/>
          <a:stretch>
            <a:fillRect/>
          </a:stretch>
        </p:blipFill>
        <p:spPr bwMode="auto">
          <a:xfrm>
            <a:off x="7991475" y="6262688"/>
            <a:ext cx="912813" cy="228600"/>
          </a:xfrm>
          <a:prstGeom prst="rect">
            <a:avLst/>
          </a:prstGeom>
          <a:noFill/>
          <a:ln w="9525">
            <a:noFill/>
            <a:miter lim="800000"/>
            <a:headEnd/>
            <a:tailEnd/>
          </a:ln>
        </p:spPr>
      </p:pic>
      <p:pic>
        <p:nvPicPr>
          <p:cNvPr id="9" name="图片 6" descr="Home">
            <a:hlinkClick r:id="rId6" action="ppaction://hlinksldjump"/>
          </p:cNvPr>
          <p:cNvPicPr>
            <a:picLocks noChangeAspect="1" noChangeArrowheads="1"/>
          </p:cNvPicPr>
          <p:nvPr/>
        </p:nvPicPr>
        <p:blipFill>
          <a:blip r:embed="rId7" cstate="print"/>
          <a:srcRect/>
          <a:stretch>
            <a:fillRect/>
          </a:stretch>
        </p:blipFill>
        <p:spPr bwMode="auto">
          <a:xfrm>
            <a:off x="8331200" y="52388"/>
            <a:ext cx="484188" cy="441325"/>
          </a:xfrm>
          <a:prstGeom prst="rect">
            <a:avLst/>
          </a:prstGeom>
          <a:noFill/>
          <a:ln w="9525">
            <a:noFill/>
            <a:miter lim="800000"/>
            <a:headEnd/>
            <a:tailEnd/>
          </a:ln>
        </p:spPr>
      </p:pic>
      <p:sp>
        <p:nvSpPr>
          <p:cNvPr id="11" name="内容占位符 2"/>
          <p:cNvSpPr txBox="1">
            <a:spLocks/>
          </p:cNvSpPr>
          <p:nvPr/>
        </p:nvSpPr>
        <p:spPr bwMode="auto">
          <a:xfrm>
            <a:off x="180975" y="641350"/>
            <a:ext cx="8841728" cy="6065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8600" lvl="0" indent="-227013" algn="just" eaLnBrk="1" hangingPunct="1">
              <a:spcBef>
                <a:spcPts val="1000"/>
              </a:spcBef>
              <a:defRPr/>
            </a:pPr>
            <a:r>
              <a:rPr lang="en-US" sz="2800" b="1" dirty="0" smtClean="0"/>
              <a:t>1 </a:t>
            </a:r>
          </a:p>
          <a:p>
            <a:pPr marL="228600" lvl="0" indent="-227013" algn="just" eaLnBrk="1" hangingPunct="1">
              <a:spcBef>
                <a:spcPts val="1000"/>
              </a:spcBef>
              <a:defRPr/>
            </a:pPr>
            <a:r>
              <a:rPr lang="en-US" sz="2800" b="1" dirty="0"/>
              <a:t> </a:t>
            </a:r>
            <a:r>
              <a:rPr lang="en-US" sz="2800" b="1" dirty="0" smtClean="0"/>
              <a:t>  </a:t>
            </a:r>
          </a:p>
          <a:p>
            <a:pPr marL="228600" lvl="0" indent="-227013" algn="just" eaLnBrk="1" hangingPunct="1">
              <a:spcBef>
                <a:spcPts val="1000"/>
              </a:spcBef>
              <a:defRPr/>
            </a:pPr>
            <a:r>
              <a:rPr lang="en-US" sz="2400" b="1" dirty="0"/>
              <a:t> </a:t>
            </a:r>
            <a:r>
              <a:rPr lang="en-US" sz="2400" b="1" dirty="0" smtClean="0"/>
              <a:t>  </a:t>
            </a:r>
            <a:r>
              <a:rPr lang="en-US" sz="2800" dirty="0" smtClean="0"/>
              <a:t>The parents couldn’t afford to give the children expensive presents, so they would buy presents after Christmas at a reduced price.</a:t>
            </a:r>
            <a:endParaRPr lang="en-US" sz="2800" b="1" dirty="0" smtClean="0"/>
          </a:p>
          <a:p>
            <a:pPr marL="228600" lvl="0" indent="-227013" algn="just" eaLnBrk="1" hangingPunct="1">
              <a:spcBef>
                <a:spcPts val="1000"/>
              </a:spcBef>
              <a:defRPr/>
            </a:pPr>
            <a:r>
              <a:rPr lang="en-US" sz="2800" b="1" dirty="0" smtClean="0"/>
              <a:t>2 In what way did other parents deceive their children?</a:t>
            </a:r>
          </a:p>
          <a:p>
            <a:pPr marL="228600" lvl="0" indent="-227013" algn="just" eaLnBrk="1" hangingPunct="1">
              <a:spcBef>
                <a:spcPts val="1000"/>
              </a:spcBef>
              <a:defRPr/>
            </a:pPr>
            <a:r>
              <a:rPr lang="en-US" sz="2800" dirty="0" smtClean="0"/>
              <a:t>   Other children’s parents told them that their presents were left by Santa Claus and made in the North Pole. In fact, the presents were made in Japan and left by the parents.</a:t>
            </a:r>
          </a:p>
        </p:txBody>
      </p:sp>
      <p:sp>
        <p:nvSpPr>
          <p:cNvPr id="2" name="TextBox 1"/>
          <p:cNvSpPr txBox="1"/>
          <p:nvPr/>
        </p:nvSpPr>
        <p:spPr>
          <a:xfrm>
            <a:off x="429203" y="661891"/>
            <a:ext cx="8593500" cy="954107"/>
          </a:xfrm>
          <a:prstGeom prst="rect">
            <a:avLst/>
          </a:prstGeom>
          <a:noFill/>
        </p:spPr>
        <p:txBody>
          <a:bodyPr wrap="square" rtlCol="0">
            <a:spAutoFit/>
          </a:bodyPr>
          <a:lstStyle/>
          <a:p>
            <a:pPr lvl="0" algn="just"/>
            <a:r>
              <a:rPr lang="en-US" altLang="zh-CN" sz="2800" b="1" dirty="0"/>
              <a:t>Why did the parents generally refuse to give their        children Christmas presents?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animEffect transition="in" filter="dissolve">
                                      <p:cBhvr>
                                        <p:cTn id="7" dur="500"/>
                                        <p:tgtEl>
                                          <p:spTgt spid="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xEl>
                                              <p:pRg st="4" end="4"/>
                                            </p:txEl>
                                          </p:spTgt>
                                        </p:tgtEl>
                                        <p:attrNameLst>
                                          <p:attrName>style.visibility</p:attrName>
                                        </p:attrNameLst>
                                      </p:cBhvr>
                                      <p:to>
                                        <p:strVal val="visible"/>
                                      </p:to>
                                    </p:set>
                                    <p:animEffect transition="in" filter="dissolve">
                                      <p:cBhvr>
                                        <p:cTn id="12" dur="500"/>
                                        <p:tgtEl>
                                          <p:spTgt spid="1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390"/>
                                        </p:tgtEl>
                                        <p:attrNameLst>
                                          <p:attrName>style.visibility</p:attrName>
                                        </p:attrNameLst>
                                      </p:cBhvr>
                                      <p:to>
                                        <p:strVal val="visible"/>
                                      </p:to>
                                    </p:set>
                                    <p:animEffect transition="in" filter="dissolve">
                                      <p:cBhvr>
                                        <p:cTn id="17" dur="1000"/>
                                        <p:tgtEl>
                                          <p:spTgt spid="16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schemeClr val="bg1"/>
                </a:solidFill>
                <a:latin typeface="Arial Black" pitchFamily="34" charset="0"/>
              </a:rPr>
              <a:t>Exercises</a:t>
            </a:r>
          </a:p>
        </p:txBody>
      </p:sp>
      <p:pic>
        <p:nvPicPr>
          <p:cNvPr id="16390" name="图片 12" descr="MORE"/>
          <p:cNvPicPr>
            <a:picLocks noChangeAspect="1" noChangeArrowheads="1"/>
          </p:cNvPicPr>
          <p:nvPr/>
        </p:nvPicPr>
        <p:blipFill>
          <a:blip r:embed="rId3" cstate="print"/>
          <a:srcRect/>
          <a:stretch>
            <a:fillRect/>
          </a:stretch>
        </p:blipFill>
        <p:spPr bwMode="auto">
          <a:xfrm>
            <a:off x="7991475" y="6262688"/>
            <a:ext cx="912813" cy="228600"/>
          </a:xfrm>
          <a:prstGeom prst="rect">
            <a:avLst/>
          </a:prstGeom>
          <a:noFill/>
          <a:ln w="9525">
            <a:noFill/>
            <a:miter lim="800000"/>
            <a:headEnd/>
            <a:tailEnd/>
          </a:ln>
        </p:spPr>
      </p:pic>
      <p:pic>
        <p:nvPicPr>
          <p:cNvPr id="9" name="图片 6" descr="Home">
            <a:hlinkClick r:id="rId4" action="ppaction://hlinksldjump"/>
          </p:cNvPr>
          <p:cNvPicPr>
            <a:picLocks noChangeAspect="1" noChangeArrowheads="1"/>
          </p:cNvPicPr>
          <p:nvPr/>
        </p:nvPicPr>
        <p:blipFill>
          <a:blip r:embed="rId5" cstate="print"/>
          <a:srcRect/>
          <a:stretch>
            <a:fillRect/>
          </a:stretch>
        </p:blipFill>
        <p:spPr bwMode="auto">
          <a:xfrm>
            <a:off x="8331200" y="52388"/>
            <a:ext cx="484188" cy="441325"/>
          </a:xfrm>
          <a:prstGeom prst="rect">
            <a:avLst/>
          </a:prstGeom>
          <a:noFill/>
          <a:ln w="9525">
            <a:noFill/>
            <a:miter lim="800000"/>
            <a:headEnd/>
            <a:tailEnd/>
          </a:ln>
        </p:spPr>
      </p:pic>
      <p:sp>
        <p:nvSpPr>
          <p:cNvPr id="11" name="内容占位符 2"/>
          <p:cNvSpPr txBox="1">
            <a:spLocks/>
          </p:cNvSpPr>
          <p:nvPr/>
        </p:nvSpPr>
        <p:spPr bwMode="auto">
          <a:xfrm>
            <a:off x="160638" y="653707"/>
            <a:ext cx="8834438" cy="6065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8600" lvl="0" indent="-227013" algn="just" eaLnBrk="1" hangingPunct="1">
              <a:spcBef>
                <a:spcPts val="1000"/>
              </a:spcBef>
              <a:defRPr/>
            </a:pPr>
            <a:r>
              <a:rPr lang="en-US" sz="2800" b="1" dirty="0" smtClean="0"/>
              <a:t>3 Why did they celebrate Christmas about a week later?</a:t>
            </a:r>
          </a:p>
          <a:p>
            <a:pPr marL="228600" lvl="0" indent="-227013" algn="just" eaLnBrk="1" hangingPunct="1">
              <a:spcBef>
                <a:spcPts val="1000"/>
              </a:spcBef>
              <a:defRPr/>
            </a:pPr>
            <a:r>
              <a:rPr lang="en-US" sz="2800" dirty="0" smtClean="0"/>
              <a:t>   They celebrated Christmas about a week later, because at that time they could get Christmas trees, wrapping paper, decorations, and presents more cheaply, or even for free.</a:t>
            </a:r>
          </a:p>
          <a:p>
            <a:pPr marL="228600" lvl="0" indent="-227013" algn="just" eaLnBrk="1" hangingPunct="1">
              <a:spcBef>
                <a:spcPts val="1000"/>
              </a:spcBef>
              <a:defRPr/>
            </a:pPr>
            <a:r>
              <a:rPr lang="en-US" sz="2800" b="1" dirty="0" smtClean="0"/>
              <a:t>4 How many children went with their father each time?</a:t>
            </a:r>
          </a:p>
          <a:p>
            <a:pPr marL="228600" lvl="0" indent="-227013" algn="just" eaLnBrk="1" hangingPunct="1">
              <a:spcBef>
                <a:spcPts val="1000"/>
              </a:spcBef>
              <a:defRPr/>
            </a:pPr>
            <a:r>
              <a:rPr lang="en-US" sz="2800" dirty="0" smtClean="0"/>
              <a:t>   One child went into the desert with the father each time.</a:t>
            </a:r>
          </a:p>
          <a:p>
            <a:pPr marL="228600" indent="-227013" algn="just" eaLnBrk="1" hangingPunct="1">
              <a:spcBef>
                <a:spcPts val="1000"/>
              </a:spcBef>
              <a:defRPr/>
            </a:pPr>
            <a:r>
              <a:rPr lang="en-US" sz="2800" b="1" dirty="0" smtClean="0"/>
              <a:t>5 Why did they go to the desert to see the stars?</a:t>
            </a:r>
          </a:p>
          <a:p>
            <a:pPr marL="228600" lvl="0" indent="-227013" algn="just" eaLnBrk="1" hangingPunct="1">
              <a:spcBef>
                <a:spcPts val="1000"/>
              </a:spcBef>
              <a:defRPr/>
            </a:pPr>
            <a:r>
              <a:rPr lang="en-US" altLang="zh-CN" sz="2800" dirty="0" smtClean="0"/>
              <a:t>   They </a:t>
            </a:r>
            <a:r>
              <a:rPr lang="en-US" altLang="zh-CN" sz="2800" dirty="0"/>
              <a:t>went to see the stars because the father wanted to “give” each child a star or planet. He said that these were  their Christmas presents.</a:t>
            </a:r>
          </a:p>
          <a:p>
            <a:pPr marL="228600" indent="-227013" algn="just" eaLnBrk="1" hangingPunct="1">
              <a:spcBef>
                <a:spcPts val="1000"/>
              </a:spcBef>
              <a:defRPr/>
            </a:pPr>
            <a:r>
              <a:rPr lang="en-US" sz="2800" dirty="0" smtClean="0"/>
              <a:t/>
            </a:r>
            <a:br>
              <a:rPr lang="en-US" sz="2800" dirty="0" smtClean="0"/>
            </a:br>
            <a:endParaRPr lang="en-US" sz="2800" dirty="0" smtClean="0"/>
          </a:p>
        </p:txBody>
      </p:sp>
      <p:pic>
        <p:nvPicPr>
          <p:cNvPr id="12" name="图片 5" descr="Back">
            <a:hlinkClick r:id="rId6" action="ppaction://hlinksldjump"/>
          </p:cNvPr>
          <p:cNvPicPr>
            <a:picLocks noChangeAspect="1" noChangeArrowheads="1"/>
          </p:cNvPicPr>
          <p:nvPr/>
        </p:nvPicPr>
        <p:blipFill>
          <a:blip r:embed="rId7"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dissolve">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xEl>
                                              <p:pRg st="3" end="3"/>
                                            </p:txEl>
                                          </p:spTgt>
                                        </p:tgtEl>
                                        <p:attrNameLst>
                                          <p:attrName>style.visibility</p:attrName>
                                        </p:attrNameLst>
                                      </p:cBhvr>
                                      <p:to>
                                        <p:strVal val="visible"/>
                                      </p:to>
                                    </p:set>
                                    <p:animEffect transition="in" filter="dissolve">
                                      <p:cBhvr>
                                        <p:cTn id="12" dur="500"/>
                                        <p:tgtEl>
                                          <p:spTgt spid="1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animEffect transition="in" filter="dissolve">
                                      <p:cBhvr>
                                        <p:cTn id="17" dur="500"/>
                                        <p:tgtEl>
                                          <p:spTgt spid="11">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6390"/>
                                        </p:tgtEl>
                                        <p:attrNameLst>
                                          <p:attrName>style.visibility</p:attrName>
                                        </p:attrNameLst>
                                      </p:cBhvr>
                                      <p:to>
                                        <p:strVal val="visible"/>
                                      </p:to>
                                    </p:set>
                                    <p:animEffect transition="in" filter="dissolve">
                                      <p:cBhvr>
                                        <p:cTn id="22" dur="1000"/>
                                        <p:tgtEl>
                                          <p:spTgt spid="16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184150" y="658392"/>
            <a:ext cx="8834438" cy="6065837"/>
          </a:xfrm>
        </p:spPr>
        <p:txBody>
          <a:bodyPr/>
          <a:lstStyle/>
          <a:p>
            <a:pPr marL="0" indent="0" algn="just" eaLnBrk="1" hangingPunct="1">
              <a:lnSpc>
                <a:spcPct val="100000"/>
              </a:lnSpc>
              <a:buSzPct val="120000"/>
              <a:buNone/>
            </a:pPr>
            <a:r>
              <a:rPr lang="en-US" b="1" dirty="0" smtClean="0"/>
              <a:t>6 </a:t>
            </a:r>
            <a:r>
              <a:rPr lang="en-US" b="1" spc="-90" dirty="0" smtClean="0"/>
              <a:t>Who do the stars belong to, according to the writer’s father? </a:t>
            </a:r>
            <a:endParaRPr lang="en-US" b="1" dirty="0" smtClean="0"/>
          </a:p>
          <a:p>
            <a:pPr marL="288000" indent="-288000" algn="just" eaLnBrk="1" hangingPunct="1">
              <a:lnSpc>
                <a:spcPct val="100000"/>
              </a:lnSpc>
              <a:buSzPct val="120000"/>
              <a:buNone/>
            </a:pPr>
            <a:r>
              <a:rPr lang="en-US" dirty="0" smtClean="0"/>
              <a:t>   According to the father, the stars didn’t belong to anyone,   so they could be claimed by the children.</a:t>
            </a:r>
          </a:p>
          <a:p>
            <a:pPr marL="185738" indent="-185738" algn="just" eaLnBrk="1" hangingPunct="1">
              <a:lnSpc>
                <a:spcPct val="100000"/>
              </a:lnSpc>
              <a:buSzPct val="120000"/>
              <a:buNone/>
            </a:pPr>
            <a:r>
              <a:rPr lang="en-US" b="1" spc="-70" dirty="0" smtClean="0"/>
              <a:t>7 In what way is Venus different from Betelgeuse and Rigel? </a:t>
            </a:r>
          </a:p>
          <a:p>
            <a:pPr marL="185738" indent="-185738" algn="just" eaLnBrk="1" hangingPunct="1">
              <a:lnSpc>
                <a:spcPct val="100000"/>
              </a:lnSpc>
              <a:buSzPct val="120000"/>
              <a:buNone/>
            </a:pPr>
            <a:r>
              <a:rPr lang="en-US" altLang="zh-CN" dirty="0" smtClean="0"/>
              <a:t>  Betelgeuse </a:t>
            </a:r>
            <a:r>
              <a:rPr lang="en-US" altLang="zh-CN" dirty="0"/>
              <a:t>and </a:t>
            </a:r>
            <a:r>
              <a:rPr lang="en-US" altLang="zh-CN" dirty="0" err="1"/>
              <a:t>Rigel</a:t>
            </a:r>
            <a:r>
              <a:rPr lang="en-US" altLang="zh-CN" dirty="0"/>
              <a:t> are stars, while Venus is a planet, not a star. Venus is smaller than a star and doesn’t make its own light.</a:t>
            </a:r>
          </a:p>
          <a:p>
            <a:pPr marL="185738" indent="-185738" algn="just" eaLnBrk="1" hangingPunct="1">
              <a:lnSpc>
                <a:spcPct val="100000"/>
              </a:lnSpc>
              <a:buSzPct val="120000"/>
              <a:buNone/>
            </a:pPr>
            <a:r>
              <a:rPr lang="en-US" b="1" dirty="0" smtClean="0"/>
              <a:t>8 </a:t>
            </a:r>
            <a:r>
              <a:rPr lang="en-US" altLang="zh-CN" b="1" dirty="0"/>
              <a:t>What advantages did the stars have over traditional  Christmas presents?</a:t>
            </a:r>
            <a:endParaRPr lang="zh-CN" altLang="en-US" dirty="0"/>
          </a:p>
          <a:p>
            <a:pPr marL="185738" indent="-185738" algn="just" eaLnBrk="1" hangingPunct="1">
              <a:lnSpc>
                <a:spcPct val="100000"/>
              </a:lnSpc>
              <a:buSzPct val="120000"/>
              <a:buNone/>
            </a:pPr>
            <a:r>
              <a:rPr lang="en-US" altLang="zh-CN" dirty="0" smtClean="0"/>
              <a:t>  The </a:t>
            </a:r>
            <a:r>
              <a:rPr lang="en-US" altLang="zh-CN" dirty="0"/>
              <a:t>stars last much longer than toys. The father says that when the toys are all broken and forgotten, the stars will still exist.</a:t>
            </a:r>
            <a:endParaRPr lang="zh-CN" altLang="en-US" dirty="0"/>
          </a:p>
          <a:p>
            <a:pPr marL="185738" indent="-185738" algn="just" eaLnBrk="1" hangingPunct="1">
              <a:lnSpc>
                <a:spcPct val="100000"/>
              </a:lnSpc>
              <a:buSzPct val="120000"/>
              <a:buNone/>
            </a:pPr>
            <a:endParaRPr lang="en-US" b="1" dirty="0" smtClean="0"/>
          </a:p>
          <a:p>
            <a:pPr marL="185738" indent="-185738" algn="just" eaLnBrk="1" hangingPunct="1">
              <a:lnSpc>
                <a:spcPct val="100000"/>
              </a:lnSpc>
              <a:buSzPct val="120000"/>
              <a:buNone/>
            </a:pPr>
            <a:endParaRPr lang="en-US" b="1" dirty="0"/>
          </a:p>
        </p:txBody>
      </p:sp>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schemeClr val="bg1"/>
                </a:solidFill>
                <a:latin typeface="Arial Black" pitchFamily="34" charset="0"/>
              </a:rPr>
              <a:t>Exercises</a:t>
            </a:r>
          </a:p>
        </p:txBody>
      </p:sp>
      <p:pic>
        <p:nvPicPr>
          <p:cNvPr id="9" name="图片 6" descr="Home">
            <a:hlinkClick r:id="rId3" action="ppaction://hlinksldjump"/>
          </p:cNvPr>
          <p:cNvPicPr>
            <a:picLocks noChangeAspect="1" noChangeArrowheads="1"/>
          </p:cNvPicPr>
          <p:nvPr/>
        </p:nvPicPr>
        <p:blipFill>
          <a:blip r:embed="rId4" cstate="print"/>
          <a:srcRect/>
          <a:stretch>
            <a:fillRect/>
          </a:stretch>
        </p:blipFill>
        <p:spPr bwMode="auto">
          <a:xfrm>
            <a:off x="8331200" y="52388"/>
            <a:ext cx="484188" cy="441325"/>
          </a:xfrm>
          <a:prstGeom prst="rect">
            <a:avLst/>
          </a:prstGeom>
          <a:noFill/>
          <a:ln w="9525">
            <a:noFill/>
            <a:miter lim="800000"/>
            <a:headEnd/>
            <a:tailEnd/>
          </a:ln>
        </p:spPr>
      </p:pic>
      <p:pic>
        <p:nvPicPr>
          <p:cNvPr id="8" name="图片 5"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pic>
        <p:nvPicPr>
          <p:cNvPr id="12" name="图片 2" descr="END"/>
          <p:cNvPicPr>
            <a:picLocks noChangeAspect="1" noChangeArrowheads="1"/>
          </p:cNvPicPr>
          <p:nvPr/>
        </p:nvPicPr>
        <p:blipFill>
          <a:blip r:embed="rId7" cstate="print"/>
          <a:srcRect/>
          <a:stretch>
            <a:fillRect/>
          </a:stretch>
        </p:blipFill>
        <p:spPr bwMode="auto">
          <a:xfrm>
            <a:off x="8176817" y="6367787"/>
            <a:ext cx="474663"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dissolve">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xEl>
                                              <p:pRg st="3" end="3"/>
                                            </p:txEl>
                                          </p:spTgt>
                                        </p:tgtEl>
                                        <p:attrNameLst>
                                          <p:attrName>style.visibility</p:attrName>
                                        </p:attrNameLst>
                                      </p:cBhvr>
                                      <p:to>
                                        <p:strVal val="visible"/>
                                      </p:to>
                                    </p:set>
                                    <p:animEffect transition="in" filter="dissolve">
                                      <p:cBhvr>
                                        <p:cTn id="12" dur="500"/>
                                        <p:tgtEl>
                                          <p:spTgt spid="10">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xEl>
                                              <p:pRg st="5" end="5"/>
                                            </p:txEl>
                                          </p:spTgt>
                                        </p:tgtEl>
                                        <p:attrNameLst>
                                          <p:attrName>style.visibility</p:attrName>
                                        </p:attrNameLst>
                                      </p:cBhvr>
                                      <p:to>
                                        <p:strVal val="visible"/>
                                      </p:to>
                                    </p:set>
                                    <p:animEffect transition="in" filter="dissolve">
                                      <p:cBhvr>
                                        <p:cTn id="17" dur="500"/>
                                        <p:tgtEl>
                                          <p:spTgt spid="10">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6387"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schemeClr val="bg1"/>
                </a:solidFill>
                <a:latin typeface="Arial Black" pitchFamily="34" charset="0"/>
              </a:rPr>
              <a:t>Exercises</a:t>
            </a:r>
          </a:p>
        </p:txBody>
      </p:sp>
      <p:pic>
        <p:nvPicPr>
          <p:cNvPr id="9"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sp>
        <p:nvSpPr>
          <p:cNvPr id="11" name="内容占位符 2"/>
          <p:cNvSpPr txBox="1">
            <a:spLocks/>
          </p:cNvSpPr>
          <p:nvPr/>
        </p:nvSpPr>
        <p:spPr bwMode="auto">
          <a:xfrm>
            <a:off x="185992" y="998203"/>
            <a:ext cx="8834438" cy="44042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28600" lvl="0" indent="-227013" eaLnBrk="1" hangingPunct="1">
              <a:spcBef>
                <a:spcPts val="1000"/>
              </a:spcBef>
              <a:defRPr/>
            </a:pPr>
            <a:r>
              <a:rPr lang="en-US" sz="2800" b="1" dirty="0" smtClean="0"/>
              <a:t>4 Choose the best summary of the passage.</a:t>
            </a:r>
          </a:p>
          <a:p>
            <a:pPr marL="228600" lvl="0" indent="-227013" algn="just" eaLnBrk="1" hangingPunct="1">
              <a:spcBef>
                <a:spcPts val="1000"/>
              </a:spcBef>
              <a:defRPr/>
            </a:pPr>
            <a:r>
              <a:rPr lang="en-US" sz="2800" dirty="0" smtClean="0"/>
              <a:t>1 The writer’s father shows his children the real meaning of Christmas by celebrating it a week later.</a:t>
            </a:r>
          </a:p>
          <a:p>
            <a:pPr marL="228600" lvl="0" indent="-227013" algn="just" eaLnBrk="1" hangingPunct="1">
              <a:spcBef>
                <a:spcPts val="1000"/>
              </a:spcBef>
              <a:defRPr/>
            </a:pPr>
            <a:r>
              <a:rPr lang="en-US" sz="2800" dirty="0" smtClean="0"/>
              <a:t>2 The writer’s family was so poor that they couldn’t afford presents for each other at Christmas.</a:t>
            </a:r>
          </a:p>
          <a:p>
            <a:pPr marL="228600" lvl="0" indent="-227013" algn="just" eaLnBrk="1" hangingPunct="1">
              <a:spcBef>
                <a:spcPts val="1000"/>
              </a:spcBef>
              <a:defRPr/>
            </a:pPr>
            <a:r>
              <a:rPr lang="en-US" sz="2800" dirty="0" smtClean="0"/>
              <a:t>3 The father showed imagination in allowing the children to choose stars as Christmas presents, instead of cheap toys.</a:t>
            </a:r>
          </a:p>
          <a:p>
            <a:pPr marL="228600" lvl="0" indent="-227013" algn="just" eaLnBrk="1" hangingPunct="1">
              <a:spcBef>
                <a:spcPts val="1000"/>
              </a:spcBef>
              <a:defRPr/>
            </a:pP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12" name="图片 2" descr="END"/>
          <p:cNvPicPr>
            <a:picLocks noChangeAspect="1" noChangeArrowheads="1"/>
          </p:cNvPicPr>
          <p:nvPr/>
        </p:nvPicPr>
        <p:blipFill>
          <a:blip r:embed="rId7" cstate="print"/>
          <a:srcRect/>
          <a:stretch>
            <a:fillRect/>
          </a:stretch>
        </p:blipFill>
        <p:spPr bwMode="auto">
          <a:xfrm>
            <a:off x="8298466" y="6316667"/>
            <a:ext cx="474663"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11">
                                            <p:txEl>
                                              <p:pRg st="3" end="3"/>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dissolve">
                                      <p:cBhvr>
                                        <p:cTn id="11"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184150" y="960120"/>
            <a:ext cx="8834438" cy="5732780"/>
          </a:xfrm>
        </p:spPr>
        <p:txBody>
          <a:bodyPr/>
          <a:lstStyle/>
          <a:p>
            <a:pPr marL="0" indent="0" eaLnBrk="1" hangingPunct="1">
              <a:buSzPct val="120000"/>
              <a:buNone/>
            </a:pPr>
            <a:r>
              <a:rPr lang="en-US" b="1" dirty="0" smtClean="0">
                <a:solidFill>
                  <a:srgbClr val="C00000"/>
                </a:solidFill>
              </a:rPr>
              <a:t>Dealing with unfamiliar words</a:t>
            </a:r>
          </a:p>
          <a:p>
            <a:pPr marL="185738" indent="-185738" eaLnBrk="1" hangingPunct="1">
              <a:buSzPct val="120000"/>
              <a:buNone/>
            </a:pPr>
            <a:endParaRPr lang="en-US" b="1" dirty="0" smtClean="0"/>
          </a:p>
          <a:p>
            <a:pPr marL="357188" indent="-357188" algn="just" eaLnBrk="1" hangingPunct="1">
              <a:buSzPct val="120000"/>
              <a:buNone/>
              <a:tabLst>
                <a:tab pos="357188" algn="l"/>
              </a:tabLst>
            </a:pPr>
            <a:r>
              <a:rPr lang="en-US" b="1" dirty="0" smtClean="0"/>
              <a:t>5 </a:t>
            </a:r>
            <a:r>
              <a:rPr lang="en-US" b="1" dirty="0" smtClean="0">
                <a:hlinkClick r:id="" action="ppaction://hlinkshowjump?jump=nextslide"/>
              </a:rPr>
              <a:t>Complete the paragraph with the correct form of the words below.</a:t>
            </a:r>
            <a:endParaRPr lang="en-US" b="1" dirty="0" smtClean="0"/>
          </a:p>
          <a:p>
            <a:pPr marL="357188" indent="-357188" algn="just" eaLnBrk="1" hangingPunct="1">
              <a:buSzPct val="120000"/>
              <a:buNone/>
              <a:tabLst>
                <a:tab pos="357188" algn="l"/>
              </a:tabLst>
            </a:pPr>
            <a:r>
              <a:rPr lang="en-US" b="1" dirty="0" smtClean="0"/>
              <a:t>6 </a:t>
            </a:r>
            <a:r>
              <a:rPr lang="en-US" b="1" dirty="0" smtClean="0">
                <a:hlinkClick r:id="rId3" action="ppaction://hlinksldjump"/>
              </a:rPr>
              <a:t>Replace the underlined words with the correct form of the words below.</a:t>
            </a:r>
            <a:endParaRPr lang="en-US" b="1" dirty="0" smtClean="0"/>
          </a:p>
          <a:p>
            <a:pPr marL="357188" lvl="0" indent="-357188" algn="just" eaLnBrk="1" hangingPunct="1">
              <a:buSzPct val="120000"/>
              <a:buNone/>
              <a:tabLst>
                <a:tab pos="357188" algn="l"/>
              </a:tabLst>
            </a:pPr>
            <a:r>
              <a:rPr lang="en-US" b="1" dirty="0" smtClean="0"/>
              <a:t>7 </a:t>
            </a:r>
            <a:r>
              <a:rPr lang="en-US" b="1" dirty="0" smtClean="0">
                <a:hlinkClick r:id="rId4" action="ppaction://hlinksldjump"/>
              </a:rPr>
              <a:t>Answer the questions about the following words and expressions.</a:t>
            </a:r>
            <a:endParaRPr lang="en-US" b="1" dirty="0" smtClean="0"/>
          </a:p>
          <a:p>
            <a:pPr marL="0" indent="0" eaLnBrk="1" hangingPunct="1">
              <a:buSzPct val="120000"/>
              <a:buNone/>
            </a:pPr>
            <a:endParaRPr lang="en-US" b="1" dirty="0" smtClean="0"/>
          </a:p>
          <a:p>
            <a:pPr marL="0" indent="0" eaLnBrk="1" hangingPunct="1">
              <a:buSzPct val="120000"/>
              <a:buNone/>
            </a:pPr>
            <a:r>
              <a:rPr lang="en-US" dirty="0" smtClean="0"/>
              <a:t/>
            </a:r>
            <a:br>
              <a:rPr lang="en-US" dirty="0" smtClean="0"/>
            </a:br>
            <a:endParaRPr lang="zh-CN" altLang="en-US" dirty="0"/>
          </a:p>
        </p:txBody>
      </p:sp>
      <p:pic>
        <p:nvPicPr>
          <p:cNvPr id="16387" name="图片 5"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schemeClr val="bg1"/>
                </a:solidFill>
                <a:latin typeface="Arial Black" pitchFamily="34" charset="0"/>
              </a:rPr>
              <a:t>Exercises</a:t>
            </a:r>
          </a:p>
        </p:txBody>
      </p:sp>
      <p:pic>
        <p:nvPicPr>
          <p:cNvPr id="9"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184150" y="627063"/>
            <a:ext cx="8834438" cy="6065837"/>
          </a:xfrm>
        </p:spPr>
        <p:txBody>
          <a:bodyPr/>
          <a:lstStyle/>
          <a:p>
            <a:pPr marL="0" indent="0" algn="just" eaLnBrk="1" hangingPunct="1">
              <a:lnSpc>
                <a:spcPct val="100000"/>
              </a:lnSpc>
              <a:buSzPct val="120000"/>
              <a:buNone/>
            </a:pPr>
            <a:r>
              <a:rPr lang="en-US" b="1" dirty="0" smtClean="0"/>
              <a:t>5 Complete the paragraph with the correct form of the words below.</a:t>
            </a:r>
          </a:p>
          <a:p>
            <a:pPr marL="0" indent="0" algn="ctr" eaLnBrk="1" hangingPunct="1">
              <a:lnSpc>
                <a:spcPct val="100000"/>
              </a:lnSpc>
              <a:buSzPct val="120000"/>
              <a:buNone/>
            </a:pPr>
            <a:r>
              <a:rPr lang="en-US" dirty="0" smtClean="0">
                <a:solidFill>
                  <a:srgbClr val="C00000"/>
                </a:solidFill>
              </a:rPr>
              <a:t>deceive          descendant          horizon </a:t>
            </a:r>
          </a:p>
          <a:p>
            <a:pPr marL="0" indent="0" algn="ctr" eaLnBrk="1" hangingPunct="1">
              <a:lnSpc>
                <a:spcPct val="100000"/>
              </a:lnSpc>
              <a:buSzPct val="120000"/>
              <a:buNone/>
            </a:pPr>
            <a:r>
              <a:rPr lang="en-US" dirty="0" smtClean="0">
                <a:solidFill>
                  <a:srgbClr val="C00000"/>
                </a:solidFill>
              </a:rPr>
              <a:t>layer          magnetic           twinkle</a:t>
            </a:r>
          </a:p>
          <a:p>
            <a:pPr marL="0" indent="0" algn="just" eaLnBrk="1" hangingPunct="1">
              <a:lnSpc>
                <a:spcPct val="100000"/>
              </a:lnSpc>
              <a:buSzPct val="120000"/>
              <a:buNone/>
            </a:pPr>
            <a:r>
              <a:rPr lang="en-US" dirty="0" smtClean="0"/>
              <a:t>What can you see in the night sky? First, look for what appears to be the brightest object. Does it (1) __________ or does it glow? If it glows, it’s probably a planet. If not, it’s probably a star. Most nights the brightest object is the planet of Venus. Look towards the (2) __________ and then look up directly above you, and then back again. But don’t allow Venus to (3)__________ you.</a:t>
            </a:r>
            <a:endParaRPr lang="zh-CN" altLang="en-US" dirty="0"/>
          </a:p>
        </p:txBody>
      </p:sp>
      <p:pic>
        <p:nvPicPr>
          <p:cNvPr id="16387"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schemeClr val="bg1"/>
                </a:solidFill>
                <a:latin typeface="Arial Black" pitchFamily="34" charset="0"/>
              </a:rPr>
              <a:t>Exercises</a:t>
            </a:r>
          </a:p>
        </p:txBody>
      </p:sp>
      <p:pic>
        <p:nvPicPr>
          <p:cNvPr id="9"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sp>
        <p:nvSpPr>
          <p:cNvPr id="6" name="TextBox 5"/>
          <p:cNvSpPr txBox="1"/>
          <p:nvPr/>
        </p:nvSpPr>
        <p:spPr>
          <a:xfrm>
            <a:off x="7253426" y="3126257"/>
            <a:ext cx="1507524" cy="523220"/>
          </a:xfrm>
          <a:prstGeom prst="rect">
            <a:avLst/>
          </a:prstGeom>
          <a:noFill/>
        </p:spPr>
        <p:txBody>
          <a:bodyPr wrap="square" rtlCol="0">
            <a:spAutoFit/>
          </a:bodyPr>
          <a:lstStyle/>
          <a:p>
            <a:r>
              <a:rPr lang="en-US" altLang="zh-CN" sz="2800" dirty="0" smtClean="0">
                <a:solidFill>
                  <a:srgbClr val="FF0000"/>
                </a:solidFill>
              </a:rPr>
              <a:t>twinkle</a:t>
            </a:r>
            <a:endParaRPr lang="zh-CN" altLang="en-US" sz="2800" dirty="0">
              <a:solidFill>
                <a:srgbClr val="FF0000"/>
              </a:solidFill>
            </a:endParaRPr>
          </a:p>
        </p:txBody>
      </p:sp>
      <p:sp>
        <p:nvSpPr>
          <p:cNvPr id="7" name="TextBox 6"/>
          <p:cNvSpPr txBox="1"/>
          <p:nvPr/>
        </p:nvSpPr>
        <p:spPr>
          <a:xfrm>
            <a:off x="5873588" y="4415479"/>
            <a:ext cx="1507524" cy="523220"/>
          </a:xfrm>
          <a:prstGeom prst="rect">
            <a:avLst/>
          </a:prstGeom>
          <a:noFill/>
        </p:spPr>
        <p:txBody>
          <a:bodyPr wrap="square" rtlCol="0">
            <a:spAutoFit/>
          </a:bodyPr>
          <a:lstStyle/>
          <a:p>
            <a:r>
              <a:rPr lang="en-US" altLang="zh-CN" sz="2800" dirty="0" smtClean="0">
                <a:solidFill>
                  <a:srgbClr val="FF0000"/>
                </a:solidFill>
              </a:rPr>
              <a:t>horizon</a:t>
            </a:r>
            <a:endParaRPr lang="zh-CN" altLang="en-US" sz="2800" dirty="0">
              <a:solidFill>
                <a:srgbClr val="FF0000"/>
              </a:solidFill>
            </a:endParaRPr>
          </a:p>
        </p:txBody>
      </p:sp>
      <p:sp>
        <p:nvSpPr>
          <p:cNvPr id="8" name="TextBox 7"/>
          <p:cNvSpPr txBox="1"/>
          <p:nvPr/>
        </p:nvSpPr>
        <p:spPr>
          <a:xfrm>
            <a:off x="3028762" y="5243381"/>
            <a:ext cx="1507524" cy="523220"/>
          </a:xfrm>
          <a:prstGeom prst="rect">
            <a:avLst/>
          </a:prstGeom>
          <a:noFill/>
        </p:spPr>
        <p:txBody>
          <a:bodyPr wrap="square" rtlCol="0">
            <a:spAutoFit/>
          </a:bodyPr>
          <a:lstStyle/>
          <a:p>
            <a:r>
              <a:rPr lang="en-US" altLang="zh-CN" sz="2800" dirty="0" smtClean="0">
                <a:solidFill>
                  <a:srgbClr val="FF0000"/>
                </a:solidFill>
              </a:rPr>
              <a:t>deceive</a:t>
            </a:r>
            <a:endParaRPr lang="zh-CN" altLang="en-US" sz="2800" dirty="0">
              <a:solidFill>
                <a:srgbClr val="FF0000"/>
              </a:solidFill>
            </a:endParaRPr>
          </a:p>
        </p:txBody>
      </p:sp>
      <p:pic>
        <p:nvPicPr>
          <p:cNvPr id="11" name="图片 12" descr="MORE"/>
          <p:cNvPicPr>
            <a:picLocks noChangeAspect="1" noChangeArrowheads="1"/>
          </p:cNvPicPr>
          <p:nvPr/>
        </p:nvPicPr>
        <p:blipFill>
          <a:blip r:embed="rId7" cstate="print"/>
          <a:srcRect/>
          <a:stretch>
            <a:fillRect/>
          </a:stretch>
        </p:blipFill>
        <p:spPr bwMode="auto">
          <a:xfrm>
            <a:off x="7991475" y="6262688"/>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184150" y="627063"/>
            <a:ext cx="8834438" cy="6065837"/>
          </a:xfrm>
        </p:spPr>
        <p:txBody>
          <a:bodyPr/>
          <a:lstStyle/>
          <a:p>
            <a:pPr marL="0" indent="0" algn="ctr" eaLnBrk="1" hangingPunct="1">
              <a:lnSpc>
                <a:spcPct val="100000"/>
              </a:lnSpc>
              <a:buSzPct val="120000"/>
              <a:buNone/>
            </a:pPr>
            <a:r>
              <a:rPr lang="en-US" dirty="0" smtClean="0">
                <a:solidFill>
                  <a:srgbClr val="C00000"/>
                </a:solidFill>
              </a:rPr>
              <a:t>deceive              descendant              horizon </a:t>
            </a:r>
          </a:p>
          <a:p>
            <a:pPr marL="0" indent="0" algn="ctr" eaLnBrk="1" hangingPunct="1">
              <a:lnSpc>
                <a:spcPct val="100000"/>
              </a:lnSpc>
              <a:buSzPct val="120000"/>
              <a:buNone/>
            </a:pPr>
            <a:r>
              <a:rPr lang="en-US" dirty="0" smtClean="0">
                <a:solidFill>
                  <a:srgbClr val="C00000"/>
                </a:solidFill>
              </a:rPr>
              <a:t>layer          magnetic           twinkle</a:t>
            </a:r>
          </a:p>
          <a:p>
            <a:pPr marL="0" indent="0" eaLnBrk="1" hangingPunct="1">
              <a:lnSpc>
                <a:spcPct val="100000"/>
              </a:lnSpc>
              <a:buSzPct val="120000"/>
              <a:buNone/>
            </a:pPr>
            <a:endParaRPr lang="en-US" dirty="0" smtClean="0"/>
          </a:p>
          <a:p>
            <a:pPr marL="0" indent="0" algn="just" eaLnBrk="1" hangingPunct="1">
              <a:lnSpc>
                <a:spcPct val="100000"/>
              </a:lnSpc>
              <a:buSzPct val="120000"/>
              <a:buNone/>
            </a:pPr>
            <a:r>
              <a:rPr lang="en-US" dirty="0" smtClean="0"/>
              <a:t>In comparison with the stars, it’s bright because it’s close. The glow from the (4)_________ of stars in the rest of the sky comes from many light years away. The light emitted as you gaze at the stars will only be seen by your (5) ____________many years in the future. Finally, look towards the north to see the North Star. This is of course outside the Earth’s (6)________ field, so it’s what we call “true north”.</a:t>
            </a:r>
            <a:endParaRPr lang="en-US" dirty="0" smtClean="0">
              <a:solidFill>
                <a:srgbClr val="C00000"/>
              </a:solidFill>
            </a:endParaRPr>
          </a:p>
        </p:txBody>
      </p:sp>
      <p:pic>
        <p:nvPicPr>
          <p:cNvPr id="16387" name="图片 5" descr="Back">
            <a:hlinkClick r:id="" action="ppaction://hlinkshowjump?jump=previousslide"/>
          </p:cNvPr>
          <p:cNvPicPr>
            <a:picLocks noChangeAspect="1" noChangeArrowheads="1"/>
          </p:cNvPicPr>
          <p:nvPr/>
        </p:nvPicPr>
        <p:blipFill>
          <a:blip r:embed="rId3"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schemeClr val="bg1"/>
                </a:solidFill>
                <a:latin typeface="Arial Black" pitchFamily="34" charset="0"/>
              </a:rPr>
              <a:t>Exercises</a:t>
            </a:r>
          </a:p>
        </p:txBody>
      </p:sp>
      <p:pic>
        <p:nvPicPr>
          <p:cNvPr id="9" name="图片 6" descr="Home">
            <a:hlinkClick r:id="rId4" action="ppaction://hlinksldjump"/>
          </p:cNvPr>
          <p:cNvPicPr>
            <a:picLocks noChangeAspect="1" noChangeArrowheads="1"/>
          </p:cNvPicPr>
          <p:nvPr/>
        </p:nvPicPr>
        <p:blipFill>
          <a:blip r:embed="rId5" cstate="print"/>
          <a:srcRect/>
          <a:stretch>
            <a:fillRect/>
          </a:stretch>
        </p:blipFill>
        <p:spPr bwMode="auto">
          <a:xfrm>
            <a:off x="8331200" y="52388"/>
            <a:ext cx="484188" cy="441325"/>
          </a:xfrm>
          <a:prstGeom prst="rect">
            <a:avLst/>
          </a:prstGeom>
          <a:noFill/>
          <a:ln w="9525">
            <a:noFill/>
            <a:miter lim="800000"/>
            <a:headEnd/>
            <a:tailEnd/>
          </a:ln>
        </p:spPr>
      </p:pic>
      <p:sp>
        <p:nvSpPr>
          <p:cNvPr id="6" name="TextBox 5"/>
          <p:cNvSpPr txBox="1"/>
          <p:nvPr/>
        </p:nvSpPr>
        <p:spPr>
          <a:xfrm>
            <a:off x="3630116" y="2655889"/>
            <a:ext cx="1507524" cy="523220"/>
          </a:xfrm>
          <a:prstGeom prst="rect">
            <a:avLst/>
          </a:prstGeom>
          <a:noFill/>
        </p:spPr>
        <p:txBody>
          <a:bodyPr wrap="square" rtlCol="0">
            <a:spAutoFit/>
          </a:bodyPr>
          <a:lstStyle/>
          <a:p>
            <a:pPr algn="ctr"/>
            <a:r>
              <a:rPr lang="en-US" altLang="zh-CN" sz="2800" dirty="0" smtClean="0">
                <a:solidFill>
                  <a:srgbClr val="FF0000"/>
                </a:solidFill>
              </a:rPr>
              <a:t>layer</a:t>
            </a:r>
            <a:endParaRPr lang="zh-CN" altLang="en-US" sz="2800" dirty="0">
              <a:solidFill>
                <a:srgbClr val="FF0000"/>
              </a:solidFill>
            </a:endParaRPr>
          </a:p>
        </p:txBody>
      </p:sp>
      <p:sp>
        <p:nvSpPr>
          <p:cNvPr id="7" name="TextBox 6"/>
          <p:cNvSpPr txBox="1"/>
          <p:nvPr/>
        </p:nvSpPr>
        <p:spPr>
          <a:xfrm>
            <a:off x="265800" y="3958298"/>
            <a:ext cx="2236563" cy="523220"/>
          </a:xfrm>
          <a:prstGeom prst="rect">
            <a:avLst/>
          </a:prstGeom>
          <a:noFill/>
        </p:spPr>
        <p:txBody>
          <a:bodyPr wrap="square" rtlCol="0">
            <a:spAutoFit/>
          </a:bodyPr>
          <a:lstStyle/>
          <a:p>
            <a:pPr algn="ctr"/>
            <a:r>
              <a:rPr lang="en-US" altLang="zh-CN" sz="2800" dirty="0" smtClean="0">
                <a:solidFill>
                  <a:srgbClr val="FF0000"/>
                </a:solidFill>
              </a:rPr>
              <a:t>descendants</a:t>
            </a:r>
            <a:endParaRPr lang="zh-CN" altLang="en-US" sz="2800" dirty="0">
              <a:solidFill>
                <a:srgbClr val="FF0000"/>
              </a:solidFill>
            </a:endParaRPr>
          </a:p>
        </p:txBody>
      </p:sp>
      <p:sp>
        <p:nvSpPr>
          <p:cNvPr id="8" name="TextBox 7"/>
          <p:cNvSpPr txBox="1"/>
          <p:nvPr/>
        </p:nvSpPr>
        <p:spPr>
          <a:xfrm>
            <a:off x="3584486" y="4813937"/>
            <a:ext cx="1655795" cy="523220"/>
          </a:xfrm>
          <a:prstGeom prst="rect">
            <a:avLst/>
          </a:prstGeom>
          <a:noFill/>
        </p:spPr>
        <p:txBody>
          <a:bodyPr wrap="square" rtlCol="0">
            <a:spAutoFit/>
          </a:bodyPr>
          <a:lstStyle/>
          <a:p>
            <a:r>
              <a:rPr lang="en-US" altLang="zh-CN" sz="2800" dirty="0" smtClean="0">
                <a:solidFill>
                  <a:srgbClr val="FF0000"/>
                </a:solidFill>
              </a:rPr>
              <a:t>magnetic</a:t>
            </a:r>
            <a:endParaRPr lang="zh-CN" altLang="en-US" sz="2800" dirty="0">
              <a:solidFill>
                <a:srgbClr val="FF0000"/>
              </a:solidFill>
            </a:endParaRPr>
          </a:p>
        </p:txBody>
      </p:sp>
      <p:pic>
        <p:nvPicPr>
          <p:cNvPr id="11" name="图片 2" descr="END"/>
          <p:cNvPicPr>
            <a:picLocks noChangeAspect="1" noChangeArrowheads="1"/>
          </p:cNvPicPr>
          <p:nvPr/>
        </p:nvPicPr>
        <p:blipFill>
          <a:blip r:embed="rId6" cstate="print"/>
          <a:srcRect/>
          <a:stretch>
            <a:fillRect/>
          </a:stretch>
        </p:blipFill>
        <p:spPr bwMode="auto">
          <a:xfrm>
            <a:off x="8414149" y="6367787"/>
            <a:ext cx="474663"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184150" y="627063"/>
            <a:ext cx="8834438" cy="6065837"/>
          </a:xfrm>
        </p:spPr>
        <p:txBody>
          <a:bodyPr/>
          <a:lstStyle/>
          <a:p>
            <a:pPr marL="185738" indent="-185738" algn="just" eaLnBrk="1" hangingPunct="1">
              <a:lnSpc>
                <a:spcPct val="85000"/>
              </a:lnSpc>
              <a:buSzPct val="120000"/>
              <a:buNone/>
            </a:pPr>
            <a:r>
              <a:rPr lang="en-US" b="1" dirty="0" smtClean="0"/>
              <a:t>6 Replace the underlined words with the correct form of the words below.</a:t>
            </a:r>
          </a:p>
          <a:p>
            <a:pPr marL="185738" indent="-185738" algn="ctr" eaLnBrk="1" hangingPunct="1">
              <a:lnSpc>
                <a:spcPct val="85000"/>
              </a:lnSpc>
              <a:buSzPct val="120000"/>
              <a:buNone/>
            </a:pPr>
            <a:r>
              <a:rPr lang="en-US" dirty="0" smtClean="0">
                <a:solidFill>
                  <a:srgbClr val="C00000"/>
                </a:solidFill>
              </a:rPr>
              <a:t>junk    label    logic    marble    myth</a:t>
            </a:r>
          </a:p>
          <a:p>
            <a:pPr marL="185738" indent="-185738" algn="just" eaLnBrk="1" hangingPunct="1">
              <a:lnSpc>
                <a:spcPct val="85000"/>
              </a:lnSpc>
              <a:buSzPct val="120000"/>
              <a:buNone/>
            </a:pPr>
            <a:r>
              <a:rPr lang="en-US" dirty="0" smtClean="0"/>
              <a:t>1 One of the cheapest presents you can get for children is a bag of </a:t>
            </a:r>
            <a:r>
              <a:rPr lang="en-US" u="sng" dirty="0" smtClean="0"/>
              <a:t>small </a:t>
            </a:r>
            <a:r>
              <a:rPr lang="en-US" u="sng" dirty="0" err="1" smtClean="0"/>
              <a:t>coloured</a:t>
            </a:r>
            <a:r>
              <a:rPr lang="en-US" u="sng" dirty="0" smtClean="0"/>
              <a:t> glass balls</a:t>
            </a:r>
            <a:r>
              <a:rPr lang="en-US" dirty="0" smtClean="0"/>
              <a:t>.</a:t>
            </a:r>
          </a:p>
          <a:p>
            <a:pPr marL="185738" indent="-185738" algn="just" eaLnBrk="1" hangingPunct="1">
              <a:lnSpc>
                <a:spcPct val="85000"/>
              </a:lnSpc>
              <a:buSzPct val="120000"/>
              <a:buNone/>
            </a:pPr>
            <a:r>
              <a:rPr lang="en-US" dirty="0" smtClean="0"/>
              <a:t>2 Most people keep too much </a:t>
            </a:r>
            <a:r>
              <a:rPr lang="en-US" u="sng" dirty="0" smtClean="0"/>
              <a:t>rubbish</a:t>
            </a:r>
            <a:r>
              <a:rPr lang="en-US" dirty="0" smtClean="0"/>
              <a:t> in their garage and should throw something out.</a:t>
            </a:r>
          </a:p>
          <a:p>
            <a:pPr marL="185738" indent="-185738" algn="just" eaLnBrk="1" hangingPunct="1">
              <a:lnSpc>
                <a:spcPct val="85000"/>
              </a:lnSpc>
              <a:buSzPct val="120000"/>
              <a:buNone/>
            </a:pPr>
            <a:r>
              <a:rPr lang="en-US" dirty="0" smtClean="0"/>
              <a:t>3 The </a:t>
            </a:r>
            <a:r>
              <a:rPr lang="en-US" u="sng" dirty="0" smtClean="0"/>
              <a:t>tag</a:t>
            </a:r>
            <a:r>
              <a:rPr lang="en-US" dirty="0" smtClean="0"/>
              <a:t> on the sweater says large, but it feels quite tight.</a:t>
            </a:r>
          </a:p>
          <a:p>
            <a:pPr marL="185738" indent="-185738" algn="just" eaLnBrk="1" hangingPunct="1">
              <a:lnSpc>
                <a:spcPct val="85000"/>
              </a:lnSpc>
              <a:buSzPct val="120000"/>
              <a:buNone/>
            </a:pPr>
            <a:endParaRPr lang="en-US" dirty="0" smtClean="0"/>
          </a:p>
          <a:p>
            <a:pPr marL="185738" indent="-185738" algn="just" eaLnBrk="1" hangingPunct="1">
              <a:lnSpc>
                <a:spcPct val="85000"/>
              </a:lnSpc>
              <a:buSzPct val="120000"/>
              <a:buNone/>
            </a:pPr>
            <a:r>
              <a:rPr lang="en-US" dirty="0" smtClean="0"/>
              <a:t>4 Many of the stories about how the universe was formed are purely </a:t>
            </a:r>
            <a:r>
              <a:rPr lang="en-US" u="sng" dirty="0" smtClean="0"/>
              <a:t>fictional</a:t>
            </a:r>
            <a:r>
              <a:rPr lang="en-US" dirty="0" smtClean="0"/>
              <a:t>.</a:t>
            </a:r>
          </a:p>
          <a:p>
            <a:pPr marL="185738" indent="-185738" algn="just" eaLnBrk="1" hangingPunct="1">
              <a:lnSpc>
                <a:spcPct val="85000"/>
              </a:lnSpc>
              <a:buSzPct val="120000"/>
              <a:buNone/>
            </a:pPr>
            <a:r>
              <a:rPr lang="en-US" dirty="0" smtClean="0"/>
              <a:t>5 It’s certainly </a:t>
            </a:r>
            <a:r>
              <a:rPr lang="en-US" u="sng" dirty="0" smtClean="0"/>
              <a:t>reasonable</a:t>
            </a:r>
            <a:r>
              <a:rPr lang="en-US" dirty="0" smtClean="0"/>
              <a:t> not to believe in Santa Claus, but the Christmas story is full of irrational events.</a:t>
            </a:r>
            <a:endParaRPr lang="zh-CN" altLang="en-US" dirty="0"/>
          </a:p>
        </p:txBody>
      </p:sp>
      <p:pic>
        <p:nvPicPr>
          <p:cNvPr id="16387"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schemeClr val="bg1"/>
                </a:solidFill>
                <a:latin typeface="Arial Black" pitchFamily="34" charset="0"/>
              </a:rPr>
              <a:t>Exercises</a:t>
            </a:r>
          </a:p>
        </p:txBody>
      </p:sp>
      <p:pic>
        <p:nvPicPr>
          <p:cNvPr id="9"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sp>
        <p:nvSpPr>
          <p:cNvPr id="6" name="TextBox 5"/>
          <p:cNvSpPr txBox="1"/>
          <p:nvPr/>
        </p:nvSpPr>
        <p:spPr>
          <a:xfrm>
            <a:off x="5062136" y="2248927"/>
            <a:ext cx="1507524" cy="523220"/>
          </a:xfrm>
          <a:prstGeom prst="rect">
            <a:avLst/>
          </a:prstGeom>
          <a:noFill/>
        </p:spPr>
        <p:txBody>
          <a:bodyPr wrap="square" rtlCol="0">
            <a:spAutoFit/>
          </a:bodyPr>
          <a:lstStyle/>
          <a:p>
            <a:pPr algn="r"/>
            <a:r>
              <a:rPr lang="en-US" altLang="zh-CN" sz="2800" dirty="0" smtClean="0">
                <a:solidFill>
                  <a:srgbClr val="FF0000"/>
                </a:solidFill>
              </a:rPr>
              <a:t>marbles</a:t>
            </a:r>
            <a:endParaRPr lang="zh-CN" altLang="en-US" sz="2800" dirty="0">
              <a:solidFill>
                <a:srgbClr val="FF0000"/>
              </a:solidFill>
            </a:endParaRPr>
          </a:p>
        </p:txBody>
      </p:sp>
      <p:sp>
        <p:nvSpPr>
          <p:cNvPr id="7" name="TextBox 6"/>
          <p:cNvSpPr txBox="1"/>
          <p:nvPr/>
        </p:nvSpPr>
        <p:spPr>
          <a:xfrm>
            <a:off x="4424583" y="3126256"/>
            <a:ext cx="1062681" cy="523220"/>
          </a:xfrm>
          <a:prstGeom prst="rect">
            <a:avLst/>
          </a:prstGeom>
          <a:noFill/>
        </p:spPr>
        <p:txBody>
          <a:bodyPr wrap="square" rtlCol="0">
            <a:spAutoFit/>
          </a:bodyPr>
          <a:lstStyle/>
          <a:p>
            <a:pPr algn="r"/>
            <a:r>
              <a:rPr lang="en-US" altLang="zh-CN" sz="2800" dirty="0" smtClean="0">
                <a:solidFill>
                  <a:srgbClr val="FF0000"/>
                </a:solidFill>
              </a:rPr>
              <a:t>junk</a:t>
            </a:r>
            <a:endParaRPr lang="zh-CN" altLang="en-US" sz="2800" dirty="0">
              <a:solidFill>
                <a:srgbClr val="FF0000"/>
              </a:solidFill>
            </a:endParaRPr>
          </a:p>
        </p:txBody>
      </p:sp>
      <p:sp>
        <p:nvSpPr>
          <p:cNvPr id="8" name="TextBox 7"/>
          <p:cNvSpPr txBox="1"/>
          <p:nvPr/>
        </p:nvSpPr>
        <p:spPr>
          <a:xfrm>
            <a:off x="1709344" y="4069489"/>
            <a:ext cx="1062681" cy="523220"/>
          </a:xfrm>
          <a:prstGeom prst="rect">
            <a:avLst/>
          </a:prstGeom>
          <a:noFill/>
        </p:spPr>
        <p:txBody>
          <a:bodyPr wrap="square" rtlCol="0">
            <a:spAutoFit/>
          </a:bodyPr>
          <a:lstStyle/>
          <a:p>
            <a:pPr algn="r"/>
            <a:r>
              <a:rPr lang="en-US" altLang="zh-CN" sz="2800" dirty="0" smtClean="0">
                <a:solidFill>
                  <a:srgbClr val="FF0000"/>
                </a:solidFill>
              </a:rPr>
              <a:t>label</a:t>
            </a:r>
            <a:endParaRPr lang="zh-CN" altLang="en-US" sz="2800" dirty="0">
              <a:solidFill>
                <a:srgbClr val="FF0000"/>
              </a:solidFill>
            </a:endParaRPr>
          </a:p>
        </p:txBody>
      </p:sp>
      <p:sp>
        <p:nvSpPr>
          <p:cNvPr id="11" name="TextBox 10"/>
          <p:cNvSpPr txBox="1"/>
          <p:nvPr/>
        </p:nvSpPr>
        <p:spPr>
          <a:xfrm>
            <a:off x="3233260" y="4971531"/>
            <a:ext cx="1507524" cy="523220"/>
          </a:xfrm>
          <a:prstGeom prst="rect">
            <a:avLst/>
          </a:prstGeom>
          <a:noFill/>
        </p:spPr>
        <p:txBody>
          <a:bodyPr wrap="square" rtlCol="0">
            <a:spAutoFit/>
          </a:bodyPr>
          <a:lstStyle/>
          <a:p>
            <a:pPr algn="r"/>
            <a:r>
              <a:rPr lang="en-US" altLang="zh-CN" sz="2800" dirty="0" smtClean="0">
                <a:solidFill>
                  <a:srgbClr val="FF0000"/>
                </a:solidFill>
              </a:rPr>
              <a:t>mythical</a:t>
            </a:r>
            <a:endParaRPr lang="zh-CN" altLang="en-US" sz="2800" dirty="0">
              <a:solidFill>
                <a:srgbClr val="FF0000"/>
              </a:solidFill>
            </a:endParaRPr>
          </a:p>
        </p:txBody>
      </p:sp>
      <p:sp>
        <p:nvSpPr>
          <p:cNvPr id="12" name="TextBox 11"/>
          <p:cNvSpPr txBox="1"/>
          <p:nvPr/>
        </p:nvSpPr>
        <p:spPr>
          <a:xfrm>
            <a:off x="6797527" y="5787075"/>
            <a:ext cx="1330410" cy="523220"/>
          </a:xfrm>
          <a:prstGeom prst="rect">
            <a:avLst/>
          </a:prstGeom>
          <a:noFill/>
        </p:spPr>
        <p:txBody>
          <a:bodyPr wrap="square" rtlCol="0">
            <a:spAutoFit/>
          </a:bodyPr>
          <a:lstStyle/>
          <a:p>
            <a:pPr algn="r"/>
            <a:r>
              <a:rPr lang="en-US" altLang="zh-CN" sz="2800" dirty="0" smtClean="0">
                <a:solidFill>
                  <a:srgbClr val="FF0000"/>
                </a:solidFill>
              </a:rPr>
              <a:t>logical</a:t>
            </a:r>
            <a:endParaRPr lang="zh-CN" altLang="en-US" sz="2800" dirty="0">
              <a:solidFill>
                <a:srgbClr val="FF0000"/>
              </a:solidFill>
            </a:endParaRPr>
          </a:p>
        </p:txBody>
      </p:sp>
      <p:pic>
        <p:nvPicPr>
          <p:cNvPr id="13" name="图片 2" descr="END"/>
          <p:cNvPicPr>
            <a:picLocks noChangeAspect="1" noChangeArrowheads="1"/>
          </p:cNvPicPr>
          <p:nvPr/>
        </p:nvPicPr>
        <p:blipFill>
          <a:blip r:embed="rId7" cstate="print"/>
          <a:srcRect/>
          <a:stretch>
            <a:fillRect/>
          </a:stretch>
        </p:blipFill>
        <p:spPr bwMode="auto">
          <a:xfrm>
            <a:off x="8414149" y="6367787"/>
            <a:ext cx="474663"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dissolv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dissolve">
                                      <p:cBhvr>
                                        <p:cTn id="32"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1" grpId="0"/>
      <p:bldP spid="12"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184150" y="627063"/>
            <a:ext cx="8834438" cy="6065837"/>
          </a:xfrm>
        </p:spPr>
        <p:txBody>
          <a:bodyPr/>
          <a:lstStyle/>
          <a:p>
            <a:pPr marL="185738" indent="-185738" algn="just" eaLnBrk="1" hangingPunct="1">
              <a:buSzPct val="120000"/>
              <a:buNone/>
            </a:pPr>
            <a:r>
              <a:rPr lang="en-US" b="1" smtClean="0"/>
              <a:t>7 Answer the questions about the following words and expressions.</a:t>
            </a:r>
          </a:p>
          <a:p>
            <a:pPr marL="185738" indent="-185738" algn="just" eaLnBrk="1" hangingPunct="1">
              <a:buSzPct val="120000"/>
              <a:buNone/>
            </a:pPr>
            <a:endParaRPr lang="en-US" smtClean="0"/>
          </a:p>
          <a:p>
            <a:pPr marL="185738" indent="-185738" algn="just" eaLnBrk="1" hangingPunct="1">
              <a:buSzPct val="120000"/>
              <a:buNone/>
            </a:pPr>
            <a:r>
              <a:rPr lang="en-US" smtClean="0"/>
              <a:t>1 Is an elf likely to be (a) a real-life workman, or (b) a small imaginary person with special powers?</a:t>
            </a:r>
          </a:p>
          <a:p>
            <a:pPr marL="185738" indent="-185738" algn="just" eaLnBrk="1" hangingPunct="1">
              <a:buSzPct val="120000"/>
              <a:buNone/>
            </a:pPr>
            <a:r>
              <a:rPr lang="en-US" smtClean="0"/>
              <a:t>2 When someone has been brainwashed, have they (a) been forced to believe or do something, or (b) chosen their own beliefs or course of action? </a:t>
            </a:r>
          </a:p>
          <a:p>
            <a:pPr marL="185738" indent="-185738" algn="just" eaLnBrk="1" hangingPunct="1">
              <a:buSzPct val="120000"/>
              <a:buNone/>
            </a:pPr>
            <a:r>
              <a:rPr lang="en-US" smtClean="0"/>
              <a:t>3 Is a foreman likely to be (a) a worker, or (b) a man in charge of workers?</a:t>
            </a:r>
            <a:endParaRPr lang="zh-CN" altLang="en-US" dirty="0"/>
          </a:p>
        </p:txBody>
      </p:sp>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schemeClr val="bg1"/>
                </a:solidFill>
                <a:latin typeface="Arial Black" pitchFamily="34" charset="0"/>
              </a:rPr>
              <a:t>Exercises</a:t>
            </a:r>
          </a:p>
        </p:txBody>
      </p:sp>
      <p:pic>
        <p:nvPicPr>
          <p:cNvPr id="9" name="图片 6" descr="Home">
            <a:hlinkClick r:id="rId3" action="ppaction://hlinksldjump"/>
          </p:cNvPr>
          <p:cNvPicPr>
            <a:picLocks noChangeAspect="1" noChangeArrowheads="1"/>
          </p:cNvPicPr>
          <p:nvPr/>
        </p:nvPicPr>
        <p:blipFill>
          <a:blip r:embed="rId4" cstate="print"/>
          <a:srcRect/>
          <a:stretch>
            <a:fillRect/>
          </a:stretch>
        </p:blipFill>
        <p:spPr bwMode="auto">
          <a:xfrm>
            <a:off x="8331200" y="52388"/>
            <a:ext cx="484188" cy="441325"/>
          </a:xfrm>
          <a:prstGeom prst="rect">
            <a:avLst/>
          </a:prstGeom>
          <a:noFill/>
          <a:ln w="9525">
            <a:noFill/>
            <a:miter lim="800000"/>
            <a:headEnd/>
            <a:tailEnd/>
          </a:ln>
        </p:spPr>
      </p:pic>
      <p:sp>
        <p:nvSpPr>
          <p:cNvPr id="6" name="内容占位符 2"/>
          <p:cNvSpPr txBox="1">
            <a:spLocks/>
          </p:cNvSpPr>
          <p:nvPr/>
        </p:nvSpPr>
        <p:spPr bwMode="auto">
          <a:xfrm>
            <a:off x="184150" y="627063"/>
            <a:ext cx="8834438" cy="60658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185738" marR="0" lvl="0" indent="-185738" algn="just" defTabSz="914400" rtl="0" eaLnBrk="1" fontAlgn="base" latinLnBrk="0" hangingPunct="1">
              <a:lnSpc>
                <a:spcPct val="90000"/>
              </a:lnSpc>
              <a:spcBef>
                <a:spcPts val="1000"/>
              </a:spcBef>
              <a:spcAft>
                <a:spcPct val="0"/>
              </a:spcAft>
              <a:buClrTx/>
              <a:buSzPct val="120000"/>
              <a:buFont typeface="Arial" charset="0"/>
              <a:buNone/>
              <a:tabLst/>
              <a:defRPr/>
            </a:pPr>
            <a:r>
              <a:rPr kumimoji="0" lang="en-US" sz="2800" b="1" i="0" u="none" strike="noStrike" kern="1200" cap="none" spc="0" normalizeH="0" baseline="0" noProof="0" dirty="0" smtClean="0">
                <a:ln>
                  <a:noFill/>
                </a:ln>
                <a:solidFill>
                  <a:schemeClr val="tx1"/>
                </a:solidFill>
                <a:effectLst/>
                <a:uLnTx/>
                <a:uFillTx/>
                <a:latin typeface="+mn-lt"/>
                <a:ea typeface="+mn-ea"/>
                <a:cs typeface="+mn-cs"/>
              </a:rPr>
              <a:t>7 Answer the questions about the following words and  expressions.</a:t>
            </a:r>
          </a:p>
          <a:p>
            <a:pPr marL="185738" marR="0" lvl="0" indent="-185738" algn="just" defTabSz="914400" rtl="0" eaLnBrk="1" fontAlgn="base" latinLnBrk="0" hangingPunct="1">
              <a:lnSpc>
                <a:spcPct val="90000"/>
              </a:lnSpc>
              <a:spcBef>
                <a:spcPts val="1000"/>
              </a:spcBef>
              <a:spcAft>
                <a:spcPct val="0"/>
              </a:spcAft>
              <a:buClrTx/>
              <a:buSzPct val="120000"/>
              <a:buFont typeface="Arial"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185738" marR="0" lvl="0" indent="-185738" algn="just" defTabSz="914400" rtl="0" eaLnBrk="1" fontAlgn="base" latinLnBrk="0" hangingPunct="1">
              <a:lnSpc>
                <a:spcPct val="90000"/>
              </a:lnSpc>
              <a:spcBef>
                <a:spcPts val="1000"/>
              </a:spcBef>
              <a:spcAft>
                <a:spcPct val="0"/>
              </a:spcAft>
              <a:buClrTx/>
              <a:buSzPct val="120000"/>
              <a:buFont typeface="Arial" charset="0"/>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1 Is an </a:t>
            </a:r>
            <a:r>
              <a:rPr kumimoji="0" lang="en-US" sz="2800" i="0" u="none" strike="noStrike" kern="1200" cap="none" spc="0" normalizeH="0" baseline="0" noProof="0" dirty="0" smtClean="0">
                <a:ln>
                  <a:noFill/>
                </a:ln>
                <a:solidFill>
                  <a:schemeClr val="tx1"/>
                </a:solidFill>
                <a:effectLst/>
                <a:uLnTx/>
                <a:uFillTx/>
                <a:latin typeface="+mn-lt"/>
                <a:ea typeface="+mn-ea"/>
                <a:cs typeface="+mn-cs"/>
              </a:rPr>
              <a:t>elf</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likely to be (a) a real-life workman, or </a:t>
            </a:r>
            <a:r>
              <a:rPr kumimoji="0" lang="en-US" sz="2800" b="0" i="0" u="none" strike="noStrike" kern="1200" cap="none" spc="0" normalizeH="0" baseline="0" noProof="0" dirty="0" smtClean="0">
                <a:ln>
                  <a:noFill/>
                </a:ln>
                <a:solidFill>
                  <a:srgbClr val="FF0000"/>
                </a:solidFill>
                <a:effectLst/>
                <a:uLnTx/>
                <a:uFillTx/>
                <a:latin typeface="+mn-lt"/>
                <a:ea typeface="+mn-ea"/>
                <a:cs typeface="+mn-cs"/>
              </a:rPr>
              <a:t>(b) a small imaginary person with special powers</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a:t>
            </a:r>
          </a:p>
          <a:p>
            <a:pPr marL="185738" marR="0" lvl="0" indent="-185738" algn="just" defTabSz="914400" rtl="0" eaLnBrk="1" fontAlgn="base" latinLnBrk="0" hangingPunct="1">
              <a:lnSpc>
                <a:spcPct val="90000"/>
              </a:lnSpc>
              <a:spcBef>
                <a:spcPts val="1000"/>
              </a:spcBef>
              <a:spcAft>
                <a:spcPct val="0"/>
              </a:spcAft>
              <a:buClrTx/>
              <a:buSzPct val="120000"/>
              <a:buFont typeface="Arial" charset="0"/>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2 When someone has been brainwashed, have they </a:t>
            </a:r>
            <a:r>
              <a:rPr kumimoji="0" lang="en-US" sz="2800" b="0" i="0" u="none" strike="noStrike" kern="1200" cap="none" spc="0" normalizeH="0" baseline="0" noProof="0" dirty="0" smtClean="0">
                <a:ln>
                  <a:noFill/>
                </a:ln>
                <a:solidFill>
                  <a:srgbClr val="FF0000"/>
                </a:solidFill>
                <a:effectLst/>
                <a:uLnTx/>
                <a:uFillTx/>
                <a:latin typeface="+mn-lt"/>
                <a:ea typeface="+mn-ea"/>
                <a:cs typeface="+mn-cs"/>
              </a:rPr>
              <a:t>(a) been forced to believe or do something</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or (b) chosen their own beliefs or course of action? </a:t>
            </a:r>
          </a:p>
          <a:p>
            <a:pPr marL="185738" marR="0" lvl="0" indent="-185738" algn="just" defTabSz="914400" rtl="0" eaLnBrk="1" fontAlgn="base" latinLnBrk="0" hangingPunct="1">
              <a:lnSpc>
                <a:spcPct val="90000"/>
              </a:lnSpc>
              <a:spcBef>
                <a:spcPts val="1000"/>
              </a:spcBef>
              <a:spcAft>
                <a:spcPct val="0"/>
              </a:spcAft>
              <a:buClrTx/>
              <a:buSzPct val="120000"/>
              <a:buFont typeface="Arial" charset="0"/>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3 Is a foreman likely to be (a) a worker, or </a:t>
            </a:r>
            <a:r>
              <a:rPr kumimoji="0" lang="en-US" sz="2800" b="0" i="0" u="none" strike="noStrike" kern="1200" cap="none" spc="0" normalizeH="0" baseline="0" noProof="0" dirty="0" smtClean="0">
                <a:ln>
                  <a:noFill/>
                </a:ln>
                <a:solidFill>
                  <a:srgbClr val="FF0000"/>
                </a:solidFill>
                <a:effectLst/>
                <a:uLnTx/>
                <a:uFillTx/>
                <a:latin typeface="+mn-lt"/>
                <a:ea typeface="+mn-ea"/>
                <a:cs typeface="+mn-cs"/>
              </a:rPr>
              <a:t>(b) a man in charge of workers</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7" name="图片 5"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pic>
        <p:nvPicPr>
          <p:cNvPr id="8" name="图片 12" descr="MORE"/>
          <p:cNvPicPr>
            <a:picLocks noChangeAspect="1" noChangeArrowheads="1"/>
          </p:cNvPicPr>
          <p:nvPr/>
        </p:nvPicPr>
        <p:blipFill>
          <a:blip r:embed="rId7" cstate="print"/>
          <a:srcRect/>
          <a:stretch>
            <a:fillRect/>
          </a:stretch>
        </p:blipFill>
        <p:spPr bwMode="auto">
          <a:xfrm>
            <a:off x="7991475" y="6262688"/>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dissolve">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dissolve">
                                      <p:cBhvr>
                                        <p:cTn id="12" dur="5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dissolve">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184150" y="627063"/>
            <a:ext cx="8834438" cy="6065837"/>
          </a:xfrm>
        </p:spPr>
        <p:txBody>
          <a:bodyPr/>
          <a:lstStyle/>
          <a:p>
            <a:pPr marL="185738" indent="-185738" eaLnBrk="1" hangingPunct="1">
              <a:lnSpc>
                <a:spcPct val="100000"/>
              </a:lnSpc>
              <a:buSzPct val="120000"/>
              <a:buNone/>
            </a:pPr>
            <a:endParaRPr lang="en-US" dirty="0" smtClean="0"/>
          </a:p>
          <a:p>
            <a:pPr marL="185738" indent="-185738" eaLnBrk="1" hangingPunct="1">
              <a:lnSpc>
                <a:spcPct val="100000"/>
              </a:lnSpc>
              <a:buSzPct val="120000"/>
              <a:buNone/>
            </a:pPr>
            <a:endParaRPr lang="en-US" dirty="0" smtClean="0"/>
          </a:p>
          <a:p>
            <a:pPr marL="185738" indent="-185738" algn="just" eaLnBrk="1" hangingPunct="1">
              <a:lnSpc>
                <a:spcPct val="100000"/>
              </a:lnSpc>
              <a:buSzPct val="120000"/>
              <a:buNone/>
            </a:pPr>
            <a:r>
              <a:rPr lang="en-US" smtClean="0"/>
              <a:t>4 Is a constellation (a) a single star, or (b) a group of stars?</a:t>
            </a:r>
          </a:p>
          <a:p>
            <a:pPr marL="185738" indent="-185738" algn="just" eaLnBrk="1" hangingPunct="1">
              <a:lnSpc>
                <a:spcPct val="100000"/>
              </a:lnSpc>
              <a:buSzPct val="120000"/>
              <a:buNone/>
            </a:pPr>
            <a:r>
              <a:rPr lang="en-US" smtClean="0"/>
              <a:t>5 When someone navigates their way across the world, are they (a) following a route on a map or with instruments, or (b) travelling without knowing where they’re going?</a:t>
            </a:r>
          </a:p>
          <a:p>
            <a:pPr marL="185738" indent="-185738" algn="just" eaLnBrk="1" hangingPunct="1">
              <a:lnSpc>
                <a:spcPct val="100000"/>
              </a:lnSpc>
              <a:buSzPct val="120000"/>
              <a:buNone/>
            </a:pPr>
            <a:r>
              <a:rPr lang="en-US" smtClean="0"/>
              <a:t>6 Does for keeps mean (a) for ever, or (b) for a while?</a:t>
            </a:r>
          </a:p>
          <a:p>
            <a:pPr marL="185738" indent="-185738" algn="just" eaLnBrk="1" hangingPunct="1">
              <a:lnSpc>
                <a:spcPct val="100000"/>
              </a:lnSpc>
              <a:buSzPct val="120000"/>
              <a:buNone/>
            </a:pPr>
            <a:r>
              <a:rPr lang="en-US" smtClean="0"/>
              <a:t>7 Is a dinky planet likely to be (a) fairly small, or (b) extremely big when compared with real stars?</a:t>
            </a:r>
            <a:endParaRPr lang="zh-CN" altLang="en-US" dirty="0"/>
          </a:p>
        </p:txBody>
      </p:sp>
      <p:pic>
        <p:nvPicPr>
          <p:cNvPr id="16387" name="图片 5" descr="Back">
            <a:hlinkClick r:id="" action="ppaction://hlinkshowjump?jump=previousslide"/>
          </p:cNvPr>
          <p:cNvPicPr>
            <a:picLocks noChangeAspect="1" noChangeArrowheads="1"/>
          </p:cNvPicPr>
          <p:nvPr/>
        </p:nvPicPr>
        <p:blipFill>
          <a:blip r:embed="rId3"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schemeClr val="bg1"/>
                </a:solidFill>
                <a:latin typeface="Arial Black" pitchFamily="34" charset="0"/>
              </a:rPr>
              <a:t>Exercises</a:t>
            </a:r>
          </a:p>
        </p:txBody>
      </p:sp>
      <p:pic>
        <p:nvPicPr>
          <p:cNvPr id="9" name="图片 6" descr="Home">
            <a:hlinkClick r:id="rId4" action="ppaction://hlinksldjump"/>
          </p:cNvPr>
          <p:cNvPicPr>
            <a:picLocks noChangeAspect="1" noChangeArrowheads="1"/>
          </p:cNvPicPr>
          <p:nvPr/>
        </p:nvPicPr>
        <p:blipFill>
          <a:blip r:embed="rId5" cstate="print"/>
          <a:srcRect/>
          <a:stretch>
            <a:fillRect/>
          </a:stretch>
        </p:blipFill>
        <p:spPr bwMode="auto">
          <a:xfrm>
            <a:off x="8331200" y="52388"/>
            <a:ext cx="484188" cy="441325"/>
          </a:xfrm>
          <a:prstGeom prst="rect">
            <a:avLst/>
          </a:prstGeom>
          <a:noFill/>
          <a:ln w="9525">
            <a:noFill/>
            <a:miter lim="800000"/>
            <a:headEnd/>
            <a:tailEnd/>
          </a:ln>
        </p:spPr>
      </p:pic>
      <p:sp>
        <p:nvSpPr>
          <p:cNvPr id="6" name="内容占位符 2"/>
          <p:cNvSpPr txBox="1">
            <a:spLocks/>
          </p:cNvSpPr>
          <p:nvPr/>
        </p:nvSpPr>
        <p:spPr bwMode="auto">
          <a:xfrm>
            <a:off x="184150" y="627063"/>
            <a:ext cx="8834438" cy="60658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185738" marR="0" lvl="0" indent="-185738" algn="l" defTabSz="914400" rtl="0" eaLnBrk="1" fontAlgn="base" latinLnBrk="0" hangingPunct="1">
              <a:lnSpc>
                <a:spcPct val="100000"/>
              </a:lnSpc>
              <a:spcBef>
                <a:spcPts val="1000"/>
              </a:spcBef>
              <a:spcAft>
                <a:spcPct val="0"/>
              </a:spcAft>
              <a:buClrTx/>
              <a:buSzPct val="120000"/>
              <a:buFont typeface="Arial"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185738" marR="0" lvl="0" indent="-185738" algn="l" defTabSz="914400" rtl="0" eaLnBrk="1" fontAlgn="base" latinLnBrk="0" hangingPunct="1">
              <a:lnSpc>
                <a:spcPct val="100000"/>
              </a:lnSpc>
              <a:spcBef>
                <a:spcPts val="1000"/>
              </a:spcBef>
              <a:spcAft>
                <a:spcPct val="0"/>
              </a:spcAft>
              <a:buClrTx/>
              <a:buSzPct val="120000"/>
              <a:buFont typeface="Arial"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185738" marR="0" lvl="0" indent="-185738" algn="just" defTabSz="914400" rtl="0" eaLnBrk="1" fontAlgn="base" latinLnBrk="0" hangingPunct="1">
              <a:lnSpc>
                <a:spcPct val="100000"/>
              </a:lnSpc>
              <a:spcBef>
                <a:spcPts val="1000"/>
              </a:spcBef>
              <a:spcAft>
                <a:spcPct val="0"/>
              </a:spcAft>
              <a:buClrTx/>
              <a:buSzPct val="120000"/>
              <a:buFont typeface="Arial" charset="0"/>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4 Is a constellation (a) a single star, or </a:t>
            </a:r>
            <a:r>
              <a:rPr kumimoji="0" lang="en-US" sz="2800" b="0" i="0" u="none" strike="noStrike" kern="1200" cap="none" spc="0" normalizeH="0" baseline="0" noProof="0" dirty="0" smtClean="0">
                <a:ln>
                  <a:noFill/>
                </a:ln>
                <a:solidFill>
                  <a:srgbClr val="FF0000"/>
                </a:solidFill>
                <a:effectLst/>
                <a:uLnTx/>
                <a:uFillTx/>
                <a:latin typeface="+mn-lt"/>
                <a:ea typeface="+mn-ea"/>
                <a:cs typeface="+mn-cs"/>
              </a:rPr>
              <a:t>(b) a group of stars</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a:t>
            </a:r>
          </a:p>
          <a:p>
            <a:pPr marL="185738" marR="0" lvl="0" indent="-185738" algn="just" defTabSz="914400" rtl="0" eaLnBrk="1" fontAlgn="base" latinLnBrk="0" hangingPunct="1">
              <a:lnSpc>
                <a:spcPct val="100000"/>
              </a:lnSpc>
              <a:spcBef>
                <a:spcPts val="1000"/>
              </a:spcBef>
              <a:spcAft>
                <a:spcPct val="0"/>
              </a:spcAft>
              <a:buClrTx/>
              <a:buSzPct val="120000"/>
              <a:buFont typeface="Arial" charset="0"/>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5 When someone navigates their way across the world, are they </a:t>
            </a:r>
            <a:r>
              <a:rPr kumimoji="0" lang="en-US" sz="2800" b="0" i="0" u="none" strike="noStrike" kern="1200" cap="none" spc="0" normalizeH="0" baseline="0" noProof="0" dirty="0" smtClean="0">
                <a:ln>
                  <a:noFill/>
                </a:ln>
                <a:solidFill>
                  <a:srgbClr val="FF0000"/>
                </a:solidFill>
                <a:effectLst/>
                <a:uLnTx/>
                <a:uFillTx/>
                <a:latin typeface="+mn-lt"/>
                <a:ea typeface="+mn-ea"/>
                <a:cs typeface="+mn-cs"/>
              </a:rPr>
              <a:t>(a) following a route on a map or with instruments</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or (b) travelling without knowing where they’re going?</a:t>
            </a:r>
          </a:p>
          <a:p>
            <a:pPr marL="185738" marR="0" lvl="0" indent="-185738" algn="just" defTabSz="914400" rtl="0" eaLnBrk="1" fontAlgn="base" latinLnBrk="0" hangingPunct="1">
              <a:lnSpc>
                <a:spcPct val="100000"/>
              </a:lnSpc>
              <a:spcBef>
                <a:spcPts val="1000"/>
              </a:spcBef>
              <a:spcAft>
                <a:spcPct val="0"/>
              </a:spcAft>
              <a:buClrTx/>
              <a:buSzPct val="120000"/>
              <a:buFont typeface="Arial" charset="0"/>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6 Does for keeps mean </a:t>
            </a:r>
            <a:r>
              <a:rPr kumimoji="0" lang="en-US" sz="2800" b="0" i="0" u="none" strike="noStrike" kern="1200" cap="none" spc="0" normalizeH="0" baseline="0" noProof="0" dirty="0" smtClean="0">
                <a:ln>
                  <a:noFill/>
                </a:ln>
                <a:solidFill>
                  <a:srgbClr val="FF0000"/>
                </a:solidFill>
                <a:effectLst/>
                <a:uLnTx/>
                <a:uFillTx/>
                <a:latin typeface="+mn-lt"/>
                <a:ea typeface="+mn-ea"/>
                <a:cs typeface="+mn-cs"/>
              </a:rPr>
              <a:t>(a) for ever</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or (b) for a while?</a:t>
            </a:r>
          </a:p>
          <a:p>
            <a:pPr marL="185738" marR="0" lvl="0" indent="-185738" algn="just" defTabSz="914400" rtl="0" eaLnBrk="1" fontAlgn="base" latinLnBrk="0" hangingPunct="1">
              <a:lnSpc>
                <a:spcPct val="100000"/>
              </a:lnSpc>
              <a:spcBef>
                <a:spcPts val="1000"/>
              </a:spcBef>
              <a:spcAft>
                <a:spcPct val="0"/>
              </a:spcAft>
              <a:buClrTx/>
              <a:buSzPct val="120000"/>
              <a:buFont typeface="Arial" charset="0"/>
              <a:buNone/>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7 Is a dinky planet likely to be </a:t>
            </a:r>
            <a:r>
              <a:rPr kumimoji="0" lang="en-US" sz="2800" b="0" i="0" u="none" strike="noStrike" kern="1200" cap="none" spc="0" normalizeH="0" baseline="0" noProof="0" dirty="0" smtClean="0">
                <a:ln>
                  <a:noFill/>
                </a:ln>
                <a:solidFill>
                  <a:srgbClr val="FF0000"/>
                </a:solidFill>
                <a:effectLst/>
                <a:uLnTx/>
                <a:uFillTx/>
                <a:latin typeface="+mn-lt"/>
                <a:ea typeface="+mn-ea"/>
                <a:cs typeface="+mn-cs"/>
              </a:rPr>
              <a:t>(a) fairly small</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or (b) extremely big when compared with real stars?</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7" name="图片 2" descr="END"/>
          <p:cNvPicPr>
            <a:picLocks noChangeAspect="1" noChangeArrowheads="1"/>
          </p:cNvPicPr>
          <p:nvPr/>
        </p:nvPicPr>
        <p:blipFill>
          <a:blip r:embed="rId6" cstate="print"/>
          <a:srcRect/>
          <a:stretch>
            <a:fillRect/>
          </a:stretch>
        </p:blipFill>
        <p:spPr bwMode="auto">
          <a:xfrm>
            <a:off x="8414149" y="6367787"/>
            <a:ext cx="474663" cy="225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dissolve">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dissolve">
                                      <p:cBhvr>
                                        <p:cTn id="12" dur="5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dissolve">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dissolve">
                                      <p:cBhvr>
                                        <p:cTn id="22" dur="500"/>
                                        <p:tgtEl>
                                          <p:spTgt spid="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277361" y="942636"/>
            <a:ext cx="8589813" cy="5421079"/>
          </a:xfrm>
          <a:prstGeom prst="rect">
            <a:avLst/>
          </a:prstGeom>
          <a:noFill/>
          <a:ln>
            <a:miter lim="800000"/>
            <a:headEnd/>
            <a:tailEnd/>
          </a:ln>
        </p:spPr>
        <p:txBody>
          <a:bodyPr/>
          <a:lstStyle/>
          <a:p>
            <a:pPr marL="0" indent="0" algn="just">
              <a:lnSpc>
                <a:spcPct val="100000"/>
              </a:lnSpc>
              <a:buNone/>
            </a:pPr>
            <a:endParaRPr lang="en-US" altLang="zh-CN" sz="2400" dirty="0" smtClean="0"/>
          </a:p>
          <a:p>
            <a:pPr marL="0" indent="0" algn="just">
              <a:lnSpc>
                <a:spcPct val="100000"/>
              </a:lnSpc>
              <a:buNone/>
            </a:pPr>
            <a:r>
              <a:rPr lang="en-US" altLang="zh-CN" sz="1800" dirty="0" smtClean="0">
                <a:solidFill>
                  <a:schemeClr val="hlink"/>
                </a:solidFill>
              </a:rPr>
              <a:t>3</a:t>
            </a:r>
            <a:r>
              <a:rPr lang="en-US" altLang="zh-CN" sz="2400" dirty="0" smtClean="0">
                <a:solidFill>
                  <a:schemeClr val="hlink"/>
                </a:solidFill>
              </a:rPr>
              <a:t> </a:t>
            </a:r>
            <a:r>
              <a:rPr lang="en-US" altLang="zh-CN" sz="2500" spc="10" dirty="0" smtClean="0">
                <a:hlinkClick r:id="" action="ppaction://noaction"/>
              </a:rPr>
              <a:t>“Try not to look down on those other children,” Mom said</a:t>
            </a:r>
            <a:r>
              <a:rPr lang="en-US" altLang="zh-CN" sz="2500" spc="10" dirty="0" smtClean="0"/>
              <a:t>. </a:t>
            </a:r>
            <a:r>
              <a:rPr lang="en-US" altLang="zh-CN" sz="2500" spc="10" dirty="0" smtClean="0">
                <a:hlinkClick r:id="" action="ppaction://noaction"/>
              </a:rPr>
              <a:t>“It’s </a:t>
            </a:r>
            <a:r>
              <a:rPr lang="en-US" altLang="zh-CN" sz="2500" spc="60" dirty="0" smtClean="0">
                <a:hlinkClick r:id="" action="ppaction://noaction"/>
              </a:rPr>
              <a:t>not their fault that they’ve been brainwashed into believing </a:t>
            </a:r>
            <a:r>
              <a:rPr lang="en-US" altLang="zh-CN" sz="2500" spc="-30" dirty="0" smtClean="0">
                <a:hlinkClick r:id="" action="ppaction://noaction"/>
              </a:rPr>
              <a:t>silly myths.”</a:t>
            </a:r>
            <a:endParaRPr lang="en-US" altLang="zh-CN" sz="2500" spc="-30" dirty="0" smtClean="0"/>
          </a:p>
          <a:p>
            <a:pPr marL="0" indent="0" algn="just">
              <a:lnSpc>
                <a:spcPct val="100000"/>
              </a:lnSpc>
              <a:buNone/>
            </a:pPr>
            <a:r>
              <a:rPr lang="en-US" altLang="zh-CN" sz="1800" dirty="0" smtClean="0">
                <a:solidFill>
                  <a:schemeClr val="hlink"/>
                </a:solidFill>
              </a:rPr>
              <a:t>4</a:t>
            </a:r>
            <a:r>
              <a:rPr lang="en-US" altLang="zh-CN" sz="2500" spc="-30" dirty="0" smtClean="0"/>
              <a:t> </a:t>
            </a:r>
            <a:r>
              <a:rPr lang="en-US" altLang="zh-CN" sz="2500" dirty="0"/>
              <a:t>We celebrated Christmas, but usually about a week after December 25, when you could find perfectly good </a:t>
            </a:r>
            <a:r>
              <a:rPr lang="en-US" altLang="zh-CN" sz="2500" dirty="0">
                <a:hlinkClick r:id="" action="ppaction://noaction"/>
              </a:rPr>
              <a:t>bows</a:t>
            </a:r>
            <a:r>
              <a:rPr lang="en-US" altLang="zh-CN" sz="2500" dirty="0"/>
              <a:t> and wrapping paper that people had thrown away and Christmas trees discarded on the </a:t>
            </a:r>
            <a:r>
              <a:rPr lang="en-US" altLang="zh-CN" sz="2500" spc="80" dirty="0">
                <a:hlinkClick r:id="rId3" action="ppaction://hlinksldjump"/>
              </a:rPr>
              <a:t>roadside</a:t>
            </a:r>
            <a:r>
              <a:rPr lang="en-US" altLang="zh-CN" sz="2500" spc="80" dirty="0"/>
              <a:t> that still had most of their </a:t>
            </a:r>
            <a:r>
              <a:rPr lang="en-US" altLang="zh-CN" sz="2500" spc="80" dirty="0">
                <a:hlinkClick r:id="" action="ppaction://noaction"/>
              </a:rPr>
              <a:t>needles</a:t>
            </a:r>
            <a:r>
              <a:rPr lang="en-US" altLang="zh-CN" sz="2500" spc="80" dirty="0"/>
              <a:t> and even some silver </a:t>
            </a:r>
            <a:r>
              <a:rPr lang="en-US" altLang="zh-CN" sz="2500" spc="80" dirty="0">
                <a:hlinkClick r:id="rId4" action="ppaction://hlinksldjump"/>
              </a:rPr>
              <a:t>tinsel</a:t>
            </a:r>
            <a:r>
              <a:rPr lang="en-US" altLang="zh-CN" sz="2500" spc="80" dirty="0"/>
              <a:t> hanging on them. </a:t>
            </a:r>
            <a:r>
              <a:rPr lang="en-US" altLang="zh-CN" sz="2500" spc="80" dirty="0">
                <a:hlinkClick r:id="" action="ppaction://noaction"/>
              </a:rPr>
              <a:t>Mom and Dad would give us a bag of marbles or a doll or a slingshot that had been marked way down in an after-Christmas sale.</a:t>
            </a:r>
            <a:endParaRPr lang="zh-CN" altLang="en-US" sz="2500" spc="80" dirty="0"/>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sym typeface="Arial" charset="0"/>
              </a:rPr>
              <a:t>Text</a:t>
            </a:r>
          </a:p>
        </p:txBody>
      </p:sp>
      <p:pic>
        <p:nvPicPr>
          <p:cNvPr id="6152" name="图片 8" descr="音频">
            <a:hlinkClick r:id="rId5" action="ppaction://hlinkfile"/>
          </p:cNvPr>
          <p:cNvPicPr>
            <a:picLocks noChangeAspect="1" noChangeArrowheads="1"/>
          </p:cNvPicPr>
          <p:nvPr/>
        </p:nvPicPr>
        <p:blipFill>
          <a:blip r:embed="rId6" cstate="print"/>
          <a:srcRect/>
          <a:stretch>
            <a:fillRect/>
          </a:stretch>
        </p:blipFill>
        <p:spPr bwMode="auto">
          <a:xfrm>
            <a:off x="8469704" y="693379"/>
            <a:ext cx="476250" cy="533400"/>
          </a:xfrm>
          <a:prstGeom prst="rect">
            <a:avLst/>
          </a:prstGeom>
          <a:noFill/>
          <a:ln w="9525">
            <a:noFill/>
            <a:miter lim="800000"/>
            <a:headEnd/>
            <a:tailEnd/>
          </a:ln>
        </p:spPr>
      </p:pic>
      <p:pic>
        <p:nvPicPr>
          <p:cNvPr id="6153" name="图片 10">
            <a:hlinkClick r:id="rId7" action="ppaction://hlinksldjump"/>
          </p:cNvPr>
          <p:cNvPicPr>
            <a:picLocks noChangeAspect="1"/>
          </p:cNvPicPr>
          <p:nvPr/>
        </p:nvPicPr>
        <p:blipFill>
          <a:blip r:embed="rId8" cstate="print"/>
          <a:srcRect/>
          <a:stretch>
            <a:fillRect/>
          </a:stretch>
        </p:blipFill>
        <p:spPr bwMode="auto">
          <a:xfrm>
            <a:off x="8064123" y="6092825"/>
            <a:ext cx="879475" cy="539750"/>
          </a:xfrm>
          <a:prstGeom prst="rect">
            <a:avLst/>
          </a:prstGeom>
          <a:noFill/>
          <a:ln w="9525">
            <a:noFill/>
            <a:miter lim="800000"/>
            <a:headEnd/>
            <a:tailEnd/>
          </a:ln>
        </p:spPr>
      </p:pic>
      <p:pic>
        <p:nvPicPr>
          <p:cNvPr id="8" name="图片 6" descr="Home">
            <a:hlinkClick r:id="rId9" action="ppaction://hlinksldjump"/>
          </p:cNvPr>
          <p:cNvPicPr>
            <a:picLocks noChangeAspect="1" noChangeArrowheads="1"/>
          </p:cNvPicPr>
          <p:nvPr/>
        </p:nvPicPr>
        <p:blipFill>
          <a:blip r:embed="rId10" cstate="print"/>
          <a:srcRect/>
          <a:stretch>
            <a:fillRect/>
          </a:stretch>
        </p:blipFill>
        <p:spPr bwMode="auto">
          <a:xfrm>
            <a:off x="8331200" y="52388"/>
            <a:ext cx="484188" cy="441325"/>
          </a:xfrm>
          <a:prstGeom prst="rect">
            <a:avLst/>
          </a:prstGeom>
          <a:noFill/>
          <a:ln w="9525">
            <a:noFill/>
            <a:miter lim="800000"/>
            <a:headEnd/>
            <a:tailEnd/>
          </a:ln>
        </p:spPr>
      </p:pic>
      <p:pic>
        <p:nvPicPr>
          <p:cNvPr id="9" name="图片 5" descr="Back">
            <a:hlinkClick r:id="rId11" action="ppaction://hlinksldjump"/>
          </p:cNvPr>
          <p:cNvPicPr>
            <a:picLocks noChangeAspect="1" noChangeArrowheads="1"/>
          </p:cNvPicPr>
          <p:nvPr/>
        </p:nvPicPr>
        <p:blipFill>
          <a:blip r:embed="rId12"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184150" y="590851"/>
            <a:ext cx="8834438" cy="6065837"/>
          </a:xfrm>
        </p:spPr>
        <p:txBody>
          <a:bodyPr/>
          <a:lstStyle/>
          <a:p>
            <a:pPr marL="0" indent="0" algn="just" eaLnBrk="1" hangingPunct="1">
              <a:lnSpc>
                <a:spcPct val="100000"/>
              </a:lnSpc>
              <a:buSzPct val="120000"/>
              <a:buNone/>
            </a:pPr>
            <a:r>
              <a:rPr lang="en-US" b="1" dirty="0" smtClean="0">
                <a:solidFill>
                  <a:srgbClr val="C00000"/>
                </a:solidFill>
              </a:rPr>
              <a:t>Reading and interpreting</a:t>
            </a:r>
            <a:endParaRPr lang="en-US" dirty="0" smtClean="0">
              <a:solidFill>
                <a:srgbClr val="C00000"/>
              </a:solidFill>
            </a:endParaRPr>
          </a:p>
          <a:p>
            <a:pPr marL="271463" indent="-271463" algn="just" eaLnBrk="1" hangingPunct="1">
              <a:lnSpc>
                <a:spcPct val="80000"/>
              </a:lnSpc>
              <a:buSzPct val="120000"/>
              <a:buNone/>
            </a:pPr>
            <a:r>
              <a:rPr lang="en-US" b="1" dirty="0" smtClean="0"/>
              <a:t>8 Work in pairs. Look at the sentences from the passage and answer the questions.</a:t>
            </a:r>
          </a:p>
          <a:p>
            <a:pPr marL="271463" indent="-271463" algn="just" eaLnBrk="1" hangingPunct="1">
              <a:lnSpc>
                <a:spcPct val="80000"/>
              </a:lnSpc>
              <a:buSzPct val="120000"/>
              <a:buNone/>
            </a:pPr>
            <a:r>
              <a:rPr lang="en-US" dirty="0" smtClean="0"/>
              <a:t>1 They couldn’t afford expensive presents, and they didn’t want us to think we weren’t as good as other kids … “Try not to look down on those other children,” Mom said.</a:t>
            </a:r>
          </a:p>
          <a:p>
            <a:pPr marL="271463" indent="-271463" algn="just" eaLnBrk="1" hangingPunct="1">
              <a:lnSpc>
                <a:spcPct val="80000"/>
              </a:lnSpc>
              <a:buSzPct val="120000"/>
              <a:buNone/>
            </a:pPr>
            <a:r>
              <a:rPr lang="en-US" dirty="0" smtClean="0"/>
              <a:t>   </a:t>
            </a:r>
            <a:r>
              <a:rPr lang="en-US" dirty="0" smtClean="0">
                <a:solidFill>
                  <a:srgbClr val="0070C0"/>
                </a:solidFill>
              </a:rPr>
              <a:t>What might other kids think of the writer’s family who had no expensive presents? How did the writer’s parents protect their own children?</a:t>
            </a:r>
          </a:p>
          <a:p>
            <a:pPr marL="271463" indent="-271463" algn="just" eaLnBrk="1" hangingPunct="1">
              <a:lnSpc>
                <a:spcPct val="80000"/>
              </a:lnSpc>
              <a:buSzPct val="120000"/>
              <a:buNone/>
            </a:pPr>
            <a:r>
              <a:rPr lang="en-US" altLang="zh-CN" dirty="0" smtClean="0">
                <a:solidFill>
                  <a:srgbClr val="0070C0"/>
                </a:solidFill>
              </a:rPr>
              <a:t>   </a:t>
            </a:r>
            <a:r>
              <a:rPr lang="en-US" dirty="0" smtClean="0"/>
              <a:t>Other kids might look down on the writer’s family for being poor and not having expensive presents. The writer’s parents protect their children by telling them they are luckier than other kids. For example, they have stars while other kids just have “junk”.</a:t>
            </a:r>
            <a:endParaRPr lang="zh-CN" altLang="en-US" dirty="0">
              <a:solidFill>
                <a:srgbClr val="0070C0"/>
              </a:solidFill>
            </a:endParaRPr>
          </a:p>
        </p:txBody>
      </p:sp>
      <p:pic>
        <p:nvPicPr>
          <p:cNvPr id="16387"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schemeClr val="bg1"/>
                </a:solidFill>
                <a:latin typeface="Arial Black" pitchFamily="34" charset="0"/>
              </a:rPr>
              <a:t>Exercises</a:t>
            </a:r>
          </a:p>
        </p:txBody>
      </p:sp>
      <p:pic>
        <p:nvPicPr>
          <p:cNvPr id="9"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6" name="图片 12" descr="MORE"/>
          <p:cNvPicPr>
            <a:picLocks noChangeAspect="1" noChangeArrowheads="1"/>
          </p:cNvPicPr>
          <p:nvPr/>
        </p:nvPicPr>
        <p:blipFill>
          <a:blip r:embed="rId7" cstate="print"/>
          <a:srcRect/>
          <a:stretch>
            <a:fillRect/>
          </a:stretch>
        </p:blipFill>
        <p:spPr bwMode="auto">
          <a:xfrm>
            <a:off x="7991475" y="6262688"/>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xEl>
                                              <p:pRg st="4" end="4"/>
                                            </p:txEl>
                                          </p:spTgt>
                                        </p:tgtEl>
                                        <p:attrNameLst>
                                          <p:attrName>style.visibility</p:attrName>
                                        </p:attrNameLst>
                                      </p:cBhvr>
                                      <p:to>
                                        <p:strVal val="visible"/>
                                      </p:to>
                                    </p:set>
                                    <p:animEffect transition="in" filter="dissolve">
                                      <p:cBhvr>
                                        <p:cTn id="7" dur="500"/>
                                        <p:tgtEl>
                                          <p:spTgt spid="10">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184150" y="627063"/>
            <a:ext cx="8834438" cy="6065837"/>
          </a:xfrm>
        </p:spPr>
        <p:txBody>
          <a:bodyPr/>
          <a:lstStyle/>
          <a:p>
            <a:pPr marL="0" indent="0" eaLnBrk="1" hangingPunct="1">
              <a:lnSpc>
                <a:spcPct val="125000"/>
              </a:lnSpc>
              <a:buSzPct val="120000"/>
              <a:buNone/>
            </a:pPr>
            <a:r>
              <a:rPr lang="en-US" dirty="0" smtClean="0"/>
              <a:t>2 The cold never bothered him.</a:t>
            </a:r>
          </a:p>
          <a:p>
            <a:pPr marL="0" indent="0" eaLnBrk="1" hangingPunct="1">
              <a:lnSpc>
                <a:spcPct val="125000"/>
              </a:lnSpc>
              <a:buSzPct val="120000"/>
              <a:buNone/>
            </a:pPr>
            <a:r>
              <a:rPr lang="en-US" dirty="0" smtClean="0">
                <a:solidFill>
                  <a:srgbClr val="0070C0"/>
                </a:solidFill>
              </a:rPr>
              <a:t>   </a:t>
            </a:r>
            <a:r>
              <a:rPr lang="en-US" dirty="0">
                <a:solidFill>
                  <a:srgbClr val="0070C0"/>
                </a:solidFill>
              </a:rPr>
              <a:t> </a:t>
            </a:r>
            <a:r>
              <a:rPr lang="en-US" dirty="0" smtClean="0">
                <a:solidFill>
                  <a:srgbClr val="0070C0"/>
                </a:solidFill>
              </a:rPr>
              <a:t>What does this suggest about the father?</a:t>
            </a:r>
          </a:p>
          <a:p>
            <a:pPr marL="185738" indent="-185738" algn="just" eaLnBrk="1" hangingPunct="1">
              <a:lnSpc>
                <a:spcPct val="125000"/>
              </a:lnSpc>
              <a:buSzPct val="120000"/>
              <a:buNone/>
            </a:pPr>
            <a:r>
              <a:rPr lang="en-US" dirty="0" smtClean="0"/>
              <a:t>   </a:t>
            </a:r>
            <a:r>
              <a:rPr lang="en-US" altLang="zh-CN" dirty="0"/>
              <a:t>This suggests that he was used to hardships and being cold, perhaps because he spent a lot of time outside. It also suggests that he had a strong personality.</a:t>
            </a:r>
            <a:endParaRPr lang="zh-CN" altLang="en-US" dirty="0"/>
          </a:p>
          <a:p>
            <a:pPr marL="185738" indent="-185738" algn="just" eaLnBrk="1" hangingPunct="1">
              <a:lnSpc>
                <a:spcPct val="125000"/>
              </a:lnSpc>
              <a:buSzPct val="120000"/>
              <a:buNone/>
            </a:pPr>
            <a:endParaRPr lang="zh-CN" altLang="en-US" dirty="0"/>
          </a:p>
        </p:txBody>
      </p:sp>
      <p:pic>
        <p:nvPicPr>
          <p:cNvPr id="16387"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schemeClr val="bg1"/>
                </a:solidFill>
                <a:latin typeface="Arial Black" pitchFamily="34" charset="0"/>
              </a:rPr>
              <a:t>Exercises</a:t>
            </a:r>
          </a:p>
        </p:txBody>
      </p:sp>
      <p:pic>
        <p:nvPicPr>
          <p:cNvPr id="9"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6" name="图片 12" descr="MORE"/>
          <p:cNvPicPr>
            <a:picLocks noChangeAspect="1" noChangeArrowheads="1"/>
          </p:cNvPicPr>
          <p:nvPr/>
        </p:nvPicPr>
        <p:blipFill>
          <a:blip r:embed="rId7" cstate="print"/>
          <a:srcRect/>
          <a:stretch>
            <a:fillRect/>
          </a:stretch>
        </p:blipFill>
        <p:spPr bwMode="auto">
          <a:xfrm>
            <a:off x="7991475" y="6262688"/>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dissolve">
                                      <p:cBhvr>
                                        <p:cTn id="7" dur="500"/>
                                        <p:tgtEl>
                                          <p:spTgt spid="1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184150" y="627063"/>
            <a:ext cx="8834438" cy="6065837"/>
          </a:xfrm>
        </p:spPr>
        <p:txBody>
          <a:bodyPr/>
          <a:lstStyle/>
          <a:p>
            <a:pPr marL="185738" indent="-185738" algn="just" eaLnBrk="1" hangingPunct="1">
              <a:buSzPct val="120000"/>
              <a:buNone/>
            </a:pPr>
            <a:r>
              <a:rPr lang="en-US" dirty="0" smtClean="0"/>
              <a:t>3 Those shining stars, he liked to point out, were one of the special treats for people like us who lived out in the wilderness.</a:t>
            </a:r>
          </a:p>
          <a:p>
            <a:pPr marL="185738" indent="-185738" algn="just" eaLnBrk="1" hangingPunct="1">
              <a:buSzPct val="120000"/>
              <a:buNone/>
            </a:pPr>
            <a:r>
              <a:rPr lang="en-US" dirty="0" smtClean="0"/>
              <a:t>  </a:t>
            </a:r>
            <a:r>
              <a:rPr lang="en-US" dirty="0" smtClean="0">
                <a:solidFill>
                  <a:srgbClr val="0070C0"/>
                </a:solidFill>
              </a:rPr>
              <a:t>How might city dwellers see people who live in the wilderness? How did the father make living in there a special treat?</a:t>
            </a:r>
          </a:p>
          <a:p>
            <a:pPr marL="185738" indent="-185738" algn="just" eaLnBrk="1" hangingPunct="1">
              <a:buSzPct val="120000"/>
              <a:buNone/>
            </a:pPr>
            <a:r>
              <a:rPr lang="en-US" altLang="zh-CN" dirty="0" smtClean="0"/>
              <a:t>  </a:t>
            </a:r>
            <a:r>
              <a:rPr lang="en-US" dirty="0" smtClean="0"/>
              <a:t>City dwellers might see people who live in the wilderness as unlucky, uncultured or of a lower class. The father made living there a special treat by showing his children the natural wonders of the place. He also taught his children about the natural world and used reasoning to give them perspective.</a:t>
            </a:r>
            <a:endParaRPr lang="zh-CN" altLang="en-US" dirty="0"/>
          </a:p>
        </p:txBody>
      </p:sp>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schemeClr val="bg1"/>
                </a:solidFill>
                <a:latin typeface="Arial Black" pitchFamily="34" charset="0"/>
              </a:rPr>
              <a:t>Exercises</a:t>
            </a:r>
          </a:p>
        </p:txBody>
      </p:sp>
      <p:pic>
        <p:nvPicPr>
          <p:cNvPr id="9" name="图片 6" descr="Home">
            <a:hlinkClick r:id="rId3" action="ppaction://hlinksldjump"/>
          </p:cNvPr>
          <p:cNvPicPr>
            <a:picLocks noChangeAspect="1" noChangeArrowheads="1"/>
          </p:cNvPicPr>
          <p:nvPr/>
        </p:nvPicPr>
        <p:blipFill>
          <a:blip r:embed="rId4" cstate="print"/>
          <a:srcRect/>
          <a:stretch>
            <a:fillRect/>
          </a:stretch>
        </p:blipFill>
        <p:spPr bwMode="auto">
          <a:xfrm>
            <a:off x="8331200" y="52388"/>
            <a:ext cx="484188" cy="441325"/>
          </a:xfrm>
          <a:prstGeom prst="rect">
            <a:avLst/>
          </a:prstGeom>
          <a:noFill/>
          <a:ln w="9525">
            <a:noFill/>
            <a:miter lim="800000"/>
            <a:headEnd/>
            <a:tailEnd/>
          </a:ln>
        </p:spPr>
      </p:pic>
      <p:pic>
        <p:nvPicPr>
          <p:cNvPr id="6" name="图片 12" descr="MORE"/>
          <p:cNvPicPr>
            <a:picLocks noChangeAspect="1" noChangeArrowheads="1"/>
          </p:cNvPicPr>
          <p:nvPr/>
        </p:nvPicPr>
        <p:blipFill>
          <a:blip r:embed="rId5" cstate="print"/>
          <a:srcRect/>
          <a:stretch>
            <a:fillRect/>
          </a:stretch>
        </p:blipFill>
        <p:spPr bwMode="auto">
          <a:xfrm>
            <a:off x="7991475" y="6262688"/>
            <a:ext cx="912813" cy="228600"/>
          </a:xfrm>
          <a:prstGeom prst="rect">
            <a:avLst/>
          </a:prstGeom>
          <a:noFill/>
          <a:ln w="9525">
            <a:noFill/>
            <a:miter lim="800000"/>
            <a:headEnd/>
            <a:tailEnd/>
          </a:ln>
        </p:spPr>
      </p:pic>
      <p:pic>
        <p:nvPicPr>
          <p:cNvPr id="7" name="图片 5" descr="Back">
            <a:hlinkClick r:id="rId6" action="ppaction://hlinksldjump"/>
          </p:cNvPr>
          <p:cNvPicPr>
            <a:picLocks noChangeAspect="1" noChangeArrowheads="1"/>
          </p:cNvPicPr>
          <p:nvPr/>
        </p:nvPicPr>
        <p:blipFill>
          <a:blip r:embed="rId7"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dissolve">
                                      <p:cBhvr>
                                        <p:cTn id="7" dur="500"/>
                                        <p:tgtEl>
                                          <p:spTgt spid="1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184150" y="627063"/>
            <a:ext cx="8834438" cy="6065837"/>
          </a:xfrm>
        </p:spPr>
        <p:txBody>
          <a:bodyPr/>
          <a:lstStyle/>
          <a:p>
            <a:pPr marL="185738" indent="-185738" algn="just" eaLnBrk="1" hangingPunct="1">
              <a:lnSpc>
                <a:spcPct val="100000"/>
              </a:lnSpc>
              <a:buSzPct val="120000"/>
              <a:buNone/>
            </a:pPr>
            <a:r>
              <a:rPr lang="en-US" spc="-50" dirty="0" smtClean="0"/>
              <a:t>4 Claiming a star as your own has every bit as much logic to it.</a:t>
            </a:r>
          </a:p>
          <a:p>
            <a:pPr marL="185738" indent="-185738" algn="just" eaLnBrk="1" hangingPunct="1">
              <a:lnSpc>
                <a:spcPct val="100000"/>
              </a:lnSpc>
              <a:buSzPct val="120000"/>
              <a:buNone/>
            </a:pPr>
            <a:r>
              <a:rPr lang="en-US" dirty="0" smtClean="0">
                <a:solidFill>
                  <a:srgbClr val="0070C0"/>
                </a:solidFill>
              </a:rPr>
              <a:t>  What is the father’s reasoning for claiming a star? Does   the logic make sense to you?</a:t>
            </a:r>
          </a:p>
          <a:p>
            <a:pPr marL="185738" indent="-185738" algn="just" eaLnBrk="1" hangingPunct="1">
              <a:lnSpc>
                <a:spcPct val="100000"/>
              </a:lnSpc>
              <a:buSzPct val="120000"/>
              <a:buNone/>
            </a:pPr>
            <a:r>
              <a:rPr lang="en-US" dirty="0" smtClean="0"/>
              <a:t>  The father says that no one currently owns the stars, so to own one you have to be the first person to claim it. The logic doesn’t make sense to me, because the stars are too far away to visit or to be useful.</a:t>
            </a:r>
            <a:endParaRPr lang="zh-CN" altLang="en-US" dirty="0"/>
          </a:p>
        </p:txBody>
      </p:sp>
      <p:sp>
        <p:nvSpPr>
          <p:cNvPr id="16389"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schemeClr val="bg1"/>
                </a:solidFill>
                <a:latin typeface="Arial Black" pitchFamily="34" charset="0"/>
              </a:rPr>
              <a:t>Exercises</a:t>
            </a:r>
          </a:p>
        </p:txBody>
      </p:sp>
      <p:pic>
        <p:nvPicPr>
          <p:cNvPr id="9" name="图片 6" descr="Home">
            <a:hlinkClick r:id="rId3" action="ppaction://hlinksldjump"/>
          </p:cNvPr>
          <p:cNvPicPr>
            <a:picLocks noChangeAspect="1" noChangeArrowheads="1"/>
          </p:cNvPicPr>
          <p:nvPr/>
        </p:nvPicPr>
        <p:blipFill>
          <a:blip r:embed="rId4" cstate="print"/>
          <a:srcRect/>
          <a:stretch>
            <a:fillRect/>
          </a:stretch>
        </p:blipFill>
        <p:spPr bwMode="auto">
          <a:xfrm>
            <a:off x="8331200" y="52388"/>
            <a:ext cx="484188" cy="441325"/>
          </a:xfrm>
          <a:prstGeom prst="rect">
            <a:avLst/>
          </a:prstGeom>
          <a:noFill/>
          <a:ln w="9525">
            <a:noFill/>
            <a:miter lim="800000"/>
            <a:headEnd/>
            <a:tailEnd/>
          </a:ln>
        </p:spPr>
      </p:pic>
      <p:pic>
        <p:nvPicPr>
          <p:cNvPr id="6" name="图片 12" descr="MORE"/>
          <p:cNvPicPr>
            <a:picLocks noChangeAspect="1" noChangeArrowheads="1"/>
          </p:cNvPicPr>
          <p:nvPr/>
        </p:nvPicPr>
        <p:blipFill>
          <a:blip r:embed="rId5" cstate="print"/>
          <a:srcRect/>
          <a:stretch>
            <a:fillRect/>
          </a:stretch>
        </p:blipFill>
        <p:spPr bwMode="auto">
          <a:xfrm>
            <a:off x="7991475" y="6262688"/>
            <a:ext cx="912813" cy="228600"/>
          </a:xfrm>
          <a:prstGeom prst="rect">
            <a:avLst/>
          </a:prstGeom>
          <a:noFill/>
          <a:ln w="9525">
            <a:noFill/>
            <a:miter lim="800000"/>
            <a:headEnd/>
            <a:tailEnd/>
          </a:ln>
        </p:spPr>
      </p:pic>
      <p:pic>
        <p:nvPicPr>
          <p:cNvPr id="7" name="图片 5" descr="Back">
            <a:hlinkClick r:id="rId6" action="ppaction://hlinksldjump"/>
          </p:cNvPr>
          <p:cNvPicPr>
            <a:picLocks noChangeAspect="1" noChangeArrowheads="1"/>
          </p:cNvPicPr>
          <p:nvPr/>
        </p:nvPicPr>
        <p:blipFill>
          <a:blip r:embed="rId7"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dissolve">
                                      <p:cBhvr>
                                        <p:cTn id="7" dur="500"/>
                                        <p:tgtEl>
                                          <p:spTgt spid="1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180975" y="641350"/>
            <a:ext cx="8834438" cy="6065838"/>
          </a:xfrm>
        </p:spPr>
        <p:txBody>
          <a:bodyPr/>
          <a:lstStyle/>
          <a:p>
            <a:pPr algn="just" eaLnBrk="1" hangingPunct="1">
              <a:buNone/>
              <a:defRPr/>
            </a:pPr>
            <a:r>
              <a:rPr lang="en-US" dirty="0" smtClean="0"/>
              <a:t>5 Poor old Venus didn’t even make her own light, Dad said.</a:t>
            </a:r>
          </a:p>
          <a:p>
            <a:pPr algn="just" eaLnBrk="1" hangingPunct="1">
              <a:buNone/>
              <a:defRPr/>
            </a:pPr>
            <a:r>
              <a:rPr lang="en-US" dirty="0" smtClean="0">
                <a:solidFill>
                  <a:srgbClr val="0070C0"/>
                </a:solidFill>
              </a:rPr>
              <a:t>   Does the father see this as a positive or negative quality of Venus? </a:t>
            </a:r>
          </a:p>
          <a:p>
            <a:pPr algn="just" eaLnBrk="1" hangingPunct="1">
              <a:buNone/>
              <a:defRPr/>
            </a:pPr>
            <a:r>
              <a:rPr lang="en-US" dirty="0" smtClean="0">
                <a:solidFill>
                  <a:srgbClr val="0070C0"/>
                </a:solidFill>
              </a:rPr>
              <a:t>   Would he prefer his children to be stars or planets?</a:t>
            </a:r>
          </a:p>
          <a:p>
            <a:pPr algn="just" eaLnBrk="1" hangingPunct="1">
              <a:buNone/>
              <a:defRPr/>
            </a:pPr>
            <a:r>
              <a:rPr lang="en-US" dirty="0" smtClean="0"/>
              <a:t>   The father sees this as a negative quality of Venus. I think he would prefer his children to be stars rather than planets, being interesting themselves rather than reflecting other people’s greatness.</a:t>
            </a:r>
            <a:endParaRPr lang="zh-CN" altLang="en-US" dirty="0"/>
          </a:p>
        </p:txBody>
      </p:sp>
      <p:sp>
        <p:nvSpPr>
          <p:cNvPr id="17414"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schemeClr val="bg1"/>
                </a:solidFill>
                <a:latin typeface="Arial Black" pitchFamily="34" charset="0"/>
              </a:rPr>
              <a:t>Exercises</a:t>
            </a:r>
          </a:p>
        </p:txBody>
      </p:sp>
      <p:pic>
        <p:nvPicPr>
          <p:cNvPr id="9" name="图片 6" descr="Home">
            <a:hlinkClick r:id="rId3" action="ppaction://hlinksldjump"/>
          </p:cNvPr>
          <p:cNvPicPr>
            <a:picLocks noChangeAspect="1" noChangeArrowheads="1"/>
          </p:cNvPicPr>
          <p:nvPr/>
        </p:nvPicPr>
        <p:blipFill>
          <a:blip r:embed="rId4" cstate="print"/>
          <a:srcRect/>
          <a:stretch>
            <a:fillRect/>
          </a:stretch>
        </p:blipFill>
        <p:spPr bwMode="auto">
          <a:xfrm>
            <a:off x="8331200" y="52388"/>
            <a:ext cx="484188" cy="441325"/>
          </a:xfrm>
          <a:prstGeom prst="rect">
            <a:avLst/>
          </a:prstGeom>
          <a:noFill/>
          <a:ln w="9525">
            <a:noFill/>
            <a:miter lim="800000"/>
            <a:headEnd/>
            <a:tailEnd/>
          </a:ln>
        </p:spPr>
      </p:pic>
      <p:pic>
        <p:nvPicPr>
          <p:cNvPr id="11" name="图片 12" descr="MORE"/>
          <p:cNvPicPr>
            <a:picLocks noChangeAspect="1" noChangeArrowheads="1"/>
          </p:cNvPicPr>
          <p:nvPr/>
        </p:nvPicPr>
        <p:blipFill>
          <a:blip r:embed="rId5" cstate="print"/>
          <a:srcRect/>
          <a:stretch>
            <a:fillRect/>
          </a:stretch>
        </p:blipFill>
        <p:spPr bwMode="auto">
          <a:xfrm>
            <a:off x="7991475" y="6262688"/>
            <a:ext cx="912813" cy="228600"/>
          </a:xfrm>
          <a:prstGeom prst="rect">
            <a:avLst/>
          </a:prstGeom>
          <a:noFill/>
          <a:ln w="9525">
            <a:noFill/>
            <a:miter lim="800000"/>
            <a:headEnd/>
            <a:tailEnd/>
          </a:ln>
        </p:spPr>
      </p:pic>
      <p:pic>
        <p:nvPicPr>
          <p:cNvPr id="12" name="图片 5" descr="Back">
            <a:hlinkClick r:id="rId6" action="ppaction://hlinksldjump"/>
          </p:cNvPr>
          <p:cNvPicPr>
            <a:picLocks noChangeAspect="1" noChangeArrowheads="1"/>
          </p:cNvPicPr>
          <p:nvPr/>
        </p:nvPicPr>
        <p:blipFill>
          <a:blip r:embed="rId7"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xEl>
                                              <p:pRg st="3" end="3"/>
                                            </p:txEl>
                                          </p:spTgt>
                                        </p:tgtEl>
                                        <p:attrNameLst>
                                          <p:attrName>style.visibility</p:attrName>
                                        </p:attrNameLst>
                                      </p:cBhvr>
                                      <p:to>
                                        <p:strVal val="visible"/>
                                      </p:to>
                                    </p:set>
                                    <p:animEffect transition="in" filter="dissolve">
                                      <p:cBhvr>
                                        <p:cTn id="7" dur="500"/>
                                        <p:tgtEl>
                                          <p:spTgt spid="10">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180975" y="641350"/>
            <a:ext cx="8834438" cy="6065838"/>
          </a:xfrm>
        </p:spPr>
        <p:txBody>
          <a:bodyPr/>
          <a:lstStyle/>
          <a:p>
            <a:pPr algn="just" eaLnBrk="1" hangingPunct="1">
              <a:lnSpc>
                <a:spcPct val="100000"/>
              </a:lnSpc>
              <a:buNone/>
              <a:defRPr/>
            </a:pPr>
            <a:r>
              <a:rPr lang="en-US" dirty="0" smtClean="0"/>
              <a:t>6 “It’s Christmas. You can have a planet if you want.”</a:t>
            </a:r>
          </a:p>
          <a:p>
            <a:pPr algn="just" eaLnBrk="1" hangingPunct="1">
              <a:lnSpc>
                <a:spcPct val="100000"/>
              </a:lnSpc>
              <a:buNone/>
              <a:defRPr/>
            </a:pPr>
            <a:r>
              <a:rPr lang="en-US" dirty="0" smtClean="0">
                <a:solidFill>
                  <a:srgbClr val="0070C0"/>
                </a:solidFill>
              </a:rPr>
              <a:t>   What does this suggest about her father’s sense of authority or sense of </a:t>
            </a:r>
            <a:r>
              <a:rPr lang="en-US" dirty="0" err="1" smtClean="0">
                <a:solidFill>
                  <a:srgbClr val="0070C0"/>
                </a:solidFill>
              </a:rPr>
              <a:t>humour</a:t>
            </a:r>
            <a:r>
              <a:rPr lang="en-US" dirty="0" smtClean="0">
                <a:solidFill>
                  <a:srgbClr val="0070C0"/>
                </a:solidFill>
              </a:rPr>
              <a:t>?</a:t>
            </a:r>
          </a:p>
          <a:p>
            <a:pPr algn="just" eaLnBrk="1" hangingPunct="1">
              <a:lnSpc>
                <a:spcPct val="100000"/>
              </a:lnSpc>
              <a:buNone/>
              <a:defRPr/>
            </a:pPr>
            <a:r>
              <a:rPr lang="en-US" dirty="0"/>
              <a:t>   It suggests that he has a strong sense of </a:t>
            </a:r>
            <a:r>
              <a:rPr lang="en-US" dirty="0" err="1"/>
              <a:t>humour</a:t>
            </a:r>
            <a:r>
              <a:rPr lang="en-US" dirty="0"/>
              <a:t> and a lack of respect for authority.</a:t>
            </a:r>
            <a:endParaRPr lang="en-US" dirty="0" smtClean="0"/>
          </a:p>
        </p:txBody>
      </p:sp>
      <p:sp>
        <p:nvSpPr>
          <p:cNvPr id="17414"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schemeClr val="bg1"/>
                </a:solidFill>
                <a:latin typeface="Arial Black" pitchFamily="34" charset="0"/>
              </a:rPr>
              <a:t>Exercises</a:t>
            </a:r>
          </a:p>
        </p:txBody>
      </p:sp>
      <p:pic>
        <p:nvPicPr>
          <p:cNvPr id="9" name="图片 6" descr="Home">
            <a:hlinkClick r:id="rId3" action="ppaction://hlinksldjump"/>
          </p:cNvPr>
          <p:cNvPicPr>
            <a:picLocks noChangeAspect="1" noChangeArrowheads="1"/>
          </p:cNvPicPr>
          <p:nvPr/>
        </p:nvPicPr>
        <p:blipFill>
          <a:blip r:embed="rId4" cstate="print"/>
          <a:srcRect/>
          <a:stretch>
            <a:fillRect/>
          </a:stretch>
        </p:blipFill>
        <p:spPr bwMode="auto">
          <a:xfrm>
            <a:off x="8331200" y="52388"/>
            <a:ext cx="484188" cy="441325"/>
          </a:xfrm>
          <a:prstGeom prst="rect">
            <a:avLst/>
          </a:prstGeom>
          <a:noFill/>
          <a:ln w="9525">
            <a:noFill/>
            <a:miter lim="800000"/>
            <a:headEnd/>
            <a:tailEnd/>
          </a:ln>
        </p:spPr>
      </p:pic>
      <p:pic>
        <p:nvPicPr>
          <p:cNvPr id="7" name="图片 12" descr="MORE"/>
          <p:cNvPicPr>
            <a:picLocks noChangeAspect="1" noChangeArrowheads="1"/>
          </p:cNvPicPr>
          <p:nvPr/>
        </p:nvPicPr>
        <p:blipFill>
          <a:blip r:embed="rId5" cstate="print"/>
          <a:srcRect/>
          <a:stretch>
            <a:fillRect/>
          </a:stretch>
        </p:blipFill>
        <p:spPr bwMode="auto">
          <a:xfrm>
            <a:off x="7991475" y="6262688"/>
            <a:ext cx="912813" cy="228600"/>
          </a:xfrm>
          <a:prstGeom prst="rect">
            <a:avLst/>
          </a:prstGeom>
          <a:noFill/>
          <a:ln w="9525">
            <a:noFill/>
            <a:miter lim="800000"/>
            <a:headEnd/>
            <a:tailEnd/>
          </a:ln>
        </p:spPr>
      </p:pic>
      <p:pic>
        <p:nvPicPr>
          <p:cNvPr id="8" name="图片 5" descr="Back">
            <a:hlinkClick r:id="rId6" action="ppaction://hlinksldjump"/>
          </p:cNvPr>
          <p:cNvPicPr>
            <a:picLocks noChangeAspect="1" noChangeArrowheads="1"/>
          </p:cNvPicPr>
          <p:nvPr/>
        </p:nvPicPr>
        <p:blipFill>
          <a:blip r:embed="rId7"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dissolve">
                                      <p:cBhvr>
                                        <p:cTn id="7" dur="500"/>
                                        <p:tgtEl>
                                          <p:spTgt spid="1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180975" y="641350"/>
            <a:ext cx="8834438" cy="6065838"/>
          </a:xfrm>
        </p:spPr>
        <p:txBody>
          <a:bodyPr/>
          <a:lstStyle/>
          <a:p>
            <a:pPr algn="just" eaLnBrk="1" hangingPunct="1">
              <a:buNone/>
              <a:defRPr/>
            </a:pPr>
            <a:r>
              <a:rPr lang="en-US" dirty="0" smtClean="0"/>
              <a:t>7 </a:t>
            </a:r>
          </a:p>
          <a:p>
            <a:pPr algn="just" eaLnBrk="1" hangingPunct="1">
              <a:buNone/>
              <a:defRPr/>
            </a:pPr>
            <a:r>
              <a:rPr lang="en-US" dirty="0">
                <a:solidFill>
                  <a:srgbClr val="0070C0"/>
                </a:solidFill>
              </a:rPr>
              <a:t> </a:t>
            </a:r>
            <a:r>
              <a:rPr lang="en-US" dirty="0" smtClean="0">
                <a:solidFill>
                  <a:srgbClr val="0070C0"/>
                </a:solidFill>
              </a:rPr>
              <a:t>  </a:t>
            </a:r>
          </a:p>
          <a:p>
            <a:pPr algn="just" eaLnBrk="1" hangingPunct="1">
              <a:buNone/>
              <a:defRPr/>
            </a:pPr>
            <a:r>
              <a:rPr lang="en-US" dirty="0">
                <a:solidFill>
                  <a:srgbClr val="0070C0"/>
                </a:solidFill>
              </a:rPr>
              <a:t> </a:t>
            </a:r>
            <a:r>
              <a:rPr lang="en-US" dirty="0" smtClean="0">
                <a:solidFill>
                  <a:srgbClr val="0070C0"/>
                </a:solidFill>
              </a:rPr>
              <a:t>  Does the writer sound surprised by the subject of conversation?</a:t>
            </a:r>
          </a:p>
          <a:p>
            <a:pPr algn="just" eaLnBrk="1" hangingPunct="1">
              <a:buNone/>
              <a:defRPr/>
            </a:pPr>
            <a:r>
              <a:rPr lang="en-US" dirty="0" smtClean="0">
                <a:solidFill>
                  <a:srgbClr val="0070C0"/>
                </a:solidFill>
              </a:rPr>
              <a:t>   What would people usually talk about over Christmas dinner?</a:t>
            </a:r>
          </a:p>
          <a:p>
            <a:pPr algn="just" eaLnBrk="1" hangingPunct="1">
              <a:buNone/>
              <a:defRPr/>
            </a:pPr>
            <a:r>
              <a:rPr lang="en-US" dirty="0" smtClean="0"/>
              <a:t>   No, the writer doesn’t sound surprised by the subject. Perhaps it’s normal for her family to talk about such serious subjects. People would usually talk about Christmas-related subjects or family news over Christmas dinner.</a:t>
            </a:r>
            <a:endParaRPr lang="zh-CN" altLang="en-US" dirty="0"/>
          </a:p>
        </p:txBody>
      </p:sp>
      <p:sp>
        <p:nvSpPr>
          <p:cNvPr id="17414"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dirty="0">
                <a:solidFill>
                  <a:schemeClr val="bg1"/>
                </a:solidFill>
                <a:latin typeface="Arial Black" pitchFamily="34" charset="0"/>
              </a:rPr>
              <a:t>Exercises</a:t>
            </a:r>
          </a:p>
        </p:txBody>
      </p:sp>
      <p:pic>
        <p:nvPicPr>
          <p:cNvPr id="9" name="图片 6" descr="Home">
            <a:hlinkClick r:id="rId3" action="ppaction://hlinksldjump"/>
          </p:cNvPr>
          <p:cNvPicPr>
            <a:picLocks noChangeAspect="1" noChangeArrowheads="1"/>
          </p:cNvPicPr>
          <p:nvPr/>
        </p:nvPicPr>
        <p:blipFill>
          <a:blip r:embed="rId4" cstate="print"/>
          <a:srcRect/>
          <a:stretch>
            <a:fillRect/>
          </a:stretch>
        </p:blipFill>
        <p:spPr bwMode="auto">
          <a:xfrm>
            <a:off x="8331200" y="52388"/>
            <a:ext cx="484188" cy="441325"/>
          </a:xfrm>
          <a:prstGeom prst="rect">
            <a:avLst/>
          </a:prstGeom>
          <a:noFill/>
          <a:ln w="9525">
            <a:noFill/>
            <a:miter lim="800000"/>
            <a:headEnd/>
            <a:tailEnd/>
          </a:ln>
        </p:spPr>
      </p:pic>
      <p:pic>
        <p:nvPicPr>
          <p:cNvPr id="7" name="图片 12" descr="MORE"/>
          <p:cNvPicPr>
            <a:picLocks noChangeAspect="1" noChangeArrowheads="1"/>
          </p:cNvPicPr>
          <p:nvPr/>
        </p:nvPicPr>
        <p:blipFill>
          <a:blip r:embed="rId5" cstate="print"/>
          <a:srcRect/>
          <a:stretch>
            <a:fillRect/>
          </a:stretch>
        </p:blipFill>
        <p:spPr bwMode="auto">
          <a:xfrm>
            <a:off x="7991475" y="6262688"/>
            <a:ext cx="912813" cy="228600"/>
          </a:xfrm>
          <a:prstGeom prst="rect">
            <a:avLst/>
          </a:prstGeom>
          <a:noFill/>
          <a:ln w="9525">
            <a:noFill/>
            <a:miter lim="800000"/>
            <a:headEnd/>
            <a:tailEnd/>
          </a:ln>
        </p:spPr>
      </p:pic>
      <p:pic>
        <p:nvPicPr>
          <p:cNvPr id="8" name="图片 5" descr="Back">
            <a:hlinkClick r:id="rId6" action="ppaction://hlinksldjump"/>
          </p:cNvPr>
          <p:cNvPicPr>
            <a:picLocks noChangeAspect="1" noChangeArrowheads="1"/>
          </p:cNvPicPr>
          <p:nvPr/>
        </p:nvPicPr>
        <p:blipFill>
          <a:blip r:embed="rId7" cstate="print"/>
          <a:srcRect/>
          <a:stretch>
            <a:fillRect/>
          </a:stretch>
        </p:blipFill>
        <p:spPr bwMode="auto">
          <a:xfrm>
            <a:off x="7656513" y="47625"/>
            <a:ext cx="558800" cy="393700"/>
          </a:xfrm>
          <a:prstGeom prst="rect">
            <a:avLst/>
          </a:prstGeom>
          <a:noFill/>
          <a:ln w="9525">
            <a:noFill/>
            <a:miter lim="800000"/>
            <a:headEnd/>
            <a:tailEnd/>
          </a:ln>
        </p:spPr>
      </p:pic>
      <p:sp>
        <p:nvSpPr>
          <p:cNvPr id="2" name="TextBox 1"/>
          <p:cNvSpPr txBox="1"/>
          <p:nvPr/>
        </p:nvSpPr>
        <p:spPr>
          <a:xfrm>
            <a:off x="447865" y="615817"/>
            <a:ext cx="8456423" cy="954107"/>
          </a:xfrm>
          <a:prstGeom prst="rect">
            <a:avLst/>
          </a:prstGeom>
          <a:noFill/>
        </p:spPr>
        <p:txBody>
          <a:bodyPr wrap="square" rtlCol="0">
            <a:spAutoFit/>
          </a:bodyPr>
          <a:lstStyle/>
          <a:p>
            <a:pPr algn="just"/>
            <a:r>
              <a:rPr lang="en-US" altLang="zh-CN" sz="2800" dirty="0"/>
              <a:t>That evening over Christmas dinner, we all discussed outer space</a:t>
            </a:r>
            <a:r>
              <a:rPr lang="en-US" altLang="zh-CN" sz="2800" dirty="0" smtClean="0"/>
              <a:t>.</a:t>
            </a:r>
            <a:endParaRPr lang="en-US"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xEl>
                                              <p:pRg st="4" end="4"/>
                                            </p:txEl>
                                          </p:spTgt>
                                        </p:tgtEl>
                                        <p:attrNameLst>
                                          <p:attrName>style.visibility</p:attrName>
                                        </p:attrNameLst>
                                      </p:cBhvr>
                                      <p:to>
                                        <p:strVal val="visible"/>
                                      </p:to>
                                    </p:set>
                                    <p:animEffect transition="in" filter="dissolve">
                                      <p:cBhvr>
                                        <p:cTn id="7" dur="500"/>
                                        <p:tgtEl>
                                          <p:spTgt spid="10">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180975" y="641350"/>
            <a:ext cx="8834438" cy="6065838"/>
          </a:xfrm>
        </p:spPr>
        <p:txBody>
          <a:bodyPr/>
          <a:lstStyle/>
          <a:p>
            <a:pPr algn="just" eaLnBrk="1" hangingPunct="1">
              <a:lnSpc>
                <a:spcPct val="100000"/>
              </a:lnSpc>
              <a:buNone/>
              <a:defRPr/>
            </a:pPr>
            <a:r>
              <a:rPr lang="en-US" dirty="0" smtClean="0"/>
              <a:t>8 “Years from now, when all the junk they got is broken and long forgotten,” Dad said, “you’ll still have your stars.”</a:t>
            </a:r>
          </a:p>
          <a:p>
            <a:pPr algn="just" eaLnBrk="1" hangingPunct="1">
              <a:lnSpc>
                <a:spcPct val="100000"/>
              </a:lnSpc>
              <a:buNone/>
              <a:defRPr/>
            </a:pPr>
            <a:r>
              <a:rPr lang="en-US" dirty="0" smtClean="0"/>
              <a:t>   </a:t>
            </a:r>
            <a:r>
              <a:rPr lang="en-US" dirty="0" smtClean="0">
                <a:solidFill>
                  <a:srgbClr val="0070C0"/>
                </a:solidFill>
              </a:rPr>
              <a:t>What kind of future did the father hope his children would have?</a:t>
            </a:r>
          </a:p>
          <a:p>
            <a:pPr algn="just" eaLnBrk="1" hangingPunct="1">
              <a:lnSpc>
                <a:spcPct val="100000"/>
              </a:lnSpc>
              <a:buNone/>
              <a:defRPr/>
            </a:pPr>
            <a:r>
              <a:rPr lang="en-US" dirty="0" smtClean="0"/>
              <a:t>   The father hoped that his children would be happy in the future, and that they will continue to be inspired by the stars and other things that he taught them. He doesn’t want them to have typical lives.</a:t>
            </a:r>
            <a:endParaRPr lang="zh-CN" altLang="en-US" dirty="0"/>
          </a:p>
        </p:txBody>
      </p:sp>
      <p:pic>
        <p:nvPicPr>
          <p:cNvPr id="17411" name="图片 2" descr="END"/>
          <p:cNvPicPr>
            <a:picLocks noChangeAspect="1" noChangeArrowheads="1"/>
          </p:cNvPicPr>
          <p:nvPr/>
        </p:nvPicPr>
        <p:blipFill>
          <a:blip r:embed="rId3" cstate="print"/>
          <a:srcRect/>
          <a:stretch>
            <a:fillRect/>
          </a:stretch>
        </p:blipFill>
        <p:spPr bwMode="auto">
          <a:xfrm>
            <a:off x="8414149" y="6367787"/>
            <a:ext cx="474663" cy="225425"/>
          </a:xfrm>
          <a:prstGeom prst="rect">
            <a:avLst/>
          </a:prstGeom>
          <a:noFill/>
          <a:ln w="9525">
            <a:noFill/>
            <a:miter lim="800000"/>
            <a:headEnd/>
            <a:tailEnd/>
          </a:ln>
        </p:spPr>
      </p:pic>
      <p:sp>
        <p:nvSpPr>
          <p:cNvPr id="17414"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schemeClr val="bg1"/>
                </a:solidFill>
                <a:latin typeface="Arial Black" pitchFamily="34" charset="0"/>
              </a:rPr>
              <a:t>Exercises</a:t>
            </a:r>
          </a:p>
        </p:txBody>
      </p:sp>
      <p:pic>
        <p:nvPicPr>
          <p:cNvPr id="9" name="图片 6" descr="Home">
            <a:hlinkClick r:id="rId4" action="ppaction://hlinksldjump"/>
          </p:cNvPr>
          <p:cNvPicPr>
            <a:picLocks noChangeAspect="1" noChangeArrowheads="1"/>
          </p:cNvPicPr>
          <p:nvPr/>
        </p:nvPicPr>
        <p:blipFill>
          <a:blip r:embed="rId5" cstate="print"/>
          <a:srcRect/>
          <a:stretch>
            <a:fillRect/>
          </a:stretch>
        </p:blipFill>
        <p:spPr bwMode="auto">
          <a:xfrm>
            <a:off x="8331200" y="52388"/>
            <a:ext cx="484188" cy="441325"/>
          </a:xfrm>
          <a:prstGeom prst="rect">
            <a:avLst/>
          </a:prstGeom>
          <a:noFill/>
          <a:ln w="9525">
            <a:noFill/>
            <a:miter lim="800000"/>
            <a:headEnd/>
            <a:tailEnd/>
          </a:ln>
        </p:spPr>
      </p:pic>
      <p:pic>
        <p:nvPicPr>
          <p:cNvPr id="7" name="图片 5" descr="Back">
            <a:hlinkClick r:id="rId6" action="ppaction://hlinksldjump"/>
          </p:cNvPr>
          <p:cNvPicPr>
            <a:picLocks noChangeAspect="1" noChangeArrowheads="1"/>
          </p:cNvPicPr>
          <p:nvPr/>
        </p:nvPicPr>
        <p:blipFill>
          <a:blip r:embed="rId7"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dissolve">
                                      <p:cBhvr>
                                        <p:cTn id="7" dur="500"/>
                                        <p:tgtEl>
                                          <p:spTgt spid="1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411"/>
                                        </p:tgtEl>
                                        <p:attrNameLst>
                                          <p:attrName>style.visibility</p:attrName>
                                        </p:attrNameLst>
                                      </p:cBhvr>
                                      <p:to>
                                        <p:strVal val="visible"/>
                                      </p:to>
                                    </p:set>
                                    <p:animEffect transition="in" filter="dissolve">
                                      <p:cBhvr>
                                        <p:cTn id="12" dur="1000"/>
                                        <p:tgtEl>
                                          <p:spTgt spid="17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180975" y="641350"/>
            <a:ext cx="8834438" cy="6065838"/>
          </a:xfrm>
        </p:spPr>
        <p:txBody>
          <a:bodyPr/>
          <a:lstStyle/>
          <a:p>
            <a:pPr algn="just" eaLnBrk="1" hangingPunct="1">
              <a:buNone/>
              <a:defRPr/>
            </a:pPr>
            <a:r>
              <a:rPr lang="en-US" b="1" dirty="0" smtClean="0">
                <a:solidFill>
                  <a:srgbClr val="C00000"/>
                </a:solidFill>
              </a:rPr>
              <a:t>Developing critical thinking</a:t>
            </a:r>
          </a:p>
          <a:p>
            <a:pPr algn="just" eaLnBrk="1" hangingPunct="1">
              <a:buNone/>
              <a:defRPr/>
            </a:pPr>
            <a:endParaRPr lang="en-US" b="1" dirty="0" smtClean="0"/>
          </a:p>
          <a:p>
            <a:pPr algn="just" eaLnBrk="1" hangingPunct="1">
              <a:buNone/>
              <a:defRPr/>
            </a:pPr>
            <a:r>
              <a:rPr lang="en-US" b="1" dirty="0" smtClean="0"/>
              <a:t>9 Work in pairs and discuss the questions.</a:t>
            </a:r>
          </a:p>
          <a:p>
            <a:pPr algn="just" eaLnBrk="1" hangingPunct="1">
              <a:buNone/>
              <a:defRPr/>
            </a:pPr>
            <a:endParaRPr lang="en-US" dirty="0" smtClean="0"/>
          </a:p>
          <a:p>
            <a:pPr algn="just" eaLnBrk="1" hangingPunct="1">
              <a:buNone/>
              <a:defRPr/>
            </a:pPr>
            <a:r>
              <a:rPr lang="en-US" dirty="0" smtClean="0"/>
              <a:t>1 </a:t>
            </a:r>
            <a:r>
              <a:rPr lang="en-US" dirty="0" smtClean="0">
                <a:hlinkClick r:id="" action="ppaction://hlinkshowjump?jump=nextslide"/>
              </a:rPr>
              <a:t>What does the passage imply about wealth? Do you agree with the implication?</a:t>
            </a:r>
            <a:endParaRPr lang="en-US" dirty="0" smtClean="0"/>
          </a:p>
          <a:p>
            <a:pPr algn="just" eaLnBrk="1" hangingPunct="1">
              <a:buNone/>
              <a:defRPr/>
            </a:pPr>
            <a:r>
              <a:rPr lang="en-US" dirty="0" smtClean="0"/>
              <a:t>2 </a:t>
            </a:r>
            <a:r>
              <a:rPr lang="en-US" dirty="0" smtClean="0">
                <a:hlinkClick r:id="rId3" action="ppaction://hlinksldjump"/>
              </a:rPr>
              <a:t>What are the moral qualities of the stars and planets which we can infer from the passage?</a:t>
            </a:r>
            <a:endParaRPr lang="en-US" dirty="0" smtClean="0"/>
          </a:p>
          <a:p>
            <a:pPr algn="just" eaLnBrk="1" hangingPunct="1">
              <a:buNone/>
              <a:defRPr/>
            </a:pPr>
            <a:r>
              <a:rPr lang="en-US" dirty="0" smtClean="0"/>
              <a:t>3 </a:t>
            </a:r>
            <a:r>
              <a:rPr lang="en-US" dirty="0" smtClean="0">
                <a:hlinkClick r:id="rId4" action="ppaction://hlinksldjump"/>
              </a:rPr>
              <a:t>Should we always reject myths and only rely on logic?</a:t>
            </a:r>
            <a:endParaRPr lang="zh-CN" altLang="en-US" dirty="0"/>
          </a:p>
        </p:txBody>
      </p:sp>
      <p:pic>
        <p:nvPicPr>
          <p:cNvPr id="17412" name="图片 5"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sp>
        <p:nvSpPr>
          <p:cNvPr id="17414"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schemeClr val="bg1"/>
                </a:solidFill>
                <a:latin typeface="Arial Black" pitchFamily="34" charset="0"/>
              </a:rPr>
              <a:t>Exercises</a:t>
            </a:r>
          </a:p>
        </p:txBody>
      </p:sp>
      <p:pic>
        <p:nvPicPr>
          <p:cNvPr id="9"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180975" y="641350"/>
            <a:ext cx="8834438" cy="6065838"/>
          </a:xfrm>
        </p:spPr>
        <p:txBody>
          <a:bodyPr/>
          <a:lstStyle/>
          <a:p>
            <a:pPr algn="just" eaLnBrk="1" hangingPunct="1">
              <a:lnSpc>
                <a:spcPct val="100000"/>
              </a:lnSpc>
              <a:buNone/>
              <a:defRPr/>
            </a:pPr>
            <a:r>
              <a:rPr lang="en-US" b="1" dirty="0" smtClean="0"/>
              <a:t>1 What does the passage imply about wealth? Do you  agree with the implication?</a:t>
            </a:r>
          </a:p>
          <a:p>
            <a:pPr algn="just" eaLnBrk="1" hangingPunct="1">
              <a:lnSpc>
                <a:spcPct val="100000"/>
              </a:lnSpc>
              <a:buFont typeface="Arial" pitchFamily="34" charset="0"/>
              <a:buChar char="•"/>
              <a:defRPr/>
            </a:pPr>
            <a:r>
              <a:rPr lang="en-US" dirty="0" smtClean="0"/>
              <a:t>The passage implies that we don’t need to be rich to be happy or to lead full, interesting lives. I agree with this implication, as it is love, friends, and new experiences</a:t>
            </a:r>
            <a:br>
              <a:rPr lang="en-US" dirty="0" smtClean="0"/>
            </a:br>
            <a:r>
              <a:rPr lang="en-US" dirty="0" smtClean="0"/>
              <a:t>that are important.</a:t>
            </a:r>
          </a:p>
          <a:p>
            <a:pPr algn="just" eaLnBrk="1" hangingPunct="1">
              <a:lnSpc>
                <a:spcPct val="100000"/>
              </a:lnSpc>
              <a:buFont typeface="Arial" pitchFamily="34" charset="0"/>
              <a:buChar char="•"/>
              <a:defRPr/>
            </a:pPr>
            <a:r>
              <a:rPr lang="en-US" dirty="0" smtClean="0"/>
              <a:t>It implies that wealth doesn’t make us happy. That may be partly true, but I think wealth certainly makes it easier to be happy. You can’t be happy if you’re worried about</a:t>
            </a:r>
            <a:br>
              <a:rPr lang="en-US" dirty="0" smtClean="0"/>
            </a:br>
            <a:r>
              <a:rPr lang="en-US" dirty="0" smtClean="0"/>
              <a:t>money.</a:t>
            </a:r>
          </a:p>
        </p:txBody>
      </p:sp>
      <p:pic>
        <p:nvPicPr>
          <p:cNvPr id="17412" name="图片 5" descr="Back">
            <a:hlinkClick r:id="rId3" action="ppaction://hlinksldjump"/>
          </p:cNvPr>
          <p:cNvPicPr>
            <a:picLocks noChangeAspect="1" noChangeArrowheads="1"/>
          </p:cNvPicPr>
          <p:nvPr/>
        </p:nvPicPr>
        <p:blipFill>
          <a:blip r:embed="rId4" cstate="print"/>
          <a:srcRect/>
          <a:stretch>
            <a:fillRect/>
          </a:stretch>
        </p:blipFill>
        <p:spPr bwMode="auto">
          <a:xfrm>
            <a:off x="7656513" y="47625"/>
            <a:ext cx="558800" cy="393700"/>
          </a:xfrm>
          <a:prstGeom prst="rect">
            <a:avLst/>
          </a:prstGeom>
          <a:noFill/>
          <a:ln w="9525">
            <a:noFill/>
            <a:miter lim="800000"/>
            <a:headEnd/>
            <a:tailEnd/>
          </a:ln>
        </p:spPr>
      </p:pic>
      <p:sp>
        <p:nvSpPr>
          <p:cNvPr id="17414"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schemeClr val="bg1"/>
                </a:solidFill>
                <a:latin typeface="Arial Black" pitchFamily="34" charset="0"/>
              </a:rPr>
              <a:t>Exercises</a:t>
            </a:r>
          </a:p>
        </p:txBody>
      </p:sp>
      <p:pic>
        <p:nvPicPr>
          <p:cNvPr id="9" name="图片 6" descr="Home">
            <a:hlinkClick r:id="rId5" action="ppaction://hlinksldjump"/>
          </p:cNvPr>
          <p:cNvPicPr>
            <a:picLocks noChangeAspect="1" noChangeArrowheads="1"/>
          </p:cNvPicPr>
          <p:nvPr/>
        </p:nvPicPr>
        <p:blipFill>
          <a:blip r:embed="rId6" cstate="print"/>
          <a:srcRect/>
          <a:stretch>
            <a:fillRect/>
          </a:stretch>
        </p:blipFill>
        <p:spPr bwMode="auto">
          <a:xfrm>
            <a:off x="8331200" y="52388"/>
            <a:ext cx="484188" cy="441325"/>
          </a:xfrm>
          <a:prstGeom prst="rect">
            <a:avLst/>
          </a:prstGeom>
          <a:noFill/>
          <a:ln w="9525">
            <a:noFill/>
            <a:miter lim="800000"/>
            <a:headEnd/>
            <a:tailEnd/>
          </a:ln>
        </p:spPr>
      </p:pic>
      <p:pic>
        <p:nvPicPr>
          <p:cNvPr id="7" name="图片 12" descr="MORE"/>
          <p:cNvPicPr>
            <a:picLocks noChangeAspect="1" noChangeArrowheads="1"/>
          </p:cNvPicPr>
          <p:nvPr/>
        </p:nvPicPr>
        <p:blipFill>
          <a:blip r:embed="rId7" cstate="print"/>
          <a:srcRect/>
          <a:stretch>
            <a:fillRect/>
          </a:stretch>
        </p:blipFill>
        <p:spPr bwMode="auto">
          <a:xfrm>
            <a:off x="7991475" y="6262688"/>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dissolve">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dissolve">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332515" y="1406456"/>
            <a:ext cx="8589813" cy="3853607"/>
          </a:xfrm>
          <a:prstGeom prst="rect">
            <a:avLst/>
          </a:prstGeom>
          <a:noFill/>
          <a:ln>
            <a:miter lim="800000"/>
            <a:headEnd/>
            <a:tailEnd/>
          </a:ln>
        </p:spPr>
        <p:txBody>
          <a:bodyPr/>
          <a:lstStyle/>
          <a:p>
            <a:pPr marL="0" indent="0" algn="just">
              <a:lnSpc>
                <a:spcPct val="100000"/>
              </a:lnSpc>
              <a:buNone/>
            </a:pPr>
            <a:r>
              <a:rPr lang="en-US" altLang="zh-CN" sz="1800" dirty="0" smtClean="0">
                <a:solidFill>
                  <a:schemeClr val="hlink"/>
                </a:solidFill>
              </a:rPr>
              <a:t>5</a:t>
            </a:r>
            <a:r>
              <a:rPr lang="en-US" altLang="zh-CN" sz="2500" spc="-30" dirty="0" smtClean="0"/>
              <a:t> </a:t>
            </a:r>
            <a:r>
              <a:rPr lang="en-US" altLang="zh-CN" sz="2500" spc="80" dirty="0" smtClean="0"/>
              <a:t>Dad lost his job at the </a:t>
            </a:r>
            <a:r>
              <a:rPr lang="en-US" altLang="zh-CN" sz="2500" spc="80" dirty="0" smtClean="0">
                <a:hlinkClick r:id="rId3" action="ppaction://hlinksldjump"/>
              </a:rPr>
              <a:t>gypsum</a:t>
            </a:r>
            <a:r>
              <a:rPr lang="en-US" altLang="zh-CN" sz="2500" spc="80" dirty="0" smtClean="0"/>
              <a:t> mine after getting in an argument with the </a:t>
            </a:r>
            <a:r>
              <a:rPr lang="en-US" altLang="zh-CN" sz="2500" spc="80" dirty="0" smtClean="0">
                <a:hlinkClick r:id="" action="ppaction://noaction"/>
              </a:rPr>
              <a:t>foreman</a:t>
            </a:r>
            <a:r>
              <a:rPr lang="en-US" altLang="zh-CN" sz="2500" spc="80" dirty="0" smtClean="0"/>
              <a:t>, and when Christmas came that year, we had no money at all. </a:t>
            </a:r>
            <a:r>
              <a:rPr lang="en-US" altLang="zh-CN" sz="2500" spc="80" dirty="0" smtClean="0">
                <a:hlinkClick r:id="" action="ppaction://noaction"/>
              </a:rPr>
              <a:t>On Christmas Eve, Dad took each of us kids out into the desert night one by one. </a:t>
            </a:r>
            <a:r>
              <a:rPr lang="en-US" altLang="zh-CN" sz="2500" spc="80" dirty="0" smtClean="0"/>
              <a:t>I had a blanket wrapped around me, and when it was my turn, I offered to share it with Dad, but he said no thanks. The cold never bothered him. I was five that year and I sat next to Dad and we looked up at the sky. Dad loved to talk about the stars.</a:t>
            </a:r>
            <a:endParaRPr lang="zh-CN" altLang="en-US" spc="80" dirty="0" smtClean="0"/>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sym typeface="Arial" charset="0"/>
              </a:rPr>
              <a:t>Text</a:t>
            </a:r>
          </a:p>
        </p:txBody>
      </p:sp>
      <p:pic>
        <p:nvPicPr>
          <p:cNvPr id="6152" name="图片 8" descr="音频">
            <a:hlinkClick r:id="rId4" action="ppaction://hlinkfile"/>
          </p:cNvPr>
          <p:cNvPicPr>
            <a:picLocks noChangeAspect="1" noChangeArrowheads="1"/>
          </p:cNvPicPr>
          <p:nvPr/>
        </p:nvPicPr>
        <p:blipFill>
          <a:blip r:embed="rId5" cstate="print"/>
          <a:srcRect/>
          <a:stretch>
            <a:fillRect/>
          </a:stretch>
        </p:blipFill>
        <p:spPr bwMode="auto">
          <a:xfrm>
            <a:off x="8469704" y="693379"/>
            <a:ext cx="476250" cy="533400"/>
          </a:xfrm>
          <a:prstGeom prst="rect">
            <a:avLst/>
          </a:prstGeom>
          <a:noFill/>
          <a:ln w="9525">
            <a:noFill/>
            <a:miter lim="800000"/>
            <a:headEnd/>
            <a:tailEnd/>
          </a:ln>
        </p:spPr>
      </p:pic>
      <p:pic>
        <p:nvPicPr>
          <p:cNvPr id="6153" name="图片 10">
            <a:hlinkClick r:id="rId6" action="ppaction://hlinksldjump"/>
          </p:cNvPr>
          <p:cNvPicPr>
            <a:picLocks noChangeAspect="1"/>
          </p:cNvPicPr>
          <p:nvPr/>
        </p:nvPicPr>
        <p:blipFill>
          <a:blip r:embed="rId7" cstate="print"/>
          <a:srcRect/>
          <a:stretch>
            <a:fillRect/>
          </a:stretch>
        </p:blipFill>
        <p:spPr bwMode="auto">
          <a:xfrm>
            <a:off x="8064123" y="6092825"/>
            <a:ext cx="879475" cy="539750"/>
          </a:xfrm>
          <a:prstGeom prst="rect">
            <a:avLst/>
          </a:prstGeom>
          <a:noFill/>
          <a:ln w="9525">
            <a:noFill/>
            <a:miter lim="800000"/>
            <a:headEnd/>
            <a:tailEnd/>
          </a:ln>
        </p:spPr>
      </p:pic>
      <p:pic>
        <p:nvPicPr>
          <p:cNvPr id="8" name="图片 10" descr="MORE"/>
          <p:cNvPicPr>
            <a:picLocks noChangeAspect="1" noChangeArrowheads="1"/>
          </p:cNvPicPr>
          <p:nvPr/>
        </p:nvPicPr>
        <p:blipFill>
          <a:blip r:embed="rId8" cstate="print"/>
          <a:srcRect/>
          <a:stretch>
            <a:fillRect/>
          </a:stretch>
        </p:blipFill>
        <p:spPr bwMode="auto">
          <a:xfrm>
            <a:off x="4849807" y="4848096"/>
            <a:ext cx="912813" cy="228600"/>
          </a:xfrm>
          <a:prstGeom prst="rect">
            <a:avLst/>
          </a:prstGeom>
          <a:noFill/>
          <a:ln w="9525">
            <a:noFill/>
            <a:miter lim="800000"/>
            <a:headEnd/>
            <a:tailEnd/>
          </a:ln>
        </p:spPr>
      </p:pic>
      <p:pic>
        <p:nvPicPr>
          <p:cNvPr id="9" name="图片 6" descr="Home">
            <a:hlinkClick r:id="rId9" action="ppaction://hlinksldjump"/>
          </p:cNvPr>
          <p:cNvPicPr>
            <a:picLocks noChangeAspect="1" noChangeArrowheads="1"/>
          </p:cNvPicPr>
          <p:nvPr/>
        </p:nvPicPr>
        <p:blipFill>
          <a:blip r:embed="rId10" cstate="print"/>
          <a:srcRect/>
          <a:stretch>
            <a:fillRect/>
          </a:stretch>
        </p:blipFill>
        <p:spPr bwMode="auto">
          <a:xfrm>
            <a:off x="8331200" y="52388"/>
            <a:ext cx="484188" cy="441325"/>
          </a:xfrm>
          <a:prstGeom prst="rect">
            <a:avLst/>
          </a:prstGeom>
          <a:noFill/>
          <a:ln w="9525">
            <a:noFill/>
            <a:miter lim="800000"/>
            <a:headEnd/>
            <a:tailEnd/>
          </a:ln>
        </p:spPr>
      </p:pic>
      <p:pic>
        <p:nvPicPr>
          <p:cNvPr id="10" name="图片 5" descr="Back">
            <a:hlinkClick r:id="rId11" action="ppaction://hlinksldjump"/>
          </p:cNvPr>
          <p:cNvPicPr>
            <a:picLocks noChangeAspect="1" noChangeArrowheads="1"/>
          </p:cNvPicPr>
          <p:nvPr/>
        </p:nvPicPr>
        <p:blipFill>
          <a:blip r:embed="rId12"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180975" y="641350"/>
            <a:ext cx="8834438" cy="6065838"/>
          </a:xfrm>
        </p:spPr>
        <p:txBody>
          <a:bodyPr/>
          <a:lstStyle/>
          <a:p>
            <a:pPr algn="just" eaLnBrk="1" hangingPunct="1">
              <a:lnSpc>
                <a:spcPct val="100000"/>
              </a:lnSpc>
              <a:buNone/>
              <a:defRPr/>
            </a:pPr>
            <a:r>
              <a:rPr lang="en-US" b="1" dirty="0" smtClean="0"/>
              <a:t>2 What are the moral qualities of the stars and planets which we can infer from the passage?</a:t>
            </a:r>
          </a:p>
          <a:p>
            <a:pPr algn="just" eaLnBrk="1" hangingPunct="1">
              <a:lnSpc>
                <a:spcPct val="100000"/>
              </a:lnSpc>
              <a:buNone/>
              <a:defRPr/>
            </a:pPr>
            <a:r>
              <a:rPr lang="en-US" dirty="0" smtClean="0"/>
              <a:t>   The writer seems to say that stars are superior to planets because they make their own light, while planets only reflect the light of stars. We can infer that stars are more</a:t>
            </a:r>
            <a:br>
              <a:rPr lang="en-US" dirty="0" smtClean="0"/>
            </a:br>
            <a:r>
              <a:rPr lang="en-US" dirty="0" smtClean="0"/>
              <a:t>interesting and original than planets, much as some people have more interesting characters than other people.</a:t>
            </a:r>
          </a:p>
        </p:txBody>
      </p:sp>
      <p:sp>
        <p:nvSpPr>
          <p:cNvPr id="17414"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schemeClr val="bg1"/>
                </a:solidFill>
                <a:latin typeface="Arial Black" pitchFamily="34" charset="0"/>
              </a:rPr>
              <a:t>Exercises</a:t>
            </a:r>
          </a:p>
        </p:txBody>
      </p:sp>
      <p:pic>
        <p:nvPicPr>
          <p:cNvPr id="9" name="图片 6" descr="Home">
            <a:hlinkClick r:id="rId3" action="ppaction://hlinksldjump"/>
          </p:cNvPr>
          <p:cNvPicPr>
            <a:picLocks noChangeAspect="1" noChangeArrowheads="1"/>
          </p:cNvPicPr>
          <p:nvPr/>
        </p:nvPicPr>
        <p:blipFill>
          <a:blip r:embed="rId4" cstate="print"/>
          <a:srcRect/>
          <a:stretch>
            <a:fillRect/>
          </a:stretch>
        </p:blipFill>
        <p:spPr bwMode="auto">
          <a:xfrm>
            <a:off x="8331200" y="52388"/>
            <a:ext cx="484188" cy="441325"/>
          </a:xfrm>
          <a:prstGeom prst="rect">
            <a:avLst/>
          </a:prstGeom>
          <a:noFill/>
          <a:ln w="9525">
            <a:noFill/>
            <a:miter lim="800000"/>
            <a:headEnd/>
            <a:tailEnd/>
          </a:ln>
        </p:spPr>
      </p:pic>
      <p:pic>
        <p:nvPicPr>
          <p:cNvPr id="7" name="图片 5" descr="Back">
            <a:hlinkClick r:id="rId5" action="ppaction://hlinksldjump"/>
          </p:cNvPr>
          <p:cNvPicPr>
            <a:picLocks noChangeAspect="1" noChangeArrowheads="1"/>
          </p:cNvPicPr>
          <p:nvPr/>
        </p:nvPicPr>
        <p:blipFill>
          <a:blip r:embed="rId6" cstate="print"/>
          <a:srcRect/>
          <a:stretch>
            <a:fillRect/>
          </a:stretch>
        </p:blipFill>
        <p:spPr bwMode="auto">
          <a:xfrm>
            <a:off x="7656513" y="47625"/>
            <a:ext cx="558800" cy="393700"/>
          </a:xfrm>
          <a:prstGeom prst="rect">
            <a:avLst/>
          </a:prstGeom>
          <a:noFill/>
          <a:ln w="9525">
            <a:noFill/>
            <a:miter lim="800000"/>
            <a:headEnd/>
            <a:tailEnd/>
          </a:ln>
        </p:spPr>
      </p:pic>
      <p:pic>
        <p:nvPicPr>
          <p:cNvPr id="8" name="图片 12" descr="MORE"/>
          <p:cNvPicPr>
            <a:picLocks noChangeAspect="1" noChangeArrowheads="1"/>
          </p:cNvPicPr>
          <p:nvPr/>
        </p:nvPicPr>
        <p:blipFill>
          <a:blip r:embed="rId7" cstate="print"/>
          <a:srcRect/>
          <a:stretch>
            <a:fillRect/>
          </a:stretch>
        </p:blipFill>
        <p:spPr bwMode="auto">
          <a:xfrm>
            <a:off x="7991475" y="6262688"/>
            <a:ext cx="912813" cy="22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dissolve">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内容占位符 2"/>
          <p:cNvSpPr>
            <a:spLocks noGrp="1"/>
          </p:cNvSpPr>
          <p:nvPr>
            <p:ph idx="1"/>
          </p:nvPr>
        </p:nvSpPr>
        <p:spPr>
          <a:xfrm>
            <a:off x="180975" y="641350"/>
            <a:ext cx="8834438" cy="6065838"/>
          </a:xfrm>
        </p:spPr>
        <p:txBody>
          <a:bodyPr/>
          <a:lstStyle/>
          <a:p>
            <a:pPr algn="just" eaLnBrk="1" hangingPunct="1">
              <a:lnSpc>
                <a:spcPct val="100000"/>
              </a:lnSpc>
              <a:buNone/>
              <a:defRPr/>
            </a:pPr>
            <a:r>
              <a:rPr lang="en-US" b="1" dirty="0" smtClean="0"/>
              <a:t>3 Should we always reject myths and only rely on logic?</a:t>
            </a:r>
          </a:p>
          <a:p>
            <a:pPr algn="just" eaLnBrk="1" hangingPunct="1">
              <a:lnSpc>
                <a:spcPct val="100000"/>
              </a:lnSpc>
              <a:buFont typeface="Arial" pitchFamily="34" charset="0"/>
              <a:buChar char="•"/>
              <a:defRPr/>
            </a:pPr>
            <a:r>
              <a:rPr lang="en-US" dirty="0" smtClean="0"/>
              <a:t>We should try to be logical and scientific in our thinking. It’s fine for children to believe in myths, but as adults we have to live in the real world.</a:t>
            </a:r>
          </a:p>
          <a:p>
            <a:pPr algn="just" eaLnBrk="1" hangingPunct="1">
              <a:lnSpc>
                <a:spcPct val="100000"/>
              </a:lnSpc>
              <a:buFont typeface="Arial" pitchFamily="34" charset="0"/>
              <a:buChar char="•"/>
              <a:defRPr/>
            </a:pPr>
            <a:r>
              <a:rPr lang="en-US" dirty="0" smtClean="0"/>
              <a:t>Myths and creative thinking are very important and we shouldn’t ignore them. Almost all art and religion relies on myths and fantasy. If we block these from our minds, our</a:t>
            </a:r>
            <a:br>
              <a:rPr lang="en-US" dirty="0" smtClean="0"/>
            </a:br>
            <a:r>
              <a:rPr lang="en-US" dirty="0" smtClean="0"/>
              <a:t>lives will be less exciting.</a:t>
            </a:r>
            <a:endParaRPr lang="zh-CN" altLang="en-US" dirty="0"/>
          </a:p>
        </p:txBody>
      </p:sp>
      <p:pic>
        <p:nvPicPr>
          <p:cNvPr id="17411" name="图片 2" descr="END"/>
          <p:cNvPicPr>
            <a:picLocks noChangeAspect="1" noChangeArrowheads="1"/>
          </p:cNvPicPr>
          <p:nvPr/>
        </p:nvPicPr>
        <p:blipFill>
          <a:blip r:embed="rId3" cstate="print"/>
          <a:srcRect/>
          <a:stretch>
            <a:fillRect/>
          </a:stretch>
        </p:blipFill>
        <p:spPr bwMode="auto">
          <a:xfrm>
            <a:off x="8414149" y="6367787"/>
            <a:ext cx="474663" cy="225425"/>
          </a:xfrm>
          <a:prstGeom prst="rect">
            <a:avLst/>
          </a:prstGeom>
          <a:noFill/>
          <a:ln w="9525">
            <a:noFill/>
            <a:miter lim="800000"/>
            <a:headEnd/>
            <a:tailEnd/>
          </a:ln>
        </p:spPr>
      </p:pic>
      <p:sp>
        <p:nvSpPr>
          <p:cNvPr id="17414" name="文本框 11"/>
          <p:cNvSpPr txBox="1">
            <a:spLocks noChangeArrowheads="1"/>
          </p:cNvSpPr>
          <p:nvPr/>
        </p:nvSpPr>
        <p:spPr bwMode="auto">
          <a:xfrm>
            <a:off x="196850" y="31750"/>
            <a:ext cx="1843088" cy="461963"/>
          </a:xfrm>
          <a:prstGeom prst="rect">
            <a:avLst/>
          </a:prstGeom>
          <a:noFill/>
          <a:ln w="9525">
            <a:noFill/>
            <a:miter lim="800000"/>
            <a:headEnd/>
            <a:tailEnd/>
          </a:ln>
        </p:spPr>
        <p:txBody>
          <a:bodyPr wrap="none">
            <a:spAutoFit/>
          </a:bodyPr>
          <a:lstStyle/>
          <a:p>
            <a:pPr eaLnBrk="1" hangingPunct="1">
              <a:buFont typeface="Arial" charset="0"/>
              <a:buNone/>
            </a:pPr>
            <a:r>
              <a:rPr lang="en-US" altLang="zh-CN" sz="2400">
                <a:solidFill>
                  <a:schemeClr val="bg1"/>
                </a:solidFill>
                <a:latin typeface="Arial Black" pitchFamily="34" charset="0"/>
              </a:rPr>
              <a:t>Exercises</a:t>
            </a:r>
          </a:p>
        </p:txBody>
      </p:sp>
      <p:pic>
        <p:nvPicPr>
          <p:cNvPr id="9" name="图片 6" descr="Home">
            <a:hlinkClick r:id="rId4" action="ppaction://hlinksldjump"/>
          </p:cNvPr>
          <p:cNvPicPr>
            <a:picLocks noChangeAspect="1" noChangeArrowheads="1"/>
          </p:cNvPicPr>
          <p:nvPr/>
        </p:nvPicPr>
        <p:blipFill>
          <a:blip r:embed="rId5" cstate="print"/>
          <a:srcRect/>
          <a:stretch>
            <a:fillRect/>
          </a:stretch>
        </p:blipFill>
        <p:spPr bwMode="auto">
          <a:xfrm>
            <a:off x="8331200" y="52388"/>
            <a:ext cx="484188" cy="441325"/>
          </a:xfrm>
          <a:prstGeom prst="rect">
            <a:avLst/>
          </a:prstGeom>
          <a:noFill/>
          <a:ln w="9525">
            <a:noFill/>
            <a:miter lim="800000"/>
            <a:headEnd/>
            <a:tailEnd/>
          </a:ln>
        </p:spPr>
      </p:pic>
      <p:pic>
        <p:nvPicPr>
          <p:cNvPr id="7" name="图片 5" descr="Back">
            <a:hlinkClick r:id="rId6" action="ppaction://hlinksldjump"/>
          </p:cNvPr>
          <p:cNvPicPr>
            <a:picLocks noChangeAspect="1" noChangeArrowheads="1"/>
          </p:cNvPicPr>
          <p:nvPr/>
        </p:nvPicPr>
        <p:blipFill>
          <a:blip r:embed="rId7"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dissolve">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dissolve">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7411"/>
                                        </p:tgtEl>
                                        <p:attrNameLst>
                                          <p:attrName>style.visibility</p:attrName>
                                        </p:attrNameLst>
                                      </p:cBhvr>
                                      <p:to>
                                        <p:strVal val="visible"/>
                                      </p:to>
                                    </p:set>
                                    <p:animEffect transition="in" filter="dissolve">
                                      <p:cBhvr>
                                        <p:cTn id="17" dur="1000"/>
                                        <p:tgtEl>
                                          <p:spTgt spid="17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215467" y="1381306"/>
            <a:ext cx="8746237" cy="5073478"/>
          </a:xfrm>
          <a:prstGeom prst="rect">
            <a:avLst/>
          </a:prstGeom>
          <a:noFill/>
          <a:ln>
            <a:miter lim="800000"/>
            <a:headEnd/>
            <a:tailEnd/>
          </a:ln>
        </p:spPr>
        <p:txBody>
          <a:bodyPr/>
          <a:lstStyle/>
          <a:p>
            <a:pPr marL="0" indent="0" algn="just">
              <a:lnSpc>
                <a:spcPct val="100000"/>
              </a:lnSpc>
              <a:buNone/>
            </a:pPr>
            <a:r>
              <a:rPr lang="en-US" altLang="zh-CN" sz="1800" spc="100" dirty="0" smtClean="0">
                <a:solidFill>
                  <a:schemeClr val="hlink"/>
                </a:solidFill>
              </a:rPr>
              <a:t>                     </a:t>
            </a:r>
            <a:r>
              <a:rPr lang="en-US" altLang="zh-CN" sz="2500" spc="100" dirty="0" smtClean="0"/>
              <a:t>He explained to us how they rotated through the night sky as the earth turned. He taught us to identify the </a:t>
            </a:r>
            <a:r>
              <a:rPr lang="en-US" altLang="zh-CN" sz="2500" spc="100" dirty="0" smtClean="0">
                <a:hlinkClick r:id="" action="ppaction://noaction"/>
              </a:rPr>
              <a:t>constellations</a:t>
            </a:r>
            <a:r>
              <a:rPr lang="en-US" altLang="zh-CN" sz="2500" spc="100" dirty="0" smtClean="0"/>
              <a:t> and how to </a:t>
            </a:r>
            <a:r>
              <a:rPr lang="en-US" altLang="zh-CN" sz="2500" spc="100" dirty="0" smtClean="0">
                <a:hlinkClick r:id="" action="ppaction://noaction"/>
              </a:rPr>
              <a:t>navigate</a:t>
            </a:r>
            <a:r>
              <a:rPr lang="en-US" altLang="zh-CN" sz="2500" spc="100" dirty="0" smtClean="0"/>
              <a:t> by the North Star. </a:t>
            </a:r>
            <a:r>
              <a:rPr lang="en-US" altLang="zh-CN" sz="2500" spc="100" dirty="0" smtClean="0">
                <a:hlinkClick r:id="" action="ppaction://noaction"/>
              </a:rPr>
              <a:t>Those shining stars, he liked to point out, were one of the special treats for people like us who lived out in the wilderness.</a:t>
            </a:r>
            <a:r>
              <a:rPr lang="en-US" altLang="zh-CN" sz="2500" spc="100" dirty="0" smtClean="0"/>
              <a:t> Rich city folks, he’d say, lived in fancy apartments, but their </a:t>
            </a:r>
            <a:r>
              <a:rPr lang="en-US" altLang="zh-CN" sz="2500" spc="100" dirty="0"/>
              <a:t>air was so polluted they couldn’t even see the stars. </a:t>
            </a:r>
            <a:r>
              <a:rPr lang="en-US" altLang="zh-CN" sz="2500" spc="-160" dirty="0" smtClean="0">
                <a:hlinkClick r:id="" action="ppaction://noaction"/>
              </a:rPr>
              <a:t>We’d have to be out of our </a:t>
            </a:r>
            <a:r>
              <a:rPr lang="en-US" altLang="zh-CN" sz="2500" spc="100" dirty="0" smtClean="0">
                <a:hlinkClick r:id="" action="ppaction://noaction"/>
              </a:rPr>
              <a:t>minds to want to trade places with any of them.</a:t>
            </a:r>
            <a:endParaRPr lang="en-US" altLang="zh-CN" sz="2500" spc="100" dirty="0" smtClean="0"/>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sym typeface="Arial" charset="0"/>
              </a:rPr>
              <a:t>Text</a:t>
            </a:r>
          </a:p>
        </p:txBody>
      </p:sp>
      <p:pic>
        <p:nvPicPr>
          <p:cNvPr id="6152" name="图片 8" descr="音频">
            <a:hlinkClick r:id="rId3" action="ppaction://hlinkfile"/>
          </p:cNvPr>
          <p:cNvPicPr>
            <a:picLocks noChangeAspect="1" noChangeArrowheads="1"/>
          </p:cNvPicPr>
          <p:nvPr/>
        </p:nvPicPr>
        <p:blipFill>
          <a:blip r:embed="rId4" cstate="print"/>
          <a:srcRect/>
          <a:stretch>
            <a:fillRect/>
          </a:stretch>
        </p:blipFill>
        <p:spPr bwMode="auto">
          <a:xfrm>
            <a:off x="8469704" y="693379"/>
            <a:ext cx="476250" cy="533400"/>
          </a:xfrm>
          <a:prstGeom prst="rect">
            <a:avLst/>
          </a:prstGeom>
          <a:noFill/>
          <a:ln w="9525">
            <a:noFill/>
            <a:miter lim="800000"/>
            <a:headEnd/>
            <a:tailEnd/>
          </a:ln>
        </p:spPr>
      </p:pic>
      <p:pic>
        <p:nvPicPr>
          <p:cNvPr id="6153" name="图片 10">
            <a:hlinkClick r:id="rId5" action="ppaction://hlinksldjump"/>
          </p:cNvPr>
          <p:cNvPicPr>
            <a:picLocks noChangeAspect="1"/>
          </p:cNvPicPr>
          <p:nvPr/>
        </p:nvPicPr>
        <p:blipFill>
          <a:blip r:embed="rId6" cstate="print"/>
          <a:srcRect/>
          <a:stretch>
            <a:fillRect/>
          </a:stretch>
        </p:blipFill>
        <p:spPr bwMode="auto">
          <a:xfrm>
            <a:off x="8064123" y="6092825"/>
            <a:ext cx="879475" cy="539750"/>
          </a:xfrm>
          <a:prstGeom prst="rect">
            <a:avLst/>
          </a:prstGeom>
          <a:noFill/>
          <a:ln w="9525">
            <a:noFill/>
            <a:miter lim="800000"/>
            <a:headEnd/>
            <a:tailEnd/>
          </a:ln>
        </p:spPr>
      </p:pic>
      <p:pic>
        <p:nvPicPr>
          <p:cNvPr id="8"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pic>
        <p:nvPicPr>
          <p:cNvPr id="9" name="图片 5" descr="Back">
            <a:hlinkClick r:id="rId9" action="ppaction://hlinksldjump"/>
          </p:cNvPr>
          <p:cNvPicPr>
            <a:picLocks noChangeAspect="1" noChangeArrowheads="1"/>
          </p:cNvPicPr>
          <p:nvPr/>
        </p:nvPicPr>
        <p:blipFill>
          <a:blip r:embed="rId10"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7" name="内容占位符 1"/>
          <p:cNvSpPr>
            <a:spLocks noGrp="1"/>
          </p:cNvSpPr>
          <p:nvPr>
            <p:ph idx="4294967295"/>
          </p:nvPr>
        </p:nvSpPr>
        <p:spPr bwMode="auto">
          <a:xfrm>
            <a:off x="163819" y="839795"/>
            <a:ext cx="8829455" cy="5641537"/>
          </a:xfrm>
          <a:prstGeom prst="rect">
            <a:avLst/>
          </a:prstGeom>
          <a:noFill/>
          <a:ln>
            <a:miter lim="800000"/>
            <a:headEnd/>
            <a:tailEnd/>
          </a:ln>
        </p:spPr>
        <p:txBody>
          <a:bodyPr/>
          <a:lstStyle/>
          <a:p>
            <a:pPr marL="0" indent="0">
              <a:lnSpc>
                <a:spcPct val="100000"/>
              </a:lnSpc>
              <a:buNone/>
            </a:pPr>
            <a:endParaRPr lang="en-US" altLang="zh-CN" sz="1800" spc="30" dirty="0" smtClean="0">
              <a:solidFill>
                <a:schemeClr val="hlink"/>
              </a:solidFill>
            </a:endParaRPr>
          </a:p>
          <a:p>
            <a:pPr marL="0" indent="0" algn="just">
              <a:lnSpc>
                <a:spcPct val="100000"/>
              </a:lnSpc>
              <a:buNone/>
            </a:pPr>
            <a:r>
              <a:rPr lang="en-US" altLang="zh-CN" sz="1800" dirty="0" smtClean="0">
                <a:solidFill>
                  <a:schemeClr val="hlink"/>
                </a:solidFill>
              </a:rPr>
              <a:t>6</a:t>
            </a:r>
            <a:r>
              <a:rPr lang="en-US" altLang="zh-CN" sz="2500" spc="-30" dirty="0" smtClean="0"/>
              <a:t> </a:t>
            </a:r>
            <a:r>
              <a:rPr lang="en-US" altLang="zh-CN" sz="2500" spc="100" dirty="0"/>
              <a:t>“Pick out your favorite star,” Dad said that night. </a:t>
            </a:r>
            <a:r>
              <a:rPr lang="en-US" altLang="zh-CN" sz="2500" spc="100" dirty="0">
                <a:hlinkClick r:id="" action="ppaction://noaction"/>
              </a:rPr>
              <a:t>He told me I could have it for keeps.</a:t>
            </a:r>
            <a:r>
              <a:rPr lang="en-US" altLang="zh-CN" sz="2500" spc="100" dirty="0"/>
              <a:t> He said it was my Christmas present. “You can’t give me a star!” I said. “No one owns the stars.” “That’s right,” Dad said. “No one else owns them. </a:t>
            </a:r>
            <a:r>
              <a:rPr lang="en-US" altLang="zh-CN" sz="2500" spc="100" dirty="0">
                <a:hlinkClick r:id="" action="ppaction://noaction"/>
              </a:rPr>
              <a:t>You just have to claim it before anyone else does, like that dago fellow Columbus claimed America for Queen Isabella. </a:t>
            </a:r>
            <a:r>
              <a:rPr lang="en-US" altLang="zh-CN" sz="2500" spc="100" dirty="0"/>
              <a:t>Claiming a star as your own has </a:t>
            </a:r>
            <a:r>
              <a:rPr lang="en-US" altLang="zh-CN" sz="2500" spc="100" dirty="0">
                <a:hlinkClick r:id="" action="ppaction://noaction"/>
              </a:rPr>
              <a:t>every bit as </a:t>
            </a:r>
            <a:r>
              <a:rPr lang="en-US" altLang="zh-CN" sz="2500" spc="100" dirty="0"/>
              <a:t>much </a:t>
            </a:r>
            <a:r>
              <a:rPr lang="en-US" altLang="zh-CN" sz="2500" spc="100" dirty="0">
                <a:hlinkClick r:id="" action="ppaction://noaction"/>
              </a:rPr>
              <a:t>logic</a:t>
            </a:r>
            <a:r>
              <a:rPr lang="en-US" altLang="zh-CN" sz="2500" spc="100" dirty="0"/>
              <a:t> to it.”</a:t>
            </a:r>
          </a:p>
          <a:p>
            <a:pPr marL="0" indent="0" algn="just">
              <a:lnSpc>
                <a:spcPct val="100000"/>
              </a:lnSpc>
              <a:buNone/>
            </a:pPr>
            <a:r>
              <a:rPr lang="en-US" altLang="zh-CN" sz="1800" dirty="0">
                <a:solidFill>
                  <a:schemeClr val="hlink"/>
                </a:solidFill>
              </a:rPr>
              <a:t>7</a:t>
            </a:r>
            <a:r>
              <a:rPr lang="en-US" altLang="zh-CN" sz="2500" spc="-40" dirty="0" smtClean="0"/>
              <a:t> </a:t>
            </a:r>
            <a:r>
              <a:rPr lang="en-US" altLang="zh-CN" sz="2500" spc="100" dirty="0">
                <a:hlinkClick r:id="" action="ppaction://noaction"/>
              </a:rPr>
              <a:t>I thought about it and realized Dad was right. He was always figuring out things like that.</a:t>
            </a:r>
            <a:endParaRPr lang="en-US" altLang="zh-CN" sz="2500" spc="100" dirty="0"/>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sym typeface="Arial" charset="0"/>
              </a:rPr>
              <a:t>Text</a:t>
            </a:r>
          </a:p>
        </p:txBody>
      </p:sp>
      <p:pic>
        <p:nvPicPr>
          <p:cNvPr id="6152" name="图片 8" descr="音频">
            <a:hlinkClick r:id="rId3" action="ppaction://hlinkfile"/>
          </p:cNvPr>
          <p:cNvPicPr>
            <a:picLocks noChangeAspect="1" noChangeArrowheads="1"/>
          </p:cNvPicPr>
          <p:nvPr/>
        </p:nvPicPr>
        <p:blipFill>
          <a:blip r:embed="rId4" cstate="print"/>
          <a:srcRect/>
          <a:stretch>
            <a:fillRect/>
          </a:stretch>
        </p:blipFill>
        <p:spPr bwMode="auto">
          <a:xfrm>
            <a:off x="8469704" y="693379"/>
            <a:ext cx="476250" cy="533400"/>
          </a:xfrm>
          <a:prstGeom prst="rect">
            <a:avLst/>
          </a:prstGeom>
          <a:noFill/>
          <a:ln w="9525">
            <a:noFill/>
            <a:miter lim="800000"/>
            <a:headEnd/>
            <a:tailEnd/>
          </a:ln>
        </p:spPr>
      </p:pic>
      <p:pic>
        <p:nvPicPr>
          <p:cNvPr id="6153" name="图片 10">
            <a:hlinkClick r:id="rId5" action="ppaction://hlinksldjump"/>
          </p:cNvPr>
          <p:cNvPicPr>
            <a:picLocks noChangeAspect="1"/>
          </p:cNvPicPr>
          <p:nvPr/>
        </p:nvPicPr>
        <p:blipFill>
          <a:blip r:embed="rId6" cstate="print"/>
          <a:srcRect/>
          <a:stretch>
            <a:fillRect/>
          </a:stretch>
        </p:blipFill>
        <p:spPr bwMode="auto">
          <a:xfrm>
            <a:off x="8064123" y="6092825"/>
            <a:ext cx="879475" cy="539750"/>
          </a:xfrm>
          <a:prstGeom prst="rect">
            <a:avLst/>
          </a:prstGeom>
          <a:noFill/>
          <a:ln w="9525">
            <a:noFill/>
            <a:miter lim="800000"/>
            <a:headEnd/>
            <a:tailEnd/>
          </a:ln>
        </p:spPr>
      </p:pic>
      <p:pic>
        <p:nvPicPr>
          <p:cNvPr id="8"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pic>
        <p:nvPicPr>
          <p:cNvPr id="9" name="图片 5" descr="Back">
            <a:hlinkClick r:id="rId9" action="ppaction://hlinksldjump"/>
          </p:cNvPr>
          <p:cNvPicPr>
            <a:picLocks noChangeAspect="1" noChangeArrowheads="1"/>
          </p:cNvPicPr>
          <p:nvPr/>
        </p:nvPicPr>
        <p:blipFill>
          <a:blip r:embed="rId10"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8" name="内容占位符 1"/>
          <p:cNvSpPr>
            <a:spLocks noGrp="1"/>
          </p:cNvSpPr>
          <p:nvPr>
            <p:ph idx="4294967295"/>
          </p:nvPr>
        </p:nvSpPr>
        <p:spPr bwMode="auto">
          <a:xfrm>
            <a:off x="165659" y="1212964"/>
            <a:ext cx="8837663" cy="5464934"/>
          </a:xfrm>
          <a:prstGeom prst="rect">
            <a:avLst/>
          </a:prstGeom>
          <a:ln>
            <a:miter lim="800000"/>
            <a:headEnd/>
            <a:tailEnd/>
          </a:ln>
        </p:spPr>
        <p:txBody>
          <a:bodyPr/>
          <a:lstStyle/>
          <a:p>
            <a:pPr marL="0" indent="0" algn="just">
              <a:lnSpc>
                <a:spcPct val="100000"/>
              </a:lnSpc>
              <a:buNone/>
              <a:defRPr/>
            </a:pPr>
            <a:r>
              <a:rPr lang="en-US" altLang="zh-CN" sz="1800" spc="-170" dirty="0" smtClean="0">
                <a:solidFill>
                  <a:schemeClr val="hlink"/>
                </a:solidFill>
              </a:rPr>
              <a:t>8</a:t>
            </a:r>
            <a:r>
              <a:rPr lang="en-US" altLang="zh-CN" sz="2500" spc="-170" dirty="0" smtClean="0"/>
              <a:t> </a:t>
            </a:r>
            <a:r>
              <a:rPr lang="en-US" altLang="zh-CN" sz="2500" spc="100" dirty="0"/>
              <a:t>I could have any star I wanted, Dad said, except </a:t>
            </a:r>
            <a:r>
              <a:rPr lang="en-US" altLang="zh-CN" sz="2500" spc="100" dirty="0">
                <a:hlinkClick r:id="" action="ppaction://noaction"/>
              </a:rPr>
              <a:t>Betelgeuse</a:t>
            </a:r>
            <a:r>
              <a:rPr lang="en-US" altLang="zh-CN" sz="2500" spc="100" dirty="0"/>
              <a:t> and </a:t>
            </a:r>
            <a:r>
              <a:rPr lang="en-US" altLang="zh-CN" sz="2500" spc="100" dirty="0">
                <a:hlinkClick r:id="" action="ppaction://noaction"/>
              </a:rPr>
              <a:t>Rigel</a:t>
            </a:r>
            <a:r>
              <a:rPr lang="en-US" altLang="zh-CN" sz="2500" spc="100" dirty="0"/>
              <a:t>, </a:t>
            </a:r>
            <a:r>
              <a:rPr lang="en-US" altLang="zh-CN" sz="2500" spc="100" dirty="0" smtClean="0"/>
              <a:t>because Lori </a:t>
            </a:r>
            <a:r>
              <a:rPr lang="en-US" altLang="zh-CN" sz="2500" spc="100" dirty="0"/>
              <a:t>and Brian had already </a:t>
            </a:r>
            <a:r>
              <a:rPr lang="en-US" altLang="zh-CN" sz="2500" spc="100" dirty="0">
                <a:hlinkClick r:id="" action="ppaction://noaction"/>
              </a:rPr>
              <a:t>laid claim to</a:t>
            </a:r>
            <a:r>
              <a:rPr lang="en-US" altLang="zh-CN" sz="2500" spc="100" dirty="0"/>
              <a:t> them. </a:t>
            </a:r>
          </a:p>
          <a:p>
            <a:pPr marL="0" indent="0" algn="just">
              <a:lnSpc>
                <a:spcPct val="100000"/>
              </a:lnSpc>
              <a:buNone/>
              <a:defRPr/>
            </a:pPr>
            <a:r>
              <a:rPr lang="en-US" altLang="zh-CN" sz="1800" dirty="0" smtClean="0">
                <a:solidFill>
                  <a:schemeClr val="hlink"/>
                </a:solidFill>
              </a:rPr>
              <a:t>9</a:t>
            </a:r>
            <a:r>
              <a:rPr lang="en-US" altLang="zh-CN" sz="2500" spc="-40" dirty="0" smtClean="0"/>
              <a:t> </a:t>
            </a:r>
            <a:r>
              <a:rPr lang="en-US" altLang="zh-CN" sz="2500" spc="100" dirty="0"/>
              <a:t>I looked up to the stars and tried to figure out which was the best one. You could see hundreds, maybe thousands or even millions, </a:t>
            </a:r>
            <a:r>
              <a:rPr lang="en-US" altLang="zh-CN" sz="2500" spc="100" dirty="0">
                <a:hlinkClick r:id="" action="ppaction://noaction"/>
              </a:rPr>
              <a:t>twinkling</a:t>
            </a:r>
            <a:r>
              <a:rPr lang="en-US" altLang="zh-CN" sz="2500" spc="100" dirty="0"/>
              <a:t> in the clear desert sky. The longer you looked and the more your eyes adjusted to the dark, the more stars you’d see, </a:t>
            </a:r>
            <a:r>
              <a:rPr lang="en-US" altLang="zh-CN" sz="2500" spc="100" dirty="0">
                <a:hlinkClick r:id="" action="ppaction://noaction"/>
              </a:rPr>
              <a:t>layer</a:t>
            </a:r>
            <a:r>
              <a:rPr lang="en-US" altLang="zh-CN" sz="2500" spc="100" dirty="0"/>
              <a:t> after layer of them gradually becoming visible. There was one in particular, in the west above the mountains but low in the sky, that shone more brightly than all the rest.</a:t>
            </a:r>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sym typeface="Arial" charset="0"/>
              </a:rPr>
              <a:t>Text</a:t>
            </a:r>
          </a:p>
        </p:txBody>
      </p:sp>
      <p:pic>
        <p:nvPicPr>
          <p:cNvPr id="6152" name="图片 8" descr="音频">
            <a:hlinkClick r:id="rId3" action="ppaction://hlinkfile"/>
          </p:cNvPr>
          <p:cNvPicPr>
            <a:picLocks noChangeAspect="1" noChangeArrowheads="1"/>
          </p:cNvPicPr>
          <p:nvPr/>
        </p:nvPicPr>
        <p:blipFill>
          <a:blip r:embed="rId4" cstate="print"/>
          <a:srcRect/>
          <a:stretch>
            <a:fillRect/>
          </a:stretch>
        </p:blipFill>
        <p:spPr bwMode="auto">
          <a:xfrm>
            <a:off x="8469704" y="693379"/>
            <a:ext cx="476250" cy="533400"/>
          </a:xfrm>
          <a:prstGeom prst="rect">
            <a:avLst/>
          </a:prstGeom>
          <a:noFill/>
          <a:ln w="9525">
            <a:noFill/>
            <a:miter lim="800000"/>
            <a:headEnd/>
            <a:tailEnd/>
          </a:ln>
        </p:spPr>
      </p:pic>
      <p:pic>
        <p:nvPicPr>
          <p:cNvPr id="6153" name="图片 10">
            <a:hlinkClick r:id="rId5" action="ppaction://hlinksldjump"/>
          </p:cNvPr>
          <p:cNvPicPr>
            <a:picLocks noChangeAspect="1"/>
          </p:cNvPicPr>
          <p:nvPr/>
        </p:nvPicPr>
        <p:blipFill>
          <a:blip r:embed="rId6" cstate="print"/>
          <a:srcRect/>
          <a:stretch>
            <a:fillRect/>
          </a:stretch>
        </p:blipFill>
        <p:spPr bwMode="auto">
          <a:xfrm>
            <a:off x="8064123" y="6092825"/>
            <a:ext cx="879475" cy="539750"/>
          </a:xfrm>
          <a:prstGeom prst="rect">
            <a:avLst/>
          </a:prstGeom>
          <a:noFill/>
          <a:ln w="9525">
            <a:noFill/>
            <a:miter lim="800000"/>
            <a:headEnd/>
            <a:tailEnd/>
          </a:ln>
        </p:spPr>
      </p:pic>
      <p:pic>
        <p:nvPicPr>
          <p:cNvPr id="9"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pic>
        <p:nvPicPr>
          <p:cNvPr id="10" name="图片 5" descr="Back">
            <a:hlinkClick r:id="rId9" action="ppaction://hlinksldjump"/>
          </p:cNvPr>
          <p:cNvPicPr>
            <a:picLocks noChangeAspect="1" noChangeArrowheads="1"/>
          </p:cNvPicPr>
          <p:nvPr/>
        </p:nvPicPr>
        <p:blipFill>
          <a:blip r:embed="rId10"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8" name="内容占位符 1"/>
          <p:cNvSpPr>
            <a:spLocks noGrp="1"/>
          </p:cNvSpPr>
          <p:nvPr>
            <p:ph idx="4294967295"/>
          </p:nvPr>
        </p:nvSpPr>
        <p:spPr bwMode="auto">
          <a:xfrm>
            <a:off x="165660" y="1213138"/>
            <a:ext cx="8857760" cy="5250872"/>
          </a:xfrm>
          <a:prstGeom prst="rect">
            <a:avLst/>
          </a:prstGeom>
          <a:ln>
            <a:miter lim="800000"/>
            <a:headEnd/>
            <a:tailEnd/>
          </a:ln>
        </p:spPr>
        <p:txBody>
          <a:bodyPr/>
          <a:lstStyle/>
          <a:p>
            <a:pPr marL="0" lvl="0" indent="0" algn="just">
              <a:lnSpc>
                <a:spcPct val="100000"/>
              </a:lnSpc>
              <a:buNone/>
              <a:defRPr/>
            </a:pPr>
            <a:r>
              <a:rPr lang="en-US" altLang="zh-CN" sz="1800" dirty="0" smtClean="0">
                <a:solidFill>
                  <a:srgbClr val="0563C1"/>
                </a:solidFill>
              </a:rPr>
              <a:t>10  </a:t>
            </a:r>
            <a:r>
              <a:rPr lang="en-US" altLang="zh-CN" sz="2500" spc="100" dirty="0"/>
              <a:t>“I want that one,” I said.</a:t>
            </a:r>
          </a:p>
          <a:p>
            <a:pPr marL="0" indent="0" algn="just">
              <a:lnSpc>
                <a:spcPct val="100000"/>
              </a:lnSpc>
              <a:buNone/>
              <a:defRPr/>
            </a:pPr>
            <a:r>
              <a:rPr lang="en-US" altLang="zh-CN" sz="1800" dirty="0" smtClean="0">
                <a:solidFill>
                  <a:schemeClr val="hlink"/>
                </a:solidFill>
              </a:rPr>
              <a:t>11</a:t>
            </a:r>
            <a:r>
              <a:rPr lang="en-US" altLang="zh-CN" sz="2500" spc="-40" dirty="0" smtClean="0"/>
              <a:t> </a:t>
            </a:r>
            <a:r>
              <a:rPr lang="en-US" altLang="zh-CN" sz="2500" spc="100" dirty="0"/>
              <a:t>Dad grinned. “That’s </a:t>
            </a:r>
            <a:r>
              <a:rPr lang="en-US" altLang="zh-CN" sz="2500" spc="100" dirty="0">
                <a:hlinkClick r:id="" action="ppaction://noaction"/>
              </a:rPr>
              <a:t>Venus</a:t>
            </a:r>
            <a:r>
              <a:rPr lang="en-US" altLang="zh-CN" sz="2500" spc="100" dirty="0"/>
              <a:t>,” he said. Venus was only </a:t>
            </a:r>
            <a:r>
              <a:rPr lang="en-US" altLang="zh-CN" sz="2500" spc="100" dirty="0" smtClean="0"/>
              <a:t>a planet</a:t>
            </a:r>
            <a:r>
              <a:rPr lang="en-US" altLang="zh-CN" sz="2500" spc="100" dirty="0"/>
              <a:t>, he went on, </a:t>
            </a:r>
            <a:r>
              <a:rPr lang="en-US" altLang="zh-CN" sz="2500" spc="100" dirty="0" smtClean="0"/>
              <a:t>and pretty </a:t>
            </a:r>
            <a:r>
              <a:rPr lang="en-US" altLang="zh-CN" sz="2500" spc="100" dirty="0">
                <a:hlinkClick r:id="" action="ppaction://noaction"/>
              </a:rPr>
              <a:t>dinky</a:t>
            </a:r>
            <a:r>
              <a:rPr lang="en-US" altLang="zh-CN" sz="2500" spc="100" dirty="0"/>
              <a:t> compared to real stars. She looked bigger and brighter because </a:t>
            </a:r>
            <a:r>
              <a:rPr lang="en-US" altLang="zh-CN" sz="2500" spc="100" dirty="0" smtClean="0"/>
              <a:t>she was </a:t>
            </a:r>
            <a:r>
              <a:rPr lang="en-US" altLang="zh-CN" sz="2500" spc="100" dirty="0"/>
              <a:t>much closer than the stars. Poor old Venus didn’t even make her own </a:t>
            </a:r>
            <a:r>
              <a:rPr lang="en-US" altLang="zh-CN" sz="2500" spc="100" dirty="0" smtClean="0"/>
              <a:t>light, Dad </a:t>
            </a:r>
            <a:r>
              <a:rPr lang="en-US" altLang="zh-CN" sz="2500" spc="100" dirty="0"/>
              <a:t>said. She shone only from reflected light. </a:t>
            </a:r>
            <a:r>
              <a:rPr lang="en-US" altLang="zh-CN" sz="2500" spc="100" dirty="0">
                <a:hlinkClick r:id="" action="ppaction://noaction"/>
              </a:rPr>
              <a:t>He </a:t>
            </a:r>
            <a:r>
              <a:rPr lang="en-US" altLang="zh-CN" sz="2500" spc="100" dirty="0" smtClean="0">
                <a:hlinkClick r:id="" action="ppaction://noaction"/>
              </a:rPr>
              <a:t>explained to </a:t>
            </a:r>
            <a:r>
              <a:rPr lang="en-US" altLang="zh-CN" sz="2500" spc="100" dirty="0">
                <a:hlinkClick r:id="" action="ppaction://noaction"/>
              </a:rPr>
              <a:t>me that </a:t>
            </a:r>
            <a:r>
              <a:rPr lang="en-US" altLang="zh-CN" sz="2500" spc="100" dirty="0" smtClean="0">
                <a:hlinkClick r:id="" action="ppaction://noaction"/>
              </a:rPr>
              <a:t>planets glowed </a:t>
            </a:r>
            <a:r>
              <a:rPr lang="en-US" altLang="zh-CN" sz="2500" spc="100" dirty="0">
                <a:hlinkClick r:id="" action="ppaction://noaction"/>
              </a:rPr>
              <a:t>because reflected light was constant, and stars twinkled because their </a:t>
            </a:r>
            <a:r>
              <a:rPr lang="en-US" altLang="zh-CN" sz="2500" spc="100" dirty="0" smtClean="0">
                <a:hlinkClick r:id="" action="ppaction://noaction"/>
              </a:rPr>
              <a:t>light pulsed</a:t>
            </a:r>
            <a:r>
              <a:rPr lang="en-US" altLang="zh-CN" sz="2500" spc="100" dirty="0">
                <a:hlinkClick r:id="" action="ppaction://noaction"/>
              </a:rPr>
              <a:t>.</a:t>
            </a:r>
            <a:endParaRPr lang="en-US" altLang="zh-CN" sz="2500" spc="100" dirty="0"/>
          </a:p>
        </p:txBody>
      </p:sp>
      <p:sp>
        <p:nvSpPr>
          <p:cNvPr id="6146" name="文本框 3"/>
          <p:cNvSpPr txBox="1">
            <a:spLocks noChangeArrowheads="1"/>
          </p:cNvSpPr>
          <p:nvPr/>
        </p:nvSpPr>
        <p:spPr bwMode="auto">
          <a:xfrm>
            <a:off x="184150" y="73025"/>
            <a:ext cx="928688" cy="461963"/>
          </a:xfrm>
          <a:prstGeom prst="rect">
            <a:avLst/>
          </a:prstGeom>
          <a:noFill/>
          <a:ln w="9525">
            <a:noFill/>
            <a:miter lim="800000"/>
            <a:headEnd/>
            <a:tailEnd/>
          </a:ln>
        </p:spPr>
        <p:txBody>
          <a:bodyPr wrap="none">
            <a:spAutoFit/>
          </a:bodyPr>
          <a:lstStyle/>
          <a:p>
            <a:pPr eaLnBrk="1" hangingPunct="1">
              <a:buFont typeface="Arial" charset="0"/>
              <a:buNone/>
            </a:pPr>
            <a:r>
              <a:rPr lang="en-US" altLang="en-US" sz="2400">
                <a:solidFill>
                  <a:prstClr val="white"/>
                </a:solidFill>
                <a:latin typeface="Arial Black" pitchFamily="34" charset="0"/>
                <a:sym typeface="Arial" charset="0"/>
              </a:rPr>
              <a:t>Text</a:t>
            </a:r>
          </a:p>
        </p:txBody>
      </p:sp>
      <p:pic>
        <p:nvPicPr>
          <p:cNvPr id="6152" name="图片 8" descr="音频">
            <a:hlinkClick r:id="rId3" action="ppaction://hlinkfile"/>
          </p:cNvPr>
          <p:cNvPicPr>
            <a:picLocks noChangeAspect="1" noChangeArrowheads="1"/>
          </p:cNvPicPr>
          <p:nvPr/>
        </p:nvPicPr>
        <p:blipFill>
          <a:blip r:embed="rId4" cstate="print"/>
          <a:srcRect/>
          <a:stretch>
            <a:fillRect/>
          </a:stretch>
        </p:blipFill>
        <p:spPr bwMode="auto">
          <a:xfrm>
            <a:off x="8469704" y="693379"/>
            <a:ext cx="476250" cy="533400"/>
          </a:xfrm>
          <a:prstGeom prst="rect">
            <a:avLst/>
          </a:prstGeom>
          <a:noFill/>
          <a:ln w="9525">
            <a:noFill/>
            <a:miter lim="800000"/>
            <a:headEnd/>
            <a:tailEnd/>
          </a:ln>
        </p:spPr>
      </p:pic>
      <p:pic>
        <p:nvPicPr>
          <p:cNvPr id="6153" name="图片 10">
            <a:hlinkClick r:id="rId5" action="ppaction://hlinksldjump"/>
          </p:cNvPr>
          <p:cNvPicPr>
            <a:picLocks noChangeAspect="1"/>
          </p:cNvPicPr>
          <p:nvPr/>
        </p:nvPicPr>
        <p:blipFill>
          <a:blip r:embed="rId6" cstate="print"/>
          <a:srcRect/>
          <a:stretch>
            <a:fillRect/>
          </a:stretch>
        </p:blipFill>
        <p:spPr bwMode="auto">
          <a:xfrm>
            <a:off x="8064123" y="6092825"/>
            <a:ext cx="879475" cy="539750"/>
          </a:xfrm>
          <a:prstGeom prst="rect">
            <a:avLst/>
          </a:prstGeom>
          <a:noFill/>
          <a:ln w="9525">
            <a:noFill/>
            <a:miter lim="800000"/>
            <a:headEnd/>
            <a:tailEnd/>
          </a:ln>
        </p:spPr>
      </p:pic>
      <p:pic>
        <p:nvPicPr>
          <p:cNvPr id="9" name="图片 6" descr="Home">
            <a:hlinkClick r:id="rId7" action="ppaction://hlinksldjump"/>
          </p:cNvPr>
          <p:cNvPicPr>
            <a:picLocks noChangeAspect="1" noChangeArrowheads="1"/>
          </p:cNvPicPr>
          <p:nvPr/>
        </p:nvPicPr>
        <p:blipFill>
          <a:blip r:embed="rId8" cstate="print"/>
          <a:srcRect/>
          <a:stretch>
            <a:fillRect/>
          </a:stretch>
        </p:blipFill>
        <p:spPr bwMode="auto">
          <a:xfrm>
            <a:off x="8331200" y="52388"/>
            <a:ext cx="484188" cy="441325"/>
          </a:xfrm>
          <a:prstGeom prst="rect">
            <a:avLst/>
          </a:prstGeom>
          <a:noFill/>
          <a:ln w="9525">
            <a:noFill/>
            <a:miter lim="800000"/>
            <a:headEnd/>
            <a:tailEnd/>
          </a:ln>
        </p:spPr>
      </p:pic>
      <p:pic>
        <p:nvPicPr>
          <p:cNvPr id="10" name="图片 5" descr="Back">
            <a:hlinkClick r:id="rId9" action="ppaction://hlinksldjump"/>
          </p:cNvPr>
          <p:cNvPicPr>
            <a:picLocks noChangeAspect="1" noChangeArrowheads="1"/>
          </p:cNvPicPr>
          <p:nvPr/>
        </p:nvPicPr>
        <p:blipFill>
          <a:blip r:embed="rId10" cstate="print"/>
          <a:srcRect/>
          <a:stretch>
            <a:fillRect/>
          </a:stretch>
        </p:blipFill>
        <p:spPr bwMode="auto">
          <a:xfrm>
            <a:off x="7656513" y="47625"/>
            <a:ext cx="558800" cy="39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0.xml><?xml version="1.0" encoding="utf-8"?>
<a:theme xmlns:a="http://schemas.openxmlformats.org/drawingml/2006/main" name="28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6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7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8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9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10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7.xml><?xml version="1.0" encoding="utf-8"?>
<a:theme xmlns:a="http://schemas.openxmlformats.org/drawingml/2006/main" name="1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8.xml><?xml version="1.0" encoding="utf-8"?>
<a:theme xmlns:a="http://schemas.openxmlformats.org/drawingml/2006/main" name="1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9.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4758</TotalTime>
  <Pages>0</Pages>
  <Words>4599</Words>
  <Characters>0</Characters>
  <Application>Microsoft Office PowerPoint</Application>
  <DocSecurity>0</DocSecurity>
  <PresentationFormat>全屏显示(4:3)</PresentationFormat>
  <Lines>0</Lines>
  <Paragraphs>252</Paragraphs>
  <Slides>51</Slides>
  <Notes>0</Notes>
  <HiddenSlides>0</HiddenSlides>
  <MMClips>0</MMClips>
  <ScaleCrop>false</ScaleCrop>
  <HeadingPairs>
    <vt:vector size="4" baseType="variant">
      <vt:variant>
        <vt:lpstr>主题</vt:lpstr>
      </vt:variant>
      <vt:variant>
        <vt:i4>10</vt:i4>
      </vt:variant>
      <vt:variant>
        <vt:lpstr>幻灯片标题</vt:lpstr>
      </vt:variant>
      <vt:variant>
        <vt:i4>51</vt:i4>
      </vt:variant>
    </vt:vector>
  </HeadingPairs>
  <TitlesOfParts>
    <vt:vector size="61" baseType="lpstr">
      <vt:lpstr>Office 主题</vt:lpstr>
      <vt:lpstr>6_Office 主题</vt:lpstr>
      <vt:lpstr>7_Office 主题</vt:lpstr>
      <vt:lpstr>8_Office 主题</vt:lpstr>
      <vt:lpstr>9_Office 主题</vt:lpstr>
      <vt:lpstr>10_Office 主题</vt:lpstr>
      <vt:lpstr>11_Office 主题</vt:lpstr>
      <vt:lpstr>12_Office 主题</vt:lpstr>
      <vt:lpstr>2_Office 主题</vt:lpstr>
      <vt:lpstr>28_Office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akaGstripe</dc:creator>
  <cp:lastModifiedBy>dell</cp:lastModifiedBy>
  <cp:revision>681</cp:revision>
  <dcterms:created xsi:type="dcterms:W3CDTF">2016-01-09T11:49:44Z</dcterms:created>
  <dcterms:modified xsi:type="dcterms:W3CDTF">2018-10-06T13:13:06Z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2052-10.1.0.5458</vt:lpwstr>
  </property>
</Properties>
</file>