
<file path=[Content_Types].xml><?xml version="1.0" encoding="utf-8"?>
<Types xmlns="http://schemas.openxmlformats.org/package/2006/content-types">
  <Override PartName="/ppt/slides/slide47.xml" ContentType="application/vnd.openxmlformats-officedocument.presentationml.slide+xml"/>
  <Override PartName="/ppt/theme/theme5.xml" ContentType="application/vnd.openxmlformats-officedocument.theme+xml"/>
  <Override PartName="/ppt/slideLayouts/slideLayout307.xml" ContentType="application/vnd.openxmlformats-officedocument.presentationml.slideLayout+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Layouts/slideLayout146.xml" ContentType="application/vnd.openxmlformats-officedocument.presentationml.slideLayout+xml"/>
  <Override PartName="/ppt/slideLayouts/slideLayout193.xml" ContentType="application/vnd.openxmlformats-officedocument.presentationml.slideLayout+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124.xml" ContentType="application/vnd.openxmlformats-officedocument.presentationml.slideLayout+xml"/>
  <Override PartName="/ppt/slideLayouts/slideLayout171.xml" ContentType="application/vnd.openxmlformats-officedocument.presentationml.slideLayout+xml"/>
  <Override PartName="/ppt/slideLayouts/slideLayout269.xml" ContentType="application/vnd.openxmlformats-officedocument.presentationml.slideLayout+xml"/>
  <Default Extension="xml" ContentType="application/xml"/>
  <Override PartName="/ppt/slides/slide50.xml" ContentType="application/vnd.openxmlformats-officedocument.presentationml.slide+xml"/>
  <Override PartName="/ppt/slideLayouts/slideLayout24.xml" ContentType="application/vnd.openxmlformats-officedocument.presentationml.slideLayout+xml"/>
  <Override PartName="/ppt/slideLayouts/slideLayout71.xml" ContentType="application/vnd.openxmlformats-officedocument.presentationml.slideLayout+xml"/>
  <Override PartName="/ppt/slideLayouts/slideLayout247.xml" ContentType="application/vnd.openxmlformats-officedocument.presentationml.slideLayout+xml"/>
  <Override PartName="/ppt/slideLayouts/slideLayout294.xml" ContentType="application/vnd.openxmlformats-officedocument.presentationml.slideLayout+xml"/>
  <Override PartName="/ppt/slideLayouts/slideLayout310.xml" ContentType="application/vnd.openxmlformats-officedocument.presentationml.slideLayout+xml"/>
  <Override PartName="/ppt/slideLayouts/slideLayout102.xml" ContentType="application/vnd.openxmlformats-officedocument.presentationml.slideLayout+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slideLayouts/slideLayout225.xml" ContentType="application/vnd.openxmlformats-officedocument.presentationml.slideLayout+xml"/>
  <Override PartName="/ppt/slideLayouts/slideLayout272.xml" ContentType="application/vnd.openxmlformats-officedocument.presentationml.slideLayout+xml"/>
  <Override PartName="/ppt/slideLayouts/slideLayout203.xml" ContentType="application/vnd.openxmlformats-officedocument.presentationml.slideLayout+xml"/>
  <Override PartName="/ppt/slideLayouts/slideLayout250.xml" ContentType="application/vnd.openxmlformats-officedocument.presentationml.slideLayout+xml"/>
  <Override PartName="/ppt/slideLayouts/slideLayout87.xml" ContentType="application/vnd.openxmlformats-officedocument.presentationml.slideLayout+xml"/>
  <Override PartName="/ppt/theme/theme10.xml" ContentType="application/vnd.openxmlformats-officedocument.theme+xml"/>
  <Override PartName="/ppt/slideLayouts/slideLayout187.xml" ContentType="application/vnd.openxmlformats-officedocument.presentationml.slideLayout+xml"/>
  <Override PartName="/ppt/slides/slide19.xml" ContentType="application/vnd.openxmlformats-officedocument.presentationml.slide+xml"/>
  <Override PartName="/ppt/slideLayouts/slideLayout118.xml" ContentType="application/vnd.openxmlformats-officedocument.presentationml.slideLayout+xml"/>
  <Override PartName="/ppt/slideLayouts/slideLayout165.xml" ContentType="application/vnd.openxmlformats-officedocument.presentationml.slideLayout+xml"/>
  <Default Extension="png" ContentType="image/png"/>
  <Override PartName="/ppt/slideLayouts/slideLayout18.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304.xml" ContentType="application/vnd.openxmlformats-officedocument.presentationml.slideLayout+xml"/>
  <Override PartName="/ppt/slideMasters/slideMaster27.xml" ContentType="application/vnd.openxmlformats-officedocument.presentationml.slideMaster+xml"/>
  <Override PartName="/ppt/slides/slide33.xml" ContentType="application/vnd.openxmlformats-officedocument.presentationml.slide+xml"/>
  <Override PartName="/ppt/slides/slide44.xml" ContentType="application/vnd.openxmlformats-officedocument.presentationml.slide+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90.xml" ContentType="application/vnd.openxmlformats-officedocument.presentationml.slideLayout+xml"/>
  <Override PartName="/ppt/slideLayouts/slideLayout143.xml" ContentType="application/vnd.openxmlformats-officedocument.presentationml.slideLayout+xml"/>
  <Override PartName="/ppt/slideLayouts/slideLayout190.xml" ContentType="application/vnd.openxmlformats-officedocument.presentationml.slideLayout+xml"/>
  <Override PartName="/ppt/slideLayouts/slideLayout277.xml" ContentType="application/vnd.openxmlformats-officedocument.presentationml.slideLayout+xml"/>
  <Override PartName="/ppt/slideLayouts/slideLayout288.xml" ContentType="application/vnd.openxmlformats-officedocument.presentationml.slideLayout+xml"/>
  <Override PartName="/ppt/presentation.xml" ContentType="application/vnd.openxmlformats-officedocument.presentationml.presentation.main+xml"/>
  <Override PartName="/ppt/slideMasters/slideMaster16.xml" ContentType="application/vnd.openxmlformats-officedocument.presentationml.slideMaster+xml"/>
  <Override PartName="/ppt/slides/slide22.xml" ContentType="application/vnd.openxmlformats-officedocument.presentationml.slide+xml"/>
  <Override PartName="/ppt/slideLayouts/slideLayout32.xml" ContentType="application/vnd.openxmlformats-officedocument.presentationml.slideLayout+xml"/>
  <Override PartName="/ppt/slideLayouts/slideLayout132.xml" ContentType="application/vnd.openxmlformats-officedocument.presentationml.slideLayout+xml"/>
  <Override PartName="/ppt/slideLayouts/slideLayout219.xml" ContentType="application/vnd.openxmlformats-officedocument.presentationml.slideLayout+xml"/>
  <Override PartName="/ppt/slideLayouts/slideLayout266.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Override PartName="/ppt/slideLayouts/slideLayout208.xml" ContentType="application/vnd.openxmlformats-officedocument.presentationml.slideLayout+xml"/>
  <Override PartName="/ppt/slideLayouts/slideLayout255.xml" ContentType="application/vnd.openxmlformats-officedocument.presentationml.slideLayout+xml"/>
  <Override PartName="/ppt/theme/theme26.xml" ContentType="application/vnd.openxmlformats-officedocument.theme+xml"/>
  <Override PartName="/ppt/slideLayouts/slideLayout10.xml" ContentType="application/vnd.openxmlformats-officedocument.presentationml.slideLayout+xml"/>
  <Override PartName="/ppt/theme/theme15.xml" ContentType="application/vnd.openxmlformats-officedocument.theme+xml"/>
  <Override PartName="/ppt/slideLayouts/slideLayout233.xml" ContentType="application/vnd.openxmlformats-officedocument.presentationml.slideLayout+xml"/>
  <Override PartName="/ppt/slideLayouts/slideLayout244.xml" ContentType="application/vnd.openxmlformats-officedocument.presentationml.slideLayout+xml"/>
  <Override PartName="/ppt/slideLayouts/slideLayout280.xml" ContentType="application/vnd.openxmlformats-officedocument.presentationml.slideLayout+xml"/>
  <Override PartName="/ppt/slideLayouts/slideLayout291.xml" ContentType="application/vnd.openxmlformats-officedocument.presentationml.slideLayout+xml"/>
  <Override PartName="/ppt/slideLayouts/slideLayout222.xml" ContentType="application/vnd.openxmlformats-officedocument.presentationml.slideLayout+xml"/>
  <Override PartName="/ppt/slideMasters/slideMaster5.xml" ContentType="application/vnd.openxmlformats-officedocument.presentationml.slideMaster+xml"/>
  <Override PartName="/ppt/slides/slide49.xml" ContentType="application/vnd.openxmlformats-officedocument.presentationml.slide+xml"/>
  <Override PartName="/ppt/slideLayouts/slideLayout59.xml" ContentType="application/vnd.openxmlformats-officedocument.presentationml.slideLayout+xml"/>
  <Override PartName="/ppt/theme/theme7.xml" ContentType="application/vnd.openxmlformats-officedocument.theme+xml"/>
  <Override PartName="/ppt/slideLayouts/slideLayout159.xml" ContentType="application/vnd.openxmlformats-officedocument.presentationml.slideLayout+xml"/>
  <Override PartName="/ppt/slideLayouts/slideLayout211.xml" ContentType="application/vnd.openxmlformats-officedocument.presentationml.slideLayout+xml"/>
  <Override PartName="/ppt/slideLayouts/slideLayout309.xml" ContentType="application/vnd.openxmlformats-officedocument.presentationml.slideLayout+xml"/>
  <Override PartName="/ppt/slides/slide38.xml" ContentType="application/vnd.openxmlformats-officedocument.presentationml.slide+xml"/>
  <Override PartName="/ppt/slideLayouts/slideLayout48.xml" ContentType="application/vnd.openxmlformats-officedocument.presentationml.slideLayout+xml"/>
  <Override PartName="/ppt/slideLayouts/slideLayout95.xml" ContentType="application/vnd.openxmlformats-officedocument.presentationml.slideLayout+xml"/>
  <Override PartName="/ppt/slideLayouts/slideLayout137.xml" ContentType="application/vnd.openxmlformats-officedocument.presentationml.slideLayout+xml"/>
  <Override PartName="/ppt/slideLayouts/slideLayout148.xml" ContentType="application/vnd.openxmlformats-officedocument.presentationml.slideLayout+xml"/>
  <Override PartName="/ppt/slideLayouts/slideLayout184.xml" ContentType="application/vnd.openxmlformats-officedocument.presentationml.slideLayout+xml"/>
  <Override PartName="/ppt/slideLayouts/slideLayout195.xml" ContentType="application/vnd.openxmlformats-officedocument.presentationml.slideLayout+xml"/>
  <Override PartName="/ppt/slideLayouts/slideLayout200.xml" ContentType="application/vnd.openxmlformats-officedocument.presentationml.slideLayout+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84.xml" ContentType="application/vnd.openxmlformats-officedocument.presentationml.slideLayout+xml"/>
  <Override PartName="/ppt/slideLayouts/slideLayout126.xml" ContentType="application/vnd.openxmlformats-officedocument.presentationml.slideLayout+xml"/>
  <Override PartName="/ppt/slideLayouts/slideLayout173.xml" ContentType="application/vnd.openxmlformats-officedocument.presentationml.slideLayout+xml"/>
  <Override PartName="/ppt/slideLayouts/slideLayout323.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115.xml" ContentType="application/vnd.openxmlformats-officedocument.presentationml.slideLayout+xml"/>
  <Override PartName="/ppt/slideLayouts/slideLayout162.xml" ContentType="application/vnd.openxmlformats-officedocument.presentationml.slideLayout+xml"/>
  <Override PartName="/ppt/slideLayouts/slideLayout249.xml" ContentType="application/vnd.openxmlformats-officedocument.presentationml.slideLayout+xml"/>
  <Override PartName="/ppt/slideLayouts/slideLayout296.xml" ContentType="application/vnd.openxmlformats-officedocument.presentationml.slideLayout+xml"/>
  <Override PartName="/ppt/slideLayouts/slideLayout301.xml" ContentType="application/vnd.openxmlformats-officedocument.presentationml.slideLayout+xml"/>
  <Override PartName="/ppt/slideLayouts/slideLayout312.xml" ContentType="application/vnd.openxmlformats-officedocument.presentationml.slideLayout+xml"/>
  <Override PartName="/ppt/slides/slide41.xml" ContentType="application/vnd.openxmlformats-officedocument.presentationml.slide+xml"/>
  <Override PartName="/ppt/slideLayouts/slideLayout51.xml" ContentType="application/vnd.openxmlformats-officedocument.presentationml.slideLayout+xml"/>
  <Override PartName="/ppt/slideLayouts/slideLayout104.xml" ContentType="application/vnd.openxmlformats-officedocument.presentationml.slideLayout+xml"/>
  <Override PartName="/ppt/slideLayouts/slideLayout140.xml" ContentType="application/vnd.openxmlformats-officedocument.presentationml.slideLayout+xml"/>
  <Override PartName="/ppt/slideLayouts/slideLayout151.xml" ContentType="application/vnd.openxmlformats-officedocument.presentationml.slideLayout+xml"/>
  <Override PartName="/ppt/slideLayouts/slideLayout238.xml" ContentType="application/vnd.openxmlformats-officedocument.presentationml.slideLayout+xml"/>
  <Override PartName="/ppt/slideLayouts/slideLayout285.xml" ContentType="application/vnd.openxmlformats-officedocument.presentationml.slideLayout+xml"/>
  <Override PartName="/ppt/slideMasters/slideMaster24.xml" ContentType="application/vnd.openxmlformats-officedocument.presentationml.slideMaster+xml"/>
  <Override PartName="/ppt/slides/slide30.xml" ContentType="application/vnd.openxmlformats-officedocument.presentationml.slide+xml"/>
  <Override PartName="/ppt/slideLayouts/slideLayout40.xml" ContentType="application/vnd.openxmlformats-officedocument.presentationml.slideLayout+xml"/>
  <Override PartName="/ppt/slideLayouts/slideLayout227.xml" ContentType="application/vnd.openxmlformats-officedocument.presentationml.slideLayout+xml"/>
  <Override PartName="/ppt/slideLayouts/slideLayout274.xml" ContentType="application/vnd.openxmlformats-officedocument.presentationml.slideLayout+xml"/>
  <Override PartName="/ppt/slideMasters/slideMaster13.xml" ContentType="application/vnd.openxmlformats-officedocument.presentationml.slideMaster+xml"/>
  <Override PartName="/ppt/slideLayouts/slideLayout205.xml" ContentType="application/vnd.openxmlformats-officedocument.presentationml.slideLayout+xml"/>
  <Override PartName="/ppt/slideLayouts/slideLayout216.xml" ContentType="application/vnd.openxmlformats-officedocument.presentationml.slideLayout+xml"/>
  <Override PartName="/ppt/slideLayouts/slideLayout252.xml" ContentType="application/vnd.openxmlformats-officedocument.presentationml.slideLayout+xml"/>
  <Override PartName="/ppt/slideLayouts/slideLayout263.xml" ContentType="application/vnd.openxmlformats-officedocument.presentationml.slideLayout+xml"/>
  <Override PartName="/ppt/theme/theme23.xml" ContentType="application/vnd.openxmlformats-officedocument.theme+xml"/>
  <Override PartName="/ppt/slideLayouts/slideLayout89.xml" ContentType="application/vnd.openxmlformats-officedocument.presentationml.slideLayout+xml"/>
  <Override PartName="/ppt/theme/theme12.xml" ContentType="application/vnd.openxmlformats-officedocument.theme+xml"/>
  <Override PartName="/ppt/slideLayouts/slideLayout189.xml" ContentType="application/vnd.openxmlformats-officedocument.presentationml.slideLayout+xml"/>
  <Override PartName="/ppt/slideLayouts/slideLayout241.xml" ContentType="application/vnd.openxmlformats-officedocument.presentationml.slideLayout+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Layouts/slideLayout178.xml" ContentType="application/vnd.openxmlformats-officedocument.presentationml.slideLayout+xml"/>
  <Override PartName="/ppt/slideLayouts/slideLayout230.xml" ContentType="application/vnd.openxmlformats-officedocument.presentationml.slideLayout+xml"/>
  <Override PartName="/ppt/slideLayouts/slideLayout317.xml" ContentType="application/vnd.openxmlformats-officedocument.presentationml.slideLayout+xml"/>
  <Override PartName="/ppt/slideMasters/slideMaster2.xml" ContentType="application/vnd.openxmlformats-officedocument.presentationml.slideMaster+xml"/>
  <Override PartName="/ppt/theme/theme4.xml" ContentType="application/vnd.openxmlformats-officedocument.theme+xml"/>
  <Override PartName="/ppt/slideLayouts/slideLayout67.xml" ContentType="application/vnd.openxmlformats-officedocument.presentationml.slideLayout+xml"/>
  <Override PartName="/ppt/slideLayouts/slideLayout109.xml" ContentType="application/vnd.openxmlformats-officedocument.presentationml.slideLayout+xml"/>
  <Override PartName="/ppt/slideLayouts/slideLayout156.xml" ContentType="application/vnd.openxmlformats-officedocument.presentationml.slideLayout+xml"/>
  <Override PartName="/ppt/slideLayouts/slideLayout167.xml" ContentType="application/vnd.openxmlformats-officedocument.presentationml.slideLayout+xml"/>
  <Override PartName="/ppt/slideLayouts/slideLayout306.xml" ContentType="application/vnd.openxmlformats-officedocument.presentationml.slideLayout+xml"/>
  <Override PartName="/ppt/slides/slide46.xml" ContentType="application/vnd.openxmlformats-officedocument.presentationml.slide+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145.xml" ContentType="application/vnd.openxmlformats-officedocument.presentationml.slideLayout+xml"/>
  <Override PartName="/ppt/slideLayouts/slideLayout192.xml" ContentType="application/vnd.openxmlformats-officedocument.presentationml.slideLayout+xml"/>
  <Override PartName="/ppt/slideLayouts/slideLayout279.xml" ContentType="application/vnd.openxmlformats-officedocument.presentationml.slideLayout+xml"/>
  <Override PartName="/ppt/slideMasters/slideMaster18.xml" ContentType="application/vnd.openxmlformats-officedocument.presentationml.slideMaster+xml"/>
  <Override PartName="/ppt/slides/slide24.xml" ContentType="application/vnd.openxmlformats-officedocument.presentationml.slide+xml"/>
  <Override PartName="/ppt/slides/slide35.xml" ContentType="application/vnd.openxmlformats-officedocument.presentationml.slide+xml"/>
  <Override PartName="/ppt/slideLayouts/slideLayout34.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34.xml" ContentType="application/vnd.openxmlformats-officedocument.presentationml.slideLayout+xml"/>
  <Override PartName="/ppt/slideLayouts/slideLayout181.xml" ContentType="application/vnd.openxmlformats-officedocument.presentationml.slideLayout+xml"/>
  <Override PartName="/ppt/slideLayouts/slideLayout268.xml" ContentType="application/vnd.openxmlformats-officedocument.presentationml.slideLayout+xml"/>
  <Override PartName="/ppt/slideLayouts/slideLayout320.xml" ContentType="application/vnd.openxmlformats-officedocument.presentationml.slideLayout+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slideLayouts/slideLayout170.xml" ContentType="application/vnd.openxmlformats-officedocument.presentationml.slideLayout+xml"/>
  <Override PartName="/ppt/slideLayouts/slideLayout257.xml" ContentType="application/vnd.openxmlformats-officedocument.presentationml.slideLayout+xml"/>
  <Override PartName="/ppt/theme/theme28.xml" ContentType="application/vnd.openxmlformats-officedocument.theme+xml"/>
  <Override PartName="/ppt/slideLayouts/slideLayout12.xml" ContentType="application/vnd.openxmlformats-officedocument.presentationml.slideLayout+xml"/>
  <Override PartName="/ppt/slideLayouts/slideLayout101.xml" ContentType="application/vnd.openxmlformats-officedocument.presentationml.slideLayout+xml"/>
  <Override PartName="/ppt/theme/theme17.xml" ContentType="application/vnd.openxmlformats-officedocument.theme+xml"/>
  <Override PartName="/ppt/slideLayouts/slideLayout235.xml" ContentType="application/vnd.openxmlformats-officedocument.presentationml.slideLayout+xml"/>
  <Override PartName="/ppt/slideLayouts/slideLayout246.xml" ContentType="application/vnd.openxmlformats-officedocument.presentationml.slideLayout+xml"/>
  <Override PartName="/ppt/slideLayouts/slideLayout293.xml" ContentType="application/vnd.openxmlformats-officedocument.presentationml.slideLayout+xml"/>
  <Override PartName="/ppt/slideMasters/slideMaster21.xml" ContentType="application/vnd.openxmlformats-officedocument.presentationml.slideMaster+xml"/>
  <Override PartName="/ppt/slideLayouts/slideLayout224.xml" ContentType="application/vnd.openxmlformats-officedocument.presentationml.slideLayout+xml"/>
  <Override PartName="/ppt/slideLayouts/slideLayout271.xml" ContentType="application/vnd.openxmlformats-officedocument.presentationml.slideLayout+xml"/>
  <Override PartName="/ppt/slideLayouts/slideLayout282.xml" ContentType="application/vnd.openxmlformats-officedocument.presentationml.slideLayout+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slideLayouts/slideLayout213.xml" ContentType="application/vnd.openxmlformats-officedocument.presentationml.slideLayout+xml"/>
  <Override PartName="/ppt/slideLayouts/slideLayout260.xml" ContentType="application/vnd.openxmlformats-officedocument.presentationml.slideLayout+xml"/>
  <Override PartName="/ppt/slideLayouts/slideLayout97.xml" ContentType="application/vnd.openxmlformats-officedocument.presentationml.slideLayout+xml"/>
  <Override PartName="/ppt/slideLayouts/slideLayout139.xml" ContentType="application/vnd.openxmlformats-officedocument.presentationml.slideLayout+xml"/>
  <Override PartName="/ppt/slideLayouts/slideLayout186.xml" ContentType="application/vnd.openxmlformats-officedocument.presentationml.slideLayout+xml"/>
  <Override PartName="/ppt/slideLayouts/slideLayout197.xml" ContentType="application/vnd.openxmlformats-officedocument.presentationml.slideLayout+xml"/>
  <Override PartName="/ppt/slideLayouts/slideLayout202.xml" ContentType="application/vnd.openxmlformats-officedocument.presentationml.slideLayout+xml"/>
  <Override PartName="/ppt/theme/theme20.xml" ContentType="application/vnd.openxmlformats-officedocument.theme+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Layouts/slideLayout128.xml" ContentType="application/vnd.openxmlformats-officedocument.presentationml.slideLayout+xml"/>
  <Override PartName="/ppt/slideLayouts/slideLayout175.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117.xml" ContentType="application/vnd.openxmlformats-officedocument.presentationml.slideLayout+xml"/>
  <Override PartName="/ppt/slideLayouts/slideLayout164.xml" ContentType="application/vnd.openxmlformats-officedocument.presentationml.slideLayout+xml"/>
  <Override PartName="/ppt/slideLayouts/slideLayout298.xml" ContentType="application/vnd.openxmlformats-officedocument.presentationml.slideLayout+xml"/>
  <Override PartName="/ppt/slideLayouts/slideLayout303.xml" ContentType="application/vnd.openxmlformats-officedocument.presentationml.slideLayout+xml"/>
  <Override PartName="/ppt/slideLayouts/slideLayout314.xml" ContentType="application/vnd.openxmlformats-officedocument.presentationml.slideLayout+xml"/>
  <Override PartName="/ppt/slides/slide43.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slideLayouts/slideLayout142.xml" ContentType="application/vnd.openxmlformats-officedocument.presentationml.slideLayout+xml"/>
  <Override PartName="/ppt/slideLayouts/slideLayout153.xml" ContentType="application/vnd.openxmlformats-officedocument.presentationml.slideLayout+xml"/>
  <Override PartName="/ppt/slideLayouts/slideLayout287.xml" ContentType="application/vnd.openxmlformats-officedocument.presentationml.slideLayout+xml"/>
  <Override PartName="/ppt/slideMasters/slideMaster26.xml" ContentType="application/vnd.openxmlformats-officedocument.presentationml.slideMaster+xml"/>
  <Override PartName="/ppt/slides/slide32.xml" ContentType="application/vnd.openxmlformats-officedocument.presentationml.slide+xml"/>
  <Override PartName="/ppt/slideLayouts/slideLayout42.xml" ContentType="application/vnd.openxmlformats-officedocument.presentationml.slideLayout+xml"/>
  <Override PartName="/ppt/slideLayouts/slideLayout131.xml" ContentType="application/vnd.openxmlformats-officedocument.presentationml.slideLayout+xml"/>
  <Override PartName="/ppt/slideLayouts/slideLayout229.xml" ContentType="application/vnd.openxmlformats-officedocument.presentationml.slideLayout+xml"/>
  <Override PartName="/ppt/slideLayouts/slideLayout276.xml" ContentType="application/vnd.openxmlformats-officedocument.presentationml.slideLayout+xml"/>
  <Override PartName="/ppt/slideMasters/slideMaster15.xml" ContentType="application/vnd.openxmlformats-officedocument.presentationml.slideMaster+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20.xml" ContentType="application/vnd.openxmlformats-officedocument.presentationml.slideLayout+xml"/>
  <Override PartName="/ppt/slideLayouts/slideLayout207.xml" ContentType="application/vnd.openxmlformats-officedocument.presentationml.slideLayout+xml"/>
  <Override PartName="/ppt/slideLayouts/slideLayout218.xml" ContentType="application/vnd.openxmlformats-officedocument.presentationml.slideLayout+xml"/>
  <Override PartName="/ppt/slideLayouts/slideLayout254.xml" ContentType="application/vnd.openxmlformats-officedocument.presentationml.slideLayout+xml"/>
  <Override PartName="/ppt/slideLayouts/slideLayout265.xml" ContentType="application/vnd.openxmlformats-officedocument.presentationml.slideLayout+xml"/>
  <Override PartName="/docProps/custom.xml" ContentType="application/vnd.openxmlformats-officedocument.custom-properties+xml"/>
  <Override PartName="/ppt/theme/theme14.xml" ContentType="application/vnd.openxmlformats-officedocument.theme+xml"/>
  <Override PartName="/ppt/slideLayouts/slideLayout243.xml" ContentType="application/vnd.openxmlformats-officedocument.presentationml.slideLayout+xml"/>
  <Override PartName="/ppt/slideLayouts/slideLayout290.xml" ContentType="application/vnd.openxmlformats-officedocument.presentationml.slideLayout+xml"/>
  <Override PartName="/ppt/theme/theme25.xml" ContentType="application/vnd.openxmlformats-officedocument.theme+xml"/>
  <Override PartName="/ppt/slideLayouts/slideLayout232.xml" ContentType="application/vnd.openxmlformats-officedocument.presentationml.slideLayout+xml"/>
  <Override PartName="/ppt/slideLayouts/slideLayout319.xml" ContentType="application/vnd.openxmlformats-officedocument.presentationml.slideLayout+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theme/theme6.xml" ContentType="application/vnd.openxmlformats-officedocument.theme+xml"/>
  <Override PartName="/ppt/slideLayouts/slideLayout158.xml" ContentType="application/vnd.openxmlformats-officedocument.presentationml.slideLayout+xml"/>
  <Override PartName="/ppt/slideLayouts/slideLayout169.xml" ContentType="application/vnd.openxmlformats-officedocument.presentationml.slideLayout+xml"/>
  <Override PartName="/ppt/slideLayouts/slideLayout210.xml" ContentType="application/vnd.openxmlformats-officedocument.presentationml.slideLayout+xml"/>
  <Override PartName="/ppt/slideLayouts/slideLayout221.xml" ContentType="application/vnd.openxmlformats-officedocument.presentationml.slideLayout+xml"/>
  <Override PartName="/ppt/slideLayouts/slideLayout308.xml" ContentType="application/vnd.openxmlformats-officedocument.presentationml.slideLayout+xml"/>
  <Override PartName="/ppt/slides/slide48.xml" ContentType="application/vnd.openxmlformats-officedocument.presentationml.slide+xml"/>
  <Override PartName="/ppt/slideLayouts/slideLayout58.xml" ContentType="application/vnd.openxmlformats-officedocument.presentationml.slideLayout+xml"/>
  <Override PartName="/ppt/slideLayouts/slideLayout147.xml" ContentType="application/vnd.openxmlformats-officedocument.presentationml.slideLayout+xml"/>
  <Override PartName="/ppt/slideLayouts/slideLayout194.xml" ContentType="application/vnd.openxmlformats-officedocument.presentationml.slideLayout+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36.xml" ContentType="application/vnd.openxmlformats-officedocument.presentationml.slideLayout+xml"/>
  <Override PartName="/ppt/slideLayouts/slideLayout183.xml" ContentType="application/vnd.openxmlformats-officedocument.presentationml.slideLayout+xml"/>
  <Override PartName="/ppt/slideLayouts/slideLayout322.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72.xml" ContentType="application/vnd.openxmlformats-officedocument.presentationml.slideLayout+xml"/>
  <Override PartName="/ppt/slideLayouts/slideLayout114.xml" ContentType="application/vnd.openxmlformats-officedocument.presentationml.slideLayout+xml"/>
  <Override PartName="/ppt/slideLayouts/slideLayout125.xml" ContentType="application/vnd.openxmlformats-officedocument.presentationml.slideLayout+xml"/>
  <Override PartName="/ppt/slideLayouts/slideLayout161.xml" ContentType="application/vnd.openxmlformats-officedocument.presentationml.slideLayout+xml"/>
  <Override PartName="/ppt/slideLayouts/slideLayout172.xml" ContentType="application/vnd.openxmlformats-officedocument.presentationml.slideLayout+xml"/>
  <Override PartName="/ppt/slideLayouts/slideLayout259.xml" ContentType="application/vnd.openxmlformats-officedocument.presentationml.slideLayout+xml"/>
  <Override PartName="/ppt/slideLayouts/slideLayout311.xml" ContentType="application/vnd.openxmlformats-officedocument.presentationml.slideLayout+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150.xml" ContentType="application/vnd.openxmlformats-officedocument.presentationml.slideLayout+xml"/>
  <Override PartName="/ppt/theme/theme19.xml" ContentType="application/vnd.openxmlformats-officedocument.theme+xml"/>
  <Override PartName="/ppt/slideLayouts/slideLayout248.xml" ContentType="application/vnd.openxmlformats-officedocument.presentationml.slideLayout+xml"/>
  <Override PartName="/ppt/slideLayouts/slideLayout295.xml" ContentType="application/vnd.openxmlformats-officedocument.presentationml.slideLayout+xml"/>
  <Override PartName="/ppt/slideLayouts/slideLayout300.xml" ContentType="application/vnd.openxmlformats-officedocument.presentationml.slideLayout+xml"/>
  <Override PartName="/ppt/slideMasters/slideMaster23.xml" ContentType="application/vnd.openxmlformats-officedocument.presentationml.slideMaster+xml"/>
  <Override PartName="/ppt/slides/slide40.xml" ContentType="application/vnd.openxmlformats-officedocument.presentationml.slide+xml"/>
  <Override PartName="/ppt/slideLayouts/slideLayout50.xml" ContentType="application/vnd.openxmlformats-officedocument.presentationml.slideLayout+xml"/>
  <Override PartName="/ppt/slideLayouts/slideLayout226.xml" ContentType="application/vnd.openxmlformats-officedocument.presentationml.slideLayout+xml"/>
  <Override PartName="/ppt/slideLayouts/slideLayout237.xml" ContentType="application/vnd.openxmlformats-officedocument.presentationml.slideLayout+xml"/>
  <Override PartName="/ppt/slideLayouts/slideLayout273.xml" ContentType="application/vnd.openxmlformats-officedocument.presentationml.slideLayout+xml"/>
  <Override PartName="/ppt/slideLayouts/slideLayout284.xml" ContentType="application/vnd.openxmlformats-officedocument.presentationml.slideLayout+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slideLayouts/slideLayout215.xml" ContentType="application/vnd.openxmlformats-officedocument.presentationml.slideLayout+xml"/>
  <Override PartName="/ppt/slideLayouts/slideLayout262.xml" ContentType="application/vnd.openxmlformats-officedocument.presentationml.slideLayout+xml"/>
  <Override PartName="/ppt/slideLayouts/slideLayout99.xml" ContentType="application/vnd.openxmlformats-officedocument.presentationml.slideLayout+xml"/>
  <Override PartName="/ppt/slideLayouts/slideLayout188.xml" ContentType="application/vnd.openxmlformats-officedocument.presentationml.slideLayout+xml"/>
  <Override PartName="/ppt/slideLayouts/slideLayout199.xml" ContentType="application/vnd.openxmlformats-officedocument.presentationml.slideLayout+xml"/>
  <Override PartName="/ppt/slideLayouts/slideLayout204.xml" ContentType="application/vnd.openxmlformats-officedocument.presentationml.slideLayout+xml"/>
  <Override PartName="/ppt/slideLayouts/slideLayout251.xml" ContentType="application/vnd.openxmlformats-officedocument.presentationml.slideLayout+xml"/>
  <Override PartName="/ppt/theme/theme22.xml" ContentType="application/vnd.openxmlformats-officedocument.theme+xml"/>
  <Override PartName="/ppt/slideLayouts/slideLayout88.xml" ContentType="application/vnd.openxmlformats-officedocument.presentationml.slideLayout+xml"/>
  <Override PartName="/ppt/theme/theme11.xml" ContentType="application/vnd.openxmlformats-officedocument.theme+xml"/>
  <Override PartName="/ppt/slideLayouts/slideLayout177.xml" ContentType="application/vnd.openxmlformats-officedocument.presentationml.slideLayout+xml"/>
  <Override PartName="/ppt/slideLayouts/slideLayout240.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119.xml" ContentType="application/vnd.openxmlformats-officedocument.presentationml.slideLayout+xml"/>
  <Override PartName="/ppt/slideLayouts/slideLayout166.xml" ContentType="application/vnd.openxmlformats-officedocument.presentationml.slideLayout+xml"/>
  <Override PartName="/ppt/slideLayouts/slideLayout316.xml" ContentType="application/vnd.openxmlformats-officedocument.presentationml.slideLayout+xml"/>
  <Override PartName="/ppt/slideMasters/slideMaster1.xml" ContentType="application/vnd.openxmlformats-officedocument.presentationml.slideMaster+xml"/>
  <Override PartName="/ppt/slides/slide45.xml" ContentType="application/vnd.openxmlformats-officedocument.presentationml.slide+xml"/>
  <Override PartName="/ppt/theme/theme3.xml" ContentType="application/vnd.openxmlformats-officedocument.theme+xml"/>
  <Override PartName="/ppt/slideLayouts/slideLayout55.xml" ContentType="application/vnd.openxmlformats-officedocument.presentationml.slideLayout+xml"/>
  <Override PartName="/ppt/slideLayouts/slideLayout108.xml" ContentType="application/vnd.openxmlformats-officedocument.presentationml.slideLayout+xml"/>
  <Override PartName="/ppt/slideLayouts/slideLayout155.xml" ContentType="application/vnd.openxmlformats-officedocument.presentationml.slideLayout+xml"/>
  <Override PartName="/ppt/slideLayouts/slideLayout289.xml" ContentType="application/vnd.openxmlformats-officedocument.presentationml.slideLayout+xml"/>
  <Override PartName="/ppt/slideLayouts/slideLayout305.xml" ContentType="application/vnd.openxmlformats-officedocument.presentationml.slideLayout+xml"/>
  <Override PartName="/ppt/slides/slide34.xml" ContentType="application/vnd.openxmlformats-officedocument.presentationml.slide+xml"/>
  <Override PartName="/ppt/slideLayouts/slideLayout44.xml" ContentType="application/vnd.openxmlformats-officedocument.presentationml.slideLayout+xml"/>
  <Override PartName="/ppt/slideLayouts/slideLayout91.xml" ContentType="application/vnd.openxmlformats-officedocument.presentationml.slideLayout+xml"/>
  <Override PartName="/ppt/slideLayouts/slideLayout133.xml" ContentType="application/vnd.openxmlformats-officedocument.presentationml.slideLayout+xml"/>
  <Override PartName="/ppt/slideLayouts/slideLayout144.xml" ContentType="application/vnd.openxmlformats-officedocument.presentationml.slideLayout+xml"/>
  <Override PartName="/ppt/slideLayouts/slideLayout180.xml" ContentType="application/vnd.openxmlformats-officedocument.presentationml.slideLayout+xml"/>
  <Override PartName="/ppt/slideLayouts/slideLayout191.xml" ContentType="application/vnd.openxmlformats-officedocument.presentationml.slideLayout+xml"/>
  <Override PartName="/ppt/slideLayouts/slideLayout278.xml" ContentType="application/vnd.openxmlformats-officedocument.presentationml.slideLayout+xml"/>
  <Default Extension="rels" ContentType="application/vnd.openxmlformats-package.relationships+xml"/>
  <Override PartName="/ppt/slideMasters/slideMaster17.xml" ContentType="application/vnd.openxmlformats-officedocument.presentationml.slideMaster+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80.xml" ContentType="application/vnd.openxmlformats-officedocument.presentationml.slideLayout+xml"/>
  <Override PartName="/ppt/slideLayouts/slideLayout122.xml" ContentType="application/vnd.openxmlformats-officedocument.presentationml.slideLayout+xml"/>
  <Override PartName="/ppt/slideLayouts/slideLayout209.xml" ContentType="application/vnd.openxmlformats-officedocument.presentationml.slideLayout+xml"/>
  <Override PartName="/ppt/slideLayouts/slideLayout256.xml" ContentType="application/vnd.openxmlformats-officedocument.presentationml.slideLayout+xml"/>
  <Override PartName="/ppt/slideLayouts/slideLayout267.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111.xml" ContentType="application/vnd.openxmlformats-officedocument.presentationml.slideLayout+xml"/>
  <Override PartName="/ppt/theme/theme16.xml" ContentType="application/vnd.openxmlformats-officedocument.theme+xml"/>
  <Override PartName="/ppt/slideLayouts/slideLayout245.xml" ContentType="application/vnd.openxmlformats-officedocument.presentationml.slideLayout+xml"/>
  <Override PartName="/ppt/slideLayouts/slideLayout292.xml" ContentType="application/vnd.openxmlformats-officedocument.presentationml.slideLayout+xml"/>
  <Override PartName="/ppt/theme/theme27.xml" ContentType="application/vnd.openxmlformats-officedocument.theme+xml"/>
  <Override PartName="/ppt/slideLayouts/slideLayout100.xml" ContentType="application/vnd.openxmlformats-officedocument.presentationml.slideLayout+xml"/>
  <Override PartName="/ppt/slideLayouts/slideLayout234.xml" ContentType="application/vnd.openxmlformats-officedocument.presentationml.slideLayout+xml"/>
  <Override PartName="/ppt/slideLayouts/slideLayout281.xml" ContentType="application/vnd.openxmlformats-officedocument.presentationml.slideLayout+xml"/>
  <Override PartName="/ppt/slideMasters/slideMaster6.xml" ContentType="application/vnd.openxmlformats-officedocument.presentationml.slideMaster+xml"/>
  <Override PartName="/ppt/slideMasters/slideMaster20.xml" ContentType="application/vnd.openxmlformats-officedocument.presentationml.slideMaster+xml"/>
  <Override PartName="/ppt/theme/theme8.xml" ContentType="application/vnd.openxmlformats-officedocument.theme+xml"/>
  <Override PartName="/ppt/slideLayouts/slideLayout223.xml" ContentType="application/vnd.openxmlformats-officedocument.presentationml.slideLayout+xml"/>
  <Override PartName="/ppt/slideLayouts/slideLayout270.xml" ContentType="application/vnd.openxmlformats-officedocument.presentationml.slideLayout+xml"/>
  <Override PartName="/ppt/slideLayouts/slideLayout149.xml" ContentType="application/vnd.openxmlformats-officedocument.presentationml.slideLayout+xml"/>
  <Override PartName="/ppt/slideLayouts/slideLayout196.xml" ContentType="application/vnd.openxmlformats-officedocument.presentationml.slideLayout+xml"/>
  <Override PartName="/ppt/slideLayouts/slideLayout201.xml" ContentType="application/vnd.openxmlformats-officedocument.presentationml.slideLayout+xml"/>
  <Override PartName="/ppt/slideLayouts/slideLayout212.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38.xml" ContentType="application/vnd.openxmlformats-officedocument.presentationml.slideLayout+xml"/>
  <Override PartName="/ppt/slideLayouts/slideLayout185.xml" ContentType="application/vnd.openxmlformats-officedocument.presentationml.slideLayout+xml"/>
  <Override PartName="/ppt/slideLayouts/slideLayout324.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Layouts/slideLayout127.xml" ContentType="application/vnd.openxmlformats-officedocument.presentationml.slideLayout+xml"/>
  <Override PartName="/ppt/slideLayouts/slideLayout163.xml" ContentType="application/vnd.openxmlformats-officedocument.presentationml.slideLayout+xml"/>
  <Override PartName="/ppt/slideLayouts/slideLayout174.xml" ContentType="application/vnd.openxmlformats-officedocument.presentationml.slideLayout+xml"/>
  <Override PartName="/ppt/slideLayouts/slideLayout313.xml" ContentType="application/vnd.openxmlformats-officedocument.presentationml.slideLayout+xml"/>
  <Override PartName="/ppt/slideLayouts/slideLayout16.xml" ContentType="application/vnd.openxmlformats-officedocument.presentationml.slideLayout+xml"/>
  <Override PartName="/ppt/slideLayouts/slideLayout63.xml" ContentType="application/vnd.openxmlformats-officedocument.presentationml.slideLayout+xml"/>
  <Override PartName="/ppt/slideLayouts/slideLayout105.xml" ContentType="application/vnd.openxmlformats-officedocument.presentationml.slideLayout+xml"/>
  <Override PartName="/ppt/slideLayouts/slideLayout152.xml" ContentType="application/vnd.openxmlformats-officedocument.presentationml.slideLayout+xml"/>
  <Override PartName="/ppt/slideLayouts/slideLayout297.xml" ContentType="application/vnd.openxmlformats-officedocument.presentationml.slideLayout+xml"/>
  <Override PartName="/ppt/slideLayouts/slideLayout302.xml" ContentType="application/vnd.openxmlformats-officedocument.presentationml.slideLayout+xml"/>
  <Default Extension="jpeg" ContentType="image/jpeg"/>
  <Override PartName="/ppt/slideMasters/slideMaster25.xml" ContentType="application/vnd.openxmlformats-officedocument.presentationml.slideMaster+xml"/>
  <Override PartName="/ppt/slides/slide31.xml" ContentType="application/vnd.openxmlformats-officedocument.presentationml.slide+xml"/>
  <Override PartName="/ppt/slides/slide42.xml" ContentType="application/vnd.openxmlformats-officedocument.presentationml.slide+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141.xml" ContentType="application/vnd.openxmlformats-officedocument.presentationml.slideLayout+xml"/>
  <Override PartName="/ppt/slideLayouts/slideLayout228.xml" ContentType="application/vnd.openxmlformats-officedocument.presentationml.slideLayout+xml"/>
  <Override PartName="/ppt/slideLayouts/slideLayout239.xml" ContentType="application/vnd.openxmlformats-officedocument.presentationml.slideLayout+xml"/>
  <Override PartName="/ppt/slideLayouts/slideLayout275.xml" ContentType="application/vnd.openxmlformats-officedocument.presentationml.slideLayout+xml"/>
  <Override PartName="/ppt/slideLayouts/slideLayout286.xml" ContentType="application/vnd.openxmlformats-officedocument.presentationml.slideLayout+xml"/>
  <Override PartName="/ppt/slideMasters/slideMaster14.xml" ContentType="application/vnd.openxmlformats-officedocument.presentationml.slideMaster+xml"/>
  <Override PartName="/ppt/slides/slide20.xml" ContentType="application/vnd.openxmlformats-officedocument.presentationml.slide+xml"/>
  <Override PartName="/ppt/slideLayouts/slideLayout30.xml" ContentType="application/vnd.openxmlformats-officedocument.presentationml.slideLayout+xml"/>
  <Override PartName="/ppt/slideLayouts/slideLayout130.xml" ContentType="application/vnd.openxmlformats-officedocument.presentationml.slideLayout+xml"/>
  <Override PartName="/ppt/slideLayouts/slideLayout217.xml" ContentType="application/vnd.openxmlformats-officedocument.presentationml.slideLayout+xml"/>
  <Override PartName="/ppt/slideLayouts/slideLayout264.xml" ContentType="application/vnd.openxmlformats-officedocument.presentationml.slideLayout+xml"/>
  <Override PartName="/ppt/slideLayouts/slideLayout206.xml" ContentType="application/vnd.openxmlformats-officedocument.presentationml.slideLayout+xml"/>
  <Override PartName="/ppt/slideLayouts/slideLayout253.xml" ContentType="application/vnd.openxmlformats-officedocument.presentationml.slideLayout+xml"/>
  <Override PartName="/ppt/theme/theme24.xml" ContentType="application/vnd.openxmlformats-officedocument.theme+xml"/>
  <Override PartName="/ppt/theme/theme13.xml" ContentType="application/vnd.openxmlformats-officedocument.theme+xml"/>
  <Override PartName="/ppt/slideLayouts/slideLayout179.xml" ContentType="application/vnd.openxmlformats-officedocument.presentationml.slideLayout+xml"/>
  <Override PartName="/ppt/slideLayouts/slideLayout231.xml" ContentType="application/vnd.openxmlformats-officedocument.presentationml.slideLayout+xml"/>
  <Override PartName="/ppt/slideLayouts/slideLayout242.xml" ContentType="application/vnd.openxmlformats-officedocument.presentationml.slideLayout+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168.xml" ContentType="application/vnd.openxmlformats-officedocument.presentationml.slideLayout+xml"/>
  <Override PartName="/ppt/slideLayouts/slideLayout220.xml" ContentType="application/vnd.openxmlformats-officedocument.presentationml.slideLayout+xml"/>
  <Override PartName="/ppt/slideLayouts/slideLayout318.xml" ContentType="application/vnd.openxmlformats-officedocument.presentationml.slideLayout+xml"/>
  <Override PartName="/ppt/slideMasters/slideMaster3.xml" ContentType="application/vnd.openxmlformats-officedocument.presentationml.slideMaster+xml"/>
  <Override PartName="/ppt/slideLayouts/slideLayout57.xml" ContentType="application/vnd.openxmlformats-officedocument.presentationml.slideLayout+xml"/>
  <Override PartName="/ppt/slideLayouts/slideLayout157.xml" ContentType="application/vnd.openxmlformats-officedocument.presentationml.slideLayout+xml"/>
  <Override PartName="/ppt/slides/slide36.xml" ContentType="application/vnd.openxmlformats-officedocument.presentationml.slide+xml"/>
  <Override PartName="/ppt/slideLayouts/slideLayout135.xml" ContentType="application/vnd.openxmlformats-officedocument.presentationml.slideLayout+xml"/>
  <Override PartName="/ppt/slideLayouts/slideLayout182.xml" ContentType="application/vnd.openxmlformats-officedocument.presentationml.slideLayout+xml"/>
  <Override PartName="/ppt/slideMasters/slideMaster19.xml" ContentType="application/vnd.openxmlformats-officedocument.presentationml.slideMaster+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slideLayouts/slideLayout258.xml" ContentType="application/vnd.openxmlformats-officedocument.presentationml.slideLayout+xml"/>
  <Override PartName="/ppt/slideLayouts/slideLayout321.xml" ContentType="application/vnd.openxmlformats-officedocument.presentationml.slideLayout+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60.xml" ContentType="application/vnd.openxmlformats-officedocument.presentationml.slideLayout+xml"/>
  <Override PartName="/ppt/slideLayouts/slideLayout113.xml" ContentType="application/vnd.openxmlformats-officedocument.presentationml.slideLayout+xml"/>
  <Override PartName="/ppt/slideLayouts/slideLayout160.xml" ContentType="application/vnd.openxmlformats-officedocument.presentationml.slideLayout+xml"/>
  <Override PartName="/ppt/theme/theme18.xml" ContentType="application/vnd.openxmlformats-officedocument.theme+xml"/>
  <Override PartName="/ppt/tableStyles.xml" ContentType="application/vnd.openxmlformats-officedocument.presentationml.tableStyles+xml"/>
  <Override PartName="/ppt/slideLayouts/slideLayout236.xml" ContentType="application/vnd.openxmlformats-officedocument.presentationml.slideLayout+xml"/>
  <Override PartName="/ppt/slideLayouts/slideLayout283.xml" ContentType="application/vnd.openxmlformats-officedocument.presentationml.slideLayout+xml"/>
  <Override PartName="/ppt/slideMasters/slideMaster22.xml" ContentType="application/vnd.openxmlformats-officedocument.presentationml.slideMaster+xml"/>
  <Override PartName="/ppt/slideLayouts/slideLayout198.xml" ContentType="application/vnd.openxmlformats-officedocument.presentationml.slideLayout+xml"/>
  <Override PartName="/ppt/slideLayouts/slideLayout214.xml" ContentType="application/vnd.openxmlformats-officedocument.presentationml.slideLayout+xml"/>
  <Override PartName="/ppt/theme/theme21.xml" ContentType="application/vnd.openxmlformats-officedocument.theme+xml"/>
  <Override PartName="/ppt/slideLayouts/slideLayout261.xml" ContentType="application/vnd.openxmlformats-officedocument.presentationml.slideLayout+xml"/>
  <Override PartName="/ppt/slideLayouts/slideLayout98.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76.xml" ContentType="application/vnd.openxmlformats-officedocument.presentationml.slideLayout+xml"/>
  <Override PartName="/ppt/slideLayouts/slideLayout129.xml" ContentType="application/vnd.openxmlformats-officedocument.presentationml.slideLayout+xml"/>
  <Override PartName="/ppt/slideLayouts/slideLayout176.xml" ContentType="application/vnd.openxmlformats-officedocument.presentationml.slideLayout+xml"/>
  <Override PartName="/ppt/slideLayouts/slideLayout315.xml" ContentType="application/vnd.openxmlformats-officedocument.presentationml.slideLayout+xml"/>
  <Override PartName="/ppt/slideLayouts/slideLayout107.xml" ContentType="application/vnd.openxmlformats-officedocument.presentationml.slideLayout+xml"/>
  <Override PartName="/ppt/slideLayouts/slideLayout154.xml" ContentType="application/vnd.openxmlformats-officedocument.presentationml.slideLayout+xml"/>
  <Override PartName="/ppt/slideLayouts/slideLayout29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7" r:id="rId2"/>
    <p:sldMasterId id="2147483700" r:id="rId3"/>
    <p:sldMasterId id="2147483713" r:id="rId4"/>
    <p:sldMasterId id="2147483726" r:id="rId5"/>
    <p:sldMasterId id="2147483739" r:id="rId6"/>
    <p:sldMasterId id="2147483752" r:id="rId7"/>
    <p:sldMasterId id="2147483765" r:id="rId8"/>
    <p:sldMasterId id="2147483778" r:id="rId9"/>
    <p:sldMasterId id="2147483791" r:id="rId10"/>
    <p:sldMasterId id="2147483804" r:id="rId11"/>
    <p:sldMasterId id="2147483817" r:id="rId12"/>
    <p:sldMasterId id="2147483830" r:id="rId13"/>
    <p:sldMasterId id="2147483843" r:id="rId14"/>
    <p:sldMasterId id="2147483856" r:id="rId15"/>
    <p:sldMasterId id="2147483869" r:id="rId16"/>
    <p:sldMasterId id="2147483882" r:id="rId17"/>
    <p:sldMasterId id="2147483895" r:id="rId18"/>
    <p:sldMasterId id="2147483908" r:id="rId19"/>
    <p:sldMasterId id="2147483921" r:id="rId20"/>
    <p:sldMasterId id="2147483934" r:id="rId21"/>
    <p:sldMasterId id="2147483947" r:id="rId22"/>
    <p:sldMasterId id="2147483960" r:id="rId23"/>
    <p:sldMasterId id="2147483986" r:id="rId24"/>
    <p:sldMasterId id="2147483999" r:id="rId25"/>
    <p:sldMasterId id="2147484012" r:id="rId26"/>
    <p:sldMasterId id="2147484025" r:id="rId27"/>
  </p:sldMasterIdLst>
  <p:notesMasterIdLst>
    <p:notesMasterId r:id="rId80"/>
  </p:notesMasterIdLst>
  <p:sldIdLst>
    <p:sldId id="309" r:id="rId28"/>
    <p:sldId id="260" r:id="rId29"/>
    <p:sldId id="295" r:id="rId30"/>
    <p:sldId id="294" r:id="rId31"/>
    <p:sldId id="293" r:id="rId32"/>
    <p:sldId id="292" r:id="rId33"/>
    <p:sldId id="296" r:id="rId34"/>
    <p:sldId id="291" r:id="rId35"/>
    <p:sldId id="290" r:id="rId36"/>
    <p:sldId id="288" r:id="rId37"/>
    <p:sldId id="289" r:id="rId38"/>
    <p:sldId id="287" r:id="rId39"/>
    <p:sldId id="286" r:id="rId40"/>
    <p:sldId id="285" r:id="rId41"/>
    <p:sldId id="278" r:id="rId42"/>
    <p:sldId id="298" r:id="rId43"/>
    <p:sldId id="297" r:id="rId44"/>
    <p:sldId id="299" r:id="rId45"/>
    <p:sldId id="300" r:id="rId46"/>
    <p:sldId id="301" r:id="rId47"/>
    <p:sldId id="308" r:id="rId48"/>
    <p:sldId id="307" r:id="rId49"/>
    <p:sldId id="306" r:id="rId50"/>
    <p:sldId id="305" r:id="rId51"/>
    <p:sldId id="304" r:id="rId52"/>
    <p:sldId id="303" r:id="rId53"/>
    <p:sldId id="302" r:id="rId54"/>
    <p:sldId id="269" r:id="rId55"/>
    <p:sldId id="271" r:id="rId56"/>
    <p:sldId id="391" r:id="rId57"/>
    <p:sldId id="390" r:id="rId58"/>
    <p:sldId id="394" r:id="rId59"/>
    <p:sldId id="395" r:id="rId60"/>
    <p:sldId id="392" r:id="rId61"/>
    <p:sldId id="397" r:id="rId62"/>
    <p:sldId id="398" r:id="rId63"/>
    <p:sldId id="400" r:id="rId64"/>
    <p:sldId id="399" r:id="rId65"/>
    <p:sldId id="401" r:id="rId66"/>
    <p:sldId id="396" r:id="rId67"/>
    <p:sldId id="416" r:id="rId68"/>
    <p:sldId id="417" r:id="rId69"/>
    <p:sldId id="418" r:id="rId70"/>
    <p:sldId id="419" r:id="rId71"/>
    <p:sldId id="402" r:id="rId72"/>
    <p:sldId id="408" r:id="rId73"/>
    <p:sldId id="409" r:id="rId74"/>
    <p:sldId id="410" r:id="rId75"/>
    <p:sldId id="407" r:id="rId76"/>
    <p:sldId id="412" r:id="rId77"/>
    <p:sldId id="413" r:id="rId78"/>
    <p:sldId id="414" r:id="rId7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5050"/>
    <a:srgbClr val="336699"/>
    <a:srgbClr val="3366FF"/>
    <a:srgbClr val="A50021"/>
    <a:srgbClr val="FF6699"/>
    <a:srgbClr val="D0DD23"/>
    <a:srgbClr val="EBEEF8"/>
    <a:srgbClr val="9CA4E2"/>
    <a:srgbClr val="8E95DB"/>
    <a:srgbClr val="A1AAE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678" autoAdjust="0"/>
    <p:restoredTop sz="98134" autoAdjust="0"/>
  </p:normalViewPr>
  <p:slideViewPr>
    <p:cSldViewPr snapToGrid="0">
      <p:cViewPr varScale="1">
        <p:scale>
          <a:sx n="74" d="100"/>
          <a:sy n="74" d="100"/>
        </p:scale>
        <p:origin x="-1140" y="0"/>
      </p:cViewPr>
      <p:guideLst>
        <p:guide orient="horz" pos="2234"/>
        <p:guide pos="2913"/>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12.xml"/><Relationship Id="rId21" Type="http://schemas.openxmlformats.org/officeDocument/2006/relationships/slideMaster" Target="slideMasters/slideMaster21.xml"/><Relationship Id="rId34" Type="http://schemas.openxmlformats.org/officeDocument/2006/relationships/slide" Target="slides/slide7.xml"/><Relationship Id="rId42" Type="http://schemas.openxmlformats.org/officeDocument/2006/relationships/slide" Target="slides/slide15.xml"/><Relationship Id="rId47" Type="http://schemas.openxmlformats.org/officeDocument/2006/relationships/slide" Target="slides/slide20.xml"/><Relationship Id="rId50" Type="http://schemas.openxmlformats.org/officeDocument/2006/relationships/slide" Target="slides/slide23.xml"/><Relationship Id="rId55" Type="http://schemas.openxmlformats.org/officeDocument/2006/relationships/slide" Target="slides/slide28.xml"/><Relationship Id="rId63" Type="http://schemas.openxmlformats.org/officeDocument/2006/relationships/slide" Target="slides/slide36.xml"/><Relationship Id="rId68" Type="http://schemas.openxmlformats.org/officeDocument/2006/relationships/slide" Target="slides/slide41.xml"/><Relationship Id="rId76" Type="http://schemas.openxmlformats.org/officeDocument/2006/relationships/slide" Target="slides/slide49.xml"/><Relationship Id="rId84"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2.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5.xml"/><Relationship Id="rId37" Type="http://schemas.openxmlformats.org/officeDocument/2006/relationships/slide" Target="slides/slide10.xml"/><Relationship Id="rId40" Type="http://schemas.openxmlformats.org/officeDocument/2006/relationships/slide" Target="slides/slide13.xml"/><Relationship Id="rId45" Type="http://schemas.openxmlformats.org/officeDocument/2006/relationships/slide" Target="slides/slide18.xml"/><Relationship Id="rId53" Type="http://schemas.openxmlformats.org/officeDocument/2006/relationships/slide" Target="slides/slide26.xml"/><Relationship Id="rId58" Type="http://schemas.openxmlformats.org/officeDocument/2006/relationships/slide" Target="slides/slide31.xml"/><Relationship Id="rId66" Type="http://schemas.openxmlformats.org/officeDocument/2006/relationships/slide" Target="slides/slide39.xml"/><Relationship Id="rId74" Type="http://schemas.openxmlformats.org/officeDocument/2006/relationships/slide" Target="slides/slide47.xml"/><Relationship Id="rId79" Type="http://schemas.openxmlformats.org/officeDocument/2006/relationships/slide" Target="slides/slide52.xml"/><Relationship Id="rId5" Type="http://schemas.openxmlformats.org/officeDocument/2006/relationships/slideMaster" Target="slideMasters/slideMaster5.xml"/><Relationship Id="rId61" Type="http://schemas.openxmlformats.org/officeDocument/2006/relationships/slide" Target="slides/slide34.xml"/><Relationship Id="rId82"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4.xml"/><Relationship Id="rId44" Type="http://schemas.openxmlformats.org/officeDocument/2006/relationships/slide" Target="slides/slide17.xml"/><Relationship Id="rId52" Type="http://schemas.openxmlformats.org/officeDocument/2006/relationships/slide" Target="slides/slide25.xml"/><Relationship Id="rId60" Type="http://schemas.openxmlformats.org/officeDocument/2006/relationships/slide" Target="slides/slide33.xml"/><Relationship Id="rId65" Type="http://schemas.openxmlformats.org/officeDocument/2006/relationships/slide" Target="slides/slide38.xml"/><Relationship Id="rId73" Type="http://schemas.openxmlformats.org/officeDocument/2006/relationships/slide" Target="slides/slide46.xml"/><Relationship Id="rId78" Type="http://schemas.openxmlformats.org/officeDocument/2006/relationships/slide" Target="slides/slide51.xml"/><Relationship Id="rId8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 Target="slides/slide3.xml"/><Relationship Id="rId35" Type="http://schemas.openxmlformats.org/officeDocument/2006/relationships/slide" Target="slides/slide8.xml"/><Relationship Id="rId43" Type="http://schemas.openxmlformats.org/officeDocument/2006/relationships/slide" Target="slides/slide16.xml"/><Relationship Id="rId48" Type="http://schemas.openxmlformats.org/officeDocument/2006/relationships/slide" Target="slides/slide21.xml"/><Relationship Id="rId56" Type="http://schemas.openxmlformats.org/officeDocument/2006/relationships/slide" Target="slides/slide29.xml"/><Relationship Id="rId64" Type="http://schemas.openxmlformats.org/officeDocument/2006/relationships/slide" Target="slides/slide37.xml"/><Relationship Id="rId69" Type="http://schemas.openxmlformats.org/officeDocument/2006/relationships/slide" Target="slides/slide42.xml"/><Relationship Id="rId77" Type="http://schemas.openxmlformats.org/officeDocument/2006/relationships/slide" Target="slides/slide50.xml"/><Relationship Id="rId8" Type="http://schemas.openxmlformats.org/officeDocument/2006/relationships/slideMaster" Target="slideMasters/slideMaster8.xml"/><Relationship Id="rId51" Type="http://schemas.openxmlformats.org/officeDocument/2006/relationships/slide" Target="slides/slide24.xml"/><Relationship Id="rId72" Type="http://schemas.openxmlformats.org/officeDocument/2006/relationships/slide" Target="slides/slide45.xml"/><Relationship Id="rId80"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6.xml"/><Relationship Id="rId38" Type="http://schemas.openxmlformats.org/officeDocument/2006/relationships/slide" Target="slides/slide11.xml"/><Relationship Id="rId46" Type="http://schemas.openxmlformats.org/officeDocument/2006/relationships/slide" Target="slides/slide19.xml"/><Relationship Id="rId59" Type="http://schemas.openxmlformats.org/officeDocument/2006/relationships/slide" Target="slides/slide32.xml"/><Relationship Id="rId67" Type="http://schemas.openxmlformats.org/officeDocument/2006/relationships/slide" Target="slides/slide40.xml"/><Relationship Id="rId20" Type="http://schemas.openxmlformats.org/officeDocument/2006/relationships/slideMaster" Target="slideMasters/slideMaster20.xml"/><Relationship Id="rId41" Type="http://schemas.openxmlformats.org/officeDocument/2006/relationships/slide" Target="slides/slide14.xml"/><Relationship Id="rId54" Type="http://schemas.openxmlformats.org/officeDocument/2006/relationships/slide" Target="slides/slide27.xml"/><Relationship Id="rId62" Type="http://schemas.openxmlformats.org/officeDocument/2006/relationships/slide" Target="slides/slide35.xml"/><Relationship Id="rId70" Type="http://schemas.openxmlformats.org/officeDocument/2006/relationships/slide" Target="slides/slide43.xml"/><Relationship Id="rId75" Type="http://schemas.openxmlformats.org/officeDocument/2006/relationships/slide" Target="slides/slide48.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1.xml"/><Relationship Id="rId36" Type="http://schemas.openxmlformats.org/officeDocument/2006/relationships/slide" Target="slides/slide9.xml"/><Relationship Id="rId49" Type="http://schemas.openxmlformats.org/officeDocument/2006/relationships/slide" Target="slides/slide22.xml"/><Relationship Id="rId57"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72A302-6D0A-41F6-829F-68E933D6CC1A}" type="datetimeFigureOut">
              <a:rPr lang="zh-CN" altLang="en-US" smtClean="0"/>
              <a:pPr/>
              <a:t>2018/10/6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C48C0F-5E41-49B0-8D15-E3D4C89DD929}" type="slidenum">
              <a:rPr lang="zh-CN" altLang="en-US" smtClean="0"/>
              <a:pPr/>
              <a:t>‹#›</a:t>
            </a:fld>
            <a:endParaRPr lang="zh-CN" altLang="en-US"/>
          </a:p>
        </p:txBody>
      </p:sp>
    </p:spTree>
    <p:extLst>
      <p:ext uri="{BB962C8B-B14F-4D97-AF65-F5344CB8AC3E}">
        <p14:creationId xmlns:p14="http://schemas.microsoft.com/office/powerpoint/2010/main" xmlns="" val="727955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2439AC7-3B0F-4525-9582-63807B859007}" type="datetimeFigureOut">
              <a:rPr lang="zh-CN" altLang="en-US"/>
              <a:pPr>
                <a:defRPr/>
              </a:pPr>
              <a:t>2018/10/6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873E94FF-4812-4E6E-9F2C-6D4167C3FAE4}" type="slidenum">
              <a:rPr altLang="en-US"/>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3E27217-7E20-4287-BEDA-E704CA309E53}" type="datetimeFigureOut">
              <a:rPr lang="zh-CN" altLang="en-US"/>
              <a:pPr>
                <a:defRPr/>
              </a:pPr>
              <a:t>2018/10/6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F63A3F5C-8FB4-4416-9D6F-1B4C741E8AA5}" type="slidenum">
              <a:rPr altLang="en-US"/>
              <a:pPr/>
              <a:t>‹#›</a:t>
            </a:fld>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C7D1195B-376E-42A4-A136-2890D577FFF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68E858E5-1D53-4EAE-B07A-E758BCEFA9C9}" type="slidenum">
              <a:rPr altLang="en-US"/>
              <a:pPr/>
              <a:t>‹#›</a:t>
            </a:fld>
            <a:endParaRPr lang="zh-CN" alt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75B7C1A3-1C84-489E-B91B-202C2EA3139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A237A701-F37A-47A1-8EE6-65DCC25C4DC3}" type="slidenum">
              <a:rPr altLang="en-US"/>
              <a:pPr/>
              <a:t>‹#›</a:t>
            </a:fld>
            <a:endParaRPr lang="zh-CN" alt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059A3CFF-1BA3-4EBE-9FF1-E98D7C138619}"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0E20EE2E-9FD3-422A-A68E-B01A1233742C}" type="slidenum">
              <a:rPr altLang="en-US"/>
              <a:pPr/>
              <a:t>‹#›</a:t>
            </a:fld>
            <a:endParaRPr lang="zh-CN" alt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3BEB020-42DF-476C-A64E-9C7A80940FC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8248B762-AAEB-415E-A63A-85D541F5720F}" type="slidenum">
              <a:rPr altLang="en-US"/>
              <a:pPr/>
              <a:t>‹#›</a:t>
            </a:fld>
            <a:endParaRPr lang="zh-CN" alt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DD3D2DE-E360-4470-B341-8A54E994C78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1FFC5D6E-1D97-426E-9F8B-6D43CB9FFE45}" type="slidenum">
              <a:rPr altLang="en-US"/>
              <a:pPr/>
              <a:t>‹#›</a:t>
            </a:fld>
            <a:endParaRPr lang="zh-CN" alt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5C2EB96-B1D0-4193-9B2F-B6CC3B71F30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A79353EF-05A3-4406-9501-A92A6BF54CDF}" type="slidenum">
              <a:rPr altLang="en-US"/>
              <a:pPr/>
              <a:t>‹#›</a:t>
            </a:fld>
            <a:endParaRPr lang="zh-CN" alt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3E27217-7E20-4287-BEDA-E704CA309E53}"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63A3F5C-8FB4-4416-9D6F-1B4C741E8AA5}" type="slidenum">
              <a:rPr altLang="en-US"/>
              <a:pPr/>
              <a:t>‹#›</a:t>
            </a:fld>
            <a:endParaRPr lang="zh-CN" alt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16E552-7023-4137-ABF5-269DD321F1DA}"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29C4813F-EF39-481C-AA9A-4B25F534ACDF}" type="slidenum">
              <a:rPr altLang="en-US"/>
              <a:pPr/>
              <a:t>‹#›</a:t>
            </a:fld>
            <a:endParaRPr lang="zh-CN" alt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31188D52-E496-4A98-A1BE-33849EEB4CA8}"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54A645D3-379C-4219-8CFF-0E2A8BC4BF8A}" type="slidenum">
              <a:rPr altLang="en-US"/>
              <a:pPr/>
              <a:t>‹#›</a:t>
            </a:fld>
            <a:endParaRPr lang="zh-CN" alt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2439AC7-3B0F-4525-9582-63807B85900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873E94FF-4812-4E6E-9F2C-6D4167C3FAE4}" type="slidenum">
              <a:rPr altLang="en-US"/>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16E552-7023-4137-ABF5-269DD321F1DA}" type="datetimeFigureOut">
              <a:rPr lang="zh-CN" altLang="en-US"/>
              <a:pPr>
                <a:defRPr/>
              </a:pPr>
              <a:t>2018/10/6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29C4813F-EF39-481C-AA9A-4B25F534ACDF}" type="slidenum">
              <a:rPr altLang="en-US"/>
              <a:pPr/>
              <a:t>‹#›</a:t>
            </a:fld>
            <a:endParaRPr lang="zh-CN" alt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A28894B-D919-4D6B-9641-DAB28AE06F0E}"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DC434D1-21BF-4A13-83BE-AC7C4412ED29}" type="slidenum">
              <a:rPr altLang="en-US"/>
              <a:pPr/>
              <a:t>‹#›</a:t>
            </a:fld>
            <a:endParaRPr lang="zh-CN" altLang="en-US"/>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057975B-B17B-4353-8CD0-CAD4D24877F4}"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D42E55F0-606F-4104-9A87-F65D9FD8EC75}" type="slidenum">
              <a:rPr altLang="en-US"/>
              <a:pPr/>
              <a:t>‹#›</a:t>
            </a:fld>
            <a:endParaRPr lang="zh-CN" alt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C7D1195B-376E-42A4-A136-2890D577FFF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68E858E5-1D53-4EAE-B07A-E758BCEFA9C9}" type="slidenum">
              <a:rPr altLang="en-US"/>
              <a:pPr/>
              <a:t>‹#›</a:t>
            </a:fld>
            <a:endParaRPr lang="zh-CN" alt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75B7C1A3-1C84-489E-B91B-202C2EA3139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A237A701-F37A-47A1-8EE6-65DCC25C4DC3}" type="slidenum">
              <a:rPr altLang="en-US"/>
              <a:pPr/>
              <a:t>‹#›</a:t>
            </a:fld>
            <a:endParaRPr lang="zh-CN" alt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059A3CFF-1BA3-4EBE-9FF1-E98D7C138619}"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0E20EE2E-9FD3-422A-A68E-B01A1233742C}" type="slidenum">
              <a:rPr altLang="en-US"/>
              <a:pPr/>
              <a:t>‹#›</a:t>
            </a:fld>
            <a:endParaRPr lang="zh-CN" alt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3BEB020-42DF-476C-A64E-9C7A80940FC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8248B762-AAEB-415E-A63A-85D541F5720F}" type="slidenum">
              <a:rPr altLang="en-US"/>
              <a:pPr/>
              <a:t>‹#›</a:t>
            </a:fld>
            <a:endParaRPr lang="zh-CN" alt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DD3D2DE-E360-4470-B341-8A54E994C78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1FFC5D6E-1D97-426E-9F8B-6D43CB9FFE45}" type="slidenum">
              <a:rPr altLang="en-US"/>
              <a:pPr/>
              <a:t>‹#›</a:t>
            </a:fld>
            <a:endParaRPr lang="zh-CN" alt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5C2EB96-B1D0-4193-9B2F-B6CC3B71F30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A79353EF-05A3-4406-9501-A92A6BF54CDF}" type="slidenum">
              <a:rPr altLang="en-US"/>
              <a:pPr/>
              <a:t>‹#›</a:t>
            </a:fld>
            <a:endParaRPr lang="zh-CN" alt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3E27217-7E20-4287-BEDA-E704CA309E53}"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63A3F5C-8FB4-4416-9D6F-1B4C741E8AA5}" type="slidenum">
              <a:rPr altLang="en-US"/>
              <a:pPr/>
              <a:t>‹#›</a:t>
            </a:fld>
            <a:endParaRPr lang="zh-CN" altLang="en-US"/>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16E552-7023-4137-ABF5-269DD321F1DA}"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29C4813F-EF39-481C-AA9A-4B25F534ACDF}" type="slidenum">
              <a:rPr altLang="en-US"/>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31188D52-E496-4A98-A1BE-33849EEB4CA8}" type="datetimeFigureOut">
              <a:rPr lang="zh-CN" altLang="en-US"/>
              <a:pPr>
                <a:defRPr/>
              </a:pPr>
              <a:t>2018/10/6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54A645D3-379C-4219-8CFF-0E2A8BC4BF8A}" type="slidenum">
              <a:rPr altLang="en-US"/>
              <a:pPr/>
              <a:t>‹#›</a:t>
            </a:fld>
            <a:endParaRPr lang="zh-CN" alt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31188D52-E496-4A98-A1BE-33849EEB4CA8}"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54A645D3-379C-4219-8CFF-0E2A8BC4BF8A}" type="slidenum">
              <a:rPr altLang="en-US"/>
              <a:pPr/>
              <a:t>‹#›</a:t>
            </a:fld>
            <a:endParaRPr lang="zh-CN" altLang="en-US"/>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2439AC7-3B0F-4525-9582-63807B85900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873E94FF-4812-4E6E-9F2C-6D4167C3FAE4}" type="slidenum">
              <a:rPr altLang="en-US"/>
              <a:pPr/>
              <a:t>‹#›</a:t>
            </a:fld>
            <a:endParaRPr lang="zh-CN" altLang="en-US"/>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A28894B-D919-4D6B-9641-DAB28AE06F0E}"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DC434D1-21BF-4A13-83BE-AC7C4412ED29}" type="slidenum">
              <a:rPr altLang="en-US"/>
              <a:pPr/>
              <a:t>‹#›</a:t>
            </a:fld>
            <a:endParaRPr lang="zh-CN" altLang="en-US"/>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057975B-B17B-4353-8CD0-CAD4D24877F4}"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D42E55F0-606F-4104-9A87-F65D9FD8EC75}" type="slidenum">
              <a:rPr altLang="en-US"/>
              <a:pPr/>
              <a:t>‹#›</a:t>
            </a:fld>
            <a:endParaRPr lang="zh-CN" altLang="en-US"/>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C7D1195B-376E-42A4-A136-2890D577FFF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68E858E5-1D53-4EAE-B07A-E758BCEFA9C9}" type="slidenum">
              <a:rPr altLang="en-US"/>
              <a:pPr/>
              <a:t>‹#›</a:t>
            </a:fld>
            <a:endParaRPr lang="zh-CN" altLang="en-US"/>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75B7C1A3-1C84-489E-B91B-202C2EA3139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A237A701-F37A-47A1-8EE6-65DCC25C4DC3}" type="slidenum">
              <a:rPr altLang="en-US"/>
              <a:pPr/>
              <a:t>‹#›</a:t>
            </a:fld>
            <a:endParaRPr lang="zh-CN" altLang="en-US"/>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059A3CFF-1BA3-4EBE-9FF1-E98D7C138619}"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0E20EE2E-9FD3-422A-A68E-B01A1233742C}" type="slidenum">
              <a:rPr altLang="en-US"/>
              <a:pPr/>
              <a:t>‹#›</a:t>
            </a:fld>
            <a:endParaRPr lang="zh-CN" altLang="en-US"/>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3BEB020-42DF-476C-A64E-9C7A80940FC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8248B762-AAEB-415E-A63A-85D541F5720F}" type="slidenum">
              <a:rPr altLang="en-US"/>
              <a:pPr/>
              <a:t>‹#›</a:t>
            </a:fld>
            <a:endParaRPr lang="zh-CN" altLang="en-US"/>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DD3D2DE-E360-4470-B341-8A54E994C78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1FFC5D6E-1D97-426E-9F8B-6D43CB9FFE45}" type="slidenum">
              <a:rPr altLang="en-US"/>
              <a:pPr/>
              <a:t>‹#›</a:t>
            </a:fld>
            <a:endParaRPr lang="zh-CN" altLang="en-US"/>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5C2EB96-B1D0-4193-9B2F-B6CC3B71F30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A79353EF-05A3-4406-9501-A92A6BF54CDF}" type="slidenum">
              <a:rPr altLang="en-US"/>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2439AC7-3B0F-4525-9582-63807B85900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873E94FF-4812-4E6E-9F2C-6D4167C3FAE4}" type="slidenum">
              <a:rPr altLang="en-US"/>
              <a:pPr/>
              <a:t>‹#›</a:t>
            </a:fld>
            <a:endParaRPr lang="zh-CN" alt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3E27217-7E20-4287-BEDA-E704CA309E53}"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63A3F5C-8FB4-4416-9D6F-1B4C741E8AA5}" type="slidenum">
              <a:rPr altLang="en-US"/>
              <a:pPr/>
              <a:t>‹#›</a:t>
            </a:fld>
            <a:endParaRPr lang="zh-CN" altLang="en-US"/>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16E552-7023-4137-ABF5-269DD321F1DA}"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29C4813F-EF39-481C-AA9A-4B25F534ACDF}" type="slidenum">
              <a:rPr altLang="en-US"/>
              <a:pPr/>
              <a:t>‹#›</a:t>
            </a:fld>
            <a:endParaRPr lang="zh-CN" altLang="en-US"/>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31188D52-E496-4A98-A1BE-33849EEB4CA8}"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54A645D3-379C-4219-8CFF-0E2A8BC4BF8A}" type="slidenum">
              <a:rPr altLang="en-US"/>
              <a:pPr/>
              <a:t>‹#›</a:t>
            </a:fld>
            <a:endParaRPr lang="zh-CN" altLang="en-US"/>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2439AC7-3B0F-4525-9582-63807B85900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873E94FF-4812-4E6E-9F2C-6D4167C3FAE4}" type="slidenum">
              <a:rPr altLang="en-US"/>
              <a:pPr/>
              <a:t>‹#›</a:t>
            </a:fld>
            <a:endParaRPr lang="zh-CN" altLang="en-US"/>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A28894B-D919-4D6B-9641-DAB28AE06F0E}"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DC434D1-21BF-4A13-83BE-AC7C4412ED29}" type="slidenum">
              <a:rPr altLang="en-US"/>
              <a:pPr/>
              <a:t>‹#›</a:t>
            </a:fld>
            <a:endParaRPr lang="zh-CN" altLang="en-US"/>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057975B-B17B-4353-8CD0-CAD4D24877F4}"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D42E55F0-606F-4104-9A87-F65D9FD8EC75}" type="slidenum">
              <a:rPr altLang="en-US"/>
              <a:pPr/>
              <a:t>‹#›</a:t>
            </a:fld>
            <a:endParaRPr lang="zh-CN" altLang="en-US"/>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C7D1195B-376E-42A4-A136-2890D577FFF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68E858E5-1D53-4EAE-B07A-E758BCEFA9C9}" type="slidenum">
              <a:rPr altLang="en-US"/>
              <a:pPr/>
              <a:t>‹#›</a:t>
            </a:fld>
            <a:endParaRPr lang="zh-CN" altLang="en-US"/>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75B7C1A3-1C84-489E-B91B-202C2EA3139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A237A701-F37A-47A1-8EE6-65DCC25C4DC3}" type="slidenum">
              <a:rPr altLang="en-US"/>
              <a:pPr/>
              <a:t>‹#›</a:t>
            </a:fld>
            <a:endParaRPr lang="zh-CN" altLang="en-US"/>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059A3CFF-1BA3-4EBE-9FF1-E98D7C138619}"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0E20EE2E-9FD3-422A-A68E-B01A1233742C}" type="slidenum">
              <a:rPr altLang="en-US"/>
              <a:pPr/>
              <a:t>‹#›</a:t>
            </a:fld>
            <a:endParaRPr lang="zh-CN" altLang="en-US"/>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3BEB020-42DF-476C-A64E-9C7A80940FC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8248B762-AAEB-415E-A63A-85D541F5720F}" type="slidenum">
              <a:rPr altLang="en-US"/>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A28894B-D919-4D6B-9641-DAB28AE06F0E}"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DC434D1-21BF-4A13-83BE-AC7C4412ED29}" type="slidenum">
              <a:rPr altLang="en-US"/>
              <a:pPr/>
              <a:t>‹#›</a:t>
            </a:fld>
            <a:endParaRPr lang="zh-CN" altLang="en-US"/>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DD3D2DE-E360-4470-B341-8A54E994C78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1FFC5D6E-1D97-426E-9F8B-6D43CB9FFE45}" type="slidenum">
              <a:rPr altLang="en-US"/>
              <a:pPr/>
              <a:t>‹#›</a:t>
            </a:fld>
            <a:endParaRPr lang="zh-CN" altLang="en-US"/>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5C2EB96-B1D0-4193-9B2F-B6CC3B71F30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A79353EF-05A3-4406-9501-A92A6BF54CDF}" type="slidenum">
              <a:rPr altLang="en-US"/>
              <a:pPr/>
              <a:t>‹#›</a:t>
            </a:fld>
            <a:endParaRPr lang="zh-CN" altLang="en-US"/>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3E27217-7E20-4287-BEDA-E704CA309E53}"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63A3F5C-8FB4-4416-9D6F-1B4C741E8AA5}" type="slidenum">
              <a:rPr altLang="en-US"/>
              <a:pPr/>
              <a:t>‹#›</a:t>
            </a:fld>
            <a:endParaRPr lang="zh-CN" altLang="en-US"/>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16E552-7023-4137-ABF5-269DD321F1DA}"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29C4813F-EF39-481C-AA9A-4B25F534ACDF}" type="slidenum">
              <a:rPr altLang="en-US"/>
              <a:pPr/>
              <a:t>‹#›</a:t>
            </a:fld>
            <a:endParaRPr lang="zh-CN" altLang="en-US"/>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31188D52-E496-4A98-A1BE-33849EEB4CA8}"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54A645D3-379C-4219-8CFF-0E2A8BC4BF8A}" type="slidenum">
              <a:rPr altLang="en-US"/>
              <a:pPr/>
              <a:t>‹#›</a:t>
            </a:fld>
            <a:endParaRPr lang="zh-CN" altLang="en-US"/>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2439AC7-3B0F-4525-9582-63807B85900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873E94FF-4812-4E6E-9F2C-6D4167C3FAE4}" type="slidenum">
              <a:rPr altLang="en-US"/>
              <a:pPr/>
              <a:t>‹#›</a:t>
            </a:fld>
            <a:endParaRPr lang="zh-CN" altLang="en-US"/>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A28894B-D919-4D6B-9641-DAB28AE06F0E}"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DC434D1-21BF-4A13-83BE-AC7C4412ED29}" type="slidenum">
              <a:rPr altLang="en-US"/>
              <a:pPr/>
              <a:t>‹#›</a:t>
            </a:fld>
            <a:endParaRPr lang="zh-CN" altLang="en-US"/>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057975B-B17B-4353-8CD0-CAD4D24877F4}"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D42E55F0-606F-4104-9A87-F65D9FD8EC75}" type="slidenum">
              <a:rPr altLang="en-US"/>
              <a:pPr/>
              <a:t>‹#›</a:t>
            </a:fld>
            <a:endParaRPr lang="zh-CN" altLang="en-US"/>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C7D1195B-376E-42A4-A136-2890D577FFF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68E858E5-1D53-4EAE-B07A-E758BCEFA9C9}" type="slidenum">
              <a:rPr altLang="en-US"/>
              <a:pPr/>
              <a:t>‹#›</a:t>
            </a:fld>
            <a:endParaRPr lang="zh-CN" altLang="en-US"/>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75B7C1A3-1C84-489E-B91B-202C2EA3139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A237A701-F37A-47A1-8EE6-65DCC25C4DC3}" type="slidenum">
              <a:rPr altLang="en-US"/>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057975B-B17B-4353-8CD0-CAD4D24877F4}"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D42E55F0-606F-4104-9A87-F65D9FD8EC75}" type="slidenum">
              <a:rPr altLang="en-US"/>
              <a:pPr/>
              <a:t>‹#›</a:t>
            </a:fld>
            <a:endParaRPr lang="zh-CN" altLang="en-US"/>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059A3CFF-1BA3-4EBE-9FF1-E98D7C138619}"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0E20EE2E-9FD3-422A-A68E-B01A1233742C}" type="slidenum">
              <a:rPr altLang="en-US"/>
              <a:pPr/>
              <a:t>‹#›</a:t>
            </a:fld>
            <a:endParaRPr lang="zh-CN" altLang="en-US"/>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3BEB020-42DF-476C-A64E-9C7A80940FC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8248B762-AAEB-415E-A63A-85D541F5720F}" type="slidenum">
              <a:rPr altLang="en-US"/>
              <a:pPr/>
              <a:t>‹#›</a:t>
            </a:fld>
            <a:endParaRPr lang="zh-CN" altLang="en-US"/>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DD3D2DE-E360-4470-B341-8A54E994C78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1FFC5D6E-1D97-426E-9F8B-6D43CB9FFE45}" type="slidenum">
              <a:rPr altLang="en-US"/>
              <a:pPr/>
              <a:t>‹#›</a:t>
            </a:fld>
            <a:endParaRPr lang="zh-CN" altLang="en-US"/>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5C2EB96-B1D0-4193-9B2F-B6CC3B71F30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A79353EF-05A3-4406-9501-A92A6BF54CDF}" type="slidenum">
              <a:rPr altLang="en-US"/>
              <a:pPr/>
              <a:t>‹#›</a:t>
            </a:fld>
            <a:endParaRPr lang="zh-CN" altLang="en-US"/>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3E27217-7E20-4287-BEDA-E704CA309E53}"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63A3F5C-8FB4-4416-9D6F-1B4C741E8AA5}" type="slidenum">
              <a:rPr altLang="en-US"/>
              <a:pPr/>
              <a:t>‹#›</a:t>
            </a:fld>
            <a:endParaRPr lang="zh-CN" altLang="en-US"/>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16E552-7023-4137-ABF5-269DD321F1DA}"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29C4813F-EF39-481C-AA9A-4B25F534ACDF}" type="slidenum">
              <a:rPr altLang="en-US"/>
              <a:pPr/>
              <a:t>‹#›</a:t>
            </a:fld>
            <a:endParaRPr lang="zh-CN" altLang="en-US"/>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31188D52-E496-4A98-A1BE-33849EEB4CA8}"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54A645D3-379C-4219-8CFF-0E2A8BC4BF8A}" type="slidenum">
              <a:rPr altLang="en-US"/>
              <a:pPr/>
              <a:t>‹#›</a:t>
            </a:fld>
            <a:endParaRPr lang="zh-CN" altLang="en-US"/>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2439AC7-3B0F-4525-9582-63807B85900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873E94FF-4812-4E6E-9F2C-6D4167C3FAE4}" type="slidenum">
              <a:rPr altLang="en-US"/>
              <a:pPr/>
              <a:t>‹#›</a:t>
            </a:fld>
            <a:endParaRPr lang="zh-CN" altLang="en-US"/>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A28894B-D919-4D6B-9641-DAB28AE06F0E}"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DC434D1-21BF-4A13-83BE-AC7C4412ED29}" type="slidenum">
              <a:rPr altLang="en-US"/>
              <a:pPr/>
              <a:t>‹#›</a:t>
            </a:fld>
            <a:endParaRPr lang="zh-CN" altLang="en-US"/>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057975B-B17B-4353-8CD0-CAD4D24877F4}"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D42E55F0-606F-4104-9A87-F65D9FD8EC75}" type="slidenum">
              <a:rPr altLang="en-US"/>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C7D1195B-376E-42A4-A136-2890D577FFF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68E858E5-1D53-4EAE-B07A-E758BCEFA9C9}" type="slidenum">
              <a:rPr altLang="en-US"/>
              <a:pPr/>
              <a:t>‹#›</a:t>
            </a:fld>
            <a:endParaRPr lang="zh-CN" altLang="en-US"/>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C7D1195B-376E-42A4-A136-2890D577FFF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68E858E5-1D53-4EAE-B07A-E758BCEFA9C9}" type="slidenum">
              <a:rPr altLang="en-US"/>
              <a:pPr/>
              <a:t>‹#›</a:t>
            </a:fld>
            <a:endParaRPr lang="zh-CN" altLang="en-US"/>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75B7C1A3-1C84-489E-B91B-202C2EA3139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A237A701-F37A-47A1-8EE6-65DCC25C4DC3}" type="slidenum">
              <a:rPr altLang="en-US"/>
              <a:pPr/>
              <a:t>‹#›</a:t>
            </a:fld>
            <a:endParaRPr lang="zh-CN" altLang="en-US"/>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059A3CFF-1BA3-4EBE-9FF1-E98D7C138619}"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0E20EE2E-9FD3-422A-A68E-B01A1233742C}" type="slidenum">
              <a:rPr altLang="en-US"/>
              <a:pPr/>
              <a:t>‹#›</a:t>
            </a:fld>
            <a:endParaRPr lang="zh-CN" altLang="en-US"/>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3BEB020-42DF-476C-A64E-9C7A80940FC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8248B762-AAEB-415E-A63A-85D541F5720F}" type="slidenum">
              <a:rPr altLang="en-US"/>
              <a:pPr/>
              <a:t>‹#›</a:t>
            </a:fld>
            <a:endParaRPr lang="zh-CN" altLang="en-US"/>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DD3D2DE-E360-4470-B341-8A54E994C78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1FFC5D6E-1D97-426E-9F8B-6D43CB9FFE45}" type="slidenum">
              <a:rPr altLang="en-US"/>
              <a:pPr/>
              <a:t>‹#›</a:t>
            </a:fld>
            <a:endParaRPr lang="zh-CN" altLang="en-US"/>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5C2EB96-B1D0-4193-9B2F-B6CC3B71F30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A79353EF-05A3-4406-9501-A92A6BF54CDF}" type="slidenum">
              <a:rPr altLang="en-US"/>
              <a:pPr/>
              <a:t>‹#›</a:t>
            </a:fld>
            <a:endParaRPr lang="zh-CN" altLang="en-US"/>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3E27217-7E20-4287-BEDA-E704CA309E53}"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63A3F5C-8FB4-4416-9D6F-1B4C741E8AA5}" type="slidenum">
              <a:rPr altLang="en-US"/>
              <a:pPr/>
              <a:t>‹#›</a:t>
            </a:fld>
            <a:endParaRPr lang="zh-CN" altLang="en-US"/>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16E552-7023-4137-ABF5-269DD321F1DA}"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29C4813F-EF39-481C-AA9A-4B25F534ACDF}" type="slidenum">
              <a:rPr altLang="en-US"/>
              <a:pPr/>
              <a:t>‹#›</a:t>
            </a:fld>
            <a:endParaRPr lang="zh-CN" altLang="en-US"/>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31188D52-E496-4A98-A1BE-33849EEB4CA8}"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54A645D3-379C-4219-8CFF-0E2A8BC4BF8A}" type="slidenum">
              <a:rPr altLang="en-US"/>
              <a:pPr/>
              <a:t>‹#›</a:t>
            </a:fld>
            <a:endParaRPr lang="zh-CN" altLang="en-US"/>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2439AC7-3B0F-4525-9582-63807B85900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873E94FF-4812-4E6E-9F2C-6D4167C3FAE4}" type="slidenum">
              <a:rPr altLang="en-US"/>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75B7C1A3-1C84-489E-B91B-202C2EA3139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A237A701-F37A-47A1-8EE6-65DCC25C4DC3}" type="slidenum">
              <a:rPr altLang="en-US"/>
              <a:pPr/>
              <a:t>‹#›</a:t>
            </a:fld>
            <a:endParaRPr lang="zh-CN" altLang="en-US"/>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A28894B-D919-4D6B-9641-DAB28AE06F0E}"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DC434D1-21BF-4A13-83BE-AC7C4412ED29}" type="slidenum">
              <a:rPr altLang="en-US"/>
              <a:pPr/>
              <a:t>‹#›</a:t>
            </a:fld>
            <a:endParaRPr lang="zh-CN" altLang="en-US"/>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057975B-B17B-4353-8CD0-CAD4D24877F4}"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D42E55F0-606F-4104-9A87-F65D9FD8EC75}" type="slidenum">
              <a:rPr altLang="en-US"/>
              <a:pPr/>
              <a:t>‹#›</a:t>
            </a:fld>
            <a:endParaRPr lang="zh-CN" altLang="en-US"/>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C7D1195B-376E-42A4-A136-2890D577FFF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68E858E5-1D53-4EAE-B07A-E758BCEFA9C9}" type="slidenum">
              <a:rPr altLang="en-US"/>
              <a:pPr/>
              <a:t>‹#›</a:t>
            </a:fld>
            <a:endParaRPr lang="zh-CN" altLang="en-US"/>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75B7C1A3-1C84-489E-B91B-202C2EA3139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A237A701-F37A-47A1-8EE6-65DCC25C4DC3}" type="slidenum">
              <a:rPr altLang="en-US"/>
              <a:pPr/>
              <a:t>‹#›</a:t>
            </a:fld>
            <a:endParaRPr lang="zh-CN" altLang="en-US"/>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059A3CFF-1BA3-4EBE-9FF1-E98D7C138619}"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0E20EE2E-9FD3-422A-A68E-B01A1233742C}" type="slidenum">
              <a:rPr altLang="en-US"/>
              <a:pPr/>
              <a:t>‹#›</a:t>
            </a:fld>
            <a:endParaRPr lang="zh-CN" altLang="en-US"/>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3BEB020-42DF-476C-A64E-9C7A80940FC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8248B762-AAEB-415E-A63A-85D541F5720F}" type="slidenum">
              <a:rPr altLang="en-US"/>
              <a:pPr/>
              <a:t>‹#›</a:t>
            </a:fld>
            <a:endParaRPr lang="zh-CN" altLang="en-US"/>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DD3D2DE-E360-4470-B341-8A54E994C78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1FFC5D6E-1D97-426E-9F8B-6D43CB9FFE45}" type="slidenum">
              <a:rPr altLang="en-US"/>
              <a:pPr/>
              <a:t>‹#›</a:t>
            </a:fld>
            <a:endParaRPr lang="zh-CN" altLang="en-US"/>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5C2EB96-B1D0-4193-9B2F-B6CC3B71F30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A79353EF-05A3-4406-9501-A92A6BF54CDF}" type="slidenum">
              <a:rPr altLang="en-US"/>
              <a:pPr/>
              <a:t>‹#›</a:t>
            </a:fld>
            <a:endParaRPr lang="zh-CN" altLang="en-US"/>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3E27217-7E20-4287-BEDA-E704CA309E53}"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63A3F5C-8FB4-4416-9D6F-1B4C741E8AA5}" type="slidenum">
              <a:rPr altLang="en-US"/>
              <a:pPr/>
              <a:t>‹#›</a:t>
            </a:fld>
            <a:endParaRPr lang="zh-CN" altLang="en-US"/>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16E552-7023-4137-ABF5-269DD321F1DA}"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29C4813F-EF39-481C-AA9A-4B25F534ACDF}" type="slidenum">
              <a:rPr altLang="en-US"/>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059A3CFF-1BA3-4EBE-9FF1-E98D7C138619}"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0E20EE2E-9FD3-422A-A68E-B01A1233742C}" type="slidenum">
              <a:rPr altLang="en-US"/>
              <a:pPr/>
              <a:t>‹#›</a:t>
            </a:fld>
            <a:endParaRPr lang="zh-CN" altLang="en-US"/>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31188D52-E496-4A98-A1BE-33849EEB4CA8}"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54A645D3-379C-4219-8CFF-0E2A8BC4BF8A}" type="slidenum">
              <a:rPr altLang="en-US"/>
              <a:pPr/>
              <a:t>‹#›</a:t>
            </a:fld>
            <a:endParaRPr lang="zh-CN" altLang="en-US"/>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2439AC7-3B0F-4525-9582-63807B85900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873E94FF-4812-4E6E-9F2C-6D4167C3FAE4}" type="slidenum">
              <a:rPr altLang="en-US"/>
              <a:pPr/>
              <a:t>‹#›</a:t>
            </a:fld>
            <a:endParaRPr lang="zh-CN" altLang="en-US"/>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A28894B-D919-4D6B-9641-DAB28AE06F0E}"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DC434D1-21BF-4A13-83BE-AC7C4412ED29}" type="slidenum">
              <a:rPr altLang="en-US"/>
              <a:pPr/>
              <a:t>‹#›</a:t>
            </a:fld>
            <a:endParaRPr lang="zh-CN" altLang="en-US"/>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057975B-B17B-4353-8CD0-CAD4D24877F4}"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D42E55F0-606F-4104-9A87-F65D9FD8EC75}" type="slidenum">
              <a:rPr altLang="en-US"/>
              <a:pPr/>
              <a:t>‹#›</a:t>
            </a:fld>
            <a:endParaRPr lang="zh-CN" altLang="en-US"/>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C7D1195B-376E-42A4-A136-2890D577FFF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68E858E5-1D53-4EAE-B07A-E758BCEFA9C9}" type="slidenum">
              <a:rPr altLang="en-US"/>
              <a:pPr/>
              <a:t>‹#›</a:t>
            </a:fld>
            <a:endParaRPr lang="zh-CN" altLang="en-US"/>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75B7C1A3-1C84-489E-B91B-202C2EA3139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A237A701-F37A-47A1-8EE6-65DCC25C4DC3}" type="slidenum">
              <a:rPr altLang="en-US"/>
              <a:pPr/>
              <a:t>‹#›</a:t>
            </a:fld>
            <a:endParaRPr lang="zh-CN" altLang="en-US"/>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059A3CFF-1BA3-4EBE-9FF1-E98D7C138619}"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0E20EE2E-9FD3-422A-A68E-B01A1233742C}" type="slidenum">
              <a:rPr altLang="en-US"/>
              <a:pPr/>
              <a:t>‹#›</a:t>
            </a:fld>
            <a:endParaRPr lang="zh-CN" altLang="en-US"/>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3BEB020-42DF-476C-A64E-9C7A80940FC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8248B762-AAEB-415E-A63A-85D541F5720F}" type="slidenum">
              <a:rPr altLang="en-US"/>
              <a:pPr/>
              <a:t>‹#›</a:t>
            </a:fld>
            <a:endParaRPr lang="zh-CN" altLang="en-US"/>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DD3D2DE-E360-4470-B341-8A54E994C78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1FFC5D6E-1D97-426E-9F8B-6D43CB9FFE45}" type="slidenum">
              <a:rPr altLang="en-US"/>
              <a:pPr/>
              <a:t>‹#›</a:t>
            </a:fld>
            <a:endParaRPr lang="zh-CN" altLang="en-US"/>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5C2EB96-B1D0-4193-9B2F-B6CC3B71F30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A79353EF-05A3-4406-9501-A92A6BF54CDF}" type="slidenum">
              <a:rPr altLang="en-US"/>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3BEB020-42DF-476C-A64E-9C7A80940FC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8248B762-AAEB-415E-A63A-85D541F5720F}" type="slidenum">
              <a:rPr altLang="en-US"/>
              <a:pPr/>
              <a:t>‹#›</a:t>
            </a:fld>
            <a:endParaRPr lang="zh-CN" altLang="en-US"/>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3E27217-7E20-4287-BEDA-E704CA309E53}"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63A3F5C-8FB4-4416-9D6F-1B4C741E8AA5}" type="slidenum">
              <a:rPr altLang="en-US"/>
              <a:pPr/>
              <a:t>‹#›</a:t>
            </a:fld>
            <a:endParaRPr lang="zh-CN" altLang="en-US"/>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16E552-7023-4137-ABF5-269DD321F1DA}"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29C4813F-EF39-481C-AA9A-4B25F534ACDF}" type="slidenum">
              <a:rPr altLang="en-US"/>
              <a:pPr/>
              <a:t>‹#›</a:t>
            </a:fld>
            <a:endParaRPr lang="zh-CN" altLang="en-US"/>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31188D52-E496-4A98-A1BE-33849EEB4CA8}"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54A645D3-379C-4219-8CFF-0E2A8BC4BF8A}" type="slidenum">
              <a:rPr altLang="en-US"/>
              <a:pPr/>
              <a:t>‹#›</a:t>
            </a:fld>
            <a:endParaRPr lang="zh-CN" altLang="en-US"/>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2439AC7-3B0F-4525-9582-63807B85900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873E94FF-4812-4E6E-9F2C-6D4167C3FAE4}" type="slidenum">
              <a:rPr altLang="en-US"/>
              <a:pPr/>
              <a:t>‹#›</a:t>
            </a:fld>
            <a:endParaRPr lang="zh-CN" altLang="en-US"/>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A28894B-D919-4D6B-9641-DAB28AE06F0E}"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DC434D1-21BF-4A13-83BE-AC7C4412ED29}" type="slidenum">
              <a:rPr altLang="en-US"/>
              <a:pPr/>
              <a:t>‹#›</a:t>
            </a:fld>
            <a:endParaRPr lang="zh-CN" altLang="en-US"/>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057975B-B17B-4353-8CD0-CAD4D24877F4}"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D42E55F0-606F-4104-9A87-F65D9FD8EC75}" type="slidenum">
              <a:rPr altLang="en-US"/>
              <a:pPr/>
              <a:t>‹#›</a:t>
            </a:fld>
            <a:endParaRPr lang="zh-CN" altLang="en-US"/>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C7D1195B-376E-42A4-A136-2890D577FFF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68E858E5-1D53-4EAE-B07A-E758BCEFA9C9}" type="slidenum">
              <a:rPr altLang="en-US"/>
              <a:pPr/>
              <a:t>‹#›</a:t>
            </a:fld>
            <a:endParaRPr lang="zh-CN" altLang="en-US"/>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75B7C1A3-1C84-489E-B91B-202C2EA3139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A237A701-F37A-47A1-8EE6-65DCC25C4DC3}" type="slidenum">
              <a:rPr altLang="en-US"/>
              <a:pPr/>
              <a:t>‹#›</a:t>
            </a:fld>
            <a:endParaRPr lang="zh-CN" altLang="en-US"/>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059A3CFF-1BA3-4EBE-9FF1-E98D7C138619}"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0E20EE2E-9FD3-422A-A68E-B01A1233742C}" type="slidenum">
              <a:rPr altLang="en-US"/>
              <a:pPr/>
              <a:t>‹#›</a:t>
            </a:fld>
            <a:endParaRPr lang="zh-CN" altLang="en-US"/>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3BEB020-42DF-476C-A64E-9C7A80940FC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8248B762-AAEB-415E-A63A-85D541F5720F}" type="slidenum">
              <a:rPr altLang="en-US"/>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A28894B-D919-4D6B-9641-DAB28AE06F0E}" type="datetimeFigureOut">
              <a:rPr lang="zh-CN" altLang="en-US"/>
              <a:pPr>
                <a:defRPr/>
              </a:pPr>
              <a:t>2018/10/6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FDC434D1-21BF-4A13-83BE-AC7C4412ED29}" type="slidenum">
              <a:rPr altLang="en-US"/>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DD3D2DE-E360-4470-B341-8A54E994C78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1FFC5D6E-1D97-426E-9F8B-6D43CB9FFE45}" type="slidenum">
              <a:rPr altLang="en-US"/>
              <a:pPr/>
              <a:t>‹#›</a:t>
            </a:fld>
            <a:endParaRPr lang="zh-CN" altLang="en-US"/>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DD3D2DE-E360-4470-B341-8A54E994C78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1FFC5D6E-1D97-426E-9F8B-6D43CB9FFE45}" type="slidenum">
              <a:rPr altLang="en-US"/>
              <a:pPr/>
              <a:t>‹#›</a:t>
            </a:fld>
            <a:endParaRPr lang="zh-CN" altLang="en-US"/>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5C2EB96-B1D0-4193-9B2F-B6CC3B71F30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A79353EF-05A3-4406-9501-A92A6BF54CDF}" type="slidenum">
              <a:rPr altLang="en-US"/>
              <a:pPr/>
              <a:t>‹#›</a:t>
            </a:fld>
            <a:endParaRPr lang="zh-CN" altLang="en-US"/>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3E27217-7E20-4287-BEDA-E704CA309E53}"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63A3F5C-8FB4-4416-9D6F-1B4C741E8AA5}" type="slidenum">
              <a:rPr altLang="en-US"/>
              <a:pPr/>
              <a:t>‹#›</a:t>
            </a:fld>
            <a:endParaRPr lang="zh-CN" altLang="en-US"/>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16E552-7023-4137-ABF5-269DD321F1DA}"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29C4813F-EF39-481C-AA9A-4B25F534ACDF}" type="slidenum">
              <a:rPr altLang="en-US"/>
              <a:pPr/>
              <a:t>‹#›</a:t>
            </a:fld>
            <a:endParaRPr lang="zh-CN" altLang="en-US"/>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31188D52-E496-4A98-A1BE-33849EEB4CA8}"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54A645D3-379C-4219-8CFF-0E2A8BC4BF8A}" type="slidenum">
              <a:rPr altLang="en-US"/>
              <a:pPr/>
              <a:t>‹#›</a:t>
            </a:fld>
            <a:endParaRPr lang="zh-CN" altLang="en-US"/>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2439AC7-3B0F-4525-9582-63807B85900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873E94FF-4812-4E6E-9F2C-6D4167C3FAE4}" type="slidenum">
              <a:rPr altLang="en-US"/>
              <a:pPr/>
              <a:t>‹#›</a:t>
            </a:fld>
            <a:endParaRPr lang="zh-CN" altLang="en-US"/>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A28894B-D919-4D6B-9641-DAB28AE06F0E}"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DC434D1-21BF-4A13-83BE-AC7C4412ED29}" type="slidenum">
              <a:rPr altLang="en-US"/>
              <a:pPr/>
              <a:t>‹#›</a:t>
            </a:fld>
            <a:endParaRPr lang="zh-CN" altLang="en-US"/>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057975B-B17B-4353-8CD0-CAD4D24877F4}"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D42E55F0-606F-4104-9A87-F65D9FD8EC75}" type="slidenum">
              <a:rPr altLang="en-US"/>
              <a:pPr/>
              <a:t>‹#›</a:t>
            </a:fld>
            <a:endParaRPr lang="zh-CN" altLang="en-US"/>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C7D1195B-376E-42A4-A136-2890D577FFF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68E858E5-1D53-4EAE-B07A-E758BCEFA9C9}" type="slidenum">
              <a:rPr altLang="en-US"/>
              <a:pPr/>
              <a:t>‹#›</a:t>
            </a:fld>
            <a:endParaRPr lang="zh-CN" altLang="en-US"/>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75B7C1A3-1C84-489E-B91B-202C2EA3139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A237A701-F37A-47A1-8EE6-65DCC25C4DC3}" type="slidenum">
              <a:rPr altLang="en-US"/>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5C2EB96-B1D0-4193-9B2F-B6CC3B71F30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A79353EF-05A3-4406-9501-A92A6BF54CDF}" type="slidenum">
              <a:rPr altLang="en-US"/>
              <a:pPr/>
              <a:t>‹#›</a:t>
            </a:fld>
            <a:endParaRPr lang="zh-CN" altLang="en-US"/>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059A3CFF-1BA3-4EBE-9FF1-E98D7C138619}"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0E20EE2E-9FD3-422A-A68E-B01A1233742C}" type="slidenum">
              <a:rPr altLang="en-US"/>
              <a:pPr/>
              <a:t>‹#›</a:t>
            </a:fld>
            <a:endParaRPr lang="zh-CN" altLang="en-US"/>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3BEB020-42DF-476C-A64E-9C7A80940FC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8248B762-AAEB-415E-A63A-85D541F5720F}" type="slidenum">
              <a:rPr altLang="en-US"/>
              <a:pPr/>
              <a:t>‹#›</a:t>
            </a:fld>
            <a:endParaRPr lang="zh-CN" altLang="en-US"/>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DD3D2DE-E360-4470-B341-8A54E994C78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1FFC5D6E-1D97-426E-9F8B-6D43CB9FFE45}" type="slidenum">
              <a:rPr altLang="en-US"/>
              <a:pPr/>
              <a:t>‹#›</a:t>
            </a:fld>
            <a:endParaRPr lang="zh-CN" altLang="en-US"/>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5C2EB96-B1D0-4193-9B2F-B6CC3B71F30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A79353EF-05A3-4406-9501-A92A6BF54CDF}" type="slidenum">
              <a:rPr altLang="en-US"/>
              <a:pPr/>
              <a:t>‹#›</a:t>
            </a:fld>
            <a:endParaRPr lang="zh-CN" altLang="en-US"/>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3E27217-7E20-4287-BEDA-E704CA309E53}"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63A3F5C-8FB4-4416-9D6F-1B4C741E8AA5}" type="slidenum">
              <a:rPr altLang="en-US"/>
              <a:pPr/>
              <a:t>‹#›</a:t>
            </a:fld>
            <a:endParaRPr lang="zh-CN" altLang="en-US"/>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16E552-7023-4137-ABF5-269DD321F1DA}"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29C4813F-EF39-481C-AA9A-4B25F534ACDF}" type="slidenum">
              <a:rPr altLang="en-US"/>
              <a:pPr/>
              <a:t>‹#›</a:t>
            </a:fld>
            <a:endParaRPr lang="zh-CN" altLang="en-US"/>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31188D52-E496-4A98-A1BE-33849EEB4CA8}"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54A645D3-379C-4219-8CFF-0E2A8BC4BF8A}" type="slidenum">
              <a:rPr altLang="en-US"/>
              <a:pPr/>
              <a:t>‹#›</a:t>
            </a:fld>
            <a:endParaRPr lang="zh-CN" altLang="en-US"/>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2439AC7-3B0F-4525-9582-63807B85900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873E94FF-4812-4E6E-9F2C-6D4167C3FAE4}" type="slidenum">
              <a:rPr altLang="en-US"/>
              <a:pPr/>
              <a:t>‹#›</a:t>
            </a:fld>
            <a:endParaRPr lang="zh-CN" altLang="en-US"/>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A28894B-D919-4D6B-9641-DAB28AE06F0E}"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DC434D1-21BF-4A13-83BE-AC7C4412ED29}" type="slidenum">
              <a:rPr altLang="en-US"/>
              <a:pPr/>
              <a:t>‹#›</a:t>
            </a:fld>
            <a:endParaRPr lang="zh-CN" altLang="en-US"/>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057975B-B17B-4353-8CD0-CAD4D24877F4}"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D42E55F0-606F-4104-9A87-F65D9FD8EC75}" type="slidenum">
              <a:rPr altLang="en-US"/>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3E27217-7E20-4287-BEDA-E704CA309E53}"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63A3F5C-8FB4-4416-9D6F-1B4C741E8AA5}" type="slidenum">
              <a:rPr altLang="en-US"/>
              <a:pPr/>
              <a:t>‹#›</a:t>
            </a:fld>
            <a:endParaRPr lang="zh-CN" altLang="en-US"/>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C7D1195B-376E-42A4-A136-2890D577FFF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68E858E5-1D53-4EAE-B07A-E758BCEFA9C9}" type="slidenum">
              <a:rPr altLang="en-US"/>
              <a:pPr/>
              <a:t>‹#›</a:t>
            </a:fld>
            <a:endParaRPr lang="zh-CN" altLang="en-US"/>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75B7C1A3-1C84-489E-B91B-202C2EA3139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A237A701-F37A-47A1-8EE6-65DCC25C4DC3}" type="slidenum">
              <a:rPr altLang="en-US"/>
              <a:pPr/>
              <a:t>‹#›</a:t>
            </a:fld>
            <a:endParaRPr lang="zh-CN" altLang="en-US"/>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059A3CFF-1BA3-4EBE-9FF1-E98D7C138619}"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0E20EE2E-9FD3-422A-A68E-B01A1233742C}" type="slidenum">
              <a:rPr altLang="en-US"/>
              <a:pPr/>
              <a:t>‹#›</a:t>
            </a:fld>
            <a:endParaRPr lang="zh-CN" altLang="en-US"/>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3BEB020-42DF-476C-A64E-9C7A80940FC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8248B762-AAEB-415E-A63A-85D541F5720F}" type="slidenum">
              <a:rPr altLang="en-US"/>
              <a:pPr/>
              <a:t>‹#›</a:t>
            </a:fld>
            <a:endParaRPr lang="zh-CN" altLang="en-US"/>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DD3D2DE-E360-4470-B341-8A54E994C78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1FFC5D6E-1D97-426E-9F8B-6D43CB9FFE45}" type="slidenum">
              <a:rPr altLang="en-US"/>
              <a:pPr/>
              <a:t>‹#›</a:t>
            </a:fld>
            <a:endParaRPr lang="zh-CN" altLang="en-US"/>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5C2EB96-B1D0-4193-9B2F-B6CC3B71F30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A79353EF-05A3-4406-9501-A92A6BF54CDF}" type="slidenum">
              <a:rPr altLang="en-US"/>
              <a:pPr/>
              <a:t>‹#›</a:t>
            </a:fld>
            <a:endParaRPr lang="zh-CN" altLang="en-US"/>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3E27217-7E20-4287-BEDA-E704CA309E53}"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63A3F5C-8FB4-4416-9D6F-1B4C741E8AA5}" type="slidenum">
              <a:rPr altLang="en-US"/>
              <a:pPr/>
              <a:t>‹#›</a:t>
            </a:fld>
            <a:endParaRPr lang="zh-CN" altLang="en-US"/>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16E552-7023-4137-ABF5-269DD321F1DA}"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29C4813F-EF39-481C-AA9A-4B25F534ACDF}" type="slidenum">
              <a:rPr altLang="en-US"/>
              <a:pPr/>
              <a:t>‹#›</a:t>
            </a:fld>
            <a:endParaRPr lang="zh-CN" altLang="en-US"/>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31188D52-E496-4A98-A1BE-33849EEB4CA8}"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54A645D3-379C-4219-8CFF-0E2A8BC4BF8A}" type="slidenum">
              <a:rPr altLang="en-US"/>
              <a:pPr/>
              <a:t>‹#›</a:t>
            </a:fld>
            <a:endParaRPr lang="zh-CN" altLang="en-US"/>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2439AC7-3B0F-4525-9582-63807B85900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873E94FF-4812-4E6E-9F2C-6D4167C3FAE4}" type="slidenum">
              <a:rPr altLang="en-US"/>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16E552-7023-4137-ABF5-269DD321F1DA}"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29C4813F-EF39-481C-AA9A-4B25F534ACDF}" type="slidenum">
              <a:rPr altLang="en-US"/>
              <a:pPr/>
              <a:t>‹#›</a:t>
            </a:fld>
            <a:endParaRPr lang="zh-CN" altLang="en-US"/>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A28894B-D919-4D6B-9641-DAB28AE06F0E}"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DC434D1-21BF-4A13-83BE-AC7C4412ED29}" type="slidenum">
              <a:rPr altLang="en-US"/>
              <a:pPr/>
              <a:t>‹#›</a:t>
            </a:fld>
            <a:endParaRPr lang="zh-CN" altLang="en-US"/>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057975B-B17B-4353-8CD0-CAD4D24877F4}"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D42E55F0-606F-4104-9A87-F65D9FD8EC75}" type="slidenum">
              <a:rPr altLang="en-US"/>
              <a:pPr/>
              <a:t>‹#›</a:t>
            </a:fld>
            <a:endParaRPr lang="zh-CN" altLang="en-US"/>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C7D1195B-376E-42A4-A136-2890D577FFF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68E858E5-1D53-4EAE-B07A-E758BCEFA9C9}" type="slidenum">
              <a:rPr altLang="en-US"/>
              <a:pPr/>
              <a:t>‹#›</a:t>
            </a:fld>
            <a:endParaRPr lang="zh-CN" altLang="en-US"/>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75B7C1A3-1C84-489E-B91B-202C2EA3139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A237A701-F37A-47A1-8EE6-65DCC25C4DC3}" type="slidenum">
              <a:rPr altLang="en-US"/>
              <a:pPr/>
              <a:t>‹#›</a:t>
            </a:fld>
            <a:endParaRPr lang="zh-CN" altLang="en-US"/>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059A3CFF-1BA3-4EBE-9FF1-E98D7C138619}"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0E20EE2E-9FD3-422A-A68E-B01A1233742C}" type="slidenum">
              <a:rPr altLang="en-US"/>
              <a:pPr/>
              <a:t>‹#›</a:t>
            </a:fld>
            <a:endParaRPr lang="zh-CN" altLang="en-US"/>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3BEB020-42DF-476C-A64E-9C7A80940FC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8248B762-AAEB-415E-A63A-85D541F5720F}" type="slidenum">
              <a:rPr altLang="en-US"/>
              <a:pPr/>
              <a:t>‹#›</a:t>
            </a:fld>
            <a:endParaRPr lang="zh-CN" altLang="en-US"/>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DD3D2DE-E360-4470-B341-8A54E994C78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1FFC5D6E-1D97-426E-9F8B-6D43CB9FFE45}" type="slidenum">
              <a:rPr altLang="en-US"/>
              <a:pPr/>
              <a:t>‹#›</a:t>
            </a:fld>
            <a:endParaRPr lang="zh-CN" altLang="en-US"/>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5C2EB96-B1D0-4193-9B2F-B6CC3B71F30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A79353EF-05A3-4406-9501-A92A6BF54CDF}" type="slidenum">
              <a:rPr altLang="en-US"/>
              <a:pPr/>
              <a:t>‹#›</a:t>
            </a:fld>
            <a:endParaRPr lang="zh-CN" altLang="en-US"/>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3E27217-7E20-4287-BEDA-E704CA309E53}"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63A3F5C-8FB4-4416-9D6F-1B4C741E8AA5}" type="slidenum">
              <a:rPr altLang="en-US"/>
              <a:pPr/>
              <a:t>‹#›</a:t>
            </a:fld>
            <a:endParaRPr lang="zh-CN" altLang="en-US"/>
          </a:p>
        </p:txBody>
      </p:sp>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16E552-7023-4137-ABF5-269DD321F1DA}"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29C4813F-EF39-481C-AA9A-4B25F534ACDF}" type="slidenum">
              <a:rPr altLang="en-US"/>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31188D52-E496-4A98-A1BE-33849EEB4CA8}"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54A645D3-379C-4219-8CFF-0E2A8BC4BF8A}" type="slidenum">
              <a:rPr altLang="en-US"/>
              <a:pPr/>
              <a:t>‹#›</a:t>
            </a:fld>
            <a:endParaRPr lang="zh-CN" altLang="en-US"/>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31188D52-E496-4A98-A1BE-33849EEB4CA8}"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54A645D3-379C-4219-8CFF-0E2A8BC4BF8A}" type="slidenum">
              <a:rPr altLang="en-US"/>
              <a:pPr/>
              <a:t>‹#›</a:t>
            </a:fld>
            <a:endParaRPr lang="zh-CN" altLang="en-US"/>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2439AC7-3B0F-4525-9582-63807B85900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873E94FF-4812-4E6E-9F2C-6D4167C3FAE4}" type="slidenum">
              <a:rPr altLang="en-US"/>
              <a:pPr/>
              <a:t>‹#›</a:t>
            </a:fld>
            <a:endParaRPr lang="zh-CN" altLang="en-US"/>
          </a:p>
        </p:txBody>
      </p:sp>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A28894B-D919-4D6B-9641-DAB28AE06F0E}"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DC434D1-21BF-4A13-83BE-AC7C4412ED29}" type="slidenum">
              <a:rPr altLang="en-US"/>
              <a:pPr/>
              <a:t>‹#›</a:t>
            </a:fld>
            <a:endParaRPr lang="zh-CN" altLang="en-US"/>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057975B-B17B-4353-8CD0-CAD4D24877F4}"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D42E55F0-606F-4104-9A87-F65D9FD8EC75}" type="slidenum">
              <a:rPr altLang="en-US"/>
              <a:pPr/>
              <a:t>‹#›</a:t>
            </a:fld>
            <a:endParaRPr lang="zh-CN" altLang="en-US"/>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C7D1195B-376E-42A4-A136-2890D577FFF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68E858E5-1D53-4EAE-B07A-E758BCEFA9C9}" type="slidenum">
              <a:rPr altLang="en-US"/>
              <a:pPr/>
              <a:t>‹#›</a:t>
            </a:fld>
            <a:endParaRPr lang="zh-CN" altLang="en-US"/>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75B7C1A3-1C84-489E-B91B-202C2EA3139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A237A701-F37A-47A1-8EE6-65DCC25C4DC3}" type="slidenum">
              <a:rPr altLang="en-US"/>
              <a:pPr/>
              <a:t>‹#›</a:t>
            </a:fld>
            <a:endParaRPr lang="zh-CN" altLang="en-US"/>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059A3CFF-1BA3-4EBE-9FF1-E98D7C138619}"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0E20EE2E-9FD3-422A-A68E-B01A1233742C}" type="slidenum">
              <a:rPr altLang="en-US"/>
              <a:pPr/>
              <a:t>‹#›</a:t>
            </a:fld>
            <a:endParaRPr lang="zh-CN" altLang="en-US"/>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3BEB020-42DF-476C-A64E-9C7A80940FC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8248B762-AAEB-415E-A63A-85D541F5720F}" type="slidenum">
              <a:rPr altLang="en-US"/>
              <a:pPr/>
              <a:t>‹#›</a:t>
            </a:fld>
            <a:endParaRPr lang="zh-CN" altLang="en-US"/>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DD3D2DE-E360-4470-B341-8A54E994C78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1FFC5D6E-1D97-426E-9F8B-6D43CB9FFE45}" type="slidenum">
              <a:rPr altLang="en-US"/>
              <a:pPr/>
              <a:t>‹#›</a:t>
            </a:fld>
            <a:endParaRPr lang="zh-CN" altLang="en-US"/>
          </a:p>
        </p:txBody>
      </p:sp>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5C2EB96-B1D0-4193-9B2F-B6CC3B71F30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A79353EF-05A3-4406-9501-A92A6BF54CDF}" type="slidenum">
              <a:rPr altLang="en-US"/>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2439AC7-3B0F-4525-9582-63807B85900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873E94FF-4812-4E6E-9F2C-6D4167C3FAE4}" type="slidenum">
              <a:rPr altLang="en-US"/>
              <a:pPr/>
              <a:t>‹#›</a:t>
            </a:fld>
            <a:endParaRPr lang="zh-CN" altLang="en-US"/>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3E27217-7E20-4287-BEDA-E704CA309E53}"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63A3F5C-8FB4-4416-9D6F-1B4C741E8AA5}" type="slidenum">
              <a:rPr altLang="en-US"/>
              <a:pPr/>
              <a:t>‹#›</a:t>
            </a:fld>
            <a:endParaRPr lang="zh-CN" altLang="en-US"/>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16E552-7023-4137-ABF5-269DD321F1DA}"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29C4813F-EF39-481C-AA9A-4B25F534ACDF}" type="slidenum">
              <a:rPr altLang="en-US"/>
              <a:pPr/>
              <a:t>‹#›</a:t>
            </a:fld>
            <a:endParaRPr lang="zh-CN" altLang="en-US"/>
          </a:p>
        </p:txBody>
      </p: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31188D52-E496-4A98-A1BE-33849EEB4CA8}"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54A645D3-379C-4219-8CFF-0E2A8BC4BF8A}" type="slidenum">
              <a:rPr altLang="en-US"/>
              <a:pPr/>
              <a:t>‹#›</a:t>
            </a:fld>
            <a:endParaRPr lang="zh-CN" altLang="en-US"/>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2439AC7-3B0F-4525-9582-63807B85900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873E94FF-4812-4E6E-9F2C-6D4167C3FAE4}" type="slidenum">
              <a:rPr altLang="en-US"/>
              <a:pPr/>
              <a:t>‹#›</a:t>
            </a:fld>
            <a:endParaRPr lang="zh-CN" altLang="en-US"/>
          </a:p>
        </p:txBody>
      </p:sp>
    </p:spTree>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A28894B-D919-4D6B-9641-DAB28AE06F0E}"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DC434D1-21BF-4A13-83BE-AC7C4412ED29}" type="slidenum">
              <a:rPr altLang="en-US"/>
              <a:pPr/>
              <a:t>‹#›</a:t>
            </a:fld>
            <a:endParaRPr lang="zh-CN" altLang="en-US"/>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057975B-B17B-4353-8CD0-CAD4D24877F4}"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D42E55F0-606F-4104-9A87-F65D9FD8EC75}" type="slidenum">
              <a:rPr altLang="en-US"/>
              <a:pPr/>
              <a:t>‹#›</a:t>
            </a:fld>
            <a:endParaRPr lang="zh-CN" altLang="en-US"/>
          </a:p>
        </p:txBody>
      </p:sp>
    </p:spTree>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C7D1195B-376E-42A4-A136-2890D577FFF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68E858E5-1D53-4EAE-B07A-E758BCEFA9C9}" type="slidenum">
              <a:rPr altLang="en-US"/>
              <a:pPr/>
              <a:t>‹#›</a:t>
            </a:fld>
            <a:endParaRPr lang="zh-CN" altLang="en-US"/>
          </a:p>
        </p:txBody>
      </p:sp>
    </p:spTree>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75B7C1A3-1C84-489E-B91B-202C2EA3139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A237A701-F37A-47A1-8EE6-65DCC25C4DC3}" type="slidenum">
              <a:rPr altLang="en-US"/>
              <a:pPr/>
              <a:t>‹#›</a:t>
            </a:fld>
            <a:endParaRPr lang="zh-CN" altLang="en-US"/>
          </a:p>
        </p:txBody>
      </p:sp>
    </p:spTree>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059A3CFF-1BA3-4EBE-9FF1-E98D7C138619}"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0E20EE2E-9FD3-422A-A68E-B01A1233742C}" type="slidenum">
              <a:rPr altLang="en-US"/>
              <a:pPr/>
              <a:t>‹#›</a:t>
            </a:fld>
            <a:endParaRPr lang="zh-CN" altLang="en-US"/>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3BEB020-42DF-476C-A64E-9C7A80940FC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8248B762-AAEB-415E-A63A-85D541F5720F}" type="slidenum">
              <a:rPr altLang="en-US"/>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A28894B-D919-4D6B-9641-DAB28AE06F0E}"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DC434D1-21BF-4A13-83BE-AC7C4412ED29}" type="slidenum">
              <a:rPr altLang="en-US"/>
              <a:pPr/>
              <a:t>‹#›</a:t>
            </a:fld>
            <a:endParaRPr lang="zh-CN" altLang="en-US"/>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DD3D2DE-E360-4470-B341-8A54E994C78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1FFC5D6E-1D97-426E-9F8B-6D43CB9FFE45}" type="slidenum">
              <a:rPr altLang="en-US"/>
              <a:pPr/>
              <a:t>‹#›</a:t>
            </a:fld>
            <a:endParaRPr lang="zh-CN" altLang="en-US"/>
          </a:p>
        </p:txBody>
      </p:sp>
    </p:spTree>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5C2EB96-B1D0-4193-9B2F-B6CC3B71F30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A79353EF-05A3-4406-9501-A92A6BF54CDF}" type="slidenum">
              <a:rPr altLang="en-US"/>
              <a:pPr/>
              <a:t>‹#›</a:t>
            </a:fld>
            <a:endParaRPr lang="zh-CN" altLang="en-US"/>
          </a:p>
        </p:txBody>
      </p:sp>
    </p:spTree>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3E27217-7E20-4287-BEDA-E704CA309E53}"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63A3F5C-8FB4-4416-9D6F-1B4C741E8AA5}" type="slidenum">
              <a:rPr altLang="en-US"/>
              <a:pPr/>
              <a:t>‹#›</a:t>
            </a:fld>
            <a:endParaRPr lang="zh-CN" altLang="en-US"/>
          </a:p>
        </p:txBody>
      </p:sp>
    </p:spTree>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16E552-7023-4137-ABF5-269DD321F1DA}"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29C4813F-EF39-481C-AA9A-4B25F534ACDF}" type="slidenum">
              <a:rPr altLang="en-US"/>
              <a:pPr/>
              <a:t>‹#›</a:t>
            </a:fld>
            <a:endParaRPr lang="zh-CN" altLang="en-US"/>
          </a:p>
        </p:txBody>
      </p:sp>
    </p:spTree>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31188D52-E496-4A98-A1BE-33849EEB4CA8}"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54A645D3-379C-4219-8CFF-0E2A8BC4BF8A}" type="slidenum">
              <a:rPr altLang="en-US"/>
              <a:pPr/>
              <a:t>‹#›</a:t>
            </a:fld>
            <a:endParaRPr lang="zh-CN" altLang="en-US"/>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E4990C83-257D-4A1B-B108-26D1978C80A2}"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75FDBE3C-B319-4A92-89EA-905A5B5AE209}" type="slidenum">
              <a:rPr altLang="en-US"/>
              <a:pPr/>
              <a:t>‹#›</a:t>
            </a:fld>
            <a:endParaRPr lang="zh-CN" altLang="en-US"/>
          </a:p>
        </p:txBody>
      </p:sp>
    </p:spTree>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01F0ACF-BC82-4D35-9013-97DF7CF0E5FF}"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8C7A14E1-C5CA-400C-B954-5DB41E0D5835}" type="slidenum">
              <a:rPr altLang="en-US"/>
              <a:pPr/>
              <a:t>‹#›</a:t>
            </a:fld>
            <a:endParaRPr lang="zh-CN" altLang="en-US"/>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BA66BC4-CBE4-4A51-9C6B-2E11273FBC5D}"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01E5EE46-9E79-41CE-9FFC-D8E883375267}" type="slidenum">
              <a:rPr altLang="en-US"/>
              <a:pPr/>
              <a:t>‹#›</a:t>
            </a:fld>
            <a:endParaRPr lang="zh-CN" altLang="en-US"/>
          </a:p>
        </p:txBody>
      </p:sp>
    </p:spTree>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DBC8ADF0-75C0-44E0-B4F9-D2A3F1F8B5BF}"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F6AB55D5-A36A-4F0C-A41C-A17DDDD1BC28}" type="slidenum">
              <a:rPr altLang="en-US"/>
              <a:pPr/>
              <a:t>‹#›</a:t>
            </a:fld>
            <a:endParaRPr lang="zh-CN" altLang="en-US"/>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01E2DD2F-1BAB-447D-8989-B824839A8FB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94A2F8CD-1571-4A0F-B07C-C2EE4B1E78AC}" type="slidenum">
              <a:rPr altLang="en-US"/>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057975B-B17B-4353-8CD0-CAD4D24877F4}"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D42E55F0-606F-4104-9A87-F65D9FD8EC75}" type="slidenum">
              <a:rPr altLang="en-US"/>
              <a:pPr/>
              <a:t>‹#›</a:t>
            </a:fld>
            <a:endParaRPr lang="zh-CN" altLang="en-US"/>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5BE0A496-4190-47A4-AC8D-5DB5C12DAA84}"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D94A72DC-6888-4E84-98E8-277D5123B750}" type="slidenum">
              <a:rPr altLang="en-US"/>
              <a:pPr/>
              <a:t>‹#›</a:t>
            </a:fld>
            <a:endParaRPr lang="zh-CN" altLang="en-US"/>
          </a:p>
        </p:txBody>
      </p:sp>
    </p:spTree>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66534CA-5D55-4ACD-909A-9C88B1B5A4D6}"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65282FD6-4E21-4933-8724-7825F471874D}" type="slidenum">
              <a:rPr altLang="en-US"/>
              <a:pPr/>
              <a:t>‹#›</a:t>
            </a:fld>
            <a:endParaRPr lang="zh-CN" altLang="en-US"/>
          </a:p>
        </p:txBody>
      </p:sp>
    </p:spTree>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2A2997C-FB7D-4452-B1B7-58F31FF8F251}"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610B0EE5-6824-4417-BDAF-8434D0F0535A}" type="slidenum">
              <a:rPr altLang="en-US"/>
              <a:pPr/>
              <a:t>‹#›</a:t>
            </a:fld>
            <a:endParaRPr lang="zh-CN" altLang="en-US"/>
          </a:p>
        </p:txBody>
      </p:sp>
    </p:spTree>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27471BB-ECB5-4368-B7AD-CC0F26C9D95A}"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5DF520BD-249D-4D20-9F89-90CD3DF56FB1}" type="slidenum">
              <a:rPr altLang="en-US"/>
              <a:pPr/>
              <a:t>‹#›</a:t>
            </a:fld>
            <a:endParaRPr lang="zh-CN" altLang="en-US"/>
          </a:p>
        </p:txBody>
      </p:sp>
    </p:spTree>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5D5FA3C4-725F-47EE-9918-117870C52A85}"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D98F8478-D768-46C5-A7BA-FEEAF6577D35}" type="slidenum">
              <a:rPr altLang="en-US"/>
              <a:pPr/>
              <a:t>‹#›</a:t>
            </a:fld>
            <a:endParaRPr lang="zh-CN" altLang="en-US"/>
          </a:p>
        </p:txBody>
      </p:sp>
    </p:spTree>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F28AA94-4341-4224-BE11-A28D3E910D6F}"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0F0B5763-CC5F-4E3C-9994-DE8C1BDD1A25}" type="slidenum">
              <a:rPr altLang="en-US"/>
              <a:pPr/>
              <a:t>‹#›</a:t>
            </a:fld>
            <a:endParaRPr lang="zh-CN" altLang="en-US"/>
          </a:p>
        </p:txBody>
      </p:sp>
    </p:spTree>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9C90700B-FE07-4B91-BCC6-94D0E77FC2AD}"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65ADE547-7450-4E6E-950D-EE8B07756F24}" type="slidenum">
              <a:rPr altLang="en-US"/>
              <a:pPr/>
              <a:t>‹#›</a:t>
            </a:fld>
            <a:endParaRPr lang="zh-CN" altLang="en-US"/>
          </a:p>
        </p:txBody>
      </p:sp>
    </p:spTree>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2439AC7-3B0F-4525-9582-63807B85900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873E94FF-4812-4E6E-9F2C-6D4167C3FAE4}" type="slidenum">
              <a:rPr altLang="en-US"/>
              <a:pPr/>
              <a:t>‹#›</a:t>
            </a:fld>
            <a:endParaRPr lang="zh-CN" altLang="en-US"/>
          </a:p>
        </p:txBody>
      </p:sp>
    </p:spTree>
    <p:extLst>
      <p:ext uri="{BB962C8B-B14F-4D97-AF65-F5344CB8AC3E}">
        <p14:creationId xmlns:p14="http://schemas.microsoft.com/office/powerpoint/2010/main" xmlns="" val="694535540"/>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A28894B-D919-4D6B-9641-DAB28AE06F0E}"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DC434D1-21BF-4A13-83BE-AC7C4412ED29}" type="slidenum">
              <a:rPr altLang="en-US"/>
              <a:pPr/>
              <a:t>‹#›</a:t>
            </a:fld>
            <a:endParaRPr lang="zh-CN" altLang="en-US"/>
          </a:p>
        </p:txBody>
      </p:sp>
    </p:spTree>
    <p:extLst>
      <p:ext uri="{BB962C8B-B14F-4D97-AF65-F5344CB8AC3E}">
        <p14:creationId xmlns:p14="http://schemas.microsoft.com/office/powerpoint/2010/main" xmlns="" val="2921397289"/>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057975B-B17B-4353-8CD0-CAD4D24877F4}"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D42E55F0-606F-4104-9A87-F65D9FD8EC75}" type="slidenum">
              <a:rPr altLang="en-US"/>
              <a:pPr/>
              <a:t>‹#›</a:t>
            </a:fld>
            <a:endParaRPr lang="zh-CN" altLang="en-US"/>
          </a:p>
        </p:txBody>
      </p:sp>
    </p:spTree>
    <p:extLst>
      <p:ext uri="{BB962C8B-B14F-4D97-AF65-F5344CB8AC3E}">
        <p14:creationId xmlns:p14="http://schemas.microsoft.com/office/powerpoint/2010/main" xmlns="" val="1854597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C7D1195B-376E-42A4-A136-2890D577FFF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68E858E5-1D53-4EAE-B07A-E758BCEFA9C9}" type="slidenum">
              <a:rPr altLang="en-US"/>
              <a:pPr/>
              <a:t>‹#›</a:t>
            </a:fld>
            <a:endParaRPr lang="zh-CN" altLang="en-US"/>
          </a:p>
        </p:txBody>
      </p:sp>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C7D1195B-376E-42A4-A136-2890D577FFF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68E858E5-1D53-4EAE-B07A-E758BCEFA9C9}" type="slidenum">
              <a:rPr altLang="en-US"/>
              <a:pPr/>
              <a:t>‹#›</a:t>
            </a:fld>
            <a:endParaRPr lang="zh-CN" altLang="en-US"/>
          </a:p>
        </p:txBody>
      </p:sp>
    </p:spTree>
    <p:extLst>
      <p:ext uri="{BB962C8B-B14F-4D97-AF65-F5344CB8AC3E}">
        <p14:creationId xmlns:p14="http://schemas.microsoft.com/office/powerpoint/2010/main" xmlns="" val="3865305273"/>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75B7C1A3-1C84-489E-B91B-202C2EA3139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A237A701-F37A-47A1-8EE6-65DCC25C4DC3}" type="slidenum">
              <a:rPr altLang="en-US"/>
              <a:pPr/>
              <a:t>‹#›</a:t>
            </a:fld>
            <a:endParaRPr lang="zh-CN" altLang="en-US"/>
          </a:p>
        </p:txBody>
      </p:sp>
    </p:spTree>
    <p:extLst>
      <p:ext uri="{BB962C8B-B14F-4D97-AF65-F5344CB8AC3E}">
        <p14:creationId xmlns:p14="http://schemas.microsoft.com/office/powerpoint/2010/main" xmlns="" val="3021277345"/>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059A3CFF-1BA3-4EBE-9FF1-E98D7C138619}"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0E20EE2E-9FD3-422A-A68E-B01A1233742C}" type="slidenum">
              <a:rPr altLang="en-US"/>
              <a:pPr/>
              <a:t>‹#›</a:t>
            </a:fld>
            <a:endParaRPr lang="zh-CN" altLang="en-US"/>
          </a:p>
        </p:txBody>
      </p:sp>
    </p:spTree>
    <p:extLst>
      <p:ext uri="{BB962C8B-B14F-4D97-AF65-F5344CB8AC3E}">
        <p14:creationId xmlns:p14="http://schemas.microsoft.com/office/powerpoint/2010/main" xmlns="" val="206631741"/>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3BEB020-42DF-476C-A64E-9C7A80940FC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8248B762-AAEB-415E-A63A-85D541F5720F}" type="slidenum">
              <a:rPr altLang="en-US"/>
              <a:pPr/>
              <a:t>‹#›</a:t>
            </a:fld>
            <a:endParaRPr lang="zh-CN" altLang="en-US"/>
          </a:p>
        </p:txBody>
      </p:sp>
    </p:spTree>
    <p:extLst>
      <p:ext uri="{BB962C8B-B14F-4D97-AF65-F5344CB8AC3E}">
        <p14:creationId xmlns:p14="http://schemas.microsoft.com/office/powerpoint/2010/main" xmlns="" val="3321925275"/>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DD3D2DE-E360-4470-B341-8A54E994C78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1FFC5D6E-1D97-426E-9F8B-6D43CB9FFE45}" type="slidenum">
              <a:rPr altLang="en-US"/>
              <a:pPr/>
              <a:t>‹#›</a:t>
            </a:fld>
            <a:endParaRPr lang="zh-CN" altLang="en-US"/>
          </a:p>
        </p:txBody>
      </p:sp>
    </p:spTree>
    <p:extLst>
      <p:ext uri="{BB962C8B-B14F-4D97-AF65-F5344CB8AC3E}">
        <p14:creationId xmlns:p14="http://schemas.microsoft.com/office/powerpoint/2010/main" xmlns="" val="330530182"/>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5C2EB96-B1D0-4193-9B2F-B6CC3B71F30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A79353EF-05A3-4406-9501-A92A6BF54CDF}" type="slidenum">
              <a:rPr altLang="en-US"/>
              <a:pPr/>
              <a:t>‹#›</a:t>
            </a:fld>
            <a:endParaRPr lang="zh-CN" altLang="en-US"/>
          </a:p>
        </p:txBody>
      </p:sp>
    </p:spTree>
    <p:extLst>
      <p:ext uri="{BB962C8B-B14F-4D97-AF65-F5344CB8AC3E}">
        <p14:creationId xmlns:p14="http://schemas.microsoft.com/office/powerpoint/2010/main" xmlns="" val="1064623176"/>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3E27217-7E20-4287-BEDA-E704CA309E53}"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63A3F5C-8FB4-4416-9D6F-1B4C741E8AA5}" type="slidenum">
              <a:rPr altLang="en-US"/>
              <a:pPr/>
              <a:t>‹#›</a:t>
            </a:fld>
            <a:endParaRPr lang="zh-CN" altLang="en-US"/>
          </a:p>
        </p:txBody>
      </p:sp>
    </p:spTree>
    <p:extLst>
      <p:ext uri="{BB962C8B-B14F-4D97-AF65-F5344CB8AC3E}">
        <p14:creationId xmlns:p14="http://schemas.microsoft.com/office/powerpoint/2010/main" xmlns="" val="3243258183"/>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16E552-7023-4137-ABF5-269DD321F1DA}"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29C4813F-EF39-481C-AA9A-4B25F534ACDF}" type="slidenum">
              <a:rPr altLang="en-US"/>
              <a:pPr/>
              <a:t>‹#›</a:t>
            </a:fld>
            <a:endParaRPr lang="zh-CN" altLang="en-US"/>
          </a:p>
        </p:txBody>
      </p:sp>
    </p:spTree>
    <p:extLst>
      <p:ext uri="{BB962C8B-B14F-4D97-AF65-F5344CB8AC3E}">
        <p14:creationId xmlns:p14="http://schemas.microsoft.com/office/powerpoint/2010/main" xmlns="" val="2035009098"/>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31188D52-E496-4A98-A1BE-33849EEB4CA8}"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54A645D3-379C-4219-8CFF-0E2A8BC4BF8A}" type="slidenum">
              <a:rPr altLang="en-US"/>
              <a:pPr/>
              <a:t>‹#›</a:t>
            </a:fld>
            <a:endParaRPr lang="zh-CN" altLang="en-US"/>
          </a:p>
        </p:txBody>
      </p:sp>
    </p:spTree>
    <p:extLst>
      <p:ext uri="{BB962C8B-B14F-4D97-AF65-F5344CB8AC3E}">
        <p14:creationId xmlns:p14="http://schemas.microsoft.com/office/powerpoint/2010/main" xmlns="" val="3755105402"/>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2439AC7-3B0F-4525-9582-63807B85900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873E94FF-4812-4E6E-9F2C-6D4167C3FAE4}" type="slidenum">
              <a:rPr altLang="en-US"/>
              <a:pPr/>
              <a:t>‹#›</a:t>
            </a:fld>
            <a:endParaRPr lang="zh-CN" altLang="en-US"/>
          </a:p>
        </p:txBody>
      </p:sp>
    </p:spTree>
    <p:extLst>
      <p:ext uri="{BB962C8B-B14F-4D97-AF65-F5344CB8AC3E}">
        <p14:creationId xmlns:p14="http://schemas.microsoft.com/office/powerpoint/2010/main" xmlns="" val="24965727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75B7C1A3-1C84-489E-B91B-202C2EA3139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A237A701-F37A-47A1-8EE6-65DCC25C4DC3}" type="slidenum">
              <a:rPr altLang="en-US"/>
              <a:pPr/>
              <a:t>‹#›</a:t>
            </a:fld>
            <a:endParaRPr lang="zh-CN" altLang="en-US"/>
          </a:p>
        </p:txBody>
      </p:sp>
    </p:spTree>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A28894B-D919-4D6B-9641-DAB28AE06F0E}"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DC434D1-21BF-4A13-83BE-AC7C4412ED29}" type="slidenum">
              <a:rPr altLang="en-US"/>
              <a:pPr/>
              <a:t>‹#›</a:t>
            </a:fld>
            <a:endParaRPr lang="zh-CN" altLang="en-US"/>
          </a:p>
        </p:txBody>
      </p:sp>
    </p:spTree>
    <p:extLst>
      <p:ext uri="{BB962C8B-B14F-4D97-AF65-F5344CB8AC3E}">
        <p14:creationId xmlns:p14="http://schemas.microsoft.com/office/powerpoint/2010/main" xmlns="" val="543451597"/>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057975B-B17B-4353-8CD0-CAD4D24877F4}"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D42E55F0-606F-4104-9A87-F65D9FD8EC75}" type="slidenum">
              <a:rPr altLang="en-US"/>
              <a:pPr/>
              <a:t>‹#›</a:t>
            </a:fld>
            <a:endParaRPr lang="zh-CN" altLang="en-US"/>
          </a:p>
        </p:txBody>
      </p:sp>
    </p:spTree>
    <p:extLst>
      <p:ext uri="{BB962C8B-B14F-4D97-AF65-F5344CB8AC3E}">
        <p14:creationId xmlns:p14="http://schemas.microsoft.com/office/powerpoint/2010/main" xmlns="" val="2033267036"/>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C7D1195B-376E-42A4-A136-2890D577FFF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68E858E5-1D53-4EAE-B07A-E758BCEFA9C9}" type="slidenum">
              <a:rPr altLang="en-US"/>
              <a:pPr/>
              <a:t>‹#›</a:t>
            </a:fld>
            <a:endParaRPr lang="zh-CN" altLang="en-US"/>
          </a:p>
        </p:txBody>
      </p:sp>
    </p:spTree>
    <p:extLst>
      <p:ext uri="{BB962C8B-B14F-4D97-AF65-F5344CB8AC3E}">
        <p14:creationId xmlns:p14="http://schemas.microsoft.com/office/powerpoint/2010/main" xmlns="" val="326922329"/>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75B7C1A3-1C84-489E-B91B-202C2EA3139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A237A701-F37A-47A1-8EE6-65DCC25C4DC3}" type="slidenum">
              <a:rPr altLang="en-US"/>
              <a:pPr/>
              <a:t>‹#›</a:t>
            </a:fld>
            <a:endParaRPr lang="zh-CN" altLang="en-US"/>
          </a:p>
        </p:txBody>
      </p:sp>
    </p:spTree>
    <p:extLst>
      <p:ext uri="{BB962C8B-B14F-4D97-AF65-F5344CB8AC3E}">
        <p14:creationId xmlns:p14="http://schemas.microsoft.com/office/powerpoint/2010/main" xmlns="" val="2216917012"/>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059A3CFF-1BA3-4EBE-9FF1-E98D7C138619}"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0E20EE2E-9FD3-422A-A68E-B01A1233742C}" type="slidenum">
              <a:rPr altLang="en-US"/>
              <a:pPr/>
              <a:t>‹#›</a:t>
            </a:fld>
            <a:endParaRPr lang="zh-CN" altLang="en-US"/>
          </a:p>
        </p:txBody>
      </p:sp>
    </p:spTree>
    <p:extLst>
      <p:ext uri="{BB962C8B-B14F-4D97-AF65-F5344CB8AC3E}">
        <p14:creationId xmlns:p14="http://schemas.microsoft.com/office/powerpoint/2010/main" xmlns="" val="1069585748"/>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3BEB020-42DF-476C-A64E-9C7A80940FC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8248B762-AAEB-415E-A63A-85D541F5720F}" type="slidenum">
              <a:rPr altLang="en-US"/>
              <a:pPr/>
              <a:t>‹#›</a:t>
            </a:fld>
            <a:endParaRPr lang="zh-CN" altLang="en-US"/>
          </a:p>
        </p:txBody>
      </p:sp>
    </p:spTree>
    <p:extLst>
      <p:ext uri="{BB962C8B-B14F-4D97-AF65-F5344CB8AC3E}">
        <p14:creationId xmlns:p14="http://schemas.microsoft.com/office/powerpoint/2010/main" xmlns="" val="1571266949"/>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DD3D2DE-E360-4470-B341-8A54E994C78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1FFC5D6E-1D97-426E-9F8B-6D43CB9FFE45}" type="slidenum">
              <a:rPr altLang="en-US"/>
              <a:pPr/>
              <a:t>‹#›</a:t>
            </a:fld>
            <a:endParaRPr lang="zh-CN" altLang="en-US"/>
          </a:p>
        </p:txBody>
      </p:sp>
    </p:spTree>
    <p:extLst>
      <p:ext uri="{BB962C8B-B14F-4D97-AF65-F5344CB8AC3E}">
        <p14:creationId xmlns:p14="http://schemas.microsoft.com/office/powerpoint/2010/main" xmlns="" val="1597540491"/>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5C2EB96-B1D0-4193-9B2F-B6CC3B71F30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A79353EF-05A3-4406-9501-A92A6BF54CDF}" type="slidenum">
              <a:rPr altLang="en-US"/>
              <a:pPr/>
              <a:t>‹#›</a:t>
            </a:fld>
            <a:endParaRPr lang="zh-CN" altLang="en-US"/>
          </a:p>
        </p:txBody>
      </p:sp>
    </p:spTree>
    <p:extLst>
      <p:ext uri="{BB962C8B-B14F-4D97-AF65-F5344CB8AC3E}">
        <p14:creationId xmlns:p14="http://schemas.microsoft.com/office/powerpoint/2010/main" xmlns="" val="4052647423"/>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3E27217-7E20-4287-BEDA-E704CA309E53}"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63A3F5C-8FB4-4416-9D6F-1B4C741E8AA5}" type="slidenum">
              <a:rPr altLang="en-US"/>
              <a:pPr/>
              <a:t>‹#›</a:t>
            </a:fld>
            <a:endParaRPr lang="zh-CN" altLang="en-US"/>
          </a:p>
        </p:txBody>
      </p:sp>
    </p:spTree>
    <p:extLst>
      <p:ext uri="{BB962C8B-B14F-4D97-AF65-F5344CB8AC3E}">
        <p14:creationId xmlns:p14="http://schemas.microsoft.com/office/powerpoint/2010/main" xmlns="" val="2353017457"/>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16E552-7023-4137-ABF5-269DD321F1DA}"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29C4813F-EF39-481C-AA9A-4B25F534ACDF}" type="slidenum">
              <a:rPr altLang="en-US"/>
              <a:pPr/>
              <a:t>‹#›</a:t>
            </a:fld>
            <a:endParaRPr lang="zh-CN" altLang="en-US"/>
          </a:p>
        </p:txBody>
      </p:sp>
    </p:spTree>
    <p:extLst>
      <p:ext uri="{BB962C8B-B14F-4D97-AF65-F5344CB8AC3E}">
        <p14:creationId xmlns:p14="http://schemas.microsoft.com/office/powerpoint/2010/main" xmlns="" val="4248205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057975B-B17B-4353-8CD0-CAD4D24877F4}" type="datetimeFigureOut">
              <a:rPr lang="zh-CN" altLang="en-US"/>
              <a:pPr>
                <a:defRPr/>
              </a:pPr>
              <a:t>2018/10/6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D42E55F0-606F-4104-9A87-F65D9FD8EC75}" type="slidenum">
              <a:rPr altLang="en-US"/>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059A3CFF-1BA3-4EBE-9FF1-E98D7C138619}"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0E20EE2E-9FD3-422A-A68E-B01A1233742C}" type="slidenum">
              <a:rPr altLang="en-US"/>
              <a:pPr/>
              <a:t>‹#›</a:t>
            </a:fld>
            <a:endParaRPr lang="zh-CN" altLang="en-US"/>
          </a:p>
        </p:txBody>
      </p:sp>
    </p:spTree>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31188D52-E496-4A98-A1BE-33849EEB4CA8}"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54A645D3-379C-4219-8CFF-0E2A8BC4BF8A}" type="slidenum">
              <a:rPr altLang="en-US"/>
              <a:pPr/>
              <a:t>‹#›</a:t>
            </a:fld>
            <a:endParaRPr lang="zh-CN" altLang="en-US"/>
          </a:p>
        </p:txBody>
      </p:sp>
    </p:spTree>
    <p:extLst>
      <p:ext uri="{BB962C8B-B14F-4D97-AF65-F5344CB8AC3E}">
        <p14:creationId xmlns:p14="http://schemas.microsoft.com/office/powerpoint/2010/main" xmlns="" val="1924923607"/>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2439AC7-3B0F-4525-9582-63807B85900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873E94FF-4812-4E6E-9F2C-6D4167C3FAE4}" type="slidenum">
              <a:rPr altLang="en-US"/>
              <a:pPr/>
              <a:t>‹#›</a:t>
            </a:fld>
            <a:endParaRPr lang="zh-CN" altLang="en-US"/>
          </a:p>
        </p:txBody>
      </p:sp>
    </p:spTree>
    <p:extLst>
      <p:ext uri="{BB962C8B-B14F-4D97-AF65-F5344CB8AC3E}">
        <p14:creationId xmlns:p14="http://schemas.microsoft.com/office/powerpoint/2010/main" xmlns="" val="833897721"/>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A28894B-D919-4D6B-9641-DAB28AE06F0E}"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DC434D1-21BF-4A13-83BE-AC7C4412ED29}" type="slidenum">
              <a:rPr altLang="en-US"/>
              <a:pPr/>
              <a:t>‹#›</a:t>
            </a:fld>
            <a:endParaRPr lang="zh-CN" altLang="en-US"/>
          </a:p>
        </p:txBody>
      </p:sp>
    </p:spTree>
    <p:extLst>
      <p:ext uri="{BB962C8B-B14F-4D97-AF65-F5344CB8AC3E}">
        <p14:creationId xmlns:p14="http://schemas.microsoft.com/office/powerpoint/2010/main" xmlns="" val="3838620221"/>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057975B-B17B-4353-8CD0-CAD4D24877F4}"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D42E55F0-606F-4104-9A87-F65D9FD8EC75}" type="slidenum">
              <a:rPr altLang="en-US"/>
              <a:pPr/>
              <a:t>‹#›</a:t>
            </a:fld>
            <a:endParaRPr lang="zh-CN" altLang="en-US"/>
          </a:p>
        </p:txBody>
      </p:sp>
    </p:spTree>
    <p:extLst>
      <p:ext uri="{BB962C8B-B14F-4D97-AF65-F5344CB8AC3E}">
        <p14:creationId xmlns:p14="http://schemas.microsoft.com/office/powerpoint/2010/main" xmlns="" val="3930534453"/>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C7D1195B-376E-42A4-A136-2890D577FFF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68E858E5-1D53-4EAE-B07A-E758BCEFA9C9}" type="slidenum">
              <a:rPr altLang="en-US"/>
              <a:pPr/>
              <a:t>‹#›</a:t>
            </a:fld>
            <a:endParaRPr lang="zh-CN" altLang="en-US"/>
          </a:p>
        </p:txBody>
      </p:sp>
    </p:spTree>
    <p:extLst>
      <p:ext uri="{BB962C8B-B14F-4D97-AF65-F5344CB8AC3E}">
        <p14:creationId xmlns:p14="http://schemas.microsoft.com/office/powerpoint/2010/main" xmlns="" val="657360951"/>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75B7C1A3-1C84-489E-B91B-202C2EA3139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A237A701-F37A-47A1-8EE6-65DCC25C4DC3}" type="slidenum">
              <a:rPr altLang="en-US"/>
              <a:pPr/>
              <a:t>‹#›</a:t>
            </a:fld>
            <a:endParaRPr lang="zh-CN" altLang="en-US"/>
          </a:p>
        </p:txBody>
      </p:sp>
    </p:spTree>
    <p:extLst>
      <p:ext uri="{BB962C8B-B14F-4D97-AF65-F5344CB8AC3E}">
        <p14:creationId xmlns:p14="http://schemas.microsoft.com/office/powerpoint/2010/main" xmlns="" val="733910036"/>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059A3CFF-1BA3-4EBE-9FF1-E98D7C138619}"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0E20EE2E-9FD3-422A-A68E-B01A1233742C}" type="slidenum">
              <a:rPr altLang="en-US"/>
              <a:pPr/>
              <a:t>‹#›</a:t>
            </a:fld>
            <a:endParaRPr lang="zh-CN" altLang="en-US"/>
          </a:p>
        </p:txBody>
      </p:sp>
    </p:spTree>
    <p:extLst>
      <p:ext uri="{BB962C8B-B14F-4D97-AF65-F5344CB8AC3E}">
        <p14:creationId xmlns:p14="http://schemas.microsoft.com/office/powerpoint/2010/main" xmlns="" val="549731417"/>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3BEB020-42DF-476C-A64E-9C7A80940FC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8248B762-AAEB-415E-A63A-85D541F5720F}" type="slidenum">
              <a:rPr altLang="en-US"/>
              <a:pPr/>
              <a:t>‹#›</a:t>
            </a:fld>
            <a:endParaRPr lang="zh-CN" altLang="en-US"/>
          </a:p>
        </p:txBody>
      </p:sp>
    </p:spTree>
    <p:extLst>
      <p:ext uri="{BB962C8B-B14F-4D97-AF65-F5344CB8AC3E}">
        <p14:creationId xmlns:p14="http://schemas.microsoft.com/office/powerpoint/2010/main" xmlns="" val="2697493261"/>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DD3D2DE-E360-4470-B341-8A54E994C78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1FFC5D6E-1D97-426E-9F8B-6D43CB9FFE45}" type="slidenum">
              <a:rPr altLang="en-US"/>
              <a:pPr/>
              <a:t>‹#›</a:t>
            </a:fld>
            <a:endParaRPr lang="zh-CN" altLang="en-US"/>
          </a:p>
        </p:txBody>
      </p:sp>
    </p:spTree>
    <p:extLst>
      <p:ext uri="{BB962C8B-B14F-4D97-AF65-F5344CB8AC3E}">
        <p14:creationId xmlns:p14="http://schemas.microsoft.com/office/powerpoint/2010/main" xmlns="" val="3716165972"/>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5C2EB96-B1D0-4193-9B2F-B6CC3B71F30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A79353EF-05A3-4406-9501-A92A6BF54CDF}" type="slidenum">
              <a:rPr altLang="en-US"/>
              <a:pPr/>
              <a:t>‹#›</a:t>
            </a:fld>
            <a:endParaRPr lang="zh-CN" altLang="en-US"/>
          </a:p>
        </p:txBody>
      </p:sp>
    </p:spTree>
    <p:extLst>
      <p:ext uri="{BB962C8B-B14F-4D97-AF65-F5344CB8AC3E}">
        <p14:creationId xmlns:p14="http://schemas.microsoft.com/office/powerpoint/2010/main" xmlns="" val="35879791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3BEB020-42DF-476C-A64E-9C7A80940FC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8248B762-AAEB-415E-A63A-85D541F5720F}" type="slidenum">
              <a:rPr altLang="en-US"/>
              <a:pPr/>
              <a:t>‹#›</a:t>
            </a:fld>
            <a:endParaRPr lang="zh-CN" altLang="en-US"/>
          </a:p>
        </p:txBody>
      </p:sp>
    </p:spTree>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3E27217-7E20-4287-BEDA-E704CA309E53}"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63A3F5C-8FB4-4416-9D6F-1B4C741E8AA5}" type="slidenum">
              <a:rPr altLang="en-US"/>
              <a:pPr/>
              <a:t>‹#›</a:t>
            </a:fld>
            <a:endParaRPr lang="zh-CN" altLang="en-US"/>
          </a:p>
        </p:txBody>
      </p:sp>
    </p:spTree>
    <p:extLst>
      <p:ext uri="{BB962C8B-B14F-4D97-AF65-F5344CB8AC3E}">
        <p14:creationId xmlns:p14="http://schemas.microsoft.com/office/powerpoint/2010/main" xmlns="" val="2193510155"/>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16E552-7023-4137-ABF5-269DD321F1DA}"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29C4813F-EF39-481C-AA9A-4B25F534ACDF}" type="slidenum">
              <a:rPr altLang="en-US"/>
              <a:pPr/>
              <a:t>‹#›</a:t>
            </a:fld>
            <a:endParaRPr lang="zh-CN" altLang="en-US"/>
          </a:p>
        </p:txBody>
      </p:sp>
    </p:spTree>
    <p:extLst>
      <p:ext uri="{BB962C8B-B14F-4D97-AF65-F5344CB8AC3E}">
        <p14:creationId xmlns:p14="http://schemas.microsoft.com/office/powerpoint/2010/main" xmlns="" val="1706737649"/>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31188D52-E496-4A98-A1BE-33849EEB4CA8}"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54A645D3-379C-4219-8CFF-0E2A8BC4BF8A}" type="slidenum">
              <a:rPr altLang="en-US"/>
              <a:pPr/>
              <a:t>‹#›</a:t>
            </a:fld>
            <a:endParaRPr lang="zh-CN" altLang="en-US"/>
          </a:p>
        </p:txBody>
      </p:sp>
    </p:spTree>
    <p:extLst>
      <p:ext uri="{BB962C8B-B14F-4D97-AF65-F5344CB8AC3E}">
        <p14:creationId xmlns:p14="http://schemas.microsoft.com/office/powerpoint/2010/main" xmlns="" val="870212776"/>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2439AC7-3B0F-4525-9582-63807B85900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873E94FF-4812-4E6E-9F2C-6D4167C3FAE4}" type="slidenum">
              <a:rPr altLang="en-US"/>
              <a:pPr/>
              <a:t>‹#›</a:t>
            </a:fld>
            <a:endParaRPr lang="zh-CN" altLang="en-US"/>
          </a:p>
        </p:txBody>
      </p:sp>
    </p:spTree>
    <p:extLst>
      <p:ext uri="{BB962C8B-B14F-4D97-AF65-F5344CB8AC3E}">
        <p14:creationId xmlns:p14="http://schemas.microsoft.com/office/powerpoint/2010/main" xmlns="" val="647506913"/>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A28894B-D919-4D6B-9641-DAB28AE06F0E}"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DC434D1-21BF-4A13-83BE-AC7C4412ED29}" type="slidenum">
              <a:rPr altLang="en-US"/>
              <a:pPr/>
              <a:t>‹#›</a:t>
            </a:fld>
            <a:endParaRPr lang="zh-CN" altLang="en-US"/>
          </a:p>
        </p:txBody>
      </p:sp>
    </p:spTree>
    <p:extLst>
      <p:ext uri="{BB962C8B-B14F-4D97-AF65-F5344CB8AC3E}">
        <p14:creationId xmlns:p14="http://schemas.microsoft.com/office/powerpoint/2010/main" xmlns="" val="2974315946"/>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057975B-B17B-4353-8CD0-CAD4D24877F4}"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D42E55F0-606F-4104-9A87-F65D9FD8EC75}" type="slidenum">
              <a:rPr altLang="en-US"/>
              <a:pPr/>
              <a:t>‹#›</a:t>
            </a:fld>
            <a:endParaRPr lang="zh-CN" altLang="en-US"/>
          </a:p>
        </p:txBody>
      </p:sp>
    </p:spTree>
    <p:extLst>
      <p:ext uri="{BB962C8B-B14F-4D97-AF65-F5344CB8AC3E}">
        <p14:creationId xmlns:p14="http://schemas.microsoft.com/office/powerpoint/2010/main" xmlns="" val="1214529004"/>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C7D1195B-376E-42A4-A136-2890D577FFF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68E858E5-1D53-4EAE-B07A-E758BCEFA9C9}" type="slidenum">
              <a:rPr altLang="en-US"/>
              <a:pPr/>
              <a:t>‹#›</a:t>
            </a:fld>
            <a:endParaRPr lang="zh-CN" altLang="en-US"/>
          </a:p>
        </p:txBody>
      </p:sp>
    </p:spTree>
    <p:extLst>
      <p:ext uri="{BB962C8B-B14F-4D97-AF65-F5344CB8AC3E}">
        <p14:creationId xmlns:p14="http://schemas.microsoft.com/office/powerpoint/2010/main" xmlns="" val="1652034091"/>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75B7C1A3-1C84-489E-B91B-202C2EA3139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A237A701-F37A-47A1-8EE6-65DCC25C4DC3}" type="slidenum">
              <a:rPr altLang="en-US"/>
              <a:pPr/>
              <a:t>‹#›</a:t>
            </a:fld>
            <a:endParaRPr lang="zh-CN" altLang="en-US"/>
          </a:p>
        </p:txBody>
      </p:sp>
    </p:spTree>
    <p:extLst>
      <p:ext uri="{BB962C8B-B14F-4D97-AF65-F5344CB8AC3E}">
        <p14:creationId xmlns:p14="http://schemas.microsoft.com/office/powerpoint/2010/main" xmlns="" val="3717652748"/>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059A3CFF-1BA3-4EBE-9FF1-E98D7C138619}"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0E20EE2E-9FD3-422A-A68E-B01A1233742C}" type="slidenum">
              <a:rPr altLang="en-US"/>
              <a:pPr/>
              <a:t>‹#›</a:t>
            </a:fld>
            <a:endParaRPr lang="zh-CN" altLang="en-US"/>
          </a:p>
        </p:txBody>
      </p:sp>
    </p:spTree>
    <p:extLst>
      <p:ext uri="{BB962C8B-B14F-4D97-AF65-F5344CB8AC3E}">
        <p14:creationId xmlns:p14="http://schemas.microsoft.com/office/powerpoint/2010/main" xmlns="" val="302890227"/>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3BEB020-42DF-476C-A64E-9C7A80940FC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8248B762-AAEB-415E-A63A-85D541F5720F}" type="slidenum">
              <a:rPr altLang="en-US"/>
              <a:pPr/>
              <a:t>‹#›</a:t>
            </a:fld>
            <a:endParaRPr lang="zh-CN" altLang="en-US"/>
          </a:p>
        </p:txBody>
      </p:sp>
    </p:spTree>
    <p:extLst>
      <p:ext uri="{BB962C8B-B14F-4D97-AF65-F5344CB8AC3E}">
        <p14:creationId xmlns:p14="http://schemas.microsoft.com/office/powerpoint/2010/main" xmlns="" val="10875871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DD3D2DE-E360-4470-B341-8A54E994C78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1FFC5D6E-1D97-426E-9F8B-6D43CB9FFE45}" type="slidenum">
              <a:rPr altLang="en-US"/>
              <a:pPr/>
              <a:t>‹#›</a:t>
            </a:fld>
            <a:endParaRPr lang="zh-CN" altLang="en-US"/>
          </a:p>
        </p:txBody>
      </p:sp>
    </p:spTree>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DD3D2DE-E360-4470-B341-8A54E994C78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1FFC5D6E-1D97-426E-9F8B-6D43CB9FFE45}" type="slidenum">
              <a:rPr altLang="en-US"/>
              <a:pPr/>
              <a:t>‹#›</a:t>
            </a:fld>
            <a:endParaRPr lang="zh-CN" altLang="en-US"/>
          </a:p>
        </p:txBody>
      </p:sp>
    </p:spTree>
    <p:extLst>
      <p:ext uri="{BB962C8B-B14F-4D97-AF65-F5344CB8AC3E}">
        <p14:creationId xmlns:p14="http://schemas.microsoft.com/office/powerpoint/2010/main" xmlns="" val="1654642358"/>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5C2EB96-B1D0-4193-9B2F-B6CC3B71F30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A79353EF-05A3-4406-9501-A92A6BF54CDF}" type="slidenum">
              <a:rPr altLang="en-US"/>
              <a:pPr/>
              <a:t>‹#›</a:t>
            </a:fld>
            <a:endParaRPr lang="zh-CN" altLang="en-US"/>
          </a:p>
        </p:txBody>
      </p:sp>
    </p:spTree>
    <p:extLst>
      <p:ext uri="{BB962C8B-B14F-4D97-AF65-F5344CB8AC3E}">
        <p14:creationId xmlns:p14="http://schemas.microsoft.com/office/powerpoint/2010/main" xmlns="" val="3542267304"/>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3E27217-7E20-4287-BEDA-E704CA309E53}"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63A3F5C-8FB4-4416-9D6F-1B4C741E8AA5}" type="slidenum">
              <a:rPr altLang="en-US"/>
              <a:pPr/>
              <a:t>‹#›</a:t>
            </a:fld>
            <a:endParaRPr lang="zh-CN" altLang="en-US"/>
          </a:p>
        </p:txBody>
      </p:sp>
    </p:spTree>
    <p:extLst>
      <p:ext uri="{BB962C8B-B14F-4D97-AF65-F5344CB8AC3E}">
        <p14:creationId xmlns:p14="http://schemas.microsoft.com/office/powerpoint/2010/main" xmlns="" val="3181898975"/>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16E552-7023-4137-ABF5-269DD321F1DA}"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29C4813F-EF39-481C-AA9A-4B25F534ACDF}" type="slidenum">
              <a:rPr altLang="en-US"/>
              <a:pPr/>
              <a:t>‹#›</a:t>
            </a:fld>
            <a:endParaRPr lang="zh-CN" altLang="en-US"/>
          </a:p>
        </p:txBody>
      </p:sp>
    </p:spTree>
    <p:extLst>
      <p:ext uri="{BB962C8B-B14F-4D97-AF65-F5344CB8AC3E}">
        <p14:creationId xmlns:p14="http://schemas.microsoft.com/office/powerpoint/2010/main" xmlns="" val="926045548"/>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31188D52-E496-4A98-A1BE-33849EEB4CA8}"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54A645D3-379C-4219-8CFF-0E2A8BC4BF8A}" type="slidenum">
              <a:rPr altLang="en-US"/>
              <a:pPr/>
              <a:t>‹#›</a:t>
            </a:fld>
            <a:endParaRPr lang="zh-CN" altLang="en-US"/>
          </a:p>
        </p:txBody>
      </p:sp>
    </p:spTree>
    <p:extLst>
      <p:ext uri="{BB962C8B-B14F-4D97-AF65-F5344CB8AC3E}">
        <p14:creationId xmlns:p14="http://schemas.microsoft.com/office/powerpoint/2010/main" xmlns="" val="11621695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5C2EB96-B1D0-4193-9B2F-B6CC3B71F30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A79353EF-05A3-4406-9501-A92A6BF54CDF}" type="slidenum">
              <a:rPr altLang="en-US"/>
              <a:pPr/>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3E27217-7E20-4287-BEDA-E704CA309E53}"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63A3F5C-8FB4-4416-9D6F-1B4C741E8AA5}" type="slidenum">
              <a:rPr altLang="en-US"/>
              <a:pPr/>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16E552-7023-4137-ABF5-269DD321F1DA}"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29C4813F-EF39-481C-AA9A-4B25F534ACDF}" type="slidenum">
              <a:rPr altLang="en-US"/>
              <a:pPr/>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31188D52-E496-4A98-A1BE-33849EEB4CA8}"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54A645D3-379C-4219-8CFF-0E2A8BC4BF8A}" type="slidenum">
              <a:rPr altLang="en-US"/>
              <a:pPr/>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2439AC7-3B0F-4525-9582-63807B85900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873E94FF-4812-4E6E-9F2C-6D4167C3FAE4}" type="slidenum">
              <a:rPr altLang="en-US"/>
              <a:pPr/>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A28894B-D919-4D6B-9641-DAB28AE06F0E}"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DC434D1-21BF-4A13-83BE-AC7C4412ED29}" type="slidenum">
              <a:rPr altLang="en-US"/>
              <a:pPr/>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057975B-B17B-4353-8CD0-CAD4D24877F4}"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D42E55F0-606F-4104-9A87-F65D9FD8EC75}" type="slidenum">
              <a:rPr altLang="en-US"/>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C7D1195B-376E-42A4-A136-2890D577FFFB}" type="datetimeFigureOut">
              <a:rPr lang="zh-CN" altLang="en-US"/>
              <a:pPr>
                <a:defRPr/>
              </a:pPr>
              <a:t>2018/10/6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68E858E5-1D53-4EAE-B07A-E758BCEFA9C9}" type="slidenum">
              <a:rPr altLang="en-US"/>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C7D1195B-376E-42A4-A136-2890D577FFF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68E858E5-1D53-4EAE-B07A-E758BCEFA9C9}" type="slidenum">
              <a:rPr altLang="en-US"/>
              <a:pPr/>
              <a:t>‹#›</a:t>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75B7C1A3-1C84-489E-B91B-202C2EA3139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A237A701-F37A-47A1-8EE6-65DCC25C4DC3}" type="slidenum">
              <a:rPr altLang="en-US"/>
              <a:pPr/>
              <a:t>‹#›</a:t>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059A3CFF-1BA3-4EBE-9FF1-E98D7C138619}"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0E20EE2E-9FD3-422A-A68E-B01A1233742C}" type="slidenum">
              <a:rPr altLang="en-US"/>
              <a:pPr/>
              <a:t>‹#›</a:t>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3BEB020-42DF-476C-A64E-9C7A80940FC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8248B762-AAEB-415E-A63A-85D541F5720F}" type="slidenum">
              <a:rPr altLang="en-US"/>
              <a:pPr/>
              <a:t>‹#›</a:t>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DD3D2DE-E360-4470-B341-8A54E994C78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1FFC5D6E-1D97-426E-9F8B-6D43CB9FFE45}" type="slidenum">
              <a:rPr altLang="en-US"/>
              <a:pPr/>
              <a:t>‹#›</a:t>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5C2EB96-B1D0-4193-9B2F-B6CC3B71F30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A79353EF-05A3-4406-9501-A92A6BF54CDF}" type="slidenum">
              <a:rPr altLang="en-US"/>
              <a:pPr/>
              <a:t>‹#›</a:t>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3E27217-7E20-4287-BEDA-E704CA309E53}"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63A3F5C-8FB4-4416-9D6F-1B4C741E8AA5}" type="slidenum">
              <a:rPr altLang="en-US"/>
              <a:pPr/>
              <a:t>‹#›</a:t>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16E552-7023-4137-ABF5-269DD321F1DA}"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29C4813F-EF39-481C-AA9A-4B25F534ACDF}" type="slidenum">
              <a:rPr altLang="en-US"/>
              <a:pPr/>
              <a:t>‹#›</a:t>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31188D52-E496-4A98-A1BE-33849EEB4CA8}"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54A645D3-379C-4219-8CFF-0E2A8BC4BF8A}" type="slidenum">
              <a:rPr altLang="en-US"/>
              <a:pPr/>
              <a:t>‹#›</a:t>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2439AC7-3B0F-4525-9582-63807B85900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873E94FF-4812-4E6E-9F2C-6D4167C3FAE4}" type="slidenum">
              <a:rPr altLang="en-US"/>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75B7C1A3-1C84-489E-B91B-202C2EA3139B}" type="datetimeFigureOut">
              <a:rPr lang="zh-CN" altLang="en-US"/>
              <a:pPr>
                <a:defRPr/>
              </a:pPr>
              <a:t>2018/10/6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A237A701-F37A-47A1-8EE6-65DCC25C4DC3}" type="slidenum">
              <a:rPr altLang="en-US"/>
              <a:pPr/>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A28894B-D919-4D6B-9641-DAB28AE06F0E}"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DC434D1-21BF-4A13-83BE-AC7C4412ED29}" type="slidenum">
              <a:rPr altLang="en-US"/>
              <a:pPr/>
              <a:t>‹#›</a:t>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057975B-B17B-4353-8CD0-CAD4D24877F4}"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D42E55F0-606F-4104-9A87-F65D9FD8EC75}" type="slidenum">
              <a:rPr altLang="en-US"/>
              <a:pPr/>
              <a:t>‹#›</a:t>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C7D1195B-376E-42A4-A136-2890D577FFF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68E858E5-1D53-4EAE-B07A-E758BCEFA9C9}" type="slidenum">
              <a:rPr altLang="en-US"/>
              <a:pPr/>
              <a:t>‹#›</a:t>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75B7C1A3-1C84-489E-B91B-202C2EA3139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A237A701-F37A-47A1-8EE6-65DCC25C4DC3}" type="slidenum">
              <a:rPr altLang="en-US"/>
              <a:pPr/>
              <a:t>‹#›</a:t>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059A3CFF-1BA3-4EBE-9FF1-E98D7C138619}"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0E20EE2E-9FD3-422A-A68E-B01A1233742C}" type="slidenum">
              <a:rPr altLang="en-US"/>
              <a:pPr/>
              <a:t>‹#›</a:t>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3BEB020-42DF-476C-A64E-9C7A80940FC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8248B762-AAEB-415E-A63A-85D541F5720F}" type="slidenum">
              <a:rPr altLang="en-US"/>
              <a:pPr/>
              <a:t>‹#›</a:t>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DD3D2DE-E360-4470-B341-8A54E994C78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1FFC5D6E-1D97-426E-9F8B-6D43CB9FFE45}" type="slidenum">
              <a:rPr altLang="en-US"/>
              <a:pPr/>
              <a:t>‹#›</a:t>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5C2EB96-B1D0-4193-9B2F-B6CC3B71F30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A79353EF-05A3-4406-9501-A92A6BF54CDF}" type="slidenum">
              <a:rPr altLang="en-US"/>
              <a:pPr/>
              <a:t>‹#›</a:t>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3E27217-7E20-4287-BEDA-E704CA309E53}"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63A3F5C-8FB4-4416-9D6F-1B4C741E8AA5}" type="slidenum">
              <a:rPr altLang="en-US"/>
              <a:pPr/>
              <a:t>‹#›</a:t>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16E552-7023-4137-ABF5-269DD321F1DA}"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29C4813F-EF39-481C-AA9A-4B25F534ACDF}" type="slidenum">
              <a:rPr altLang="en-US"/>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059A3CFF-1BA3-4EBE-9FF1-E98D7C138619}" type="datetimeFigureOut">
              <a:rPr lang="zh-CN" altLang="en-US"/>
              <a:pPr>
                <a:defRPr/>
              </a:pPr>
              <a:t>2018/10/6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0E20EE2E-9FD3-422A-A68E-B01A1233742C}" type="slidenum">
              <a:rPr altLang="en-US"/>
              <a:pPr/>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31188D52-E496-4A98-A1BE-33849EEB4CA8}"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54A645D3-379C-4219-8CFF-0E2A8BC4BF8A}" type="slidenum">
              <a:rPr altLang="en-US"/>
              <a:pPr/>
              <a:t>‹#›</a:t>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2439AC7-3B0F-4525-9582-63807B85900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873E94FF-4812-4E6E-9F2C-6D4167C3FAE4}" type="slidenum">
              <a:rPr altLang="en-US"/>
              <a:pPr/>
              <a:t>‹#›</a:t>
            </a:fld>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A28894B-D919-4D6B-9641-DAB28AE06F0E}"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DC434D1-21BF-4A13-83BE-AC7C4412ED29}" type="slidenum">
              <a:rPr altLang="en-US"/>
              <a:pPr/>
              <a:t>‹#›</a:t>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057975B-B17B-4353-8CD0-CAD4D24877F4}"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D42E55F0-606F-4104-9A87-F65D9FD8EC75}" type="slidenum">
              <a:rPr altLang="en-US"/>
              <a:pPr/>
              <a:t>‹#›</a:t>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C7D1195B-376E-42A4-A136-2890D577FFF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68E858E5-1D53-4EAE-B07A-E758BCEFA9C9}" type="slidenum">
              <a:rPr altLang="en-US"/>
              <a:pPr/>
              <a:t>‹#›</a:t>
            </a:fld>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75B7C1A3-1C84-489E-B91B-202C2EA3139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A237A701-F37A-47A1-8EE6-65DCC25C4DC3}" type="slidenum">
              <a:rPr altLang="en-US"/>
              <a:pPr/>
              <a:t>‹#›</a:t>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059A3CFF-1BA3-4EBE-9FF1-E98D7C138619}"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0E20EE2E-9FD3-422A-A68E-B01A1233742C}" type="slidenum">
              <a:rPr altLang="en-US"/>
              <a:pPr/>
              <a:t>‹#›</a:t>
            </a:fld>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3BEB020-42DF-476C-A64E-9C7A80940FC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8248B762-AAEB-415E-A63A-85D541F5720F}" type="slidenum">
              <a:rPr altLang="en-US"/>
              <a:pPr/>
              <a:t>‹#›</a:t>
            </a:fld>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DD3D2DE-E360-4470-B341-8A54E994C78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1FFC5D6E-1D97-426E-9F8B-6D43CB9FFE45}" type="slidenum">
              <a:rPr altLang="en-US"/>
              <a:pPr/>
              <a:t>‹#›</a:t>
            </a:fld>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5C2EB96-B1D0-4193-9B2F-B6CC3B71F30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A79353EF-05A3-4406-9501-A92A6BF54CDF}" type="slidenum">
              <a:rPr altLang="en-US"/>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3BEB020-42DF-476C-A64E-9C7A80940FC7}" type="datetimeFigureOut">
              <a:rPr lang="zh-CN" altLang="en-US"/>
              <a:pPr>
                <a:defRPr/>
              </a:pPr>
              <a:t>2018/10/6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8248B762-AAEB-415E-A63A-85D541F5720F}" type="slidenum">
              <a:rPr altLang="en-US"/>
              <a:pPr/>
              <a:t>‹#›</a:t>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3E27217-7E20-4287-BEDA-E704CA309E53}"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63A3F5C-8FB4-4416-9D6F-1B4C741E8AA5}" type="slidenum">
              <a:rPr altLang="en-US"/>
              <a:pPr/>
              <a:t>‹#›</a:t>
            </a:fld>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16E552-7023-4137-ABF5-269DD321F1DA}"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29C4813F-EF39-481C-AA9A-4B25F534ACDF}" type="slidenum">
              <a:rPr altLang="en-US"/>
              <a:pPr/>
              <a:t>‹#›</a:t>
            </a:fld>
            <a:endParaRPr lang="zh-CN"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31188D52-E496-4A98-A1BE-33849EEB4CA8}"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54A645D3-379C-4219-8CFF-0E2A8BC4BF8A}" type="slidenum">
              <a:rPr altLang="en-US"/>
              <a:pPr/>
              <a:t>‹#›</a:t>
            </a:fld>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2439AC7-3B0F-4525-9582-63807B85900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873E94FF-4812-4E6E-9F2C-6D4167C3FAE4}" type="slidenum">
              <a:rPr altLang="en-US"/>
              <a:pPr/>
              <a:t>‹#›</a:t>
            </a:fld>
            <a:endParaRPr lang="zh-CN"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A28894B-D919-4D6B-9641-DAB28AE06F0E}"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DC434D1-21BF-4A13-83BE-AC7C4412ED29}" type="slidenum">
              <a:rPr altLang="en-US"/>
              <a:pPr/>
              <a:t>‹#›</a:t>
            </a:fld>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057975B-B17B-4353-8CD0-CAD4D24877F4}"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D42E55F0-606F-4104-9A87-F65D9FD8EC75}" type="slidenum">
              <a:rPr altLang="en-US"/>
              <a:pPr/>
              <a:t>‹#›</a:t>
            </a:fld>
            <a:endParaRPr lang="zh-CN"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C7D1195B-376E-42A4-A136-2890D577FFF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68E858E5-1D53-4EAE-B07A-E758BCEFA9C9}" type="slidenum">
              <a:rPr altLang="en-US"/>
              <a:pPr/>
              <a:t>‹#›</a:t>
            </a:fld>
            <a:endParaRPr lang="zh-CN" alt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75B7C1A3-1C84-489E-B91B-202C2EA3139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A237A701-F37A-47A1-8EE6-65DCC25C4DC3}" type="slidenum">
              <a:rPr altLang="en-US"/>
              <a:pPr/>
              <a:t>‹#›</a:t>
            </a:fld>
            <a:endParaRPr lang="zh-CN" alt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059A3CFF-1BA3-4EBE-9FF1-E98D7C138619}"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0E20EE2E-9FD3-422A-A68E-B01A1233742C}" type="slidenum">
              <a:rPr altLang="en-US"/>
              <a:pPr/>
              <a:t>‹#›</a:t>
            </a:fld>
            <a:endParaRPr lang="zh-CN" alt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3BEB020-42DF-476C-A64E-9C7A80940FC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8248B762-AAEB-415E-A63A-85D541F5720F}" type="slidenum">
              <a:rPr altLang="en-US"/>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DD3D2DE-E360-4470-B341-8A54E994C78B}" type="datetimeFigureOut">
              <a:rPr lang="zh-CN" altLang="en-US"/>
              <a:pPr>
                <a:defRPr/>
              </a:pPr>
              <a:t>2018/10/6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1FFC5D6E-1D97-426E-9F8B-6D43CB9FFE45}" type="slidenum">
              <a:rPr altLang="en-US"/>
              <a:pPr/>
              <a:t>‹#›</a:t>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DD3D2DE-E360-4470-B341-8A54E994C78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1FFC5D6E-1D97-426E-9F8B-6D43CB9FFE45}" type="slidenum">
              <a:rPr altLang="en-US"/>
              <a:pPr/>
              <a:t>‹#›</a:t>
            </a:fld>
            <a:endParaRPr lang="zh-CN" alt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5C2EB96-B1D0-4193-9B2F-B6CC3B71F30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A79353EF-05A3-4406-9501-A92A6BF54CDF}" type="slidenum">
              <a:rPr altLang="en-US"/>
              <a:pPr/>
              <a:t>‹#›</a:t>
            </a:fld>
            <a:endParaRPr lang="zh-CN" alt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3E27217-7E20-4287-BEDA-E704CA309E53}"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63A3F5C-8FB4-4416-9D6F-1B4C741E8AA5}" type="slidenum">
              <a:rPr altLang="en-US"/>
              <a:pPr/>
              <a:t>‹#›</a:t>
            </a:fld>
            <a:endParaRPr lang="zh-CN" alt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16E552-7023-4137-ABF5-269DD321F1DA}"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29C4813F-EF39-481C-AA9A-4B25F534ACDF}" type="slidenum">
              <a:rPr altLang="en-US"/>
              <a:pPr/>
              <a:t>‹#›</a:t>
            </a:fld>
            <a:endParaRPr lang="zh-CN" alt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31188D52-E496-4A98-A1BE-33849EEB4CA8}"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54A645D3-379C-4219-8CFF-0E2A8BC4BF8A}" type="slidenum">
              <a:rPr altLang="en-US"/>
              <a:pPr/>
              <a:t>‹#›</a:t>
            </a:fld>
            <a:endParaRPr lang="zh-CN" alt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2439AC7-3B0F-4525-9582-63807B85900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873E94FF-4812-4E6E-9F2C-6D4167C3FAE4}" type="slidenum">
              <a:rPr altLang="en-US"/>
              <a:pPr/>
              <a:t>‹#›</a:t>
            </a:fld>
            <a:endParaRPr lang="zh-CN" alt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A28894B-D919-4D6B-9641-DAB28AE06F0E}"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DC434D1-21BF-4A13-83BE-AC7C4412ED29}" type="slidenum">
              <a:rPr altLang="en-US"/>
              <a:pPr/>
              <a:t>‹#›</a:t>
            </a:fld>
            <a:endParaRPr lang="zh-CN" alt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057975B-B17B-4353-8CD0-CAD4D24877F4}"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D42E55F0-606F-4104-9A87-F65D9FD8EC75}" type="slidenum">
              <a:rPr altLang="en-US"/>
              <a:pPr/>
              <a:t>‹#›</a:t>
            </a:fld>
            <a:endParaRPr lang="zh-CN" alt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C7D1195B-376E-42A4-A136-2890D577FFF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68E858E5-1D53-4EAE-B07A-E758BCEFA9C9}" type="slidenum">
              <a:rPr altLang="en-US"/>
              <a:pPr/>
              <a:t>‹#›</a:t>
            </a:fld>
            <a:endParaRPr lang="zh-CN" alt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75B7C1A3-1C84-489E-B91B-202C2EA3139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A237A701-F37A-47A1-8EE6-65DCC25C4DC3}" type="slidenum">
              <a:rPr altLang="en-US"/>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5C2EB96-B1D0-4193-9B2F-B6CC3B71F30B}" type="datetimeFigureOut">
              <a:rPr lang="zh-CN" altLang="en-US"/>
              <a:pPr>
                <a:defRPr/>
              </a:pPr>
              <a:t>2018/10/6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A79353EF-05A3-4406-9501-A92A6BF54CDF}" type="slidenum">
              <a:rPr altLang="en-US"/>
              <a:pPr/>
              <a:t>‹#›</a:t>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059A3CFF-1BA3-4EBE-9FF1-E98D7C138619}"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0E20EE2E-9FD3-422A-A68E-B01A1233742C}" type="slidenum">
              <a:rPr altLang="en-US"/>
              <a:pPr/>
              <a:t>‹#›</a:t>
            </a:fld>
            <a:endParaRPr lang="zh-CN" alt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3BEB020-42DF-476C-A64E-9C7A80940FC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8248B762-AAEB-415E-A63A-85D541F5720F}" type="slidenum">
              <a:rPr altLang="en-US"/>
              <a:pPr/>
              <a:t>‹#›</a:t>
            </a:fld>
            <a:endParaRPr lang="zh-CN" alt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DD3D2DE-E360-4470-B341-8A54E994C78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1FFC5D6E-1D97-426E-9F8B-6D43CB9FFE45}" type="slidenum">
              <a:rPr altLang="en-US"/>
              <a:pPr/>
              <a:t>‹#›</a:t>
            </a:fld>
            <a:endParaRPr lang="zh-CN" alt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5C2EB96-B1D0-4193-9B2F-B6CC3B71F30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A79353EF-05A3-4406-9501-A92A6BF54CDF}" type="slidenum">
              <a:rPr altLang="en-US"/>
              <a:pPr/>
              <a:t>‹#›</a:t>
            </a:fld>
            <a:endParaRPr lang="zh-CN" alt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3E27217-7E20-4287-BEDA-E704CA309E53}"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63A3F5C-8FB4-4416-9D6F-1B4C741E8AA5}" type="slidenum">
              <a:rPr altLang="en-US"/>
              <a:pPr/>
              <a:t>‹#›</a:t>
            </a:fld>
            <a:endParaRPr lang="zh-CN" alt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16E552-7023-4137-ABF5-269DD321F1DA}"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29C4813F-EF39-481C-AA9A-4B25F534ACDF}" type="slidenum">
              <a:rPr altLang="en-US"/>
              <a:pPr/>
              <a:t>‹#›</a:t>
            </a:fld>
            <a:endParaRPr lang="zh-CN" alt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31188D52-E496-4A98-A1BE-33849EEB4CA8}"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54A645D3-379C-4219-8CFF-0E2A8BC4BF8A}" type="slidenum">
              <a:rPr altLang="en-US"/>
              <a:pPr/>
              <a:t>‹#›</a:t>
            </a:fld>
            <a:endParaRPr lang="zh-CN" alt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2439AC7-3B0F-4525-9582-63807B85900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873E94FF-4812-4E6E-9F2C-6D4167C3FAE4}" type="slidenum">
              <a:rPr altLang="en-US"/>
              <a:pPr/>
              <a:t>‹#›</a:t>
            </a:fld>
            <a:endParaRPr lang="zh-CN" alt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A28894B-D919-4D6B-9641-DAB28AE06F0E}"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DC434D1-21BF-4A13-83BE-AC7C4412ED29}" type="slidenum">
              <a:rPr altLang="en-US"/>
              <a:pPr/>
              <a:t>‹#›</a:t>
            </a:fld>
            <a:endParaRPr lang="zh-CN" alt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057975B-B17B-4353-8CD0-CAD4D24877F4}"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D42E55F0-606F-4104-9A87-F65D9FD8EC75}" type="slidenum">
              <a:rPr altLang="en-US"/>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theme" Target="../theme/theme27.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C553E76D-44DC-43A7-9135-00AB39F78CD2}" type="datetimeFigureOut">
              <a:rPr lang="zh-CN" altLang="en-US"/>
              <a:pPr>
                <a:defRPr/>
              </a:pPr>
              <a:t>2018/10/6</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E57994FA-E6EB-4EC0-97C1-CF8C556604F8}"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C553E76D-44DC-43A7-9135-00AB39F78CD2}"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E57994FA-E6EB-4EC0-97C1-CF8C556604F8}"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C553E76D-44DC-43A7-9135-00AB39F78CD2}"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E57994FA-E6EB-4EC0-97C1-CF8C556604F8}"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C553E76D-44DC-43A7-9135-00AB39F78CD2}"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E57994FA-E6EB-4EC0-97C1-CF8C556604F8}"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C553E76D-44DC-43A7-9135-00AB39F78CD2}"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E57994FA-E6EB-4EC0-97C1-CF8C556604F8}"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C553E76D-44DC-43A7-9135-00AB39F78CD2}"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E57994FA-E6EB-4EC0-97C1-CF8C556604F8}"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C553E76D-44DC-43A7-9135-00AB39F78CD2}"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E57994FA-E6EB-4EC0-97C1-CF8C556604F8}"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C553E76D-44DC-43A7-9135-00AB39F78CD2}"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E57994FA-E6EB-4EC0-97C1-CF8C556604F8}"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C553E76D-44DC-43A7-9135-00AB39F78CD2}"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E57994FA-E6EB-4EC0-97C1-CF8C556604F8}"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C553E76D-44DC-43A7-9135-00AB39F78CD2}"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E57994FA-E6EB-4EC0-97C1-CF8C556604F8}"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 id="2147483907"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C553E76D-44DC-43A7-9135-00AB39F78CD2}"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E57994FA-E6EB-4EC0-97C1-CF8C556604F8}"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C553E76D-44DC-43A7-9135-00AB39F78CD2}"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E57994FA-E6EB-4EC0-97C1-CF8C556604F8}"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C553E76D-44DC-43A7-9135-00AB39F78CD2}"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E57994FA-E6EB-4EC0-97C1-CF8C556604F8}"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 id="2147483933"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C553E76D-44DC-43A7-9135-00AB39F78CD2}"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E57994FA-E6EB-4EC0-97C1-CF8C556604F8}"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 id="2147483946"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C553E76D-44DC-43A7-9135-00AB39F78CD2}"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E57994FA-E6EB-4EC0-97C1-CF8C556604F8}"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 id="2147483959"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0654D521-FCEE-4EB4-8AD9-0C53A910C11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F59F4091-EEF9-4313-B480-8F01D7E5A785}"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C553E76D-44DC-43A7-9135-00AB39F78CD2}"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E57994FA-E6EB-4EC0-97C1-CF8C556604F8}" type="slidenum">
              <a:rPr altLang="en-US"/>
              <a:pPr/>
              <a:t>‹#›</a:t>
            </a:fld>
            <a:endParaRPr lang="zh-CN" altLang="en-US"/>
          </a:p>
        </p:txBody>
      </p:sp>
    </p:spTree>
    <p:extLst>
      <p:ext uri="{BB962C8B-B14F-4D97-AF65-F5344CB8AC3E}">
        <p14:creationId xmlns:p14="http://schemas.microsoft.com/office/powerpoint/2010/main" xmlns="" val="4100200210"/>
      </p:ext>
    </p:extLst>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 id="2147483998"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C553E76D-44DC-43A7-9135-00AB39F78CD2}"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E57994FA-E6EB-4EC0-97C1-CF8C556604F8}" type="slidenum">
              <a:rPr altLang="en-US"/>
              <a:pPr/>
              <a:t>‹#›</a:t>
            </a:fld>
            <a:endParaRPr lang="zh-CN" altLang="en-US"/>
          </a:p>
        </p:txBody>
      </p:sp>
    </p:spTree>
    <p:extLst>
      <p:ext uri="{BB962C8B-B14F-4D97-AF65-F5344CB8AC3E}">
        <p14:creationId xmlns:p14="http://schemas.microsoft.com/office/powerpoint/2010/main" xmlns="" val="3541038146"/>
      </p:ext>
    </p:extLst>
  </p:cSld>
  <p:clrMap bg1="lt1" tx1="dk1" bg2="lt2" tx2="dk2" accent1="accent1" accent2="accent2" accent3="accent3" accent4="accent4" accent5="accent5" accent6="accent6" hlink="hlink" folHlink="folHlink"/>
  <p:sldLayoutIdLst>
    <p:sldLayoutId id="2147484000" r:id="rId1"/>
    <p:sldLayoutId id="2147484001" r:id="rId2"/>
    <p:sldLayoutId id="2147484002" r:id="rId3"/>
    <p:sldLayoutId id="2147484003" r:id="rId4"/>
    <p:sldLayoutId id="2147484004" r:id="rId5"/>
    <p:sldLayoutId id="2147484005" r:id="rId6"/>
    <p:sldLayoutId id="2147484006" r:id="rId7"/>
    <p:sldLayoutId id="2147484007" r:id="rId8"/>
    <p:sldLayoutId id="2147484008" r:id="rId9"/>
    <p:sldLayoutId id="2147484009" r:id="rId10"/>
    <p:sldLayoutId id="2147484010" r:id="rId11"/>
    <p:sldLayoutId id="2147484011"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C553E76D-44DC-43A7-9135-00AB39F78CD2}"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E57994FA-E6EB-4EC0-97C1-CF8C556604F8}" type="slidenum">
              <a:rPr altLang="en-US"/>
              <a:pPr/>
              <a:t>‹#›</a:t>
            </a:fld>
            <a:endParaRPr lang="zh-CN" altLang="en-US"/>
          </a:p>
        </p:txBody>
      </p:sp>
    </p:spTree>
    <p:extLst>
      <p:ext uri="{BB962C8B-B14F-4D97-AF65-F5344CB8AC3E}">
        <p14:creationId xmlns:p14="http://schemas.microsoft.com/office/powerpoint/2010/main" xmlns="" val="4279378382"/>
      </p:ext>
    </p:extLst>
  </p:cSld>
  <p:clrMap bg1="lt1" tx1="dk1" bg2="lt2" tx2="dk2" accent1="accent1" accent2="accent2" accent3="accent3" accent4="accent4" accent5="accent5" accent6="accent6" hlink="hlink" folHlink="folHlink"/>
  <p:sldLayoutIdLst>
    <p:sldLayoutId id="2147484013" r:id="rId1"/>
    <p:sldLayoutId id="2147484014" r:id="rId2"/>
    <p:sldLayoutId id="2147484015" r:id="rId3"/>
    <p:sldLayoutId id="2147484016" r:id="rId4"/>
    <p:sldLayoutId id="2147484017" r:id="rId5"/>
    <p:sldLayoutId id="2147484018" r:id="rId6"/>
    <p:sldLayoutId id="2147484019" r:id="rId7"/>
    <p:sldLayoutId id="2147484020" r:id="rId8"/>
    <p:sldLayoutId id="2147484021" r:id="rId9"/>
    <p:sldLayoutId id="2147484022" r:id="rId10"/>
    <p:sldLayoutId id="2147484023" r:id="rId11"/>
    <p:sldLayoutId id="2147484024"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C553E76D-44DC-43A7-9135-00AB39F78CD2}"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E57994FA-E6EB-4EC0-97C1-CF8C556604F8}" type="slidenum">
              <a:rPr altLang="en-US"/>
              <a:pPr/>
              <a:t>‹#›</a:t>
            </a:fld>
            <a:endParaRPr lang="zh-CN" altLang="en-US"/>
          </a:p>
        </p:txBody>
      </p:sp>
    </p:spTree>
    <p:extLst>
      <p:ext uri="{BB962C8B-B14F-4D97-AF65-F5344CB8AC3E}">
        <p14:creationId xmlns:p14="http://schemas.microsoft.com/office/powerpoint/2010/main" xmlns="" val="3081848135"/>
      </p:ext>
    </p:extLst>
  </p:cSld>
  <p:clrMap bg1="lt1" tx1="dk1" bg2="lt2" tx2="dk2" accent1="accent1" accent2="accent2" accent3="accent3" accent4="accent4" accent5="accent5" accent6="accent6" hlink="hlink" folHlink="folHlink"/>
  <p:sldLayoutIdLst>
    <p:sldLayoutId id="2147484026" r:id="rId1"/>
    <p:sldLayoutId id="2147484027" r:id="rId2"/>
    <p:sldLayoutId id="2147484028" r:id="rId3"/>
    <p:sldLayoutId id="2147484029" r:id="rId4"/>
    <p:sldLayoutId id="2147484030" r:id="rId5"/>
    <p:sldLayoutId id="2147484031" r:id="rId6"/>
    <p:sldLayoutId id="2147484032" r:id="rId7"/>
    <p:sldLayoutId id="2147484033" r:id="rId8"/>
    <p:sldLayoutId id="2147484034" r:id="rId9"/>
    <p:sldLayoutId id="2147484035" r:id="rId10"/>
    <p:sldLayoutId id="2147484036" r:id="rId11"/>
    <p:sldLayoutId id="2147484037"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C553E76D-44DC-43A7-9135-00AB39F78CD2}"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E57994FA-E6EB-4EC0-97C1-CF8C556604F8}"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C553E76D-44DC-43A7-9135-00AB39F78CD2}"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E57994FA-E6EB-4EC0-97C1-CF8C556604F8}"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C553E76D-44DC-43A7-9135-00AB39F78CD2}"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E57994FA-E6EB-4EC0-97C1-CF8C556604F8}"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C553E76D-44DC-43A7-9135-00AB39F78CD2}"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E57994FA-E6EB-4EC0-97C1-CF8C556604F8}"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C553E76D-44DC-43A7-9135-00AB39F78CD2}"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E57994FA-E6EB-4EC0-97C1-CF8C556604F8}"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C553E76D-44DC-43A7-9135-00AB39F78CD2}"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E57994FA-E6EB-4EC0-97C1-CF8C556604F8}"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C553E76D-44DC-43A7-9135-00AB39F78CD2}"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E57994FA-E6EB-4EC0-97C1-CF8C556604F8}"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U1%20Active%20reading%20(1).mp3" TargetMode="External"/><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66.xml"/><Relationship Id="rId6" Type="http://schemas.openxmlformats.org/officeDocument/2006/relationships/slide" Target="slide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09.mp3" TargetMode="Externa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50.xml"/><Relationship Id="rId6" Type="http://schemas.openxmlformats.org/officeDocument/2006/relationships/image" Target="../media/image6.png"/><Relationship Id="rId5" Type="http://schemas.openxmlformats.org/officeDocument/2006/relationships/slide" Target="slide23.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slide" Target="slide1.xml"/></Relationships>
</file>

<file path=ppt/slides/_rels/slide1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10.mp3" TargetMode="Externa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62.xml"/><Relationship Id="rId6" Type="http://schemas.openxmlformats.org/officeDocument/2006/relationships/image" Target="../media/image6.png"/><Relationship Id="rId5" Type="http://schemas.openxmlformats.org/officeDocument/2006/relationships/slide" Target="slide24.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slide" Target="slide1.xml"/></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11.mp3" TargetMode="Externa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38.xml"/><Relationship Id="rId6" Type="http://schemas.openxmlformats.org/officeDocument/2006/relationships/image" Target="../media/image6.png"/><Relationship Id="rId5" Type="http://schemas.openxmlformats.org/officeDocument/2006/relationships/slide" Target="slide25.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slide" Target="slide1.xml"/></Relationships>
</file>

<file path=ppt/slides/_rels/slide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12.mp3" TargetMode="Externa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6.xml"/><Relationship Id="rId6" Type="http://schemas.openxmlformats.org/officeDocument/2006/relationships/image" Target="../media/image6.png"/><Relationship Id="rId5" Type="http://schemas.openxmlformats.org/officeDocument/2006/relationships/slide" Target="slide26.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slide" Target="slide1.xml"/></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13.mp3" TargetMode="Externa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14.xml"/><Relationship Id="rId6" Type="http://schemas.openxmlformats.org/officeDocument/2006/relationships/image" Target="../media/image6.png"/><Relationship Id="rId5" Type="http://schemas.openxmlformats.org/officeDocument/2006/relationships/slide" Target="slide27.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slide" Target="slide1.xml"/></Relationships>
</file>

<file path=ppt/slides/_rels/slide1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7.png"/><Relationship Id="rId7" Type="http://schemas.openxmlformats.org/officeDocument/2006/relationships/slide" Target="slide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slide" Target="slide2.xml"/></Relationships>
</file>

<file path=ppt/slides/_rels/slide1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3.xml"/><Relationship Id="rId7" Type="http://schemas.openxmlformats.org/officeDocument/2006/relationships/slide" Target="slide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image" Target="../media/image7.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46.xml"/><Relationship Id="rId6" Type="http://schemas.openxmlformats.org/officeDocument/2006/relationships/slide" Target="slide2.xml"/><Relationship Id="rId5" Type="http://schemas.openxmlformats.org/officeDocument/2006/relationships/image" Target="../media/image8.png"/><Relationship Id="rId4" Type="http://schemas.openxmlformats.org/officeDocument/2006/relationships/slide" Target="slide4.xml"/><Relationship Id="rId9" Type="http://schemas.openxmlformats.org/officeDocument/2006/relationships/image" Target="../media/image5.png"/></Relationships>
</file>

<file path=ppt/slides/_rels/slide1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5.xml"/><Relationship Id="rId7" Type="http://schemas.openxmlformats.org/officeDocument/2006/relationships/slide" Target="slide1.xml"/><Relationship Id="rId2" Type="http://schemas.openxmlformats.org/officeDocument/2006/relationships/image" Target="../media/image1.jpeg"/><Relationship Id="rId1" Type="http://schemas.openxmlformats.org/officeDocument/2006/relationships/slideLayout" Target="../slideLayouts/slideLayout158.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6.xml"/><Relationship Id="rId7" Type="http://schemas.openxmlformats.org/officeDocument/2006/relationships/slide" Target="slide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1.xml"/><Relationship Id="rId7" Type="http://schemas.openxmlformats.org/officeDocument/2006/relationships/slide" Target="slide1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image" Target="../media/image4.png"/><Relationship Id="rId5" Type="http://schemas.openxmlformats.org/officeDocument/2006/relationships/hyperlink" Target="01.mp3" TargetMode="External"/><Relationship Id="rId10" Type="http://schemas.openxmlformats.org/officeDocument/2006/relationships/slide" Target="slide2.xml"/><Relationship Id="rId4" Type="http://schemas.openxmlformats.org/officeDocument/2006/relationships/image" Target="../media/image5.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7.xml"/><Relationship Id="rId7" Type="http://schemas.openxmlformats.org/officeDocument/2006/relationships/slide" Target="slide1.xml"/><Relationship Id="rId2" Type="http://schemas.openxmlformats.org/officeDocument/2006/relationships/image" Target="../media/image1.jpeg"/><Relationship Id="rId1" Type="http://schemas.openxmlformats.org/officeDocument/2006/relationships/slideLayout" Target="../slideLayouts/slideLayout170.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8.xml"/><Relationship Id="rId7" Type="http://schemas.openxmlformats.org/officeDocument/2006/relationships/slide" Target="slide1.xml"/><Relationship Id="rId2" Type="http://schemas.openxmlformats.org/officeDocument/2006/relationships/image" Target="../media/image1.jpeg"/><Relationship Id="rId1" Type="http://schemas.openxmlformats.org/officeDocument/2006/relationships/slideLayout" Target="../slideLayouts/slideLayout254.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9.xml"/><Relationship Id="rId7" Type="http://schemas.openxmlformats.org/officeDocument/2006/relationships/slide" Target="slide1.xml"/><Relationship Id="rId2" Type="http://schemas.openxmlformats.org/officeDocument/2006/relationships/image" Target="../media/image1.jpeg"/><Relationship Id="rId1" Type="http://schemas.openxmlformats.org/officeDocument/2006/relationships/slideLayout" Target="../slideLayouts/slideLayout24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10.xml"/><Relationship Id="rId7" Type="http://schemas.openxmlformats.org/officeDocument/2006/relationships/slide" Target="slide1.xml"/><Relationship Id="rId2" Type="http://schemas.openxmlformats.org/officeDocument/2006/relationships/image" Target="../media/image1.jpeg"/><Relationship Id="rId1" Type="http://schemas.openxmlformats.org/officeDocument/2006/relationships/slideLayout" Target="../slideLayouts/slideLayout230.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11.xml"/><Relationship Id="rId7" Type="http://schemas.openxmlformats.org/officeDocument/2006/relationships/slide" Target="slide1.xml"/><Relationship Id="rId2" Type="http://schemas.openxmlformats.org/officeDocument/2006/relationships/image" Target="../media/image1.jpeg"/><Relationship Id="rId1" Type="http://schemas.openxmlformats.org/officeDocument/2006/relationships/slideLayout" Target="../slideLayouts/slideLayout218.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12.xml"/><Relationship Id="rId7" Type="http://schemas.openxmlformats.org/officeDocument/2006/relationships/slide" Target="slide1.xml"/><Relationship Id="rId2" Type="http://schemas.openxmlformats.org/officeDocument/2006/relationships/image" Target="../media/image1.jpeg"/><Relationship Id="rId1" Type="http://schemas.openxmlformats.org/officeDocument/2006/relationships/slideLayout" Target="../slideLayouts/slideLayout206.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13.xml"/><Relationship Id="rId7" Type="http://schemas.openxmlformats.org/officeDocument/2006/relationships/slide" Target="slide1.xml"/><Relationship Id="rId2" Type="http://schemas.openxmlformats.org/officeDocument/2006/relationships/image" Target="../media/image1.jpeg"/><Relationship Id="rId1" Type="http://schemas.openxmlformats.org/officeDocument/2006/relationships/slideLayout" Target="../slideLayouts/slideLayout194.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14.xml"/><Relationship Id="rId7" Type="http://schemas.openxmlformats.org/officeDocument/2006/relationships/slide" Target="slide1.xml"/><Relationship Id="rId2" Type="http://schemas.openxmlformats.org/officeDocument/2006/relationships/image" Target="../media/image1.jpeg"/><Relationship Id="rId1" Type="http://schemas.openxmlformats.org/officeDocument/2006/relationships/slideLayout" Target="../slideLayouts/slideLayout18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 Target="slide29.xml"/><Relationship Id="rId7" Type="http://schemas.openxmlformats.org/officeDocument/2006/relationships/slide" Target="slide2.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slide" Target="slide49.xml"/><Relationship Id="rId5" Type="http://schemas.openxmlformats.org/officeDocument/2006/relationships/slide" Target="slide40.xml"/><Relationship Id="rId4" Type="http://schemas.openxmlformats.org/officeDocument/2006/relationships/slide" Target="slide34.xml"/></Relationships>
</file>

<file path=ppt/slides/_rels/slide2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 Target="slide30.xml"/><Relationship Id="rId7" Type="http://schemas.openxmlformats.org/officeDocument/2006/relationships/slide" Target="slide2.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28.xml"/><Relationship Id="rId4" Type="http://schemas.openxmlformats.org/officeDocument/2006/relationships/slide" Target="slide31.xml"/></Relationships>
</file>

<file path=ppt/slides/_rels/slide3.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42.xml"/><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34.xml"/><Relationship Id="rId6" Type="http://schemas.openxmlformats.org/officeDocument/2006/relationships/slide" Target="slide16.xml"/><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slide" Target="slide1.xml"/><Relationship Id="rId4" Type="http://schemas.openxmlformats.org/officeDocument/2006/relationships/hyperlink" Target="02.mp3" TargetMode="External"/><Relationship Id="rId9"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slide" Target="slide29.xml"/><Relationship Id="rId7"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slide" Target="slide29.xml"/><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7.pn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slide" Target="slide31.xml"/><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7.png"/><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slide" Target="slide31.xml"/><Relationship Id="rId7"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35.xml"/><Relationship Id="rId7"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slide" Target="slide28.xml"/><Relationship Id="rId5" Type="http://schemas.openxmlformats.org/officeDocument/2006/relationships/slide" Target="slide38.xml"/><Relationship Id="rId4" Type="http://schemas.openxmlformats.org/officeDocument/2006/relationships/slide" Target="slide36.xml"/><Relationship Id="rId9"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slide" Target="slide34.xml"/><Relationship Id="rId7"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slide" Target="slide34.xml"/><Relationship Id="rId7"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slide" Target="slide36.xml"/><Relationship Id="rId7"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slide" Target="slide34.xml"/><Relationship Id="rId7"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slide" Target="slide38.xml"/><Relationship Id="rId7"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 Target="slide44.xml"/><Relationship Id="rId7" Type="http://schemas.openxmlformats.org/officeDocument/2006/relationships/image" Target="../media/image6.png"/><Relationship Id="rId12"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22.xml"/><Relationship Id="rId6" Type="http://schemas.openxmlformats.org/officeDocument/2006/relationships/slide" Target="slide17.xml"/><Relationship Id="rId11" Type="http://schemas.openxmlformats.org/officeDocument/2006/relationships/slide" Target="slide1.xml"/><Relationship Id="rId5" Type="http://schemas.openxmlformats.org/officeDocument/2006/relationships/image" Target="../media/image2.png"/><Relationship Id="rId10" Type="http://schemas.openxmlformats.org/officeDocument/2006/relationships/image" Target="../media/image4.png"/><Relationship Id="rId4" Type="http://schemas.openxmlformats.org/officeDocument/2006/relationships/hyperlink" Target="03.mp3" TargetMode="External"/><Relationship Id="rId9" Type="http://schemas.openxmlformats.org/officeDocument/2006/relationships/slide" Target="slide2.xml"/></Relationships>
</file>

<file path=ppt/slides/_rels/slide4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 Target="slide41.xml"/><Relationship Id="rId7" Type="http://schemas.openxmlformats.org/officeDocument/2006/relationships/slide" Target="slide2.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28.xml"/><Relationship Id="rId4" Type="http://schemas.openxmlformats.org/officeDocument/2006/relationships/slide" Target="slide45.xml"/></Relationships>
</file>

<file path=ppt/slides/_rels/slide41.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42.xml"/><Relationship Id="rId7"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Layout" Target="../slideLayouts/slideLayout278.xml"/><Relationship Id="rId6" Type="http://schemas.openxmlformats.org/officeDocument/2006/relationships/slide" Target="slide41.xml"/><Relationship Id="rId5" Type="http://schemas.openxmlformats.org/officeDocument/2006/relationships/slide" Target="slide44.xml"/><Relationship Id="rId4" Type="http://schemas.openxmlformats.org/officeDocument/2006/relationships/slide" Target="slide43.xml"/><Relationship Id="rId9"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slide" Target="slide41.xml"/><Relationship Id="rId7"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Layout" Target="../slideLayouts/slideLayout290.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slide" Target="slide42.xml"/><Relationship Id="rId7"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Layout" Target="../slideLayouts/slideLayout30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slide" Target="slide42.xml"/><Relationship Id="rId7"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314.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46.xml"/><Relationship Id="rId7"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slide" Target="slide40.xml"/><Relationship Id="rId5" Type="http://schemas.openxmlformats.org/officeDocument/2006/relationships/slide" Target="slide48.xml"/><Relationship Id="rId4" Type="http://schemas.openxmlformats.org/officeDocument/2006/relationships/slide" Target="slide47.xml"/><Relationship Id="rId9"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slide" Target="slide45.xml"/><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7.png"/><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3" Type="http://schemas.openxmlformats.org/officeDocument/2006/relationships/slide" Target="slide45.xml"/><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7.png"/><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3" Type="http://schemas.openxmlformats.org/officeDocument/2006/relationships/slide" Target="slide45.xml"/><Relationship Id="rId7"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 Target="slide50.xml"/><Relationship Id="rId7"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slide" Target="slide28.xml"/><Relationship Id="rId5" Type="http://schemas.openxmlformats.org/officeDocument/2006/relationships/slide" Target="slide52.xml"/><Relationship Id="rId10" Type="http://schemas.openxmlformats.org/officeDocument/2006/relationships/image" Target="../media/image4.png"/><Relationship Id="rId4" Type="http://schemas.openxmlformats.org/officeDocument/2006/relationships/slide" Target="slide51.xml"/><Relationship Id="rId9" Type="http://schemas.openxmlformats.org/officeDocument/2006/relationships/slide" Target="slide2.xml"/></Relationships>
</file>

<file path=ppt/slides/_rels/slide5.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49.xml"/><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10.xml"/><Relationship Id="rId6" Type="http://schemas.openxmlformats.org/officeDocument/2006/relationships/slide" Target="slide18.xml"/><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slide" Target="slide1.xml"/><Relationship Id="rId4" Type="http://schemas.openxmlformats.org/officeDocument/2006/relationships/hyperlink" Target="04.mp3" TargetMode="External"/><Relationship Id="rId9"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slide" Target="slide49.xml"/><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7.png"/><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3" Type="http://schemas.openxmlformats.org/officeDocument/2006/relationships/slide" Target="slide49.xml"/><Relationship Id="rId7"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7.png"/><Relationship Id="rId4" Type="http://schemas.openxmlformats.org/officeDocument/2006/relationships/image" Target="../media/image5.png"/></Relationships>
</file>

<file path=ppt/slides/_rels/slide52.xml.rels><?xml version="1.0" encoding="UTF-8" standalone="yes"?>
<Relationships xmlns="http://schemas.openxmlformats.org/package/2006/relationships"><Relationship Id="rId3" Type="http://schemas.openxmlformats.org/officeDocument/2006/relationships/slide" Target="slide49.xml"/><Relationship Id="rId7"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05.mp3" TargetMode="Externa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98.xml"/><Relationship Id="rId6" Type="http://schemas.openxmlformats.org/officeDocument/2006/relationships/image" Target="../media/image6.png"/><Relationship Id="rId5" Type="http://schemas.openxmlformats.org/officeDocument/2006/relationships/slide" Target="slide19.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slide" Target="slide1.xm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06.mp3" TargetMode="Externa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20.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slide" Target="slide1.xml"/></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07.mp3" TargetMode="Externa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86.xml"/><Relationship Id="rId6" Type="http://schemas.openxmlformats.org/officeDocument/2006/relationships/image" Target="../media/image6.png"/><Relationship Id="rId5" Type="http://schemas.openxmlformats.org/officeDocument/2006/relationships/slide" Target="slide21.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slide" Target="slide1.xml"/></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08.mp3" TargetMode="Externa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74.xml"/><Relationship Id="rId6" Type="http://schemas.openxmlformats.org/officeDocument/2006/relationships/image" Target="../media/image6.png"/><Relationship Id="rId5" Type="http://schemas.openxmlformats.org/officeDocument/2006/relationships/slide" Target="slide22.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 name="内容占位符 1"/>
          <p:cNvSpPr>
            <a:spLocks noGrp="1"/>
          </p:cNvSpPr>
          <p:nvPr>
            <p:ph idx="4294967295"/>
          </p:nvPr>
        </p:nvSpPr>
        <p:spPr bwMode="auto">
          <a:xfrm>
            <a:off x="193970" y="704851"/>
            <a:ext cx="8748713" cy="1152524"/>
          </a:xfrm>
          <a:prstGeom prst="rect">
            <a:avLst/>
          </a:prstGeom>
          <a:noFill/>
          <a:ln>
            <a:miter lim="800000"/>
            <a:headEnd/>
            <a:tailEnd/>
          </a:ln>
        </p:spPr>
        <p:txBody>
          <a:bodyPr/>
          <a:lstStyle/>
          <a:p>
            <a:pPr marL="0" indent="0" algn="ctr" eaLnBrk="1" hangingPunct="1">
              <a:lnSpc>
                <a:spcPct val="150000"/>
              </a:lnSpc>
              <a:buSzPct val="120000"/>
              <a:buNone/>
            </a:pPr>
            <a:r>
              <a:rPr lang="en-US" altLang="zh-CN" sz="4400" b="1" dirty="0" smtClean="0">
                <a:latin typeface="Palatino Linotype" pitchFamily="18" charset="0"/>
                <a:ea typeface="宋体" pitchFamily="2" charset="-122"/>
              </a:rPr>
              <a:t>Catching crabs</a:t>
            </a:r>
            <a:endParaRPr lang="en-US" altLang="zh-CN" sz="4400"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14" name="图片 8" descr="音频">
            <a:hlinkClick r:id="rId3" action="ppaction://hlinkfile"/>
          </p:cNvPr>
          <p:cNvPicPr>
            <a:picLocks noChangeAspect="1" noChangeArrowheads="1"/>
          </p:cNvPicPr>
          <p:nvPr/>
        </p:nvPicPr>
        <p:blipFill>
          <a:blip r:embed="rId4" cstate="print"/>
          <a:srcRect/>
          <a:stretch>
            <a:fillRect/>
          </a:stretch>
        </p:blipFill>
        <p:spPr bwMode="auto">
          <a:xfrm>
            <a:off x="8469704" y="693379"/>
            <a:ext cx="476250" cy="533400"/>
          </a:xfrm>
          <a:prstGeom prst="rect">
            <a:avLst/>
          </a:prstGeom>
          <a:noFill/>
          <a:ln w="9525">
            <a:noFill/>
            <a:miter lim="800000"/>
            <a:headEnd/>
            <a:tailEnd/>
          </a:ln>
        </p:spPr>
      </p:pic>
      <p:pic>
        <p:nvPicPr>
          <p:cNvPr id="2050" name="Picture 2"/>
          <p:cNvPicPr>
            <a:picLocks noChangeAspect="1" noChangeArrowheads="1"/>
          </p:cNvPicPr>
          <p:nvPr/>
        </p:nvPicPr>
        <p:blipFill>
          <a:blip r:embed="rId5" cstate="print"/>
          <a:srcRect/>
          <a:stretch>
            <a:fillRect/>
          </a:stretch>
        </p:blipFill>
        <p:spPr bwMode="auto">
          <a:xfrm>
            <a:off x="200025" y="1822936"/>
            <a:ext cx="8741090" cy="4330213"/>
          </a:xfrm>
          <a:prstGeom prst="rect">
            <a:avLst/>
          </a:prstGeom>
          <a:noFill/>
          <a:ln w="9525">
            <a:noFill/>
            <a:miter lim="800000"/>
            <a:headEnd/>
            <a:tailEnd/>
          </a:ln>
          <a:effectLst/>
        </p:spPr>
      </p:pic>
      <p:pic>
        <p:nvPicPr>
          <p:cNvPr id="8"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8" name="内容占位符 1"/>
          <p:cNvSpPr>
            <a:spLocks noGrp="1"/>
          </p:cNvSpPr>
          <p:nvPr>
            <p:ph idx="4294967295"/>
          </p:nvPr>
        </p:nvSpPr>
        <p:spPr bwMode="auto">
          <a:xfrm>
            <a:off x="202044" y="1191493"/>
            <a:ext cx="8761845" cy="5541831"/>
          </a:xfrm>
          <a:prstGeom prst="rect">
            <a:avLst/>
          </a:prstGeom>
          <a:ln>
            <a:miter lim="800000"/>
            <a:headEnd/>
            <a:tailEnd/>
          </a:ln>
        </p:spPr>
        <p:txBody>
          <a:bodyPr/>
          <a:lstStyle/>
          <a:p>
            <a:pPr marL="0" indent="0" algn="just">
              <a:lnSpc>
                <a:spcPct val="125000"/>
              </a:lnSpc>
              <a:buNone/>
              <a:defRPr/>
            </a:pPr>
            <a:r>
              <a:rPr lang="en-US" altLang="zh-CN" sz="1800" dirty="0" smtClean="0">
                <a:solidFill>
                  <a:schemeClr val="hlink"/>
                </a:solidFill>
              </a:rPr>
              <a:t>20</a:t>
            </a:r>
            <a:r>
              <a:rPr lang="en-US" altLang="zh-CN" sz="2800" dirty="0" smtClean="0"/>
              <a:t> </a:t>
            </a:r>
            <a:r>
              <a:rPr lang="en-US" altLang="zh-CN" sz="2500" spc="-110" dirty="0" smtClean="0"/>
              <a:t>There was no </a:t>
            </a:r>
            <a:r>
              <a:rPr lang="en-US" altLang="zh-CN" sz="2500" spc="-110" dirty="0" smtClean="0">
                <a:hlinkClick r:id="" action="ppaction://noaction"/>
              </a:rPr>
              <a:t>surf</a:t>
            </a:r>
            <a:r>
              <a:rPr lang="en-US" altLang="zh-CN" sz="2500" spc="-110" dirty="0" smtClean="0"/>
              <a:t> on the </a:t>
            </a:r>
            <a:r>
              <a:rPr lang="en-US" altLang="zh-CN" sz="2500" spc="-110" dirty="0" smtClean="0">
                <a:hlinkClick r:id="" action="ppaction://noaction"/>
              </a:rPr>
              <a:t>coastal</a:t>
            </a:r>
            <a:r>
              <a:rPr lang="en-US" altLang="zh-CN" sz="2500" spc="-110" dirty="0" smtClean="0"/>
              <a:t> waters at that time of day, so it was a smooth half-hour ride until my father switched off the motor. “Let’s see if we get lucky,” he said, picked up a </a:t>
            </a:r>
            <a:r>
              <a:rPr lang="en-US" altLang="zh-CN" sz="2500" spc="-110" dirty="0" smtClean="0">
                <a:hlinkClick r:id="" action="ppaction://noaction"/>
              </a:rPr>
              <a:t>rusty</a:t>
            </a:r>
            <a:r>
              <a:rPr lang="en-US" altLang="zh-CN" sz="2500" spc="-110" dirty="0" smtClean="0"/>
              <a:t> </a:t>
            </a:r>
            <a:r>
              <a:rPr lang="en-US" altLang="zh-CN" sz="2500" spc="-110" dirty="0" smtClean="0">
                <a:hlinkClick r:id="" action="ppaction://noaction"/>
              </a:rPr>
              <a:t>mesh</a:t>
            </a:r>
            <a:r>
              <a:rPr lang="en-US" altLang="zh-CN" sz="2500" spc="-110" dirty="0" smtClean="0"/>
              <a:t> basket with a rope attached </a:t>
            </a:r>
            <a:r>
              <a:rPr lang="en-US" altLang="zh-CN" sz="2500" spc="40" dirty="0" smtClean="0"/>
              <a:t>and threw it into the sea.</a:t>
            </a:r>
          </a:p>
          <a:p>
            <a:pPr marL="0" indent="0" algn="just">
              <a:lnSpc>
                <a:spcPct val="125000"/>
              </a:lnSpc>
              <a:buNone/>
              <a:defRPr/>
            </a:pPr>
            <a:r>
              <a:rPr lang="en-US" altLang="zh-CN" sz="1800" dirty="0" smtClean="0">
                <a:solidFill>
                  <a:schemeClr val="hlink"/>
                </a:solidFill>
              </a:rPr>
              <a:t>21</a:t>
            </a:r>
            <a:r>
              <a:rPr lang="en-US" altLang="zh-CN" sz="2500" spc="-40" dirty="0" smtClean="0"/>
              <a:t> </a:t>
            </a:r>
            <a:r>
              <a:rPr lang="en-US" altLang="zh-CN" sz="2500" spc="-160" dirty="0" smtClean="0"/>
              <a:t>We waited a while, then my father stood up and said, “Give me a hand with </a:t>
            </a:r>
            <a:r>
              <a:rPr lang="en-US" altLang="zh-CN" sz="2500" spc="-40" dirty="0" smtClean="0"/>
              <a:t>this,” and we </a:t>
            </a:r>
            <a:r>
              <a:rPr lang="en-US" altLang="zh-CN" sz="2500" spc="-40" dirty="0" smtClean="0">
                <a:hlinkClick r:id="" action="ppaction://noaction"/>
              </a:rPr>
              <a:t>hauled up</a:t>
            </a:r>
            <a:r>
              <a:rPr lang="en-US" altLang="zh-CN" sz="2500" spc="-40" dirty="0" smtClean="0"/>
              <a:t> the crab cage onto the </a:t>
            </a:r>
            <a:r>
              <a:rPr lang="en-US" altLang="zh-CN" sz="2500" spc="-40" dirty="0" smtClean="0">
                <a:hlinkClick r:id="" action="ppaction://noaction"/>
              </a:rPr>
              <a:t>deck</a:t>
            </a:r>
            <a:r>
              <a:rPr lang="en-US" altLang="zh-CN" sz="2500" spc="-40" dirty="0" smtClean="0"/>
              <a:t>.</a:t>
            </a:r>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6152" name="图片 8" descr="音频">
            <a:hlinkClick r:id="rId3" action="ppaction://hlinkfile"/>
          </p:cNvPr>
          <p:cNvPicPr>
            <a:picLocks noChangeAspect="1" noChangeArrowheads="1"/>
          </p:cNvPicPr>
          <p:nvPr/>
        </p:nvPicPr>
        <p:blipFill>
          <a:blip r:embed="rId4" cstate="print"/>
          <a:srcRect/>
          <a:stretch>
            <a:fillRect/>
          </a:stretch>
        </p:blipFill>
        <p:spPr bwMode="auto">
          <a:xfrm>
            <a:off x="8469704" y="693379"/>
            <a:ext cx="476250" cy="533400"/>
          </a:xfrm>
          <a:prstGeom prst="rect">
            <a:avLst/>
          </a:prstGeom>
          <a:noFill/>
          <a:ln w="9525">
            <a:noFill/>
            <a:miter lim="800000"/>
            <a:headEnd/>
            <a:tailEnd/>
          </a:ln>
        </p:spPr>
      </p:pic>
      <p:pic>
        <p:nvPicPr>
          <p:cNvPr id="6153" name="图片 10">
            <a:hlinkClick r:id="rId5" action="ppaction://hlinksldjump"/>
          </p:cNvPr>
          <p:cNvPicPr>
            <a:picLocks noChangeAspect="1"/>
          </p:cNvPicPr>
          <p:nvPr/>
        </p:nvPicPr>
        <p:blipFill>
          <a:blip r:embed="rId6" cstate="print"/>
          <a:srcRect/>
          <a:stretch>
            <a:fillRect/>
          </a:stretch>
        </p:blipFill>
        <p:spPr bwMode="auto">
          <a:xfrm>
            <a:off x="8064123" y="6092825"/>
            <a:ext cx="879475" cy="539750"/>
          </a:xfrm>
          <a:prstGeom prst="rect">
            <a:avLst/>
          </a:prstGeom>
          <a:noFill/>
          <a:ln w="9525">
            <a:noFill/>
            <a:miter lim="800000"/>
            <a:headEnd/>
            <a:tailEnd/>
          </a:ln>
        </p:spPr>
      </p:pic>
      <p:pic>
        <p:nvPicPr>
          <p:cNvPr id="9"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5" descr="Back">
            <a:hlinkClick r:id="rId9" action="ppaction://hlinksldjump"/>
          </p:cNvPr>
          <p:cNvPicPr>
            <a:picLocks noChangeAspect="1" noChangeArrowheads="1"/>
          </p:cNvPicPr>
          <p:nvPr/>
        </p:nvPicPr>
        <p:blipFill>
          <a:blip r:embed="rId10"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 name="内容占位符 1"/>
          <p:cNvSpPr>
            <a:spLocks noGrp="1"/>
          </p:cNvSpPr>
          <p:nvPr>
            <p:ph idx="4294967295"/>
          </p:nvPr>
        </p:nvSpPr>
        <p:spPr bwMode="auto">
          <a:xfrm>
            <a:off x="146050" y="1206899"/>
            <a:ext cx="8759448" cy="5270961"/>
          </a:xfrm>
          <a:prstGeom prst="rect">
            <a:avLst/>
          </a:prstGeom>
          <a:ln>
            <a:miter lim="800000"/>
            <a:headEnd/>
            <a:tailEnd/>
          </a:ln>
        </p:spPr>
        <p:txBody>
          <a:bodyPr/>
          <a:lstStyle/>
          <a:p>
            <a:pPr marL="0" indent="0" algn="just">
              <a:lnSpc>
                <a:spcPct val="120000"/>
              </a:lnSpc>
              <a:buNone/>
              <a:defRPr/>
            </a:pPr>
            <a:r>
              <a:rPr lang="en-US" altLang="zh-CN" sz="1800" dirty="0" smtClean="0">
                <a:solidFill>
                  <a:schemeClr val="hlink"/>
                </a:solidFill>
              </a:rPr>
              <a:t>22</a:t>
            </a:r>
            <a:r>
              <a:rPr lang="en-US" altLang="zh-CN" sz="2500" spc="-40" dirty="0" smtClean="0"/>
              <a:t> </a:t>
            </a:r>
            <a:r>
              <a:rPr lang="en-US" altLang="zh-CN" sz="2500" spc="-200" dirty="0" smtClean="0"/>
              <a:t>Crabs fascinated me. They were so easy to catch. It wasn’t just that they crawled </a:t>
            </a:r>
            <a:r>
              <a:rPr lang="en-US" altLang="zh-CN" sz="2500" spc="-130" dirty="0" smtClean="0"/>
              <a:t>into such an obvious trap, through a small hole in the lid of the basket, but it </a:t>
            </a:r>
            <a:r>
              <a:rPr lang="en-US" altLang="zh-CN" sz="2500" spc="-170" dirty="0" smtClean="0"/>
              <a:t>seemed as if they couldn’t be bothered to crawl out again even when you took </a:t>
            </a:r>
            <a:r>
              <a:rPr lang="en-US" altLang="zh-CN" sz="2500" spc="-40" dirty="0" smtClean="0"/>
              <a:t>the lid off. They just sat there, waving their claws at you.</a:t>
            </a:r>
          </a:p>
          <a:p>
            <a:pPr marL="0" indent="0" algn="just">
              <a:lnSpc>
                <a:spcPct val="120000"/>
              </a:lnSpc>
              <a:buNone/>
              <a:defRPr/>
            </a:pPr>
            <a:r>
              <a:rPr lang="en-US" altLang="zh-CN" sz="1800" dirty="0" smtClean="0">
                <a:solidFill>
                  <a:schemeClr val="hlink"/>
                </a:solidFill>
              </a:rPr>
              <a:t>23</a:t>
            </a:r>
            <a:r>
              <a:rPr lang="en-US" altLang="zh-CN" dirty="0" smtClean="0"/>
              <a:t> </a:t>
            </a:r>
            <a:r>
              <a:rPr lang="en-US" altLang="zh-CN" sz="2500" spc="-150" dirty="0" smtClean="0"/>
              <a:t>The cage was </a:t>
            </a:r>
            <a:r>
              <a:rPr lang="en-US" altLang="zh-CN" sz="2500" spc="-150" dirty="0" smtClean="0">
                <a:hlinkClick r:id="" action="ppaction://noaction"/>
              </a:rPr>
              <a:t>brimming</a:t>
            </a:r>
            <a:r>
              <a:rPr lang="en-US" altLang="zh-CN" sz="2500" spc="-150" dirty="0" smtClean="0"/>
              <a:t> with dozens of soft shell crabs, piled high on top of </a:t>
            </a:r>
            <a:r>
              <a:rPr lang="en-US" altLang="zh-CN" sz="2500" spc="-130" dirty="0" smtClean="0"/>
              <a:t>each other. “Why don’t they try to escape?” I wondered aloud to my father.</a:t>
            </a:r>
          </a:p>
          <a:p>
            <a:pPr marL="0" indent="0" algn="just">
              <a:lnSpc>
                <a:spcPct val="120000"/>
              </a:lnSpc>
              <a:buNone/>
              <a:defRPr/>
            </a:pPr>
            <a:r>
              <a:rPr lang="en-US" altLang="zh-CN" sz="1800" dirty="0" smtClean="0">
                <a:solidFill>
                  <a:schemeClr val="hlink"/>
                </a:solidFill>
              </a:rPr>
              <a:t>24</a:t>
            </a:r>
            <a:r>
              <a:rPr lang="en-US" altLang="zh-CN" sz="2500" spc="-40" dirty="0" smtClean="0"/>
              <a:t> </a:t>
            </a:r>
            <a:r>
              <a:rPr lang="en-US" altLang="zh-CN" sz="2500" spc="-250" dirty="0" smtClean="0"/>
              <a:t>“Just watch them for a moment. Look at that one, there! He’s trying to climb out, but </a:t>
            </a:r>
            <a:r>
              <a:rPr lang="en-US" altLang="zh-CN" sz="2500" spc="-40" dirty="0" smtClean="0"/>
              <a:t>every time the other crabs pull him back in,” said my father.</a:t>
            </a:r>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6152" name="图片 8" descr="音频">
            <a:hlinkClick r:id="rId3" action="ppaction://hlinkfile"/>
          </p:cNvPr>
          <p:cNvPicPr>
            <a:picLocks noChangeAspect="1" noChangeArrowheads="1"/>
          </p:cNvPicPr>
          <p:nvPr/>
        </p:nvPicPr>
        <p:blipFill>
          <a:blip r:embed="rId4" cstate="print"/>
          <a:srcRect/>
          <a:stretch>
            <a:fillRect/>
          </a:stretch>
        </p:blipFill>
        <p:spPr bwMode="auto">
          <a:xfrm>
            <a:off x="8469704" y="693379"/>
            <a:ext cx="476250" cy="533400"/>
          </a:xfrm>
          <a:prstGeom prst="rect">
            <a:avLst/>
          </a:prstGeom>
          <a:noFill/>
          <a:ln w="9525">
            <a:noFill/>
            <a:miter lim="800000"/>
            <a:headEnd/>
            <a:tailEnd/>
          </a:ln>
        </p:spPr>
      </p:pic>
      <p:pic>
        <p:nvPicPr>
          <p:cNvPr id="6153" name="图片 10">
            <a:hlinkClick r:id="rId5" action="ppaction://hlinksldjump"/>
          </p:cNvPr>
          <p:cNvPicPr>
            <a:picLocks noChangeAspect="1"/>
          </p:cNvPicPr>
          <p:nvPr/>
        </p:nvPicPr>
        <p:blipFill>
          <a:blip r:embed="rId6" cstate="print"/>
          <a:srcRect/>
          <a:stretch>
            <a:fillRect/>
          </a:stretch>
        </p:blipFill>
        <p:spPr bwMode="auto">
          <a:xfrm>
            <a:off x="8064123" y="6092825"/>
            <a:ext cx="879475" cy="539750"/>
          </a:xfrm>
          <a:prstGeom prst="rect">
            <a:avLst/>
          </a:prstGeom>
          <a:noFill/>
          <a:ln w="9525">
            <a:noFill/>
            <a:miter lim="800000"/>
            <a:headEnd/>
            <a:tailEnd/>
          </a:ln>
        </p:spPr>
      </p:pic>
      <p:pic>
        <p:nvPicPr>
          <p:cNvPr id="8"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5" descr="Back">
            <a:hlinkClick r:id="rId9" action="ppaction://hlinksldjump"/>
          </p:cNvPr>
          <p:cNvPicPr>
            <a:picLocks noChangeAspect="1" noChangeArrowheads="1"/>
          </p:cNvPicPr>
          <p:nvPr/>
        </p:nvPicPr>
        <p:blipFill>
          <a:blip r:embed="rId10"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 name="内容占位符 1"/>
          <p:cNvSpPr>
            <a:spLocks noGrp="1"/>
          </p:cNvSpPr>
          <p:nvPr>
            <p:ph idx="4294967295"/>
          </p:nvPr>
        </p:nvSpPr>
        <p:spPr bwMode="auto">
          <a:xfrm>
            <a:off x="127000" y="1309079"/>
            <a:ext cx="8864600" cy="5063146"/>
          </a:xfrm>
          <a:prstGeom prst="rect">
            <a:avLst/>
          </a:prstGeom>
          <a:ln>
            <a:miter lim="800000"/>
            <a:headEnd/>
            <a:tailEnd/>
          </a:ln>
        </p:spPr>
        <p:txBody>
          <a:bodyPr/>
          <a:lstStyle/>
          <a:p>
            <a:pPr marL="0" indent="0" algn="just">
              <a:lnSpc>
                <a:spcPct val="120000"/>
              </a:lnSpc>
              <a:buNone/>
              <a:defRPr/>
            </a:pPr>
            <a:r>
              <a:rPr lang="en-US" altLang="zh-CN" sz="1800" dirty="0" smtClean="0">
                <a:solidFill>
                  <a:schemeClr val="hlink"/>
                </a:solidFill>
              </a:rPr>
              <a:t>25</a:t>
            </a:r>
            <a:r>
              <a:rPr lang="en-US" altLang="zh-CN" sz="2500" spc="-40" dirty="0" smtClean="0"/>
              <a:t> </a:t>
            </a:r>
            <a:r>
              <a:rPr lang="en-US" altLang="zh-CN" sz="2500" spc="-230" dirty="0" smtClean="0"/>
              <a:t>And we watched. The crab climbed up the mesh towards the lid, and sure enough, </a:t>
            </a:r>
            <a:r>
              <a:rPr lang="en-US" altLang="zh-CN" sz="2500" spc="-200" dirty="0" smtClean="0"/>
              <a:t>just as it reached the top, one of its fellow crabs reached out, </a:t>
            </a:r>
            <a:r>
              <a:rPr lang="en-US" altLang="zh-CN" sz="2500" spc="-200" dirty="0" smtClean="0">
                <a:hlinkClick r:id="" action="ppaction://noaction"/>
              </a:rPr>
              <a:t>clamped</a:t>
            </a:r>
            <a:r>
              <a:rPr lang="en-US" altLang="zh-CN" sz="2500" spc="-200" dirty="0" smtClean="0"/>
              <a:t> its claw onto </a:t>
            </a:r>
            <a:r>
              <a:rPr lang="en-US" altLang="zh-CN" sz="2500" spc="-180" dirty="0" smtClean="0"/>
              <a:t>any available leg, and pulled it back. </a:t>
            </a:r>
            <a:r>
              <a:rPr lang="en-US" altLang="zh-CN" sz="2500" spc="-180" dirty="0" smtClean="0">
                <a:hlinkClick r:id="" action="ppaction://noaction"/>
              </a:rPr>
              <a:t>Several times the crab tried to defy his fellow </a:t>
            </a:r>
            <a:r>
              <a:rPr lang="en-US" altLang="zh-CN" sz="2500" spc="-40" dirty="0" smtClean="0">
                <a:hlinkClick r:id="" action="ppaction://noaction"/>
              </a:rPr>
              <a:t>captives, without luck</a:t>
            </a:r>
            <a:r>
              <a:rPr lang="en-US" altLang="zh-CN" sz="2500" spc="-40" dirty="0" smtClean="0"/>
              <a:t>.</a:t>
            </a:r>
          </a:p>
          <a:p>
            <a:pPr marL="0" indent="0" algn="just">
              <a:lnSpc>
                <a:spcPct val="120000"/>
              </a:lnSpc>
              <a:buNone/>
              <a:defRPr/>
            </a:pPr>
            <a:r>
              <a:rPr lang="en-US" altLang="zh-CN" sz="1800" dirty="0" smtClean="0">
                <a:solidFill>
                  <a:schemeClr val="hlink"/>
                </a:solidFill>
              </a:rPr>
              <a:t>26 </a:t>
            </a:r>
            <a:r>
              <a:rPr lang="en-US" altLang="zh-CN" sz="2500" spc="-150" dirty="0" smtClean="0"/>
              <a:t>“Now watch!” said my father. “He’s starting to get bored with this game.”</a:t>
            </a:r>
          </a:p>
          <a:p>
            <a:pPr marL="0" indent="0" algn="just">
              <a:lnSpc>
                <a:spcPct val="120000"/>
              </a:lnSpc>
              <a:buNone/>
              <a:defRPr/>
            </a:pPr>
            <a:r>
              <a:rPr lang="en-US" altLang="zh-CN" sz="1800" dirty="0" smtClean="0">
                <a:solidFill>
                  <a:schemeClr val="hlink"/>
                </a:solidFill>
              </a:rPr>
              <a:t>27</a:t>
            </a:r>
            <a:r>
              <a:rPr lang="en-US" altLang="zh-CN" dirty="0" smtClean="0"/>
              <a:t> </a:t>
            </a:r>
            <a:r>
              <a:rPr lang="en-US" altLang="zh-CN" sz="2500" spc="-220" dirty="0" smtClean="0"/>
              <a:t>Not only did the crab give up its lengthy struggle to escape, but it actually began to </a:t>
            </a:r>
            <a:r>
              <a:rPr lang="en-US" altLang="zh-CN" sz="2500" spc="-150" dirty="0" smtClean="0"/>
              <a:t>help stop other crabs trying to escape. He’d finally chosen an easy way of life. </a:t>
            </a:r>
          </a:p>
          <a:p>
            <a:pPr marL="0" indent="0">
              <a:lnSpc>
                <a:spcPct val="100000"/>
              </a:lnSpc>
              <a:buNone/>
              <a:defRPr/>
            </a:pPr>
            <a:endParaRPr lang="en-US" altLang="zh-CN" sz="2500" spc="-150"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6152" name="图片 8" descr="音频">
            <a:hlinkClick r:id="rId3" action="ppaction://hlinkfile"/>
          </p:cNvPr>
          <p:cNvPicPr>
            <a:picLocks noChangeAspect="1" noChangeArrowheads="1"/>
          </p:cNvPicPr>
          <p:nvPr/>
        </p:nvPicPr>
        <p:blipFill>
          <a:blip r:embed="rId4" cstate="print"/>
          <a:srcRect/>
          <a:stretch>
            <a:fillRect/>
          </a:stretch>
        </p:blipFill>
        <p:spPr bwMode="auto">
          <a:xfrm>
            <a:off x="8469704" y="693379"/>
            <a:ext cx="476250" cy="533400"/>
          </a:xfrm>
          <a:prstGeom prst="rect">
            <a:avLst/>
          </a:prstGeom>
          <a:noFill/>
          <a:ln w="9525">
            <a:noFill/>
            <a:miter lim="800000"/>
            <a:headEnd/>
            <a:tailEnd/>
          </a:ln>
        </p:spPr>
      </p:pic>
      <p:pic>
        <p:nvPicPr>
          <p:cNvPr id="6153" name="图片 10">
            <a:hlinkClick r:id="rId5" action="ppaction://hlinksldjump"/>
          </p:cNvPr>
          <p:cNvPicPr>
            <a:picLocks noChangeAspect="1"/>
          </p:cNvPicPr>
          <p:nvPr/>
        </p:nvPicPr>
        <p:blipFill>
          <a:blip r:embed="rId6" cstate="print"/>
          <a:srcRect/>
          <a:stretch>
            <a:fillRect/>
          </a:stretch>
        </p:blipFill>
        <p:spPr bwMode="auto">
          <a:xfrm>
            <a:off x="8064123" y="6092825"/>
            <a:ext cx="879475" cy="539750"/>
          </a:xfrm>
          <a:prstGeom prst="rect">
            <a:avLst/>
          </a:prstGeom>
          <a:noFill/>
          <a:ln w="9525">
            <a:noFill/>
            <a:miter lim="800000"/>
            <a:headEnd/>
            <a:tailEnd/>
          </a:ln>
        </p:spPr>
      </p:pic>
      <p:pic>
        <p:nvPicPr>
          <p:cNvPr id="8"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5" descr="Back">
            <a:hlinkClick r:id="rId9" action="ppaction://hlinksldjump"/>
          </p:cNvPr>
          <p:cNvPicPr>
            <a:picLocks noChangeAspect="1" noChangeArrowheads="1"/>
          </p:cNvPicPr>
          <p:nvPr/>
        </p:nvPicPr>
        <p:blipFill>
          <a:blip r:embed="rId10"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8" name="内容占位符 1"/>
          <p:cNvSpPr>
            <a:spLocks noGrp="1"/>
          </p:cNvSpPr>
          <p:nvPr>
            <p:ph idx="4294967295"/>
          </p:nvPr>
        </p:nvSpPr>
        <p:spPr bwMode="auto">
          <a:xfrm>
            <a:off x="76200" y="1469273"/>
            <a:ext cx="8982075" cy="3598027"/>
          </a:xfrm>
          <a:prstGeom prst="rect">
            <a:avLst/>
          </a:prstGeom>
          <a:ln>
            <a:miter lim="800000"/>
            <a:headEnd/>
            <a:tailEnd/>
          </a:ln>
        </p:spPr>
        <p:txBody>
          <a:bodyPr/>
          <a:lstStyle/>
          <a:p>
            <a:pPr marL="0" indent="0" algn="just">
              <a:lnSpc>
                <a:spcPct val="100000"/>
              </a:lnSpc>
              <a:buNone/>
              <a:defRPr/>
            </a:pPr>
            <a:r>
              <a:rPr lang="en-US" altLang="zh-CN" sz="1800" dirty="0" smtClean="0">
                <a:solidFill>
                  <a:schemeClr val="hlink"/>
                </a:solidFill>
              </a:rPr>
              <a:t>28</a:t>
            </a:r>
            <a:r>
              <a:rPr lang="en-US" altLang="zh-CN" sz="2500" spc="-40" dirty="0" smtClean="0"/>
              <a:t> </a:t>
            </a:r>
            <a:r>
              <a:rPr lang="en-US" altLang="zh-CN" sz="2500" spc="-230" dirty="0"/>
              <a:t>Suddenly I understood why my father had suggested catching crabs that morning. </a:t>
            </a:r>
            <a:r>
              <a:rPr lang="en-US" altLang="zh-CN" sz="2500" spc="-200" dirty="0"/>
              <a:t>He looked at me. “Don’t get pulled back by the others,” he said. “Spend some time figuring out who you are and what you want in life. Look back at the classes you’re taking, and think about which ones were most </a:t>
            </a:r>
            <a:r>
              <a:rPr lang="en-US" altLang="zh-CN" sz="2500" spc="-200" dirty="0">
                <a:hlinkClick r:id="" action="ppaction://noaction"/>
              </a:rPr>
              <a:t>productive</a:t>
            </a:r>
            <a:r>
              <a:rPr lang="en-US" altLang="zh-CN" sz="2500" spc="-200" dirty="0"/>
              <a:t> for you personally. Then think about what’s really important to you, what really interests you, what skills you have. Try to </a:t>
            </a:r>
            <a:r>
              <a:rPr lang="en-US" altLang="zh-CN" sz="2500" spc="-200" dirty="0">
                <a:hlinkClick r:id="" action="ppaction://noaction"/>
              </a:rPr>
              <a:t>figure out</a:t>
            </a:r>
            <a:r>
              <a:rPr lang="en-US" altLang="zh-CN" sz="2500" spc="-200" dirty="0"/>
              <a:t> where you want to live, where you want to go, what you want to earn, how you want to work. And if you can’t answer these questions now, then take some time to find out. Because if you don’t, you’ll never be happy.”</a:t>
            </a:r>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6152" name="图片 8" descr="音频">
            <a:hlinkClick r:id="rId3" action="ppaction://hlinkfile"/>
          </p:cNvPr>
          <p:cNvPicPr>
            <a:picLocks noChangeAspect="1" noChangeArrowheads="1"/>
          </p:cNvPicPr>
          <p:nvPr/>
        </p:nvPicPr>
        <p:blipFill>
          <a:blip r:embed="rId4" cstate="print"/>
          <a:srcRect/>
          <a:stretch>
            <a:fillRect/>
          </a:stretch>
        </p:blipFill>
        <p:spPr bwMode="auto">
          <a:xfrm>
            <a:off x="8469704" y="693379"/>
            <a:ext cx="476250" cy="533400"/>
          </a:xfrm>
          <a:prstGeom prst="rect">
            <a:avLst/>
          </a:prstGeom>
          <a:noFill/>
          <a:ln w="9525">
            <a:noFill/>
            <a:miter lim="800000"/>
            <a:headEnd/>
            <a:tailEnd/>
          </a:ln>
        </p:spPr>
      </p:pic>
      <p:pic>
        <p:nvPicPr>
          <p:cNvPr id="6153" name="图片 10">
            <a:hlinkClick r:id="rId5" action="ppaction://hlinksldjump"/>
          </p:cNvPr>
          <p:cNvPicPr>
            <a:picLocks noChangeAspect="1"/>
          </p:cNvPicPr>
          <p:nvPr/>
        </p:nvPicPr>
        <p:blipFill>
          <a:blip r:embed="rId6" cstate="print"/>
          <a:srcRect/>
          <a:stretch>
            <a:fillRect/>
          </a:stretch>
        </p:blipFill>
        <p:spPr bwMode="auto">
          <a:xfrm>
            <a:off x="8064123" y="6092825"/>
            <a:ext cx="879475" cy="539750"/>
          </a:xfrm>
          <a:prstGeom prst="rect">
            <a:avLst/>
          </a:prstGeom>
          <a:noFill/>
          <a:ln w="9525">
            <a:noFill/>
            <a:miter lim="800000"/>
            <a:headEnd/>
            <a:tailEnd/>
          </a:ln>
        </p:spPr>
      </p:pic>
      <p:pic>
        <p:nvPicPr>
          <p:cNvPr id="9"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5" descr="Back">
            <a:hlinkClick r:id="rId9" action="ppaction://hlinksldjump"/>
          </p:cNvPr>
          <p:cNvPicPr>
            <a:picLocks noChangeAspect="1" noChangeArrowheads="1"/>
          </p:cNvPicPr>
          <p:nvPr/>
        </p:nvPicPr>
        <p:blipFill>
          <a:blip r:embed="rId10"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8" name="内容占位符 1"/>
          <p:cNvSpPr>
            <a:spLocks noGrp="1"/>
          </p:cNvSpPr>
          <p:nvPr>
            <p:ph idx="4294967295"/>
          </p:nvPr>
        </p:nvSpPr>
        <p:spPr bwMode="auto">
          <a:xfrm>
            <a:off x="202044" y="1129834"/>
            <a:ext cx="8761845" cy="5132424"/>
          </a:xfrm>
          <a:prstGeom prst="rect">
            <a:avLst/>
          </a:prstGeom>
          <a:ln>
            <a:miter lim="800000"/>
            <a:headEnd/>
            <a:tailEnd/>
          </a:ln>
        </p:spPr>
        <p:txBody>
          <a:bodyPr/>
          <a:lstStyle/>
          <a:p>
            <a:pPr marL="0" indent="0">
              <a:lnSpc>
                <a:spcPct val="110000"/>
              </a:lnSpc>
              <a:buNone/>
              <a:defRPr/>
            </a:pPr>
            <a:r>
              <a:rPr lang="en-US" altLang="zh-CN" sz="1800" dirty="0" smtClean="0">
                <a:solidFill>
                  <a:schemeClr val="hlink"/>
                </a:solidFill>
              </a:rPr>
              <a:t>29</a:t>
            </a:r>
            <a:r>
              <a:rPr lang="en-US" altLang="zh-CN" sz="2800" dirty="0" smtClean="0"/>
              <a:t> </a:t>
            </a:r>
            <a:r>
              <a:rPr lang="en-US" altLang="zh-CN" sz="2500" spc="-110" dirty="0" smtClean="0"/>
              <a:t>He paused.</a:t>
            </a:r>
          </a:p>
          <a:p>
            <a:pPr marL="0" indent="0">
              <a:lnSpc>
                <a:spcPct val="110000"/>
              </a:lnSpc>
              <a:buNone/>
              <a:defRPr/>
            </a:pPr>
            <a:r>
              <a:rPr lang="en-US" altLang="zh-CN" sz="1800" dirty="0" smtClean="0">
                <a:solidFill>
                  <a:schemeClr val="hlink"/>
                </a:solidFill>
              </a:rPr>
              <a:t>30 </a:t>
            </a:r>
            <a:r>
              <a:rPr lang="en-US" altLang="zh-CN" sz="2500" spc="-110" dirty="0" smtClean="0"/>
              <a:t>“So you want to travel?” he asked.</a:t>
            </a:r>
          </a:p>
          <a:p>
            <a:pPr marL="0" indent="0">
              <a:lnSpc>
                <a:spcPct val="110000"/>
              </a:lnSpc>
              <a:buNone/>
              <a:defRPr/>
            </a:pPr>
            <a:r>
              <a:rPr lang="en-US" altLang="zh-CN" sz="1800" dirty="0" smtClean="0">
                <a:solidFill>
                  <a:schemeClr val="hlink"/>
                </a:solidFill>
              </a:rPr>
              <a:t>31</a:t>
            </a:r>
            <a:r>
              <a:rPr lang="en-US" altLang="zh-CN" sz="2500" spc="-110" dirty="0" smtClean="0"/>
              <a:t> “Yes,” I replied.</a:t>
            </a:r>
          </a:p>
          <a:p>
            <a:pPr marL="0" indent="0">
              <a:lnSpc>
                <a:spcPct val="110000"/>
              </a:lnSpc>
              <a:buNone/>
              <a:defRPr/>
            </a:pPr>
            <a:r>
              <a:rPr lang="en-US" altLang="zh-CN" sz="1800" dirty="0" smtClean="0">
                <a:solidFill>
                  <a:schemeClr val="hlink"/>
                </a:solidFill>
              </a:rPr>
              <a:t>32 </a:t>
            </a:r>
            <a:r>
              <a:rPr lang="en-US" altLang="zh-CN" sz="2500" spc="-110" dirty="0" smtClean="0"/>
              <a:t>“Better get you a passport. And you want to be a writer?”</a:t>
            </a:r>
          </a:p>
          <a:p>
            <a:pPr marL="0" indent="0">
              <a:lnSpc>
                <a:spcPct val="110000"/>
              </a:lnSpc>
              <a:buNone/>
              <a:defRPr/>
            </a:pPr>
            <a:r>
              <a:rPr lang="en-US" altLang="zh-CN" sz="1800" dirty="0" smtClean="0">
                <a:solidFill>
                  <a:schemeClr val="hlink"/>
                </a:solidFill>
              </a:rPr>
              <a:t>33</a:t>
            </a:r>
            <a:r>
              <a:rPr lang="en-US" altLang="zh-CN" sz="2500" spc="-110" dirty="0" smtClean="0"/>
              <a:t> “I think so.”</a:t>
            </a:r>
          </a:p>
          <a:p>
            <a:pPr marL="0" indent="0">
              <a:lnSpc>
                <a:spcPct val="110000"/>
              </a:lnSpc>
              <a:buNone/>
              <a:defRPr/>
            </a:pPr>
            <a:r>
              <a:rPr lang="en-US" altLang="zh-CN" sz="1800" dirty="0" smtClean="0">
                <a:solidFill>
                  <a:schemeClr val="hlink"/>
                </a:solidFill>
              </a:rPr>
              <a:t>34</a:t>
            </a:r>
            <a:r>
              <a:rPr lang="en-US" altLang="zh-CN" sz="2500" spc="-110" dirty="0" smtClean="0"/>
              <a:t> </a:t>
            </a:r>
            <a:r>
              <a:rPr lang="en-US" altLang="zh-CN" sz="2500" spc="-80" dirty="0" smtClean="0"/>
              <a:t>“Interesting choice. We’ve never had a writer in the family,” he said.</a:t>
            </a:r>
          </a:p>
          <a:p>
            <a:pPr marL="0" indent="0">
              <a:lnSpc>
                <a:spcPct val="110000"/>
              </a:lnSpc>
              <a:buNone/>
              <a:defRPr/>
            </a:pPr>
            <a:r>
              <a:rPr lang="en-US" altLang="zh-CN" sz="1800" dirty="0" smtClean="0">
                <a:solidFill>
                  <a:schemeClr val="hlink"/>
                </a:solidFill>
              </a:rPr>
              <a:t>35</a:t>
            </a:r>
            <a:r>
              <a:rPr lang="en-US" altLang="zh-CN" sz="2500" spc="-110" dirty="0" smtClean="0"/>
              <a:t> My father started the motor and we set off back home.</a:t>
            </a:r>
            <a:endParaRPr lang="en-US" altLang="zh-CN" sz="2500" spc="-40"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6152" name="图片 8" descr="音频">
            <a:hlinkClick r:id="rId3" action="ppaction://hlinkfile"/>
          </p:cNvPr>
          <p:cNvPicPr>
            <a:picLocks noChangeAspect="1" noChangeArrowheads="1"/>
          </p:cNvPicPr>
          <p:nvPr/>
        </p:nvPicPr>
        <p:blipFill>
          <a:blip r:embed="rId4" cstate="print"/>
          <a:srcRect/>
          <a:stretch>
            <a:fillRect/>
          </a:stretch>
        </p:blipFill>
        <p:spPr bwMode="auto">
          <a:xfrm>
            <a:off x="8469704" y="693379"/>
            <a:ext cx="476250" cy="533400"/>
          </a:xfrm>
          <a:prstGeom prst="rect">
            <a:avLst/>
          </a:prstGeom>
          <a:noFill/>
          <a:ln w="9525">
            <a:noFill/>
            <a:miter lim="800000"/>
            <a:headEnd/>
            <a:tailEnd/>
          </a:ln>
        </p:spPr>
      </p:pic>
      <p:pic>
        <p:nvPicPr>
          <p:cNvPr id="6153" name="图片 10">
            <a:hlinkClick r:id="rId5" action="ppaction://hlinksldjump"/>
          </p:cNvPr>
          <p:cNvPicPr>
            <a:picLocks noChangeAspect="1"/>
          </p:cNvPicPr>
          <p:nvPr/>
        </p:nvPicPr>
        <p:blipFill>
          <a:blip r:embed="rId6" cstate="print"/>
          <a:srcRect/>
          <a:stretch>
            <a:fillRect/>
          </a:stretch>
        </p:blipFill>
        <p:spPr bwMode="auto">
          <a:xfrm>
            <a:off x="8064123" y="6092825"/>
            <a:ext cx="879475" cy="539750"/>
          </a:xfrm>
          <a:prstGeom prst="rect">
            <a:avLst/>
          </a:prstGeom>
          <a:noFill/>
          <a:ln w="9525">
            <a:noFill/>
            <a:miter lim="800000"/>
            <a:headEnd/>
            <a:tailEnd/>
          </a:ln>
        </p:spPr>
      </p:pic>
      <p:sp>
        <p:nvSpPr>
          <p:cNvPr id="9" name="矩形 8"/>
          <p:cNvSpPr/>
          <p:nvPr/>
        </p:nvSpPr>
        <p:spPr>
          <a:xfrm>
            <a:off x="7176724" y="4571993"/>
            <a:ext cx="415498" cy="369332"/>
          </a:xfrm>
          <a:prstGeom prst="rect">
            <a:avLst/>
          </a:prstGeom>
        </p:spPr>
        <p:txBody>
          <a:bodyPr wrap="square">
            <a:spAutoFit/>
          </a:bodyPr>
          <a:lstStyle/>
          <a:p>
            <a:r>
              <a:rPr lang="zh-CN" altLang="en-US" dirty="0" smtClean="0">
                <a:solidFill>
                  <a:srgbClr val="801AFF"/>
                </a:solidFill>
                <a:latin typeface="KozMinPro-Regular"/>
              </a:rPr>
              <a:t>■</a:t>
            </a:r>
            <a:endParaRPr lang="zh-CN" altLang="en-US" dirty="0">
              <a:solidFill>
                <a:prstClr val="black"/>
              </a:solidFill>
            </a:endParaRPr>
          </a:p>
        </p:txBody>
      </p:sp>
      <p:pic>
        <p:nvPicPr>
          <p:cNvPr id="10"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pic>
        <p:nvPicPr>
          <p:cNvPr id="11" name="图片 5" descr="Back">
            <a:hlinkClick r:id="rId9" action="ppaction://hlinksldjump"/>
          </p:cNvPr>
          <p:cNvPicPr>
            <a:picLocks noChangeAspect="1" noChangeArrowheads="1"/>
          </p:cNvPicPr>
          <p:nvPr/>
        </p:nvPicPr>
        <p:blipFill>
          <a:blip r:embed="rId10"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7174" name="图片 10" descr="MORE"/>
          <p:cNvPicPr>
            <a:picLocks noChangeAspect="1" noChangeArrowheads="1"/>
          </p:cNvPicPr>
          <p:nvPr/>
        </p:nvPicPr>
        <p:blipFill>
          <a:blip r:embed="rId3" cstate="print"/>
          <a:srcRect/>
          <a:stretch>
            <a:fillRect/>
          </a:stretch>
        </p:blipFill>
        <p:spPr bwMode="auto">
          <a:xfrm>
            <a:off x="7197731" y="5392134"/>
            <a:ext cx="912813" cy="228600"/>
          </a:xfrm>
          <a:prstGeom prst="rect">
            <a:avLst/>
          </a:prstGeom>
          <a:noFill/>
          <a:ln w="9525">
            <a:noFill/>
            <a:miter lim="800000"/>
            <a:headEnd/>
            <a:tailEnd/>
          </a:ln>
        </p:spPr>
      </p:pic>
      <p:pic>
        <p:nvPicPr>
          <p:cNvPr id="7177" name="图片 14">
            <a:hlinkClick r:id="rId4" action="ppaction://hlinksldjump"/>
          </p:cNvPr>
          <p:cNvPicPr>
            <a:picLocks noChangeAspect="1"/>
          </p:cNvPicPr>
          <p:nvPr/>
        </p:nvPicPr>
        <p:blipFill>
          <a:blip r:embed="rId5" cstate="print"/>
          <a:srcRect/>
          <a:stretch>
            <a:fillRect/>
          </a:stretch>
        </p:blipFill>
        <p:spPr bwMode="auto">
          <a:xfrm>
            <a:off x="8181808" y="6092825"/>
            <a:ext cx="744538" cy="539750"/>
          </a:xfrm>
          <a:prstGeom prst="rect">
            <a:avLst/>
          </a:prstGeom>
          <a:noFill/>
          <a:ln w="9525">
            <a:noFill/>
            <a:miter lim="800000"/>
            <a:headEnd/>
            <a:tailEnd/>
          </a:ln>
        </p:spPr>
      </p:pic>
      <p:pic>
        <p:nvPicPr>
          <p:cNvPr id="8" name="图片 6" descr="Home">
            <a:hlinkClick r:id="rId4"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9"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
        <p:nvSpPr>
          <p:cNvPr id="10" name="内容占位符 1"/>
          <p:cNvSpPr>
            <a:spLocks noGrp="1"/>
          </p:cNvSpPr>
          <p:nvPr>
            <p:ph idx="4294967295"/>
          </p:nvPr>
        </p:nvSpPr>
        <p:spPr bwMode="auto">
          <a:xfrm>
            <a:off x="250825" y="1119493"/>
            <a:ext cx="8569325" cy="5239760"/>
          </a:xfrm>
          <a:prstGeom prst="rect">
            <a:avLst/>
          </a:prstGeom>
          <a:noFill/>
          <a:ln>
            <a:miter lim="800000"/>
            <a:headEnd/>
            <a:tailEnd/>
          </a:ln>
        </p:spPr>
        <p:txBody>
          <a:bodyPr/>
          <a:lstStyle/>
          <a:p>
            <a:pPr marL="0" lvl="0" indent="0" algn="ctr">
              <a:buNone/>
            </a:pPr>
            <a:r>
              <a:rPr lang="zh-CN" altLang="en-US" b="1" dirty="0" smtClean="0">
                <a:solidFill>
                  <a:srgbClr val="44546A"/>
                </a:solidFill>
              </a:rPr>
              <a:t>抓 螃 蟹</a:t>
            </a:r>
          </a:p>
          <a:p>
            <a:pPr marL="0" indent="0">
              <a:buFont typeface="Arial" charset="0"/>
              <a:buNone/>
            </a:pPr>
            <a:endParaRPr lang="en-US" altLang="zh-CN" sz="2400" dirty="0" smtClean="0">
              <a:latin typeface="宋体" pitchFamily="2" charset="-122"/>
            </a:endParaRPr>
          </a:p>
          <a:p>
            <a:pPr marL="179388" indent="-179388" algn="just">
              <a:lnSpc>
                <a:spcPct val="150000"/>
              </a:lnSpc>
              <a:buNone/>
            </a:pPr>
            <a:r>
              <a:rPr lang="en-US" altLang="zh-CN" sz="1800" dirty="0" smtClean="0">
                <a:solidFill>
                  <a:schemeClr val="hlink"/>
                </a:solidFill>
                <a:latin typeface="宋体" pitchFamily="2" charset="-122"/>
              </a:rPr>
              <a:t>1     </a:t>
            </a:r>
            <a:r>
              <a:rPr lang="zh-CN" altLang="en-US" sz="2400" dirty="0" smtClean="0"/>
              <a:t>大学最后一年的秋天，我们的心情变了。刚刚过去的夏季学期的轻松氛围、即兴球赛、查尔斯河上的泛舟以及深夜晚会都不见了踪影，我们开始埋头学习，苦读到深夜，课堂出勤率再次急剧上升。我们都觉得在校时间不多了，以后再也不会有这样的学习机会了，所以都下定决心不再虚度光阴。</a:t>
            </a:r>
            <a:endParaRPr lang="zh-CN" altLang="en-US" sz="2400" dirty="0" smtClean="0">
              <a:solidFill>
                <a:srgbClr val="000000"/>
              </a:solidFill>
            </a:endParaRPr>
          </a:p>
          <a:p>
            <a:pPr marL="0" indent="0" algn="just">
              <a:buFont typeface="Arial" charset="0"/>
              <a:buNone/>
            </a:pPr>
            <a:endParaRPr lang="zh-CN" altLang="en-US" sz="2400" dirty="0" smtClean="0">
              <a:latin typeface="宋体"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81808" y="6092825"/>
            <a:ext cx="744538" cy="539750"/>
          </a:xfrm>
          <a:prstGeom prst="rect">
            <a:avLst/>
          </a:prstGeom>
          <a:noFill/>
          <a:ln w="9525">
            <a:noFill/>
            <a:miter lim="800000"/>
            <a:headEnd/>
            <a:tailEnd/>
          </a:ln>
        </p:spPr>
      </p:pic>
      <p:pic>
        <p:nvPicPr>
          <p:cNvPr id="7"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8"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
        <p:nvSpPr>
          <p:cNvPr id="9" name="内容占位符 1"/>
          <p:cNvSpPr>
            <a:spLocks noGrp="1"/>
          </p:cNvSpPr>
          <p:nvPr>
            <p:ph idx="4294967295"/>
          </p:nvPr>
        </p:nvSpPr>
        <p:spPr bwMode="auto">
          <a:xfrm>
            <a:off x="250825" y="953233"/>
            <a:ext cx="8569325" cy="5738523"/>
          </a:xfrm>
          <a:prstGeom prst="rect">
            <a:avLst/>
          </a:prstGeom>
          <a:noFill/>
          <a:ln>
            <a:miter lim="800000"/>
            <a:headEnd/>
            <a:tailEnd/>
          </a:ln>
        </p:spPr>
        <p:txBody>
          <a:bodyPr/>
          <a:lstStyle/>
          <a:p>
            <a:pPr marL="0" indent="0">
              <a:buFont typeface="Arial" charset="0"/>
              <a:buNone/>
            </a:pPr>
            <a:endParaRPr lang="en-US" altLang="zh-CN" sz="2400" dirty="0" smtClean="0">
              <a:latin typeface="宋体" pitchFamily="2" charset="-122"/>
            </a:endParaRPr>
          </a:p>
          <a:p>
            <a:pPr marL="179388" indent="-179388" algn="just" eaLnBrk="1" latinLnBrk="1" hangingPunct="1">
              <a:lnSpc>
                <a:spcPct val="150000"/>
              </a:lnSpc>
              <a:buNone/>
            </a:pPr>
            <a:r>
              <a:rPr lang="zh-CN" altLang="en-US" sz="2400" dirty="0" smtClean="0">
                <a:latin typeface="宋体" pitchFamily="2" charset="-122"/>
              </a:rPr>
              <a:t>  </a:t>
            </a:r>
            <a:r>
              <a:rPr lang="zh-CN" altLang="en-US" sz="2400" dirty="0" smtClean="0"/>
              <a:t>当然，下一年四五月份的期末考试最为重要。我们谁都不想考全班倒数第一，那也太丢人了， 因此同学们之间的竞争压力特别大。以前每天下午五点以后，图书馆就空无一人了，现在却要等到天快亮时才会有空座，大家熬夜熬出了眼袋，脸色苍白，睡眼惺忪，却很自豪，好像这些都是表彰他们勤奋好学的奖章。</a:t>
            </a:r>
            <a:endParaRPr lang="zh-CN" altLang="en-US" sz="2400" dirty="0" smtClean="0">
              <a:latin typeface="宋体"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7174" name="图片 10" descr="MORE"/>
          <p:cNvPicPr>
            <a:picLocks noChangeAspect="1" noChangeArrowheads="1"/>
          </p:cNvPicPr>
          <p:nvPr/>
        </p:nvPicPr>
        <p:blipFill>
          <a:blip r:embed="rId3" cstate="print"/>
          <a:srcRect/>
          <a:stretch>
            <a:fillRect/>
          </a:stretch>
        </p:blipFill>
        <p:spPr bwMode="auto">
          <a:xfrm>
            <a:off x="7197731" y="5392134"/>
            <a:ext cx="912813" cy="228600"/>
          </a:xfrm>
          <a:prstGeom prst="rect">
            <a:avLst/>
          </a:prstGeom>
          <a:noFill/>
          <a:ln w="9525">
            <a:noFill/>
            <a:miter lim="800000"/>
            <a:headEnd/>
            <a:tailEnd/>
          </a:ln>
        </p:spPr>
      </p:pic>
      <p:pic>
        <p:nvPicPr>
          <p:cNvPr id="7177" name="图片 14">
            <a:hlinkClick r:id="rId4" action="ppaction://hlinksldjump"/>
          </p:cNvPr>
          <p:cNvPicPr>
            <a:picLocks noChangeAspect="1"/>
          </p:cNvPicPr>
          <p:nvPr/>
        </p:nvPicPr>
        <p:blipFill>
          <a:blip r:embed="rId5" cstate="print"/>
          <a:srcRect/>
          <a:stretch>
            <a:fillRect/>
          </a:stretch>
        </p:blipFill>
        <p:spPr bwMode="auto">
          <a:xfrm>
            <a:off x="8181808" y="6092825"/>
            <a:ext cx="744538" cy="539750"/>
          </a:xfrm>
          <a:prstGeom prst="rect">
            <a:avLst/>
          </a:prstGeom>
          <a:noFill/>
          <a:ln w="9525">
            <a:noFill/>
            <a:miter lim="800000"/>
            <a:headEnd/>
            <a:tailEnd/>
          </a:ln>
        </p:spPr>
      </p:pic>
      <p:pic>
        <p:nvPicPr>
          <p:cNvPr id="8"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pic>
        <p:nvPicPr>
          <p:cNvPr id="9" name="图片 5" descr="Back">
            <a:hlinkClick r:id="rId8" action="ppaction://hlinksldjump"/>
          </p:cNvPr>
          <p:cNvPicPr>
            <a:picLocks noChangeAspect="1" noChangeArrowheads="1"/>
          </p:cNvPicPr>
          <p:nvPr/>
        </p:nvPicPr>
        <p:blipFill>
          <a:blip r:embed="rId9" cstate="print"/>
          <a:srcRect/>
          <a:stretch>
            <a:fillRect/>
          </a:stretch>
        </p:blipFill>
        <p:spPr bwMode="auto">
          <a:xfrm>
            <a:off x="7656513" y="47625"/>
            <a:ext cx="558800" cy="393700"/>
          </a:xfrm>
          <a:prstGeom prst="rect">
            <a:avLst/>
          </a:prstGeom>
          <a:noFill/>
          <a:ln w="9525">
            <a:noFill/>
            <a:miter lim="800000"/>
            <a:headEnd/>
            <a:tailEnd/>
          </a:ln>
        </p:spPr>
      </p:pic>
      <p:sp>
        <p:nvSpPr>
          <p:cNvPr id="10" name="内容占位符 1"/>
          <p:cNvSpPr>
            <a:spLocks noGrp="1"/>
          </p:cNvSpPr>
          <p:nvPr>
            <p:ph idx="4294967295"/>
          </p:nvPr>
        </p:nvSpPr>
        <p:spPr bwMode="auto">
          <a:xfrm>
            <a:off x="250825" y="939378"/>
            <a:ext cx="8569325" cy="5599967"/>
          </a:xfrm>
          <a:prstGeom prst="rect">
            <a:avLst/>
          </a:prstGeom>
          <a:noFill/>
          <a:ln>
            <a:miter lim="800000"/>
            <a:headEnd/>
            <a:tailEnd/>
          </a:ln>
        </p:spPr>
        <p:txBody>
          <a:bodyPr/>
          <a:lstStyle/>
          <a:p>
            <a:pPr marL="0" indent="0">
              <a:buFont typeface="Arial" charset="0"/>
              <a:buNone/>
            </a:pPr>
            <a:endParaRPr lang="en-US" altLang="zh-CN" sz="2400" dirty="0" smtClean="0">
              <a:latin typeface="宋体" pitchFamily="2" charset="-122"/>
            </a:endParaRPr>
          </a:p>
          <a:p>
            <a:pPr marL="179388" indent="-179388" algn="just">
              <a:lnSpc>
                <a:spcPct val="150000"/>
              </a:lnSpc>
              <a:buNone/>
            </a:pPr>
            <a:r>
              <a:rPr lang="en-US" altLang="zh-CN" sz="1800" dirty="0" smtClean="0">
                <a:solidFill>
                  <a:schemeClr val="hlink"/>
                </a:solidFill>
                <a:latin typeface="宋体" pitchFamily="2" charset="-122"/>
              </a:rPr>
              <a:t>2     </a:t>
            </a:r>
            <a:r>
              <a:rPr lang="zh-CN" altLang="en-US" sz="2400" dirty="0" smtClean="0"/>
              <a:t>还有别的事情让大家心情焦虑。每个人都在心里盘算着过几个月毕业离校之后该找份什么样的工作。并不总是那些心怀抱负、成绩拔尖的高材生才清楚自己将来要做什么，常常是那些平日里默默无闻的同学早早为自己人生的下几个阶段做好了规划。有位同学在位于麦迪逊大道他哥哥的广告公司得到了一份工作，另一位同学写的电影脚本已经与好莱坞草签了合约。</a:t>
            </a:r>
            <a:endParaRPr lang="zh-CN" altLang="en-US" sz="2400" dirty="0" smtClean="0">
              <a:solidFill>
                <a:srgbClr val="000000"/>
              </a:solidFill>
            </a:endParaRPr>
          </a:p>
          <a:p>
            <a:pPr marL="0" indent="0" algn="just">
              <a:buFont typeface="Arial" charset="0"/>
              <a:buNone/>
            </a:pPr>
            <a:endParaRPr lang="zh-CN" altLang="en-US" sz="2400" dirty="0" smtClean="0">
              <a:latin typeface="宋体"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81808" y="6092825"/>
            <a:ext cx="744538" cy="539750"/>
          </a:xfrm>
          <a:prstGeom prst="rect">
            <a:avLst/>
          </a:prstGeom>
          <a:noFill/>
          <a:ln w="9525">
            <a:noFill/>
            <a:miter lim="800000"/>
            <a:headEnd/>
            <a:tailEnd/>
          </a:ln>
        </p:spPr>
      </p:pic>
      <p:pic>
        <p:nvPicPr>
          <p:cNvPr id="7"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8"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
        <p:nvSpPr>
          <p:cNvPr id="9" name="内容占位符 1"/>
          <p:cNvSpPr>
            <a:spLocks noGrp="1"/>
          </p:cNvSpPr>
          <p:nvPr>
            <p:ph idx="4294967295"/>
          </p:nvPr>
        </p:nvSpPr>
        <p:spPr bwMode="auto">
          <a:xfrm>
            <a:off x="250825" y="1077929"/>
            <a:ext cx="8569325" cy="5461422"/>
          </a:xfrm>
          <a:prstGeom prst="rect">
            <a:avLst/>
          </a:prstGeom>
          <a:noFill/>
          <a:ln>
            <a:miter lim="800000"/>
            <a:headEnd/>
            <a:tailEnd/>
          </a:ln>
        </p:spPr>
        <p:txBody>
          <a:bodyPr/>
          <a:lstStyle/>
          <a:p>
            <a:pPr marL="0" indent="0">
              <a:buFont typeface="Arial" charset="0"/>
              <a:buNone/>
            </a:pPr>
            <a:endParaRPr lang="en-US" altLang="zh-CN" sz="2400" dirty="0" smtClean="0">
              <a:latin typeface="宋体" pitchFamily="2" charset="-122"/>
            </a:endParaRPr>
          </a:p>
          <a:p>
            <a:pPr marL="179388" indent="-179388" algn="just" eaLnBrk="1" latinLnBrk="1" hangingPunct="1">
              <a:lnSpc>
                <a:spcPct val="150000"/>
              </a:lnSpc>
              <a:buNone/>
            </a:pPr>
            <a:r>
              <a:rPr lang="zh-CN" altLang="en-US" sz="2400" dirty="0" smtClean="0">
                <a:latin typeface="宋体" pitchFamily="2" charset="-122"/>
              </a:rPr>
              <a:t>  </a:t>
            </a:r>
            <a:r>
              <a:rPr lang="zh-CN" altLang="en-US" sz="2400" dirty="0" smtClean="0"/>
              <a:t>我们当中野心最大的一位同学准备到地方上当一个政党活动家，我们都预料他最终会当上国会议员。但大多数同学不是准备继续深造，就是想在银行、地方政府或其他单位当个白领，薪水足够多，让他们得以在二十出头的时候过上舒适的生活，然后就娶妻生子，贷款买房，期望升职，过安稳日子。</a:t>
            </a:r>
            <a:endParaRPr lang="zh-CN" altLang="en-US" sz="2400" dirty="0" smtClean="0">
              <a:latin typeface="宋体"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81808" y="6092825"/>
            <a:ext cx="744538" cy="539750"/>
          </a:xfrm>
          <a:prstGeom prst="rect">
            <a:avLst/>
          </a:prstGeom>
          <a:noFill/>
          <a:ln w="9525">
            <a:noFill/>
            <a:miter lim="800000"/>
            <a:headEnd/>
            <a:tailEnd/>
          </a:ln>
        </p:spPr>
      </p:pic>
      <p:pic>
        <p:nvPicPr>
          <p:cNvPr id="7"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8"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
        <p:nvSpPr>
          <p:cNvPr id="9" name="内容占位符 1"/>
          <p:cNvSpPr>
            <a:spLocks noGrp="1"/>
          </p:cNvSpPr>
          <p:nvPr>
            <p:ph idx="4294967295"/>
          </p:nvPr>
        </p:nvSpPr>
        <p:spPr bwMode="auto">
          <a:xfrm>
            <a:off x="250825" y="773118"/>
            <a:ext cx="8569325" cy="5599967"/>
          </a:xfrm>
          <a:prstGeom prst="rect">
            <a:avLst/>
          </a:prstGeom>
          <a:noFill/>
          <a:ln>
            <a:miter lim="800000"/>
            <a:headEnd/>
            <a:tailEnd/>
          </a:ln>
        </p:spPr>
        <p:txBody>
          <a:bodyPr/>
          <a:lstStyle/>
          <a:p>
            <a:pPr marL="0" indent="0">
              <a:buFont typeface="Arial" charset="0"/>
              <a:buNone/>
            </a:pPr>
            <a:endParaRPr lang="en-US" altLang="zh-CN" sz="2400" dirty="0" smtClean="0">
              <a:latin typeface="宋体" pitchFamily="2" charset="-122"/>
            </a:endParaRPr>
          </a:p>
          <a:p>
            <a:pPr marL="179388" indent="-179388" algn="just">
              <a:lnSpc>
                <a:spcPct val="150000"/>
              </a:lnSpc>
              <a:buNone/>
            </a:pPr>
            <a:r>
              <a:rPr lang="en-US" altLang="zh-CN" sz="1800" dirty="0" smtClean="0">
                <a:solidFill>
                  <a:schemeClr val="hlink"/>
                </a:solidFill>
                <a:latin typeface="宋体" pitchFamily="2" charset="-122"/>
              </a:rPr>
              <a:t>3     </a:t>
            </a:r>
            <a:r>
              <a:rPr lang="zh-CN" altLang="en-US" sz="2400" dirty="0" smtClean="0"/>
              <a:t>感恩节的时候我回了一趟家，兄弟姐妹们免不了不停地问我毕业后有什么打算，我不知道该说什么。实际上，我知道该说什么，但我怕他们批评我，所以只对他们说了别人都准备干什么。</a:t>
            </a:r>
            <a:endParaRPr lang="en-US" altLang="zh-CN" sz="2400" dirty="0" smtClean="0">
              <a:solidFill>
                <a:prstClr val="black"/>
              </a:solidFill>
            </a:endParaRPr>
          </a:p>
          <a:p>
            <a:pPr marL="179388" indent="-179388" algn="just">
              <a:lnSpc>
                <a:spcPct val="150000"/>
              </a:lnSpc>
              <a:buNone/>
            </a:pPr>
            <a:r>
              <a:rPr lang="en-US" altLang="zh-CN" sz="1800" dirty="0" smtClean="0">
                <a:solidFill>
                  <a:schemeClr val="hlink"/>
                </a:solidFill>
              </a:rPr>
              <a:t>4</a:t>
            </a:r>
            <a:r>
              <a:rPr lang="en-US" altLang="zh-CN" sz="1800" dirty="0" smtClean="0">
                <a:solidFill>
                  <a:schemeClr val="hlink"/>
                </a:solidFill>
                <a:latin typeface="宋体" pitchFamily="2" charset="-122"/>
              </a:rPr>
              <a:t>     </a:t>
            </a:r>
            <a:r>
              <a:rPr lang="zh-CN" altLang="en-US" sz="2400" dirty="0" smtClean="0"/>
              <a:t>父亲看着我，什么也没说。夜深时，他叫我去他的书房。我们坐了下来，他给我们俩各倒了杯饮料。 </a:t>
            </a:r>
            <a:endParaRPr lang="zh-CN" altLang="en-US" sz="2400" dirty="0" smtClean="0">
              <a:solidFill>
                <a:srgbClr val="000000"/>
              </a:solidFill>
            </a:endParaRPr>
          </a:p>
          <a:p>
            <a:pPr marL="0" indent="0" algn="just">
              <a:lnSpc>
                <a:spcPct val="150000"/>
              </a:lnSpc>
              <a:buNone/>
            </a:pPr>
            <a:endParaRPr lang="zh-CN" altLang="en-US" sz="2400" dirty="0" smtClean="0">
              <a:solidFill>
                <a:srgbClr val="000000"/>
              </a:solidFill>
            </a:endParaRPr>
          </a:p>
          <a:p>
            <a:pPr marL="0" indent="0" algn="just">
              <a:buFont typeface="Arial" charset="0"/>
              <a:buNone/>
            </a:pPr>
            <a:endParaRPr lang="zh-CN" altLang="en-US" sz="2400" dirty="0" smtClean="0">
              <a:latin typeface="宋体"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3" name="内容占位符 1"/>
          <p:cNvSpPr>
            <a:spLocks noGrp="1"/>
          </p:cNvSpPr>
          <p:nvPr>
            <p:ph idx="4294967295"/>
          </p:nvPr>
        </p:nvSpPr>
        <p:spPr bwMode="auto">
          <a:xfrm>
            <a:off x="142875" y="691718"/>
            <a:ext cx="8831653" cy="5903912"/>
          </a:xfrm>
          <a:prstGeom prst="rect">
            <a:avLst/>
          </a:prstGeom>
          <a:noFill/>
          <a:ln>
            <a:miter lim="800000"/>
            <a:headEnd/>
            <a:tailEnd/>
          </a:ln>
        </p:spPr>
        <p:txBody>
          <a:bodyPr/>
          <a:lstStyle/>
          <a:p>
            <a:pPr marL="0" indent="0" algn="ctr" eaLnBrk="1" hangingPunct="1">
              <a:lnSpc>
                <a:spcPct val="150000"/>
              </a:lnSpc>
              <a:buSzPct val="120000"/>
              <a:buNone/>
            </a:pPr>
            <a:r>
              <a:rPr lang="en-US" altLang="zh-CN" sz="3200" b="1" dirty="0" smtClean="0">
                <a:solidFill>
                  <a:srgbClr val="000000"/>
                </a:solidFill>
                <a:latin typeface="Palatino Linotype" pitchFamily="18" charset="0"/>
                <a:ea typeface="宋体" pitchFamily="2" charset="-122"/>
              </a:rPr>
              <a:t>Catching crabs</a:t>
            </a:r>
            <a:endParaRPr lang="en-US" altLang="zh-CN" sz="3200" dirty="0" smtClean="0">
              <a:solidFill>
                <a:schemeClr val="hlink"/>
              </a:solidFill>
            </a:endParaRPr>
          </a:p>
          <a:p>
            <a:pPr marL="0" indent="0" algn="just" eaLnBrk="1" hangingPunct="1">
              <a:lnSpc>
                <a:spcPct val="140000"/>
              </a:lnSpc>
              <a:buSzPct val="120000"/>
              <a:buFont typeface="Arial" charset="0"/>
              <a:buNone/>
            </a:pPr>
            <a:r>
              <a:rPr lang="en-US" altLang="zh-CN" sz="1800" dirty="0" smtClean="0">
                <a:solidFill>
                  <a:schemeClr val="hlink"/>
                </a:solidFill>
              </a:rPr>
              <a:t>1</a:t>
            </a:r>
            <a:r>
              <a:rPr lang="en-US" altLang="zh-CN" sz="1800" dirty="0" smtClean="0">
                <a:solidFill>
                  <a:schemeClr val="hlink"/>
                </a:solidFill>
                <a:latin typeface="Times New Roman" pitchFamily="18" charset="0"/>
              </a:rPr>
              <a:t> </a:t>
            </a:r>
            <a:r>
              <a:rPr lang="en-US" altLang="zh-CN" sz="2500" spc="90" dirty="0"/>
              <a:t>In the fall of our final year, our mood changed. </a:t>
            </a:r>
            <a:r>
              <a:rPr lang="en-US" altLang="zh-CN" sz="2500" spc="90" dirty="0">
                <a:hlinkClick r:id="" action="ppaction://noaction"/>
              </a:rPr>
              <a:t>The relaxed </a:t>
            </a:r>
            <a:r>
              <a:rPr lang="en-US" altLang="zh-CN" sz="2500" spc="-30" dirty="0">
                <a:hlinkClick r:id="" action="ppaction://noaction"/>
              </a:rPr>
              <a:t>atmosphere of the preceding summer semester, the impromptu ball games, the boating on the Charles River, the late-night parties had disappeared, and we all started to get our heads down, studying </a:t>
            </a:r>
            <a:r>
              <a:rPr lang="en-US" altLang="zh-CN" sz="2500" spc="-30" dirty="0" smtClean="0">
                <a:hlinkClick r:id="" action="ppaction://noaction"/>
              </a:rPr>
              <a:t>   late</a:t>
            </a:r>
            <a:r>
              <a:rPr lang="en-US" altLang="zh-CN" sz="2500" spc="-30" dirty="0">
                <a:hlinkClick r:id="" action="ppaction://noaction"/>
              </a:rPr>
              <a:t>, and attendance at classes rose steeply again</a:t>
            </a:r>
            <a:r>
              <a:rPr lang="en-US" altLang="zh-CN" sz="2500" spc="-30" dirty="0"/>
              <a:t>. We all sensed we were coming to the end of our stay here, that we would never get </a:t>
            </a:r>
            <a:r>
              <a:rPr lang="en-US" altLang="zh-CN" sz="2500" spc="-30" dirty="0" smtClean="0"/>
              <a:t>    a </a:t>
            </a:r>
            <a:r>
              <a:rPr lang="en-US" altLang="zh-CN" sz="2500" spc="-30" dirty="0"/>
              <a:t>chance like this again, and we became determined not to waste  </a:t>
            </a:r>
            <a:r>
              <a:rPr lang="en-US" altLang="zh-CN" sz="2500" spc="-30" dirty="0" smtClean="0"/>
              <a:t>   it</a:t>
            </a:r>
            <a:r>
              <a:rPr lang="en-US" altLang="zh-CN" sz="2500" spc="-30" dirty="0"/>
              <a:t>.      </a:t>
            </a:r>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614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6152" name="图片 8" descr="音频">
            <a:hlinkClick r:id="rId5" action="ppaction://hlinkfile"/>
          </p:cNvPr>
          <p:cNvPicPr>
            <a:picLocks noChangeAspect="1" noChangeArrowheads="1"/>
          </p:cNvPicPr>
          <p:nvPr/>
        </p:nvPicPr>
        <p:blipFill>
          <a:blip r:embed="rId6" cstate="print"/>
          <a:srcRect/>
          <a:stretch>
            <a:fillRect/>
          </a:stretch>
        </p:blipFill>
        <p:spPr bwMode="auto">
          <a:xfrm>
            <a:off x="8469704" y="693379"/>
            <a:ext cx="476250" cy="533400"/>
          </a:xfrm>
          <a:prstGeom prst="rect">
            <a:avLst/>
          </a:prstGeom>
          <a:noFill/>
          <a:ln w="9525">
            <a:noFill/>
            <a:miter lim="800000"/>
            <a:headEnd/>
            <a:tailEnd/>
          </a:ln>
        </p:spPr>
      </p:pic>
      <p:pic>
        <p:nvPicPr>
          <p:cNvPr id="6153" name="图片 10">
            <a:hlinkClick r:id="rId7" action="ppaction://hlinksldjump"/>
          </p:cNvPr>
          <p:cNvPicPr>
            <a:picLocks noChangeAspect="1"/>
          </p:cNvPicPr>
          <p:nvPr/>
        </p:nvPicPr>
        <p:blipFill>
          <a:blip r:embed="rId8" cstate="print"/>
          <a:srcRect/>
          <a:stretch>
            <a:fillRect/>
          </a:stretch>
        </p:blipFill>
        <p:spPr bwMode="auto">
          <a:xfrm>
            <a:off x="8064123" y="6092825"/>
            <a:ext cx="879475" cy="539750"/>
          </a:xfrm>
          <a:prstGeom prst="rect">
            <a:avLst/>
          </a:prstGeom>
          <a:noFill/>
          <a:ln w="9525">
            <a:noFill/>
            <a:miter lim="800000"/>
            <a:headEnd/>
            <a:tailEnd/>
          </a:ln>
        </p:spPr>
      </p:pic>
      <p:pic>
        <p:nvPicPr>
          <p:cNvPr id="14" name="图片 10" descr="MORE"/>
          <p:cNvPicPr>
            <a:picLocks noChangeAspect="1" noChangeArrowheads="1"/>
          </p:cNvPicPr>
          <p:nvPr/>
        </p:nvPicPr>
        <p:blipFill>
          <a:blip r:embed="rId9" cstate="print"/>
          <a:srcRect/>
          <a:stretch>
            <a:fillRect/>
          </a:stretch>
        </p:blipFill>
        <p:spPr bwMode="auto">
          <a:xfrm>
            <a:off x="7076959" y="5705571"/>
            <a:ext cx="912813" cy="228600"/>
          </a:xfrm>
          <a:prstGeom prst="rect">
            <a:avLst/>
          </a:prstGeom>
          <a:noFill/>
          <a:ln w="9525">
            <a:noFill/>
            <a:miter lim="800000"/>
            <a:headEnd/>
            <a:tailEnd/>
          </a:ln>
        </p:spPr>
      </p:pic>
      <p:pic>
        <p:nvPicPr>
          <p:cNvPr id="9" name="图片 6" descr="Home">
            <a:hlinkClick r:id="rId10" action="ppaction://hlinksldjump"/>
          </p:cNvPr>
          <p:cNvPicPr>
            <a:picLocks noChangeAspect="1" noChangeArrowheads="1"/>
          </p:cNvPicPr>
          <p:nvPr/>
        </p:nvPicPr>
        <p:blipFill>
          <a:blip r:embed="rId11"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81808" y="6092825"/>
            <a:ext cx="744538" cy="539750"/>
          </a:xfrm>
          <a:prstGeom prst="rect">
            <a:avLst/>
          </a:prstGeom>
          <a:noFill/>
          <a:ln w="9525">
            <a:noFill/>
            <a:miter lim="800000"/>
            <a:headEnd/>
            <a:tailEnd/>
          </a:ln>
        </p:spPr>
      </p:pic>
      <p:pic>
        <p:nvPicPr>
          <p:cNvPr id="7"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8"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
        <p:nvSpPr>
          <p:cNvPr id="9" name="内容占位符 1"/>
          <p:cNvSpPr>
            <a:spLocks noGrp="1"/>
          </p:cNvSpPr>
          <p:nvPr>
            <p:ph idx="4294967295"/>
          </p:nvPr>
        </p:nvSpPr>
        <p:spPr bwMode="auto">
          <a:xfrm>
            <a:off x="250825" y="762001"/>
            <a:ext cx="8569325" cy="5486405"/>
          </a:xfrm>
          <a:prstGeom prst="rect">
            <a:avLst/>
          </a:prstGeom>
          <a:noFill/>
          <a:ln>
            <a:miter lim="800000"/>
            <a:headEnd/>
            <a:tailEnd/>
          </a:ln>
        </p:spPr>
        <p:txBody>
          <a:bodyPr/>
          <a:lstStyle/>
          <a:p>
            <a:pPr marL="179388" indent="-179388" algn="just" eaLnBrk="1" latinLnBrk="1" hangingPunct="1">
              <a:lnSpc>
                <a:spcPct val="150000"/>
              </a:lnSpc>
              <a:buNone/>
            </a:pPr>
            <a:r>
              <a:rPr lang="en-US" altLang="zh-CN" sz="1800" dirty="0" smtClean="0">
                <a:solidFill>
                  <a:schemeClr val="hlink"/>
                </a:solidFill>
                <a:latin typeface="宋体" pitchFamily="2" charset="-122"/>
              </a:rPr>
              <a:t>5     </a:t>
            </a:r>
            <a:r>
              <a:rPr lang="zh-CN" altLang="en-US" sz="2400" dirty="0" smtClean="0">
                <a:latin typeface="宋体" pitchFamily="2" charset="-122"/>
              </a:rPr>
              <a:t>“怎么样？”他问。</a:t>
            </a:r>
          </a:p>
          <a:p>
            <a:pPr marL="179388" indent="-179388" algn="just">
              <a:lnSpc>
                <a:spcPct val="150000"/>
              </a:lnSpc>
              <a:buNone/>
            </a:pPr>
            <a:r>
              <a:rPr lang="en-US" altLang="zh-CN" sz="1800" dirty="0" smtClean="0">
                <a:solidFill>
                  <a:schemeClr val="hlink"/>
                </a:solidFill>
                <a:latin typeface="宋体" pitchFamily="2" charset="-122"/>
              </a:rPr>
              <a:t>6</a:t>
            </a:r>
            <a:r>
              <a:rPr lang="en-US" altLang="zh-CN" sz="2400" dirty="0" smtClean="0">
                <a:latin typeface="宋体" pitchFamily="2" charset="-122"/>
              </a:rPr>
              <a:t>    “</a:t>
            </a:r>
            <a:r>
              <a:rPr lang="zh-CN" altLang="en-US" sz="2400" dirty="0" smtClean="0">
                <a:latin typeface="宋体" pitchFamily="2" charset="-122"/>
              </a:rPr>
              <a:t>啊，什么怎么样？”</a:t>
            </a:r>
          </a:p>
          <a:p>
            <a:pPr marL="179388" indent="-179388" algn="just">
              <a:lnSpc>
                <a:spcPct val="150000"/>
              </a:lnSpc>
              <a:buNone/>
            </a:pPr>
            <a:r>
              <a:rPr lang="en-US" altLang="zh-CN" sz="1800" dirty="0" smtClean="0">
                <a:solidFill>
                  <a:schemeClr val="hlink"/>
                </a:solidFill>
                <a:latin typeface="宋体" pitchFamily="2" charset="-122"/>
              </a:rPr>
              <a:t>7     </a:t>
            </a:r>
            <a:r>
              <a:rPr lang="en-US" altLang="zh-CN" sz="2400" dirty="0" smtClean="0">
                <a:latin typeface="宋体" pitchFamily="2" charset="-122"/>
              </a:rPr>
              <a:t>“</a:t>
            </a:r>
            <a:r>
              <a:rPr lang="zh-CN" altLang="en-US" sz="2400" dirty="0" smtClean="0">
                <a:latin typeface="宋体" pitchFamily="2" charset="-122"/>
              </a:rPr>
              <a:t>你毕业后到底想做什么？”他问道。</a:t>
            </a:r>
            <a:endParaRPr lang="en-US" altLang="zh-CN" sz="2400" dirty="0" smtClean="0">
              <a:latin typeface="宋体" pitchFamily="2" charset="-122"/>
            </a:endParaRPr>
          </a:p>
          <a:p>
            <a:pPr marL="179388" lvl="0" indent="-179388" algn="just">
              <a:lnSpc>
                <a:spcPct val="150000"/>
              </a:lnSpc>
              <a:spcBef>
                <a:spcPct val="20000"/>
              </a:spcBef>
              <a:buNone/>
            </a:pPr>
            <a:r>
              <a:rPr lang="en-US" altLang="zh-CN" sz="1800" dirty="0" smtClean="0">
                <a:solidFill>
                  <a:schemeClr val="hlink"/>
                </a:solidFill>
                <a:latin typeface="宋体" pitchFamily="2" charset="-122"/>
              </a:rPr>
              <a:t>8</a:t>
            </a:r>
            <a:r>
              <a:rPr lang="en-US" altLang="zh-CN" sz="1800" dirty="0" smtClean="0">
                <a:solidFill>
                  <a:srgbClr val="0000FF"/>
                </a:solidFill>
              </a:rPr>
              <a:t>        </a:t>
            </a:r>
            <a:r>
              <a:rPr lang="zh-CN" altLang="en-US" sz="2400" dirty="0" smtClean="0">
                <a:solidFill>
                  <a:prstClr val="black"/>
                </a:solidFill>
              </a:rPr>
              <a:t>父亲是一名律师，我一直都认为他想让我去法学院深造，追随他的人生足迹，所以我有点儿犹豫。</a:t>
            </a:r>
          </a:p>
          <a:p>
            <a:pPr marL="179388" lvl="0" indent="-179388" algn="just">
              <a:lnSpc>
                <a:spcPct val="150000"/>
              </a:lnSpc>
              <a:spcBef>
                <a:spcPct val="20000"/>
              </a:spcBef>
              <a:buNone/>
            </a:pPr>
            <a:r>
              <a:rPr lang="en-US" altLang="zh-CN" sz="1800" dirty="0" smtClean="0">
                <a:solidFill>
                  <a:schemeClr val="hlink"/>
                </a:solidFill>
                <a:latin typeface="宋体" pitchFamily="2" charset="-122"/>
              </a:rPr>
              <a:t>9  </a:t>
            </a:r>
            <a:r>
              <a:rPr lang="en-US" altLang="zh-CN" sz="1800" dirty="0" smtClean="0">
                <a:solidFill>
                  <a:srgbClr val="0000FF"/>
                </a:solidFill>
              </a:rPr>
              <a:t>         </a:t>
            </a:r>
            <a:r>
              <a:rPr lang="zh-CN" altLang="en-US" sz="2400" dirty="0" smtClean="0">
                <a:solidFill>
                  <a:prstClr val="black"/>
                </a:solidFill>
              </a:rPr>
              <a:t>过了会儿我回答说：</a:t>
            </a:r>
            <a:r>
              <a:rPr lang="zh-CN" altLang="en-US" sz="2400" dirty="0" smtClean="0">
                <a:solidFill>
                  <a:prstClr val="black"/>
                </a:solidFill>
                <a:latin typeface="宋体" charset="-122"/>
              </a:rPr>
              <a:t>“</a:t>
            </a:r>
            <a:r>
              <a:rPr lang="zh-CN" altLang="en-US" sz="2400" dirty="0" smtClean="0">
                <a:solidFill>
                  <a:prstClr val="black"/>
                </a:solidFill>
              </a:rPr>
              <a:t>我想旅行，我想当个作家。</a:t>
            </a:r>
            <a:r>
              <a:rPr lang="zh-CN" altLang="en-US" sz="2400" dirty="0" smtClean="0">
                <a:solidFill>
                  <a:prstClr val="black"/>
                </a:solidFill>
                <a:latin typeface="宋体" charset="-122"/>
              </a:rPr>
              <a:t>”</a:t>
            </a:r>
            <a:endParaRPr lang="en-US" altLang="zh-CN" sz="2400" dirty="0" smtClean="0">
              <a:solidFill>
                <a:prstClr val="black"/>
              </a:solidFill>
            </a:endParaRPr>
          </a:p>
          <a:p>
            <a:pPr marL="179388" lvl="0" indent="-179388" algn="just" eaLnBrk="1" latinLnBrk="1" hangingPunct="1">
              <a:lnSpc>
                <a:spcPct val="150000"/>
              </a:lnSpc>
              <a:spcBef>
                <a:spcPct val="20000"/>
              </a:spcBef>
              <a:buNone/>
            </a:pPr>
            <a:r>
              <a:rPr lang="en-US" altLang="zh-CN" sz="1800" dirty="0" smtClean="0">
                <a:solidFill>
                  <a:schemeClr val="hlink"/>
                </a:solidFill>
                <a:latin typeface="宋体" pitchFamily="2" charset="-122"/>
              </a:rPr>
              <a:t>10 </a:t>
            </a:r>
            <a:r>
              <a:rPr lang="en-US" altLang="zh-CN" sz="1800" dirty="0" smtClean="0">
                <a:solidFill>
                  <a:srgbClr val="0000FF"/>
                </a:solidFill>
              </a:rPr>
              <a:t>   </a:t>
            </a:r>
            <a:r>
              <a:rPr lang="zh-CN" altLang="en-US" sz="2400" dirty="0" smtClean="0">
                <a:solidFill>
                  <a:prstClr val="black"/>
                </a:solidFill>
              </a:rPr>
              <a:t>我想这不是他所期待的答案。旅行？去哪儿旅行？当作家？写什么呀？我做好了遭到他反对的心理准备。</a:t>
            </a:r>
          </a:p>
          <a:p>
            <a:pPr marL="0" indent="0" algn="just">
              <a:lnSpc>
                <a:spcPct val="150000"/>
              </a:lnSpc>
              <a:buNone/>
            </a:pPr>
            <a:endParaRPr lang="zh-CN" altLang="en-US" sz="2400" dirty="0" smtClean="0">
              <a:latin typeface="宋体" pitchFamily="2" charset="-122"/>
            </a:endParaRPr>
          </a:p>
          <a:p>
            <a:pPr marL="0" indent="0" algn="just">
              <a:lnSpc>
                <a:spcPct val="150000"/>
              </a:lnSpc>
              <a:buNone/>
            </a:pPr>
            <a:endParaRPr lang="zh-CN" altLang="en-US" sz="2400" dirty="0" smtClean="0">
              <a:solidFill>
                <a:srgbClr val="000000"/>
              </a:solidFill>
            </a:endParaRPr>
          </a:p>
          <a:p>
            <a:pPr marL="0" indent="0" algn="just">
              <a:buFont typeface="Arial" charset="0"/>
              <a:buNone/>
            </a:pPr>
            <a:endParaRPr lang="zh-CN" altLang="en-US" sz="2400" dirty="0" smtClean="0">
              <a:latin typeface="宋体"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81808" y="6092825"/>
            <a:ext cx="744538" cy="539750"/>
          </a:xfrm>
          <a:prstGeom prst="rect">
            <a:avLst/>
          </a:prstGeom>
          <a:noFill/>
          <a:ln w="9525">
            <a:noFill/>
            <a:miter lim="800000"/>
            <a:headEnd/>
            <a:tailEnd/>
          </a:ln>
        </p:spPr>
      </p:pic>
      <p:pic>
        <p:nvPicPr>
          <p:cNvPr id="7"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8"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
        <p:nvSpPr>
          <p:cNvPr id="9" name="内容占位符 1"/>
          <p:cNvSpPr>
            <a:spLocks noGrp="1"/>
          </p:cNvSpPr>
          <p:nvPr>
            <p:ph idx="4294967295"/>
          </p:nvPr>
        </p:nvSpPr>
        <p:spPr bwMode="auto">
          <a:xfrm>
            <a:off x="250825" y="512604"/>
            <a:ext cx="8569325" cy="6179145"/>
          </a:xfrm>
          <a:prstGeom prst="rect">
            <a:avLst/>
          </a:prstGeom>
          <a:noFill/>
          <a:ln>
            <a:miter lim="800000"/>
            <a:headEnd/>
            <a:tailEnd/>
          </a:ln>
        </p:spPr>
        <p:txBody>
          <a:bodyPr/>
          <a:lstStyle/>
          <a:p>
            <a:pPr marL="0" indent="0">
              <a:buFont typeface="Arial" charset="0"/>
              <a:buNone/>
            </a:pPr>
            <a:endParaRPr lang="en-US" altLang="zh-CN" sz="2400" dirty="0" smtClean="0">
              <a:latin typeface="宋体" pitchFamily="2" charset="-122"/>
            </a:endParaRPr>
          </a:p>
          <a:p>
            <a:pPr marL="179388" lvl="0" indent="-179388">
              <a:lnSpc>
                <a:spcPct val="130000"/>
              </a:lnSpc>
              <a:spcBef>
                <a:spcPct val="20000"/>
              </a:spcBef>
              <a:buNone/>
            </a:pPr>
            <a:r>
              <a:rPr lang="en-US" altLang="zh-CN" sz="1800" dirty="0" smtClean="0">
                <a:solidFill>
                  <a:schemeClr val="hlink"/>
                </a:solidFill>
              </a:rPr>
              <a:t>11</a:t>
            </a:r>
            <a:r>
              <a:rPr lang="en-US" altLang="zh-CN" sz="1800" dirty="0" smtClean="0">
                <a:solidFill>
                  <a:schemeClr val="hlink"/>
                </a:solidFill>
                <a:latin typeface="宋体" pitchFamily="2" charset="-122"/>
              </a:rPr>
              <a:t>      </a:t>
            </a:r>
            <a:r>
              <a:rPr lang="zh-CN" altLang="en-US" sz="2400" dirty="0" smtClean="0">
                <a:solidFill>
                  <a:prstClr val="black"/>
                </a:solidFill>
              </a:rPr>
              <a:t>接着是一段长长的沉默。</a:t>
            </a:r>
          </a:p>
          <a:p>
            <a:pPr marL="179388" lvl="0" indent="-179388">
              <a:lnSpc>
                <a:spcPct val="130000"/>
              </a:lnSpc>
              <a:spcBef>
                <a:spcPct val="20000"/>
              </a:spcBef>
              <a:buNone/>
            </a:pPr>
            <a:r>
              <a:rPr lang="en-US" altLang="zh-CN" sz="1800" dirty="0" smtClean="0">
                <a:solidFill>
                  <a:schemeClr val="hlink"/>
                </a:solidFill>
              </a:rPr>
              <a:t>12 </a:t>
            </a:r>
            <a:r>
              <a:rPr lang="en-US" altLang="zh-CN" sz="1800" dirty="0" smtClean="0">
                <a:solidFill>
                  <a:srgbClr val="0000FF"/>
                </a:solidFill>
              </a:rPr>
              <a:t>      </a:t>
            </a:r>
            <a:r>
              <a:rPr lang="en-US" altLang="zh-CN" sz="2400" dirty="0" smtClean="0">
                <a:solidFill>
                  <a:prstClr val="black"/>
                </a:solidFill>
                <a:latin typeface="宋体" charset="-122"/>
              </a:rPr>
              <a:t>“</a:t>
            </a:r>
            <a:r>
              <a:rPr lang="zh-CN" altLang="en-US" sz="2400" dirty="0" smtClean="0">
                <a:solidFill>
                  <a:prstClr val="black"/>
                </a:solidFill>
              </a:rPr>
              <a:t>这想法有点意思，</a:t>
            </a:r>
            <a:r>
              <a:rPr lang="zh-CN" altLang="en-US" sz="2400" dirty="0" smtClean="0">
                <a:solidFill>
                  <a:prstClr val="black"/>
                </a:solidFill>
                <a:latin typeface="宋体" charset="-122"/>
              </a:rPr>
              <a:t>”</a:t>
            </a:r>
            <a:r>
              <a:rPr lang="zh-CN" altLang="en-US" sz="2400" dirty="0" smtClean="0">
                <a:solidFill>
                  <a:prstClr val="black"/>
                </a:solidFill>
              </a:rPr>
              <a:t>他最后说。</a:t>
            </a:r>
          </a:p>
          <a:p>
            <a:pPr marL="179388" lvl="0" indent="-179388">
              <a:lnSpc>
                <a:spcPct val="130000"/>
              </a:lnSpc>
              <a:spcBef>
                <a:spcPct val="20000"/>
              </a:spcBef>
              <a:buNone/>
            </a:pPr>
            <a:r>
              <a:rPr lang="en-US" altLang="zh-CN" sz="1800" dirty="0" smtClean="0">
                <a:solidFill>
                  <a:schemeClr val="hlink"/>
                </a:solidFill>
              </a:rPr>
              <a:t>13</a:t>
            </a:r>
            <a:r>
              <a:rPr lang="en-US" altLang="zh-CN" sz="1800" dirty="0" smtClean="0">
                <a:solidFill>
                  <a:srgbClr val="0000FF"/>
                </a:solidFill>
              </a:rPr>
              <a:t>        </a:t>
            </a:r>
            <a:r>
              <a:rPr lang="zh-CN" altLang="en-US" sz="2400" dirty="0" smtClean="0">
                <a:solidFill>
                  <a:prstClr val="black"/>
                </a:solidFill>
              </a:rPr>
              <a:t>接着又是一段长长的沉默。</a:t>
            </a:r>
          </a:p>
          <a:p>
            <a:pPr marL="179388" lvl="0" indent="-179388">
              <a:lnSpc>
                <a:spcPct val="130000"/>
              </a:lnSpc>
              <a:spcBef>
                <a:spcPct val="20000"/>
              </a:spcBef>
              <a:buNone/>
            </a:pPr>
            <a:r>
              <a:rPr lang="en-US" altLang="zh-CN" sz="1800" dirty="0" smtClean="0">
                <a:solidFill>
                  <a:schemeClr val="hlink"/>
                </a:solidFill>
              </a:rPr>
              <a:t>14</a:t>
            </a:r>
            <a:r>
              <a:rPr lang="en-US" altLang="zh-CN" sz="1800" dirty="0" smtClean="0">
                <a:solidFill>
                  <a:srgbClr val="0000FF"/>
                </a:solidFill>
              </a:rPr>
              <a:t>       </a:t>
            </a:r>
            <a:r>
              <a:rPr lang="en-US" altLang="zh-CN" sz="2400" dirty="0" smtClean="0">
                <a:solidFill>
                  <a:prstClr val="black"/>
                </a:solidFill>
                <a:latin typeface="宋体" charset="-122"/>
              </a:rPr>
              <a:t>“</a:t>
            </a:r>
            <a:r>
              <a:rPr lang="zh-CN" altLang="en-US" sz="2400" dirty="0" smtClean="0">
                <a:solidFill>
                  <a:prstClr val="black"/>
                </a:solidFill>
              </a:rPr>
              <a:t>我有点希望自己在你这个年纪时能做这些事儿。</a:t>
            </a:r>
            <a:r>
              <a:rPr lang="zh-CN" altLang="en-US" sz="2400" dirty="0" smtClean="0">
                <a:solidFill>
                  <a:prstClr val="black"/>
                </a:solidFill>
                <a:latin typeface="宋体" charset="-122"/>
              </a:rPr>
              <a:t>”</a:t>
            </a:r>
            <a:endParaRPr lang="zh-CN" altLang="en-US" sz="2400" dirty="0" smtClean="0">
              <a:solidFill>
                <a:prstClr val="black"/>
              </a:solidFill>
            </a:endParaRPr>
          </a:p>
          <a:p>
            <a:pPr marL="179388" lvl="0" indent="-179388">
              <a:lnSpc>
                <a:spcPct val="130000"/>
              </a:lnSpc>
              <a:spcBef>
                <a:spcPct val="20000"/>
              </a:spcBef>
              <a:buNone/>
            </a:pPr>
            <a:r>
              <a:rPr lang="en-US" altLang="zh-CN" sz="1800" dirty="0" smtClean="0">
                <a:solidFill>
                  <a:schemeClr val="hlink"/>
                </a:solidFill>
                <a:latin typeface="宋体" pitchFamily="2" charset="-122"/>
              </a:rPr>
              <a:t>15 </a:t>
            </a:r>
            <a:r>
              <a:rPr lang="en-US" altLang="zh-CN" sz="1800" dirty="0" smtClean="0">
                <a:solidFill>
                  <a:srgbClr val="0000FF"/>
                </a:solidFill>
              </a:rPr>
              <a:t>       </a:t>
            </a:r>
            <a:r>
              <a:rPr lang="zh-CN" altLang="en-US" sz="2400" dirty="0" smtClean="0">
                <a:solidFill>
                  <a:prstClr val="black"/>
                </a:solidFill>
              </a:rPr>
              <a:t>我在等他把话说完。</a:t>
            </a:r>
          </a:p>
          <a:p>
            <a:pPr marL="179388" lvl="0" indent="-179388" algn="just">
              <a:lnSpc>
                <a:spcPct val="130000"/>
              </a:lnSpc>
              <a:spcBef>
                <a:spcPct val="20000"/>
              </a:spcBef>
              <a:buNone/>
            </a:pPr>
            <a:r>
              <a:rPr lang="en-US" altLang="zh-CN" sz="1800" dirty="0" smtClean="0">
                <a:solidFill>
                  <a:schemeClr val="hlink"/>
                </a:solidFill>
              </a:rPr>
              <a:t>16</a:t>
            </a:r>
            <a:r>
              <a:rPr lang="en-US" altLang="zh-CN" sz="1800" dirty="0" smtClean="0">
                <a:solidFill>
                  <a:schemeClr val="hlink"/>
                </a:solidFill>
                <a:latin typeface="宋体" pitchFamily="2" charset="-122"/>
              </a:rPr>
              <a:t>  </a:t>
            </a:r>
            <a:r>
              <a:rPr lang="en-US" altLang="zh-CN" sz="2400" dirty="0" smtClean="0">
                <a:solidFill>
                  <a:prstClr val="black"/>
                </a:solidFill>
                <a:latin typeface="宋体" charset="-122"/>
              </a:rPr>
              <a:t>“</a:t>
            </a:r>
            <a:r>
              <a:rPr lang="zh-CN" altLang="en-US" sz="2400" dirty="0" smtClean="0">
                <a:solidFill>
                  <a:prstClr val="black"/>
                </a:solidFill>
              </a:rPr>
              <a:t>你还有很多时间，不必急于进一个暂时报酬高的行业。你现在要搞清楚自己真正喜欢什么，如果你弄不清楚，以后就不可能成功。</a:t>
            </a:r>
            <a:r>
              <a:rPr lang="zh-CN" altLang="en-US" sz="2400" dirty="0" smtClean="0">
                <a:solidFill>
                  <a:prstClr val="black"/>
                </a:solidFill>
                <a:latin typeface="宋体" charset="-122"/>
              </a:rPr>
              <a:t>”</a:t>
            </a:r>
            <a:endParaRPr lang="en-US" altLang="zh-CN" sz="2400" dirty="0" smtClean="0">
              <a:solidFill>
                <a:prstClr val="black"/>
              </a:solidFill>
              <a:latin typeface="宋体" charset="-122"/>
            </a:endParaRPr>
          </a:p>
          <a:p>
            <a:pPr marL="179388" lvl="0" indent="-179388">
              <a:lnSpc>
                <a:spcPct val="130000"/>
              </a:lnSpc>
              <a:spcBef>
                <a:spcPct val="20000"/>
              </a:spcBef>
              <a:buNone/>
            </a:pPr>
            <a:r>
              <a:rPr lang="en-US" altLang="zh-CN" sz="1800" dirty="0" smtClean="0">
                <a:solidFill>
                  <a:schemeClr val="hlink"/>
                </a:solidFill>
              </a:rPr>
              <a:t>17</a:t>
            </a:r>
            <a:r>
              <a:rPr lang="en-US" altLang="zh-CN" sz="1800" dirty="0" smtClean="0">
                <a:solidFill>
                  <a:srgbClr val="0000FF"/>
                </a:solidFill>
              </a:rPr>
              <a:t>       </a:t>
            </a:r>
            <a:r>
              <a:rPr lang="en-US" altLang="zh-CN" sz="2400" dirty="0" smtClean="0">
                <a:solidFill>
                  <a:prstClr val="black"/>
                </a:solidFill>
                <a:latin typeface="宋体" charset="-122"/>
              </a:rPr>
              <a:t>“</a:t>
            </a:r>
            <a:r>
              <a:rPr lang="zh-CN" altLang="en-US" sz="2400" dirty="0" smtClean="0">
                <a:solidFill>
                  <a:prstClr val="black"/>
                </a:solidFill>
              </a:rPr>
              <a:t>那我该怎么办？</a:t>
            </a:r>
            <a:r>
              <a:rPr lang="zh-CN" altLang="en-US" sz="2400" dirty="0" smtClean="0">
                <a:solidFill>
                  <a:prstClr val="black"/>
                </a:solidFill>
                <a:latin typeface="宋体" charset="-122"/>
              </a:rPr>
              <a:t>”</a:t>
            </a:r>
            <a:endParaRPr lang="zh-CN" altLang="en-US" sz="2400" dirty="0" smtClean="0">
              <a:solidFill>
                <a:prstClr val="black"/>
              </a:solidFill>
            </a:endParaRPr>
          </a:p>
          <a:p>
            <a:pPr marL="342900" lvl="0" indent="-342900" algn="just">
              <a:lnSpc>
                <a:spcPct val="120000"/>
              </a:lnSpc>
              <a:spcBef>
                <a:spcPct val="20000"/>
              </a:spcBef>
              <a:buNone/>
            </a:pPr>
            <a:endParaRPr lang="zh-CN" altLang="en-US" sz="2400" dirty="0" smtClean="0">
              <a:solidFill>
                <a:prstClr val="black"/>
              </a:solidFill>
            </a:endParaRPr>
          </a:p>
          <a:p>
            <a:pPr marL="0" indent="0" algn="just">
              <a:lnSpc>
                <a:spcPct val="150000"/>
              </a:lnSpc>
              <a:buNone/>
            </a:pPr>
            <a:endParaRPr lang="zh-CN" altLang="en-US" sz="2400" dirty="0" smtClean="0">
              <a:solidFill>
                <a:srgbClr val="000000"/>
              </a:solidFill>
            </a:endParaRPr>
          </a:p>
          <a:p>
            <a:pPr marL="0" indent="0" algn="just">
              <a:buFont typeface="Arial" charset="0"/>
              <a:buNone/>
            </a:pPr>
            <a:endParaRPr lang="zh-CN" altLang="en-US" sz="2400" dirty="0" smtClean="0">
              <a:latin typeface="宋体"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81808" y="6092825"/>
            <a:ext cx="744538" cy="539750"/>
          </a:xfrm>
          <a:prstGeom prst="rect">
            <a:avLst/>
          </a:prstGeom>
          <a:noFill/>
          <a:ln w="9525">
            <a:noFill/>
            <a:miter lim="800000"/>
            <a:headEnd/>
            <a:tailEnd/>
          </a:ln>
        </p:spPr>
      </p:pic>
      <p:pic>
        <p:nvPicPr>
          <p:cNvPr id="7"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8"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
        <p:nvSpPr>
          <p:cNvPr id="9" name="内容占位符 1"/>
          <p:cNvSpPr>
            <a:spLocks noGrp="1"/>
          </p:cNvSpPr>
          <p:nvPr>
            <p:ph idx="4294967295"/>
          </p:nvPr>
        </p:nvSpPr>
        <p:spPr bwMode="auto">
          <a:xfrm>
            <a:off x="250825" y="814683"/>
            <a:ext cx="8569325" cy="5599967"/>
          </a:xfrm>
          <a:prstGeom prst="rect">
            <a:avLst/>
          </a:prstGeom>
          <a:noFill/>
          <a:ln>
            <a:miter lim="800000"/>
            <a:headEnd/>
            <a:tailEnd/>
          </a:ln>
        </p:spPr>
        <p:txBody>
          <a:bodyPr/>
          <a:lstStyle/>
          <a:p>
            <a:pPr marL="0" indent="0">
              <a:buFont typeface="Arial" charset="0"/>
              <a:buNone/>
            </a:pPr>
            <a:endParaRPr lang="en-US" altLang="zh-CN" sz="2400" dirty="0" smtClean="0">
              <a:latin typeface="宋体" pitchFamily="2" charset="-122"/>
            </a:endParaRPr>
          </a:p>
          <a:p>
            <a:pPr marL="179388" indent="-179388" algn="just" eaLnBrk="1" latinLnBrk="1" hangingPunct="1">
              <a:lnSpc>
                <a:spcPct val="150000"/>
              </a:lnSpc>
              <a:buNone/>
            </a:pPr>
            <a:r>
              <a:rPr lang="en-US" altLang="zh-CN" sz="1800" dirty="0" smtClean="0">
                <a:solidFill>
                  <a:schemeClr val="hlink"/>
                </a:solidFill>
              </a:rPr>
              <a:t>18</a:t>
            </a:r>
            <a:r>
              <a:rPr lang="en-US" altLang="zh-CN" sz="1800" dirty="0" smtClean="0">
                <a:solidFill>
                  <a:schemeClr val="hlink"/>
                </a:solidFill>
                <a:latin typeface="宋体" pitchFamily="2" charset="-122"/>
              </a:rPr>
              <a:t>    </a:t>
            </a:r>
            <a:r>
              <a:rPr lang="zh-CN" altLang="en-US" sz="2400" dirty="0" smtClean="0"/>
              <a:t>他想了一会儿。然后他说道：“瞧，现在太晚了。我们明天早晨乘船出海去，就我们两个。也许我们能抓点螃蟹当晚餐，我们还可以再谈谈。”</a:t>
            </a:r>
            <a:endParaRPr lang="en-US" altLang="zh-CN" sz="2400" dirty="0" smtClean="0">
              <a:solidFill>
                <a:prstClr val="black"/>
              </a:solidFill>
              <a:latin typeface="宋体" charset="-122"/>
            </a:endParaRPr>
          </a:p>
          <a:p>
            <a:pPr marL="179388" indent="-179388" algn="just" eaLnBrk="1" latinLnBrk="1" hangingPunct="1">
              <a:lnSpc>
                <a:spcPct val="150000"/>
              </a:lnSpc>
              <a:buNone/>
            </a:pPr>
            <a:r>
              <a:rPr lang="en-US" altLang="zh-CN" sz="1800" dirty="0" smtClean="0">
                <a:solidFill>
                  <a:schemeClr val="hlink"/>
                </a:solidFill>
              </a:rPr>
              <a:t>19</a:t>
            </a:r>
            <a:r>
              <a:rPr lang="en-US" altLang="zh-CN" sz="1800" dirty="0" smtClean="0">
                <a:solidFill>
                  <a:schemeClr val="hlink"/>
                </a:solidFill>
                <a:latin typeface="宋体" pitchFamily="2" charset="-122"/>
              </a:rPr>
              <a:t> </a:t>
            </a:r>
            <a:r>
              <a:rPr lang="en-US" altLang="zh-CN" sz="1800" dirty="0" smtClean="0">
                <a:solidFill>
                  <a:schemeClr val="hlink"/>
                </a:solidFill>
              </a:rPr>
              <a:t>     </a:t>
            </a:r>
            <a:r>
              <a:rPr lang="zh-CN" altLang="en-US" sz="2400" dirty="0" smtClean="0"/>
              <a:t>那是一艘小小的机动船，停泊在离我们家约十分钟路程的地方，是好些年前父亲买的。次日清晨，我们沿着港湾出发，一路上没说多少话，只是默默地欣赏着海鸥的叫声，还有港湾沿岸和远处大海的景色。</a:t>
            </a:r>
          </a:p>
          <a:p>
            <a:pPr marL="0" indent="0" algn="just">
              <a:lnSpc>
                <a:spcPct val="150000"/>
              </a:lnSpc>
              <a:buNone/>
            </a:pPr>
            <a:endParaRPr lang="zh-CN" altLang="en-US" sz="2400" dirty="0" smtClean="0">
              <a:solidFill>
                <a:srgbClr val="000000"/>
              </a:solidFill>
            </a:endParaRPr>
          </a:p>
          <a:p>
            <a:pPr marL="0" indent="0" algn="just">
              <a:buFont typeface="Arial" charset="0"/>
              <a:buNone/>
            </a:pPr>
            <a:endParaRPr lang="zh-CN" altLang="en-US" sz="2400" dirty="0" smtClean="0">
              <a:latin typeface="宋体"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81808" y="6092825"/>
            <a:ext cx="744538" cy="539750"/>
          </a:xfrm>
          <a:prstGeom prst="rect">
            <a:avLst/>
          </a:prstGeom>
          <a:noFill/>
          <a:ln w="9525">
            <a:noFill/>
            <a:miter lim="800000"/>
            <a:headEnd/>
            <a:tailEnd/>
          </a:ln>
        </p:spPr>
      </p:pic>
      <p:pic>
        <p:nvPicPr>
          <p:cNvPr id="7"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8"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
        <p:nvSpPr>
          <p:cNvPr id="9" name="内容占位符 1"/>
          <p:cNvSpPr>
            <a:spLocks noGrp="1"/>
          </p:cNvSpPr>
          <p:nvPr>
            <p:ph idx="4294967295"/>
          </p:nvPr>
        </p:nvSpPr>
        <p:spPr bwMode="auto">
          <a:xfrm>
            <a:off x="250825" y="939378"/>
            <a:ext cx="8569325" cy="5599967"/>
          </a:xfrm>
          <a:prstGeom prst="rect">
            <a:avLst/>
          </a:prstGeom>
          <a:noFill/>
          <a:ln>
            <a:miter lim="800000"/>
            <a:headEnd/>
            <a:tailEnd/>
          </a:ln>
        </p:spPr>
        <p:txBody>
          <a:bodyPr/>
          <a:lstStyle/>
          <a:p>
            <a:pPr marL="0" indent="0">
              <a:buFont typeface="Arial" charset="0"/>
              <a:buNone/>
            </a:pPr>
            <a:endParaRPr lang="en-US" altLang="zh-CN" sz="2400" dirty="0" smtClean="0">
              <a:latin typeface="宋体" pitchFamily="2" charset="-122"/>
            </a:endParaRPr>
          </a:p>
          <a:p>
            <a:pPr marL="179388" indent="-179388" algn="just" eaLnBrk="1" latinLnBrk="1" hangingPunct="1">
              <a:lnSpc>
                <a:spcPct val="150000"/>
              </a:lnSpc>
              <a:buNone/>
            </a:pPr>
            <a:r>
              <a:rPr lang="en-US" altLang="zh-CN" sz="1800" dirty="0" smtClean="0">
                <a:solidFill>
                  <a:schemeClr val="hlink"/>
                </a:solidFill>
              </a:rPr>
              <a:t>20</a:t>
            </a:r>
            <a:r>
              <a:rPr lang="en-US" altLang="zh-CN" sz="1800" dirty="0" smtClean="0">
                <a:solidFill>
                  <a:schemeClr val="hlink"/>
                </a:solidFill>
                <a:latin typeface="宋体" pitchFamily="2" charset="-122"/>
              </a:rPr>
              <a:t>    </a:t>
            </a:r>
            <a:r>
              <a:rPr lang="zh-CN" altLang="en-US" sz="2400" dirty="0" smtClean="0"/>
              <a:t>在这个时候沿海水域没什么风浪，船平稳地航行了半个小时之后父亲把船停了下来。他说：“咱们在这儿试试运气吧，”然后抓起一个系上绳子的生了锈的网状篓子抛到海里。</a:t>
            </a:r>
            <a:endParaRPr lang="en-US" altLang="zh-CN" sz="2400" dirty="0" smtClean="0">
              <a:solidFill>
                <a:prstClr val="black"/>
              </a:solidFill>
            </a:endParaRPr>
          </a:p>
          <a:p>
            <a:pPr marL="179388" lvl="0" indent="-179388" algn="just" eaLnBrk="1" latinLnBrk="1" hangingPunct="1">
              <a:lnSpc>
                <a:spcPct val="150000"/>
              </a:lnSpc>
              <a:spcBef>
                <a:spcPct val="20000"/>
              </a:spcBef>
              <a:buNone/>
            </a:pPr>
            <a:r>
              <a:rPr lang="en-US" altLang="zh-CN" sz="1800" dirty="0" smtClean="0">
                <a:solidFill>
                  <a:schemeClr val="hlink"/>
                </a:solidFill>
              </a:rPr>
              <a:t>21</a:t>
            </a:r>
            <a:r>
              <a:rPr lang="en-US" altLang="zh-CN" sz="1800" dirty="0" smtClean="0">
                <a:solidFill>
                  <a:schemeClr val="hlink"/>
                </a:solidFill>
                <a:latin typeface="宋体" pitchFamily="2" charset="-122"/>
              </a:rPr>
              <a:t> </a:t>
            </a:r>
            <a:r>
              <a:rPr lang="en-US" altLang="zh-CN" sz="1800" dirty="0" smtClean="0">
                <a:solidFill>
                  <a:srgbClr val="0000FF"/>
                </a:solidFill>
              </a:rPr>
              <a:t>      </a:t>
            </a:r>
            <a:r>
              <a:rPr lang="zh-CN" altLang="en-US" sz="2400" dirty="0" smtClean="0"/>
              <a:t>我们等了一会儿，父亲站起来对我说：“来帮我一把。”于是我们一起将蟹篓子拽上了甲板。 </a:t>
            </a:r>
            <a:endParaRPr lang="zh-CN" altLang="en-US" sz="2400" dirty="0" smtClean="0">
              <a:solidFill>
                <a:prstClr val="black"/>
              </a:solidFill>
            </a:endParaRPr>
          </a:p>
          <a:p>
            <a:pPr marL="0" indent="0" algn="just">
              <a:lnSpc>
                <a:spcPct val="150000"/>
              </a:lnSpc>
              <a:buNone/>
            </a:pPr>
            <a:endParaRPr lang="zh-CN" altLang="en-US" sz="2400" dirty="0" smtClean="0">
              <a:solidFill>
                <a:srgbClr val="000000"/>
              </a:solidFill>
            </a:endParaRPr>
          </a:p>
          <a:p>
            <a:pPr marL="0" indent="0" algn="just">
              <a:buFont typeface="Arial" charset="0"/>
              <a:buNone/>
            </a:pPr>
            <a:endParaRPr lang="zh-CN" altLang="en-US" sz="2400" dirty="0" smtClean="0">
              <a:latin typeface="宋体"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81808" y="6092825"/>
            <a:ext cx="744538" cy="539750"/>
          </a:xfrm>
          <a:prstGeom prst="rect">
            <a:avLst/>
          </a:prstGeom>
          <a:noFill/>
          <a:ln w="9525">
            <a:noFill/>
            <a:miter lim="800000"/>
            <a:headEnd/>
            <a:tailEnd/>
          </a:ln>
        </p:spPr>
      </p:pic>
      <p:pic>
        <p:nvPicPr>
          <p:cNvPr id="7"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8"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
        <p:nvSpPr>
          <p:cNvPr id="9" name="内容占位符 1"/>
          <p:cNvSpPr>
            <a:spLocks noGrp="1"/>
          </p:cNvSpPr>
          <p:nvPr>
            <p:ph idx="4294967295"/>
          </p:nvPr>
        </p:nvSpPr>
        <p:spPr bwMode="auto">
          <a:xfrm>
            <a:off x="250825" y="606858"/>
            <a:ext cx="8569325" cy="5599967"/>
          </a:xfrm>
          <a:prstGeom prst="rect">
            <a:avLst/>
          </a:prstGeom>
          <a:noFill/>
          <a:ln>
            <a:miter lim="800000"/>
            <a:headEnd/>
            <a:tailEnd/>
          </a:ln>
        </p:spPr>
        <p:txBody>
          <a:bodyPr/>
          <a:lstStyle/>
          <a:p>
            <a:pPr marL="0" indent="0">
              <a:buFont typeface="Arial" charset="0"/>
              <a:buNone/>
            </a:pPr>
            <a:endParaRPr lang="en-US" altLang="zh-CN" sz="2400" dirty="0" smtClean="0">
              <a:latin typeface="宋体" pitchFamily="2" charset="-122"/>
            </a:endParaRPr>
          </a:p>
          <a:p>
            <a:pPr marL="179388" indent="-177800" algn="just">
              <a:lnSpc>
                <a:spcPct val="150000"/>
              </a:lnSpc>
              <a:buNone/>
            </a:pPr>
            <a:r>
              <a:rPr lang="en-US" altLang="zh-CN" sz="1800" dirty="0" smtClean="0">
                <a:solidFill>
                  <a:schemeClr val="hlink"/>
                </a:solidFill>
              </a:rPr>
              <a:t>22</a:t>
            </a:r>
            <a:r>
              <a:rPr lang="en-US" altLang="zh-CN" sz="1800" dirty="0" smtClean="0">
                <a:solidFill>
                  <a:schemeClr val="hlink"/>
                </a:solidFill>
                <a:latin typeface="宋体" pitchFamily="2" charset="-122"/>
              </a:rPr>
              <a:t>    </a:t>
            </a:r>
            <a:r>
              <a:rPr lang="zh-CN" altLang="en-US" sz="2400" dirty="0" smtClean="0"/>
              <a:t>螃蟹吸引了我，它们太容易抓了。不仅仅是因为它们顺着篓盖上的小孔爬进一个再明显不过的陷阱，更因为即便盖子打开了，它们似乎也懒得从里面爬出来，只会趴在那儿冲你挥动着蟹钳。 </a:t>
            </a:r>
            <a:endParaRPr lang="en-US" altLang="zh-CN" sz="2400" dirty="0" smtClean="0">
              <a:solidFill>
                <a:prstClr val="black"/>
              </a:solidFill>
            </a:endParaRPr>
          </a:p>
          <a:p>
            <a:pPr marL="179388" indent="-177800" algn="just" eaLnBrk="1" latinLnBrk="1" hangingPunct="1">
              <a:lnSpc>
                <a:spcPct val="150000"/>
              </a:lnSpc>
              <a:buNone/>
            </a:pPr>
            <a:r>
              <a:rPr lang="en-US" altLang="zh-CN" sz="1800" dirty="0" smtClean="0">
                <a:solidFill>
                  <a:schemeClr val="hlink"/>
                </a:solidFill>
              </a:rPr>
              <a:t>23       </a:t>
            </a:r>
            <a:r>
              <a:rPr lang="zh-CN" altLang="en-US" sz="2400" dirty="0" smtClean="0"/>
              <a:t>篓子里挤满了几十只软壳螃蟹，一只压着一只，堆得老高。“它们为什么不逃走啊？”我满腹狐疑地问父亲。 </a:t>
            </a:r>
          </a:p>
          <a:p>
            <a:pPr marL="179388" indent="-177800" algn="just">
              <a:lnSpc>
                <a:spcPct val="150000"/>
              </a:lnSpc>
              <a:buNone/>
            </a:pPr>
            <a:r>
              <a:rPr lang="en-US" altLang="zh-CN" sz="1800" dirty="0" smtClean="0">
                <a:solidFill>
                  <a:schemeClr val="hlink"/>
                </a:solidFill>
              </a:rPr>
              <a:t>24</a:t>
            </a:r>
            <a:r>
              <a:rPr lang="en-US" altLang="zh-CN" sz="1800" dirty="0" smtClean="0">
                <a:solidFill>
                  <a:schemeClr val="hlink"/>
                </a:solidFill>
                <a:latin typeface="宋体" charset="-122"/>
              </a:rPr>
              <a:t>   </a:t>
            </a:r>
            <a:r>
              <a:rPr lang="zh-CN" altLang="en-US" sz="2400" dirty="0" smtClean="0"/>
              <a:t>“你先观察一下，看那只螃蟹，那儿！它想爬出去，但每次都被同伴拽了回去，”父亲说。</a:t>
            </a:r>
          </a:p>
          <a:p>
            <a:pPr marL="0" indent="0" algn="just">
              <a:lnSpc>
                <a:spcPct val="150000"/>
              </a:lnSpc>
              <a:buNone/>
            </a:pPr>
            <a:endParaRPr lang="zh-CN" altLang="en-US" sz="2400" dirty="0" smtClean="0">
              <a:solidFill>
                <a:srgbClr val="000000"/>
              </a:solidFill>
            </a:endParaRPr>
          </a:p>
          <a:p>
            <a:pPr marL="0" indent="0" algn="just">
              <a:buFont typeface="Arial" charset="0"/>
              <a:buNone/>
            </a:pPr>
            <a:endParaRPr lang="zh-CN" altLang="en-US" sz="2400" dirty="0" smtClean="0">
              <a:latin typeface="宋体"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81808" y="6092825"/>
            <a:ext cx="744538" cy="539750"/>
          </a:xfrm>
          <a:prstGeom prst="rect">
            <a:avLst/>
          </a:prstGeom>
          <a:noFill/>
          <a:ln w="9525">
            <a:noFill/>
            <a:miter lim="800000"/>
            <a:headEnd/>
            <a:tailEnd/>
          </a:ln>
        </p:spPr>
      </p:pic>
      <p:pic>
        <p:nvPicPr>
          <p:cNvPr id="7"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8"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
        <p:nvSpPr>
          <p:cNvPr id="9" name="内容占位符 1"/>
          <p:cNvSpPr>
            <a:spLocks noGrp="1"/>
          </p:cNvSpPr>
          <p:nvPr>
            <p:ph idx="4294967295"/>
          </p:nvPr>
        </p:nvSpPr>
        <p:spPr bwMode="auto">
          <a:xfrm>
            <a:off x="250825" y="731553"/>
            <a:ext cx="8569325" cy="5599967"/>
          </a:xfrm>
          <a:prstGeom prst="rect">
            <a:avLst/>
          </a:prstGeom>
          <a:noFill/>
          <a:ln>
            <a:miter lim="800000"/>
            <a:headEnd/>
            <a:tailEnd/>
          </a:ln>
        </p:spPr>
        <p:txBody>
          <a:bodyPr/>
          <a:lstStyle/>
          <a:p>
            <a:pPr marL="0" indent="0">
              <a:buFont typeface="Arial" charset="0"/>
              <a:buNone/>
            </a:pPr>
            <a:endParaRPr lang="en-US" altLang="zh-CN" sz="2400" dirty="0" smtClean="0">
              <a:latin typeface="宋体" pitchFamily="2" charset="-122"/>
            </a:endParaRPr>
          </a:p>
          <a:p>
            <a:pPr marL="179388" indent="-177800" algn="just">
              <a:lnSpc>
                <a:spcPct val="150000"/>
              </a:lnSpc>
              <a:buNone/>
            </a:pPr>
            <a:r>
              <a:rPr lang="en-US" altLang="zh-CN" sz="1800" dirty="0" smtClean="0">
                <a:solidFill>
                  <a:schemeClr val="hlink"/>
                </a:solidFill>
              </a:rPr>
              <a:t>25</a:t>
            </a:r>
            <a:r>
              <a:rPr lang="en-US" altLang="zh-CN" sz="1800" dirty="0" smtClean="0">
                <a:solidFill>
                  <a:schemeClr val="hlink"/>
                </a:solidFill>
                <a:latin typeface="宋体" pitchFamily="2" charset="-122"/>
              </a:rPr>
              <a:t>     </a:t>
            </a:r>
            <a:r>
              <a:rPr lang="zh-CN" altLang="en-US" sz="2400" dirty="0" smtClean="0"/>
              <a:t>我们接着观察。那只螃蟹顺着网眼向顶盖攀援，每当它爬到顶盖时，果然就会有另一只螃蟹举起蟹钳夹住它能够着的腿把这只螃蟹拽下来。这只螃蟹尝试了好几次想挣脱它的狱中同伴，但都没能成功。 </a:t>
            </a:r>
          </a:p>
          <a:p>
            <a:pPr marL="179388" indent="-177800" algn="just">
              <a:lnSpc>
                <a:spcPct val="150000"/>
              </a:lnSpc>
              <a:buNone/>
            </a:pPr>
            <a:r>
              <a:rPr lang="en-US" altLang="zh-CN" sz="1800" dirty="0" smtClean="0">
                <a:solidFill>
                  <a:schemeClr val="hlink"/>
                </a:solidFill>
              </a:rPr>
              <a:t>26    </a:t>
            </a:r>
            <a:r>
              <a:rPr lang="zh-CN" altLang="en-US" sz="2400" dirty="0" smtClean="0"/>
              <a:t>“快看！”父亲说。“它开始对这种游戏感到不耐烦了。” </a:t>
            </a:r>
            <a:endParaRPr lang="en-US" altLang="zh-CN" sz="2400" dirty="0" smtClean="0">
              <a:latin typeface="宋体" charset="-122"/>
            </a:endParaRPr>
          </a:p>
          <a:p>
            <a:pPr marL="179388" indent="-177800" algn="just">
              <a:lnSpc>
                <a:spcPct val="150000"/>
              </a:lnSpc>
              <a:buNone/>
            </a:pPr>
            <a:r>
              <a:rPr lang="en-US" altLang="zh-CN" sz="1800" dirty="0" smtClean="0">
                <a:solidFill>
                  <a:schemeClr val="hlink"/>
                </a:solidFill>
              </a:rPr>
              <a:t>27         </a:t>
            </a:r>
            <a:r>
              <a:rPr lang="zh-CN" altLang="en-US" sz="2400" dirty="0" smtClean="0"/>
              <a:t>这只螃蟹不仅放弃了漫长的逃亡之战，而且还帮着把其他想逃跑的螃蟹拽下来。它最终选择了一种轻松的活法。</a:t>
            </a:r>
          </a:p>
          <a:p>
            <a:pPr marL="0" indent="0" algn="just">
              <a:lnSpc>
                <a:spcPct val="150000"/>
              </a:lnSpc>
              <a:buNone/>
            </a:pPr>
            <a:endParaRPr lang="zh-CN" altLang="en-US" sz="2400" dirty="0" smtClean="0">
              <a:solidFill>
                <a:srgbClr val="000000"/>
              </a:solidFill>
            </a:endParaRPr>
          </a:p>
          <a:p>
            <a:pPr marL="0" indent="0" algn="just">
              <a:buFont typeface="Arial" charset="0"/>
              <a:buNone/>
            </a:pPr>
            <a:endParaRPr lang="zh-CN" altLang="en-US" sz="2400" dirty="0" smtClean="0">
              <a:latin typeface="宋体"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81808" y="6092825"/>
            <a:ext cx="744538" cy="539750"/>
          </a:xfrm>
          <a:prstGeom prst="rect">
            <a:avLst/>
          </a:prstGeom>
          <a:noFill/>
          <a:ln w="9525">
            <a:noFill/>
            <a:miter lim="800000"/>
            <a:headEnd/>
            <a:tailEnd/>
          </a:ln>
        </p:spPr>
      </p:pic>
      <p:pic>
        <p:nvPicPr>
          <p:cNvPr id="7"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8"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
        <p:nvSpPr>
          <p:cNvPr id="9" name="内容占位符 1"/>
          <p:cNvSpPr>
            <a:spLocks noGrp="1"/>
          </p:cNvSpPr>
          <p:nvPr>
            <p:ph idx="4294967295"/>
          </p:nvPr>
        </p:nvSpPr>
        <p:spPr bwMode="auto">
          <a:xfrm>
            <a:off x="250825" y="731553"/>
            <a:ext cx="8569325" cy="5599967"/>
          </a:xfrm>
          <a:prstGeom prst="rect">
            <a:avLst/>
          </a:prstGeom>
          <a:noFill/>
          <a:ln>
            <a:miter lim="800000"/>
            <a:headEnd/>
            <a:tailEnd/>
          </a:ln>
        </p:spPr>
        <p:txBody>
          <a:bodyPr/>
          <a:lstStyle/>
          <a:p>
            <a:pPr marL="0" indent="0">
              <a:buFont typeface="Arial" charset="0"/>
              <a:buNone/>
            </a:pPr>
            <a:endParaRPr lang="en-US" altLang="zh-CN" sz="2400" dirty="0" smtClean="0">
              <a:latin typeface="宋体" pitchFamily="2" charset="-122"/>
            </a:endParaRPr>
          </a:p>
          <a:p>
            <a:pPr marL="179388" indent="-179388" algn="just" eaLnBrk="1" latinLnBrk="1" hangingPunct="1">
              <a:lnSpc>
                <a:spcPct val="150000"/>
              </a:lnSpc>
              <a:buNone/>
            </a:pPr>
            <a:r>
              <a:rPr lang="en-US" altLang="zh-CN" sz="1800" dirty="0" smtClean="0">
                <a:solidFill>
                  <a:schemeClr val="hlink"/>
                </a:solidFill>
              </a:rPr>
              <a:t>28</a:t>
            </a:r>
            <a:r>
              <a:rPr lang="en-US" altLang="zh-CN" sz="1800" dirty="0" smtClean="0">
                <a:solidFill>
                  <a:schemeClr val="hlink"/>
                </a:solidFill>
                <a:latin typeface="宋体" pitchFamily="2" charset="-122"/>
              </a:rPr>
              <a:t>    </a:t>
            </a:r>
            <a:r>
              <a:rPr lang="zh-CN" altLang="en-US" sz="2400" dirty="0" smtClean="0">
                <a:solidFill>
                  <a:prstClr val="black"/>
                </a:solidFill>
                <a:latin typeface="宋体" pitchFamily="2" charset="-122"/>
              </a:rPr>
              <a:t> </a:t>
            </a:r>
            <a:r>
              <a:rPr lang="zh-CN" altLang="en-US" sz="2400" dirty="0" smtClean="0"/>
              <a:t>我忽然明白了父亲为什么提议早上来抓螃蟹。他看着我说：“你可别被别人拽下来。花点时间想想你是哪一类人，你这一生希望得到什么，回顾一下你在大学修的课程，想想有哪些课对你个人来说最有益。然后再想想什么对你最重要，什么最使你感兴趣，你有什么技能。琢磨一下你想在哪里生活，你想去哪里，想挣多少钱，想做什么样的工作。如果你现在不能回答这些问题，你就得花点时间去找出答案。你不这样做的话，永远都不会幸福的。” </a:t>
            </a:r>
            <a:endParaRPr lang="zh-CN" altLang="en-US" sz="2400" dirty="0" smtClean="0">
              <a:solidFill>
                <a:srgbClr val="000000"/>
              </a:solidFill>
            </a:endParaRPr>
          </a:p>
          <a:p>
            <a:pPr marL="0" indent="0" algn="just">
              <a:buFont typeface="Arial" charset="0"/>
              <a:buNone/>
            </a:pPr>
            <a:endParaRPr lang="zh-CN" altLang="en-US" sz="2400" dirty="0" smtClean="0">
              <a:latin typeface="宋体"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81808" y="6092825"/>
            <a:ext cx="744538" cy="539750"/>
          </a:xfrm>
          <a:prstGeom prst="rect">
            <a:avLst/>
          </a:prstGeom>
          <a:noFill/>
          <a:ln w="9525">
            <a:noFill/>
            <a:miter lim="800000"/>
            <a:headEnd/>
            <a:tailEnd/>
          </a:ln>
        </p:spPr>
      </p:pic>
      <p:pic>
        <p:nvPicPr>
          <p:cNvPr id="7"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8"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
        <p:nvSpPr>
          <p:cNvPr id="10" name="内容占位符 1"/>
          <p:cNvSpPr>
            <a:spLocks noGrp="1"/>
          </p:cNvSpPr>
          <p:nvPr>
            <p:ph idx="4294967295"/>
          </p:nvPr>
        </p:nvSpPr>
        <p:spPr bwMode="auto">
          <a:xfrm>
            <a:off x="250825" y="703843"/>
            <a:ext cx="8569325" cy="5599967"/>
          </a:xfrm>
          <a:prstGeom prst="rect">
            <a:avLst/>
          </a:prstGeom>
          <a:noFill/>
          <a:ln>
            <a:miter lim="800000"/>
            <a:headEnd/>
            <a:tailEnd/>
          </a:ln>
        </p:spPr>
        <p:txBody>
          <a:bodyPr/>
          <a:lstStyle/>
          <a:p>
            <a:pPr marL="0" indent="0">
              <a:buFont typeface="Arial" charset="0"/>
              <a:buNone/>
            </a:pPr>
            <a:endParaRPr lang="en-US" altLang="zh-CN" sz="2400" dirty="0" smtClean="0">
              <a:latin typeface="宋体" pitchFamily="2" charset="-122"/>
            </a:endParaRPr>
          </a:p>
          <a:p>
            <a:pPr marL="0" indent="1588">
              <a:lnSpc>
                <a:spcPct val="125000"/>
              </a:lnSpc>
              <a:buNone/>
            </a:pPr>
            <a:r>
              <a:rPr lang="en-US" altLang="zh-CN" sz="1800" dirty="0" smtClean="0">
                <a:solidFill>
                  <a:schemeClr val="hlink"/>
                </a:solidFill>
              </a:rPr>
              <a:t>29 </a:t>
            </a:r>
            <a:r>
              <a:rPr lang="en-US" altLang="zh-CN" sz="1800" dirty="0" smtClean="0">
                <a:solidFill>
                  <a:schemeClr val="hlink"/>
                </a:solidFill>
                <a:latin typeface="宋体" pitchFamily="2" charset="-122"/>
              </a:rPr>
              <a:t>  </a:t>
            </a:r>
            <a:r>
              <a:rPr lang="en-US" altLang="zh-CN" sz="1800" dirty="0" smtClean="0">
                <a:solidFill>
                  <a:schemeClr val="hlink"/>
                </a:solidFill>
              </a:rPr>
              <a:t>        </a:t>
            </a:r>
            <a:r>
              <a:rPr lang="zh-CN" altLang="en-US" sz="2400" dirty="0" smtClean="0"/>
              <a:t>他停顿了一下。</a:t>
            </a:r>
          </a:p>
          <a:p>
            <a:pPr>
              <a:lnSpc>
                <a:spcPct val="125000"/>
              </a:lnSpc>
              <a:buNone/>
            </a:pPr>
            <a:r>
              <a:rPr lang="en-US" altLang="zh-CN" sz="1800" dirty="0" smtClean="0">
                <a:solidFill>
                  <a:schemeClr val="hlink"/>
                </a:solidFill>
              </a:rPr>
              <a:t>30         </a:t>
            </a:r>
            <a:r>
              <a:rPr lang="en-US" altLang="zh-CN" sz="2400" dirty="0" smtClean="0">
                <a:latin typeface="宋体" charset="-122"/>
              </a:rPr>
              <a:t>“</a:t>
            </a:r>
            <a:r>
              <a:rPr lang="zh-CN" altLang="en-US" sz="2400" dirty="0" smtClean="0"/>
              <a:t>你想去旅行？</a:t>
            </a:r>
            <a:r>
              <a:rPr lang="zh-CN" altLang="en-US" sz="2400" dirty="0" smtClean="0">
                <a:latin typeface="宋体" charset="-122"/>
              </a:rPr>
              <a:t>”</a:t>
            </a:r>
            <a:r>
              <a:rPr lang="zh-CN" altLang="en-US" sz="2400" dirty="0" smtClean="0"/>
              <a:t>他接着问我。</a:t>
            </a:r>
          </a:p>
          <a:p>
            <a:pPr>
              <a:lnSpc>
                <a:spcPct val="125000"/>
              </a:lnSpc>
              <a:buNone/>
            </a:pPr>
            <a:r>
              <a:rPr lang="en-US" altLang="zh-CN" sz="1800" dirty="0" smtClean="0">
                <a:solidFill>
                  <a:schemeClr val="hlink"/>
                </a:solidFill>
              </a:rPr>
              <a:t>31         </a:t>
            </a:r>
            <a:r>
              <a:rPr lang="en-US" altLang="zh-CN" sz="2400" dirty="0" smtClean="0">
                <a:latin typeface="宋体" charset="-122"/>
              </a:rPr>
              <a:t>“</a:t>
            </a:r>
            <a:r>
              <a:rPr lang="zh-CN" altLang="en-US" sz="2400" dirty="0" smtClean="0"/>
              <a:t>对，</a:t>
            </a:r>
            <a:r>
              <a:rPr lang="zh-CN" altLang="en-US" sz="2400" dirty="0" smtClean="0">
                <a:latin typeface="宋体" charset="-122"/>
              </a:rPr>
              <a:t>”</a:t>
            </a:r>
            <a:r>
              <a:rPr lang="zh-CN" altLang="en-US" sz="2400" dirty="0" smtClean="0"/>
              <a:t>我回答说。</a:t>
            </a:r>
          </a:p>
          <a:p>
            <a:pPr>
              <a:lnSpc>
                <a:spcPct val="125000"/>
              </a:lnSpc>
              <a:buNone/>
            </a:pPr>
            <a:r>
              <a:rPr lang="en-US" altLang="zh-CN" sz="1800" dirty="0" smtClean="0">
                <a:solidFill>
                  <a:schemeClr val="hlink"/>
                </a:solidFill>
              </a:rPr>
              <a:t>32</a:t>
            </a:r>
            <a:r>
              <a:rPr lang="en-US" altLang="zh-CN" sz="1800" dirty="0" smtClean="0">
                <a:solidFill>
                  <a:schemeClr val="hlink"/>
                </a:solidFill>
                <a:latin typeface="宋体" charset="-122"/>
              </a:rPr>
              <a:t> </a:t>
            </a:r>
            <a:r>
              <a:rPr lang="en-US" altLang="zh-CN" sz="1800" dirty="0" smtClean="0">
                <a:solidFill>
                  <a:schemeClr val="hlink"/>
                </a:solidFill>
              </a:rPr>
              <a:t>       </a:t>
            </a:r>
            <a:r>
              <a:rPr lang="en-US" altLang="zh-CN" sz="2400" dirty="0" smtClean="0">
                <a:latin typeface="宋体" charset="-122"/>
              </a:rPr>
              <a:t>“</a:t>
            </a:r>
            <a:r>
              <a:rPr lang="zh-CN" altLang="en-US" sz="2400" dirty="0" smtClean="0"/>
              <a:t>那就去申请护照吧。你想当作家？</a:t>
            </a:r>
            <a:r>
              <a:rPr lang="zh-CN" altLang="en-US" sz="2400" dirty="0" smtClean="0">
                <a:latin typeface="宋体" charset="-122"/>
              </a:rPr>
              <a:t>”</a:t>
            </a:r>
            <a:endParaRPr lang="zh-CN" altLang="en-US" sz="2400" dirty="0" smtClean="0"/>
          </a:p>
          <a:p>
            <a:pPr>
              <a:lnSpc>
                <a:spcPct val="125000"/>
              </a:lnSpc>
              <a:buNone/>
            </a:pPr>
            <a:r>
              <a:rPr lang="en-US" altLang="zh-CN" sz="1800" dirty="0" smtClean="0">
                <a:solidFill>
                  <a:schemeClr val="hlink"/>
                </a:solidFill>
              </a:rPr>
              <a:t>33         </a:t>
            </a:r>
            <a:r>
              <a:rPr lang="en-US" altLang="zh-CN" sz="2400" dirty="0" smtClean="0">
                <a:latin typeface="宋体" charset="-122"/>
              </a:rPr>
              <a:t>“</a:t>
            </a:r>
            <a:r>
              <a:rPr lang="zh-CN" altLang="en-US" sz="2400" dirty="0" smtClean="0"/>
              <a:t>对。</a:t>
            </a:r>
            <a:r>
              <a:rPr lang="zh-CN" altLang="en-US" sz="2400" dirty="0" smtClean="0">
                <a:latin typeface="宋体" charset="-122"/>
              </a:rPr>
              <a:t>”</a:t>
            </a:r>
            <a:endParaRPr lang="zh-CN" altLang="en-US" sz="2400" dirty="0" smtClean="0"/>
          </a:p>
          <a:p>
            <a:pPr>
              <a:lnSpc>
                <a:spcPct val="125000"/>
              </a:lnSpc>
              <a:buNone/>
            </a:pPr>
            <a:r>
              <a:rPr lang="en-US" altLang="zh-CN" sz="1800" dirty="0" smtClean="0">
                <a:solidFill>
                  <a:schemeClr val="hlink"/>
                </a:solidFill>
              </a:rPr>
              <a:t>34 </a:t>
            </a:r>
            <a:r>
              <a:rPr lang="en-US" altLang="zh-CN" sz="1800" dirty="0" smtClean="0">
                <a:solidFill>
                  <a:schemeClr val="hlink"/>
                </a:solidFill>
                <a:latin typeface="宋体" charset="-122"/>
              </a:rPr>
              <a:t>     </a:t>
            </a:r>
            <a:r>
              <a:rPr lang="en-US" altLang="zh-CN" sz="2400" dirty="0" smtClean="0">
                <a:latin typeface="宋体" charset="-122"/>
              </a:rPr>
              <a:t>“</a:t>
            </a:r>
            <a:r>
              <a:rPr lang="zh-CN" altLang="en-US" sz="2400" dirty="0" smtClean="0"/>
              <a:t>有趣的选择，我们家还没出过作家呢，</a:t>
            </a:r>
            <a:r>
              <a:rPr lang="zh-CN" altLang="en-US" sz="2400" dirty="0" smtClean="0">
                <a:latin typeface="宋体" charset="-122"/>
              </a:rPr>
              <a:t>”</a:t>
            </a:r>
            <a:r>
              <a:rPr lang="zh-CN" altLang="en-US" sz="2400" dirty="0" smtClean="0"/>
              <a:t>他说。</a:t>
            </a:r>
          </a:p>
          <a:p>
            <a:pPr>
              <a:lnSpc>
                <a:spcPct val="125000"/>
              </a:lnSpc>
              <a:buNone/>
            </a:pPr>
            <a:r>
              <a:rPr lang="en-US" altLang="zh-CN" sz="1800" dirty="0" smtClean="0">
                <a:solidFill>
                  <a:schemeClr val="hlink"/>
                </a:solidFill>
              </a:rPr>
              <a:t>35            </a:t>
            </a:r>
            <a:r>
              <a:rPr lang="zh-CN" altLang="en-US" sz="2400" dirty="0" smtClean="0"/>
              <a:t>我父亲发动了马达，我们返航回家。</a:t>
            </a:r>
          </a:p>
          <a:p>
            <a:pPr marL="0" indent="0" algn="just">
              <a:lnSpc>
                <a:spcPct val="150000"/>
              </a:lnSpc>
              <a:buNone/>
            </a:pPr>
            <a:endParaRPr lang="zh-CN" altLang="en-US" sz="2400" dirty="0" smtClean="0">
              <a:solidFill>
                <a:srgbClr val="000000"/>
              </a:solidFill>
            </a:endParaRPr>
          </a:p>
          <a:p>
            <a:pPr marL="0" indent="0" algn="just">
              <a:buFont typeface="Arial" charset="0"/>
              <a:buNone/>
            </a:pPr>
            <a:endParaRPr lang="zh-CN" altLang="en-US" sz="2400" dirty="0" smtClean="0">
              <a:latin typeface="宋体"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 name="单圆角矩形 4"/>
          <p:cNvSpPr/>
          <p:nvPr/>
        </p:nvSpPr>
        <p:spPr>
          <a:xfrm>
            <a:off x="396875" y="1135063"/>
            <a:ext cx="8437563" cy="423862"/>
          </a:xfrm>
          <a:prstGeom prst="snipRoundRect">
            <a:avLst/>
          </a:prstGeom>
          <a:ln>
            <a:solidFill>
              <a:srgbClr val="F1A186"/>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b="1" dirty="0" smtClean="0">
                <a:hlinkClick r:id="rId3" action="ppaction://hlinksldjump"/>
              </a:rPr>
              <a:t>Reading and understanding</a:t>
            </a:r>
            <a:endParaRPr lang="zh-CN" altLang="en-US" sz="2800" noProof="1"/>
          </a:p>
        </p:txBody>
      </p:sp>
      <p:sp>
        <p:nvSpPr>
          <p:cNvPr id="6" name="单圆角矩形 5"/>
          <p:cNvSpPr/>
          <p:nvPr/>
        </p:nvSpPr>
        <p:spPr>
          <a:xfrm>
            <a:off x="396875" y="1851025"/>
            <a:ext cx="8437563" cy="423863"/>
          </a:xfrm>
          <a:prstGeom prst="snipRoundRect">
            <a:avLst/>
          </a:prstGeom>
          <a:ln>
            <a:solidFill>
              <a:srgbClr val="F1A186"/>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b="1" dirty="0" smtClean="0">
                <a:hlinkClick r:id="rId4" action="ppaction://hlinksldjump"/>
              </a:rPr>
              <a:t>Dealing with unfamiliar words</a:t>
            </a:r>
            <a:endParaRPr lang="zh-CN" altLang="en-US" sz="2800" noProof="1"/>
          </a:p>
        </p:txBody>
      </p:sp>
      <p:sp>
        <p:nvSpPr>
          <p:cNvPr id="7" name="单圆角矩形 6"/>
          <p:cNvSpPr/>
          <p:nvPr/>
        </p:nvSpPr>
        <p:spPr>
          <a:xfrm>
            <a:off x="396875" y="2592388"/>
            <a:ext cx="8437563" cy="423862"/>
          </a:xfrm>
          <a:prstGeom prst="snipRoundRect">
            <a:avLst/>
          </a:prstGeom>
          <a:ln>
            <a:solidFill>
              <a:srgbClr val="F1A186"/>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b="1" dirty="0" smtClean="0">
                <a:hlinkClick r:id="rId5" action="ppaction://hlinksldjump"/>
              </a:rPr>
              <a:t>Reading and interpreting</a:t>
            </a:r>
            <a:endParaRPr lang="zh-CN" altLang="en-US" sz="2800" noProof="1"/>
          </a:p>
        </p:txBody>
      </p:sp>
      <p:sp>
        <p:nvSpPr>
          <p:cNvPr id="8" name="单圆角矩形 7"/>
          <p:cNvSpPr/>
          <p:nvPr/>
        </p:nvSpPr>
        <p:spPr>
          <a:xfrm>
            <a:off x="396875" y="3357563"/>
            <a:ext cx="8437563" cy="423862"/>
          </a:xfrm>
          <a:prstGeom prst="snipRoundRect">
            <a:avLst/>
          </a:prstGeom>
          <a:ln>
            <a:solidFill>
              <a:srgbClr val="F1A186"/>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b="1" dirty="0" smtClean="0">
                <a:hlinkClick r:id="rId6" action="ppaction://hlinksldjump"/>
              </a:rPr>
              <a:t>Developing critical thinking</a:t>
            </a:r>
            <a:endParaRPr lang="zh-CN" altLang="en-US" sz="2800" noProof="1"/>
          </a:p>
        </p:txBody>
      </p:sp>
      <p:sp>
        <p:nvSpPr>
          <p:cNvPr id="15370"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12"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4150" y="1190625"/>
            <a:ext cx="8834438" cy="5502275"/>
          </a:xfrm>
        </p:spPr>
        <p:txBody>
          <a:bodyPr/>
          <a:lstStyle/>
          <a:p>
            <a:pPr algn="just" eaLnBrk="1" hangingPunct="1">
              <a:lnSpc>
                <a:spcPct val="100000"/>
              </a:lnSpc>
              <a:spcBef>
                <a:spcPts val="1800"/>
              </a:spcBef>
              <a:buNone/>
              <a:defRPr/>
            </a:pPr>
            <a:r>
              <a:rPr lang="en-US" altLang="zh-CN" b="1" dirty="0" smtClean="0">
                <a:solidFill>
                  <a:srgbClr val="0070C0"/>
                </a:solidFill>
              </a:rPr>
              <a:t>Reading and understanding</a:t>
            </a:r>
          </a:p>
          <a:p>
            <a:pPr algn="just" eaLnBrk="1" hangingPunct="1">
              <a:lnSpc>
                <a:spcPct val="100000"/>
              </a:lnSpc>
              <a:spcBef>
                <a:spcPts val="1800"/>
              </a:spcBef>
              <a:buNone/>
              <a:defRPr/>
            </a:pPr>
            <a:r>
              <a:rPr lang="en-US" altLang="zh-CN" b="1" dirty="0" smtClean="0"/>
              <a:t>3</a:t>
            </a:r>
            <a:r>
              <a:rPr lang="en-US" altLang="zh-CN" dirty="0" smtClean="0"/>
              <a:t> </a:t>
            </a:r>
            <a:r>
              <a:rPr lang="en-US" altLang="zh-CN" dirty="0" smtClean="0">
                <a:hlinkClick r:id="rId3" action="ppaction://hlinksldjump"/>
              </a:rPr>
              <a:t>Choose the best summary of what happened in the crab cage.</a:t>
            </a:r>
            <a:endParaRPr lang="en-US" altLang="zh-CN" dirty="0" smtClean="0"/>
          </a:p>
          <a:p>
            <a:pPr algn="just" eaLnBrk="1" hangingPunct="1">
              <a:lnSpc>
                <a:spcPct val="100000"/>
              </a:lnSpc>
              <a:spcBef>
                <a:spcPts val="1800"/>
              </a:spcBef>
              <a:buNone/>
              <a:defRPr/>
            </a:pPr>
            <a:r>
              <a:rPr lang="en-US" altLang="zh-CN" dirty="0" smtClean="0"/>
              <a:t>4 </a:t>
            </a:r>
            <a:r>
              <a:rPr lang="en-US" altLang="zh-CN" dirty="0" smtClean="0">
                <a:hlinkClick r:id="rId4" action="ppaction://hlinksldjump"/>
              </a:rPr>
              <a:t>Choose the best answer to the questions.</a:t>
            </a:r>
            <a:endParaRPr lang="zh-CN" altLang="en-US" dirty="0"/>
          </a:p>
        </p:txBody>
      </p:sp>
      <p:pic>
        <p:nvPicPr>
          <p:cNvPr id="16387" name="图片 5"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9"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84150" y="734148"/>
            <a:ext cx="8759447" cy="5903912"/>
          </a:xfrm>
          <a:prstGeom prst="rect">
            <a:avLst/>
          </a:prstGeom>
          <a:noFill/>
          <a:ln>
            <a:miter lim="800000"/>
            <a:headEnd/>
            <a:tailEnd/>
          </a:ln>
        </p:spPr>
        <p:txBody>
          <a:bodyPr/>
          <a:lstStyle/>
          <a:p>
            <a:pPr algn="dist">
              <a:buFont typeface="Arial" charset="0"/>
              <a:buNone/>
            </a:pPr>
            <a:endParaRPr lang="en-US" altLang="zh-CN" sz="2800" dirty="0" smtClean="0"/>
          </a:p>
          <a:p>
            <a:pPr marL="0" indent="0" algn="just">
              <a:lnSpc>
                <a:spcPct val="150000"/>
              </a:lnSpc>
              <a:buFont typeface="Arial" charset="0"/>
              <a:buNone/>
            </a:pPr>
            <a:r>
              <a:rPr lang="en-US" altLang="zh-CN" sz="2500" spc="-10" dirty="0" smtClean="0"/>
              <a:t>   </a:t>
            </a:r>
            <a:r>
              <a:rPr lang="en-US" altLang="zh-CN" sz="2500" spc="-10" dirty="0" smtClean="0">
                <a:hlinkClick r:id="" action="ppaction://noaction"/>
              </a:rPr>
              <a:t>Most important of course were the final exams in April and May </a:t>
            </a:r>
            <a:r>
              <a:rPr lang="en-US" altLang="zh-CN" sz="2500" spc="20" dirty="0" smtClean="0">
                <a:hlinkClick r:id="" action="ppaction://noaction"/>
              </a:rPr>
              <a:t>in the following year</a:t>
            </a:r>
            <a:r>
              <a:rPr lang="en-US" altLang="zh-CN" sz="2500" spc="20" dirty="0" smtClean="0"/>
              <a:t>. No one wanted the </a:t>
            </a:r>
            <a:r>
              <a:rPr lang="en-US" altLang="zh-CN" sz="2500" spc="20" dirty="0" smtClean="0">
                <a:hlinkClick r:id="rId3" action="ppaction://hlinksldjump"/>
              </a:rPr>
              <a:t>humiliation</a:t>
            </a:r>
            <a:r>
              <a:rPr lang="en-US" altLang="zh-CN" sz="2500" spc="20" dirty="0" smtClean="0"/>
              <a:t> of finishing </a:t>
            </a:r>
            <a:r>
              <a:rPr lang="en-US" altLang="zh-CN" sz="2500" spc="20" dirty="0"/>
              <a:t>last in class, so </a:t>
            </a:r>
            <a:r>
              <a:rPr lang="en-US" altLang="zh-CN" sz="2500" spc="20" dirty="0">
                <a:hlinkClick r:id="" action="ppaction://noaction"/>
              </a:rPr>
              <a:t>the peer group pressure</a:t>
            </a:r>
            <a:r>
              <a:rPr lang="en-US" altLang="zh-CN" sz="2500" spc="20" dirty="0"/>
              <a:t> to work hard was strong. </a:t>
            </a:r>
            <a:r>
              <a:rPr lang="en-US" altLang="zh-CN" sz="2500" spc="-40" dirty="0" smtClean="0">
                <a:hlinkClick r:id="" action="ppaction://noaction"/>
              </a:rPr>
              <a:t>Libraries which were once empty after five o’clock in the afternoon </a:t>
            </a:r>
            <a:r>
              <a:rPr lang="en-US" altLang="zh-CN" sz="2500" spc="-10" dirty="0" smtClean="0">
                <a:hlinkClick r:id="" action="ppaction://noaction"/>
              </a:rPr>
              <a:t>were standing room only until the early hours of the morning, and guys wore the bags under their eyes and their pale, sleepy faces </a:t>
            </a:r>
            <a:r>
              <a:rPr lang="en-US" altLang="zh-CN" sz="2500" dirty="0" smtClean="0">
                <a:hlinkClick r:id="" action="ppaction://noaction"/>
              </a:rPr>
              <a:t>with pride, like medals proving their diligence</a:t>
            </a:r>
            <a:r>
              <a:rPr lang="en-US" altLang="zh-CN" sz="2500" dirty="0" smtClean="0"/>
              <a:t>.</a:t>
            </a:r>
          </a:p>
          <a:p>
            <a:pPr>
              <a:buFont typeface="Arial" charset="0"/>
              <a:buNone/>
            </a:pPr>
            <a:endParaRPr lang="zh-CN" altLang="en-US"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6152" name="图片 8" descr="音频">
            <a:hlinkClick r:id="rId4" action="ppaction://hlinkfile"/>
          </p:cNvPr>
          <p:cNvPicPr>
            <a:picLocks noChangeAspect="1" noChangeArrowheads="1"/>
          </p:cNvPicPr>
          <p:nvPr/>
        </p:nvPicPr>
        <p:blipFill>
          <a:blip r:embed="rId5" cstate="print"/>
          <a:srcRect/>
          <a:stretch>
            <a:fillRect/>
          </a:stretch>
        </p:blipFill>
        <p:spPr bwMode="auto">
          <a:xfrm>
            <a:off x="8469704" y="693379"/>
            <a:ext cx="476250" cy="533400"/>
          </a:xfrm>
          <a:prstGeom prst="rect">
            <a:avLst/>
          </a:prstGeom>
          <a:noFill/>
          <a:ln w="9525">
            <a:noFill/>
            <a:miter lim="800000"/>
            <a:headEnd/>
            <a:tailEnd/>
          </a:ln>
        </p:spPr>
      </p:pic>
      <p:pic>
        <p:nvPicPr>
          <p:cNvPr id="6153" name="图片 10">
            <a:hlinkClick r:id="rId6" action="ppaction://hlinksldjump"/>
          </p:cNvPr>
          <p:cNvPicPr>
            <a:picLocks noChangeAspect="1"/>
          </p:cNvPicPr>
          <p:nvPr/>
        </p:nvPicPr>
        <p:blipFill>
          <a:blip r:embed="rId7" cstate="print"/>
          <a:srcRect/>
          <a:stretch>
            <a:fillRect/>
          </a:stretch>
        </p:blipFill>
        <p:spPr bwMode="auto">
          <a:xfrm>
            <a:off x="8064123" y="6092825"/>
            <a:ext cx="879475" cy="539750"/>
          </a:xfrm>
          <a:prstGeom prst="rect">
            <a:avLst/>
          </a:prstGeom>
          <a:noFill/>
          <a:ln w="9525">
            <a:noFill/>
            <a:miter lim="800000"/>
            <a:headEnd/>
            <a:tailEnd/>
          </a:ln>
        </p:spPr>
      </p:pic>
      <p:pic>
        <p:nvPicPr>
          <p:cNvPr id="8" name="图片 6" descr="Home">
            <a:hlinkClick r:id="rId8" action="ppaction://hlinksldjump"/>
          </p:cNvPr>
          <p:cNvPicPr>
            <a:picLocks noChangeAspect="1" noChangeArrowheads="1"/>
          </p:cNvPicPr>
          <p:nvPr/>
        </p:nvPicPr>
        <p:blipFill>
          <a:blip r:embed="rId9" cstate="print"/>
          <a:srcRect/>
          <a:stretch>
            <a:fillRect/>
          </a:stretch>
        </p:blipFill>
        <p:spPr bwMode="auto">
          <a:xfrm>
            <a:off x="8331200" y="52388"/>
            <a:ext cx="484188" cy="441325"/>
          </a:xfrm>
          <a:prstGeom prst="rect">
            <a:avLst/>
          </a:prstGeom>
          <a:noFill/>
          <a:ln w="9525">
            <a:noFill/>
            <a:miter lim="800000"/>
            <a:headEnd/>
            <a:tailEnd/>
          </a:ln>
        </p:spPr>
      </p:pic>
      <p:pic>
        <p:nvPicPr>
          <p:cNvPr id="9" name="图片 5" descr="Back">
            <a:hlinkClick r:id="rId10" action="ppaction://hlinksldjump"/>
          </p:cNvPr>
          <p:cNvPicPr>
            <a:picLocks noChangeAspect="1" noChangeArrowheads="1"/>
          </p:cNvPicPr>
          <p:nvPr/>
        </p:nvPicPr>
        <p:blipFill>
          <a:blip r:embed="rId11"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4150" y="627063"/>
            <a:ext cx="8834438" cy="6065837"/>
          </a:xfrm>
        </p:spPr>
        <p:txBody>
          <a:bodyPr/>
          <a:lstStyle/>
          <a:p>
            <a:pPr algn="just" eaLnBrk="1" hangingPunct="1">
              <a:buNone/>
              <a:defRPr/>
            </a:pPr>
            <a:r>
              <a:rPr lang="en-US" altLang="zh-CN" b="1" spc="-150" dirty="0" smtClean="0">
                <a:solidFill>
                  <a:srgbClr val="0070C0"/>
                </a:solidFill>
              </a:rPr>
              <a:t>Reading and understanding</a:t>
            </a:r>
          </a:p>
          <a:p>
            <a:pPr algn="just" eaLnBrk="1" hangingPunct="1">
              <a:buNone/>
              <a:defRPr/>
            </a:pPr>
            <a:r>
              <a:rPr lang="en-US" altLang="zh-CN" b="1" spc="-150" dirty="0" smtClean="0"/>
              <a:t>3 Choose the best summary of what happened in the crab cage.</a:t>
            </a:r>
          </a:p>
          <a:p>
            <a:pPr algn="just" eaLnBrk="1" hangingPunct="1">
              <a:buNone/>
              <a:defRPr/>
            </a:pPr>
            <a:r>
              <a:rPr lang="en-US" altLang="zh-CN" spc="-150" dirty="0" smtClean="0"/>
              <a:t>1 The cage was full of crabs. All of them were trying to escape, but because there were so many, none of them could get out, and they all ended up falling back into the cage, and fighting with each other.</a:t>
            </a:r>
          </a:p>
          <a:p>
            <a:pPr algn="just" eaLnBrk="1" hangingPunct="1">
              <a:buNone/>
              <a:defRPr/>
            </a:pPr>
            <a:r>
              <a:rPr lang="en-US" altLang="zh-CN" spc="-150" dirty="0"/>
              <a:t>2 The cage was full of crabs. One of them managed to escape by climbing </a:t>
            </a:r>
            <a:r>
              <a:rPr lang="en-US" altLang="zh-CN" spc="-150" dirty="0" smtClean="0"/>
              <a:t>to the </a:t>
            </a:r>
            <a:r>
              <a:rPr lang="en-US" altLang="zh-CN" spc="-150" dirty="0"/>
              <a:t>top, but when it had got out, it turned and started to help other </a:t>
            </a:r>
            <a:r>
              <a:rPr lang="en-US" altLang="zh-CN" spc="-150" dirty="0" smtClean="0"/>
              <a:t>crabs to </a:t>
            </a:r>
            <a:r>
              <a:rPr lang="en-US" altLang="zh-CN" spc="-150" dirty="0"/>
              <a:t>escape by pulling them out</a:t>
            </a:r>
            <a:r>
              <a:rPr lang="en-US" altLang="zh-CN" spc="-150" dirty="0" smtClean="0"/>
              <a:t>.</a:t>
            </a:r>
          </a:p>
          <a:p>
            <a:pPr algn="just" eaLnBrk="1" hangingPunct="1">
              <a:buNone/>
              <a:defRPr/>
            </a:pPr>
            <a:r>
              <a:rPr lang="en-US" altLang="zh-CN" spc="-150" dirty="0" smtClean="0"/>
              <a:t>3 The cage was full of crabs. One of them was trying to escape, but each time it reached the top the other crabs pulled it back. In the end it gave up trying and started to prevent other crabs from escaping.</a:t>
            </a:r>
          </a:p>
          <a:p>
            <a:pPr lvl="1" eaLnBrk="1" hangingPunct="1">
              <a:buFont typeface="Arial" panose="020B0604020202020204" pitchFamily="34" charset="0"/>
              <a:buChar char="•"/>
              <a:defRPr/>
            </a:pPr>
            <a:endParaRPr lang="en-US" altLang="zh-CN" dirty="0" smtClean="0"/>
          </a:p>
          <a:p>
            <a:pPr lvl="2" eaLnBrk="1" hangingPunct="1">
              <a:buFont typeface="Arial" panose="020B0604020202020204" pitchFamily="34" charset="0"/>
              <a:buChar char="•"/>
              <a:defRPr/>
            </a:pPr>
            <a:endParaRPr lang="zh-CN" altLang="en-US" dirty="0"/>
          </a:p>
        </p:txBody>
      </p:sp>
      <p:pic>
        <p:nvPicPr>
          <p:cNvPr id="1638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9"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11" name="图片 2" descr="END"/>
          <p:cNvPicPr>
            <a:picLocks noChangeAspect="1" noChangeArrowheads="1"/>
          </p:cNvPicPr>
          <p:nvPr/>
        </p:nvPicPr>
        <p:blipFill>
          <a:blip r:embed="rId7" cstate="print"/>
          <a:srcRect/>
          <a:stretch>
            <a:fillRect/>
          </a:stretch>
        </p:blipFill>
        <p:spPr bwMode="auto">
          <a:xfrm>
            <a:off x="8414149" y="6367787"/>
            <a:ext cx="474663"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mph" presetSubtype="2" fill="hold" nodeType="clickEffect">
                                  <p:stCondLst>
                                    <p:cond delay="0"/>
                                  </p:stCondLst>
                                  <p:childTnLst>
                                    <p:animClr clrSpc="rgb" dir="cw">
                                      <p:cBhvr override="childStyle">
                                        <p:cTn id="11" dur="2000" fill="hold"/>
                                        <p:tgtEl>
                                          <p:spTgt spid="10">
                                            <p:txEl>
                                              <p:pRg st="4" end="4"/>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36525" y="627063"/>
            <a:ext cx="8834438" cy="6065837"/>
          </a:xfrm>
        </p:spPr>
        <p:txBody>
          <a:bodyPr/>
          <a:lstStyle/>
          <a:p>
            <a:pPr eaLnBrk="1" hangingPunct="1">
              <a:lnSpc>
                <a:spcPct val="100000"/>
              </a:lnSpc>
              <a:spcBef>
                <a:spcPts val="300"/>
              </a:spcBef>
              <a:buNone/>
              <a:defRPr/>
            </a:pPr>
            <a:r>
              <a:rPr lang="en-US" altLang="zh-CN" b="1" dirty="0" smtClean="0"/>
              <a:t>4 Choose the best answer to the questions.</a:t>
            </a:r>
          </a:p>
          <a:p>
            <a:pPr eaLnBrk="1" hangingPunct="1">
              <a:lnSpc>
                <a:spcPct val="100000"/>
              </a:lnSpc>
              <a:spcBef>
                <a:spcPts val="300"/>
              </a:spcBef>
              <a:buNone/>
              <a:defRPr/>
            </a:pPr>
            <a:r>
              <a:rPr lang="en-US" altLang="zh-CN" dirty="0" smtClean="0"/>
              <a:t>1 What happened to the students in the fall of the final year?</a:t>
            </a:r>
          </a:p>
          <a:p>
            <a:pPr eaLnBrk="1" hangingPunct="1">
              <a:lnSpc>
                <a:spcPct val="100000"/>
              </a:lnSpc>
              <a:spcBef>
                <a:spcPts val="300"/>
              </a:spcBef>
              <a:buNone/>
              <a:defRPr/>
            </a:pPr>
            <a:r>
              <a:rPr lang="en-US" altLang="zh-CN" dirty="0" smtClean="0"/>
              <a:t>(a) They became more relaxed.</a:t>
            </a:r>
          </a:p>
          <a:p>
            <a:pPr eaLnBrk="1" hangingPunct="1">
              <a:lnSpc>
                <a:spcPct val="100000"/>
              </a:lnSpc>
              <a:spcBef>
                <a:spcPts val="300"/>
              </a:spcBef>
              <a:buNone/>
              <a:defRPr/>
            </a:pPr>
            <a:r>
              <a:rPr lang="en-US" altLang="zh-CN" dirty="0" smtClean="0"/>
              <a:t>(b) They became more serious.</a:t>
            </a:r>
          </a:p>
          <a:p>
            <a:pPr eaLnBrk="1" hangingPunct="1">
              <a:lnSpc>
                <a:spcPct val="100000"/>
              </a:lnSpc>
              <a:spcBef>
                <a:spcPts val="300"/>
              </a:spcBef>
              <a:buNone/>
              <a:defRPr/>
            </a:pPr>
            <a:r>
              <a:rPr lang="en-US" altLang="zh-CN" dirty="0" smtClean="0"/>
              <a:t>(c) They spent more time outside.</a:t>
            </a:r>
          </a:p>
          <a:p>
            <a:pPr eaLnBrk="1" hangingPunct="1">
              <a:lnSpc>
                <a:spcPct val="100000"/>
              </a:lnSpc>
              <a:spcBef>
                <a:spcPts val="300"/>
              </a:spcBef>
              <a:buNone/>
              <a:defRPr/>
            </a:pPr>
            <a:r>
              <a:rPr lang="en-US" altLang="zh-CN" dirty="0" smtClean="0"/>
              <a:t>(d) They stopped going to lessons.</a:t>
            </a:r>
          </a:p>
          <a:p>
            <a:pPr eaLnBrk="1" hangingPunct="1">
              <a:lnSpc>
                <a:spcPct val="100000"/>
              </a:lnSpc>
              <a:spcBef>
                <a:spcPts val="300"/>
              </a:spcBef>
              <a:buNone/>
              <a:defRPr/>
            </a:pPr>
            <a:r>
              <a:rPr lang="en-US" altLang="zh-CN" dirty="0" smtClean="0"/>
              <a:t>2 Why did some people have bags under their eyes in the morning?</a:t>
            </a:r>
          </a:p>
          <a:p>
            <a:pPr eaLnBrk="1" hangingPunct="1">
              <a:lnSpc>
                <a:spcPct val="100000"/>
              </a:lnSpc>
              <a:spcBef>
                <a:spcPts val="300"/>
              </a:spcBef>
              <a:buNone/>
              <a:defRPr/>
            </a:pPr>
            <a:r>
              <a:rPr lang="en-US" altLang="zh-CN" dirty="0" smtClean="0"/>
              <a:t>(a) They’d been to an all-night party.</a:t>
            </a:r>
          </a:p>
          <a:p>
            <a:pPr eaLnBrk="1" hangingPunct="1">
              <a:lnSpc>
                <a:spcPct val="100000"/>
              </a:lnSpc>
              <a:spcBef>
                <a:spcPts val="300"/>
              </a:spcBef>
              <a:buNone/>
              <a:defRPr/>
            </a:pPr>
            <a:r>
              <a:rPr lang="en-US" altLang="zh-CN" dirty="0" smtClean="0"/>
              <a:t>(b) They’d started worrying about their future.</a:t>
            </a:r>
          </a:p>
          <a:p>
            <a:pPr eaLnBrk="1" hangingPunct="1">
              <a:lnSpc>
                <a:spcPct val="100000"/>
              </a:lnSpc>
              <a:spcBef>
                <a:spcPts val="300"/>
              </a:spcBef>
              <a:buNone/>
              <a:defRPr/>
            </a:pPr>
            <a:r>
              <a:rPr lang="en-US" altLang="zh-CN" dirty="0" smtClean="0"/>
              <a:t>(c) They’d spent all night in the library.</a:t>
            </a:r>
          </a:p>
          <a:p>
            <a:pPr eaLnBrk="1" hangingPunct="1">
              <a:lnSpc>
                <a:spcPct val="100000"/>
              </a:lnSpc>
              <a:spcBef>
                <a:spcPts val="300"/>
              </a:spcBef>
              <a:buNone/>
              <a:defRPr/>
            </a:pPr>
            <a:r>
              <a:rPr lang="en-US" altLang="zh-CN" dirty="0" smtClean="0"/>
              <a:t>(d) They wanted to impress their teachers.</a:t>
            </a:r>
          </a:p>
          <a:p>
            <a:pPr lvl="1" eaLnBrk="1" hangingPunct="1">
              <a:buFont typeface="Arial" panose="020B0604020202020204" pitchFamily="34" charset="0"/>
              <a:buChar char="•"/>
              <a:defRPr/>
            </a:pPr>
            <a:endParaRPr lang="en-US" altLang="zh-CN" dirty="0" smtClean="0"/>
          </a:p>
          <a:p>
            <a:pPr lvl="2" eaLnBrk="1" hangingPunct="1">
              <a:buFont typeface="Arial" panose="020B0604020202020204" pitchFamily="34" charset="0"/>
              <a:buChar char="•"/>
              <a:defRPr/>
            </a:pPr>
            <a:endParaRPr lang="zh-CN" altLang="en-US" dirty="0"/>
          </a:p>
        </p:txBody>
      </p:sp>
      <p:pic>
        <p:nvPicPr>
          <p:cNvPr id="1638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16390" name="图片 12" descr="MORE"/>
          <p:cNvPicPr>
            <a:picLocks noChangeAspect="1" noChangeArrowheads="1"/>
          </p:cNvPicPr>
          <p:nvPr/>
        </p:nvPicPr>
        <p:blipFill>
          <a:blip r:embed="rId5" cstate="print"/>
          <a:srcRect/>
          <a:stretch>
            <a:fillRect/>
          </a:stretch>
        </p:blipFill>
        <p:spPr bwMode="auto">
          <a:xfrm>
            <a:off x="7991475" y="6262688"/>
            <a:ext cx="912813" cy="228600"/>
          </a:xfrm>
          <a:prstGeom prst="rect">
            <a:avLst/>
          </a:prstGeom>
          <a:noFill/>
          <a:ln w="9525">
            <a:noFill/>
            <a:miter lim="800000"/>
            <a:headEnd/>
            <a:tailEnd/>
          </a:ln>
        </p:spPr>
      </p:pic>
      <p:pic>
        <p:nvPicPr>
          <p:cNvPr id="9"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10">
                                            <p:txEl>
                                              <p:pRg st="3" end="3"/>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10">
                                            <p:txEl>
                                              <p:pRg st="9" end="9"/>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6390"/>
                                        </p:tgtEl>
                                        <p:attrNameLst>
                                          <p:attrName>style.visibility</p:attrName>
                                        </p:attrNameLst>
                                      </p:cBhvr>
                                      <p:to>
                                        <p:strVal val="visible"/>
                                      </p:to>
                                    </p:set>
                                    <p:animEffect transition="in" filter="dissolve">
                                      <p:cBhvr>
                                        <p:cTn id="15" dur="10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4150" y="828675"/>
            <a:ext cx="8834438" cy="5864225"/>
          </a:xfrm>
        </p:spPr>
        <p:txBody>
          <a:bodyPr/>
          <a:lstStyle/>
          <a:p>
            <a:pPr eaLnBrk="1" hangingPunct="1">
              <a:lnSpc>
                <a:spcPct val="100000"/>
              </a:lnSpc>
              <a:spcBef>
                <a:spcPts val="600"/>
              </a:spcBef>
              <a:buNone/>
              <a:defRPr/>
            </a:pPr>
            <a:r>
              <a:rPr lang="en-US" altLang="zh-CN" dirty="0" smtClean="0"/>
              <a:t>3 Which students had already planned their future?</a:t>
            </a:r>
          </a:p>
          <a:p>
            <a:pPr eaLnBrk="1" hangingPunct="1">
              <a:lnSpc>
                <a:spcPct val="100000"/>
              </a:lnSpc>
              <a:spcBef>
                <a:spcPts val="600"/>
              </a:spcBef>
              <a:buNone/>
              <a:defRPr/>
            </a:pPr>
            <a:r>
              <a:rPr lang="en-US" altLang="zh-CN" dirty="0" smtClean="0"/>
              <a:t>(a) The ones who had the best grades.</a:t>
            </a:r>
          </a:p>
          <a:p>
            <a:pPr eaLnBrk="1" hangingPunct="1">
              <a:lnSpc>
                <a:spcPct val="100000"/>
              </a:lnSpc>
              <a:spcBef>
                <a:spcPts val="600"/>
              </a:spcBef>
              <a:buNone/>
              <a:defRPr/>
            </a:pPr>
            <a:r>
              <a:rPr lang="en-US" altLang="zh-CN" dirty="0" smtClean="0"/>
              <a:t>(b) The ones who came from wealthy families.</a:t>
            </a:r>
          </a:p>
          <a:p>
            <a:pPr eaLnBrk="1" hangingPunct="1">
              <a:lnSpc>
                <a:spcPct val="100000"/>
              </a:lnSpc>
              <a:spcBef>
                <a:spcPts val="600"/>
              </a:spcBef>
              <a:buNone/>
              <a:defRPr/>
            </a:pPr>
            <a:r>
              <a:rPr lang="en-US" altLang="zh-CN" dirty="0" smtClean="0"/>
              <a:t>(c) The quieter ones who didn’t have the best grades.</a:t>
            </a:r>
          </a:p>
          <a:p>
            <a:pPr eaLnBrk="1" hangingPunct="1">
              <a:lnSpc>
                <a:spcPct val="100000"/>
              </a:lnSpc>
              <a:spcBef>
                <a:spcPts val="600"/>
              </a:spcBef>
              <a:buNone/>
              <a:defRPr/>
            </a:pPr>
            <a:r>
              <a:rPr lang="en-US" altLang="zh-CN" dirty="0" smtClean="0"/>
              <a:t>(d) The ones who wanted to get married and start a family.</a:t>
            </a:r>
          </a:p>
          <a:p>
            <a:pPr eaLnBrk="1" hangingPunct="1">
              <a:lnSpc>
                <a:spcPct val="100000"/>
              </a:lnSpc>
              <a:spcBef>
                <a:spcPts val="600"/>
              </a:spcBef>
              <a:buNone/>
              <a:defRPr/>
            </a:pPr>
            <a:r>
              <a:rPr lang="en-US" altLang="zh-CN" dirty="0" smtClean="0"/>
              <a:t>4 Why did the writer go home?</a:t>
            </a:r>
          </a:p>
          <a:p>
            <a:pPr eaLnBrk="1" hangingPunct="1">
              <a:lnSpc>
                <a:spcPct val="100000"/>
              </a:lnSpc>
              <a:spcBef>
                <a:spcPts val="600"/>
              </a:spcBef>
              <a:buNone/>
              <a:defRPr/>
            </a:pPr>
            <a:r>
              <a:rPr lang="en-US" altLang="zh-CN" dirty="0" smtClean="0"/>
              <a:t>(a) He wanted to speak to his father.</a:t>
            </a:r>
          </a:p>
          <a:p>
            <a:pPr eaLnBrk="1" hangingPunct="1">
              <a:lnSpc>
                <a:spcPct val="100000"/>
              </a:lnSpc>
              <a:spcBef>
                <a:spcPts val="600"/>
              </a:spcBef>
              <a:buNone/>
              <a:defRPr/>
            </a:pPr>
            <a:r>
              <a:rPr lang="en-US" altLang="zh-CN" dirty="0" smtClean="0"/>
              <a:t>(b) He could study better at home than at college.</a:t>
            </a:r>
          </a:p>
          <a:p>
            <a:pPr eaLnBrk="1" hangingPunct="1">
              <a:lnSpc>
                <a:spcPct val="100000"/>
              </a:lnSpc>
              <a:spcBef>
                <a:spcPts val="600"/>
              </a:spcBef>
              <a:buNone/>
              <a:defRPr/>
            </a:pPr>
            <a:r>
              <a:rPr lang="en-US" altLang="zh-CN" dirty="0" smtClean="0"/>
              <a:t>(c) He had to attend a job interview.</a:t>
            </a:r>
          </a:p>
          <a:p>
            <a:pPr eaLnBrk="1" hangingPunct="1">
              <a:lnSpc>
                <a:spcPct val="100000"/>
              </a:lnSpc>
              <a:spcBef>
                <a:spcPts val="600"/>
              </a:spcBef>
              <a:buNone/>
              <a:defRPr/>
            </a:pPr>
            <a:r>
              <a:rPr lang="en-US" altLang="zh-CN" dirty="0" smtClean="0"/>
              <a:t>(d) It was a national holiday.</a:t>
            </a:r>
          </a:p>
          <a:p>
            <a:pPr lvl="2" eaLnBrk="1" hangingPunct="1">
              <a:buFont typeface="Arial" panose="020B0604020202020204" pitchFamily="34" charset="0"/>
              <a:buChar char="•"/>
              <a:defRPr/>
            </a:pPr>
            <a:endParaRPr lang="zh-CN" altLang="en-US" dirty="0"/>
          </a:p>
        </p:txBody>
      </p:sp>
      <p:pic>
        <p:nvPicPr>
          <p:cNvPr id="1638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16390" name="图片 12" descr="MORE"/>
          <p:cNvPicPr>
            <a:picLocks noChangeAspect="1" noChangeArrowheads="1"/>
          </p:cNvPicPr>
          <p:nvPr/>
        </p:nvPicPr>
        <p:blipFill>
          <a:blip r:embed="rId5" cstate="print"/>
          <a:srcRect/>
          <a:stretch>
            <a:fillRect/>
          </a:stretch>
        </p:blipFill>
        <p:spPr bwMode="auto">
          <a:xfrm>
            <a:off x="7991475" y="6262688"/>
            <a:ext cx="912813" cy="228600"/>
          </a:xfrm>
          <a:prstGeom prst="rect">
            <a:avLst/>
          </a:prstGeom>
          <a:noFill/>
          <a:ln w="9525">
            <a:noFill/>
            <a:miter lim="800000"/>
            <a:headEnd/>
            <a:tailEnd/>
          </a:ln>
        </p:spPr>
      </p:pic>
      <p:pic>
        <p:nvPicPr>
          <p:cNvPr id="9"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10">
                                            <p:txEl>
                                              <p:pRg st="3" end="3"/>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1000" fill="hold"/>
                                        <p:tgtEl>
                                          <p:spTgt spid="10">
                                            <p:txEl>
                                              <p:pRg st="9" end="9"/>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6390"/>
                                        </p:tgtEl>
                                        <p:attrNameLst>
                                          <p:attrName>style.visibility</p:attrName>
                                        </p:attrNameLst>
                                      </p:cBhvr>
                                      <p:to>
                                        <p:strVal val="visible"/>
                                      </p:to>
                                    </p:set>
                                    <p:animEffect transition="in" filter="dissolve">
                                      <p:cBhvr>
                                        <p:cTn id="15" dur="10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4150" y="828675"/>
            <a:ext cx="8834438" cy="5864225"/>
          </a:xfrm>
        </p:spPr>
        <p:txBody>
          <a:bodyPr/>
          <a:lstStyle/>
          <a:p>
            <a:pPr eaLnBrk="1" hangingPunct="1">
              <a:lnSpc>
                <a:spcPct val="100000"/>
              </a:lnSpc>
              <a:spcBef>
                <a:spcPts val="600"/>
              </a:spcBef>
              <a:buNone/>
              <a:defRPr/>
            </a:pPr>
            <a:r>
              <a:rPr lang="en-US" altLang="zh-CN" dirty="0" smtClean="0"/>
              <a:t>5 Why did his father take him out to catch crabs?</a:t>
            </a:r>
          </a:p>
          <a:p>
            <a:pPr eaLnBrk="1" hangingPunct="1">
              <a:lnSpc>
                <a:spcPct val="100000"/>
              </a:lnSpc>
              <a:spcBef>
                <a:spcPts val="600"/>
              </a:spcBef>
              <a:buNone/>
              <a:defRPr/>
            </a:pPr>
            <a:r>
              <a:rPr lang="en-US" altLang="zh-CN" dirty="0" smtClean="0"/>
              <a:t>(a) They needed to get something to eat for dinner.</a:t>
            </a:r>
          </a:p>
          <a:p>
            <a:pPr eaLnBrk="1" hangingPunct="1">
              <a:lnSpc>
                <a:spcPct val="100000"/>
              </a:lnSpc>
              <a:spcBef>
                <a:spcPts val="600"/>
              </a:spcBef>
              <a:buNone/>
              <a:defRPr/>
            </a:pPr>
            <a:r>
              <a:rPr lang="en-US" altLang="zh-CN" dirty="0" smtClean="0"/>
              <a:t>(b) He wanted to show him how to catch crabs.</a:t>
            </a:r>
          </a:p>
          <a:p>
            <a:pPr eaLnBrk="1" hangingPunct="1">
              <a:lnSpc>
                <a:spcPct val="100000"/>
              </a:lnSpc>
              <a:spcBef>
                <a:spcPts val="600"/>
              </a:spcBef>
              <a:buNone/>
              <a:defRPr/>
            </a:pPr>
            <a:r>
              <a:rPr lang="en-US" altLang="zh-CN" dirty="0" smtClean="0"/>
              <a:t>(c) He wanted to tell him something about life.</a:t>
            </a:r>
          </a:p>
          <a:p>
            <a:pPr eaLnBrk="1" hangingPunct="1">
              <a:lnSpc>
                <a:spcPct val="100000"/>
              </a:lnSpc>
              <a:spcBef>
                <a:spcPts val="600"/>
              </a:spcBef>
              <a:buNone/>
              <a:defRPr/>
            </a:pPr>
            <a:r>
              <a:rPr lang="en-US" altLang="zh-CN" dirty="0" smtClean="0"/>
              <a:t>(d) They both wanted to enjoy the coastline and the sea.</a:t>
            </a:r>
          </a:p>
          <a:p>
            <a:pPr eaLnBrk="1" hangingPunct="1">
              <a:lnSpc>
                <a:spcPct val="100000"/>
              </a:lnSpc>
              <a:spcBef>
                <a:spcPts val="600"/>
              </a:spcBef>
              <a:buNone/>
              <a:defRPr/>
            </a:pPr>
            <a:r>
              <a:rPr lang="en-US" altLang="zh-CN" dirty="0" smtClean="0"/>
              <a:t>6 What advice did his father give him?</a:t>
            </a:r>
          </a:p>
          <a:p>
            <a:pPr eaLnBrk="1" hangingPunct="1">
              <a:lnSpc>
                <a:spcPct val="100000"/>
              </a:lnSpc>
              <a:spcBef>
                <a:spcPts val="600"/>
              </a:spcBef>
              <a:buNone/>
              <a:defRPr/>
            </a:pPr>
            <a:r>
              <a:rPr lang="en-US" altLang="zh-CN" dirty="0" smtClean="0"/>
              <a:t>(a) Get to know yourself better.</a:t>
            </a:r>
          </a:p>
          <a:p>
            <a:pPr eaLnBrk="1" hangingPunct="1">
              <a:lnSpc>
                <a:spcPct val="100000"/>
              </a:lnSpc>
              <a:spcBef>
                <a:spcPts val="600"/>
              </a:spcBef>
              <a:buNone/>
              <a:defRPr/>
            </a:pPr>
            <a:r>
              <a:rPr lang="en-US" altLang="zh-CN" dirty="0" smtClean="0"/>
              <a:t>(b) Watch what others do carefully.</a:t>
            </a:r>
          </a:p>
          <a:p>
            <a:pPr eaLnBrk="1" hangingPunct="1">
              <a:lnSpc>
                <a:spcPct val="100000"/>
              </a:lnSpc>
              <a:spcBef>
                <a:spcPts val="600"/>
              </a:spcBef>
              <a:buNone/>
              <a:defRPr/>
            </a:pPr>
            <a:r>
              <a:rPr lang="en-US" altLang="zh-CN" dirty="0" smtClean="0"/>
              <a:t>(c) Always listen to your father.</a:t>
            </a:r>
          </a:p>
          <a:p>
            <a:pPr eaLnBrk="1" hangingPunct="1">
              <a:lnSpc>
                <a:spcPct val="100000"/>
              </a:lnSpc>
              <a:spcBef>
                <a:spcPts val="600"/>
              </a:spcBef>
              <a:buNone/>
              <a:defRPr/>
            </a:pPr>
            <a:r>
              <a:rPr lang="en-US" altLang="zh-CN" dirty="0" smtClean="0"/>
              <a:t>(d) You can’t always do what you want.</a:t>
            </a:r>
            <a:endParaRPr lang="zh-CN" altLang="en-US" dirty="0"/>
          </a:p>
        </p:txBody>
      </p:sp>
      <p:pic>
        <p:nvPicPr>
          <p:cNvPr id="1638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9"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7" name="图片 2" descr="END"/>
          <p:cNvPicPr>
            <a:picLocks noChangeAspect="1" noChangeArrowheads="1"/>
          </p:cNvPicPr>
          <p:nvPr/>
        </p:nvPicPr>
        <p:blipFill>
          <a:blip r:embed="rId7" cstate="print"/>
          <a:srcRect/>
          <a:stretch>
            <a:fillRect/>
          </a:stretch>
        </p:blipFill>
        <p:spPr bwMode="auto">
          <a:xfrm>
            <a:off x="8414149" y="6367787"/>
            <a:ext cx="474663"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10">
                                            <p:txEl>
                                              <p:pRg st="3" end="3"/>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10">
                                            <p:txEl>
                                              <p:pRg st="6" end="6"/>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4150" y="1152525"/>
            <a:ext cx="8834438" cy="5540375"/>
          </a:xfrm>
        </p:spPr>
        <p:txBody>
          <a:bodyPr/>
          <a:lstStyle/>
          <a:p>
            <a:pPr eaLnBrk="1" hangingPunct="1">
              <a:lnSpc>
                <a:spcPct val="100000"/>
              </a:lnSpc>
              <a:spcBef>
                <a:spcPts val="1800"/>
              </a:spcBef>
              <a:buNone/>
              <a:defRPr/>
            </a:pPr>
            <a:r>
              <a:rPr lang="en-US" altLang="zh-CN" b="1" dirty="0" smtClean="0">
                <a:solidFill>
                  <a:srgbClr val="0070C0"/>
                </a:solidFill>
              </a:rPr>
              <a:t>Dealing with unfamiliar words</a:t>
            </a:r>
          </a:p>
          <a:p>
            <a:pPr algn="just" eaLnBrk="1" hangingPunct="1">
              <a:lnSpc>
                <a:spcPct val="100000"/>
              </a:lnSpc>
              <a:spcBef>
                <a:spcPts val="1800"/>
              </a:spcBef>
              <a:buNone/>
              <a:defRPr/>
            </a:pPr>
            <a:r>
              <a:rPr lang="en-US" altLang="zh-CN" b="1" dirty="0" smtClean="0"/>
              <a:t>5</a:t>
            </a:r>
            <a:r>
              <a:rPr lang="en-US" altLang="zh-CN" dirty="0" smtClean="0"/>
              <a:t> </a:t>
            </a:r>
            <a:r>
              <a:rPr lang="en-US" altLang="zh-CN" dirty="0" smtClean="0">
                <a:hlinkClick r:id="rId3" action="ppaction://hlinksldjump"/>
              </a:rPr>
              <a:t>Complete the paragraph with the correct form of the words below.</a:t>
            </a:r>
            <a:endParaRPr lang="en-US" altLang="zh-CN" dirty="0" smtClean="0"/>
          </a:p>
          <a:p>
            <a:pPr algn="just" eaLnBrk="1" hangingPunct="1">
              <a:lnSpc>
                <a:spcPct val="100000"/>
              </a:lnSpc>
              <a:spcBef>
                <a:spcPts val="1800"/>
              </a:spcBef>
              <a:buNone/>
              <a:defRPr/>
            </a:pPr>
            <a:r>
              <a:rPr lang="en-US" altLang="zh-CN" b="1" dirty="0" smtClean="0"/>
              <a:t>6</a:t>
            </a:r>
            <a:r>
              <a:rPr lang="en-US" altLang="zh-CN" dirty="0" smtClean="0"/>
              <a:t> </a:t>
            </a:r>
            <a:r>
              <a:rPr lang="en-US" altLang="zh-CN" dirty="0" smtClean="0">
                <a:hlinkClick r:id="rId4" action="ppaction://hlinksldjump"/>
              </a:rPr>
              <a:t>Replace the underlined words with the correct form of the words below.</a:t>
            </a:r>
            <a:endParaRPr lang="en-US" altLang="zh-CN" dirty="0" smtClean="0"/>
          </a:p>
          <a:p>
            <a:pPr algn="just" eaLnBrk="1" hangingPunct="1">
              <a:lnSpc>
                <a:spcPct val="100000"/>
              </a:lnSpc>
              <a:spcBef>
                <a:spcPts val="1800"/>
              </a:spcBef>
              <a:buNone/>
              <a:defRPr/>
            </a:pPr>
            <a:r>
              <a:rPr lang="en-US" altLang="zh-CN" b="1" dirty="0" smtClean="0"/>
              <a:t>7</a:t>
            </a:r>
            <a:r>
              <a:rPr lang="en-US" altLang="zh-CN" dirty="0" smtClean="0"/>
              <a:t> </a:t>
            </a:r>
            <a:r>
              <a:rPr lang="en-US" altLang="zh-CN" dirty="0" smtClean="0">
                <a:hlinkClick r:id="rId5" action="ppaction://hlinksldjump"/>
              </a:rPr>
              <a:t>Answer the questions about the words and expressions.</a:t>
            </a:r>
            <a:endParaRPr lang="en-US" altLang="zh-CN" dirty="0" smtClean="0"/>
          </a:p>
        </p:txBody>
      </p:sp>
      <p:pic>
        <p:nvPicPr>
          <p:cNvPr id="16387" name="图片 5" descr="Back">
            <a:hlinkClick r:id="rId6" action="ppaction://hlinksldjump"/>
          </p:cNvPr>
          <p:cNvPicPr>
            <a:picLocks noChangeAspect="1" noChangeArrowheads="1"/>
          </p:cNvPicPr>
          <p:nvPr/>
        </p:nvPicPr>
        <p:blipFill>
          <a:blip r:embed="rId7"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9" name="图片 6" descr="Home">
            <a:hlinkClick r:id="rId8" action="ppaction://hlinksldjump"/>
          </p:cNvPr>
          <p:cNvPicPr>
            <a:picLocks noChangeAspect="1" noChangeArrowheads="1"/>
          </p:cNvPicPr>
          <p:nvPr/>
        </p:nvPicPr>
        <p:blipFill>
          <a:blip r:embed="rId9"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4150" y="676275"/>
            <a:ext cx="8834438" cy="6016625"/>
          </a:xfrm>
        </p:spPr>
        <p:txBody>
          <a:bodyPr/>
          <a:lstStyle/>
          <a:p>
            <a:pPr algn="just" eaLnBrk="1" hangingPunct="1">
              <a:lnSpc>
                <a:spcPct val="80000"/>
              </a:lnSpc>
              <a:spcBef>
                <a:spcPts val="0"/>
              </a:spcBef>
              <a:buNone/>
              <a:defRPr/>
            </a:pPr>
            <a:r>
              <a:rPr lang="en-US" altLang="zh-CN" b="1" dirty="0" smtClean="0"/>
              <a:t>5 Complete the paragraph with the correct form of the words below.</a:t>
            </a:r>
          </a:p>
          <a:p>
            <a:pPr algn="ctr" eaLnBrk="1" hangingPunct="1">
              <a:lnSpc>
                <a:spcPct val="80000"/>
              </a:lnSpc>
              <a:spcBef>
                <a:spcPts val="0"/>
              </a:spcBef>
              <a:buNone/>
              <a:defRPr/>
            </a:pPr>
            <a:r>
              <a:rPr lang="en-US" altLang="zh-CN" dirty="0" smtClean="0">
                <a:solidFill>
                  <a:srgbClr val="0070C0"/>
                </a:solidFill>
              </a:rPr>
              <a:t>acceptance       ambitious       attendance       productive</a:t>
            </a:r>
          </a:p>
          <a:p>
            <a:pPr algn="ctr" eaLnBrk="1" hangingPunct="1">
              <a:lnSpc>
                <a:spcPct val="80000"/>
              </a:lnSpc>
              <a:spcBef>
                <a:spcPts val="0"/>
              </a:spcBef>
              <a:buNone/>
              <a:defRPr/>
            </a:pPr>
            <a:r>
              <a:rPr lang="en-US" altLang="zh-CN" dirty="0" smtClean="0">
                <a:solidFill>
                  <a:srgbClr val="0070C0"/>
                </a:solidFill>
              </a:rPr>
              <a:t>resistance                               script</a:t>
            </a:r>
          </a:p>
          <a:p>
            <a:pPr marL="0" indent="1588" algn="just" eaLnBrk="1" hangingPunct="1">
              <a:lnSpc>
                <a:spcPct val="80000"/>
              </a:lnSpc>
              <a:spcBef>
                <a:spcPts val="0"/>
              </a:spcBef>
              <a:buNone/>
              <a:defRPr/>
            </a:pPr>
            <a:r>
              <a:rPr lang="en-US" altLang="zh-CN" dirty="0" smtClean="0"/>
              <a:t>To be a successful film scriptwriter takes more than training although (1) __________ on a screenwriting course will definitely help you learn the skills. You also need to be very (2) _________ — the film business is very competitive. You have to be prepared to work hard and be very (3) _________ because it takes more than just one good idea to make it big. No matter how impressive your idea is, there will always be (4) _________ from producers because it’s too expensive. So make sure you have plenty of others to show them. What are you waiting for? Get on with writing that brilliant (5) ______ and plan your (6) __________ speech for when you win your first Oscar!</a:t>
            </a:r>
          </a:p>
        </p:txBody>
      </p:sp>
      <p:pic>
        <p:nvPicPr>
          <p:cNvPr id="1638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9"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sp>
        <p:nvSpPr>
          <p:cNvPr id="6" name="Rectangle 13"/>
          <p:cNvSpPr>
            <a:spLocks noChangeArrowheads="1"/>
          </p:cNvSpPr>
          <p:nvPr/>
        </p:nvSpPr>
        <p:spPr bwMode="auto">
          <a:xfrm>
            <a:off x="2276474" y="2311405"/>
            <a:ext cx="1831528" cy="523220"/>
          </a:xfrm>
          <a:prstGeom prst="rect">
            <a:avLst/>
          </a:prstGeom>
          <a:noFill/>
          <a:ln w="0">
            <a:noFill/>
            <a:miter lim="800000"/>
            <a:headEnd/>
            <a:tailEnd/>
          </a:ln>
          <a:effectLst>
            <a:prstShdw prst="shdw17" dist="17961" dir="2700000">
              <a:schemeClr val="tx1">
                <a:gamma/>
                <a:shade val="60000"/>
                <a:invGamma/>
              </a:schemeClr>
            </a:prstShdw>
          </a:effectLst>
        </p:spPr>
        <p:txBody>
          <a:bodyPr wrap="none" anchor="ctr">
            <a:spAutoFit/>
          </a:bodyPr>
          <a:lstStyle/>
          <a:p>
            <a:pPr algn="ctr"/>
            <a:r>
              <a:rPr lang="en-US" altLang="zh-CN" sz="2800" dirty="0" smtClean="0">
                <a:solidFill>
                  <a:srgbClr val="FF0000"/>
                </a:solidFill>
              </a:rPr>
              <a:t>attendance</a:t>
            </a:r>
            <a:endParaRPr lang="zh-CN" altLang="en-US" sz="2800" dirty="0">
              <a:solidFill>
                <a:srgbClr val="FF0000"/>
              </a:solidFill>
            </a:endParaRPr>
          </a:p>
        </p:txBody>
      </p:sp>
      <p:sp>
        <p:nvSpPr>
          <p:cNvPr id="7" name="Rectangle 13"/>
          <p:cNvSpPr>
            <a:spLocks noChangeArrowheads="1"/>
          </p:cNvSpPr>
          <p:nvPr/>
        </p:nvSpPr>
        <p:spPr bwMode="auto">
          <a:xfrm>
            <a:off x="742949" y="2987680"/>
            <a:ext cx="1635384" cy="523220"/>
          </a:xfrm>
          <a:prstGeom prst="rect">
            <a:avLst/>
          </a:prstGeom>
          <a:noFill/>
          <a:ln w="0">
            <a:noFill/>
            <a:miter lim="800000"/>
            <a:headEnd/>
            <a:tailEnd/>
          </a:ln>
          <a:effectLst>
            <a:prstShdw prst="shdw17" dist="17961" dir="2700000">
              <a:schemeClr val="tx1">
                <a:gamma/>
                <a:shade val="60000"/>
                <a:invGamma/>
              </a:schemeClr>
            </a:prstShdw>
          </a:effectLst>
        </p:spPr>
        <p:txBody>
          <a:bodyPr wrap="none" anchor="ctr">
            <a:spAutoFit/>
          </a:bodyPr>
          <a:lstStyle/>
          <a:p>
            <a:pPr algn="ctr"/>
            <a:r>
              <a:rPr lang="en-US" altLang="zh-CN" sz="2800" dirty="0" smtClean="0">
                <a:solidFill>
                  <a:srgbClr val="FF0000"/>
                </a:solidFill>
              </a:rPr>
              <a:t>ambitious</a:t>
            </a:r>
            <a:endParaRPr lang="zh-CN" altLang="en-US" sz="2800" dirty="0">
              <a:solidFill>
                <a:srgbClr val="FF0000"/>
              </a:solidFill>
            </a:endParaRPr>
          </a:p>
        </p:txBody>
      </p:sp>
      <p:sp>
        <p:nvSpPr>
          <p:cNvPr id="8" name="Rectangle 13"/>
          <p:cNvSpPr>
            <a:spLocks noChangeArrowheads="1"/>
          </p:cNvSpPr>
          <p:nvPr/>
        </p:nvSpPr>
        <p:spPr bwMode="auto">
          <a:xfrm>
            <a:off x="180974" y="3644905"/>
            <a:ext cx="1751120" cy="523220"/>
          </a:xfrm>
          <a:prstGeom prst="rect">
            <a:avLst/>
          </a:prstGeom>
          <a:noFill/>
          <a:ln w="0">
            <a:noFill/>
            <a:miter lim="800000"/>
            <a:headEnd/>
            <a:tailEnd/>
          </a:ln>
          <a:effectLst>
            <a:prstShdw prst="shdw17" dist="17961" dir="2700000">
              <a:schemeClr val="tx1">
                <a:gamma/>
                <a:shade val="60000"/>
                <a:invGamma/>
              </a:schemeClr>
            </a:prstShdw>
          </a:effectLst>
        </p:spPr>
        <p:txBody>
          <a:bodyPr wrap="none" anchor="ctr">
            <a:spAutoFit/>
          </a:bodyPr>
          <a:lstStyle/>
          <a:p>
            <a:pPr algn="ctr"/>
            <a:r>
              <a:rPr lang="en-US" altLang="zh-CN" sz="2800" dirty="0" smtClean="0">
                <a:solidFill>
                  <a:srgbClr val="FF0000"/>
                </a:solidFill>
              </a:rPr>
              <a:t>productive</a:t>
            </a:r>
            <a:endParaRPr lang="zh-CN" altLang="en-US" sz="2800" dirty="0">
              <a:solidFill>
                <a:srgbClr val="FF0000"/>
              </a:solidFill>
            </a:endParaRPr>
          </a:p>
        </p:txBody>
      </p:sp>
      <p:sp>
        <p:nvSpPr>
          <p:cNvPr id="11" name="Rectangle 13"/>
          <p:cNvSpPr>
            <a:spLocks noChangeArrowheads="1"/>
          </p:cNvSpPr>
          <p:nvPr/>
        </p:nvSpPr>
        <p:spPr bwMode="auto">
          <a:xfrm>
            <a:off x="2981324" y="4349755"/>
            <a:ext cx="1649491" cy="523220"/>
          </a:xfrm>
          <a:prstGeom prst="rect">
            <a:avLst/>
          </a:prstGeom>
          <a:noFill/>
          <a:ln w="0">
            <a:noFill/>
            <a:miter lim="800000"/>
            <a:headEnd/>
            <a:tailEnd/>
          </a:ln>
          <a:effectLst>
            <a:prstShdw prst="shdw17" dist="17961" dir="2700000">
              <a:schemeClr val="tx1">
                <a:gamma/>
                <a:shade val="60000"/>
                <a:invGamma/>
              </a:schemeClr>
            </a:prstShdw>
          </a:effectLst>
        </p:spPr>
        <p:txBody>
          <a:bodyPr wrap="none" anchor="ctr">
            <a:spAutoFit/>
          </a:bodyPr>
          <a:lstStyle/>
          <a:p>
            <a:pPr algn="ctr"/>
            <a:r>
              <a:rPr lang="en-US" altLang="zh-CN" sz="2800" dirty="0" smtClean="0">
                <a:solidFill>
                  <a:srgbClr val="FF0000"/>
                </a:solidFill>
              </a:rPr>
              <a:t>resistance</a:t>
            </a:r>
            <a:endParaRPr lang="zh-CN" altLang="en-US" sz="2800" dirty="0">
              <a:solidFill>
                <a:srgbClr val="FF0000"/>
              </a:solidFill>
            </a:endParaRPr>
          </a:p>
        </p:txBody>
      </p:sp>
      <p:sp>
        <p:nvSpPr>
          <p:cNvPr id="12" name="Rectangle 13"/>
          <p:cNvSpPr>
            <a:spLocks noChangeArrowheads="1"/>
          </p:cNvSpPr>
          <p:nvPr/>
        </p:nvSpPr>
        <p:spPr bwMode="auto">
          <a:xfrm>
            <a:off x="2952749" y="5378455"/>
            <a:ext cx="992579" cy="523220"/>
          </a:xfrm>
          <a:prstGeom prst="rect">
            <a:avLst/>
          </a:prstGeom>
          <a:noFill/>
          <a:ln w="0">
            <a:noFill/>
            <a:miter lim="800000"/>
            <a:headEnd/>
            <a:tailEnd/>
          </a:ln>
          <a:effectLst>
            <a:prstShdw prst="shdw17" dist="17961" dir="2700000">
              <a:schemeClr val="tx1">
                <a:gamma/>
                <a:shade val="60000"/>
                <a:invGamma/>
              </a:schemeClr>
            </a:prstShdw>
          </a:effectLst>
        </p:spPr>
        <p:txBody>
          <a:bodyPr wrap="none" anchor="ctr">
            <a:spAutoFit/>
          </a:bodyPr>
          <a:lstStyle/>
          <a:p>
            <a:pPr algn="ctr"/>
            <a:r>
              <a:rPr lang="en-US" altLang="zh-CN" sz="2800" dirty="0" smtClean="0">
                <a:solidFill>
                  <a:srgbClr val="FF0000"/>
                </a:solidFill>
              </a:rPr>
              <a:t>script</a:t>
            </a:r>
            <a:endParaRPr lang="zh-CN" altLang="en-US" sz="2800" dirty="0">
              <a:solidFill>
                <a:srgbClr val="FF0000"/>
              </a:solidFill>
            </a:endParaRPr>
          </a:p>
        </p:txBody>
      </p:sp>
      <p:sp>
        <p:nvSpPr>
          <p:cNvPr id="13" name="Rectangle 13"/>
          <p:cNvSpPr>
            <a:spLocks noChangeArrowheads="1"/>
          </p:cNvSpPr>
          <p:nvPr/>
        </p:nvSpPr>
        <p:spPr bwMode="auto">
          <a:xfrm>
            <a:off x="7086599" y="5368930"/>
            <a:ext cx="1833002" cy="523220"/>
          </a:xfrm>
          <a:prstGeom prst="rect">
            <a:avLst/>
          </a:prstGeom>
          <a:noFill/>
          <a:ln w="0">
            <a:noFill/>
            <a:miter lim="800000"/>
            <a:headEnd/>
            <a:tailEnd/>
          </a:ln>
          <a:effectLst>
            <a:prstShdw prst="shdw17" dist="17961" dir="2700000">
              <a:schemeClr val="tx1">
                <a:gamma/>
                <a:shade val="60000"/>
                <a:invGamma/>
              </a:schemeClr>
            </a:prstShdw>
          </a:effectLst>
        </p:spPr>
        <p:txBody>
          <a:bodyPr wrap="none" anchor="ctr">
            <a:spAutoFit/>
          </a:bodyPr>
          <a:lstStyle/>
          <a:p>
            <a:pPr algn="ctr"/>
            <a:r>
              <a:rPr lang="en-US" altLang="zh-CN" sz="2800" dirty="0" smtClean="0">
                <a:solidFill>
                  <a:srgbClr val="FF0000"/>
                </a:solidFill>
              </a:rPr>
              <a:t>acceptance</a:t>
            </a:r>
            <a:endParaRPr lang="zh-CN" altLang="en-US" sz="2800" dirty="0">
              <a:solidFill>
                <a:srgbClr val="FF0000"/>
              </a:solidFill>
            </a:endParaRPr>
          </a:p>
        </p:txBody>
      </p:sp>
      <p:pic>
        <p:nvPicPr>
          <p:cNvPr id="14" name="图片 2" descr="END"/>
          <p:cNvPicPr>
            <a:picLocks noChangeAspect="1" noChangeArrowheads="1"/>
          </p:cNvPicPr>
          <p:nvPr/>
        </p:nvPicPr>
        <p:blipFill>
          <a:blip r:embed="rId7" cstate="print"/>
          <a:srcRect/>
          <a:stretch>
            <a:fillRect/>
          </a:stretch>
        </p:blipFill>
        <p:spPr bwMode="auto">
          <a:xfrm>
            <a:off x="8414149" y="6367787"/>
            <a:ext cx="474663"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dissolv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dissolve">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dissolve">
                                      <p:cBhvr>
                                        <p:cTn id="22" dur="500"/>
                                        <p:tgtEl>
                                          <p:spTgt spid="1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animEffect transition="in" filter="dissolve">
                                      <p:cBhvr>
                                        <p:cTn id="27" dur="500"/>
                                        <p:tgtEl>
                                          <p:spTgt spid="1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dissolve">
                                      <p:cBhvr>
                                        <p:cTn id="32" dur="500"/>
                                        <p:tgtEl>
                                          <p:spTgt spid="1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4150" y="676275"/>
            <a:ext cx="8834438" cy="6016625"/>
          </a:xfrm>
        </p:spPr>
        <p:txBody>
          <a:bodyPr/>
          <a:lstStyle/>
          <a:p>
            <a:pPr algn="just" eaLnBrk="1" hangingPunct="1">
              <a:lnSpc>
                <a:spcPct val="100000"/>
              </a:lnSpc>
              <a:spcBef>
                <a:spcPts val="1800"/>
              </a:spcBef>
              <a:buNone/>
              <a:defRPr/>
            </a:pPr>
            <a:r>
              <a:rPr lang="en-US" altLang="zh-CN" b="1" dirty="0" smtClean="0"/>
              <a:t>6 Replace the underlined words with the correct form of the words below.</a:t>
            </a:r>
          </a:p>
          <a:p>
            <a:pPr algn="ctr">
              <a:buNone/>
            </a:pPr>
            <a:r>
              <a:rPr lang="en-US" altLang="zh-CN" dirty="0" smtClean="0">
                <a:solidFill>
                  <a:srgbClr val="0070C0"/>
                </a:solidFill>
              </a:rPr>
              <a:t>clamp       coastal       criticize       deck       defy       haul</a:t>
            </a:r>
          </a:p>
          <a:p>
            <a:pPr algn="ctr">
              <a:buNone/>
            </a:pPr>
            <a:r>
              <a:rPr lang="en-US" altLang="zh-CN" dirty="0" smtClean="0">
                <a:solidFill>
                  <a:srgbClr val="0070C0"/>
                </a:solidFill>
              </a:rPr>
              <a:t>mortgage                 preceding                 surf</a:t>
            </a:r>
          </a:p>
          <a:p>
            <a:pPr algn="just">
              <a:buNone/>
            </a:pPr>
            <a:r>
              <a:rPr lang="en-US" altLang="zh-CN" dirty="0" smtClean="0"/>
              <a:t>1 We’ve seen a place we like and we’re applying for a </a:t>
            </a:r>
            <a:r>
              <a:rPr lang="en-US" altLang="zh-CN" u="sng" dirty="0" smtClean="0"/>
              <a:t>loan to buy a house</a:t>
            </a:r>
            <a:r>
              <a:rPr lang="en-US" altLang="zh-CN" dirty="0" smtClean="0"/>
              <a:t>.</a:t>
            </a:r>
          </a:p>
          <a:p>
            <a:pPr algn="just">
              <a:buNone/>
            </a:pPr>
            <a:r>
              <a:rPr lang="en-US" altLang="zh-CN" dirty="0" smtClean="0"/>
              <a:t>2 We stood on the </a:t>
            </a:r>
            <a:r>
              <a:rPr lang="en-US" altLang="zh-CN" u="sng" dirty="0" smtClean="0"/>
              <a:t>top floor of the boat</a:t>
            </a:r>
            <a:r>
              <a:rPr lang="en-US" altLang="zh-CN" dirty="0" smtClean="0"/>
              <a:t> and watched the coast disappear into the horizon.</a:t>
            </a:r>
          </a:p>
          <a:p>
            <a:pPr algn="just">
              <a:buNone/>
            </a:pPr>
            <a:r>
              <a:rPr lang="en-US" altLang="zh-CN" dirty="0" smtClean="0"/>
              <a:t>3 I love to walk along the beach and watch the waves breaking, and the </a:t>
            </a:r>
            <a:r>
              <a:rPr lang="en-US" altLang="zh-CN" u="sng" dirty="0" smtClean="0"/>
              <a:t>white water</a:t>
            </a:r>
            <a:r>
              <a:rPr lang="en-US" altLang="zh-CN" dirty="0" smtClean="0"/>
              <a:t> hitting the shore.</a:t>
            </a:r>
          </a:p>
        </p:txBody>
      </p:sp>
      <p:pic>
        <p:nvPicPr>
          <p:cNvPr id="1638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9"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sp>
        <p:nvSpPr>
          <p:cNvPr id="6" name="Rectangle 13"/>
          <p:cNvSpPr>
            <a:spLocks noChangeArrowheads="1"/>
          </p:cNvSpPr>
          <p:nvPr/>
        </p:nvSpPr>
        <p:spPr bwMode="auto">
          <a:xfrm>
            <a:off x="5848349" y="3054355"/>
            <a:ext cx="1582484" cy="523220"/>
          </a:xfrm>
          <a:prstGeom prst="rect">
            <a:avLst/>
          </a:prstGeom>
          <a:noFill/>
          <a:ln w="0">
            <a:noFill/>
            <a:miter lim="800000"/>
            <a:headEnd/>
            <a:tailEnd/>
          </a:ln>
          <a:effectLst>
            <a:prstShdw prst="shdw17" dist="17961" dir="2700000">
              <a:schemeClr val="tx1">
                <a:gamma/>
                <a:shade val="60000"/>
                <a:invGamma/>
              </a:schemeClr>
            </a:prstShdw>
          </a:effectLst>
        </p:spPr>
        <p:txBody>
          <a:bodyPr wrap="none" anchor="ctr">
            <a:spAutoFit/>
          </a:bodyPr>
          <a:lstStyle/>
          <a:p>
            <a:pPr algn="ctr"/>
            <a:r>
              <a:rPr lang="en-US" altLang="zh-CN" sz="2800" dirty="0" smtClean="0">
                <a:solidFill>
                  <a:srgbClr val="FF0000"/>
                </a:solidFill>
              </a:rPr>
              <a:t>mortgage</a:t>
            </a:r>
            <a:endParaRPr lang="zh-CN" altLang="en-US" sz="2800" dirty="0">
              <a:solidFill>
                <a:srgbClr val="FF0000"/>
              </a:solidFill>
            </a:endParaRPr>
          </a:p>
        </p:txBody>
      </p:sp>
      <p:sp>
        <p:nvSpPr>
          <p:cNvPr id="7" name="Rectangle 13"/>
          <p:cNvSpPr>
            <a:spLocks noChangeArrowheads="1"/>
          </p:cNvSpPr>
          <p:nvPr/>
        </p:nvSpPr>
        <p:spPr bwMode="auto">
          <a:xfrm>
            <a:off x="6562724" y="3930655"/>
            <a:ext cx="867546" cy="523220"/>
          </a:xfrm>
          <a:prstGeom prst="rect">
            <a:avLst/>
          </a:prstGeom>
          <a:noFill/>
          <a:ln w="0">
            <a:noFill/>
            <a:miter lim="800000"/>
            <a:headEnd/>
            <a:tailEnd/>
          </a:ln>
          <a:effectLst>
            <a:prstShdw prst="shdw17" dist="17961" dir="2700000">
              <a:schemeClr val="tx1">
                <a:gamma/>
                <a:shade val="60000"/>
                <a:invGamma/>
              </a:schemeClr>
            </a:prstShdw>
          </a:effectLst>
        </p:spPr>
        <p:txBody>
          <a:bodyPr wrap="none" anchor="ctr">
            <a:spAutoFit/>
          </a:bodyPr>
          <a:lstStyle/>
          <a:p>
            <a:pPr algn="ctr"/>
            <a:r>
              <a:rPr lang="en-US" altLang="zh-CN" sz="2800" dirty="0" smtClean="0">
                <a:solidFill>
                  <a:srgbClr val="FF0000"/>
                </a:solidFill>
              </a:rPr>
              <a:t>deck</a:t>
            </a:r>
            <a:endParaRPr lang="zh-CN" altLang="en-US" sz="2800" dirty="0">
              <a:solidFill>
                <a:srgbClr val="FF0000"/>
              </a:solidFill>
            </a:endParaRPr>
          </a:p>
        </p:txBody>
      </p:sp>
      <p:sp>
        <p:nvSpPr>
          <p:cNvPr id="8" name="Rectangle 13"/>
          <p:cNvSpPr>
            <a:spLocks noChangeArrowheads="1"/>
          </p:cNvSpPr>
          <p:nvPr/>
        </p:nvSpPr>
        <p:spPr bwMode="auto">
          <a:xfrm>
            <a:off x="6667499" y="5302255"/>
            <a:ext cx="748923" cy="523220"/>
          </a:xfrm>
          <a:prstGeom prst="rect">
            <a:avLst/>
          </a:prstGeom>
          <a:noFill/>
          <a:ln w="0">
            <a:noFill/>
            <a:miter lim="800000"/>
            <a:headEnd/>
            <a:tailEnd/>
          </a:ln>
          <a:effectLst>
            <a:prstShdw prst="shdw17" dist="17961" dir="2700000">
              <a:schemeClr val="tx1">
                <a:gamma/>
                <a:shade val="60000"/>
                <a:invGamma/>
              </a:schemeClr>
            </a:prstShdw>
          </a:effectLst>
        </p:spPr>
        <p:txBody>
          <a:bodyPr wrap="none" anchor="ctr">
            <a:spAutoFit/>
          </a:bodyPr>
          <a:lstStyle/>
          <a:p>
            <a:pPr algn="ctr"/>
            <a:r>
              <a:rPr lang="en-US" altLang="zh-CN" sz="2800" dirty="0" smtClean="0">
                <a:solidFill>
                  <a:srgbClr val="FF0000"/>
                </a:solidFill>
              </a:rPr>
              <a:t>surf</a:t>
            </a:r>
            <a:endParaRPr lang="zh-CN" altLang="en-US" sz="2800" dirty="0">
              <a:solidFill>
                <a:srgbClr val="FF0000"/>
              </a:solidFill>
            </a:endParaRPr>
          </a:p>
        </p:txBody>
      </p:sp>
      <p:pic>
        <p:nvPicPr>
          <p:cNvPr id="11" name="图片 12" descr="MORE"/>
          <p:cNvPicPr>
            <a:picLocks noChangeAspect="1" noChangeArrowheads="1"/>
          </p:cNvPicPr>
          <p:nvPr/>
        </p:nvPicPr>
        <p:blipFill>
          <a:blip r:embed="rId7" cstate="print"/>
          <a:srcRect/>
          <a:stretch>
            <a:fillRect/>
          </a:stretch>
        </p:blipFill>
        <p:spPr bwMode="auto">
          <a:xfrm>
            <a:off x="7991475" y="62626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dissolv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dissolve">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4150" y="676275"/>
            <a:ext cx="8834438" cy="6016625"/>
          </a:xfrm>
        </p:spPr>
        <p:txBody>
          <a:bodyPr/>
          <a:lstStyle/>
          <a:p>
            <a:pPr algn="ctr">
              <a:lnSpc>
                <a:spcPct val="85000"/>
              </a:lnSpc>
              <a:buNone/>
            </a:pPr>
            <a:r>
              <a:rPr lang="en-US" altLang="zh-CN" dirty="0" smtClean="0">
                <a:solidFill>
                  <a:srgbClr val="0070C0"/>
                </a:solidFill>
              </a:rPr>
              <a:t>clamp       coastal       criticize       deck       defy       haul</a:t>
            </a:r>
          </a:p>
          <a:p>
            <a:pPr algn="ctr">
              <a:lnSpc>
                <a:spcPct val="85000"/>
              </a:lnSpc>
              <a:buNone/>
            </a:pPr>
            <a:r>
              <a:rPr lang="en-US" altLang="zh-CN" dirty="0" smtClean="0">
                <a:solidFill>
                  <a:srgbClr val="0070C0"/>
                </a:solidFill>
              </a:rPr>
              <a:t>mortgage                 preceding                 surf</a:t>
            </a:r>
          </a:p>
          <a:p>
            <a:pPr algn="just">
              <a:lnSpc>
                <a:spcPct val="85000"/>
              </a:lnSpc>
              <a:buNone/>
            </a:pPr>
            <a:r>
              <a:rPr lang="en-US" altLang="zh-CN" dirty="0" smtClean="0"/>
              <a:t>4 In </a:t>
            </a:r>
            <a:r>
              <a:rPr lang="en-US" altLang="zh-CN" u="sng" dirty="0" smtClean="0"/>
              <a:t>seaside</a:t>
            </a:r>
            <a:r>
              <a:rPr lang="en-US" altLang="zh-CN" dirty="0" smtClean="0"/>
              <a:t> areas in the north-east of the country, life is hard and fishermen have to </a:t>
            </a:r>
            <a:r>
              <a:rPr lang="en-US" altLang="zh-CN" u="sng" dirty="0" smtClean="0"/>
              <a:t>go against</a:t>
            </a:r>
            <a:r>
              <a:rPr lang="en-US" altLang="zh-CN" dirty="0" smtClean="0"/>
              <a:t> the forces of nature every time they go to work.</a:t>
            </a:r>
          </a:p>
          <a:p>
            <a:pPr algn="just">
              <a:lnSpc>
                <a:spcPct val="85000"/>
              </a:lnSpc>
              <a:buNone/>
            </a:pPr>
            <a:r>
              <a:rPr lang="en-US" altLang="zh-CN" dirty="0" smtClean="0"/>
              <a:t>5 When I threw a stick for the dog, he ran after it, </a:t>
            </a:r>
            <a:r>
              <a:rPr lang="en-US" altLang="zh-CN" u="sng" dirty="0" smtClean="0"/>
              <a:t>attached</a:t>
            </a:r>
            <a:r>
              <a:rPr lang="en-US" altLang="zh-CN" dirty="0" smtClean="0"/>
              <a:t> his jaws </a:t>
            </a:r>
            <a:r>
              <a:rPr lang="en-US" altLang="zh-CN" u="sng" dirty="0" smtClean="0"/>
              <a:t>firmly</a:t>
            </a:r>
            <a:r>
              <a:rPr lang="en-US" altLang="zh-CN" dirty="0" smtClean="0"/>
              <a:t> to it, and brought it back.</a:t>
            </a:r>
          </a:p>
          <a:p>
            <a:pPr algn="just">
              <a:lnSpc>
                <a:spcPct val="85000"/>
              </a:lnSpc>
              <a:buNone/>
            </a:pPr>
            <a:r>
              <a:rPr lang="en-US" altLang="zh-CN" dirty="0" smtClean="0"/>
              <a:t>6 My father never questioned or </a:t>
            </a:r>
            <a:r>
              <a:rPr lang="en-US" altLang="zh-CN" u="sng" dirty="0" smtClean="0"/>
              <a:t>found fault with</a:t>
            </a:r>
            <a:r>
              <a:rPr lang="en-US" altLang="zh-CN" dirty="0" smtClean="0"/>
              <a:t> my plans, but he certainly guided me in the right direction.</a:t>
            </a:r>
          </a:p>
          <a:p>
            <a:pPr algn="just">
              <a:lnSpc>
                <a:spcPct val="85000"/>
              </a:lnSpc>
              <a:buNone/>
            </a:pPr>
            <a:r>
              <a:rPr lang="en-US" altLang="zh-CN" dirty="0" smtClean="0"/>
              <a:t>7 We landed the boat and </a:t>
            </a:r>
            <a:r>
              <a:rPr lang="en-US" altLang="zh-CN" u="sng" dirty="0" smtClean="0"/>
              <a:t>pulled</a:t>
            </a:r>
            <a:r>
              <a:rPr lang="en-US" altLang="zh-CN" dirty="0" smtClean="0"/>
              <a:t> it out of the water and up onto the beach.</a:t>
            </a:r>
          </a:p>
          <a:p>
            <a:pPr algn="just">
              <a:lnSpc>
                <a:spcPct val="85000"/>
              </a:lnSpc>
              <a:buNone/>
            </a:pPr>
            <a:r>
              <a:rPr lang="en-US" altLang="zh-CN" dirty="0" smtClean="0"/>
              <a:t>8 During the </a:t>
            </a:r>
            <a:r>
              <a:rPr lang="en-US" altLang="zh-CN" u="sng" dirty="0" smtClean="0"/>
              <a:t>previous</a:t>
            </a:r>
            <a:r>
              <a:rPr lang="en-US" altLang="zh-CN" dirty="0" smtClean="0"/>
              <a:t> month of exams, we worked hard but now it is time to relax.</a:t>
            </a:r>
          </a:p>
        </p:txBody>
      </p:sp>
      <p:pic>
        <p:nvPicPr>
          <p:cNvPr id="1638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9"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sp>
        <p:nvSpPr>
          <p:cNvPr id="6" name="Rectangle 13"/>
          <p:cNvSpPr>
            <a:spLocks noChangeArrowheads="1"/>
          </p:cNvSpPr>
          <p:nvPr/>
        </p:nvSpPr>
        <p:spPr bwMode="auto">
          <a:xfrm>
            <a:off x="5638799" y="2311405"/>
            <a:ext cx="1200843" cy="523220"/>
          </a:xfrm>
          <a:prstGeom prst="rect">
            <a:avLst/>
          </a:prstGeom>
          <a:noFill/>
          <a:ln w="0">
            <a:noFill/>
            <a:miter lim="800000"/>
            <a:headEnd/>
            <a:tailEnd/>
          </a:ln>
          <a:effectLst>
            <a:prstShdw prst="shdw17" dist="17961" dir="2700000">
              <a:schemeClr val="tx1">
                <a:gamma/>
                <a:shade val="60000"/>
                <a:invGamma/>
              </a:schemeClr>
            </a:prstShdw>
          </a:effectLst>
        </p:spPr>
        <p:txBody>
          <a:bodyPr wrap="none" anchor="ctr">
            <a:spAutoFit/>
          </a:bodyPr>
          <a:lstStyle/>
          <a:p>
            <a:pPr algn="ctr"/>
            <a:r>
              <a:rPr lang="en-US" altLang="zh-CN" sz="2800" dirty="0" smtClean="0">
                <a:solidFill>
                  <a:srgbClr val="FF0000"/>
                </a:solidFill>
              </a:rPr>
              <a:t>coastal</a:t>
            </a:r>
            <a:endParaRPr lang="zh-CN" altLang="en-US" sz="2800" dirty="0">
              <a:solidFill>
                <a:srgbClr val="FF0000"/>
              </a:solidFill>
            </a:endParaRPr>
          </a:p>
        </p:txBody>
      </p:sp>
      <p:sp>
        <p:nvSpPr>
          <p:cNvPr id="7" name="Rectangle 13"/>
          <p:cNvSpPr>
            <a:spLocks noChangeArrowheads="1"/>
          </p:cNvSpPr>
          <p:nvPr/>
        </p:nvSpPr>
        <p:spPr bwMode="auto">
          <a:xfrm>
            <a:off x="7060580" y="2301880"/>
            <a:ext cx="821250" cy="523220"/>
          </a:xfrm>
          <a:prstGeom prst="rect">
            <a:avLst/>
          </a:prstGeom>
          <a:noFill/>
          <a:ln w="0">
            <a:noFill/>
            <a:miter lim="800000"/>
            <a:headEnd/>
            <a:tailEnd/>
          </a:ln>
          <a:effectLst>
            <a:prstShdw prst="shdw17" dist="17961" dir="2700000">
              <a:schemeClr val="tx1">
                <a:gamma/>
                <a:shade val="60000"/>
                <a:invGamma/>
              </a:schemeClr>
            </a:prstShdw>
          </a:effectLst>
        </p:spPr>
        <p:txBody>
          <a:bodyPr wrap="none" anchor="ctr">
            <a:spAutoFit/>
          </a:bodyPr>
          <a:lstStyle/>
          <a:p>
            <a:pPr algn="ctr"/>
            <a:r>
              <a:rPr lang="en-US" altLang="zh-CN" sz="2800" dirty="0" smtClean="0">
                <a:solidFill>
                  <a:srgbClr val="FF0000"/>
                </a:solidFill>
              </a:rPr>
              <a:t>defy</a:t>
            </a:r>
            <a:endParaRPr lang="zh-CN" altLang="en-US" sz="2800" dirty="0">
              <a:solidFill>
                <a:srgbClr val="FF0000"/>
              </a:solidFill>
            </a:endParaRPr>
          </a:p>
        </p:txBody>
      </p:sp>
      <p:sp>
        <p:nvSpPr>
          <p:cNvPr id="8" name="Rectangle 13"/>
          <p:cNvSpPr>
            <a:spLocks noChangeArrowheads="1"/>
          </p:cNvSpPr>
          <p:nvPr/>
        </p:nvSpPr>
        <p:spPr bwMode="auto">
          <a:xfrm>
            <a:off x="6429374" y="3146435"/>
            <a:ext cx="1433406" cy="523220"/>
          </a:xfrm>
          <a:prstGeom prst="rect">
            <a:avLst/>
          </a:prstGeom>
          <a:noFill/>
          <a:ln w="0">
            <a:noFill/>
            <a:miter lim="800000"/>
            <a:headEnd/>
            <a:tailEnd/>
          </a:ln>
          <a:effectLst>
            <a:prstShdw prst="shdw17" dist="17961" dir="2700000">
              <a:schemeClr val="tx1">
                <a:gamma/>
                <a:shade val="60000"/>
                <a:invGamma/>
              </a:schemeClr>
            </a:prstShdw>
          </a:effectLst>
        </p:spPr>
        <p:txBody>
          <a:bodyPr wrap="none" anchor="ctr">
            <a:spAutoFit/>
          </a:bodyPr>
          <a:lstStyle/>
          <a:p>
            <a:pPr algn="ctr"/>
            <a:r>
              <a:rPr lang="en-US" altLang="zh-CN" sz="2800" dirty="0" smtClean="0">
                <a:solidFill>
                  <a:srgbClr val="FF0000"/>
                </a:solidFill>
              </a:rPr>
              <a:t>clamped</a:t>
            </a:r>
            <a:endParaRPr lang="zh-CN" altLang="en-US" sz="2800" dirty="0">
              <a:solidFill>
                <a:srgbClr val="FF0000"/>
              </a:solidFill>
            </a:endParaRPr>
          </a:p>
        </p:txBody>
      </p:sp>
      <p:sp>
        <p:nvSpPr>
          <p:cNvPr id="12" name="Rectangle 13"/>
          <p:cNvSpPr>
            <a:spLocks noChangeArrowheads="1"/>
          </p:cNvSpPr>
          <p:nvPr/>
        </p:nvSpPr>
        <p:spPr bwMode="auto">
          <a:xfrm>
            <a:off x="7591424" y="4044955"/>
            <a:ext cx="1479829" cy="523220"/>
          </a:xfrm>
          <a:prstGeom prst="rect">
            <a:avLst/>
          </a:prstGeom>
          <a:noFill/>
          <a:ln w="0">
            <a:noFill/>
            <a:miter lim="800000"/>
            <a:headEnd/>
            <a:tailEnd/>
          </a:ln>
          <a:effectLst>
            <a:prstShdw prst="shdw17" dist="17961" dir="2700000">
              <a:schemeClr val="tx1">
                <a:gamma/>
                <a:shade val="60000"/>
                <a:invGamma/>
              </a:schemeClr>
            </a:prstShdw>
          </a:effectLst>
        </p:spPr>
        <p:txBody>
          <a:bodyPr wrap="none" anchor="ctr">
            <a:spAutoFit/>
          </a:bodyPr>
          <a:lstStyle/>
          <a:p>
            <a:pPr algn="ctr"/>
            <a:r>
              <a:rPr lang="en-US" altLang="zh-CN" sz="2800" dirty="0" smtClean="0">
                <a:solidFill>
                  <a:srgbClr val="FF0000"/>
                </a:solidFill>
              </a:rPr>
              <a:t>criticized</a:t>
            </a:r>
            <a:endParaRPr lang="zh-CN" altLang="en-US" sz="2800" dirty="0">
              <a:solidFill>
                <a:srgbClr val="FF0000"/>
              </a:solidFill>
            </a:endParaRPr>
          </a:p>
        </p:txBody>
      </p:sp>
      <p:sp>
        <p:nvSpPr>
          <p:cNvPr id="13" name="Rectangle 13"/>
          <p:cNvSpPr>
            <a:spLocks noChangeArrowheads="1"/>
          </p:cNvSpPr>
          <p:nvPr/>
        </p:nvSpPr>
        <p:spPr bwMode="auto">
          <a:xfrm>
            <a:off x="2838449" y="4883155"/>
            <a:ext cx="1183337" cy="523220"/>
          </a:xfrm>
          <a:prstGeom prst="rect">
            <a:avLst/>
          </a:prstGeom>
          <a:noFill/>
          <a:ln w="0">
            <a:noFill/>
            <a:miter lim="800000"/>
            <a:headEnd/>
            <a:tailEnd/>
          </a:ln>
          <a:effectLst>
            <a:prstShdw prst="shdw17" dist="17961" dir="2700000">
              <a:schemeClr val="tx1">
                <a:gamma/>
                <a:shade val="60000"/>
                <a:invGamma/>
              </a:schemeClr>
            </a:prstShdw>
          </a:effectLst>
        </p:spPr>
        <p:txBody>
          <a:bodyPr wrap="none" anchor="ctr">
            <a:spAutoFit/>
          </a:bodyPr>
          <a:lstStyle/>
          <a:p>
            <a:pPr algn="ctr"/>
            <a:r>
              <a:rPr lang="en-US" altLang="zh-CN" sz="2800" dirty="0" smtClean="0">
                <a:solidFill>
                  <a:srgbClr val="FF0000"/>
                </a:solidFill>
              </a:rPr>
              <a:t>hauled</a:t>
            </a:r>
            <a:endParaRPr lang="zh-CN" altLang="en-US" sz="2800" dirty="0">
              <a:solidFill>
                <a:srgbClr val="FF0000"/>
              </a:solidFill>
            </a:endParaRPr>
          </a:p>
        </p:txBody>
      </p:sp>
      <p:sp>
        <p:nvSpPr>
          <p:cNvPr id="14" name="Rectangle 13"/>
          <p:cNvSpPr>
            <a:spLocks noChangeArrowheads="1"/>
          </p:cNvSpPr>
          <p:nvPr/>
        </p:nvSpPr>
        <p:spPr bwMode="auto">
          <a:xfrm>
            <a:off x="3800474" y="5727710"/>
            <a:ext cx="1630639" cy="523220"/>
          </a:xfrm>
          <a:prstGeom prst="rect">
            <a:avLst/>
          </a:prstGeom>
          <a:noFill/>
          <a:ln w="0">
            <a:noFill/>
            <a:miter lim="800000"/>
            <a:headEnd/>
            <a:tailEnd/>
          </a:ln>
          <a:effectLst>
            <a:prstShdw prst="shdw17" dist="17961" dir="2700000">
              <a:schemeClr val="tx1">
                <a:gamma/>
                <a:shade val="60000"/>
                <a:invGamma/>
              </a:schemeClr>
            </a:prstShdw>
          </a:effectLst>
        </p:spPr>
        <p:txBody>
          <a:bodyPr wrap="none" anchor="ctr">
            <a:spAutoFit/>
          </a:bodyPr>
          <a:lstStyle/>
          <a:p>
            <a:pPr algn="ctr"/>
            <a:r>
              <a:rPr lang="en-US" altLang="zh-CN" sz="2800" dirty="0" smtClean="0">
                <a:solidFill>
                  <a:srgbClr val="FF0000"/>
                </a:solidFill>
              </a:rPr>
              <a:t>preceding</a:t>
            </a:r>
            <a:endParaRPr lang="zh-CN" altLang="en-US" sz="2800" dirty="0">
              <a:solidFill>
                <a:srgbClr val="FF0000"/>
              </a:solidFill>
            </a:endParaRPr>
          </a:p>
        </p:txBody>
      </p:sp>
      <p:pic>
        <p:nvPicPr>
          <p:cNvPr id="15" name="图片 2" descr="END"/>
          <p:cNvPicPr>
            <a:picLocks noChangeAspect="1" noChangeArrowheads="1"/>
          </p:cNvPicPr>
          <p:nvPr/>
        </p:nvPicPr>
        <p:blipFill>
          <a:blip r:embed="rId7" cstate="print"/>
          <a:srcRect/>
          <a:stretch>
            <a:fillRect/>
          </a:stretch>
        </p:blipFill>
        <p:spPr bwMode="auto">
          <a:xfrm>
            <a:off x="8295880" y="6367786"/>
            <a:ext cx="474663"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dissolv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dissolve">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dissolve">
                                      <p:cBhvr>
                                        <p:cTn id="22" dur="500"/>
                                        <p:tgtEl>
                                          <p:spTgt spid="1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dissolve">
                                      <p:cBhvr>
                                        <p:cTn id="27" dur="500"/>
                                        <p:tgtEl>
                                          <p:spTgt spid="1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dissolve">
                                      <p:cBhvr>
                                        <p:cTn id="32" dur="500"/>
                                        <p:tgtEl>
                                          <p:spTgt spid="1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dissolve">
                                      <p:cBhvr>
                                        <p:cTn id="3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4150" y="676275"/>
            <a:ext cx="8834438" cy="6016625"/>
          </a:xfrm>
        </p:spPr>
        <p:txBody>
          <a:bodyPr/>
          <a:lstStyle/>
          <a:p>
            <a:pPr algn="just" eaLnBrk="1" hangingPunct="1">
              <a:lnSpc>
                <a:spcPct val="100000"/>
              </a:lnSpc>
              <a:spcBef>
                <a:spcPts val="1800"/>
              </a:spcBef>
              <a:buNone/>
              <a:defRPr/>
            </a:pPr>
            <a:r>
              <a:rPr lang="en-US" altLang="zh-CN" b="1" dirty="0" smtClean="0"/>
              <a:t>7 Answer the questions about the words and expressions.</a:t>
            </a:r>
          </a:p>
          <a:p>
            <a:pPr algn="just">
              <a:buNone/>
            </a:pPr>
            <a:r>
              <a:rPr lang="en-US" altLang="zh-CN" dirty="0" smtClean="0"/>
              <a:t>1 If you watch an </a:t>
            </a:r>
            <a:r>
              <a:rPr lang="en-US" altLang="zh-CN" i="1" dirty="0" smtClean="0"/>
              <a:t>impromptu</a:t>
            </a:r>
            <a:r>
              <a:rPr lang="en-US" altLang="zh-CN" dirty="0" smtClean="0"/>
              <a:t> performance of something, has it (a) been prepared, or (b) not been prepared?</a:t>
            </a:r>
          </a:p>
          <a:p>
            <a:pPr algn="just">
              <a:buNone/>
            </a:pPr>
            <a:r>
              <a:rPr lang="en-US" altLang="zh-CN" dirty="0" smtClean="0"/>
              <a:t>2 When you </a:t>
            </a:r>
            <a:r>
              <a:rPr lang="en-US" altLang="zh-CN" i="1" dirty="0" smtClean="0"/>
              <a:t>map out </a:t>
            </a:r>
            <a:r>
              <a:rPr lang="en-US" altLang="zh-CN" dirty="0" smtClean="0"/>
              <a:t>your future, do you (a) plan it carefully, or (b) draw a sketch of it on paper?</a:t>
            </a:r>
          </a:p>
          <a:p>
            <a:pPr algn="just">
              <a:buNone/>
            </a:pPr>
            <a:r>
              <a:rPr lang="en-US" altLang="zh-CN" dirty="0" smtClean="0"/>
              <a:t>3 If something is </a:t>
            </a:r>
            <a:r>
              <a:rPr lang="en-US" altLang="zh-CN" i="1" dirty="0" smtClean="0"/>
              <a:t>provisional</a:t>
            </a:r>
            <a:r>
              <a:rPr lang="en-US" altLang="zh-CN" dirty="0" smtClean="0"/>
              <a:t> , is it likely to be (a) certain and confirmed, or (b) possible but not definite?</a:t>
            </a:r>
          </a:p>
          <a:p>
            <a:pPr algn="just">
              <a:buNone/>
            </a:pPr>
            <a:r>
              <a:rPr lang="en-US" altLang="zh-CN" dirty="0" smtClean="0"/>
              <a:t>4 If you </a:t>
            </a:r>
            <a:r>
              <a:rPr lang="en-US" altLang="zh-CN" i="1" dirty="0" smtClean="0"/>
              <a:t>brace yourself for </a:t>
            </a:r>
            <a:r>
              <a:rPr lang="en-US" altLang="zh-CN" dirty="0" smtClean="0"/>
              <a:t>something unpleasant, do you (a) try not to think about it, or (b) prepare yourself for it mentally and physically?</a:t>
            </a:r>
          </a:p>
          <a:p>
            <a:pPr algn="just">
              <a:buNone/>
            </a:pPr>
            <a:r>
              <a:rPr lang="en-US" altLang="zh-CN" dirty="0" smtClean="0"/>
              <a:t>5 Do you </a:t>
            </a:r>
            <a:r>
              <a:rPr lang="en-US" altLang="zh-CN" i="1" dirty="0" smtClean="0"/>
              <a:t>moor</a:t>
            </a:r>
            <a:r>
              <a:rPr lang="en-US" altLang="zh-CN" dirty="0" smtClean="0"/>
              <a:t> a boat by (a) turning the steering wheel, or (b) tying it to a post with a rope?</a:t>
            </a:r>
          </a:p>
        </p:txBody>
      </p:sp>
      <p:pic>
        <p:nvPicPr>
          <p:cNvPr id="1638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9"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6" name="图片 12" descr="MORE"/>
          <p:cNvPicPr>
            <a:picLocks noChangeAspect="1" noChangeArrowheads="1"/>
          </p:cNvPicPr>
          <p:nvPr/>
        </p:nvPicPr>
        <p:blipFill>
          <a:blip r:embed="rId7" cstate="print"/>
          <a:srcRect/>
          <a:stretch>
            <a:fillRect/>
          </a:stretch>
        </p:blipFill>
        <p:spPr bwMode="auto">
          <a:xfrm>
            <a:off x="7991475" y="6262688"/>
            <a:ext cx="912813" cy="228600"/>
          </a:xfrm>
          <a:prstGeom prst="rect">
            <a:avLst/>
          </a:prstGeom>
          <a:noFill/>
          <a:ln w="9525">
            <a:noFill/>
            <a:miter lim="800000"/>
            <a:headEnd/>
            <a:tailEnd/>
          </a:ln>
        </p:spPr>
      </p:pic>
      <p:sp>
        <p:nvSpPr>
          <p:cNvPr id="7" name="内容占位符 2"/>
          <p:cNvSpPr txBox="1">
            <a:spLocks/>
          </p:cNvSpPr>
          <p:nvPr/>
        </p:nvSpPr>
        <p:spPr bwMode="auto">
          <a:xfrm>
            <a:off x="188375" y="676277"/>
            <a:ext cx="8834438" cy="6016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8600" marR="0" lvl="0" indent="-227013" algn="just" defTabSz="914400" rtl="0" eaLnBrk="1" fontAlgn="base" latinLnBrk="0" hangingPunct="1">
              <a:lnSpc>
                <a:spcPct val="100000"/>
              </a:lnSpc>
              <a:spcBef>
                <a:spcPts val="1800"/>
              </a:spcBef>
              <a:spcAft>
                <a:spcPct val="0"/>
              </a:spcAft>
              <a:buClrTx/>
              <a:buSzTx/>
              <a:buFont typeface="Arial" charset="0"/>
              <a:buNone/>
              <a:tabLst/>
              <a:defRPr/>
            </a:pPr>
            <a:r>
              <a:rPr kumimoji="0" lang="en-US" altLang="zh-CN" sz="2800" b="1" i="0" u="none" strike="noStrike" kern="1200" cap="none" spc="0" normalizeH="0" baseline="0" noProof="0" dirty="0" smtClean="0">
                <a:ln>
                  <a:noFill/>
                </a:ln>
                <a:solidFill>
                  <a:schemeClr val="tx1"/>
                </a:solidFill>
                <a:effectLst/>
                <a:uLnTx/>
                <a:uFillTx/>
                <a:latin typeface="+mn-lt"/>
                <a:ea typeface="+mn-ea"/>
                <a:cs typeface="+mn-cs"/>
              </a:rPr>
              <a:t>7 Answer the questions about the words and expressions.</a:t>
            </a:r>
          </a:p>
          <a:p>
            <a:pPr marL="228600" marR="0" lvl="0" indent="-227013" algn="just" defTabSz="914400" rtl="0" eaLnBrk="0" fontAlgn="base" latinLnBrk="0" hangingPunct="0">
              <a:lnSpc>
                <a:spcPct val="90000"/>
              </a:lnSpc>
              <a:spcBef>
                <a:spcPts val="1000"/>
              </a:spcBef>
              <a:spcAft>
                <a:spcPct val="0"/>
              </a:spcAft>
              <a:buClrTx/>
              <a:buSzTx/>
              <a:buFont typeface="Arial" charset="0"/>
              <a:buNone/>
              <a:tabLst/>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1 If you watch an </a:t>
            </a:r>
            <a:r>
              <a:rPr kumimoji="0" lang="en-US" altLang="zh-CN" sz="2800" b="0" i="1" u="none" strike="noStrike" kern="1200" cap="none" spc="0" normalizeH="0" baseline="0" noProof="0" dirty="0" smtClean="0">
                <a:ln>
                  <a:noFill/>
                </a:ln>
                <a:solidFill>
                  <a:schemeClr val="tx1"/>
                </a:solidFill>
                <a:effectLst/>
                <a:uLnTx/>
                <a:uFillTx/>
                <a:latin typeface="+mn-lt"/>
                <a:ea typeface="+mn-ea"/>
                <a:cs typeface="+mn-cs"/>
              </a:rPr>
              <a:t>impromptu</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performance of something, has it (a) been prepared, or </a:t>
            </a:r>
            <a:r>
              <a:rPr kumimoji="0" lang="en-US" altLang="zh-CN" sz="2800" b="0" i="0" u="none" strike="noStrike" kern="1200" cap="none" spc="0" normalizeH="0" baseline="0" noProof="0" dirty="0" smtClean="0">
                <a:ln>
                  <a:noFill/>
                </a:ln>
                <a:solidFill>
                  <a:srgbClr val="FF0000"/>
                </a:solidFill>
                <a:effectLst/>
                <a:uLnTx/>
                <a:uFillTx/>
                <a:latin typeface="+mn-lt"/>
                <a:ea typeface="+mn-ea"/>
                <a:cs typeface="+mn-cs"/>
              </a:rPr>
              <a:t>(b) not been prepared</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a:t>
            </a:r>
          </a:p>
          <a:p>
            <a:pPr marL="228600" marR="0" lvl="0" indent="-227013" algn="just" defTabSz="914400" rtl="0" eaLnBrk="0" fontAlgn="base" latinLnBrk="0" hangingPunct="0">
              <a:lnSpc>
                <a:spcPct val="90000"/>
              </a:lnSpc>
              <a:spcBef>
                <a:spcPts val="1000"/>
              </a:spcBef>
              <a:spcAft>
                <a:spcPct val="0"/>
              </a:spcAft>
              <a:buClrTx/>
              <a:buSzTx/>
              <a:buFont typeface="Arial" charset="0"/>
              <a:buNone/>
              <a:tabLst/>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2 When you </a:t>
            </a:r>
            <a:r>
              <a:rPr kumimoji="0" lang="en-US" altLang="zh-CN" sz="2800" b="0" i="1" u="none" strike="noStrike" kern="1200" cap="none" spc="0" normalizeH="0" baseline="0" noProof="0" dirty="0" smtClean="0">
                <a:ln>
                  <a:noFill/>
                </a:ln>
                <a:solidFill>
                  <a:schemeClr val="tx1"/>
                </a:solidFill>
                <a:effectLst/>
                <a:uLnTx/>
                <a:uFillTx/>
                <a:latin typeface="+mn-lt"/>
                <a:ea typeface="+mn-ea"/>
                <a:cs typeface="+mn-cs"/>
              </a:rPr>
              <a:t>map out</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your future, do you </a:t>
            </a:r>
            <a:r>
              <a:rPr kumimoji="0" lang="en-US" altLang="zh-CN" sz="2800" b="0" i="0" u="none" strike="noStrike" kern="1200" cap="none" spc="0" normalizeH="0" baseline="0" noProof="0" dirty="0" smtClean="0">
                <a:ln>
                  <a:noFill/>
                </a:ln>
                <a:solidFill>
                  <a:srgbClr val="FF0000"/>
                </a:solidFill>
                <a:effectLst/>
                <a:uLnTx/>
                <a:uFillTx/>
                <a:latin typeface="+mn-lt"/>
                <a:ea typeface="+mn-ea"/>
                <a:cs typeface="+mn-cs"/>
              </a:rPr>
              <a:t>(a) plan it carefully</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or (b) draw a sketch of it on paper?</a:t>
            </a:r>
          </a:p>
          <a:p>
            <a:pPr marL="228600" marR="0" lvl="0" indent="-227013" algn="just" defTabSz="914400" rtl="0" eaLnBrk="0" fontAlgn="base" latinLnBrk="0" hangingPunct="0">
              <a:lnSpc>
                <a:spcPct val="90000"/>
              </a:lnSpc>
              <a:spcBef>
                <a:spcPts val="1000"/>
              </a:spcBef>
              <a:spcAft>
                <a:spcPct val="0"/>
              </a:spcAft>
              <a:buClrTx/>
              <a:buSzTx/>
              <a:buFont typeface="Arial" charset="0"/>
              <a:buNone/>
              <a:tabLst/>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3 If something is </a:t>
            </a:r>
            <a:r>
              <a:rPr kumimoji="0" lang="en-US" altLang="zh-CN" sz="2800" b="0" i="1" u="none" strike="noStrike" kern="1200" cap="none" spc="0" normalizeH="0" baseline="0" noProof="0" dirty="0" smtClean="0">
                <a:ln>
                  <a:noFill/>
                </a:ln>
                <a:solidFill>
                  <a:schemeClr val="tx1"/>
                </a:solidFill>
                <a:effectLst/>
                <a:uLnTx/>
                <a:uFillTx/>
                <a:latin typeface="+mn-lt"/>
                <a:ea typeface="+mn-ea"/>
                <a:cs typeface="+mn-cs"/>
              </a:rPr>
              <a:t>provisional</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 is it likely to be (a) certain and confirmed, or </a:t>
            </a:r>
            <a:r>
              <a:rPr kumimoji="0" lang="en-US" altLang="zh-CN" sz="2800" b="0" i="0" u="none" strike="noStrike" kern="1200" cap="none" spc="0" normalizeH="0" baseline="0" noProof="0" dirty="0" smtClean="0">
                <a:ln>
                  <a:noFill/>
                </a:ln>
                <a:solidFill>
                  <a:srgbClr val="FF0000"/>
                </a:solidFill>
                <a:effectLst/>
                <a:uLnTx/>
                <a:uFillTx/>
                <a:latin typeface="+mn-lt"/>
                <a:ea typeface="+mn-ea"/>
                <a:cs typeface="+mn-cs"/>
              </a:rPr>
              <a:t>(b) possible but not definite</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a:t>
            </a:r>
          </a:p>
          <a:p>
            <a:pPr marL="228600" marR="0" lvl="0" indent="-227013" algn="just" defTabSz="914400" rtl="0" eaLnBrk="0" fontAlgn="base" latinLnBrk="0" hangingPunct="0">
              <a:lnSpc>
                <a:spcPct val="90000"/>
              </a:lnSpc>
              <a:spcBef>
                <a:spcPts val="1000"/>
              </a:spcBef>
              <a:spcAft>
                <a:spcPct val="0"/>
              </a:spcAft>
              <a:buClrTx/>
              <a:buSzTx/>
              <a:buFont typeface="Arial" charset="0"/>
              <a:buNone/>
              <a:tabLst/>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4 If you </a:t>
            </a:r>
            <a:r>
              <a:rPr kumimoji="0" lang="en-US" altLang="zh-CN" sz="2800" b="0" i="1" u="none" strike="noStrike" kern="1200" cap="none" spc="0" normalizeH="0" baseline="0" noProof="0" dirty="0" smtClean="0">
                <a:ln>
                  <a:noFill/>
                </a:ln>
                <a:solidFill>
                  <a:schemeClr val="tx1"/>
                </a:solidFill>
                <a:effectLst/>
                <a:uLnTx/>
                <a:uFillTx/>
                <a:latin typeface="+mn-lt"/>
                <a:ea typeface="+mn-ea"/>
                <a:cs typeface="+mn-cs"/>
              </a:rPr>
              <a:t>brace yourself for</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something unpleasant, do you (a) try not to think about it, or </a:t>
            </a:r>
            <a:r>
              <a:rPr kumimoji="0" lang="en-US" altLang="zh-CN" sz="2800" b="0" i="0" u="none" strike="noStrike" kern="1200" cap="none" spc="0" normalizeH="0" baseline="0" noProof="0" dirty="0" smtClean="0">
                <a:ln>
                  <a:noFill/>
                </a:ln>
                <a:solidFill>
                  <a:srgbClr val="FF0000"/>
                </a:solidFill>
                <a:effectLst/>
                <a:uLnTx/>
                <a:uFillTx/>
                <a:latin typeface="+mn-lt"/>
                <a:ea typeface="+mn-ea"/>
                <a:cs typeface="+mn-cs"/>
              </a:rPr>
              <a:t>(b) prepare yourself for it mentally and physically</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a:t>
            </a:r>
          </a:p>
          <a:p>
            <a:pPr marL="228600" marR="0" lvl="0" indent="-227013" algn="just" defTabSz="914400" rtl="0" eaLnBrk="0" fontAlgn="base" latinLnBrk="0" hangingPunct="0">
              <a:lnSpc>
                <a:spcPct val="90000"/>
              </a:lnSpc>
              <a:spcBef>
                <a:spcPts val="1000"/>
              </a:spcBef>
              <a:spcAft>
                <a:spcPct val="0"/>
              </a:spcAft>
              <a:buClrTx/>
              <a:buSzTx/>
              <a:buFont typeface="Arial" charset="0"/>
              <a:buNone/>
              <a:tabLst/>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5 Do you </a:t>
            </a:r>
            <a:r>
              <a:rPr kumimoji="0" lang="en-US" altLang="zh-CN" sz="2800" b="0" i="1" u="none" strike="noStrike" kern="1200" cap="none" spc="0" normalizeH="0" baseline="0" noProof="0" dirty="0" smtClean="0">
                <a:ln>
                  <a:noFill/>
                </a:ln>
                <a:solidFill>
                  <a:schemeClr val="tx1"/>
                </a:solidFill>
                <a:effectLst/>
                <a:uLnTx/>
                <a:uFillTx/>
                <a:latin typeface="+mn-lt"/>
                <a:ea typeface="+mn-ea"/>
                <a:cs typeface="+mn-cs"/>
              </a:rPr>
              <a:t>moor</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 boat by (a) turning the steering wheel, or </a:t>
            </a:r>
            <a:r>
              <a:rPr kumimoji="0" lang="en-US" altLang="zh-CN" sz="2800" b="0" i="0" u="none" strike="noStrike" kern="1200" cap="none" spc="0" normalizeH="0" baseline="0" noProof="0" dirty="0" smtClean="0">
                <a:ln>
                  <a:noFill/>
                </a:ln>
                <a:solidFill>
                  <a:srgbClr val="FF0000"/>
                </a:solidFill>
                <a:effectLst/>
                <a:uLnTx/>
                <a:uFillTx/>
                <a:latin typeface="+mn-lt"/>
                <a:ea typeface="+mn-ea"/>
                <a:cs typeface="+mn-cs"/>
              </a:rPr>
              <a:t>(b) tying it to a post with a rope</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dissolv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dissolv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dissolv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dissolv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dissolve">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dissolve">
                                      <p:cBhvr>
                                        <p:cTn id="3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4150" y="1066800"/>
            <a:ext cx="8834438" cy="5626100"/>
          </a:xfrm>
        </p:spPr>
        <p:txBody>
          <a:bodyPr/>
          <a:lstStyle/>
          <a:p>
            <a:pPr algn="just">
              <a:lnSpc>
                <a:spcPct val="100000"/>
              </a:lnSpc>
              <a:spcBef>
                <a:spcPts val="1800"/>
              </a:spcBef>
              <a:buNone/>
            </a:pPr>
            <a:r>
              <a:rPr lang="en-US" altLang="zh-CN" dirty="0" smtClean="0"/>
              <a:t>6 Is a </a:t>
            </a:r>
            <a:r>
              <a:rPr lang="en-US" altLang="zh-CN" i="1" dirty="0" smtClean="0"/>
              <a:t>rusty</a:t>
            </a:r>
            <a:r>
              <a:rPr lang="en-US" altLang="zh-CN" dirty="0" smtClean="0"/>
              <a:t> piece of metal something that (a) is bright and shiny, or (b) might have been left out in the rain and is covered with a brown substance?</a:t>
            </a:r>
          </a:p>
          <a:p>
            <a:pPr algn="just">
              <a:lnSpc>
                <a:spcPct val="100000"/>
              </a:lnSpc>
              <a:spcBef>
                <a:spcPts val="1800"/>
              </a:spcBef>
              <a:buNone/>
            </a:pPr>
            <a:r>
              <a:rPr lang="en-US" altLang="zh-CN" dirty="0" smtClean="0"/>
              <a:t>7 If a bowl is </a:t>
            </a:r>
            <a:r>
              <a:rPr lang="en-US" altLang="zh-CN" i="1" dirty="0" smtClean="0"/>
              <a:t>brimming with</a:t>
            </a:r>
            <a:r>
              <a:rPr lang="en-US" altLang="zh-CN" dirty="0" smtClean="0"/>
              <a:t> soup, is it (a) very full, or (b) half empty?</a:t>
            </a:r>
          </a:p>
          <a:p>
            <a:pPr algn="just">
              <a:lnSpc>
                <a:spcPct val="100000"/>
              </a:lnSpc>
              <a:spcBef>
                <a:spcPts val="1800"/>
              </a:spcBef>
              <a:buNone/>
            </a:pPr>
            <a:r>
              <a:rPr lang="en-US" altLang="zh-CN" dirty="0" smtClean="0"/>
              <a:t>8 If someone is being held </a:t>
            </a:r>
            <a:r>
              <a:rPr lang="en-US" altLang="zh-CN" i="1" dirty="0" smtClean="0"/>
              <a:t>captive</a:t>
            </a:r>
            <a:r>
              <a:rPr lang="en-US" altLang="zh-CN" dirty="0" smtClean="0"/>
              <a:t> , are they (a) free to do as they please, or (b) being kept as a prisoner?</a:t>
            </a:r>
          </a:p>
          <a:p>
            <a:pPr algn="just">
              <a:lnSpc>
                <a:spcPct val="100000"/>
              </a:lnSpc>
              <a:spcBef>
                <a:spcPts val="1800"/>
              </a:spcBef>
              <a:buNone/>
            </a:pPr>
            <a:r>
              <a:rPr lang="en-US" altLang="zh-CN" dirty="0" smtClean="0"/>
              <a:t>9 If you have </a:t>
            </a:r>
            <a:r>
              <a:rPr lang="en-US" altLang="zh-CN" i="1" dirty="0" smtClean="0"/>
              <a:t>figured out</a:t>
            </a:r>
            <a:r>
              <a:rPr lang="en-US" altLang="zh-CN" dirty="0" smtClean="0"/>
              <a:t> something, have you (a) added numbers together, or (b) understood it?</a:t>
            </a:r>
          </a:p>
        </p:txBody>
      </p:sp>
      <p:pic>
        <p:nvPicPr>
          <p:cNvPr id="1638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9"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sp>
        <p:nvSpPr>
          <p:cNvPr id="7" name="内容占位符 2"/>
          <p:cNvSpPr txBox="1">
            <a:spLocks/>
          </p:cNvSpPr>
          <p:nvPr/>
        </p:nvSpPr>
        <p:spPr bwMode="auto">
          <a:xfrm>
            <a:off x="188375" y="1066800"/>
            <a:ext cx="8834438" cy="5626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8600" marR="0" lvl="0" indent="-227013" algn="just" defTabSz="914400" rtl="0" eaLnBrk="0" fontAlgn="base" latinLnBrk="0" hangingPunct="0">
              <a:lnSpc>
                <a:spcPct val="100000"/>
              </a:lnSpc>
              <a:spcBef>
                <a:spcPts val="1800"/>
              </a:spcBef>
              <a:spcAft>
                <a:spcPct val="0"/>
              </a:spcAft>
              <a:buClrTx/>
              <a:buSzTx/>
              <a:buFont typeface="Arial" charset="0"/>
              <a:buNone/>
              <a:tabLst/>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6 Is a </a:t>
            </a:r>
            <a:r>
              <a:rPr kumimoji="0" lang="en-US" altLang="zh-CN" sz="2800" b="0" i="1" u="none" strike="noStrike" kern="1200" cap="none" spc="0" normalizeH="0" baseline="0" noProof="0" dirty="0" smtClean="0">
                <a:ln>
                  <a:noFill/>
                </a:ln>
                <a:solidFill>
                  <a:schemeClr val="tx1"/>
                </a:solidFill>
                <a:effectLst/>
                <a:uLnTx/>
                <a:uFillTx/>
                <a:latin typeface="+mn-lt"/>
                <a:ea typeface="+mn-ea"/>
                <a:cs typeface="+mn-cs"/>
              </a:rPr>
              <a:t>rusty</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piece of metal something that (a) is bright and shiny, or </a:t>
            </a:r>
            <a:r>
              <a:rPr kumimoji="0" lang="en-US" altLang="zh-CN" sz="2800" b="0" i="0" u="none" strike="noStrike" kern="1200" cap="none" spc="0" normalizeH="0" baseline="0" noProof="0" dirty="0" smtClean="0">
                <a:ln>
                  <a:noFill/>
                </a:ln>
                <a:solidFill>
                  <a:srgbClr val="FF0000"/>
                </a:solidFill>
                <a:effectLst/>
                <a:uLnTx/>
                <a:uFillTx/>
                <a:latin typeface="+mn-lt"/>
                <a:ea typeface="+mn-ea"/>
                <a:cs typeface="+mn-cs"/>
              </a:rPr>
              <a:t>(b) might have been left out in the rain and is covered with a brown substance</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a:t>
            </a:r>
          </a:p>
          <a:p>
            <a:pPr marL="228600" marR="0" lvl="0" indent="-227013" algn="just" defTabSz="914400" rtl="0" eaLnBrk="0" fontAlgn="base" latinLnBrk="0" hangingPunct="0">
              <a:lnSpc>
                <a:spcPct val="100000"/>
              </a:lnSpc>
              <a:spcBef>
                <a:spcPts val="1800"/>
              </a:spcBef>
              <a:spcAft>
                <a:spcPct val="0"/>
              </a:spcAft>
              <a:buClrTx/>
              <a:buSzTx/>
              <a:buFont typeface="Arial" charset="0"/>
              <a:buNone/>
              <a:tabLst/>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7 If a bowl </a:t>
            </a:r>
            <a:r>
              <a:rPr kumimoji="0" lang="en-US" altLang="zh-CN" sz="2800" b="0" i="1" u="none" strike="noStrike" kern="1200" cap="none" spc="0" normalizeH="0" baseline="0" noProof="0" dirty="0" smtClean="0">
                <a:ln>
                  <a:noFill/>
                </a:ln>
                <a:solidFill>
                  <a:schemeClr val="tx1"/>
                </a:solidFill>
                <a:effectLst/>
                <a:uLnTx/>
                <a:uFillTx/>
                <a:latin typeface="+mn-lt"/>
                <a:ea typeface="+mn-ea"/>
                <a:cs typeface="+mn-cs"/>
              </a:rPr>
              <a:t>is brimming with</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soup, is it </a:t>
            </a:r>
            <a:r>
              <a:rPr kumimoji="0" lang="en-US" altLang="zh-CN" sz="2800" b="0" i="0" u="none" strike="noStrike" kern="1200" cap="none" spc="0" normalizeH="0" baseline="0" noProof="0" dirty="0" smtClean="0">
                <a:ln>
                  <a:noFill/>
                </a:ln>
                <a:solidFill>
                  <a:srgbClr val="FF0000"/>
                </a:solidFill>
                <a:effectLst/>
                <a:uLnTx/>
                <a:uFillTx/>
                <a:latin typeface="+mn-lt"/>
                <a:ea typeface="+mn-ea"/>
                <a:cs typeface="+mn-cs"/>
              </a:rPr>
              <a:t>(a) very full</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or (b) half empty?</a:t>
            </a:r>
          </a:p>
          <a:p>
            <a:pPr marL="228600" marR="0" lvl="0" indent="-227013" algn="just" defTabSz="914400" rtl="0" eaLnBrk="0" fontAlgn="base" latinLnBrk="0" hangingPunct="0">
              <a:lnSpc>
                <a:spcPct val="100000"/>
              </a:lnSpc>
              <a:spcBef>
                <a:spcPts val="1800"/>
              </a:spcBef>
              <a:spcAft>
                <a:spcPct val="0"/>
              </a:spcAft>
              <a:buClrTx/>
              <a:buSzTx/>
              <a:buFont typeface="Arial" charset="0"/>
              <a:buNone/>
              <a:tabLst/>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8 If someone is being held </a:t>
            </a:r>
            <a:r>
              <a:rPr kumimoji="0" lang="en-US" altLang="zh-CN" sz="2800" b="0" i="1" u="none" strike="noStrike" kern="1200" cap="none" spc="0" normalizeH="0" baseline="0" noProof="0" dirty="0" smtClean="0">
                <a:ln>
                  <a:noFill/>
                </a:ln>
                <a:solidFill>
                  <a:schemeClr val="tx1"/>
                </a:solidFill>
                <a:effectLst/>
                <a:uLnTx/>
                <a:uFillTx/>
                <a:latin typeface="+mn-lt"/>
                <a:ea typeface="+mn-ea"/>
                <a:cs typeface="+mn-cs"/>
              </a:rPr>
              <a:t>captive</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 are they (a) free to do as they please, or </a:t>
            </a:r>
            <a:r>
              <a:rPr kumimoji="0" lang="en-US" altLang="zh-CN" sz="2800" b="0" i="0" u="none" strike="noStrike" kern="1200" cap="none" spc="0" normalizeH="0" baseline="0" noProof="0" dirty="0" smtClean="0">
                <a:ln>
                  <a:noFill/>
                </a:ln>
                <a:solidFill>
                  <a:srgbClr val="FF0000"/>
                </a:solidFill>
                <a:effectLst/>
                <a:uLnTx/>
                <a:uFillTx/>
                <a:latin typeface="+mn-lt"/>
                <a:ea typeface="+mn-ea"/>
                <a:cs typeface="+mn-cs"/>
              </a:rPr>
              <a:t>(b) being kept as a prisoner</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a:t>
            </a:r>
          </a:p>
          <a:p>
            <a:pPr marL="228600" marR="0" lvl="0" indent="-227013" algn="just" defTabSz="914400" rtl="0" eaLnBrk="0" fontAlgn="base" latinLnBrk="0" hangingPunct="0">
              <a:lnSpc>
                <a:spcPct val="100000"/>
              </a:lnSpc>
              <a:spcBef>
                <a:spcPts val="1800"/>
              </a:spcBef>
              <a:spcAft>
                <a:spcPct val="0"/>
              </a:spcAft>
              <a:buClrTx/>
              <a:buSzTx/>
              <a:buFont typeface="Arial" charset="0"/>
              <a:buNone/>
              <a:tabLst/>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9 If you have </a:t>
            </a:r>
            <a:r>
              <a:rPr kumimoji="0" lang="en-US" altLang="zh-CN" sz="2800" b="0" i="1" u="none" strike="noStrike" kern="1200" cap="none" spc="0" normalizeH="0" baseline="0" noProof="0" dirty="0" smtClean="0">
                <a:ln>
                  <a:noFill/>
                </a:ln>
                <a:solidFill>
                  <a:schemeClr val="tx1"/>
                </a:solidFill>
                <a:effectLst/>
                <a:uLnTx/>
                <a:uFillTx/>
                <a:latin typeface="+mn-lt"/>
                <a:ea typeface="+mn-ea"/>
                <a:cs typeface="+mn-cs"/>
              </a:rPr>
              <a:t>figured out</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something, have you (a) added numbers together, or </a:t>
            </a:r>
            <a:r>
              <a:rPr kumimoji="0" lang="en-US" altLang="zh-CN" sz="2800" b="0" i="0" u="none" strike="noStrike" kern="1200" cap="none" spc="0" normalizeH="0" baseline="0" noProof="0" dirty="0" smtClean="0">
                <a:ln>
                  <a:noFill/>
                </a:ln>
                <a:solidFill>
                  <a:srgbClr val="FF0000"/>
                </a:solidFill>
                <a:effectLst/>
                <a:uLnTx/>
                <a:uFillTx/>
                <a:latin typeface="+mn-lt"/>
                <a:ea typeface="+mn-ea"/>
                <a:cs typeface="+mn-cs"/>
              </a:rPr>
              <a:t>(b) understood it</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a:t>
            </a:r>
          </a:p>
        </p:txBody>
      </p:sp>
      <p:pic>
        <p:nvPicPr>
          <p:cNvPr id="8" name="图片 2" descr="END"/>
          <p:cNvPicPr>
            <a:picLocks noChangeAspect="1" noChangeArrowheads="1"/>
          </p:cNvPicPr>
          <p:nvPr/>
        </p:nvPicPr>
        <p:blipFill>
          <a:blip r:embed="rId7" cstate="print"/>
          <a:srcRect/>
          <a:stretch>
            <a:fillRect/>
          </a:stretch>
        </p:blipFill>
        <p:spPr bwMode="auto">
          <a:xfrm>
            <a:off x="8414149" y="6367787"/>
            <a:ext cx="474663"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dissolv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dissolv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81217" y="894340"/>
            <a:ext cx="8762757" cy="6001760"/>
          </a:xfrm>
          <a:prstGeom prst="rect">
            <a:avLst/>
          </a:prstGeom>
          <a:noFill/>
          <a:ln>
            <a:miter lim="800000"/>
            <a:headEnd/>
            <a:tailEnd/>
          </a:ln>
        </p:spPr>
        <p:txBody>
          <a:bodyPr/>
          <a:lstStyle/>
          <a:p>
            <a:pPr marL="0" indent="0">
              <a:lnSpc>
                <a:spcPct val="125000"/>
              </a:lnSpc>
              <a:buNone/>
            </a:pPr>
            <a:endParaRPr lang="en-US" altLang="zh-CN" dirty="0" smtClean="0"/>
          </a:p>
          <a:p>
            <a:pPr marL="0" indent="0" algn="just">
              <a:lnSpc>
                <a:spcPct val="110000"/>
              </a:lnSpc>
              <a:buNone/>
            </a:pPr>
            <a:r>
              <a:rPr lang="en-US" altLang="zh-CN" sz="1800" dirty="0" smtClean="0">
                <a:solidFill>
                  <a:schemeClr val="hlink"/>
                </a:solidFill>
              </a:rPr>
              <a:t>2</a:t>
            </a:r>
            <a:r>
              <a:rPr lang="en-US" altLang="zh-CN" sz="2400" dirty="0" smtClean="0">
                <a:solidFill>
                  <a:schemeClr val="hlink"/>
                </a:solidFill>
              </a:rPr>
              <a:t> </a:t>
            </a:r>
            <a:r>
              <a:rPr lang="en-US" altLang="zh-CN" sz="2500" spc="-30" dirty="0" smtClean="0"/>
              <a:t>But there was something else. </a:t>
            </a:r>
            <a:r>
              <a:rPr lang="en-US" altLang="zh-CN" sz="2500" spc="-30" dirty="0" smtClean="0">
                <a:hlinkClick r:id="" action="ppaction://noaction"/>
              </a:rPr>
              <a:t>At the back of everyone’s mind</a:t>
            </a:r>
            <a:r>
              <a:rPr lang="en-US" altLang="zh-CN" sz="2500" spc="-30" dirty="0" smtClean="0"/>
              <a:t> was </a:t>
            </a:r>
            <a:r>
              <a:rPr lang="en-US" altLang="zh-CN" sz="2500" spc="10" dirty="0" smtClean="0"/>
              <a:t>what we would do next, when we left university in a few months’ </a:t>
            </a:r>
            <a:r>
              <a:rPr lang="en-US" altLang="zh-CN" sz="2500" spc="50" dirty="0" smtClean="0"/>
              <a:t>time. It wasn’t always the </a:t>
            </a:r>
            <a:r>
              <a:rPr lang="en-US" altLang="zh-CN" sz="2500" spc="50" dirty="0" smtClean="0">
                <a:hlinkClick r:id="rId3" action="ppaction://hlinksldjump"/>
              </a:rPr>
              <a:t>high-flyers</a:t>
            </a:r>
            <a:r>
              <a:rPr lang="en-US" altLang="zh-CN" sz="2500" spc="50" dirty="0" smtClean="0"/>
              <a:t> with the top grades who </a:t>
            </a:r>
            <a:r>
              <a:rPr lang="en-US" altLang="zh-CN" sz="2500" spc="20" dirty="0" smtClean="0"/>
              <a:t>knew what they were going to do. Quite often it was the quieter, </a:t>
            </a:r>
            <a:r>
              <a:rPr lang="en-US" altLang="zh-CN" sz="2500" spc="70" dirty="0" smtClean="0"/>
              <a:t>less impressive students who had the next stages of their life </a:t>
            </a:r>
            <a:r>
              <a:rPr lang="en-US" altLang="zh-CN" sz="2500" spc="-10" dirty="0" smtClean="0">
                <a:hlinkClick r:id="" action="ppaction://noaction"/>
              </a:rPr>
              <a:t>mapped out</a:t>
            </a:r>
            <a:r>
              <a:rPr lang="en-US" altLang="zh-CN" sz="2500" spc="-10" dirty="0" smtClean="0"/>
              <a:t>. </a:t>
            </a:r>
            <a:r>
              <a:rPr lang="en-US" altLang="zh-CN" sz="2500" spc="-10" dirty="0" smtClean="0">
                <a:hlinkClick r:id="" action="ppaction://noaction"/>
              </a:rPr>
              <a:t>One had landed a job in his brother’s advertising firm </a:t>
            </a:r>
            <a:r>
              <a:rPr lang="en-US" altLang="zh-CN" sz="2500" spc="50" dirty="0" smtClean="0">
                <a:hlinkClick r:id="" action="ppaction://noaction"/>
              </a:rPr>
              <a:t>in Madison Avenue, another had got a script under provisional </a:t>
            </a:r>
            <a:r>
              <a:rPr lang="en-US" altLang="zh-CN" sz="2500" spc="-10" dirty="0" smtClean="0">
                <a:hlinkClick r:id="" action="ppaction://noaction"/>
              </a:rPr>
              <a:t>acceptance in Hollywood</a:t>
            </a:r>
            <a:r>
              <a:rPr lang="en-US" altLang="zh-CN" sz="2500" spc="-10" dirty="0" smtClean="0"/>
              <a:t>.</a:t>
            </a:r>
            <a:endParaRPr lang="zh-CN" altLang="en-US"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6152" name="图片 8" descr="音频">
            <a:hlinkClick r:id="rId4" action="ppaction://hlinkfile"/>
          </p:cNvPr>
          <p:cNvPicPr>
            <a:picLocks noChangeAspect="1" noChangeArrowheads="1"/>
          </p:cNvPicPr>
          <p:nvPr/>
        </p:nvPicPr>
        <p:blipFill>
          <a:blip r:embed="rId5" cstate="print"/>
          <a:srcRect/>
          <a:stretch>
            <a:fillRect/>
          </a:stretch>
        </p:blipFill>
        <p:spPr bwMode="auto">
          <a:xfrm>
            <a:off x="8469704" y="693379"/>
            <a:ext cx="476250" cy="533400"/>
          </a:xfrm>
          <a:prstGeom prst="rect">
            <a:avLst/>
          </a:prstGeom>
          <a:noFill/>
          <a:ln w="9525">
            <a:noFill/>
            <a:miter lim="800000"/>
            <a:headEnd/>
            <a:tailEnd/>
          </a:ln>
        </p:spPr>
      </p:pic>
      <p:pic>
        <p:nvPicPr>
          <p:cNvPr id="6153" name="图片 10">
            <a:hlinkClick r:id="rId6" action="ppaction://hlinksldjump"/>
          </p:cNvPr>
          <p:cNvPicPr>
            <a:picLocks noChangeAspect="1"/>
          </p:cNvPicPr>
          <p:nvPr/>
        </p:nvPicPr>
        <p:blipFill>
          <a:blip r:embed="rId7" cstate="print"/>
          <a:srcRect/>
          <a:stretch>
            <a:fillRect/>
          </a:stretch>
        </p:blipFill>
        <p:spPr bwMode="auto">
          <a:xfrm>
            <a:off x="8064123" y="6092825"/>
            <a:ext cx="879475" cy="539750"/>
          </a:xfrm>
          <a:prstGeom prst="rect">
            <a:avLst/>
          </a:prstGeom>
          <a:noFill/>
          <a:ln w="9525">
            <a:noFill/>
            <a:miter lim="800000"/>
            <a:headEnd/>
            <a:tailEnd/>
          </a:ln>
        </p:spPr>
      </p:pic>
      <p:pic>
        <p:nvPicPr>
          <p:cNvPr id="8" name="图片 10" descr="MORE"/>
          <p:cNvPicPr>
            <a:picLocks noChangeAspect="1" noChangeArrowheads="1"/>
          </p:cNvPicPr>
          <p:nvPr/>
        </p:nvPicPr>
        <p:blipFill>
          <a:blip r:embed="rId8" cstate="print"/>
          <a:srcRect/>
          <a:stretch>
            <a:fillRect/>
          </a:stretch>
        </p:blipFill>
        <p:spPr bwMode="auto">
          <a:xfrm>
            <a:off x="7076959" y="5594731"/>
            <a:ext cx="912813" cy="228600"/>
          </a:xfrm>
          <a:prstGeom prst="rect">
            <a:avLst/>
          </a:prstGeom>
          <a:noFill/>
          <a:ln w="9525">
            <a:noFill/>
            <a:miter lim="800000"/>
            <a:headEnd/>
            <a:tailEnd/>
          </a:ln>
        </p:spPr>
      </p:pic>
      <p:pic>
        <p:nvPicPr>
          <p:cNvPr id="9" name="图片 6" descr="Home">
            <a:hlinkClick r:id="rId9" action="ppaction://hlinksldjump"/>
          </p:cNvPr>
          <p:cNvPicPr>
            <a:picLocks noChangeAspect="1" noChangeArrowheads="1"/>
          </p:cNvPicPr>
          <p:nvPr/>
        </p:nvPicPr>
        <p:blipFill>
          <a:blip r:embed="rId10"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5" descr="Back">
            <a:hlinkClick r:id="rId11" action="ppaction://hlinksldjump"/>
          </p:cNvPr>
          <p:cNvPicPr>
            <a:picLocks noChangeAspect="1" noChangeArrowheads="1"/>
          </p:cNvPicPr>
          <p:nvPr/>
        </p:nvPicPr>
        <p:blipFill>
          <a:blip r:embed="rId12"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4150" y="1285875"/>
            <a:ext cx="8834438" cy="5407025"/>
          </a:xfrm>
        </p:spPr>
        <p:txBody>
          <a:bodyPr/>
          <a:lstStyle/>
          <a:p>
            <a:pPr eaLnBrk="1" hangingPunct="1">
              <a:lnSpc>
                <a:spcPct val="150000"/>
              </a:lnSpc>
              <a:spcBef>
                <a:spcPts val="1200"/>
              </a:spcBef>
              <a:buNone/>
              <a:defRPr/>
            </a:pPr>
            <a:r>
              <a:rPr lang="en-US" altLang="zh-CN" b="1" dirty="0" smtClean="0">
                <a:solidFill>
                  <a:srgbClr val="0070C0"/>
                </a:solidFill>
              </a:rPr>
              <a:t>Reading and interpreting</a:t>
            </a:r>
          </a:p>
          <a:p>
            <a:pPr algn="just" eaLnBrk="1" hangingPunct="1">
              <a:lnSpc>
                <a:spcPct val="150000"/>
              </a:lnSpc>
              <a:spcBef>
                <a:spcPts val="1200"/>
              </a:spcBef>
              <a:buNone/>
              <a:defRPr/>
            </a:pPr>
            <a:r>
              <a:rPr lang="en-US" altLang="zh-CN" b="1" dirty="0" smtClean="0"/>
              <a:t>8 </a:t>
            </a:r>
            <a:r>
              <a:rPr lang="en-US" altLang="zh-CN" b="1" dirty="0" smtClean="0">
                <a:hlinkClick r:id="rId3" action="ppaction://hlinksldjump"/>
              </a:rPr>
              <a:t>Work in pairs. Look at the sentences from the passage and answer the questions.</a:t>
            </a:r>
            <a:endParaRPr lang="en-US" altLang="zh-CN" b="1" dirty="0"/>
          </a:p>
          <a:p>
            <a:pPr algn="just" eaLnBrk="1" hangingPunct="1">
              <a:lnSpc>
                <a:spcPct val="150000"/>
              </a:lnSpc>
              <a:spcBef>
                <a:spcPts val="1200"/>
              </a:spcBef>
              <a:buNone/>
              <a:defRPr/>
            </a:pPr>
            <a:r>
              <a:rPr lang="en-US" altLang="zh-CN" b="1" dirty="0" smtClean="0"/>
              <a:t>9 </a:t>
            </a:r>
            <a:r>
              <a:rPr lang="en-US" altLang="zh-CN" b="1" dirty="0" smtClean="0">
                <a:hlinkClick r:id="rId4" action="ppaction://hlinksldjump"/>
              </a:rPr>
              <a:t>Work in pairs and answer the questions.</a:t>
            </a:r>
            <a:endParaRPr lang="en-US" altLang="zh-CN" dirty="0" smtClean="0"/>
          </a:p>
        </p:txBody>
      </p:sp>
      <p:pic>
        <p:nvPicPr>
          <p:cNvPr id="16387" name="图片 5"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9"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4150" y="627063"/>
            <a:ext cx="8834438" cy="6065837"/>
          </a:xfrm>
        </p:spPr>
        <p:txBody>
          <a:bodyPr/>
          <a:lstStyle/>
          <a:p>
            <a:pPr eaLnBrk="1" hangingPunct="1">
              <a:spcBef>
                <a:spcPts val="0"/>
              </a:spcBef>
              <a:buNone/>
              <a:defRPr/>
            </a:pPr>
            <a:r>
              <a:rPr lang="en-US" altLang="zh-CN" b="1" dirty="0" smtClean="0">
                <a:solidFill>
                  <a:srgbClr val="0070C0"/>
                </a:solidFill>
              </a:rPr>
              <a:t>Reading and interpreting</a:t>
            </a:r>
          </a:p>
          <a:p>
            <a:pPr algn="just" eaLnBrk="1" hangingPunct="1">
              <a:spcBef>
                <a:spcPts val="0"/>
              </a:spcBef>
              <a:buNone/>
              <a:defRPr/>
            </a:pPr>
            <a:r>
              <a:rPr lang="en-US" altLang="zh-CN" b="1" dirty="0" smtClean="0"/>
              <a:t>8 Work in pairs. Look at the sentences from the passage and answer the questions.</a:t>
            </a:r>
          </a:p>
          <a:p>
            <a:pPr eaLnBrk="1" hangingPunct="1">
              <a:spcBef>
                <a:spcPts val="0"/>
              </a:spcBef>
              <a:buNone/>
              <a:defRPr/>
            </a:pPr>
            <a:r>
              <a:rPr lang="en-US" altLang="zh-CN" dirty="0" smtClean="0"/>
              <a:t>1 In the fall of our final year, our mood changed.</a:t>
            </a:r>
          </a:p>
          <a:p>
            <a:pPr eaLnBrk="1" hangingPunct="1">
              <a:spcBef>
                <a:spcPts val="0"/>
              </a:spcBef>
              <a:buNone/>
              <a:defRPr/>
            </a:pPr>
            <a:r>
              <a:rPr lang="en-US" altLang="zh-CN" dirty="0" smtClean="0"/>
              <a:t>   </a:t>
            </a:r>
            <a:r>
              <a:rPr lang="en-US" altLang="zh-CN" dirty="0" smtClean="0">
                <a:hlinkClick r:id="rId3" action="ppaction://hlinksldjump"/>
              </a:rPr>
              <a:t>Why does the passage begin with a time expression?</a:t>
            </a:r>
            <a:endParaRPr lang="en-US" altLang="zh-CN" dirty="0" smtClean="0"/>
          </a:p>
          <a:p>
            <a:pPr eaLnBrk="1" hangingPunct="1">
              <a:spcBef>
                <a:spcPts val="0"/>
              </a:spcBef>
              <a:buNone/>
              <a:defRPr/>
            </a:pPr>
            <a:r>
              <a:rPr lang="en-US" altLang="zh-CN" dirty="0" smtClean="0"/>
              <a:t>2 But there was something else.</a:t>
            </a:r>
          </a:p>
          <a:p>
            <a:pPr eaLnBrk="1" hangingPunct="1">
              <a:spcBef>
                <a:spcPts val="0"/>
              </a:spcBef>
              <a:buNone/>
              <a:defRPr/>
            </a:pPr>
            <a:r>
              <a:rPr lang="en-US" altLang="zh-CN" dirty="0" smtClean="0"/>
              <a:t>   </a:t>
            </a:r>
            <a:r>
              <a:rPr lang="en-US" altLang="zh-CN" dirty="0" smtClean="0">
                <a:hlinkClick r:id="rId3" action="ppaction://hlinksldjump"/>
              </a:rPr>
              <a:t>What is the purpose of this short sentence?</a:t>
            </a:r>
            <a:endParaRPr lang="en-US" altLang="zh-CN" dirty="0" smtClean="0"/>
          </a:p>
          <a:p>
            <a:pPr eaLnBrk="1" hangingPunct="1">
              <a:spcBef>
                <a:spcPts val="0"/>
              </a:spcBef>
              <a:buNone/>
              <a:defRPr/>
            </a:pPr>
            <a:r>
              <a:rPr lang="en-US" altLang="zh-CN" dirty="0" smtClean="0"/>
              <a:t>3 I went home at Thanksgiving …</a:t>
            </a:r>
          </a:p>
          <a:p>
            <a:pPr eaLnBrk="1" hangingPunct="1">
              <a:spcBef>
                <a:spcPts val="0"/>
              </a:spcBef>
              <a:buNone/>
              <a:defRPr/>
            </a:pPr>
            <a:r>
              <a:rPr lang="en-US" altLang="zh-CN" dirty="0" smtClean="0"/>
              <a:t>   </a:t>
            </a:r>
            <a:r>
              <a:rPr lang="en-US" altLang="zh-CN" dirty="0" smtClean="0">
                <a:hlinkClick r:id="rId4" action="ppaction://hlinksldjump"/>
              </a:rPr>
              <a:t>Why does the writer change from we to I ?</a:t>
            </a:r>
            <a:endParaRPr lang="en-US" altLang="zh-CN" dirty="0" smtClean="0"/>
          </a:p>
          <a:p>
            <a:pPr eaLnBrk="1" hangingPunct="1">
              <a:spcBef>
                <a:spcPts val="0"/>
              </a:spcBef>
              <a:buNone/>
              <a:defRPr/>
            </a:pPr>
            <a:r>
              <a:rPr lang="en-US" altLang="zh-CN" dirty="0" smtClean="0"/>
              <a:t>4 “So?” he said.</a:t>
            </a:r>
          </a:p>
          <a:p>
            <a:pPr eaLnBrk="1" hangingPunct="1">
              <a:spcBef>
                <a:spcPts val="0"/>
              </a:spcBef>
              <a:buNone/>
              <a:defRPr/>
            </a:pPr>
            <a:r>
              <a:rPr lang="en-US" altLang="zh-CN" dirty="0" smtClean="0"/>
              <a:t>   </a:t>
            </a:r>
            <a:r>
              <a:rPr lang="en-US" altLang="zh-CN" dirty="0" smtClean="0">
                <a:hlinkClick r:id="rId4" action="ppaction://hlinksldjump"/>
              </a:rPr>
              <a:t>What is the effect of the change to direct speech?</a:t>
            </a:r>
            <a:endParaRPr lang="en-US" altLang="zh-CN" dirty="0" smtClean="0"/>
          </a:p>
          <a:p>
            <a:pPr eaLnBrk="1" hangingPunct="1">
              <a:spcBef>
                <a:spcPts val="0"/>
              </a:spcBef>
              <a:buNone/>
              <a:defRPr/>
            </a:pPr>
            <a:r>
              <a:rPr lang="en-US" altLang="zh-CN" dirty="0" smtClean="0"/>
              <a:t>5 Crabs fascinated me.</a:t>
            </a:r>
          </a:p>
          <a:p>
            <a:pPr eaLnBrk="1" hangingPunct="1">
              <a:spcBef>
                <a:spcPts val="0"/>
              </a:spcBef>
              <a:buNone/>
              <a:defRPr/>
            </a:pPr>
            <a:r>
              <a:rPr lang="en-US" altLang="zh-CN" dirty="0" smtClean="0"/>
              <a:t>   </a:t>
            </a:r>
            <a:r>
              <a:rPr lang="en-US" altLang="zh-CN" dirty="0" smtClean="0">
                <a:hlinkClick r:id="rId5" action="ppaction://hlinksldjump"/>
              </a:rPr>
              <a:t>How does the focus change with this sentence?</a:t>
            </a:r>
            <a:endParaRPr lang="en-US" altLang="zh-CN" dirty="0" smtClean="0"/>
          </a:p>
          <a:p>
            <a:pPr eaLnBrk="1" hangingPunct="1">
              <a:spcBef>
                <a:spcPts val="0"/>
              </a:spcBef>
              <a:buNone/>
              <a:defRPr/>
            </a:pPr>
            <a:r>
              <a:rPr lang="en-US" altLang="zh-CN" dirty="0" smtClean="0"/>
              <a:t>6 My father started the motor and we set off back home.</a:t>
            </a:r>
          </a:p>
          <a:p>
            <a:pPr eaLnBrk="1" hangingPunct="1">
              <a:spcBef>
                <a:spcPts val="0"/>
              </a:spcBef>
              <a:buNone/>
              <a:defRPr/>
            </a:pPr>
            <a:r>
              <a:rPr lang="en-US" altLang="zh-CN" dirty="0" smtClean="0"/>
              <a:t>   </a:t>
            </a:r>
            <a:r>
              <a:rPr lang="en-US" altLang="zh-CN" dirty="0" smtClean="0">
                <a:hlinkClick r:id="rId5" action="ppaction://hlinksldjump"/>
              </a:rPr>
              <a:t>Is this an effective conclusion? Why / Why not?</a:t>
            </a:r>
            <a:endParaRPr lang="en-US" altLang="zh-CN" dirty="0" smtClean="0"/>
          </a:p>
          <a:p>
            <a:pPr lvl="1" eaLnBrk="1" hangingPunct="1">
              <a:buFont typeface="Arial" panose="020B0604020202020204" pitchFamily="34" charset="0"/>
              <a:buChar char="•"/>
              <a:defRPr/>
            </a:pPr>
            <a:endParaRPr lang="en-US" altLang="zh-CN" dirty="0" smtClean="0"/>
          </a:p>
          <a:p>
            <a:pPr lvl="2" eaLnBrk="1" hangingPunct="1">
              <a:buFont typeface="Arial" panose="020B0604020202020204" pitchFamily="34" charset="0"/>
              <a:buChar char="•"/>
              <a:defRPr/>
            </a:pPr>
            <a:endParaRPr lang="zh-CN" altLang="en-US" dirty="0"/>
          </a:p>
        </p:txBody>
      </p:sp>
      <p:pic>
        <p:nvPicPr>
          <p:cNvPr id="16387" name="图片 5" descr="Back">
            <a:hlinkClick r:id="rId6" action="ppaction://hlinksldjump"/>
          </p:cNvPr>
          <p:cNvPicPr>
            <a:picLocks noChangeAspect="1" noChangeArrowheads="1"/>
          </p:cNvPicPr>
          <p:nvPr/>
        </p:nvPicPr>
        <p:blipFill>
          <a:blip r:embed="rId7"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9" name="图片 6" descr="Home">
            <a:hlinkClick r:id="rId8" action="ppaction://hlinksldjump"/>
          </p:cNvPr>
          <p:cNvPicPr>
            <a:picLocks noChangeAspect="1" noChangeArrowheads="1"/>
          </p:cNvPicPr>
          <p:nvPr/>
        </p:nvPicPr>
        <p:blipFill>
          <a:blip r:embed="rId9"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42519977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4150" y="627063"/>
            <a:ext cx="8834438" cy="6065837"/>
          </a:xfrm>
        </p:spPr>
        <p:txBody>
          <a:bodyPr/>
          <a:lstStyle/>
          <a:p>
            <a:pPr eaLnBrk="1" hangingPunct="1">
              <a:spcBef>
                <a:spcPts val="1200"/>
              </a:spcBef>
              <a:buNone/>
              <a:defRPr/>
            </a:pPr>
            <a:r>
              <a:rPr lang="en-US" altLang="zh-CN" dirty="0" smtClean="0"/>
              <a:t>1 In the fall of our final year, our mood changed.</a:t>
            </a:r>
          </a:p>
          <a:p>
            <a:pPr eaLnBrk="1" hangingPunct="1">
              <a:spcBef>
                <a:spcPts val="1200"/>
              </a:spcBef>
              <a:buNone/>
              <a:defRPr/>
            </a:pPr>
            <a:r>
              <a:rPr lang="en-US" altLang="zh-CN" dirty="0" smtClean="0"/>
              <a:t>   </a:t>
            </a:r>
            <a:r>
              <a:rPr lang="en-US" altLang="zh-CN" b="1" dirty="0" smtClean="0"/>
              <a:t>Why does the passage begin with a time expression?</a:t>
            </a:r>
          </a:p>
          <a:p>
            <a:pPr algn="just" eaLnBrk="1" hangingPunct="1">
              <a:spcBef>
                <a:spcPts val="1200"/>
              </a:spcBef>
              <a:buNone/>
              <a:defRPr/>
            </a:pPr>
            <a:r>
              <a:rPr lang="en-US" altLang="zh-CN" dirty="0" smtClean="0"/>
              <a:t>   The use of the time expression, together with the past tense, is a signal that this is a narrative containing a sequence of events. The word </a:t>
            </a:r>
            <a:r>
              <a:rPr lang="en-US" altLang="zh-CN" i="1" dirty="0" smtClean="0"/>
              <a:t>our </a:t>
            </a:r>
            <a:r>
              <a:rPr lang="en-US" altLang="zh-CN" dirty="0" smtClean="0"/>
              <a:t>indicates that this is a story of personal experience. </a:t>
            </a:r>
          </a:p>
          <a:p>
            <a:pPr eaLnBrk="1" hangingPunct="1">
              <a:spcBef>
                <a:spcPts val="1200"/>
              </a:spcBef>
              <a:buNone/>
              <a:defRPr/>
            </a:pPr>
            <a:r>
              <a:rPr lang="en-US" altLang="zh-CN" dirty="0" smtClean="0"/>
              <a:t>2 But there was something else.</a:t>
            </a:r>
          </a:p>
          <a:p>
            <a:pPr eaLnBrk="1" hangingPunct="1">
              <a:spcBef>
                <a:spcPts val="1200"/>
              </a:spcBef>
              <a:buNone/>
              <a:defRPr/>
            </a:pPr>
            <a:r>
              <a:rPr lang="en-US" altLang="zh-CN" dirty="0" smtClean="0"/>
              <a:t>   </a:t>
            </a:r>
            <a:r>
              <a:rPr lang="en-US" altLang="zh-CN" b="1" dirty="0" smtClean="0"/>
              <a:t>What is the purpose of this short sentence?</a:t>
            </a:r>
          </a:p>
          <a:p>
            <a:pPr algn="just" eaLnBrk="1" hangingPunct="1">
              <a:spcBef>
                <a:spcPts val="1200"/>
              </a:spcBef>
              <a:buNone/>
              <a:defRPr/>
            </a:pPr>
            <a:r>
              <a:rPr lang="en-US" altLang="zh-CN" dirty="0" smtClean="0"/>
              <a:t>   This indicates that studying for the final exams was not the only concern that students had. It indicates a transition from studying for final exams to the next topic — getting a job after graduation. </a:t>
            </a:r>
          </a:p>
        </p:txBody>
      </p:sp>
      <p:pic>
        <p:nvPicPr>
          <p:cNvPr id="1638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9"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6" name="图片 12" descr="MORE"/>
          <p:cNvPicPr>
            <a:picLocks noChangeAspect="1" noChangeArrowheads="1"/>
          </p:cNvPicPr>
          <p:nvPr/>
        </p:nvPicPr>
        <p:blipFill>
          <a:blip r:embed="rId7" cstate="print"/>
          <a:srcRect/>
          <a:stretch>
            <a:fillRect/>
          </a:stretch>
        </p:blipFill>
        <p:spPr bwMode="auto">
          <a:xfrm>
            <a:off x="7991475" y="6262688"/>
            <a:ext cx="912813" cy="228600"/>
          </a:xfrm>
          <a:prstGeom prst="rect">
            <a:avLst/>
          </a:prstGeom>
          <a:noFill/>
          <a:ln w="9525">
            <a:noFill/>
            <a:miter lim="800000"/>
            <a:headEnd/>
            <a:tailEnd/>
          </a:ln>
        </p:spPr>
      </p:pic>
    </p:spTree>
    <p:extLst>
      <p:ext uri="{BB962C8B-B14F-4D97-AF65-F5344CB8AC3E}">
        <p14:creationId xmlns:p14="http://schemas.microsoft.com/office/powerpoint/2010/main" xmlns="" val="4227730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dissolve">
                                      <p:cBhvr>
                                        <p:cTn id="7" dur="500"/>
                                        <p:tgtEl>
                                          <p:spTgt spid="1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xEl>
                                              <p:pRg st="5" end="5"/>
                                            </p:txEl>
                                          </p:spTgt>
                                        </p:tgtEl>
                                        <p:attrNameLst>
                                          <p:attrName>style.visibility</p:attrName>
                                        </p:attrNameLst>
                                      </p:cBhvr>
                                      <p:to>
                                        <p:strVal val="visible"/>
                                      </p:to>
                                    </p:set>
                                    <p:animEffect transition="in" filter="dissolve">
                                      <p:cBhvr>
                                        <p:cTn id="12" dur="500"/>
                                        <p:tgtEl>
                                          <p:spTgt spid="10">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4150" y="627063"/>
            <a:ext cx="8834438" cy="6065837"/>
          </a:xfrm>
        </p:spPr>
        <p:txBody>
          <a:bodyPr/>
          <a:lstStyle/>
          <a:p>
            <a:pPr eaLnBrk="1" hangingPunct="1">
              <a:spcBef>
                <a:spcPts val="1200"/>
              </a:spcBef>
              <a:buNone/>
              <a:defRPr/>
            </a:pPr>
            <a:r>
              <a:rPr lang="en-US" altLang="zh-CN" dirty="0" smtClean="0"/>
              <a:t>3 I went home at Thanksgiving …</a:t>
            </a:r>
          </a:p>
          <a:p>
            <a:pPr eaLnBrk="1" hangingPunct="1">
              <a:spcBef>
                <a:spcPts val="1200"/>
              </a:spcBef>
              <a:buNone/>
              <a:defRPr/>
            </a:pPr>
            <a:r>
              <a:rPr lang="en-US" altLang="zh-CN" dirty="0" smtClean="0"/>
              <a:t>   </a:t>
            </a:r>
            <a:r>
              <a:rPr lang="en-US" altLang="zh-CN" b="1" dirty="0" smtClean="0"/>
              <a:t>Why does the writer change from we to I ?</a:t>
            </a:r>
          </a:p>
          <a:p>
            <a:pPr algn="just" eaLnBrk="1" hangingPunct="1">
              <a:spcBef>
                <a:spcPts val="1200"/>
              </a:spcBef>
              <a:buNone/>
              <a:defRPr/>
            </a:pPr>
            <a:r>
              <a:rPr lang="en-US" altLang="zh-CN" dirty="0" smtClean="0"/>
              <a:t>   Because this changes the focus onto the writer as an individual. The </a:t>
            </a:r>
            <a:r>
              <a:rPr lang="en-US" altLang="zh-CN" i="1" dirty="0" smtClean="0"/>
              <a:t>we </a:t>
            </a:r>
            <a:r>
              <a:rPr lang="en-US" altLang="zh-CN" dirty="0" smtClean="0"/>
              <a:t>paragraphs are general background to the main narrative about the individual, which is coming. </a:t>
            </a:r>
          </a:p>
          <a:p>
            <a:pPr eaLnBrk="1" hangingPunct="1">
              <a:spcBef>
                <a:spcPts val="1200"/>
              </a:spcBef>
              <a:buNone/>
              <a:defRPr/>
            </a:pPr>
            <a:r>
              <a:rPr lang="en-US" altLang="zh-CN" dirty="0" smtClean="0"/>
              <a:t>4 “So?” he said.</a:t>
            </a:r>
          </a:p>
          <a:p>
            <a:pPr eaLnBrk="1" hangingPunct="1">
              <a:spcBef>
                <a:spcPts val="1200"/>
              </a:spcBef>
              <a:buNone/>
              <a:defRPr/>
            </a:pPr>
            <a:r>
              <a:rPr lang="en-US" altLang="zh-CN" dirty="0" smtClean="0"/>
              <a:t>   </a:t>
            </a:r>
            <a:r>
              <a:rPr lang="en-US" altLang="zh-CN" b="1" dirty="0" smtClean="0"/>
              <a:t>What is the effect of the change to direct speech?</a:t>
            </a:r>
          </a:p>
          <a:p>
            <a:pPr algn="just" eaLnBrk="1" hangingPunct="1">
              <a:spcBef>
                <a:spcPts val="1200"/>
              </a:spcBef>
              <a:buNone/>
              <a:defRPr/>
            </a:pPr>
            <a:r>
              <a:rPr lang="en-US" altLang="zh-CN" dirty="0" smtClean="0"/>
              <a:t>   This change to direct speech opens a moment-by-moment dialogue. This slows down the narrative of events, but gives a good impression of how the writer found it difficult to say what he wanted to do and how the father made few comments. </a:t>
            </a:r>
          </a:p>
          <a:p>
            <a:pPr lvl="1" eaLnBrk="1" hangingPunct="1">
              <a:buFont typeface="Arial" panose="020B0604020202020204" pitchFamily="34" charset="0"/>
              <a:buChar char="•"/>
              <a:defRPr/>
            </a:pPr>
            <a:endParaRPr lang="en-US" altLang="zh-CN" dirty="0" smtClean="0"/>
          </a:p>
          <a:p>
            <a:pPr lvl="2" eaLnBrk="1" hangingPunct="1">
              <a:buFont typeface="Arial" panose="020B0604020202020204" pitchFamily="34" charset="0"/>
              <a:buChar char="•"/>
              <a:defRPr/>
            </a:pPr>
            <a:endParaRPr lang="zh-CN" altLang="en-US" dirty="0"/>
          </a:p>
        </p:txBody>
      </p:sp>
      <p:pic>
        <p:nvPicPr>
          <p:cNvPr id="1638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9"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6" name="图片 12" descr="MORE"/>
          <p:cNvPicPr>
            <a:picLocks noChangeAspect="1" noChangeArrowheads="1"/>
          </p:cNvPicPr>
          <p:nvPr/>
        </p:nvPicPr>
        <p:blipFill>
          <a:blip r:embed="rId7" cstate="print"/>
          <a:srcRect/>
          <a:stretch>
            <a:fillRect/>
          </a:stretch>
        </p:blipFill>
        <p:spPr bwMode="auto">
          <a:xfrm>
            <a:off x="7991475" y="6262688"/>
            <a:ext cx="912813" cy="228600"/>
          </a:xfrm>
          <a:prstGeom prst="rect">
            <a:avLst/>
          </a:prstGeom>
          <a:noFill/>
          <a:ln w="9525">
            <a:noFill/>
            <a:miter lim="800000"/>
            <a:headEnd/>
            <a:tailEnd/>
          </a:ln>
        </p:spPr>
      </p:pic>
    </p:spTree>
    <p:extLst>
      <p:ext uri="{BB962C8B-B14F-4D97-AF65-F5344CB8AC3E}">
        <p14:creationId xmlns:p14="http://schemas.microsoft.com/office/powerpoint/2010/main" xmlns="" val="4107585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dissolve">
                                      <p:cBhvr>
                                        <p:cTn id="7" dur="500"/>
                                        <p:tgtEl>
                                          <p:spTgt spid="1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xEl>
                                              <p:pRg st="5" end="5"/>
                                            </p:txEl>
                                          </p:spTgt>
                                        </p:tgtEl>
                                        <p:attrNameLst>
                                          <p:attrName>style.visibility</p:attrName>
                                        </p:attrNameLst>
                                      </p:cBhvr>
                                      <p:to>
                                        <p:strVal val="visible"/>
                                      </p:to>
                                    </p:set>
                                    <p:animEffect transition="in" filter="dissolve">
                                      <p:cBhvr>
                                        <p:cTn id="12" dur="500"/>
                                        <p:tgtEl>
                                          <p:spTgt spid="10">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4150" y="627063"/>
            <a:ext cx="8834438" cy="6065837"/>
          </a:xfrm>
        </p:spPr>
        <p:txBody>
          <a:bodyPr/>
          <a:lstStyle/>
          <a:p>
            <a:pPr eaLnBrk="1" hangingPunct="1">
              <a:spcBef>
                <a:spcPts val="0"/>
              </a:spcBef>
              <a:buNone/>
              <a:defRPr/>
            </a:pPr>
            <a:r>
              <a:rPr lang="en-US" altLang="zh-CN" dirty="0" smtClean="0"/>
              <a:t>5 Crabs fascinated me.</a:t>
            </a:r>
          </a:p>
          <a:p>
            <a:pPr eaLnBrk="1" hangingPunct="1">
              <a:spcBef>
                <a:spcPts val="0"/>
              </a:spcBef>
              <a:buNone/>
              <a:defRPr/>
            </a:pPr>
            <a:r>
              <a:rPr lang="en-US" altLang="zh-CN" dirty="0" smtClean="0"/>
              <a:t>   </a:t>
            </a:r>
            <a:r>
              <a:rPr lang="en-US" altLang="zh-CN" b="1" dirty="0" smtClean="0"/>
              <a:t>How does the focus change with this sentence?</a:t>
            </a:r>
          </a:p>
          <a:p>
            <a:pPr algn="just" eaLnBrk="1" hangingPunct="1">
              <a:spcBef>
                <a:spcPts val="0"/>
              </a:spcBef>
              <a:buNone/>
              <a:defRPr/>
            </a:pPr>
            <a:r>
              <a:rPr lang="en-US" altLang="zh-CN" dirty="0" smtClean="0"/>
              <a:t>   The topic shifts to crabs. The sentence also arouses the readers’ interest — we expect some fascinating new information about crabs here. Later, we realize how the topic of crabs is connected with the son finding a job, and the crabs’ </a:t>
            </a:r>
            <a:r>
              <a:rPr lang="en-US" altLang="zh-CN" dirty="0" err="1" smtClean="0"/>
              <a:t>behaviour</a:t>
            </a:r>
            <a:r>
              <a:rPr lang="en-US" altLang="zh-CN" dirty="0" smtClean="0"/>
              <a:t> leads the father to give memorable advice. </a:t>
            </a:r>
          </a:p>
          <a:p>
            <a:pPr eaLnBrk="1" hangingPunct="1">
              <a:spcBef>
                <a:spcPts val="0"/>
              </a:spcBef>
              <a:buNone/>
              <a:defRPr/>
            </a:pPr>
            <a:r>
              <a:rPr lang="en-US" altLang="zh-CN" dirty="0" smtClean="0"/>
              <a:t>6 My father started the motor and we set off back home.</a:t>
            </a:r>
          </a:p>
          <a:p>
            <a:pPr eaLnBrk="1" hangingPunct="1">
              <a:spcBef>
                <a:spcPts val="0"/>
              </a:spcBef>
              <a:buNone/>
              <a:defRPr/>
            </a:pPr>
            <a:r>
              <a:rPr lang="en-US" altLang="zh-CN" dirty="0" smtClean="0"/>
              <a:t>   </a:t>
            </a:r>
            <a:r>
              <a:rPr lang="en-US" altLang="zh-CN" b="1" dirty="0" smtClean="0"/>
              <a:t>Is this an effective conclusion? Why / Why not?</a:t>
            </a:r>
          </a:p>
          <a:p>
            <a:pPr algn="just" eaLnBrk="1" hangingPunct="1">
              <a:spcBef>
                <a:spcPts val="0"/>
              </a:spcBef>
              <a:buNone/>
              <a:defRPr/>
            </a:pPr>
            <a:r>
              <a:rPr lang="en-US" altLang="zh-CN" dirty="0" smtClean="0"/>
              <a:t>   Yes, we don’t know what happens next, but the implication is fairly clear that the father would support the son’s desire to travel and to become a writer. It makes a better conclusion not to say it explicitly, as it leaves a lot of room for personal interpretation. </a:t>
            </a:r>
          </a:p>
          <a:p>
            <a:pPr lvl="1" eaLnBrk="1" hangingPunct="1">
              <a:buFont typeface="Arial" panose="020B0604020202020204" pitchFamily="34" charset="0"/>
              <a:buChar char="•"/>
              <a:defRPr/>
            </a:pPr>
            <a:endParaRPr lang="en-US" altLang="zh-CN" dirty="0" smtClean="0"/>
          </a:p>
          <a:p>
            <a:pPr lvl="2" eaLnBrk="1" hangingPunct="1">
              <a:buFont typeface="Arial" panose="020B0604020202020204" pitchFamily="34" charset="0"/>
              <a:buChar char="•"/>
              <a:defRPr/>
            </a:pPr>
            <a:endParaRPr lang="zh-CN" altLang="en-US" dirty="0"/>
          </a:p>
        </p:txBody>
      </p:sp>
      <p:pic>
        <p:nvPicPr>
          <p:cNvPr id="1638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9"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6" name="图片 2" descr="END"/>
          <p:cNvPicPr>
            <a:picLocks noChangeAspect="1" noChangeArrowheads="1"/>
          </p:cNvPicPr>
          <p:nvPr/>
        </p:nvPicPr>
        <p:blipFill>
          <a:blip r:embed="rId7" cstate="print"/>
          <a:srcRect/>
          <a:stretch>
            <a:fillRect/>
          </a:stretch>
        </p:blipFill>
        <p:spPr bwMode="auto">
          <a:xfrm>
            <a:off x="8414149" y="6367787"/>
            <a:ext cx="474663" cy="225425"/>
          </a:xfrm>
          <a:prstGeom prst="rect">
            <a:avLst/>
          </a:prstGeom>
          <a:noFill/>
          <a:ln w="9525">
            <a:noFill/>
            <a:miter lim="800000"/>
            <a:headEnd/>
            <a:tailEnd/>
          </a:ln>
        </p:spPr>
      </p:pic>
    </p:spTree>
    <p:extLst>
      <p:ext uri="{BB962C8B-B14F-4D97-AF65-F5344CB8AC3E}">
        <p14:creationId xmlns:p14="http://schemas.microsoft.com/office/powerpoint/2010/main" xmlns="" val="324937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dissolve">
                                      <p:cBhvr>
                                        <p:cTn id="7" dur="500"/>
                                        <p:tgtEl>
                                          <p:spTgt spid="1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xEl>
                                              <p:pRg st="5" end="5"/>
                                            </p:txEl>
                                          </p:spTgt>
                                        </p:tgtEl>
                                        <p:attrNameLst>
                                          <p:attrName>style.visibility</p:attrName>
                                        </p:attrNameLst>
                                      </p:cBhvr>
                                      <p:to>
                                        <p:strVal val="visible"/>
                                      </p:to>
                                    </p:set>
                                    <p:animEffect transition="in" filter="dissolve">
                                      <p:cBhvr>
                                        <p:cTn id="12" dur="500"/>
                                        <p:tgtEl>
                                          <p:spTgt spid="10">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4150" y="1000125"/>
            <a:ext cx="8834438" cy="5692775"/>
          </a:xfrm>
        </p:spPr>
        <p:txBody>
          <a:bodyPr/>
          <a:lstStyle/>
          <a:p>
            <a:pPr eaLnBrk="1" hangingPunct="1">
              <a:buNone/>
              <a:defRPr/>
            </a:pPr>
            <a:r>
              <a:rPr lang="en-US" altLang="zh-CN" b="1" dirty="0" smtClean="0"/>
              <a:t>9 Work in pairs and answer the questions.</a:t>
            </a:r>
          </a:p>
          <a:p>
            <a:pPr eaLnBrk="1" hangingPunct="1">
              <a:buNone/>
              <a:defRPr/>
            </a:pPr>
            <a:r>
              <a:rPr lang="en-US" altLang="zh-CN" dirty="0" smtClean="0"/>
              <a:t>1 </a:t>
            </a:r>
            <a:r>
              <a:rPr lang="en-US" altLang="zh-CN" dirty="0" smtClean="0">
                <a:hlinkClick r:id="rId3" action="ppaction://hlinksldjump"/>
              </a:rPr>
              <a:t>What sort of relationship do the father and son have?</a:t>
            </a:r>
            <a:endParaRPr lang="en-US" altLang="zh-CN" dirty="0" smtClean="0"/>
          </a:p>
          <a:p>
            <a:pPr eaLnBrk="1" hangingPunct="1">
              <a:buNone/>
              <a:defRPr/>
            </a:pPr>
            <a:r>
              <a:rPr lang="en-US" altLang="zh-CN" dirty="0" smtClean="0"/>
              <a:t>2 </a:t>
            </a:r>
            <a:r>
              <a:rPr lang="en-US" altLang="zh-CN" dirty="0" smtClean="0">
                <a:hlinkClick r:id="rId3" action="ppaction://hlinksldjump"/>
              </a:rPr>
              <a:t>Do you think the son respects his father?</a:t>
            </a:r>
            <a:endParaRPr lang="en-US" altLang="zh-CN" dirty="0" smtClean="0"/>
          </a:p>
          <a:p>
            <a:pPr eaLnBrk="1" hangingPunct="1">
              <a:buNone/>
              <a:defRPr/>
            </a:pPr>
            <a:r>
              <a:rPr lang="en-US" altLang="zh-CN" dirty="0" smtClean="0"/>
              <a:t>3 </a:t>
            </a:r>
            <a:r>
              <a:rPr lang="en-US" altLang="zh-CN" dirty="0" smtClean="0">
                <a:hlinkClick r:id="rId4" action="ppaction://hlinksldjump"/>
              </a:rPr>
              <a:t>Do you think the father understands his son?</a:t>
            </a:r>
            <a:endParaRPr lang="en-US" altLang="zh-CN" dirty="0" smtClean="0"/>
          </a:p>
          <a:p>
            <a:pPr algn="just" eaLnBrk="1" hangingPunct="1">
              <a:buNone/>
              <a:defRPr/>
            </a:pPr>
            <a:r>
              <a:rPr lang="en-US" altLang="zh-CN" dirty="0" smtClean="0"/>
              <a:t>4 </a:t>
            </a:r>
            <a:r>
              <a:rPr lang="en-US" altLang="zh-CN" dirty="0" smtClean="0">
                <a:hlinkClick r:id="rId4" action="ppaction://hlinksldjump"/>
              </a:rPr>
              <a:t>What is the father trying to tell his son by showing him the crabs?</a:t>
            </a:r>
            <a:endParaRPr lang="en-US" altLang="zh-CN" dirty="0" smtClean="0"/>
          </a:p>
          <a:p>
            <a:pPr eaLnBrk="1" hangingPunct="1">
              <a:buNone/>
              <a:defRPr/>
            </a:pPr>
            <a:r>
              <a:rPr lang="en-US" altLang="zh-CN" dirty="0" smtClean="0"/>
              <a:t>5 </a:t>
            </a:r>
            <a:r>
              <a:rPr lang="en-US" altLang="zh-CN" dirty="0" smtClean="0">
                <a:hlinkClick r:id="rId5" action="ppaction://hlinksldjump"/>
              </a:rPr>
              <a:t>How successful do you think the “crab story” is?</a:t>
            </a:r>
            <a:endParaRPr lang="en-US" altLang="zh-CN" dirty="0" smtClean="0"/>
          </a:p>
          <a:p>
            <a:pPr eaLnBrk="1" hangingPunct="1">
              <a:buNone/>
              <a:defRPr/>
            </a:pPr>
            <a:r>
              <a:rPr lang="en-US" altLang="zh-CN" dirty="0" smtClean="0"/>
              <a:t>6 </a:t>
            </a:r>
            <a:r>
              <a:rPr lang="en-US" altLang="zh-CN" dirty="0" smtClean="0">
                <a:hlinkClick r:id="rId5" action="ppaction://hlinksldjump"/>
              </a:rPr>
              <a:t>Is the father pleased that his son wants to be a writer?</a:t>
            </a:r>
            <a:endParaRPr lang="en-US" altLang="zh-CN" dirty="0" smtClean="0"/>
          </a:p>
          <a:p>
            <a:pPr lvl="1" eaLnBrk="1" hangingPunct="1">
              <a:buFont typeface="Arial" panose="020B0604020202020204" pitchFamily="34" charset="0"/>
              <a:buChar char="•"/>
              <a:defRPr/>
            </a:pPr>
            <a:endParaRPr lang="en-US" altLang="zh-CN" dirty="0" smtClean="0"/>
          </a:p>
          <a:p>
            <a:pPr lvl="2" eaLnBrk="1" hangingPunct="1">
              <a:buFont typeface="Arial" panose="020B0604020202020204" pitchFamily="34" charset="0"/>
              <a:buChar char="•"/>
              <a:defRPr/>
            </a:pPr>
            <a:endParaRPr lang="zh-CN" altLang="en-US" dirty="0"/>
          </a:p>
        </p:txBody>
      </p:sp>
      <p:pic>
        <p:nvPicPr>
          <p:cNvPr id="16387" name="图片 5" descr="Back">
            <a:hlinkClick r:id="rId6" action="ppaction://hlinksldjump"/>
          </p:cNvPr>
          <p:cNvPicPr>
            <a:picLocks noChangeAspect="1" noChangeArrowheads="1"/>
          </p:cNvPicPr>
          <p:nvPr/>
        </p:nvPicPr>
        <p:blipFill>
          <a:blip r:embed="rId7"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9" name="图片 6" descr="Home">
            <a:hlinkClick r:id="rId8" action="ppaction://hlinksldjump"/>
          </p:cNvPr>
          <p:cNvPicPr>
            <a:picLocks noChangeAspect="1" noChangeArrowheads="1"/>
          </p:cNvPicPr>
          <p:nvPr/>
        </p:nvPicPr>
        <p:blipFill>
          <a:blip r:embed="rId9"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65099" y="647700"/>
            <a:ext cx="8855075" cy="6076950"/>
          </a:xfrm>
        </p:spPr>
        <p:txBody>
          <a:bodyPr/>
          <a:lstStyle/>
          <a:p>
            <a:pPr eaLnBrk="1" hangingPunct="1">
              <a:spcBef>
                <a:spcPts val="600"/>
              </a:spcBef>
              <a:buNone/>
              <a:defRPr/>
            </a:pPr>
            <a:r>
              <a:rPr lang="en-US" altLang="zh-CN" b="1" dirty="0" smtClean="0"/>
              <a:t>1 What sort of relationship do the father and son have?</a:t>
            </a:r>
          </a:p>
          <a:p>
            <a:pPr algn="just" eaLnBrk="1" hangingPunct="1">
              <a:lnSpc>
                <a:spcPct val="85000"/>
              </a:lnSpc>
              <a:spcBef>
                <a:spcPts val="600"/>
              </a:spcBef>
              <a:buNone/>
              <a:defRPr/>
            </a:pPr>
            <a:r>
              <a:rPr lang="en-US" altLang="zh-CN" dirty="0" smtClean="0"/>
              <a:t>   The son seems afraid of being criticized for his ideas about a career and expects resistance from his father. However, the father actually supports what his son wants, and he makes him think about it by watching the crabs. So at the beginning we feel their relationship may not be good, but later it becomes clear that they have a good relationship and, in fact, their relationship has improved by catching crabs together.</a:t>
            </a:r>
          </a:p>
          <a:p>
            <a:pPr eaLnBrk="1" hangingPunct="1">
              <a:spcBef>
                <a:spcPts val="600"/>
              </a:spcBef>
              <a:buNone/>
              <a:defRPr/>
            </a:pPr>
            <a:endParaRPr lang="en-US" altLang="zh-CN" b="1" dirty="0" smtClean="0"/>
          </a:p>
          <a:p>
            <a:pPr eaLnBrk="1" hangingPunct="1">
              <a:spcBef>
                <a:spcPts val="600"/>
              </a:spcBef>
              <a:buNone/>
              <a:defRPr/>
            </a:pPr>
            <a:r>
              <a:rPr lang="en-US" altLang="zh-CN" b="1" dirty="0" smtClean="0"/>
              <a:t>2 Do you think the son respects his father?</a:t>
            </a:r>
          </a:p>
          <a:p>
            <a:pPr algn="just" eaLnBrk="1" hangingPunct="1">
              <a:lnSpc>
                <a:spcPct val="85000"/>
              </a:lnSpc>
              <a:spcBef>
                <a:spcPts val="600"/>
              </a:spcBef>
              <a:buNone/>
              <a:defRPr/>
            </a:pPr>
            <a:r>
              <a:rPr lang="en-US" altLang="zh-CN" dirty="0" smtClean="0"/>
              <a:t>   The son does respect his father, and the crab-catching episode adds to this respect because the father finds a good way of showing support for his son and making him think more about his plans.</a:t>
            </a:r>
          </a:p>
        </p:txBody>
      </p:sp>
      <p:pic>
        <p:nvPicPr>
          <p:cNvPr id="1638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16390" name="图片 12" descr="MORE"/>
          <p:cNvPicPr>
            <a:picLocks noChangeAspect="1" noChangeArrowheads="1"/>
          </p:cNvPicPr>
          <p:nvPr/>
        </p:nvPicPr>
        <p:blipFill>
          <a:blip r:embed="rId5" cstate="print"/>
          <a:srcRect/>
          <a:stretch>
            <a:fillRect/>
          </a:stretch>
        </p:blipFill>
        <p:spPr bwMode="auto">
          <a:xfrm>
            <a:off x="7991475" y="6291263"/>
            <a:ext cx="912813" cy="228600"/>
          </a:xfrm>
          <a:prstGeom prst="rect">
            <a:avLst/>
          </a:prstGeom>
          <a:noFill/>
          <a:ln w="9525">
            <a:noFill/>
            <a:miter lim="800000"/>
            <a:headEnd/>
            <a:tailEnd/>
          </a:ln>
        </p:spPr>
      </p:pic>
      <p:pic>
        <p:nvPicPr>
          <p:cNvPr id="9"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dissolve">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xEl>
                                              <p:pRg st="4" end="4"/>
                                            </p:txEl>
                                          </p:spTgt>
                                        </p:tgtEl>
                                        <p:attrNameLst>
                                          <p:attrName>style.visibility</p:attrName>
                                        </p:attrNameLst>
                                      </p:cBhvr>
                                      <p:to>
                                        <p:strVal val="visible"/>
                                      </p:to>
                                    </p:set>
                                    <p:animEffect transition="in" filter="dissolve">
                                      <p:cBhvr>
                                        <p:cTn id="12" dur="500"/>
                                        <p:tgtEl>
                                          <p:spTgt spid="10">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390"/>
                                        </p:tgtEl>
                                        <p:attrNameLst>
                                          <p:attrName>style.visibility</p:attrName>
                                        </p:attrNameLst>
                                      </p:cBhvr>
                                      <p:to>
                                        <p:strVal val="visible"/>
                                      </p:to>
                                    </p:set>
                                    <p:animEffect transition="in" filter="dissolve">
                                      <p:cBhvr>
                                        <p:cTn id="17" dur="10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74625" y="647700"/>
            <a:ext cx="8720138" cy="6035675"/>
          </a:xfrm>
        </p:spPr>
        <p:txBody>
          <a:bodyPr/>
          <a:lstStyle/>
          <a:p>
            <a:pPr eaLnBrk="1" hangingPunct="1">
              <a:buNone/>
              <a:defRPr/>
            </a:pPr>
            <a:r>
              <a:rPr lang="en-US" altLang="zh-CN" b="1" dirty="0" smtClean="0"/>
              <a:t>3 Do you think the father understands his son?</a:t>
            </a:r>
          </a:p>
          <a:p>
            <a:pPr algn="just" eaLnBrk="1" hangingPunct="1">
              <a:buNone/>
              <a:defRPr/>
            </a:pPr>
            <a:r>
              <a:rPr lang="en-US" altLang="zh-CN" dirty="0" smtClean="0"/>
              <a:t>   </a:t>
            </a:r>
            <a:r>
              <a:rPr lang="en-US" altLang="zh-CN" spc="-100" dirty="0" smtClean="0"/>
              <a:t>Yes, because he says, “I kind of wish I’d done that when I was your age.” Also, his way of teaching his son — through observing crabs — shows that he understands his son well. </a:t>
            </a:r>
          </a:p>
          <a:p>
            <a:pPr algn="just" eaLnBrk="1" hangingPunct="1">
              <a:buNone/>
              <a:defRPr/>
            </a:pPr>
            <a:endParaRPr lang="en-US" altLang="zh-CN" b="1" dirty="0" smtClean="0"/>
          </a:p>
          <a:p>
            <a:pPr algn="just" eaLnBrk="1" hangingPunct="1">
              <a:buNone/>
              <a:defRPr/>
            </a:pPr>
            <a:r>
              <a:rPr lang="en-US" altLang="zh-CN" b="1" dirty="0" smtClean="0"/>
              <a:t>4 What is the father trying to tell his son by showing him the crabs?</a:t>
            </a:r>
          </a:p>
          <a:p>
            <a:pPr algn="just" eaLnBrk="1" hangingPunct="1">
              <a:buNone/>
              <a:defRPr/>
            </a:pPr>
            <a:r>
              <a:rPr lang="en-US" altLang="zh-CN" dirty="0" smtClean="0"/>
              <a:t>   He is teaching his son not to follow conventional expectations and not to be affected by peer pressure. He tells his son not to be dragged down by other people, and to find out more about himself — what he enjoys, where his interests and skills are, and how he wants to work, because if he doesn’t figure these things out, he will never be happy.</a:t>
            </a:r>
          </a:p>
        </p:txBody>
      </p:sp>
      <p:pic>
        <p:nvPicPr>
          <p:cNvPr id="1638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16390" name="图片 12" descr="MORE"/>
          <p:cNvPicPr>
            <a:picLocks noChangeAspect="1" noChangeArrowheads="1"/>
          </p:cNvPicPr>
          <p:nvPr/>
        </p:nvPicPr>
        <p:blipFill>
          <a:blip r:embed="rId5" cstate="print"/>
          <a:srcRect/>
          <a:stretch>
            <a:fillRect/>
          </a:stretch>
        </p:blipFill>
        <p:spPr bwMode="auto">
          <a:xfrm>
            <a:off x="7924800" y="6329363"/>
            <a:ext cx="912813" cy="228600"/>
          </a:xfrm>
          <a:prstGeom prst="rect">
            <a:avLst/>
          </a:prstGeom>
          <a:noFill/>
          <a:ln w="9525">
            <a:noFill/>
            <a:miter lim="800000"/>
            <a:headEnd/>
            <a:tailEnd/>
          </a:ln>
        </p:spPr>
      </p:pic>
      <p:pic>
        <p:nvPicPr>
          <p:cNvPr id="9"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dissolve">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xEl>
                                              <p:pRg st="4" end="4"/>
                                            </p:txEl>
                                          </p:spTgt>
                                        </p:tgtEl>
                                        <p:attrNameLst>
                                          <p:attrName>style.visibility</p:attrName>
                                        </p:attrNameLst>
                                      </p:cBhvr>
                                      <p:to>
                                        <p:strVal val="visible"/>
                                      </p:to>
                                    </p:set>
                                    <p:animEffect transition="in" filter="dissolve">
                                      <p:cBhvr>
                                        <p:cTn id="12" dur="500"/>
                                        <p:tgtEl>
                                          <p:spTgt spid="10">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390"/>
                                        </p:tgtEl>
                                        <p:attrNameLst>
                                          <p:attrName>style.visibility</p:attrName>
                                        </p:attrNameLst>
                                      </p:cBhvr>
                                      <p:to>
                                        <p:strVal val="visible"/>
                                      </p:to>
                                    </p:set>
                                    <p:animEffect transition="in" filter="dissolve">
                                      <p:cBhvr>
                                        <p:cTn id="17" dur="10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68275" y="666751"/>
            <a:ext cx="8832850" cy="6067424"/>
          </a:xfrm>
        </p:spPr>
        <p:txBody>
          <a:bodyPr/>
          <a:lstStyle/>
          <a:p>
            <a:pPr eaLnBrk="1" hangingPunct="1">
              <a:buNone/>
              <a:defRPr/>
            </a:pPr>
            <a:r>
              <a:rPr lang="en-US" altLang="zh-CN" b="1" dirty="0" smtClean="0"/>
              <a:t>5 How successful do you think the “crab story” is?</a:t>
            </a:r>
          </a:p>
          <a:p>
            <a:pPr algn="just" eaLnBrk="1" hangingPunct="1">
              <a:buNone/>
              <a:defRPr/>
            </a:pPr>
            <a:r>
              <a:rPr lang="en-US" altLang="zh-CN" dirty="0" smtClean="0"/>
              <a:t>   It successfully demonstrates the idea that people, collectively, will seek to enforce conformity and mediocrity, and that a difficult struggle is required from anyone who wishes to do anything unconventional.</a:t>
            </a:r>
          </a:p>
          <a:p>
            <a:pPr eaLnBrk="1" hangingPunct="1">
              <a:buNone/>
              <a:defRPr/>
            </a:pPr>
            <a:endParaRPr lang="en-US" altLang="zh-CN" b="1" dirty="0" smtClean="0"/>
          </a:p>
          <a:p>
            <a:pPr eaLnBrk="1" hangingPunct="1">
              <a:buNone/>
              <a:defRPr/>
            </a:pPr>
            <a:r>
              <a:rPr lang="en-US" altLang="zh-CN" b="1" dirty="0" smtClean="0"/>
              <a:t>6 Is the father pleased that his son wants to be a writer?</a:t>
            </a:r>
          </a:p>
          <a:p>
            <a:pPr algn="just" eaLnBrk="1" hangingPunct="1">
              <a:buNone/>
              <a:defRPr/>
            </a:pPr>
            <a:r>
              <a:rPr lang="en-US" altLang="zh-CN" dirty="0" smtClean="0"/>
              <a:t>   He doesn’t say so, but it seems he wanted to travel or write when he was young himself. His use of the words “Interesting idea” and “Interesting choice” could be ambiguous, or may show support.  The way he says “We’ve never had a writer in the family” does seem to be positive. So he’s pleased, but he doesn’t want to say so directly.</a:t>
            </a:r>
          </a:p>
          <a:p>
            <a:pPr lvl="2" eaLnBrk="1" hangingPunct="1">
              <a:buFont typeface="Arial" panose="020B0604020202020204" pitchFamily="34" charset="0"/>
              <a:buChar char="•"/>
              <a:defRPr/>
            </a:pPr>
            <a:endParaRPr lang="zh-CN" altLang="en-US" dirty="0"/>
          </a:p>
        </p:txBody>
      </p:sp>
      <p:pic>
        <p:nvPicPr>
          <p:cNvPr id="1638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9"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7" name="图片 2" descr="END"/>
          <p:cNvPicPr>
            <a:picLocks noChangeAspect="1" noChangeArrowheads="1"/>
          </p:cNvPicPr>
          <p:nvPr/>
        </p:nvPicPr>
        <p:blipFill>
          <a:blip r:embed="rId7" cstate="print"/>
          <a:srcRect/>
          <a:stretch>
            <a:fillRect/>
          </a:stretch>
        </p:blipFill>
        <p:spPr bwMode="auto">
          <a:xfrm>
            <a:off x="8385574" y="6391275"/>
            <a:ext cx="474663" cy="2019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dissolve">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xEl>
                                              <p:pRg st="4" end="4"/>
                                            </p:txEl>
                                          </p:spTgt>
                                        </p:tgtEl>
                                        <p:attrNameLst>
                                          <p:attrName>style.visibility</p:attrName>
                                        </p:attrNameLst>
                                      </p:cBhvr>
                                      <p:to>
                                        <p:strVal val="visible"/>
                                      </p:to>
                                    </p:set>
                                    <p:animEffect transition="in" filter="dissolve">
                                      <p:cBhvr>
                                        <p:cTn id="12" dur="500"/>
                                        <p:tgtEl>
                                          <p:spTgt spid="10">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4150" y="1076325"/>
            <a:ext cx="8834438" cy="5616575"/>
          </a:xfrm>
        </p:spPr>
        <p:txBody>
          <a:bodyPr/>
          <a:lstStyle/>
          <a:p>
            <a:pPr algn="just">
              <a:lnSpc>
                <a:spcPct val="100000"/>
              </a:lnSpc>
              <a:spcBef>
                <a:spcPts val="1800"/>
              </a:spcBef>
              <a:buNone/>
            </a:pPr>
            <a:r>
              <a:rPr lang="en-US" altLang="zh-CN" b="1" dirty="0" smtClean="0">
                <a:solidFill>
                  <a:srgbClr val="0070C0"/>
                </a:solidFill>
              </a:rPr>
              <a:t>Developing critical thinking</a:t>
            </a:r>
          </a:p>
          <a:p>
            <a:pPr algn="just">
              <a:lnSpc>
                <a:spcPct val="100000"/>
              </a:lnSpc>
              <a:spcBef>
                <a:spcPts val="1800"/>
              </a:spcBef>
              <a:buNone/>
            </a:pPr>
            <a:r>
              <a:rPr lang="en-US" altLang="zh-CN" b="1" dirty="0" smtClean="0"/>
              <a:t>10 Work in pairs and discuss the questions.</a:t>
            </a:r>
          </a:p>
          <a:p>
            <a:pPr algn="just">
              <a:lnSpc>
                <a:spcPct val="100000"/>
              </a:lnSpc>
              <a:spcBef>
                <a:spcPts val="1800"/>
              </a:spcBef>
              <a:buNone/>
            </a:pPr>
            <a:r>
              <a:rPr lang="en-US" altLang="zh-CN" dirty="0" smtClean="0"/>
              <a:t>1 </a:t>
            </a:r>
            <a:r>
              <a:rPr lang="en-US" altLang="zh-CN" dirty="0" smtClean="0">
                <a:hlinkClick r:id="rId3" action="ppaction://hlinksldjump"/>
              </a:rPr>
              <a:t>How important is it to be ambitious in life?</a:t>
            </a:r>
            <a:endParaRPr lang="en-US" altLang="zh-CN" dirty="0" smtClean="0"/>
          </a:p>
          <a:p>
            <a:pPr algn="just">
              <a:lnSpc>
                <a:spcPct val="100000"/>
              </a:lnSpc>
              <a:spcBef>
                <a:spcPts val="1800"/>
              </a:spcBef>
              <a:buNone/>
            </a:pPr>
            <a:r>
              <a:rPr lang="en-US" altLang="zh-CN" dirty="0" smtClean="0"/>
              <a:t>2 </a:t>
            </a:r>
            <a:r>
              <a:rPr lang="en-US" altLang="zh-CN" dirty="0" smtClean="0">
                <a:hlinkClick r:id="rId4" action="ppaction://hlinksldjump"/>
              </a:rPr>
              <a:t>How much time should students spend planning their future?</a:t>
            </a:r>
            <a:endParaRPr lang="en-US" altLang="zh-CN" dirty="0" smtClean="0"/>
          </a:p>
          <a:p>
            <a:pPr algn="just">
              <a:lnSpc>
                <a:spcPct val="100000"/>
              </a:lnSpc>
              <a:spcBef>
                <a:spcPts val="1800"/>
              </a:spcBef>
              <a:buNone/>
            </a:pPr>
            <a:r>
              <a:rPr lang="en-US" altLang="zh-CN" dirty="0" smtClean="0"/>
              <a:t>3 </a:t>
            </a:r>
            <a:r>
              <a:rPr lang="en-US" altLang="zh-CN" dirty="0" smtClean="0">
                <a:hlinkClick r:id="rId5" action="ppaction://hlinksldjump"/>
              </a:rPr>
              <a:t>Is it part of a university’s role to help students choose a career?</a:t>
            </a:r>
            <a:endParaRPr lang="en-US" altLang="zh-CN" dirty="0" smtClean="0"/>
          </a:p>
          <a:p>
            <a:pPr lvl="1" eaLnBrk="1" hangingPunct="1">
              <a:buFont typeface="Arial" panose="020B0604020202020204" pitchFamily="34" charset="0"/>
              <a:buChar char="•"/>
              <a:defRPr/>
            </a:pPr>
            <a:endParaRPr lang="en-US" altLang="zh-CN" dirty="0" smtClean="0"/>
          </a:p>
          <a:p>
            <a:pPr lvl="2" eaLnBrk="1" hangingPunct="1">
              <a:buFont typeface="Arial" panose="020B0604020202020204" pitchFamily="34" charset="0"/>
              <a:buChar char="•"/>
              <a:defRPr/>
            </a:pPr>
            <a:endParaRPr lang="zh-CN" altLang="en-US" dirty="0"/>
          </a:p>
        </p:txBody>
      </p:sp>
      <p:pic>
        <p:nvPicPr>
          <p:cNvPr id="16387" name="图片 5" descr="Back">
            <a:hlinkClick r:id="rId6" action="ppaction://hlinksldjump"/>
          </p:cNvPr>
          <p:cNvPicPr>
            <a:picLocks noChangeAspect="1" noChangeArrowheads="1"/>
          </p:cNvPicPr>
          <p:nvPr/>
        </p:nvPicPr>
        <p:blipFill>
          <a:blip r:embed="rId7"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16390" name="图片 12" descr="MORE"/>
          <p:cNvPicPr>
            <a:picLocks noChangeAspect="1" noChangeArrowheads="1"/>
          </p:cNvPicPr>
          <p:nvPr/>
        </p:nvPicPr>
        <p:blipFill>
          <a:blip r:embed="rId8" cstate="print"/>
          <a:srcRect/>
          <a:stretch>
            <a:fillRect/>
          </a:stretch>
        </p:blipFill>
        <p:spPr bwMode="auto">
          <a:xfrm>
            <a:off x="7991475" y="6262688"/>
            <a:ext cx="912813" cy="228600"/>
          </a:xfrm>
          <a:prstGeom prst="rect">
            <a:avLst/>
          </a:prstGeom>
          <a:noFill/>
          <a:ln w="9525">
            <a:noFill/>
            <a:miter lim="800000"/>
            <a:headEnd/>
            <a:tailEnd/>
          </a:ln>
        </p:spPr>
      </p:pic>
      <p:pic>
        <p:nvPicPr>
          <p:cNvPr id="9" name="图片 6" descr="Home">
            <a:hlinkClick r:id="rId9" action="ppaction://hlinksldjump"/>
          </p:cNvPr>
          <p:cNvPicPr>
            <a:picLocks noChangeAspect="1" noChangeArrowheads="1"/>
          </p:cNvPicPr>
          <p:nvPr/>
        </p:nvPicPr>
        <p:blipFill>
          <a:blip r:embed="rId10"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390"/>
                                        </p:tgtEl>
                                        <p:attrNameLst>
                                          <p:attrName>style.visibility</p:attrName>
                                        </p:attrNameLst>
                                      </p:cBhvr>
                                      <p:to>
                                        <p:strVal val="visible"/>
                                      </p:to>
                                    </p:set>
                                    <p:animEffect transition="in" filter="dissolve">
                                      <p:cBhvr>
                                        <p:cTn id="7" dur="10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84150" y="1113555"/>
            <a:ext cx="8759448" cy="4372845"/>
          </a:xfrm>
          <a:prstGeom prst="rect">
            <a:avLst/>
          </a:prstGeom>
          <a:noFill/>
          <a:ln>
            <a:miter lim="800000"/>
            <a:headEnd/>
            <a:tailEnd/>
          </a:ln>
        </p:spPr>
        <p:txBody>
          <a:bodyPr/>
          <a:lstStyle/>
          <a:p>
            <a:pPr marL="0" indent="0">
              <a:lnSpc>
                <a:spcPct val="120000"/>
              </a:lnSpc>
              <a:buNone/>
            </a:pPr>
            <a:endParaRPr lang="en-US" altLang="zh-CN" dirty="0" smtClean="0"/>
          </a:p>
          <a:p>
            <a:pPr marL="0" indent="0" algn="just">
              <a:lnSpc>
                <a:spcPct val="120000"/>
              </a:lnSpc>
              <a:buNone/>
            </a:pPr>
            <a:r>
              <a:rPr lang="en-US" altLang="zh-CN" sz="2500" spc="110" dirty="0" smtClean="0"/>
              <a:t>                              The most </a:t>
            </a:r>
            <a:r>
              <a:rPr lang="en-US" altLang="zh-CN" sz="2500" spc="110" dirty="0" smtClean="0">
                <a:hlinkClick r:id="rId3" action="ppaction://hlinksldjump"/>
              </a:rPr>
              <a:t>ambitious</a:t>
            </a:r>
            <a:r>
              <a:rPr lang="en-US" altLang="zh-CN" sz="2500" spc="110" dirty="0" smtClean="0"/>
              <a:t> student among us </a:t>
            </a:r>
            <a:r>
              <a:rPr lang="en-US" altLang="zh-CN" sz="2500" spc="-30" dirty="0" smtClean="0"/>
              <a:t>was going to work as </a:t>
            </a:r>
            <a:r>
              <a:rPr lang="en-US" altLang="zh-CN" sz="2500" spc="-30" dirty="0" smtClean="0">
                <a:hlinkClick r:id="" action="ppaction://noaction"/>
              </a:rPr>
              <a:t>a party activist</a:t>
            </a:r>
            <a:r>
              <a:rPr lang="en-US" altLang="zh-CN" sz="2500" spc="-30" dirty="0" smtClean="0"/>
              <a:t> at a local level. </a:t>
            </a:r>
            <a:r>
              <a:rPr lang="en-US" altLang="zh-CN" sz="2500" spc="-30" dirty="0" smtClean="0">
                <a:hlinkClick r:id="" action="ppaction://noaction"/>
              </a:rPr>
              <a:t>We all saw him </a:t>
            </a:r>
            <a:r>
              <a:rPr lang="en-US" altLang="zh-CN" sz="2500" spc="-40" dirty="0" smtClean="0">
                <a:hlinkClick r:id="" action="ppaction://noaction"/>
              </a:rPr>
              <a:t>ending up in Congress one day</a:t>
            </a:r>
            <a:r>
              <a:rPr lang="en-US" altLang="zh-CN" sz="2500" spc="-40" dirty="0" smtClean="0"/>
              <a:t>. But most people </a:t>
            </a:r>
            <a:r>
              <a:rPr lang="en-US" altLang="zh-CN" sz="2500" spc="-40" dirty="0" smtClean="0">
                <a:hlinkClick r:id="" action="ppaction://noaction"/>
              </a:rPr>
              <a:t>were either looking </a:t>
            </a:r>
            <a:r>
              <a:rPr lang="en-US" altLang="zh-CN" sz="2500" spc="-20" dirty="0" smtClean="0">
                <a:hlinkClick r:id="" action="ppaction://noaction"/>
              </a:rPr>
              <a:t>to</a:t>
            </a:r>
            <a:r>
              <a:rPr lang="en-US" altLang="zh-CN" sz="2500" spc="-20" dirty="0" smtClean="0"/>
              <a:t> continue their studies, or to make a living with a white-collar job </a:t>
            </a:r>
            <a:r>
              <a:rPr lang="en-US" altLang="zh-CN" sz="2500" spc="30" dirty="0" smtClean="0"/>
              <a:t>in a bank, local government, or anything which would pay them </a:t>
            </a:r>
            <a:r>
              <a:rPr lang="en-US" altLang="zh-CN" sz="2500" spc="-30" dirty="0" smtClean="0"/>
              <a:t>enough to have a comfortable time in their early twenties, and then </a:t>
            </a:r>
            <a:r>
              <a:rPr lang="en-US" altLang="zh-CN" sz="2500" spc="-40" dirty="0" smtClean="0">
                <a:hlinkClick r:id="" action="ppaction://noaction"/>
              </a:rPr>
              <a:t>settle down</a:t>
            </a:r>
            <a:r>
              <a:rPr lang="en-US" altLang="zh-CN" sz="2500" spc="-40" dirty="0" smtClean="0"/>
              <a:t> with a family, a </a:t>
            </a:r>
            <a:r>
              <a:rPr lang="en-US" altLang="zh-CN" sz="2500" spc="-40" dirty="0" smtClean="0">
                <a:hlinkClick r:id="" action="ppaction://noaction"/>
              </a:rPr>
              <a:t>mortgage</a:t>
            </a:r>
            <a:r>
              <a:rPr lang="en-US" altLang="zh-CN" sz="2500" spc="-40" dirty="0" smtClean="0"/>
              <a:t> and some hope of </a:t>
            </a:r>
            <a:r>
              <a:rPr lang="en-US" altLang="zh-CN" sz="2500" spc="-40" dirty="0" smtClean="0">
                <a:hlinkClick r:id="" action="ppaction://noaction"/>
              </a:rPr>
              <a:t>promotion</a:t>
            </a:r>
            <a:r>
              <a:rPr lang="en-US" altLang="zh-CN" sz="2500" spc="-40" dirty="0" smtClean="0"/>
              <a:t>.</a:t>
            </a:r>
            <a:endParaRPr lang="zh-CN" altLang="en-US" spc="-40"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6152" name="图片 8" descr="音频">
            <a:hlinkClick r:id="rId4" action="ppaction://hlinkfile"/>
          </p:cNvPr>
          <p:cNvPicPr>
            <a:picLocks noChangeAspect="1" noChangeArrowheads="1"/>
          </p:cNvPicPr>
          <p:nvPr/>
        </p:nvPicPr>
        <p:blipFill>
          <a:blip r:embed="rId5" cstate="print"/>
          <a:srcRect/>
          <a:stretch>
            <a:fillRect/>
          </a:stretch>
        </p:blipFill>
        <p:spPr bwMode="auto">
          <a:xfrm>
            <a:off x="8469704" y="693379"/>
            <a:ext cx="476250" cy="533400"/>
          </a:xfrm>
          <a:prstGeom prst="rect">
            <a:avLst/>
          </a:prstGeom>
          <a:noFill/>
          <a:ln w="9525">
            <a:noFill/>
            <a:miter lim="800000"/>
            <a:headEnd/>
            <a:tailEnd/>
          </a:ln>
        </p:spPr>
      </p:pic>
      <p:pic>
        <p:nvPicPr>
          <p:cNvPr id="6153" name="图片 10">
            <a:hlinkClick r:id="rId6" action="ppaction://hlinksldjump"/>
          </p:cNvPr>
          <p:cNvPicPr>
            <a:picLocks noChangeAspect="1"/>
          </p:cNvPicPr>
          <p:nvPr/>
        </p:nvPicPr>
        <p:blipFill>
          <a:blip r:embed="rId7" cstate="print"/>
          <a:srcRect/>
          <a:stretch>
            <a:fillRect/>
          </a:stretch>
        </p:blipFill>
        <p:spPr bwMode="auto">
          <a:xfrm>
            <a:off x="8064123" y="6092825"/>
            <a:ext cx="879475" cy="539750"/>
          </a:xfrm>
          <a:prstGeom prst="rect">
            <a:avLst/>
          </a:prstGeom>
          <a:noFill/>
          <a:ln w="9525">
            <a:noFill/>
            <a:miter lim="800000"/>
            <a:headEnd/>
            <a:tailEnd/>
          </a:ln>
        </p:spPr>
      </p:pic>
      <p:pic>
        <p:nvPicPr>
          <p:cNvPr id="8" name="图片 6" descr="Home">
            <a:hlinkClick r:id="rId8" action="ppaction://hlinksldjump"/>
          </p:cNvPr>
          <p:cNvPicPr>
            <a:picLocks noChangeAspect="1" noChangeArrowheads="1"/>
          </p:cNvPicPr>
          <p:nvPr/>
        </p:nvPicPr>
        <p:blipFill>
          <a:blip r:embed="rId9" cstate="print"/>
          <a:srcRect/>
          <a:stretch>
            <a:fillRect/>
          </a:stretch>
        </p:blipFill>
        <p:spPr bwMode="auto">
          <a:xfrm>
            <a:off x="8331200" y="52388"/>
            <a:ext cx="484188" cy="441325"/>
          </a:xfrm>
          <a:prstGeom prst="rect">
            <a:avLst/>
          </a:prstGeom>
          <a:noFill/>
          <a:ln w="9525">
            <a:noFill/>
            <a:miter lim="800000"/>
            <a:headEnd/>
            <a:tailEnd/>
          </a:ln>
        </p:spPr>
      </p:pic>
      <p:pic>
        <p:nvPicPr>
          <p:cNvPr id="9" name="图片 5" descr="Back">
            <a:hlinkClick r:id="rId10" action="ppaction://hlinksldjump"/>
          </p:cNvPr>
          <p:cNvPicPr>
            <a:picLocks noChangeAspect="1" noChangeArrowheads="1"/>
          </p:cNvPicPr>
          <p:nvPr/>
        </p:nvPicPr>
        <p:blipFill>
          <a:blip r:embed="rId11"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4149" y="647700"/>
            <a:ext cx="8816975" cy="6038850"/>
          </a:xfrm>
        </p:spPr>
        <p:txBody>
          <a:bodyPr/>
          <a:lstStyle/>
          <a:p>
            <a:pPr algn="just">
              <a:lnSpc>
                <a:spcPct val="100000"/>
              </a:lnSpc>
              <a:spcBef>
                <a:spcPts val="1800"/>
              </a:spcBef>
              <a:buNone/>
            </a:pPr>
            <a:r>
              <a:rPr lang="en-US" altLang="zh-CN" b="1" dirty="0" smtClean="0"/>
              <a:t>1 How important is it to be ambitious in life?</a:t>
            </a:r>
          </a:p>
          <a:p>
            <a:pPr algn="just">
              <a:lnSpc>
                <a:spcPct val="100000"/>
              </a:lnSpc>
              <a:spcBef>
                <a:spcPts val="600"/>
              </a:spcBef>
              <a:buNone/>
            </a:pPr>
            <a:r>
              <a:rPr lang="en-US" altLang="zh-CN" dirty="0" smtClean="0"/>
              <a:t>   It is a complicated question. On the one hand, it seems good to be ambitious, because most people want to be successful, and ambition will spur you to work harder to achieve your goals. On the other hand, we feel some reservations. Some people are ambitious to be extremely rich, famous or powerful. We really wonder whether these are the most important things in life. Some ambitious people seem to work only for themselves, so that they work against other people rather than for or with others. On balance, we suppose it is important to be ambitious, but it depends on what your ambition is directed towards. </a:t>
            </a:r>
          </a:p>
          <a:p>
            <a:pPr lvl="2" eaLnBrk="1" hangingPunct="1">
              <a:buFont typeface="Arial" panose="020B0604020202020204" pitchFamily="34" charset="0"/>
              <a:buChar char="•"/>
              <a:defRPr/>
            </a:pPr>
            <a:endParaRPr lang="zh-CN" altLang="en-US" sz="2800" dirty="0"/>
          </a:p>
        </p:txBody>
      </p:sp>
      <p:pic>
        <p:nvPicPr>
          <p:cNvPr id="1638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16390" name="图片 12" descr="MORE"/>
          <p:cNvPicPr>
            <a:picLocks noChangeAspect="1" noChangeArrowheads="1"/>
          </p:cNvPicPr>
          <p:nvPr/>
        </p:nvPicPr>
        <p:blipFill>
          <a:blip r:embed="rId5" cstate="print"/>
          <a:srcRect/>
          <a:stretch>
            <a:fillRect/>
          </a:stretch>
        </p:blipFill>
        <p:spPr bwMode="auto">
          <a:xfrm>
            <a:off x="7991475" y="6262688"/>
            <a:ext cx="912813" cy="228600"/>
          </a:xfrm>
          <a:prstGeom prst="rect">
            <a:avLst/>
          </a:prstGeom>
          <a:noFill/>
          <a:ln w="9525">
            <a:noFill/>
            <a:miter lim="800000"/>
            <a:headEnd/>
            <a:tailEnd/>
          </a:ln>
        </p:spPr>
      </p:pic>
      <p:pic>
        <p:nvPicPr>
          <p:cNvPr id="9"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dissolve">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390"/>
                                        </p:tgtEl>
                                        <p:attrNameLst>
                                          <p:attrName>style.visibility</p:attrName>
                                        </p:attrNameLst>
                                      </p:cBhvr>
                                      <p:to>
                                        <p:strVal val="visible"/>
                                      </p:to>
                                    </p:set>
                                    <p:animEffect transition="in" filter="dissolve">
                                      <p:cBhvr>
                                        <p:cTn id="12" dur="10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8912" y="666750"/>
            <a:ext cx="8783637" cy="6076950"/>
          </a:xfrm>
        </p:spPr>
        <p:txBody>
          <a:bodyPr/>
          <a:lstStyle/>
          <a:p>
            <a:pPr algn="just">
              <a:lnSpc>
                <a:spcPct val="100000"/>
              </a:lnSpc>
              <a:spcBef>
                <a:spcPts val="600"/>
              </a:spcBef>
              <a:buNone/>
            </a:pPr>
            <a:r>
              <a:rPr lang="en-US" altLang="zh-CN" b="1" dirty="0" smtClean="0"/>
              <a:t>2 How much time should students spend planning their future?</a:t>
            </a:r>
          </a:p>
          <a:p>
            <a:pPr algn="just">
              <a:lnSpc>
                <a:spcPct val="100000"/>
              </a:lnSpc>
              <a:spcBef>
                <a:spcPts val="600"/>
              </a:spcBef>
              <a:buNone/>
            </a:pPr>
            <a:r>
              <a:rPr lang="en-US" altLang="zh-CN" dirty="0" smtClean="0"/>
              <a:t>   Well, if you don’t spend any time planning your future, you may never have one. Obviously however planning alone is not sufficient. You must take the correct actions and implement your plan. We think the father in </a:t>
            </a:r>
            <a:r>
              <a:rPr lang="en-US" altLang="zh-CN" i="1" dirty="0" smtClean="0"/>
              <a:t>Catching crabs </a:t>
            </a:r>
            <a:r>
              <a:rPr lang="en-US" altLang="zh-CN" dirty="0" smtClean="0"/>
              <a:t>is right: You need to spend some time thinking about what you enjoy, what interests you and where your skills lie, and then to try some jobs in those areas in order to discover what you are good at and what makes you happy. We think that planning and doing go together.</a:t>
            </a:r>
          </a:p>
        </p:txBody>
      </p:sp>
      <p:pic>
        <p:nvPicPr>
          <p:cNvPr id="1638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16390" name="图片 12" descr="MORE"/>
          <p:cNvPicPr>
            <a:picLocks noChangeAspect="1" noChangeArrowheads="1"/>
          </p:cNvPicPr>
          <p:nvPr/>
        </p:nvPicPr>
        <p:blipFill>
          <a:blip r:embed="rId5" cstate="print"/>
          <a:srcRect/>
          <a:stretch>
            <a:fillRect/>
          </a:stretch>
        </p:blipFill>
        <p:spPr bwMode="auto">
          <a:xfrm>
            <a:off x="7991475" y="6262688"/>
            <a:ext cx="912813" cy="228600"/>
          </a:xfrm>
          <a:prstGeom prst="rect">
            <a:avLst/>
          </a:prstGeom>
          <a:noFill/>
          <a:ln w="9525">
            <a:noFill/>
            <a:miter lim="800000"/>
            <a:headEnd/>
            <a:tailEnd/>
          </a:ln>
        </p:spPr>
      </p:pic>
      <p:pic>
        <p:nvPicPr>
          <p:cNvPr id="9"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dissolve">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390"/>
                                        </p:tgtEl>
                                        <p:attrNameLst>
                                          <p:attrName>style.visibility</p:attrName>
                                        </p:attrNameLst>
                                      </p:cBhvr>
                                      <p:to>
                                        <p:strVal val="visible"/>
                                      </p:to>
                                    </p:set>
                                    <p:animEffect transition="in" filter="dissolve">
                                      <p:cBhvr>
                                        <p:cTn id="12" dur="10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65099" y="657226"/>
            <a:ext cx="8797925" cy="6134099"/>
          </a:xfrm>
        </p:spPr>
        <p:txBody>
          <a:bodyPr/>
          <a:lstStyle/>
          <a:p>
            <a:pPr algn="just">
              <a:lnSpc>
                <a:spcPct val="100000"/>
              </a:lnSpc>
              <a:spcBef>
                <a:spcPts val="600"/>
              </a:spcBef>
              <a:buNone/>
            </a:pPr>
            <a:r>
              <a:rPr lang="en-US" altLang="zh-CN" b="1" spc="-110" dirty="0" smtClean="0"/>
              <a:t>3 Is it part of a university’s role to help students choose a career?</a:t>
            </a:r>
          </a:p>
          <a:p>
            <a:pPr algn="just">
              <a:lnSpc>
                <a:spcPct val="95000"/>
              </a:lnSpc>
              <a:spcBef>
                <a:spcPts val="600"/>
              </a:spcBef>
              <a:buNone/>
            </a:pPr>
            <a:r>
              <a:rPr lang="en-US" altLang="zh-CN" sz="2400" dirty="0" smtClean="0"/>
              <a:t>   </a:t>
            </a:r>
            <a:r>
              <a:rPr lang="en-US" altLang="zh-CN" spc="-100" dirty="0" smtClean="0"/>
              <a:t>Universities are supposed to teach students advanced knowledge and skills within different disciplines, and to help them develop their thinking, their creativity and their sense of social responsibility. Of course, helping students choose a career is not the same as getting them work. It is more a matter of helping them identify what they are good at and how their majors may prepare them for different professions. We think universities can help us choose a career by providing information about different professions and jobs, and by inviting professionals and employers in different fields to universities to talk to students. So, to conclude, yes, we think this is part of a university’s role. </a:t>
            </a:r>
            <a:endParaRPr lang="en-US" altLang="zh-CN" dirty="0" smtClean="0"/>
          </a:p>
          <a:p>
            <a:pPr lvl="2" eaLnBrk="1" hangingPunct="1">
              <a:lnSpc>
                <a:spcPct val="95000"/>
              </a:lnSpc>
              <a:buFont typeface="Arial" panose="020B0604020202020204" pitchFamily="34" charset="0"/>
              <a:buChar char="•"/>
              <a:defRPr/>
            </a:pPr>
            <a:endParaRPr lang="zh-CN" altLang="en-US" dirty="0"/>
          </a:p>
        </p:txBody>
      </p:sp>
      <p:pic>
        <p:nvPicPr>
          <p:cNvPr id="1638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9"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7" name="图片 2" descr="END"/>
          <p:cNvPicPr>
            <a:picLocks noChangeAspect="1" noChangeArrowheads="1"/>
          </p:cNvPicPr>
          <p:nvPr/>
        </p:nvPicPr>
        <p:blipFill>
          <a:blip r:embed="rId7" cstate="print"/>
          <a:srcRect/>
          <a:stretch>
            <a:fillRect/>
          </a:stretch>
        </p:blipFill>
        <p:spPr bwMode="auto">
          <a:xfrm>
            <a:off x="8414149" y="6391275"/>
            <a:ext cx="474663" cy="2019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dissolve">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84150" y="1121218"/>
            <a:ext cx="8761804" cy="5627683"/>
          </a:xfrm>
          <a:prstGeom prst="rect">
            <a:avLst/>
          </a:prstGeom>
          <a:noFill/>
          <a:ln>
            <a:miter lim="800000"/>
            <a:headEnd/>
            <a:tailEnd/>
          </a:ln>
        </p:spPr>
        <p:txBody>
          <a:bodyPr/>
          <a:lstStyle/>
          <a:p>
            <a:pPr marL="0" indent="0">
              <a:lnSpc>
                <a:spcPct val="100000"/>
              </a:lnSpc>
              <a:buNone/>
            </a:pPr>
            <a:endParaRPr lang="en-US" altLang="zh-CN" sz="1800" spc="30" dirty="0" smtClean="0">
              <a:solidFill>
                <a:schemeClr val="hlink"/>
              </a:solidFill>
            </a:endParaRPr>
          </a:p>
          <a:p>
            <a:pPr marL="0" indent="0" algn="just">
              <a:lnSpc>
                <a:spcPct val="110000"/>
              </a:lnSpc>
              <a:buNone/>
            </a:pPr>
            <a:r>
              <a:rPr lang="en-US" altLang="zh-CN" sz="1800" spc="30" dirty="0" smtClean="0">
                <a:solidFill>
                  <a:schemeClr val="hlink"/>
                </a:solidFill>
              </a:rPr>
              <a:t>3</a:t>
            </a:r>
            <a:r>
              <a:rPr lang="en-US" altLang="zh-CN" sz="2400" spc="30" dirty="0" smtClean="0">
                <a:solidFill>
                  <a:schemeClr val="hlink"/>
                </a:solidFill>
              </a:rPr>
              <a:t> </a:t>
            </a:r>
            <a:r>
              <a:rPr lang="en-US" altLang="zh-CN" sz="2500" spc="30" dirty="0" smtClean="0"/>
              <a:t>I went home at </a:t>
            </a:r>
            <a:r>
              <a:rPr lang="en-US" altLang="zh-CN" sz="2500" spc="30" dirty="0" smtClean="0">
                <a:hlinkClick r:id="" action="ppaction://noaction"/>
              </a:rPr>
              <a:t>Thanksgiving</a:t>
            </a:r>
            <a:r>
              <a:rPr lang="en-US" altLang="zh-CN" sz="2500" spc="30" dirty="0" smtClean="0"/>
              <a:t>, and </a:t>
            </a:r>
            <a:r>
              <a:rPr lang="en-US" altLang="zh-CN" sz="2500" spc="30" dirty="0" smtClean="0">
                <a:hlinkClick r:id="" action="ppaction://noaction"/>
              </a:rPr>
              <a:t>inevitably</a:t>
            </a:r>
            <a:r>
              <a:rPr lang="en-US" altLang="zh-CN" sz="2500" spc="30" dirty="0" smtClean="0"/>
              <a:t>, my brothers and </a:t>
            </a:r>
            <a:r>
              <a:rPr lang="en-US" altLang="zh-CN" sz="2500" spc="60" dirty="0" smtClean="0"/>
              <a:t>sisters kept asking me what I was planning to do. I didn’t know </a:t>
            </a:r>
            <a:r>
              <a:rPr lang="en-US" altLang="zh-CN" sz="2500" spc="10" dirty="0" smtClean="0"/>
              <a:t>what to say. Actually, I did know what to say, but I thought they’d </a:t>
            </a:r>
            <a:r>
              <a:rPr lang="en-US" altLang="zh-CN" sz="2500" spc="50" dirty="0" smtClean="0"/>
              <a:t>probably </a:t>
            </a:r>
            <a:r>
              <a:rPr lang="en-US" altLang="zh-CN" sz="2500" spc="50" dirty="0" smtClean="0">
                <a:hlinkClick r:id="" action="ppaction://noaction"/>
              </a:rPr>
              <a:t>criticize</a:t>
            </a:r>
            <a:r>
              <a:rPr lang="en-US" altLang="zh-CN" sz="2500" spc="50" dirty="0" smtClean="0"/>
              <a:t> me, so I told them what everyone else was </a:t>
            </a:r>
            <a:r>
              <a:rPr lang="en-US" altLang="zh-CN" sz="2500" spc="80" dirty="0" smtClean="0"/>
              <a:t>thinking of doing.</a:t>
            </a:r>
          </a:p>
          <a:p>
            <a:pPr marL="0" indent="0" algn="just">
              <a:lnSpc>
                <a:spcPct val="110000"/>
              </a:lnSpc>
              <a:buNone/>
            </a:pPr>
            <a:r>
              <a:rPr lang="en-US" altLang="zh-CN" sz="1800" dirty="0" smtClean="0">
                <a:solidFill>
                  <a:schemeClr val="hlink"/>
                </a:solidFill>
              </a:rPr>
              <a:t>4</a:t>
            </a:r>
            <a:r>
              <a:rPr lang="en-US" altLang="zh-CN" sz="2500" spc="-30" dirty="0" smtClean="0"/>
              <a:t> </a:t>
            </a:r>
            <a:r>
              <a:rPr lang="en-US" altLang="zh-CN" sz="2500" spc="-50" dirty="0" smtClean="0"/>
              <a:t>My father was watching me but saying nothing. Late in the evening, </a:t>
            </a:r>
            <a:r>
              <a:rPr lang="en-US" altLang="zh-CN" sz="2500" spc="-30" dirty="0" smtClean="0"/>
              <a:t>he invited me to his study. We sat down and he poured us a drink.</a:t>
            </a:r>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6152" name="图片 8" descr="音频">
            <a:hlinkClick r:id="rId3" action="ppaction://hlinkfile"/>
          </p:cNvPr>
          <p:cNvPicPr>
            <a:picLocks noChangeAspect="1" noChangeArrowheads="1"/>
          </p:cNvPicPr>
          <p:nvPr/>
        </p:nvPicPr>
        <p:blipFill>
          <a:blip r:embed="rId4" cstate="print"/>
          <a:srcRect/>
          <a:stretch>
            <a:fillRect/>
          </a:stretch>
        </p:blipFill>
        <p:spPr bwMode="auto">
          <a:xfrm>
            <a:off x="8469704" y="693379"/>
            <a:ext cx="476250" cy="533400"/>
          </a:xfrm>
          <a:prstGeom prst="rect">
            <a:avLst/>
          </a:prstGeom>
          <a:noFill/>
          <a:ln w="9525">
            <a:noFill/>
            <a:miter lim="800000"/>
            <a:headEnd/>
            <a:tailEnd/>
          </a:ln>
        </p:spPr>
      </p:pic>
      <p:pic>
        <p:nvPicPr>
          <p:cNvPr id="6153" name="图片 10">
            <a:hlinkClick r:id="rId5" action="ppaction://hlinksldjump"/>
          </p:cNvPr>
          <p:cNvPicPr>
            <a:picLocks noChangeAspect="1"/>
          </p:cNvPicPr>
          <p:nvPr/>
        </p:nvPicPr>
        <p:blipFill>
          <a:blip r:embed="rId6" cstate="print"/>
          <a:srcRect/>
          <a:stretch>
            <a:fillRect/>
          </a:stretch>
        </p:blipFill>
        <p:spPr bwMode="auto">
          <a:xfrm>
            <a:off x="8064123" y="6092825"/>
            <a:ext cx="879475" cy="539750"/>
          </a:xfrm>
          <a:prstGeom prst="rect">
            <a:avLst/>
          </a:prstGeom>
          <a:noFill/>
          <a:ln w="9525">
            <a:noFill/>
            <a:miter lim="800000"/>
            <a:headEnd/>
            <a:tailEnd/>
          </a:ln>
        </p:spPr>
      </p:pic>
      <p:pic>
        <p:nvPicPr>
          <p:cNvPr id="8"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pic>
        <p:nvPicPr>
          <p:cNvPr id="9" name="图片 5" descr="Back">
            <a:hlinkClick r:id="rId9" action="ppaction://hlinksldjump"/>
          </p:cNvPr>
          <p:cNvPicPr>
            <a:picLocks noChangeAspect="1" noChangeArrowheads="1"/>
          </p:cNvPicPr>
          <p:nvPr/>
        </p:nvPicPr>
        <p:blipFill>
          <a:blip r:embed="rId10"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84150" y="745408"/>
            <a:ext cx="8761804" cy="5903912"/>
          </a:xfrm>
          <a:prstGeom prst="rect">
            <a:avLst/>
          </a:prstGeom>
          <a:noFill/>
          <a:ln>
            <a:miter lim="800000"/>
            <a:headEnd/>
            <a:tailEnd/>
          </a:ln>
        </p:spPr>
        <p:txBody>
          <a:bodyPr/>
          <a:lstStyle/>
          <a:p>
            <a:pPr marL="0" indent="0">
              <a:lnSpc>
                <a:spcPct val="100000"/>
              </a:lnSpc>
              <a:buNone/>
            </a:pPr>
            <a:endParaRPr lang="en-US" altLang="zh-CN" sz="1800" spc="30" dirty="0" smtClean="0">
              <a:solidFill>
                <a:schemeClr val="hlink"/>
              </a:solidFill>
            </a:endParaRPr>
          </a:p>
          <a:p>
            <a:pPr marL="0" indent="0" algn="just">
              <a:lnSpc>
                <a:spcPct val="100000"/>
              </a:lnSpc>
              <a:buNone/>
            </a:pPr>
            <a:r>
              <a:rPr lang="en-US" altLang="zh-CN" sz="1800" dirty="0" smtClean="0">
                <a:solidFill>
                  <a:schemeClr val="hlink"/>
                </a:solidFill>
              </a:rPr>
              <a:t>5 </a:t>
            </a:r>
            <a:r>
              <a:rPr lang="en-US" altLang="zh-CN" sz="2500" spc="-30" dirty="0" smtClean="0"/>
              <a:t>“So?” he said.</a:t>
            </a:r>
          </a:p>
          <a:p>
            <a:pPr marL="0" indent="0" algn="just">
              <a:lnSpc>
                <a:spcPct val="100000"/>
              </a:lnSpc>
              <a:buNone/>
            </a:pPr>
            <a:r>
              <a:rPr lang="en-US" altLang="zh-CN" sz="1800" dirty="0" smtClean="0">
                <a:solidFill>
                  <a:schemeClr val="hlink"/>
                </a:solidFill>
              </a:rPr>
              <a:t>6</a:t>
            </a:r>
            <a:r>
              <a:rPr lang="en-US" altLang="zh-CN" sz="2500" spc="-30" dirty="0" smtClean="0"/>
              <a:t> “</a:t>
            </a:r>
            <a:r>
              <a:rPr lang="en-US" altLang="zh-CN" sz="2500" spc="-30" dirty="0" err="1" smtClean="0"/>
              <a:t>Er</a:t>
            </a:r>
            <a:r>
              <a:rPr lang="en-US" altLang="zh-CN" sz="2500" spc="-30" dirty="0" smtClean="0"/>
              <a:t> … so what?”</a:t>
            </a:r>
          </a:p>
          <a:p>
            <a:pPr marL="0" indent="0" algn="just">
              <a:lnSpc>
                <a:spcPct val="100000"/>
              </a:lnSpc>
              <a:buNone/>
            </a:pPr>
            <a:r>
              <a:rPr lang="en-US" altLang="zh-CN" sz="1800" dirty="0" smtClean="0">
                <a:solidFill>
                  <a:schemeClr val="hlink"/>
                </a:solidFill>
              </a:rPr>
              <a:t>7 </a:t>
            </a:r>
            <a:r>
              <a:rPr lang="en-US" altLang="zh-CN" sz="2500" dirty="0" smtClean="0"/>
              <a:t>“So what do you really want to do?” he asked.</a:t>
            </a:r>
          </a:p>
          <a:p>
            <a:pPr marL="0" indent="0" algn="just">
              <a:lnSpc>
                <a:spcPct val="110000"/>
              </a:lnSpc>
              <a:buNone/>
              <a:defRPr/>
            </a:pPr>
            <a:r>
              <a:rPr lang="en-US" altLang="zh-CN" sz="1800" dirty="0" smtClean="0">
                <a:solidFill>
                  <a:schemeClr val="hlink"/>
                </a:solidFill>
              </a:rPr>
              <a:t>8</a:t>
            </a:r>
            <a:r>
              <a:rPr lang="en-US" altLang="zh-CN" dirty="0" smtClean="0"/>
              <a:t> </a:t>
            </a:r>
            <a:r>
              <a:rPr lang="en-US" altLang="zh-CN" sz="2500" spc="-130" dirty="0" smtClean="0"/>
              <a:t>My father was a lawyer, and I had always assumed he wanted me to go to </a:t>
            </a:r>
            <a:r>
              <a:rPr lang="en-US" altLang="zh-CN" sz="2500" spc="-40" dirty="0" smtClean="0"/>
              <a:t>law school, and follow his path through life. So I hesitated.</a:t>
            </a:r>
          </a:p>
          <a:p>
            <a:pPr marL="0" indent="0" algn="just">
              <a:lnSpc>
                <a:spcPct val="110000"/>
              </a:lnSpc>
              <a:buNone/>
              <a:defRPr/>
            </a:pPr>
            <a:r>
              <a:rPr lang="en-US" altLang="zh-CN" sz="1800" dirty="0" smtClean="0">
                <a:solidFill>
                  <a:schemeClr val="hlink"/>
                </a:solidFill>
              </a:rPr>
              <a:t>9</a:t>
            </a:r>
            <a:r>
              <a:rPr lang="en-US" altLang="zh-CN" sz="2500" spc="-40" dirty="0" smtClean="0"/>
              <a:t> Then I replied, “I want to travel, and I want to be a writer.”</a:t>
            </a:r>
          </a:p>
          <a:p>
            <a:pPr marL="0" indent="0" algn="just">
              <a:lnSpc>
                <a:spcPct val="110000"/>
              </a:lnSpc>
              <a:buNone/>
              <a:defRPr/>
            </a:pPr>
            <a:r>
              <a:rPr lang="en-US" altLang="zh-CN" sz="1800" dirty="0" smtClean="0">
                <a:solidFill>
                  <a:schemeClr val="hlink"/>
                </a:solidFill>
              </a:rPr>
              <a:t>10 </a:t>
            </a:r>
            <a:r>
              <a:rPr lang="en-US" altLang="zh-CN" sz="2500" spc="-90" dirty="0" smtClean="0"/>
              <a:t>This was not the answer I thought he would expect. Travel? Where? A </a:t>
            </a:r>
            <a:r>
              <a:rPr lang="en-US" altLang="zh-CN" sz="2500" spc="-40" dirty="0" smtClean="0"/>
              <a:t>writer? About what? I </a:t>
            </a:r>
            <a:r>
              <a:rPr lang="en-US" altLang="zh-CN" sz="2500" spc="-40" dirty="0" smtClean="0">
                <a:hlinkClick r:id="" action="ppaction://noaction"/>
              </a:rPr>
              <a:t>braced myself for</a:t>
            </a:r>
            <a:r>
              <a:rPr lang="en-US" altLang="zh-CN" sz="2500" spc="-40" dirty="0" smtClean="0"/>
              <a:t> some </a:t>
            </a:r>
            <a:r>
              <a:rPr lang="en-US" altLang="zh-CN" sz="2500" spc="-40" dirty="0" smtClean="0">
                <a:hlinkClick r:id="" action="ppaction://noaction"/>
              </a:rPr>
              <a:t>resistance</a:t>
            </a:r>
            <a:r>
              <a:rPr lang="en-US" altLang="zh-CN" sz="2500" spc="-40" dirty="0" smtClean="0"/>
              <a:t> to the idea.</a:t>
            </a:r>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6152" name="图片 8" descr="音频">
            <a:hlinkClick r:id="rId3" action="ppaction://hlinkfile"/>
          </p:cNvPr>
          <p:cNvPicPr>
            <a:picLocks noChangeAspect="1" noChangeArrowheads="1"/>
          </p:cNvPicPr>
          <p:nvPr/>
        </p:nvPicPr>
        <p:blipFill>
          <a:blip r:embed="rId4" cstate="print"/>
          <a:srcRect/>
          <a:stretch>
            <a:fillRect/>
          </a:stretch>
        </p:blipFill>
        <p:spPr bwMode="auto">
          <a:xfrm>
            <a:off x="8469704" y="693379"/>
            <a:ext cx="476250" cy="533400"/>
          </a:xfrm>
          <a:prstGeom prst="rect">
            <a:avLst/>
          </a:prstGeom>
          <a:noFill/>
          <a:ln w="9525">
            <a:noFill/>
            <a:miter lim="800000"/>
            <a:headEnd/>
            <a:tailEnd/>
          </a:ln>
        </p:spPr>
      </p:pic>
      <p:pic>
        <p:nvPicPr>
          <p:cNvPr id="6153" name="图片 10">
            <a:hlinkClick r:id="rId5" action="ppaction://hlinksldjump"/>
          </p:cNvPr>
          <p:cNvPicPr>
            <a:picLocks noChangeAspect="1"/>
          </p:cNvPicPr>
          <p:nvPr/>
        </p:nvPicPr>
        <p:blipFill>
          <a:blip r:embed="rId6" cstate="print"/>
          <a:srcRect/>
          <a:stretch>
            <a:fillRect/>
          </a:stretch>
        </p:blipFill>
        <p:spPr bwMode="auto">
          <a:xfrm>
            <a:off x="8064123" y="6092825"/>
            <a:ext cx="879475" cy="539750"/>
          </a:xfrm>
          <a:prstGeom prst="rect">
            <a:avLst/>
          </a:prstGeom>
          <a:noFill/>
          <a:ln w="9525">
            <a:noFill/>
            <a:miter lim="800000"/>
            <a:headEnd/>
            <a:tailEnd/>
          </a:ln>
        </p:spPr>
      </p:pic>
      <p:pic>
        <p:nvPicPr>
          <p:cNvPr id="8"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pic>
        <p:nvPicPr>
          <p:cNvPr id="9" name="图片 5" descr="Back">
            <a:hlinkClick r:id="rId9" action="ppaction://hlinksldjump"/>
          </p:cNvPr>
          <p:cNvPicPr>
            <a:picLocks noChangeAspect="1" noChangeArrowheads="1"/>
          </p:cNvPicPr>
          <p:nvPr/>
        </p:nvPicPr>
        <p:blipFill>
          <a:blip r:embed="rId10"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8" name="内容占位符 1"/>
          <p:cNvSpPr>
            <a:spLocks noGrp="1"/>
          </p:cNvSpPr>
          <p:nvPr>
            <p:ph idx="4294967295"/>
          </p:nvPr>
        </p:nvSpPr>
        <p:spPr bwMode="auto">
          <a:xfrm>
            <a:off x="184150" y="1018993"/>
            <a:ext cx="8761804" cy="5589635"/>
          </a:xfrm>
          <a:prstGeom prst="rect">
            <a:avLst/>
          </a:prstGeom>
          <a:ln>
            <a:miter lim="800000"/>
            <a:headEnd/>
            <a:tailEnd/>
          </a:ln>
        </p:spPr>
        <p:txBody>
          <a:bodyPr/>
          <a:lstStyle/>
          <a:p>
            <a:pPr marL="0" indent="0" algn="just">
              <a:lnSpc>
                <a:spcPct val="110000"/>
              </a:lnSpc>
              <a:buNone/>
              <a:defRPr/>
            </a:pPr>
            <a:r>
              <a:rPr lang="en-US" altLang="zh-CN" sz="1800" dirty="0" smtClean="0">
                <a:solidFill>
                  <a:schemeClr val="hlink"/>
                </a:solidFill>
              </a:rPr>
              <a:t>11</a:t>
            </a:r>
            <a:r>
              <a:rPr lang="en-US" altLang="zh-CN" sz="2500" spc="-40" dirty="0" smtClean="0"/>
              <a:t> There was a long silence.</a:t>
            </a:r>
          </a:p>
          <a:p>
            <a:pPr marL="0" indent="0" algn="just">
              <a:lnSpc>
                <a:spcPct val="110000"/>
              </a:lnSpc>
              <a:buNone/>
              <a:defRPr/>
            </a:pPr>
            <a:r>
              <a:rPr lang="en-US" altLang="zh-CN" sz="1800" dirty="0" smtClean="0">
                <a:solidFill>
                  <a:schemeClr val="hlink"/>
                </a:solidFill>
              </a:rPr>
              <a:t>12 </a:t>
            </a:r>
            <a:r>
              <a:rPr lang="en-US" altLang="zh-CN" sz="2500" spc="-40" dirty="0" smtClean="0"/>
              <a:t>“Interesting idea,” he said finally.</a:t>
            </a:r>
          </a:p>
          <a:p>
            <a:pPr marL="0" indent="0" algn="just">
              <a:lnSpc>
                <a:spcPct val="110000"/>
              </a:lnSpc>
              <a:buNone/>
              <a:defRPr/>
            </a:pPr>
            <a:r>
              <a:rPr lang="en-US" altLang="zh-CN" sz="1800" dirty="0" smtClean="0">
                <a:solidFill>
                  <a:schemeClr val="hlink"/>
                </a:solidFill>
              </a:rPr>
              <a:t>13</a:t>
            </a:r>
            <a:r>
              <a:rPr lang="en-US" altLang="zh-CN" sz="2500" spc="-40" dirty="0" smtClean="0"/>
              <a:t> There was another long silence.</a:t>
            </a:r>
          </a:p>
          <a:p>
            <a:pPr marL="0" indent="0" algn="just">
              <a:lnSpc>
                <a:spcPct val="110000"/>
              </a:lnSpc>
              <a:buNone/>
              <a:defRPr/>
            </a:pPr>
            <a:r>
              <a:rPr lang="en-US" altLang="zh-CN" sz="1800" dirty="0" smtClean="0">
                <a:solidFill>
                  <a:schemeClr val="hlink"/>
                </a:solidFill>
              </a:rPr>
              <a:t>14 </a:t>
            </a:r>
            <a:r>
              <a:rPr lang="en-US" altLang="zh-CN" sz="2500" spc="-40" dirty="0" smtClean="0"/>
              <a:t>“I kind of wish I’d done that when I was your age.”</a:t>
            </a:r>
          </a:p>
          <a:p>
            <a:pPr marL="0" indent="0" algn="just">
              <a:lnSpc>
                <a:spcPct val="110000"/>
              </a:lnSpc>
              <a:buNone/>
              <a:defRPr/>
            </a:pPr>
            <a:r>
              <a:rPr lang="en-US" altLang="zh-CN" sz="1800" dirty="0" smtClean="0">
                <a:solidFill>
                  <a:schemeClr val="hlink"/>
                </a:solidFill>
              </a:rPr>
              <a:t>15 </a:t>
            </a:r>
            <a:r>
              <a:rPr lang="en-US" altLang="zh-CN" sz="2500" spc="-40" dirty="0" smtClean="0"/>
              <a:t>I waited.</a:t>
            </a:r>
          </a:p>
          <a:p>
            <a:pPr marL="0" indent="0" algn="just">
              <a:lnSpc>
                <a:spcPct val="100000"/>
              </a:lnSpc>
              <a:buNone/>
              <a:defRPr/>
            </a:pPr>
            <a:r>
              <a:rPr lang="en-US" altLang="zh-CN" sz="1800" dirty="0" smtClean="0">
                <a:solidFill>
                  <a:schemeClr val="hlink"/>
                </a:solidFill>
              </a:rPr>
              <a:t>16</a:t>
            </a:r>
            <a:r>
              <a:rPr lang="en-US" altLang="zh-CN" dirty="0" smtClean="0"/>
              <a:t> </a:t>
            </a:r>
            <a:r>
              <a:rPr lang="en-US" altLang="zh-CN" sz="2500" spc="-110" dirty="0" smtClean="0"/>
              <a:t>“You have plenty of time. </a:t>
            </a:r>
            <a:r>
              <a:rPr lang="en-US" altLang="zh-CN" sz="2500" spc="-110" dirty="0" smtClean="0">
                <a:hlinkClick r:id="" action="ppaction://noaction"/>
              </a:rPr>
              <a:t>You don’t need to go into a career which pays </a:t>
            </a:r>
            <a:r>
              <a:rPr lang="en-US" altLang="zh-CN" sz="2500" spc="-90" dirty="0" smtClean="0">
                <a:hlinkClick r:id="" action="ppaction://noaction"/>
              </a:rPr>
              <a:t>well just at the moment</a:t>
            </a:r>
            <a:r>
              <a:rPr lang="en-US" altLang="zh-CN" sz="2500" spc="-90" dirty="0" smtClean="0"/>
              <a:t>. You need to find out what you really enjoy now, </a:t>
            </a:r>
            <a:r>
              <a:rPr lang="en-US" altLang="zh-CN" sz="2500" spc="30" dirty="0" smtClean="0"/>
              <a:t>because if you don’t, you won’t be successful later.”</a:t>
            </a:r>
          </a:p>
          <a:p>
            <a:pPr marL="0" indent="0" algn="just">
              <a:lnSpc>
                <a:spcPct val="100000"/>
              </a:lnSpc>
              <a:buNone/>
              <a:defRPr/>
            </a:pPr>
            <a:r>
              <a:rPr lang="en-US" altLang="zh-CN" sz="1800" dirty="0" smtClean="0">
                <a:solidFill>
                  <a:schemeClr val="hlink"/>
                </a:solidFill>
              </a:rPr>
              <a:t>17</a:t>
            </a:r>
            <a:r>
              <a:rPr lang="en-US" altLang="zh-CN" sz="2500" spc="-40" dirty="0" smtClean="0"/>
              <a:t> “So how do I do this?”</a:t>
            </a:r>
          </a:p>
          <a:p>
            <a:pPr marL="0" indent="0">
              <a:lnSpc>
                <a:spcPct val="110000"/>
              </a:lnSpc>
              <a:buNone/>
              <a:defRPr/>
            </a:pPr>
            <a:endParaRPr lang="en-US" altLang="zh-CN" sz="2500" spc="-20"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6152" name="图片 8" descr="音频">
            <a:hlinkClick r:id="rId3" action="ppaction://hlinkfile"/>
          </p:cNvPr>
          <p:cNvPicPr>
            <a:picLocks noChangeAspect="1" noChangeArrowheads="1"/>
          </p:cNvPicPr>
          <p:nvPr/>
        </p:nvPicPr>
        <p:blipFill>
          <a:blip r:embed="rId4" cstate="print"/>
          <a:srcRect/>
          <a:stretch>
            <a:fillRect/>
          </a:stretch>
        </p:blipFill>
        <p:spPr bwMode="auto">
          <a:xfrm>
            <a:off x="8469704" y="693379"/>
            <a:ext cx="476250" cy="533400"/>
          </a:xfrm>
          <a:prstGeom prst="rect">
            <a:avLst/>
          </a:prstGeom>
          <a:noFill/>
          <a:ln w="9525">
            <a:noFill/>
            <a:miter lim="800000"/>
            <a:headEnd/>
            <a:tailEnd/>
          </a:ln>
        </p:spPr>
      </p:pic>
      <p:pic>
        <p:nvPicPr>
          <p:cNvPr id="6153" name="图片 10">
            <a:hlinkClick r:id="rId5" action="ppaction://hlinksldjump"/>
          </p:cNvPr>
          <p:cNvPicPr>
            <a:picLocks noChangeAspect="1"/>
          </p:cNvPicPr>
          <p:nvPr/>
        </p:nvPicPr>
        <p:blipFill>
          <a:blip r:embed="rId6" cstate="print"/>
          <a:srcRect/>
          <a:stretch>
            <a:fillRect/>
          </a:stretch>
        </p:blipFill>
        <p:spPr bwMode="auto">
          <a:xfrm>
            <a:off x="8064123" y="6092825"/>
            <a:ext cx="879475" cy="539750"/>
          </a:xfrm>
          <a:prstGeom prst="rect">
            <a:avLst/>
          </a:prstGeom>
          <a:noFill/>
          <a:ln w="9525">
            <a:noFill/>
            <a:miter lim="800000"/>
            <a:headEnd/>
            <a:tailEnd/>
          </a:ln>
        </p:spPr>
      </p:pic>
      <p:pic>
        <p:nvPicPr>
          <p:cNvPr id="9"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5" descr="Back">
            <a:hlinkClick r:id="rId9" action="ppaction://hlinksldjump"/>
          </p:cNvPr>
          <p:cNvPicPr>
            <a:picLocks noChangeAspect="1" noChangeArrowheads="1"/>
          </p:cNvPicPr>
          <p:nvPr/>
        </p:nvPicPr>
        <p:blipFill>
          <a:blip r:embed="rId10"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8" name="内容占位符 1"/>
          <p:cNvSpPr>
            <a:spLocks noGrp="1"/>
          </p:cNvSpPr>
          <p:nvPr>
            <p:ph idx="4294967295"/>
          </p:nvPr>
        </p:nvSpPr>
        <p:spPr bwMode="auto">
          <a:xfrm>
            <a:off x="184150" y="1260764"/>
            <a:ext cx="8761804" cy="5444851"/>
          </a:xfrm>
          <a:prstGeom prst="rect">
            <a:avLst/>
          </a:prstGeom>
          <a:ln>
            <a:miter lim="800000"/>
            <a:headEnd/>
            <a:tailEnd/>
          </a:ln>
        </p:spPr>
        <p:txBody>
          <a:bodyPr/>
          <a:lstStyle/>
          <a:p>
            <a:pPr marL="0" indent="0" algn="just">
              <a:lnSpc>
                <a:spcPct val="120000"/>
              </a:lnSpc>
              <a:buNone/>
              <a:defRPr/>
            </a:pPr>
            <a:r>
              <a:rPr lang="en-US" altLang="zh-CN" sz="1800" dirty="0" smtClean="0">
                <a:solidFill>
                  <a:schemeClr val="hlink"/>
                </a:solidFill>
              </a:rPr>
              <a:t>18</a:t>
            </a:r>
            <a:r>
              <a:rPr lang="en-US" altLang="zh-CN" sz="2500" spc="-40" dirty="0" smtClean="0"/>
              <a:t> </a:t>
            </a:r>
            <a:r>
              <a:rPr lang="en-US" altLang="zh-CN" sz="2500" spc="-140" dirty="0" smtClean="0"/>
              <a:t>He thought for a moment. Then he said, “Look, it’s late. Let’s take the boat </a:t>
            </a:r>
            <a:r>
              <a:rPr lang="en-US" altLang="zh-CN" sz="2500" spc="-120" dirty="0" smtClean="0"/>
              <a:t>out tomorrow morning, just you and me. Maybe we can catch some crabs </a:t>
            </a:r>
            <a:r>
              <a:rPr lang="en-US" altLang="zh-CN" sz="2500" spc="-40" dirty="0" smtClean="0"/>
              <a:t>for dinner, and we can talk more.”</a:t>
            </a:r>
          </a:p>
          <a:p>
            <a:pPr marL="0" indent="0" algn="just">
              <a:lnSpc>
                <a:spcPct val="120000"/>
              </a:lnSpc>
              <a:buNone/>
              <a:defRPr/>
            </a:pPr>
            <a:r>
              <a:rPr lang="en-US" altLang="zh-CN" sz="1800" dirty="0" smtClean="0">
                <a:solidFill>
                  <a:schemeClr val="hlink"/>
                </a:solidFill>
              </a:rPr>
              <a:t>19 </a:t>
            </a:r>
            <a:r>
              <a:rPr lang="en-US" altLang="zh-CN" sz="2500" spc="-120" dirty="0" smtClean="0"/>
              <a:t>It was a small motorboat, </a:t>
            </a:r>
            <a:r>
              <a:rPr lang="en-US" altLang="zh-CN" sz="2500" spc="-120" dirty="0" smtClean="0">
                <a:hlinkClick r:id="" action="ppaction://noaction"/>
              </a:rPr>
              <a:t>moored</a:t>
            </a:r>
            <a:r>
              <a:rPr lang="en-US" altLang="zh-CN" sz="2500" spc="-120" dirty="0" smtClean="0"/>
              <a:t> ten minutes away, and my father had </a:t>
            </a:r>
            <a:r>
              <a:rPr lang="en-US" altLang="zh-CN" sz="2500" spc="-80" dirty="0" smtClean="0"/>
              <a:t>owned it for years. Early next morning we set off along the </a:t>
            </a:r>
            <a:r>
              <a:rPr lang="en-US" altLang="zh-CN" sz="2500" spc="-80" dirty="0" smtClean="0">
                <a:hlinkClick r:id="" action="ppaction://noaction"/>
              </a:rPr>
              <a:t>estuary</a:t>
            </a:r>
            <a:r>
              <a:rPr lang="en-US" altLang="zh-CN" sz="2500" spc="-80" dirty="0" smtClean="0"/>
              <a:t>. We </a:t>
            </a:r>
            <a:r>
              <a:rPr lang="en-US" altLang="zh-CN" sz="2500" spc="-120" dirty="0" smtClean="0"/>
              <a:t>didn’t talk much, but enjoyed the sound of the seagulls and the sight of the </a:t>
            </a:r>
            <a:r>
              <a:rPr lang="en-US" altLang="zh-CN" sz="2500" spc="-40" dirty="0" smtClean="0"/>
              <a:t>estuary </a:t>
            </a:r>
            <a:r>
              <a:rPr lang="en-US" altLang="zh-CN" sz="2500" spc="-40" dirty="0" smtClean="0">
                <a:hlinkClick r:id="" action="ppaction://noaction"/>
              </a:rPr>
              <a:t>coastline</a:t>
            </a:r>
            <a:r>
              <a:rPr lang="en-US" altLang="zh-CN" sz="2500" spc="-40" dirty="0" smtClean="0"/>
              <a:t> and the sea beyond.</a:t>
            </a:r>
            <a:endParaRPr lang="en-US" altLang="zh-CN" sz="2500" spc="-20"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6152" name="图片 8" descr="音频">
            <a:hlinkClick r:id="rId3" action="ppaction://hlinkfile"/>
          </p:cNvPr>
          <p:cNvPicPr>
            <a:picLocks noChangeAspect="1" noChangeArrowheads="1"/>
          </p:cNvPicPr>
          <p:nvPr/>
        </p:nvPicPr>
        <p:blipFill>
          <a:blip r:embed="rId4" cstate="print"/>
          <a:srcRect/>
          <a:stretch>
            <a:fillRect/>
          </a:stretch>
        </p:blipFill>
        <p:spPr bwMode="auto">
          <a:xfrm>
            <a:off x="8469704" y="693379"/>
            <a:ext cx="476250" cy="533400"/>
          </a:xfrm>
          <a:prstGeom prst="rect">
            <a:avLst/>
          </a:prstGeom>
          <a:noFill/>
          <a:ln w="9525">
            <a:noFill/>
            <a:miter lim="800000"/>
            <a:headEnd/>
            <a:tailEnd/>
          </a:ln>
        </p:spPr>
      </p:pic>
      <p:pic>
        <p:nvPicPr>
          <p:cNvPr id="6153" name="图片 10">
            <a:hlinkClick r:id="rId5" action="ppaction://hlinksldjump"/>
          </p:cNvPr>
          <p:cNvPicPr>
            <a:picLocks noChangeAspect="1"/>
          </p:cNvPicPr>
          <p:nvPr/>
        </p:nvPicPr>
        <p:blipFill>
          <a:blip r:embed="rId6" cstate="print"/>
          <a:srcRect/>
          <a:stretch>
            <a:fillRect/>
          </a:stretch>
        </p:blipFill>
        <p:spPr bwMode="auto">
          <a:xfrm>
            <a:off x="8064123" y="6092825"/>
            <a:ext cx="879475" cy="539750"/>
          </a:xfrm>
          <a:prstGeom prst="rect">
            <a:avLst/>
          </a:prstGeom>
          <a:noFill/>
          <a:ln w="9525">
            <a:noFill/>
            <a:miter lim="800000"/>
            <a:headEnd/>
            <a:tailEnd/>
          </a:ln>
        </p:spPr>
      </p:pic>
      <p:pic>
        <p:nvPicPr>
          <p:cNvPr id="9"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5" descr="Back">
            <a:hlinkClick r:id="rId9" action="ppaction://hlinksldjump"/>
          </p:cNvPr>
          <p:cNvPicPr>
            <a:picLocks noChangeAspect="1" noChangeArrowheads="1"/>
          </p:cNvPicPr>
          <p:nvPr/>
        </p:nvPicPr>
        <p:blipFill>
          <a:blip r:embed="rId10"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0.xml><?xml version="1.0" encoding="utf-8"?>
<a:theme xmlns:a="http://schemas.openxmlformats.org/drawingml/2006/main" name="1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1.xml><?xml version="1.0" encoding="utf-8"?>
<a:theme xmlns:a="http://schemas.openxmlformats.org/drawingml/2006/main" name="1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2.xml><?xml version="1.0" encoding="utf-8"?>
<a:theme xmlns:a="http://schemas.openxmlformats.org/drawingml/2006/main" name="1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3.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4.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5.xml><?xml version="1.0" encoding="utf-8"?>
<a:theme xmlns:a="http://schemas.openxmlformats.org/drawingml/2006/main" name="1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6.xml><?xml version="1.0" encoding="utf-8"?>
<a:theme xmlns:a="http://schemas.openxmlformats.org/drawingml/2006/main" name="15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7.xml><?xml version="1.0" encoding="utf-8"?>
<a:theme xmlns:a="http://schemas.openxmlformats.org/drawingml/2006/main" name="16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8.xml><?xml version="1.0" encoding="utf-8"?>
<a:theme xmlns:a="http://schemas.openxmlformats.org/drawingml/2006/main" name="17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9.xml><?xml version="1.0" encoding="utf-8"?>
<a:theme xmlns:a="http://schemas.openxmlformats.org/drawingml/2006/main" name="18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0.xml><?xml version="1.0" encoding="utf-8"?>
<a:theme xmlns:a="http://schemas.openxmlformats.org/drawingml/2006/main" name="19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1.xml><?xml version="1.0" encoding="utf-8"?>
<a:theme xmlns:a="http://schemas.openxmlformats.org/drawingml/2006/main" name="20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2.xml><?xml version="1.0" encoding="utf-8"?>
<a:theme xmlns:a="http://schemas.openxmlformats.org/drawingml/2006/main" name="2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3.xml><?xml version="1.0" encoding="utf-8"?>
<a:theme xmlns:a="http://schemas.openxmlformats.org/drawingml/2006/main" name="2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2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25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26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27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5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6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7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7.xml><?xml version="1.0" encoding="utf-8"?>
<a:theme xmlns:a="http://schemas.openxmlformats.org/drawingml/2006/main" name="8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8.xml><?xml version="1.0" encoding="utf-8"?>
<a:theme xmlns:a="http://schemas.openxmlformats.org/drawingml/2006/main" name="9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9.xml><?xml version="1.0" encoding="utf-8"?>
<a:theme xmlns:a="http://schemas.openxmlformats.org/drawingml/2006/main" name="10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5966</TotalTime>
  <Pages>0</Pages>
  <Words>5656</Words>
  <Characters>0</Characters>
  <Application>Microsoft Office PowerPoint</Application>
  <DocSecurity>0</DocSecurity>
  <PresentationFormat>全屏显示(4:3)</PresentationFormat>
  <Lines>0</Lines>
  <Paragraphs>316</Paragraphs>
  <Slides>52</Slides>
  <Notes>0</Notes>
  <HiddenSlides>0</HiddenSlides>
  <MMClips>0</MMClips>
  <ScaleCrop>false</ScaleCrop>
  <HeadingPairs>
    <vt:vector size="4" baseType="variant">
      <vt:variant>
        <vt:lpstr>主题</vt:lpstr>
      </vt:variant>
      <vt:variant>
        <vt:i4>27</vt:i4>
      </vt:variant>
      <vt:variant>
        <vt:lpstr>幻灯片标题</vt:lpstr>
      </vt:variant>
      <vt:variant>
        <vt:i4>52</vt:i4>
      </vt:variant>
    </vt:vector>
  </HeadingPairs>
  <TitlesOfParts>
    <vt:vector size="79" baseType="lpstr">
      <vt:lpstr>Office 主题</vt:lpstr>
      <vt:lpstr>3_Office 主题</vt:lpstr>
      <vt:lpstr>4_Office 主题</vt:lpstr>
      <vt:lpstr>5_Office 主题</vt:lpstr>
      <vt:lpstr>6_Office 主题</vt:lpstr>
      <vt:lpstr>7_Office 主题</vt:lpstr>
      <vt:lpstr>8_Office 主题</vt:lpstr>
      <vt:lpstr>9_Office 主题</vt:lpstr>
      <vt:lpstr>10_Office 主题</vt:lpstr>
      <vt:lpstr>11_Office 主题</vt:lpstr>
      <vt:lpstr>12_Office 主题</vt:lpstr>
      <vt:lpstr>13_Office 主题</vt:lpstr>
      <vt:lpstr>1_Office 主题</vt:lpstr>
      <vt:lpstr>2_Office 主题</vt:lpstr>
      <vt:lpstr>14_Office 主题</vt:lpstr>
      <vt:lpstr>15_Office 主题</vt:lpstr>
      <vt:lpstr>16_Office 主题</vt:lpstr>
      <vt:lpstr>17_Office 主题</vt:lpstr>
      <vt:lpstr>18_Office 主题</vt:lpstr>
      <vt:lpstr>19_Office 主题</vt:lpstr>
      <vt:lpstr>20_Office 主题</vt:lpstr>
      <vt:lpstr>21_Office 主题</vt:lpstr>
      <vt:lpstr>22_Office 主题</vt:lpstr>
      <vt:lpstr>24_Office 主题</vt:lpstr>
      <vt:lpstr>25_Office 主题</vt:lpstr>
      <vt:lpstr>26_Office 主题</vt:lpstr>
      <vt:lpstr>27_Office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akaGstripe</dc:creator>
  <cp:lastModifiedBy>dell</cp:lastModifiedBy>
  <cp:revision>706</cp:revision>
  <dcterms:created xsi:type="dcterms:W3CDTF">2016-01-09T11:49:44Z</dcterms:created>
  <dcterms:modified xsi:type="dcterms:W3CDTF">2018-10-06T12:59:16Z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