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6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标题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7" name="内容占位符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8" name="内容占位符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24" name="页脚占位符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日期占位符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2019/5/22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标题占位符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大学英语</a:t>
            </a:r>
            <a:r>
              <a:rPr lang="en-US" altLang="zh-CN" dirty="0" smtClean="0"/>
              <a:t>II </a:t>
            </a:r>
            <a:r>
              <a:rPr lang="zh-CN" altLang="en-US" dirty="0" smtClean="0"/>
              <a:t>期末考试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考试及答疑安排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考试时间：</a:t>
            </a:r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25</a:t>
            </a:r>
            <a:r>
              <a:rPr lang="zh-CN" altLang="en-US" dirty="0" smtClean="0"/>
              <a:t>日</a:t>
            </a:r>
            <a:r>
              <a:rPr lang="en-US" altLang="zh-CN" dirty="0" smtClean="0"/>
              <a:t>8</a:t>
            </a:r>
            <a:r>
              <a:rPr lang="en-US" altLang="zh-CN" dirty="0" smtClean="0"/>
              <a:t>:00—10:00</a:t>
            </a:r>
            <a:endParaRPr lang="en-US" altLang="zh-CN" dirty="0" smtClean="0"/>
          </a:p>
          <a:p>
            <a:r>
              <a:rPr lang="zh-CN" altLang="en-US" dirty="0" smtClean="0"/>
              <a:t>答疑时间：</a:t>
            </a:r>
            <a:endParaRPr lang="en-US" altLang="zh-CN" dirty="0" smtClean="0"/>
          </a:p>
          <a:p>
            <a:r>
              <a:rPr lang="zh-CN" altLang="en-US" dirty="0" smtClean="0"/>
              <a:t>答疑地点：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5976664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注：标红部分为课内内容。范围：新标准</a:t>
            </a:r>
            <a:r>
              <a:rPr lang="en-US" altLang="zh-CN" dirty="0" smtClean="0">
                <a:solidFill>
                  <a:srgbClr val="FF0000"/>
                </a:solidFill>
              </a:rPr>
              <a:t>II</a:t>
            </a:r>
            <a:r>
              <a:rPr lang="zh-CN" altLang="en-US" dirty="0" smtClean="0">
                <a:solidFill>
                  <a:srgbClr val="FF0000"/>
                </a:solidFill>
              </a:rPr>
              <a:t>（综合以及视听说）</a:t>
            </a:r>
            <a:r>
              <a:rPr lang="en-US" altLang="zh-CN" dirty="0" smtClean="0">
                <a:solidFill>
                  <a:srgbClr val="FF0000"/>
                </a:solidFill>
              </a:rPr>
              <a:t>5-8</a:t>
            </a:r>
            <a:r>
              <a:rPr lang="zh-CN" altLang="en-US" dirty="0" smtClean="0">
                <a:solidFill>
                  <a:srgbClr val="FF0000"/>
                </a:solidFill>
              </a:rPr>
              <a:t>单元，四级阅读分册</a:t>
            </a:r>
            <a:r>
              <a:rPr lang="en-US" altLang="zh-CN" dirty="0" smtClean="0">
                <a:solidFill>
                  <a:srgbClr val="FF0000"/>
                </a:solidFill>
              </a:rPr>
              <a:t>6-10</a:t>
            </a:r>
            <a:r>
              <a:rPr lang="zh-CN" altLang="en-US" dirty="0" smtClean="0">
                <a:solidFill>
                  <a:srgbClr val="FF0000"/>
                </a:solidFill>
              </a:rPr>
              <a:t>单元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Part I Listening (25 points)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News reports (7 points)</a:t>
            </a:r>
            <a:r>
              <a:rPr lang="zh-CN" altLang="en-US" dirty="0" smtClean="0">
                <a:solidFill>
                  <a:srgbClr val="FF0000"/>
                </a:solidFill>
              </a:rPr>
              <a:t>（出自新标准视听说）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Long conversations (8 points)</a:t>
            </a:r>
          </a:p>
          <a:p>
            <a:pPr>
              <a:buNone/>
            </a:pPr>
            <a:r>
              <a:rPr lang="en-US" altLang="zh-CN" dirty="0" smtClean="0"/>
              <a:t>    Passages (10 points)</a:t>
            </a:r>
          </a:p>
          <a:p>
            <a:pPr>
              <a:buNone/>
            </a:pPr>
            <a:endParaRPr lang="en-US" altLang="zh-CN" dirty="0" smtClean="0"/>
          </a:p>
          <a:p>
            <a:r>
              <a:rPr lang="en-US" altLang="zh-CN" dirty="0" smtClean="0"/>
              <a:t>Part II Reading (35 points)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Bank cloze (5 points) </a:t>
            </a:r>
            <a:r>
              <a:rPr lang="zh-CN" altLang="en-US" dirty="0" smtClean="0">
                <a:solidFill>
                  <a:srgbClr val="FF0000"/>
                </a:solidFill>
              </a:rPr>
              <a:t>（出自新标准综合的课文）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Fast reading (10 points) </a:t>
            </a:r>
            <a:r>
              <a:rPr lang="zh-CN" altLang="en-US" dirty="0" smtClean="0">
                <a:solidFill>
                  <a:srgbClr val="FF0000"/>
                </a:solidFill>
              </a:rPr>
              <a:t>（出自阅读四级分册）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Deep reading (20 points)</a:t>
            </a:r>
            <a:r>
              <a:rPr lang="zh-CN" altLang="en-US" dirty="0" smtClean="0"/>
              <a:t>（共两篇</a:t>
            </a:r>
            <a:r>
              <a:rPr lang="zh-CN" altLang="en-US" dirty="0" smtClean="0">
                <a:solidFill>
                  <a:srgbClr val="FF0000"/>
                </a:solidFill>
              </a:rPr>
              <a:t>，其中一篇出自阅读四级分册）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764704"/>
            <a:ext cx="8686800" cy="531542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Part III Vocabulary and Structure (10 points)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二选一 </a:t>
            </a:r>
            <a:r>
              <a:rPr lang="en-US" altLang="zh-CN" dirty="0" smtClean="0">
                <a:solidFill>
                  <a:srgbClr val="FF0000"/>
                </a:solidFill>
              </a:rPr>
              <a:t>(5 points) </a:t>
            </a:r>
            <a:r>
              <a:rPr lang="zh-CN" altLang="en-US" dirty="0" smtClean="0">
                <a:solidFill>
                  <a:srgbClr val="FF0000"/>
                </a:solidFill>
              </a:rPr>
              <a:t>（出自新标准综合课后练习题）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四选一</a:t>
            </a:r>
            <a:r>
              <a:rPr lang="en-US" altLang="zh-CN" dirty="0" smtClean="0">
                <a:solidFill>
                  <a:srgbClr val="FF0000"/>
                </a:solidFill>
              </a:rPr>
              <a:t>(5 points) </a:t>
            </a:r>
            <a:r>
              <a:rPr lang="zh-CN" altLang="en-US" dirty="0" smtClean="0">
                <a:solidFill>
                  <a:srgbClr val="FF0000"/>
                </a:solidFill>
              </a:rPr>
              <a:t>（考察新标准综合</a:t>
            </a:r>
            <a:r>
              <a:rPr lang="en-US" altLang="zh-CN" dirty="0" smtClean="0">
                <a:solidFill>
                  <a:srgbClr val="FF0000"/>
                </a:solidFill>
              </a:rPr>
              <a:t>U5-8</a:t>
            </a:r>
            <a:r>
              <a:rPr lang="zh-CN" altLang="en-US" dirty="0" smtClean="0">
                <a:solidFill>
                  <a:srgbClr val="FF0000"/>
                </a:solidFill>
              </a:rPr>
              <a:t>单词）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Part IV Translation (15 points) </a:t>
            </a:r>
            <a:r>
              <a:rPr lang="zh-CN" altLang="en-US" dirty="0" smtClean="0">
                <a:solidFill>
                  <a:srgbClr val="FF0000"/>
                </a:solidFill>
              </a:rPr>
              <a:t>（出自新标准综合课后中翻英练习）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Part V Writing (15 points)</a:t>
            </a:r>
            <a:r>
              <a:rPr lang="zh-CN" altLang="en-US" dirty="0" smtClean="0"/>
              <a:t>（主题与新标准综合</a:t>
            </a:r>
            <a:r>
              <a:rPr lang="en-US" altLang="zh-CN" dirty="0" smtClean="0"/>
              <a:t>U5-8</a:t>
            </a:r>
            <a:r>
              <a:rPr lang="zh-CN" altLang="en-US" dirty="0" smtClean="0"/>
              <a:t>相关）</a:t>
            </a:r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70000"/>
              </a:lnSpc>
            </a:pPr>
            <a:r>
              <a:rPr lang="zh-CN" altLang="en-US" b="1" dirty="0" smtClean="0">
                <a:solidFill>
                  <a:srgbClr val="002060"/>
                </a:solidFill>
              </a:rPr>
              <a:t>特别提醒：答题时，请按照每部分试题</a:t>
            </a:r>
            <a:r>
              <a:rPr lang="en-US" altLang="zh-CN" b="1" dirty="0" smtClean="0">
                <a:solidFill>
                  <a:srgbClr val="002060"/>
                </a:solidFill>
              </a:rPr>
              <a:t>Directions</a:t>
            </a:r>
            <a:r>
              <a:rPr lang="zh-CN" altLang="en-US" b="1" dirty="0" smtClean="0">
                <a:solidFill>
                  <a:srgbClr val="002060"/>
                </a:solidFill>
              </a:rPr>
              <a:t>下面的要求，在答题卡或答题纸的相应位置作答，否则该部分无分！</a:t>
            </a:r>
            <a:endParaRPr lang="en-US" altLang="zh-CN" b="1" dirty="0" smtClean="0">
              <a:solidFill>
                <a:srgbClr val="002060"/>
              </a:solidFill>
            </a:endParaRPr>
          </a:p>
          <a:p>
            <a:endParaRPr lang="en-US" altLang="zh-CN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跋涉">
  <a:themeElements>
    <a:clrScheme name="跋涉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跋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70</TotalTime>
  <Words>326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跋涉</vt:lpstr>
      <vt:lpstr>大学英语II 期末考试</vt:lpstr>
      <vt:lpstr>考试及答疑安排</vt:lpstr>
      <vt:lpstr>幻灯片 3</vt:lpstr>
      <vt:lpstr>幻灯片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大学英语I 期末考试</dc:title>
  <dc:creator>lei</dc:creator>
  <cp:lastModifiedBy>Administrator</cp:lastModifiedBy>
  <cp:revision>15</cp:revision>
  <dcterms:created xsi:type="dcterms:W3CDTF">2018-12-07T13:33:41Z</dcterms:created>
  <dcterms:modified xsi:type="dcterms:W3CDTF">2019-05-22T12:52:00Z</dcterms:modified>
</cp:coreProperties>
</file>