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66" autoAdjust="0"/>
  </p:normalViewPr>
  <p:slideViewPr>
    <p:cSldViewPr snapToGrid="0">
      <p:cViewPr varScale="1">
        <p:scale>
          <a:sx n="67" d="100"/>
          <a:sy n="67" d="100"/>
        </p:scale>
        <p:origin x="15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8CE1D-A207-4AA7-B062-664A3230D27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0D998-858E-4D6C-9578-15EDF5353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0D998-858E-4D6C-9578-15EDF53532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4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27F-B140-4DEA-B95B-7A5F4635331D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4DB-6B09-42D3-9D23-AC2BA7A0F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7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27F-B140-4DEA-B95B-7A5F4635331D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4DB-6B09-42D3-9D23-AC2BA7A0F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4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27F-B140-4DEA-B95B-7A5F4635331D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4DB-6B09-42D3-9D23-AC2BA7A0F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27F-B140-4DEA-B95B-7A5F4635331D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4DB-6B09-42D3-9D23-AC2BA7A0F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27F-B140-4DEA-B95B-7A5F4635331D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4DB-6B09-42D3-9D23-AC2BA7A0F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7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27F-B140-4DEA-B95B-7A5F4635331D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4DB-6B09-42D3-9D23-AC2BA7A0F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4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27F-B140-4DEA-B95B-7A5F4635331D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4DB-6B09-42D3-9D23-AC2BA7A0F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6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27F-B140-4DEA-B95B-7A5F4635331D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4DB-6B09-42D3-9D23-AC2BA7A0F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0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27F-B140-4DEA-B95B-7A5F4635331D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4DB-6B09-42D3-9D23-AC2BA7A0F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5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27F-B140-4DEA-B95B-7A5F4635331D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4DB-6B09-42D3-9D23-AC2BA7A0F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9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27F-B140-4DEA-B95B-7A5F4635331D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F4DB-6B09-42D3-9D23-AC2BA7A0F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4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127F-B140-4DEA-B95B-7A5F4635331D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FF4DB-6B09-42D3-9D23-AC2BA7A0F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DNAMAN</a:t>
            </a:r>
            <a:r>
              <a:rPr lang="zh-CN" altLang="en-US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软件简要介绍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530726"/>
            <a:ext cx="6858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秦子健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65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DNAMAN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加载待分析序列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DNA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序列对比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DNA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限制性核酸内切酶分析</a:t>
            </a:r>
          </a:p>
        </p:txBody>
      </p:sp>
    </p:spTree>
    <p:extLst>
      <p:ext uri="{BB962C8B-B14F-4D97-AF65-F5344CB8AC3E}">
        <p14:creationId xmlns:p14="http://schemas.microsoft.com/office/powerpoint/2010/main" val="114598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DNAMAN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DNAMAN8_Reg_setup.exe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即可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打开软件后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2" y="3015516"/>
            <a:ext cx="7388995" cy="24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加载待分析序列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3378"/>
            <a:ext cx="5687744" cy="4840533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</a:pP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可以同时打开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个序列，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Channel</a:t>
            </a:r>
          </a:p>
          <a:p>
            <a:pPr>
              <a:lnSpc>
                <a:spcPts val="2200"/>
              </a:lnSpc>
            </a:pP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选定一个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channel</a:t>
            </a:r>
          </a:p>
          <a:p>
            <a:pPr>
              <a:lnSpc>
                <a:spcPts val="2200"/>
              </a:lnSpc>
            </a:pPr>
            <a:r>
              <a:rPr lang="en-US" altLang="zh-CN" sz="19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Sequence - Load Sequence - From sequence file…</a:t>
            </a:r>
          </a:p>
          <a:p>
            <a:pPr>
              <a:lnSpc>
                <a:spcPts val="2200"/>
              </a:lnSpc>
            </a:pPr>
            <a:endParaRPr lang="en-US" altLang="zh-CN" sz="19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注：提前将序列文件后缀改为 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“.</a:t>
            </a:r>
            <a:r>
              <a:rPr lang="en-US" altLang="zh-CN" sz="19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ts val="2200"/>
              </a:lnSpc>
            </a:pP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ssDNA: single stranded DNA</a:t>
            </a:r>
          </a:p>
          <a:p>
            <a:pPr>
              <a:lnSpc>
                <a:spcPts val="2200"/>
              </a:lnSpc>
            </a:pP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dsDNA: double stranded DNA</a:t>
            </a:r>
          </a:p>
          <a:p>
            <a:pPr>
              <a:lnSpc>
                <a:spcPts val="2200"/>
              </a:lnSpc>
            </a:pP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19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kDa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1000 g/</a:t>
            </a:r>
            <a:r>
              <a:rPr lang="en-US" altLang="zh-CN" sz="19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mol</a:t>
            </a:r>
            <a:endParaRPr lang="en-US" altLang="zh-CN" sz="19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19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9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Sequence – Current Channel – Analysis Definition</a:t>
            </a:r>
          </a:p>
          <a:p>
            <a:pPr>
              <a:lnSpc>
                <a:spcPts val="2200"/>
              </a:lnSpc>
            </a:pP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Annotation: 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注释</a:t>
            </a:r>
            <a:endParaRPr lang="en-US" altLang="zh-CN" sz="19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527" y="602482"/>
            <a:ext cx="2076190" cy="5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6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DNA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986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）点阵图（移动窗口）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Sequence - Dot Matrix – Comparison</a:t>
            </a:r>
          </a:p>
          <a:p>
            <a:pPr>
              <a:lnSpc>
                <a:spcPts val="2200"/>
              </a:lnSpc>
            </a:pPr>
            <a:endParaRPr lang="en-US" altLang="zh-CN" sz="1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Channel: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确定需要对比的两个序列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Window: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窗口大小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Mismatch: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最大错配值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 – Mismatch =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相似性阈值）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Both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stran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Seq1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Seq2</a:t>
            </a:r>
            <a:r>
              <a:rPr lang="zh-CN" altLang="en-US" sz="18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的正、负链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均对比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93" y="4928434"/>
            <a:ext cx="6729413" cy="15246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144" y="1823561"/>
            <a:ext cx="4025864" cy="23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37625"/>
            <a:ext cx="7886700" cy="5839338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）双序列对比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Sequence – Alignment – Two Sequence Alignment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best alignment of dsDNA: Seq2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两条链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gap open &amp; gap extension: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空位罚分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Quick alignment: k-tuple (2 - 7)</a:t>
            </a:r>
          </a:p>
          <a:p>
            <a:pPr>
              <a:lnSpc>
                <a:spcPts val="22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被认为是相似序列的最小值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Needleman &amp;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Wunsch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alignment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856880"/>
            <a:ext cx="7219048" cy="10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48" y="5265685"/>
            <a:ext cx="5114286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2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DNA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限制性酶切位点分析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Restriction - Restriction Analysis</a:t>
            </a:r>
          </a:p>
          <a:p>
            <a:pPr>
              <a:lnSpc>
                <a:spcPts val="22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甲基化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methylation: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修饰元素，保护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DNA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免于限制性和旋内切酶的切割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dam: GATC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CCAGG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 CCTGG – C – 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DNAMANRE.enz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2524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种内切酶序列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RESTRICT.enz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种内切酶序列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Blunt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平末端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5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066757"/>
            <a:ext cx="7886700" cy="31102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2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286</Words>
  <Application>Microsoft Office PowerPoint</Application>
  <PresentationFormat>全屏显示(4:3)</PresentationFormat>
  <Paragraphs>51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Office 主题​​</vt:lpstr>
      <vt:lpstr>DNAMAN软件简要介绍</vt:lpstr>
      <vt:lpstr>内容</vt:lpstr>
      <vt:lpstr>1. DNAMAN安装</vt:lpstr>
      <vt:lpstr>2. 加载待分析序列</vt:lpstr>
      <vt:lpstr>3. DNA 序列对比</vt:lpstr>
      <vt:lpstr>PowerPoint 演示文稿</vt:lpstr>
      <vt:lpstr>4. DNA限制性酶切位点分析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秦子健</dc:creator>
  <cp:lastModifiedBy>秦子健</cp:lastModifiedBy>
  <cp:revision>15</cp:revision>
  <dcterms:created xsi:type="dcterms:W3CDTF">2016-10-16T02:31:39Z</dcterms:created>
  <dcterms:modified xsi:type="dcterms:W3CDTF">2016-10-19T13:03:25Z</dcterms:modified>
</cp:coreProperties>
</file>