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320" r:id="rId4"/>
    <p:sldId id="319" r:id="rId5"/>
    <p:sldId id="257" r:id="rId6"/>
    <p:sldId id="297" r:id="rId7"/>
    <p:sldId id="298" r:id="rId8"/>
    <p:sldId id="299" r:id="rId9"/>
    <p:sldId id="321" r:id="rId10"/>
    <p:sldId id="300" r:id="rId11"/>
    <p:sldId id="301" r:id="rId12"/>
    <p:sldId id="307" r:id="rId13"/>
    <p:sldId id="308" r:id="rId14"/>
    <p:sldId id="309" r:id="rId15"/>
    <p:sldId id="302" r:id="rId16"/>
    <p:sldId id="303" r:id="rId17"/>
    <p:sldId id="304" r:id="rId18"/>
    <p:sldId id="305" r:id="rId19"/>
    <p:sldId id="306" r:id="rId20"/>
    <p:sldId id="310" r:id="rId21"/>
    <p:sldId id="311" r:id="rId22"/>
    <p:sldId id="312" r:id="rId23"/>
    <p:sldId id="315" r:id="rId24"/>
    <p:sldId id="316" r:id="rId25"/>
    <p:sldId id="313" r:id="rId26"/>
    <p:sldId id="314" r:id="rId27"/>
    <p:sldId id="317" r:id="rId28"/>
    <p:sldId id="318" r:id="rId29"/>
    <p:sldId id="322" r:id="rId30"/>
    <p:sldId id="323" r:id="rId31"/>
    <p:sldId id="273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993300"/>
    <a:srgbClr val="0000FF"/>
    <a:srgbClr val="CC6600"/>
    <a:srgbClr val="66FF33"/>
    <a:srgbClr val="006600"/>
    <a:srgbClr val="00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9924"/>
    <p:restoredTop sz="90929"/>
  </p:normalViewPr>
  <p:slideViewPr>
    <p:cSldViewPr showGuides="1">
      <p:cViewPr varScale="1">
        <p:scale>
          <a:sx n="71" d="100"/>
          <a:sy n="71" d="100"/>
        </p:scale>
        <p:origin x="-1818" y="-96"/>
      </p:cViewPr>
      <p:guideLst>
        <p:guide orient="horz" pos="1036"/>
        <p:guide pos="4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77.wmf"/><Relationship Id="rId7" Type="http://schemas.openxmlformats.org/officeDocument/2006/relationships/image" Target="../media/image87.wmf"/><Relationship Id="rId6" Type="http://schemas.openxmlformats.org/officeDocument/2006/relationships/image" Target="../media/image7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0" Type="http://schemas.openxmlformats.org/officeDocument/2006/relationships/image" Target="../media/image76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3" Type="http://schemas.openxmlformats.org/officeDocument/2006/relationships/image" Target="../media/image121.wmf"/><Relationship Id="rId12" Type="http://schemas.openxmlformats.org/officeDocument/2006/relationships/image" Target="../media/image120.wmf"/><Relationship Id="rId11" Type="http://schemas.openxmlformats.org/officeDocument/2006/relationships/image" Target="../media/image119.wmf"/><Relationship Id="rId10" Type="http://schemas.openxmlformats.org/officeDocument/2006/relationships/image" Target="../media/image118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1" Type="http://schemas.openxmlformats.org/officeDocument/2006/relationships/image" Target="../media/image132.wmf"/><Relationship Id="rId10" Type="http://schemas.openxmlformats.org/officeDocument/2006/relationships/image" Target="../media/image131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1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41.wmf"/><Relationship Id="rId2" Type="http://schemas.openxmlformats.org/officeDocument/2006/relationships/image" Target="../media/image115.wmf"/><Relationship Id="rId1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53.wmf"/><Relationship Id="rId2" Type="http://schemas.openxmlformats.org/officeDocument/2006/relationships/image" Target="../media/image64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57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9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6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90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6.wmf"/><Relationship Id="rId2" Type="http://schemas.openxmlformats.org/officeDocument/2006/relationships/image" Target="../media/image82.wmf"/><Relationship Id="rId19" Type="http://schemas.openxmlformats.org/officeDocument/2006/relationships/oleObject" Target="../embeddings/oleObject98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97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04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1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1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21.w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19.w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18.wmf"/><Relationship Id="rId2" Type="http://schemas.openxmlformats.org/officeDocument/2006/relationships/image" Target="../media/image109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17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2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34.bin"/><Relationship Id="rId24" Type="http://schemas.openxmlformats.org/officeDocument/2006/relationships/vmlDrawing" Target="../drawings/vmlDrawing2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2.w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31.wmf"/><Relationship Id="rId2" Type="http://schemas.openxmlformats.org/officeDocument/2006/relationships/image" Target="../media/image122.w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30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29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3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3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4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40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5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9.bin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5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51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6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56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7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79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1.wmf"/><Relationship Id="rId21" Type="http://schemas.openxmlformats.org/officeDocument/2006/relationships/oleObject" Target="../embeddings/oleObject188.bin"/><Relationship Id="rId20" Type="http://schemas.openxmlformats.org/officeDocument/2006/relationships/image" Target="../media/image170.wmf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7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72.wmf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78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80.wmf"/><Relationship Id="rId1" Type="http://schemas.openxmlformats.org/officeDocument/2006/relationships/oleObject" Target="../embeddings/oleObject19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hyperlink" Target="D8_4&#22797;&#21512;&#27714;&#23548;.ppt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0" Type="http://schemas.openxmlformats.org/officeDocument/2006/relationships/vmlDrawing" Target="../drawings/vmlDrawing4.vml"/><Relationship Id="rId3" Type="http://schemas.openxmlformats.org/officeDocument/2006/relationships/image" Target="../media/image5.jpeg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9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5.wmf"/><Relationship Id="rId2" Type="http://schemas.openxmlformats.org/officeDocument/2006/relationships/image" Target="../media/image4.jpeg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8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7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41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4800" dirty="0">
              <a:ea typeface="楷体_GB2312" pitchFamily="49" charset="-122"/>
            </a:endParaRPr>
          </a:p>
        </p:txBody>
      </p:sp>
      <p:graphicFrame>
        <p:nvGraphicFramePr>
          <p:cNvPr id="2051" name="Object 42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390900" imgH="3409950" progId="Paint.Picture">
                  <p:embed/>
                </p:oleObj>
              </mc:Choice>
              <mc:Fallback>
                <p:oleObj name="" r:id="rId1" imgW="3390900" imgH="340995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2"/>
          <p:cNvSpPr>
            <a:spLocks noGrp="1"/>
          </p:cNvSpPr>
          <p:nvPr>
            <p:ph type="title"/>
          </p:nvPr>
        </p:nvSpPr>
        <p:spPr>
          <a:xfrm>
            <a:off x="1743075" y="2773680"/>
            <a:ext cx="6266180" cy="838200"/>
          </a:xfrm>
          <a:ln w="76200"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en-US" altLang="zh-CN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第六章  </a:t>
            </a: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参数估计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64" name="Picture 17" descr="F:\My Documents\数学资源库\机动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Text Box 18"/>
          <p:cNvSpPr txBox="1"/>
          <p:nvPr/>
        </p:nvSpPr>
        <p:spPr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66" name="Picture 19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Picture 20" descr="F:\My Documents\数学资源库\目录.jp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" name="Picture 21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9" name="Picture 22" descr="F:\My Documents\数学资源库\退出.jp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70" name="Picture 23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660" y="691833"/>
          <a:ext cx="614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6146800" imgH="444500" progId="Equation.KSEE3">
                  <p:embed/>
                </p:oleObj>
              </mc:Choice>
              <mc:Fallback>
                <p:oleObj name="" r:id="rId1" imgW="61468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" y="691833"/>
                        <a:ext cx="6146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5510" y="1394778"/>
          <a:ext cx="32131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3213100" imgH="2794000" progId="Equation.KSEE3">
                  <p:embed/>
                </p:oleObj>
              </mc:Choice>
              <mc:Fallback>
                <p:oleObj name="" r:id="rId3" imgW="3213100" imgH="27940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5510" y="1394778"/>
                        <a:ext cx="321310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660" y="4362133"/>
          <a:ext cx="650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6502400" imgH="660400" progId="Equation.KSEE3">
                  <p:embed/>
                </p:oleObj>
              </mc:Choice>
              <mc:Fallback>
                <p:oleObj name="" r:id="rId5" imgW="6502400" imgH="6604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" y="4362133"/>
                        <a:ext cx="6502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51"/>
          <p:cNvSpPr/>
          <p:nvPr/>
        </p:nvSpPr>
        <p:spPr>
          <a:xfrm>
            <a:off x="1577340" y="2766060"/>
            <a:ext cx="5838825" cy="81470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51"/>
          <p:cNvSpPr/>
          <p:nvPr/>
        </p:nvSpPr>
        <p:spPr>
          <a:xfrm>
            <a:off x="2108200" y="1228725"/>
            <a:ext cx="4456430" cy="69596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4430" y="586423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10200" imgH="457200" progId="Equation.KSEE3">
                  <p:embed/>
                </p:oleObj>
              </mc:Choice>
              <mc:Fallback>
                <p:oleObj name="" r:id="rId1" imgW="5410200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4430" y="586423"/>
                        <a:ext cx="5410200" cy="457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2426" y="586740"/>
          <a:ext cx="17907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790700" imgH="405765" progId="Equation.KSEE3">
                  <p:embed/>
                </p:oleObj>
              </mc:Choice>
              <mc:Fallback>
                <p:oleObj name="" r:id="rId3" imgW="1790700" imgH="4057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2426" y="586740"/>
                        <a:ext cx="17907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7740" y="1396048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4114800" imgH="431800" progId="Equation.KSEE3">
                  <p:embed/>
                </p:oleObj>
              </mc:Choice>
              <mc:Fallback>
                <p:oleObj name="" r:id="rId5" imgW="4114800" imgH="4318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7740" y="1396048"/>
                        <a:ext cx="411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310" y="2081213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4165600" imgH="457200" progId="Equation.KSEE3">
                  <p:embed/>
                </p:oleObj>
              </mc:Choice>
              <mc:Fallback>
                <p:oleObj name="" r:id="rId7" imgW="4165600" imgH="457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310" y="2081213"/>
                        <a:ext cx="416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7700" y="2598103"/>
          <a:ext cx="530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5308600" imgH="1028700" progId="Equation.KSEE3">
                  <p:embed/>
                </p:oleObj>
              </mc:Choice>
              <mc:Fallback>
                <p:oleObj name="" r:id="rId9" imgW="5308600" imgH="10287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7700" y="2598103"/>
                        <a:ext cx="53086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7275" y="2081213"/>
          <a:ext cx="326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3263900" imgH="393700" progId="Equation.KSEE3">
                  <p:embed/>
                </p:oleObj>
              </mc:Choice>
              <mc:Fallback>
                <p:oleObj name="" r:id="rId11" imgW="3263900" imgH="3937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7275" y="2081213"/>
                        <a:ext cx="326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993" y="3792538"/>
          <a:ext cx="42919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4291965" imgH="457200" progId="Equation.KSEE3">
                  <p:embed/>
                </p:oleObj>
              </mc:Choice>
              <mc:Fallback>
                <p:oleObj name="" r:id="rId13" imgW="4291965" imgH="4572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993" y="3792538"/>
                        <a:ext cx="429196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6190" y="4337368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5" imgW="1803400" imgH="393700" progId="Equation.KSEE3">
                  <p:embed/>
                </p:oleObj>
              </mc:Choice>
              <mc:Fallback>
                <p:oleObj name="" r:id="rId15" imgW="1803400" imgH="393700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6190" y="4337368"/>
                        <a:ext cx="180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7970" y="4828223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7" imgW="1816100" imgH="965200" progId="Equation.KSEE3">
                  <p:embed/>
                </p:oleObj>
              </mc:Choice>
              <mc:Fallback>
                <p:oleObj name="" r:id="rId17" imgW="1816100" imgH="965200" progId="Equation.KSEE3">
                  <p:embed/>
                  <p:pic>
                    <p:nvPicPr>
                      <p:cNvPr id="0" name="图片 4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7970" y="4828223"/>
                        <a:ext cx="1816100" cy="965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843" y="5872163"/>
          <a:ext cx="46602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9" imgW="4660265" imgH="457200" progId="Equation.KSEE3">
                  <p:embed/>
                </p:oleObj>
              </mc:Choice>
              <mc:Fallback>
                <p:oleObj name="" r:id="rId19" imgW="4660265" imgH="457200" progId="Equation.KSEE3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0843" y="5872163"/>
                        <a:ext cx="466026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1425" y="5872480"/>
          <a:ext cx="24257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21" imgW="2425700" imgH="405765" progId="Equation.KSEE3">
                  <p:embed/>
                </p:oleObj>
              </mc:Choice>
              <mc:Fallback>
                <p:oleObj name="" r:id="rId21" imgW="2425700" imgH="405765" progId="Equation.KSEE3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51425" y="5872480"/>
                        <a:ext cx="24257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44220" y="586740"/>
            <a:ext cx="4102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●</a:t>
            </a:r>
            <a:endParaRPr lang="zh-CN" altLang="en-US" sz="28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955" y="639128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997200" imgH="393700" progId="Equation.KSEE3">
                  <p:embed/>
                </p:oleObj>
              </mc:Choice>
              <mc:Fallback>
                <p:oleObj name="" r:id="rId1" imgW="29972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955" y="639128"/>
                        <a:ext cx="2997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2670" y="1215708"/>
          <a:ext cx="3175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3175000" imgH="2082800" progId="Equation.KSEE3">
                  <p:embed/>
                </p:oleObj>
              </mc:Choice>
              <mc:Fallback>
                <p:oleObj name="" r:id="rId3" imgW="3175000" imgH="2082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670" y="1215708"/>
                        <a:ext cx="31750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955" y="346233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2514600" imgH="381000" progId="Equation.KSEE3">
                  <p:embed/>
                </p:oleObj>
              </mc:Choice>
              <mc:Fallback>
                <p:oleObj name="" r:id="rId5" imgW="2514600" imgH="3810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955" y="3462338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3640" y="3948748"/>
          <a:ext cx="3225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3225800" imgH="2082800" progId="Equation.KSEE3">
                  <p:embed/>
                </p:oleObj>
              </mc:Choice>
              <mc:Fallback>
                <p:oleObj name="" r:id="rId7" imgW="3225800" imgH="2082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3640" y="3948748"/>
                        <a:ext cx="32258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660" y="691833"/>
          <a:ext cx="614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6146800" imgH="444500" progId="Equation.KSEE3">
                  <p:embed/>
                </p:oleObj>
              </mc:Choice>
              <mc:Fallback>
                <p:oleObj name="" r:id="rId1" imgW="61468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" y="691833"/>
                        <a:ext cx="6146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5510" y="1394778"/>
          <a:ext cx="32131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3213100" imgH="2794000" progId="Equation.KSEE3">
                  <p:embed/>
                </p:oleObj>
              </mc:Choice>
              <mc:Fallback>
                <p:oleObj name="" r:id="rId3" imgW="3213100" imgH="27940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5510" y="1394778"/>
                        <a:ext cx="321310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660" y="4362133"/>
          <a:ext cx="650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6502400" imgH="660400" progId="Equation.KSEE3">
                  <p:embed/>
                </p:oleObj>
              </mc:Choice>
              <mc:Fallback>
                <p:oleObj name="" r:id="rId5" imgW="6502400" imgH="6604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" y="4362133"/>
                        <a:ext cx="6502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51"/>
          <p:cNvSpPr/>
          <p:nvPr/>
        </p:nvSpPr>
        <p:spPr>
          <a:xfrm>
            <a:off x="435610" y="484505"/>
            <a:ext cx="7721600" cy="128778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544830" y="589280"/>
            <a:ext cx="86550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1900" y="626428"/>
          <a:ext cx="668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6680200" imgH="419100" progId="Equation.KSEE3">
                  <p:embed/>
                </p:oleObj>
              </mc:Choice>
              <mc:Fallback>
                <p:oleObj name="" r:id="rId1" imgW="6680200" imgH="4191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1900" y="626428"/>
                        <a:ext cx="6680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1225868"/>
          <a:ext cx="439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4394200" imgH="444500" progId="Equation.KSEE3">
                  <p:embed/>
                </p:oleObj>
              </mc:Choice>
              <mc:Fallback>
                <p:oleObj name="" r:id="rId3" imgW="4394200" imgH="4445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830" y="1225868"/>
                        <a:ext cx="4394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9030" y="1226185"/>
          <a:ext cx="30353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3035300" imgH="405765" progId="Equation.KSEE3">
                  <p:embed/>
                </p:oleObj>
              </mc:Choice>
              <mc:Fallback>
                <p:oleObj name="" r:id="rId5" imgW="3035300" imgH="405765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030" y="1226185"/>
                        <a:ext cx="30353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/>
          <p:nvPr/>
        </p:nvSpPr>
        <p:spPr>
          <a:xfrm>
            <a:off x="544830" y="1931670"/>
            <a:ext cx="57594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0458" y="1931353"/>
          <a:ext cx="39744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3974465" imgH="381000" progId="Equation.KSEE3">
                  <p:embed/>
                </p:oleObj>
              </mc:Choice>
              <mc:Fallback>
                <p:oleObj name="" r:id="rId7" imgW="3974465" imgH="3810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0458" y="1931353"/>
                        <a:ext cx="397446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400" y="2476183"/>
          <a:ext cx="7569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9" imgW="7569200" imgH="1905000" progId="Equation.KSEE3">
                  <p:embed/>
                </p:oleObj>
              </mc:Choice>
              <mc:Fallback>
                <p:oleObj name="" r:id="rId9" imgW="7569200" imgH="19050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400" y="2476183"/>
                        <a:ext cx="756920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0710" y="4801553"/>
          <a:ext cx="7048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7048500" imgH="1193800" progId="Equation.KSEE3">
                  <p:embed/>
                </p:oleObj>
              </mc:Choice>
              <mc:Fallback>
                <p:oleObj name="" r:id="rId11" imgW="7048500" imgH="1193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0710" y="4801553"/>
                        <a:ext cx="70485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610" y="5201603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13" imgW="1435100" imgH="393700" progId="Equation.KSEE3">
                  <p:embed/>
                </p:oleObj>
              </mc:Choice>
              <mc:Fallback>
                <p:oleObj name="" r:id="rId13" imgW="1435100" imgH="393700" progId="Equation.KSEE3">
                  <p:embed/>
                  <p:pic>
                    <p:nvPicPr>
                      <p:cNvPr id="0" name="图片 7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610" y="5201603"/>
                        <a:ext cx="143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 build="p"/>
      <p:bldP spid="1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910" y="2272348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3670300" imgH="444500" progId="Equation.KSEE3">
                  <p:embed/>
                </p:oleObj>
              </mc:Choice>
              <mc:Fallback>
                <p:oleObj name="" r:id="rId1" imgW="3670300" imgH="4445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910" y="2272348"/>
                        <a:ext cx="3670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910" y="710883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2514600" imgH="381000" progId="Equation.KSEE3">
                  <p:embed/>
                </p:oleObj>
              </mc:Choice>
              <mc:Fallback>
                <p:oleObj name="" r:id="rId3" imgW="2514600" imgH="3810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910" y="710883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0135" y="1339533"/>
          <a:ext cx="629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5" imgW="6299200" imgH="596900" progId="Equation.KSEE3">
                  <p:embed/>
                </p:oleObj>
              </mc:Choice>
              <mc:Fallback>
                <p:oleObj name="" r:id="rId5" imgW="6299200" imgH="5969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135" y="1339533"/>
                        <a:ext cx="62992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630" y="2895283"/>
          <a:ext cx="631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6311900" imgH="1066800" progId="Equation.KSEE3">
                  <p:embed/>
                </p:oleObj>
              </mc:Choice>
              <mc:Fallback>
                <p:oleObj name="" r:id="rId7" imgW="6311900" imgH="10668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630" y="2895283"/>
                        <a:ext cx="63119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630" y="4233228"/>
          <a:ext cx="631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6311900" imgH="1066800" progId="Equation.KSEE3">
                  <p:embed/>
                </p:oleObj>
              </mc:Choice>
              <mc:Fallback>
                <p:oleObj name="" r:id="rId9" imgW="6311900" imgH="10668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6630" y="4233228"/>
                        <a:ext cx="63119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910" y="5407978"/>
          <a:ext cx="3886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11" imgW="3886200" imgH="622300" progId="Equation.KSEE3">
                  <p:embed/>
                </p:oleObj>
              </mc:Choice>
              <mc:Fallback>
                <p:oleObj name="" r:id="rId11" imgW="3886200" imgH="622300" progId="Equation.KSEE3">
                  <p:embed/>
                  <p:pic>
                    <p:nvPicPr>
                      <p:cNvPr id="0" name="图片 81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910" y="5407978"/>
                        <a:ext cx="3886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51"/>
          <p:cNvSpPr/>
          <p:nvPr/>
        </p:nvSpPr>
        <p:spPr>
          <a:xfrm>
            <a:off x="411480" y="484505"/>
            <a:ext cx="8312785" cy="177482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544830" y="589280"/>
            <a:ext cx="86550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4288" y="588963"/>
          <a:ext cx="520636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5206365" imgH="469900" progId="Equation.KSEE3">
                  <p:embed/>
                </p:oleObj>
              </mc:Choice>
              <mc:Fallback>
                <p:oleObj name="" r:id="rId1" imgW="5206365" imgH="4699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4288" y="588963"/>
                        <a:ext cx="520636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7655" y="588963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1765300" imgH="431800" progId="Equation.KSEE3">
                  <p:embed/>
                </p:oleObj>
              </mc:Choice>
              <mc:Fallback>
                <p:oleObj name="" r:id="rId3" imgW="1765300" imgH="4318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7655" y="588963"/>
                        <a:ext cx="1765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890" y="1175703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5" imgW="2222500" imgH="469900" progId="Equation.KSEE3">
                  <p:embed/>
                </p:oleObj>
              </mc:Choice>
              <mc:Fallback>
                <p:oleObj name="" r:id="rId5" imgW="2222500" imgH="4699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890" y="1175703"/>
                        <a:ext cx="2222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6390" y="1201103"/>
          <a:ext cx="574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7" imgW="5740400" imgH="444500" progId="Equation.KSEE3">
                  <p:embed/>
                </p:oleObj>
              </mc:Choice>
              <mc:Fallback>
                <p:oleObj name="" r:id="rId7" imgW="5740400" imgH="444500" progId="Equation.KSEE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6390" y="1201103"/>
                        <a:ext cx="5740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890" y="1789113"/>
          <a:ext cx="326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" r:id="rId9" imgW="3263900" imgH="469900" progId="Equation.KSEE3">
                  <p:embed/>
                </p:oleObj>
              </mc:Choice>
              <mc:Fallback>
                <p:oleObj name="" r:id="rId9" imgW="3263900" imgH="469900" progId="Equation.KSEE3">
                  <p:embed/>
                  <p:pic>
                    <p:nvPicPr>
                      <p:cNvPr id="0" name="图片 9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890" y="1789113"/>
                        <a:ext cx="3263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/>
          <p:nvPr/>
        </p:nvSpPr>
        <p:spPr>
          <a:xfrm>
            <a:off x="387350" y="2458085"/>
            <a:ext cx="57594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978" y="2457768"/>
          <a:ext cx="39744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11" imgW="3974465" imgH="381000" progId="Equation.KSEE3">
                  <p:embed/>
                </p:oleObj>
              </mc:Choice>
              <mc:Fallback>
                <p:oleObj name="" r:id="rId11" imgW="3974465" imgH="3810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978" y="2457768"/>
                        <a:ext cx="397446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1855" y="3042286"/>
          <a:ext cx="7086600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3" imgW="7086600" imgH="1091565" progId="Equation.KSEE3">
                  <p:embed/>
                </p:oleObj>
              </mc:Choice>
              <mc:Fallback>
                <p:oleObj name="" r:id="rId13" imgW="7086600" imgH="10915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1855" y="3042286"/>
                        <a:ext cx="7086600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422560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5" imgW="2514600" imgH="381000" progId="Equation.KSEE3">
                  <p:embed/>
                </p:oleObj>
              </mc:Choice>
              <mc:Fallback>
                <p:oleObj name="" r:id="rId15" imgW="2514600" imgH="3810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4830" y="4225608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4050" y="4760278"/>
          <a:ext cx="316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" r:id="rId17" imgW="3162300" imgH="495300" progId="Equation.KSEE3">
                  <p:embed/>
                </p:oleObj>
              </mc:Choice>
              <mc:Fallback>
                <p:oleObj name="" r:id="rId17" imgW="3162300" imgH="495300" progId="Equation.KSEE3">
                  <p:embed/>
                  <p:pic>
                    <p:nvPicPr>
                      <p:cNvPr id="0" name="图片 92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24050" y="4760278"/>
                        <a:ext cx="3162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5458143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9" imgW="3670300" imgH="444500" progId="Equation.KSEE3">
                  <p:embed/>
                </p:oleObj>
              </mc:Choice>
              <mc:Fallback>
                <p:oleObj name="" r:id="rId19" imgW="3670300" imgH="4445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4830" y="5458143"/>
                        <a:ext cx="3670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9" grpId="0" bldLvl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51"/>
          <p:cNvSpPr/>
          <p:nvPr/>
        </p:nvSpPr>
        <p:spPr>
          <a:xfrm>
            <a:off x="411480" y="484505"/>
            <a:ext cx="8181975" cy="216916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219200" y="638175"/>
          <a:ext cx="167767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701800" imgH="660400" progId="Equation.DSMT4">
                  <p:embed/>
                </p:oleObj>
              </mc:Choice>
              <mc:Fallback>
                <p:oleObj name="" r:id="rId1" imgW="1701800" imgH="6604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638175"/>
                        <a:ext cx="167767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136650" y="1565910"/>
          <a:ext cx="6151245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172200" imgH="990600" progId="Equation.DSMT4">
                  <p:embed/>
                </p:oleObj>
              </mc:Choice>
              <mc:Fallback>
                <p:oleObj name="" r:id="rId3" imgW="6172200" imgH="990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650" y="1565910"/>
                        <a:ext cx="6151245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760" y="3416300"/>
          <a:ext cx="2946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5" imgW="2946400" imgH="405765" progId="Equation.KSEE3">
                  <p:embed/>
                </p:oleObj>
              </mc:Choice>
              <mc:Fallback>
                <p:oleObj name="" r:id="rId5" imgW="2946400" imgH="405765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" y="3416300"/>
                        <a:ext cx="2946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019810" y="2983865"/>
          <a:ext cx="710501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7124700" imgH="405765" progId="Equation.DSMT4">
                  <p:embed/>
                </p:oleObj>
              </mc:Choice>
              <mc:Fallback>
                <p:oleObj name="" r:id="rId7" imgW="7124700" imgH="405765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9810" y="2983865"/>
                        <a:ext cx="7105015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/>
          <p:nvPr/>
        </p:nvSpPr>
        <p:spPr>
          <a:xfrm>
            <a:off x="411480" y="2922270"/>
            <a:ext cx="86550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注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/>
        </p:nvSpPr>
        <p:spPr>
          <a:xfrm>
            <a:off x="391160" y="451485"/>
            <a:ext cx="3390900" cy="4775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eaLnBrk="1" hangingPunct="1"/>
            <a:r>
              <a:rPr lang="zh-CN" altLang="en-US" sz="3200" b="1" dirty="0">
                <a:ea typeface="楷体_GB2312" pitchFamily="49" charset="-122"/>
              </a:rPr>
              <a:t>三</a:t>
            </a:r>
            <a:r>
              <a:rPr lang="en-US" altLang="zh-CN" sz="3200" b="1" dirty="0">
                <a:ea typeface="楷体_GB2312" pitchFamily="49" charset="-122"/>
              </a:rPr>
              <a:t>. </a:t>
            </a:r>
            <a:r>
              <a:rPr lang="zh-CN" altLang="en-US" sz="3200" b="1" dirty="0">
                <a:ea typeface="楷体_GB2312" pitchFamily="49" charset="-122"/>
              </a:rPr>
              <a:t>极大似然计法 </a:t>
            </a:r>
            <a:r>
              <a:rPr lang="zh-CN" altLang="en-US" sz="3200" dirty="0">
                <a:ea typeface="楷体_GB2312" pitchFamily="49" charset="-122"/>
              </a:rPr>
              <a:t> </a:t>
            </a:r>
            <a:endParaRPr lang="zh-CN" altLang="en-US" sz="32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470" y="1244283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34000" imgH="457200" progId="Equation.KSEE3">
                  <p:embed/>
                </p:oleObj>
              </mc:Choice>
              <mc:Fallback>
                <p:oleObj name="" r:id="rId1" imgW="5334000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470" y="1244283"/>
                        <a:ext cx="5334000" cy="457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1160" y="1244600"/>
            <a:ext cx="4102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●</a:t>
            </a:r>
            <a:endParaRPr lang="zh-CN" altLang="en-US" sz="28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3020" y="1244600"/>
          <a:ext cx="2387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3" imgW="2387600" imgH="405765" progId="Equation.KSEE3">
                  <p:embed/>
                </p:oleObj>
              </mc:Choice>
              <mc:Fallback>
                <p:oleObj name="" r:id="rId3" imgW="2387600" imgH="405765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3020" y="1244600"/>
                        <a:ext cx="2387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8405" y="1902143"/>
          <a:ext cx="394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5" imgW="3949700" imgH="393700" progId="Equation.KSEE3">
                  <p:embed/>
                </p:oleObj>
              </mc:Choice>
              <mc:Fallback>
                <p:oleObj name="" r:id="rId5" imgW="3949700" imgH="3937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405" y="1902143"/>
                        <a:ext cx="394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160" y="2428558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7" imgW="2171700" imgH="393700" progId="Equation.KSEE3">
                  <p:embed/>
                </p:oleObj>
              </mc:Choice>
              <mc:Fallback>
                <p:oleObj name="" r:id="rId7" imgW="2171700" imgH="393700" progId="Equation.KSEE3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160" y="2428558"/>
                        <a:ext cx="2171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5410" y="2428558"/>
          <a:ext cx="553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9" imgW="5537200" imgH="419100" progId="Equation.KSEE3">
                  <p:embed/>
                </p:oleObj>
              </mc:Choice>
              <mc:Fallback>
                <p:oleObj name="" r:id="rId9" imgW="5537200" imgH="419100" progId="Equation.KSEE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5410" y="2428558"/>
                        <a:ext cx="5537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1370" y="2963228"/>
          <a:ext cx="506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" r:id="rId11" imgW="5067300" imgH="457200" progId="Equation.KSEE3">
                  <p:embed/>
                </p:oleObj>
              </mc:Choice>
              <mc:Fallback>
                <p:oleObj name="" r:id="rId11" imgW="5067300" imgH="457200" progId="Equation.KSEE3">
                  <p:embed/>
                  <p:pic>
                    <p:nvPicPr>
                      <p:cNvPr id="0" name="图片 112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1370" y="2963228"/>
                        <a:ext cx="5067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2060" y="3420428"/>
          <a:ext cx="1574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" r:id="rId13" imgW="1574800" imgH="965200" progId="Equation.KSEE3">
                  <p:embed/>
                </p:oleObj>
              </mc:Choice>
              <mc:Fallback>
                <p:oleObj name="" r:id="rId13" imgW="1574800" imgH="965200" progId="Equation.KSEE3">
                  <p:embed/>
                  <p:pic>
                    <p:nvPicPr>
                      <p:cNvPr id="0" name="图片 112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82060" y="3420428"/>
                        <a:ext cx="15748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160" y="4385945"/>
          <a:ext cx="1447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" r:id="rId15" imgW="1447800" imgH="405765" progId="Equation.KSEE3">
                  <p:embed/>
                </p:oleObj>
              </mc:Choice>
              <mc:Fallback>
                <p:oleObj name="" r:id="rId15" imgW="1447800" imgH="405765" progId="Equation.KSEE3">
                  <p:embed/>
                  <p:pic>
                    <p:nvPicPr>
                      <p:cNvPr id="0" name="图片 112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1160" y="4385945"/>
                        <a:ext cx="14478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5793" y="4791393"/>
          <a:ext cx="534606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5346065" imgH="965200" progId="Equation.KSEE3">
                  <p:embed/>
                </p:oleObj>
              </mc:Choice>
              <mc:Fallback>
                <p:oleObj name="" r:id="rId17" imgW="5346065" imgH="965200" progId="Equation.KSEE3">
                  <p:embed/>
                  <p:pic>
                    <p:nvPicPr>
                      <p:cNvPr id="0" name="图片 1126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5793" y="4791393"/>
                        <a:ext cx="534606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3348355" y="5490210"/>
            <a:ext cx="1597025" cy="266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下箭头 13"/>
          <p:cNvSpPr/>
          <p:nvPr/>
        </p:nvSpPr>
        <p:spPr>
          <a:xfrm>
            <a:off x="4109085" y="5490210"/>
            <a:ext cx="75565" cy="28765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5235" y="5777865"/>
          <a:ext cx="723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" r:id="rId19" imgW="723900" imgH="405765" progId="Equation.KSEE3">
                  <p:embed/>
                </p:oleObj>
              </mc:Choice>
              <mc:Fallback>
                <p:oleObj name="" r:id="rId19" imgW="723900" imgH="405765" progId="Equation.KSEE3">
                  <p:embed/>
                  <p:pic>
                    <p:nvPicPr>
                      <p:cNvPr id="0" name="图片 112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85235" y="5777865"/>
                        <a:ext cx="7239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>
          <a:xfrm>
            <a:off x="4945380" y="4986020"/>
            <a:ext cx="281940" cy="5765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048885" y="5562600"/>
            <a:ext cx="75565" cy="28765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3770" y="5850255"/>
          <a:ext cx="1447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" r:id="rId21" imgW="1447800" imgH="405765" progId="Equation.KSEE3">
                  <p:embed/>
                </p:oleObj>
              </mc:Choice>
              <mc:Fallback>
                <p:oleObj name="" r:id="rId21" imgW="1447800" imgH="405765" progId="Equation.KSEE3">
                  <p:embed/>
                  <p:pic>
                    <p:nvPicPr>
                      <p:cNvPr id="0" name="图片 112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63770" y="5850255"/>
                        <a:ext cx="14478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51"/>
          <p:cNvSpPr/>
          <p:nvPr/>
        </p:nvSpPr>
        <p:spPr>
          <a:xfrm>
            <a:off x="1480820" y="2806065"/>
            <a:ext cx="5932170" cy="109791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533" y="644843"/>
          <a:ext cx="534606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" r:id="rId1" imgW="5346065" imgH="965200" progId="Equation.KSEE3">
                  <p:embed/>
                </p:oleObj>
              </mc:Choice>
              <mc:Fallback>
                <p:oleObj name="" r:id="rId1" imgW="5346065" imgH="965200" progId="Equation.KSEE3">
                  <p:embed/>
                  <p:pic>
                    <p:nvPicPr>
                      <p:cNvPr id="0" name="图片 11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533" y="644843"/>
                        <a:ext cx="5346065" cy="965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>
          <a:xfrm>
            <a:off x="4211955" y="1628775"/>
            <a:ext cx="288290" cy="3600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5150" y="1988503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3" imgW="5041900" imgH="457200" progId="Equation.KSEE3">
                  <p:embed/>
                </p:oleObj>
              </mc:Choice>
              <mc:Fallback>
                <p:oleObj name="" r:id="rId3" imgW="5041900" imgH="4572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988503"/>
                        <a:ext cx="5041900" cy="457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>
          <a:xfrm>
            <a:off x="4211955" y="2446020"/>
            <a:ext cx="288290" cy="3600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8050" y="2909888"/>
          <a:ext cx="478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5" imgW="4787900" imgH="444500" progId="Equation.KSEE3">
                  <p:embed/>
                </p:oleObj>
              </mc:Choice>
              <mc:Fallback>
                <p:oleObj name="" r:id="rId5" imgW="4787900" imgH="444500" progId="Equation.KSEE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8050" y="2909888"/>
                        <a:ext cx="4787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8050" y="3354388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7" imgW="4686300" imgH="444500" progId="Equation.KSEE3">
                  <p:embed/>
                </p:oleObj>
              </mc:Choice>
              <mc:Fallback>
                <p:oleObj name="" r:id="rId7" imgW="4686300" imgH="444500" progId="Equation.KSEE3">
                  <p:embed/>
                  <p:pic>
                    <p:nvPicPr>
                      <p:cNvPr id="0" name="图片 122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8050" y="3354388"/>
                        <a:ext cx="4686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4211955" y="3903980"/>
            <a:ext cx="288290" cy="3600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4650" y="4263708"/>
          <a:ext cx="585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9" imgW="5854700" imgH="457200" progId="Equation.KSEE3">
                  <p:embed/>
                </p:oleObj>
              </mc:Choice>
              <mc:Fallback>
                <p:oleObj name="" r:id="rId9" imgW="5854700" imgH="457200" progId="Equation.KSEE3">
                  <p:embed/>
                  <p:pic>
                    <p:nvPicPr>
                      <p:cNvPr id="0" name="图片 122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4650" y="4263708"/>
                        <a:ext cx="5854700" cy="457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211955" y="4721225"/>
            <a:ext cx="288290" cy="3600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2450" y="5081270"/>
          <a:ext cx="2857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" r:id="rId11" imgW="2857500" imgH="405765" progId="Equation.KSEE3">
                  <p:embed/>
                </p:oleObj>
              </mc:Choice>
              <mc:Fallback>
                <p:oleObj name="" r:id="rId11" imgW="2857500" imgH="405765" progId="Equation.KSEE3">
                  <p:embed/>
                  <p:pic>
                    <p:nvPicPr>
                      <p:cNvPr id="0" name="图片 122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2450" y="5081270"/>
                        <a:ext cx="28575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ldLvl="0" animBg="1"/>
      <p:bldP spid="9" grpId="0" bldLvl="0" animBg="1"/>
      <p:bldP spid="7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160" y="699135"/>
          <a:ext cx="5765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1" imgW="5765800" imgH="405765" progId="Equation.KSEE3">
                  <p:embed/>
                </p:oleObj>
              </mc:Choice>
              <mc:Fallback>
                <p:oleObj name="" r:id="rId1" imgW="5765800" imgH="405765" progId="Equation.KSEE3">
                  <p:embed/>
                  <p:pic>
                    <p:nvPicPr>
                      <p:cNvPr id="0" name="图片 204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" y="699135"/>
                        <a:ext cx="57658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6355" y="698818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" r:id="rId3" imgW="2222500" imgH="419100" progId="Equation.KSEE3">
                  <p:embed/>
                </p:oleObj>
              </mc:Choice>
              <mc:Fallback>
                <p:oleObj name="" r:id="rId3" imgW="2222500" imgH="419100" progId="Equation.KSEE3">
                  <p:embed/>
                  <p:pic>
                    <p:nvPicPr>
                      <p:cNvPr id="0" name="图片 20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6355" y="698818"/>
                        <a:ext cx="2222500" cy="4191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160" y="1231583"/>
          <a:ext cx="458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" r:id="rId5" imgW="4584700" imgH="419100" progId="Equation.KSEE3">
                  <p:embed/>
                </p:oleObj>
              </mc:Choice>
              <mc:Fallback>
                <p:oleObj name="" r:id="rId5" imgW="4584700" imgH="419100" progId="Equation.KSEE3">
                  <p:embed/>
                  <p:pic>
                    <p:nvPicPr>
                      <p:cNvPr id="0" name="图片 204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" y="1231583"/>
                        <a:ext cx="4584700" cy="4191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775" y="1245235"/>
          <a:ext cx="29337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" r:id="rId7" imgW="2933700" imgH="405765" progId="Equation.KSEE3">
                  <p:embed/>
                </p:oleObj>
              </mc:Choice>
              <mc:Fallback>
                <p:oleObj name="" r:id="rId7" imgW="2933700" imgH="405765" progId="Equation.KSEE3">
                  <p:embed/>
                  <p:pic>
                    <p:nvPicPr>
                      <p:cNvPr id="0" name="图片 204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4775" y="1245235"/>
                        <a:ext cx="29337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4171950" y="1651000"/>
            <a:ext cx="36004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1040" y="2082800"/>
          <a:ext cx="49911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" r:id="rId9" imgW="4991100" imgH="405765" progId="Equation.KSEE3">
                  <p:embed/>
                </p:oleObj>
              </mc:Choice>
              <mc:Fallback>
                <p:oleObj name="" r:id="rId9" imgW="4991100" imgH="405765" progId="Equation.KSEE3">
                  <p:embed/>
                  <p:pic>
                    <p:nvPicPr>
                      <p:cNvPr id="0" name="图片 204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040" y="2082800"/>
                        <a:ext cx="49911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4171950" y="2488565"/>
            <a:ext cx="36004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5723" y="2920365"/>
          <a:ext cx="60318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" r:id="rId11" imgW="6031865" imgH="405765" progId="Equation.KSEE3">
                  <p:embed/>
                </p:oleObj>
              </mc:Choice>
              <mc:Fallback>
                <p:oleObj name="" r:id="rId11" imgW="6031865" imgH="405765" progId="Equation.KSEE3">
                  <p:embed/>
                  <p:pic>
                    <p:nvPicPr>
                      <p:cNvPr id="0" name="图片 204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5723" y="2920365"/>
                        <a:ext cx="6031865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4171950" y="3326130"/>
            <a:ext cx="36004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1955" y="3757930"/>
          <a:ext cx="5359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" r:id="rId13" imgW="5359400" imgH="405765" progId="Equation.KSEE3">
                  <p:embed/>
                </p:oleObj>
              </mc:Choice>
              <mc:Fallback>
                <p:oleObj name="" r:id="rId13" imgW="5359400" imgH="405765" progId="Equation.KSEE3">
                  <p:embed/>
                  <p:pic>
                    <p:nvPicPr>
                      <p:cNvPr id="0" name="图片 204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1955" y="3757930"/>
                        <a:ext cx="53594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>
          <a:xfrm>
            <a:off x="4171315" y="4163695"/>
            <a:ext cx="36004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7090" y="4595495"/>
          <a:ext cx="21590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" r:id="rId15" imgW="2159000" imgH="405765" progId="Equation.KSEE3">
                  <p:embed/>
                </p:oleObj>
              </mc:Choice>
              <mc:Fallback>
                <p:oleObj name="" r:id="rId15" imgW="2159000" imgH="405765" progId="Equation.KSEE3">
                  <p:embed/>
                  <p:pic>
                    <p:nvPicPr>
                      <p:cNvPr id="0" name="图片 204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87090" y="4595495"/>
                        <a:ext cx="21590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4171315" y="5001260"/>
            <a:ext cx="36004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3820" y="5534978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" r:id="rId17" imgW="1079500" imgH="393700" progId="Equation.KSEE3">
                  <p:embed/>
                </p:oleObj>
              </mc:Choice>
              <mc:Fallback>
                <p:oleObj name="" r:id="rId17" imgW="1079500" imgH="393700" progId="Equation.KSEE3">
                  <p:embed/>
                  <p:pic>
                    <p:nvPicPr>
                      <p:cNvPr id="0" name="图片 204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3820" y="5534978"/>
                        <a:ext cx="10795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1995" y="5534978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" r:id="rId19" imgW="1422400" imgH="393700" progId="Equation.KSEE3">
                  <p:embed/>
                </p:oleObj>
              </mc:Choice>
              <mc:Fallback>
                <p:oleObj name="" r:id="rId19" imgW="1422400" imgH="393700" progId="Equation.KSEE3">
                  <p:embed/>
                  <p:pic>
                    <p:nvPicPr>
                      <p:cNvPr id="0" name="图片 204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31995" y="5534978"/>
                        <a:ext cx="14224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ldLvl="0" animBg="1"/>
      <p:bldP spid="10" grpId="0" bldLvl="0" animBg="1"/>
      <p:bldP spid="12" grpId="0" bldLvl="0" animBg="1"/>
      <p:bldP spid="1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465" y="599758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4902200" imgH="444500" progId="Equation.KSEE3">
                  <p:embed/>
                </p:oleObj>
              </mc:Choice>
              <mc:Fallback>
                <p:oleObj name="" r:id="rId1" imgW="4902200" imgH="4445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2465" y="599758"/>
                        <a:ext cx="4902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4348" y="663258"/>
          <a:ext cx="30600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r:id="rId3" imgW="3060065" imgH="381000" progId="Equation.KSEE3">
                  <p:embed/>
                </p:oleObj>
              </mc:Choice>
              <mc:Fallback>
                <p:oleObj name="" r:id="rId3" imgW="3060065" imgH="381000" progId="Equation.KSEE3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4348" y="663258"/>
                        <a:ext cx="306006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465" y="1146175"/>
          <a:ext cx="3492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5" imgW="3492500" imgH="405765" progId="Equation.KSEE3">
                  <p:embed/>
                </p:oleObj>
              </mc:Choice>
              <mc:Fallback>
                <p:oleObj name="" r:id="rId5" imgW="3492500" imgH="405765" progId="Equation.KSEE3">
                  <p:embed/>
                  <p:pic>
                    <p:nvPicPr>
                      <p:cNvPr id="0" name="图片 133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465" y="1146175"/>
                        <a:ext cx="34925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465" y="2265363"/>
          <a:ext cx="549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7" imgW="5499100" imgH="609600" progId="Equation.KSEE3">
                  <p:embed/>
                </p:oleObj>
              </mc:Choice>
              <mc:Fallback>
                <p:oleObj name="" r:id="rId7" imgW="5499100" imgH="609600" progId="Equation.KSEE3">
                  <p:embed/>
                  <p:pic>
                    <p:nvPicPr>
                      <p:cNvPr id="0" name="图片 133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465" y="2265363"/>
                        <a:ext cx="5499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265170" y="1741805"/>
          <a:ext cx="2402205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2425700" imgH="431800" progId="Equation.DSMT4">
                  <p:embed/>
                </p:oleObj>
              </mc:Choice>
              <mc:Fallback>
                <p:oleObj name="" r:id="rId9" imgW="2425700" imgH="4318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5170" y="1741805"/>
                        <a:ext cx="2402205" cy="39941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76023" y="2265363"/>
          <a:ext cx="13201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11" imgW="1320165" imgH="596900" progId="Equation.KSEE3">
                  <p:embed/>
                </p:oleObj>
              </mc:Choice>
              <mc:Fallback>
                <p:oleObj name="" r:id="rId11" imgW="1320165" imgH="596900" progId="Equation.KSEE3">
                  <p:embed/>
                  <p:pic>
                    <p:nvPicPr>
                      <p:cNvPr id="0" name="图片 133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6023" y="2265363"/>
                        <a:ext cx="132016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736090" y="2975928"/>
          <a:ext cx="5672455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5727700" imgH="800100" progId="Equation.DSMT4">
                  <p:embed/>
                </p:oleObj>
              </mc:Choice>
              <mc:Fallback>
                <p:oleObj name="" r:id="rId13" imgW="5727700" imgH="8001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6090" y="2975928"/>
                        <a:ext cx="5672455" cy="74041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038" y="3716338"/>
          <a:ext cx="543496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" r:id="rId15" imgW="5434965" imgH="660400" progId="Equation.KSEE3">
                  <p:embed/>
                </p:oleObj>
              </mc:Choice>
              <mc:Fallback>
                <p:oleObj name="" r:id="rId15" imgW="5434965" imgH="660400" progId="Equation.KSEE3">
                  <p:embed/>
                  <p:pic>
                    <p:nvPicPr>
                      <p:cNvPr id="0" name="图片 133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4038" y="3716338"/>
                        <a:ext cx="543496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9320" y="3716338"/>
          <a:ext cx="2908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" r:id="rId17" imgW="2908300" imgH="660400" progId="Equation.KSEE3">
                  <p:embed/>
                </p:oleObj>
              </mc:Choice>
              <mc:Fallback>
                <p:oleObj name="" r:id="rId17" imgW="2908300" imgH="660400" progId="Equation.KSEE3">
                  <p:embed/>
                  <p:pic>
                    <p:nvPicPr>
                      <p:cNvPr id="0" name="图片 133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89320" y="3716338"/>
                        <a:ext cx="2908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038" y="4489450"/>
          <a:ext cx="48888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" r:id="rId19" imgW="4888865" imgH="405765" progId="Equation.KSEE3">
                  <p:embed/>
                </p:oleObj>
              </mc:Choice>
              <mc:Fallback>
                <p:oleObj name="" r:id="rId19" imgW="4888865" imgH="405765" progId="Equation.KSEE3">
                  <p:embed/>
                  <p:pic>
                    <p:nvPicPr>
                      <p:cNvPr id="0" name="图片 133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4038" y="4489450"/>
                        <a:ext cx="488886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4665" y="4489133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" r:id="rId21" imgW="2514600" imgH="381000" progId="Equation.KSEE3">
                  <p:embed/>
                </p:oleObj>
              </mc:Choice>
              <mc:Fallback>
                <p:oleObj name="" r:id="rId21" imgW="2514600" imgH="381000" progId="Equation.KSEE3">
                  <p:embed/>
                  <p:pic>
                    <p:nvPicPr>
                      <p:cNvPr id="0" name="图片 133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74665" y="4489133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785" y="4988243"/>
          <a:ext cx="242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3" imgW="2425700" imgH="660400" progId="Equation.KSEE3">
                  <p:embed/>
                </p:oleObj>
              </mc:Choice>
              <mc:Fallback>
                <p:oleObj name="" r:id="rId23" imgW="2425700" imgH="660400" progId="Equation.KSEE3">
                  <p:embed/>
                  <p:pic>
                    <p:nvPicPr>
                      <p:cNvPr id="0" name="图片 133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59785" y="4988243"/>
                        <a:ext cx="2425700" cy="660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000" y="5787390"/>
          <a:ext cx="4533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5" imgW="4533900" imgH="405765" progId="Equation.KSEE3">
                  <p:embed/>
                </p:oleObj>
              </mc:Choice>
              <mc:Fallback>
                <p:oleObj name="" r:id="rId25" imgW="4533900" imgH="405765" progId="Equation.KSEE3">
                  <p:embed/>
                  <p:pic>
                    <p:nvPicPr>
                      <p:cNvPr id="0" name="图片 133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5000" y="5787390"/>
                        <a:ext cx="4533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135" y="638493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34000" imgH="457200" progId="Equation.KSEE3">
                  <p:embed/>
                </p:oleObj>
              </mc:Choice>
              <mc:Fallback>
                <p:oleObj name="" r:id="rId1" imgW="5334000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6135" y="638493"/>
                        <a:ext cx="5334000" cy="457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77825" y="638810"/>
            <a:ext cx="4102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●</a:t>
            </a:r>
            <a:endParaRPr lang="zh-CN" altLang="en-US" sz="28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8235" y="638810"/>
          <a:ext cx="2730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3" imgW="2730500" imgH="405765" progId="Equation.KSEE3">
                  <p:embed/>
                </p:oleObj>
              </mc:Choice>
              <mc:Fallback>
                <p:oleObj name="" r:id="rId3" imgW="2730500" imgH="405765" progId="Equation.KSEE3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8235" y="638810"/>
                        <a:ext cx="27305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245" y="1277938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" r:id="rId5" imgW="2857500" imgH="431800" progId="Equation.KSEE3">
                  <p:embed/>
                </p:oleObj>
              </mc:Choice>
              <mc:Fallback>
                <p:oleObj name="" r:id="rId5" imgW="2857500" imgH="431800" progId="Equation.KSEE3">
                  <p:embed/>
                  <p:pic>
                    <p:nvPicPr>
                      <p:cNvPr id="0" name="图片 143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245" y="1277938"/>
                        <a:ext cx="2857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745" y="1278255"/>
          <a:ext cx="3390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" r:id="rId7" imgW="3390900" imgH="405765" progId="Equation.KSEE3">
                  <p:embed/>
                </p:oleObj>
              </mc:Choice>
              <mc:Fallback>
                <p:oleObj name="" r:id="rId7" imgW="3390900" imgH="405765" progId="Equation.KSEE3">
                  <p:embed/>
                  <p:pic>
                    <p:nvPicPr>
                      <p:cNvPr id="0" name="图片 143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0745" y="1278255"/>
                        <a:ext cx="3390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5335" y="1831658"/>
          <a:ext cx="542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" r:id="rId9" imgW="5422900" imgH="457200" progId="Equation.KSEE3">
                  <p:embed/>
                </p:oleObj>
              </mc:Choice>
              <mc:Fallback>
                <p:oleObj name="" r:id="rId9" imgW="5422900" imgH="457200" progId="Equation.KSEE3">
                  <p:embed/>
                  <p:pic>
                    <p:nvPicPr>
                      <p:cNvPr id="0" name="图片 143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5335" y="1831658"/>
                        <a:ext cx="5422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8250" y="2392998"/>
          <a:ext cx="158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" r:id="rId11" imgW="1587500" imgH="965200" progId="Equation.KSEE3">
                  <p:embed/>
                </p:oleObj>
              </mc:Choice>
              <mc:Fallback>
                <p:oleObj name="" r:id="rId11" imgW="1587500" imgH="965200" progId="Equation.KSEE3">
                  <p:embed/>
                  <p:pic>
                    <p:nvPicPr>
                      <p:cNvPr id="0" name="图片 143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8250" y="2392998"/>
                        <a:ext cx="1587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010" y="3476308"/>
          <a:ext cx="521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" r:id="rId13" imgW="5219700" imgH="444500" progId="Equation.KSEE3">
                  <p:embed/>
                </p:oleObj>
              </mc:Choice>
              <mc:Fallback>
                <p:oleObj name="" r:id="rId13" imgW="5219700" imgH="444500" progId="Equation.KSEE3">
                  <p:embed/>
                  <p:pic>
                    <p:nvPicPr>
                      <p:cNvPr id="0" name="图片 143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5010" y="3476308"/>
                        <a:ext cx="5219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7420" y="3476308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" r:id="rId15" imgW="2552700" imgH="444500" progId="Equation.KSEE3">
                  <p:embed/>
                </p:oleObj>
              </mc:Choice>
              <mc:Fallback>
                <p:oleObj name="" r:id="rId15" imgW="2552700" imgH="444500" progId="Equation.KSEE3">
                  <p:embed/>
                  <p:pic>
                    <p:nvPicPr>
                      <p:cNvPr id="0" name="图片 143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7420" y="3476308"/>
                        <a:ext cx="2552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245" y="4043363"/>
          <a:ext cx="645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" r:id="rId17" imgW="6451600" imgH="457200" progId="Equation.KSEE3">
                  <p:embed/>
                </p:oleObj>
              </mc:Choice>
              <mc:Fallback>
                <p:oleObj name="" r:id="rId17" imgW="6451600" imgH="457200" progId="Equation.KSEE3">
                  <p:embed/>
                  <p:pic>
                    <p:nvPicPr>
                      <p:cNvPr id="0" name="图片 143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3245" y="4043363"/>
                        <a:ext cx="6451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4750" y="4586288"/>
          <a:ext cx="196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1968500" imgH="965200" progId="Equation.KSEE3">
                  <p:embed/>
                </p:oleObj>
              </mc:Choice>
              <mc:Fallback>
                <p:oleObj name="" r:id="rId19" imgW="1968500" imgH="965200" progId="Equation.KSEE3">
                  <p:embed/>
                  <p:pic>
                    <p:nvPicPr>
                      <p:cNvPr id="0" name="图片 143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14750" y="4586288"/>
                        <a:ext cx="1968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245" y="5667058"/>
          <a:ext cx="349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" r:id="rId21" imgW="3492500" imgH="393700" progId="Equation.KSEE3">
                  <p:embed/>
                </p:oleObj>
              </mc:Choice>
              <mc:Fallback>
                <p:oleObj name="" r:id="rId21" imgW="3492500" imgH="393700" progId="Equation.KSEE3">
                  <p:embed/>
                  <p:pic>
                    <p:nvPicPr>
                      <p:cNvPr id="0" name="图片 143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3245" y="5667058"/>
                        <a:ext cx="3492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356" y="613093"/>
          <a:ext cx="402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1" imgW="4025900" imgH="609600" progId="Equation.KSEE3">
                  <p:embed/>
                </p:oleObj>
              </mc:Choice>
              <mc:Fallback>
                <p:oleObj name="" r:id="rId1" imgW="4025900" imgH="609600" progId="Equation.KSEE3">
                  <p:embed/>
                  <p:pic>
                    <p:nvPicPr>
                      <p:cNvPr id="0" name="图片 1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356" y="613093"/>
                        <a:ext cx="4025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980565" y="3397886"/>
          <a:ext cx="5182235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232400" imgH="965200" progId="Equation.DSMT4">
                  <p:embed/>
                </p:oleObj>
              </mc:Choice>
              <mc:Fallback>
                <p:oleObj name="" r:id="rId3" imgW="5232400" imgH="9652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0565" y="3397886"/>
                        <a:ext cx="5182235" cy="89344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355" y="455390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" r:id="rId5" imgW="1473200" imgH="381000" progId="Equation.KSEE3">
                  <p:embed/>
                </p:oleObj>
              </mc:Choice>
              <mc:Fallback>
                <p:oleObj name="" r:id="rId5" imgW="1473200" imgH="381000" progId="Equation.KSEE3">
                  <p:embed/>
                  <p:pic>
                    <p:nvPicPr>
                      <p:cNvPr id="0" name="图片 133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355" y="455390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9595" y="1413828"/>
          <a:ext cx="196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" r:id="rId7" imgW="1968500" imgH="965200" progId="Equation.KSEE3">
                  <p:embed/>
                </p:oleObj>
              </mc:Choice>
              <mc:Fallback>
                <p:oleObj name="" r:id="rId7" imgW="1968500" imgH="965200" progId="Equation.KSEE3">
                  <p:embed/>
                  <p:pic>
                    <p:nvPicPr>
                      <p:cNvPr id="0" name="图片 143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9595" y="1413828"/>
                        <a:ext cx="1968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355" y="2570480"/>
          <a:ext cx="1879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9" imgW="1879600" imgH="405765" progId="Equation.KSEE3">
                  <p:embed/>
                </p:oleObj>
              </mc:Choice>
              <mc:Fallback>
                <p:oleObj name="" r:id="rId9" imgW="1879600" imgH="405765" progId="Equation.KSEE3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355" y="2570480"/>
                        <a:ext cx="1879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3955" y="2290763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" r:id="rId11" imgW="3962400" imgH="965200" progId="Equation.KSEE3">
                  <p:embed/>
                </p:oleObj>
              </mc:Choice>
              <mc:Fallback>
                <p:oleObj name="" r:id="rId11" imgW="3962400" imgH="965200" progId="Equation.KSEE3">
                  <p:embed/>
                  <p:pic>
                    <p:nvPicPr>
                      <p:cNvPr id="0" name="图片 153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3955" y="2290763"/>
                        <a:ext cx="3962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3530" y="2570163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" r:id="rId13" imgW="1765300" imgH="393700" progId="Equation.KSEE3">
                  <p:embed/>
                </p:oleObj>
              </mc:Choice>
              <mc:Fallback>
                <p:oleObj name="" r:id="rId13" imgW="1765300" imgH="393700" progId="Equation.KSEE3">
                  <p:embed/>
                  <p:pic>
                    <p:nvPicPr>
                      <p:cNvPr id="0" name="图片 153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3530" y="2570163"/>
                        <a:ext cx="1765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7555" y="4522153"/>
          <a:ext cx="500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" r:id="rId15" imgW="5003800" imgH="444500" progId="Equation.KSEE3">
                  <p:embed/>
                </p:oleObj>
              </mc:Choice>
              <mc:Fallback>
                <p:oleObj name="" r:id="rId15" imgW="5003800" imgH="444500" progId="Equation.KSEE3">
                  <p:embed/>
                  <p:pic>
                    <p:nvPicPr>
                      <p:cNvPr id="0" name="图片 153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7555" y="4522153"/>
                        <a:ext cx="5003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86" y="728346"/>
          <a:ext cx="1803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1" imgW="1803400" imgH="405765" progId="Equation.KSEE3">
                  <p:embed/>
                </p:oleObj>
              </mc:Choice>
              <mc:Fallback>
                <p:oleObj name="" r:id="rId1" imgW="1803400" imgH="405765" progId="Equation.KSEE3">
                  <p:embed/>
                  <p:pic>
                    <p:nvPicPr>
                      <p:cNvPr id="0" name="图片 1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886" y="728346"/>
                        <a:ext cx="1803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485900" y="1383348"/>
          <a:ext cx="5672455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727700" imgH="800100" progId="Equation.DSMT4">
                  <p:embed/>
                </p:oleObj>
              </mc:Choice>
              <mc:Fallback>
                <p:oleObj name="" r:id="rId3" imgW="5727700" imgH="8001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00" y="1383348"/>
                        <a:ext cx="5672455" cy="74041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85" y="2320608"/>
          <a:ext cx="553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" r:id="rId5" imgW="5537200" imgH="660400" progId="Equation.KSEE3">
                  <p:embed/>
                </p:oleObj>
              </mc:Choice>
              <mc:Fallback>
                <p:oleObj name="" r:id="rId5" imgW="5537200" imgH="660400" progId="Equation.KSEE3">
                  <p:embed/>
                  <p:pic>
                    <p:nvPicPr>
                      <p:cNvPr id="0" name="图片 1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85" y="2320608"/>
                        <a:ext cx="55372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3345" y="246030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" r:id="rId7" imgW="2514600" imgH="381000" progId="Equation.KSEE3">
                  <p:embed/>
                </p:oleObj>
              </mc:Choice>
              <mc:Fallback>
                <p:oleObj name="" r:id="rId7" imgW="2514600" imgH="381000" progId="Equation.KSEE3">
                  <p:embed/>
                  <p:pic>
                    <p:nvPicPr>
                      <p:cNvPr id="0" name="图片 133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3345" y="2460308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150" y="3098483"/>
          <a:ext cx="242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2425700" imgH="660400" progId="Equation.KSEE3">
                  <p:embed/>
                </p:oleObj>
              </mc:Choice>
              <mc:Fallback>
                <p:oleObj name="" r:id="rId9" imgW="2425700" imgH="660400" progId="Equation.KSEE3">
                  <p:embed/>
                  <p:pic>
                    <p:nvPicPr>
                      <p:cNvPr id="0" name="图片 133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9150" y="3098483"/>
                        <a:ext cx="2425700" cy="660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330" y="4050030"/>
          <a:ext cx="4533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4533900" imgH="405765" progId="Equation.KSEE3">
                  <p:embed/>
                </p:oleObj>
              </mc:Choice>
              <mc:Fallback>
                <p:oleObj name="" r:id="rId11" imgW="4533900" imgH="405765" progId="Equation.KSEE3">
                  <p:embed/>
                  <p:pic>
                    <p:nvPicPr>
                      <p:cNvPr id="0" name="图片 133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330" y="4050030"/>
                        <a:ext cx="4533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51"/>
          <p:cNvSpPr/>
          <p:nvPr/>
        </p:nvSpPr>
        <p:spPr>
          <a:xfrm>
            <a:off x="427990" y="510540"/>
            <a:ext cx="8143240" cy="171640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544830" y="589280"/>
            <a:ext cx="86550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0150" y="588963"/>
          <a:ext cx="485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1" imgW="4851400" imgH="482600" progId="Equation.KSEE3">
                  <p:embed/>
                </p:oleObj>
              </mc:Choice>
              <mc:Fallback>
                <p:oleObj name="" r:id="rId1" imgW="4851400" imgH="482600" progId="Equation.KSEE3">
                  <p:embed/>
                  <p:pic>
                    <p:nvPicPr>
                      <p:cNvPr id="0" name="图片 17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588963"/>
                        <a:ext cx="4851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1550" y="613093"/>
          <a:ext cx="241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" r:id="rId3" imgW="2413000" imgH="469900" progId="Equation.KSEE3">
                  <p:embed/>
                </p:oleObj>
              </mc:Choice>
              <mc:Fallback>
                <p:oleObj name="" r:id="rId3" imgW="2413000" imgH="469900" progId="Equation.KSEE3">
                  <p:embed/>
                  <p:pic>
                    <p:nvPicPr>
                      <p:cNvPr id="0" name="图片 17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1550" y="613093"/>
                        <a:ext cx="2413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44830" y="1163955"/>
          <a:ext cx="111823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143000" imgH="405765" progId="Equation.DSMT4">
                  <p:embed/>
                </p:oleObj>
              </mc:Choice>
              <mc:Fallback>
                <p:oleObj name="" r:id="rId5" imgW="1143000" imgH="40576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" y="1163955"/>
                        <a:ext cx="1118235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065" y="1163638"/>
          <a:ext cx="508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" r:id="rId7" imgW="5080000" imgH="444500" progId="Equation.KSEE3">
                  <p:embed/>
                </p:oleObj>
              </mc:Choice>
              <mc:Fallback>
                <p:oleObj name="" r:id="rId7" imgW="5080000" imgH="444500" progId="Equation.KSEE3">
                  <p:embed/>
                  <p:pic>
                    <p:nvPicPr>
                      <p:cNvPr id="0" name="图片 174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3065" y="1163638"/>
                        <a:ext cx="5080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0050" y="1150938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" r:id="rId9" imgW="1714500" imgH="469900" progId="Equation.KSEE3">
                  <p:embed/>
                </p:oleObj>
              </mc:Choice>
              <mc:Fallback>
                <p:oleObj name="" r:id="rId9" imgW="1714500" imgH="469900" progId="Equation.KSEE3">
                  <p:embed/>
                  <p:pic>
                    <p:nvPicPr>
                      <p:cNvPr id="0" name="图片 174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0050" y="1150938"/>
                        <a:ext cx="1714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1711960"/>
          <a:ext cx="2895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" r:id="rId11" imgW="2895600" imgH="405765" progId="Equation.KSEE3">
                  <p:embed/>
                </p:oleObj>
              </mc:Choice>
              <mc:Fallback>
                <p:oleObj name="" r:id="rId11" imgW="2895600" imgH="405765" progId="Equation.KSEE3">
                  <p:embed/>
                  <p:pic>
                    <p:nvPicPr>
                      <p:cNvPr id="0" name="图片 174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830" y="1711960"/>
                        <a:ext cx="2895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/>
          <p:nvPr/>
        </p:nvSpPr>
        <p:spPr>
          <a:xfrm>
            <a:off x="427990" y="2471420"/>
            <a:ext cx="57594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935" y="2471420"/>
          <a:ext cx="30861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" r:id="rId13" imgW="3086100" imgH="405765" progId="Equation.KSEE3">
                  <p:embed/>
                </p:oleObj>
              </mc:Choice>
              <mc:Fallback>
                <p:oleObj name="" r:id="rId13" imgW="3086100" imgH="405765" progId="Equation.KSEE3">
                  <p:embed/>
                  <p:pic>
                    <p:nvPicPr>
                      <p:cNvPr id="0" name="图片 174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3935" y="2471420"/>
                        <a:ext cx="30861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5900" y="2965133"/>
          <a:ext cx="6172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" r:id="rId15" imgW="6172200" imgH="1168400" progId="Equation.KSEE3">
                  <p:embed/>
                </p:oleObj>
              </mc:Choice>
              <mc:Fallback>
                <p:oleObj name="" r:id="rId15" imgW="6172200" imgH="1168400" progId="Equation.KSEE3">
                  <p:embed/>
                  <p:pic>
                    <p:nvPicPr>
                      <p:cNvPr id="0" name="图片 174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85900" y="2965133"/>
                        <a:ext cx="61722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4291965"/>
          <a:ext cx="21590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" r:id="rId17" imgW="2159000" imgH="405765" progId="Equation.KSEE3">
                  <p:embed/>
                </p:oleObj>
              </mc:Choice>
              <mc:Fallback>
                <p:oleObj name="" r:id="rId17" imgW="2159000" imgH="405765" progId="Equation.KSEE3">
                  <p:embed/>
                  <p:pic>
                    <p:nvPicPr>
                      <p:cNvPr id="0" name="图片 174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830" y="4291965"/>
                        <a:ext cx="21590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1100" y="4934903"/>
          <a:ext cx="4241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4241800" imgH="1193800" progId="Equation.KSEE3">
                  <p:embed/>
                </p:oleObj>
              </mc:Choice>
              <mc:Fallback>
                <p:oleObj name="" r:id="rId19" imgW="4241800" imgH="1193800" progId="Equation.KSEE3">
                  <p:embed/>
                  <p:pic>
                    <p:nvPicPr>
                      <p:cNvPr id="0" name="图片 174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51100" y="4934903"/>
                        <a:ext cx="42418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11" grpId="0" bldLvl="0" animBg="1"/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9270" y="261938"/>
          <a:ext cx="4241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" r:id="rId1" imgW="4241800" imgH="1193800" progId="Equation.KSEE3">
                  <p:embed/>
                </p:oleObj>
              </mc:Choice>
              <mc:Fallback>
                <p:oleObj name="" r:id="rId1" imgW="4241800" imgH="1193800" progId="Equation.KSEE3">
                  <p:embed/>
                  <p:pic>
                    <p:nvPicPr>
                      <p:cNvPr id="0" name="图片 174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9270" y="261938"/>
                        <a:ext cx="4241800" cy="11938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4665" y="1547495"/>
          <a:ext cx="415290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r:id="rId3" imgW="4152900" imgH="1002665" progId="Equation.KSEE3">
                  <p:embed/>
                </p:oleObj>
              </mc:Choice>
              <mc:Fallback>
                <p:oleObj name="" r:id="rId3" imgW="4152900" imgH="1002665" progId="Equation.KSEE3">
                  <p:embed/>
                  <p:pic>
                    <p:nvPicPr>
                      <p:cNvPr id="0" name="图片 18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665" y="1547495"/>
                        <a:ext cx="4152900" cy="1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270" y="2550160"/>
          <a:ext cx="28702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" r:id="rId5" imgW="2870200" imgH="405765" progId="Equation.KSEE3">
                  <p:embed/>
                </p:oleObj>
              </mc:Choice>
              <mc:Fallback>
                <p:oleObj name="" r:id="rId5" imgW="2870200" imgH="405765" progId="Equation.KSEE3">
                  <p:embed/>
                  <p:pic>
                    <p:nvPicPr>
                      <p:cNvPr id="0" name="图片 184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270" y="2550160"/>
                        <a:ext cx="28702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050" y="2955608"/>
          <a:ext cx="732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" r:id="rId7" imgW="7327900" imgH="965200" progId="Equation.KSEE3">
                  <p:embed/>
                </p:oleObj>
              </mc:Choice>
              <mc:Fallback>
                <p:oleObj name="" r:id="rId7" imgW="7327900" imgH="965200" progId="Equation.KSEE3">
                  <p:embed/>
                  <p:pic>
                    <p:nvPicPr>
                      <p:cNvPr id="0" name="图片 184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8050" y="2955608"/>
                        <a:ext cx="7327900" cy="965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270" y="4138613"/>
          <a:ext cx="7315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" r:id="rId9" imgW="7315200" imgH="2133600" progId="Equation.KSEE3">
                  <p:embed/>
                </p:oleObj>
              </mc:Choice>
              <mc:Fallback>
                <p:oleObj name="" r:id="rId9" imgW="7315200" imgH="2133600" progId="Equation.KSEE3">
                  <p:embed/>
                  <p:pic>
                    <p:nvPicPr>
                      <p:cNvPr id="0" name="图片 184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6270" y="4138613"/>
                        <a:ext cx="73152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470" y="63150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1" imgW="2514600" imgH="381000" progId="Equation.KSEE3">
                  <p:embed/>
                </p:oleObj>
              </mc:Choice>
              <mc:Fallback>
                <p:oleObj name="" r:id="rId1" imgW="2514600" imgH="381000" progId="Equation.KSEE3">
                  <p:embed/>
                  <p:pic>
                    <p:nvPicPr>
                      <p:cNvPr id="0" name="图片 194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470" y="631508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6520" y="1229678"/>
          <a:ext cx="2844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" r:id="rId3" imgW="2844800" imgH="2133600" progId="Equation.KSEE3">
                  <p:embed/>
                </p:oleObj>
              </mc:Choice>
              <mc:Fallback>
                <p:oleObj name="" r:id="rId3" imgW="2844800" imgH="2133600" progId="Equation.KSEE3">
                  <p:embed/>
                  <p:pic>
                    <p:nvPicPr>
                      <p:cNvPr id="0" name="图片 19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6520" y="1229678"/>
                        <a:ext cx="28448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470" y="3535998"/>
          <a:ext cx="450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" r:id="rId5" imgW="4508500" imgH="469900" progId="Equation.KSEE3">
                  <p:embed/>
                </p:oleObj>
              </mc:Choice>
              <mc:Fallback>
                <p:oleObj name="" r:id="rId5" imgW="4508500" imgH="469900" progId="Equation.KSEE3">
                  <p:embed/>
                  <p:pic>
                    <p:nvPicPr>
                      <p:cNvPr id="0" name="图片 194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470" y="3535998"/>
                        <a:ext cx="4508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6520" y="4094163"/>
          <a:ext cx="3073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3073400" imgH="2133600" progId="Equation.KSEE3">
                  <p:embed/>
                </p:oleObj>
              </mc:Choice>
              <mc:Fallback>
                <p:oleObj name="" r:id="rId7" imgW="3073400" imgH="2133600" progId="Equation.KSEE3">
                  <p:embed/>
                  <p:pic>
                    <p:nvPicPr>
                      <p:cNvPr id="0" name="图片 194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520" y="4094163"/>
                        <a:ext cx="3073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3910" y="4830763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" r:id="rId9" imgW="2641600" imgH="381000" progId="Equation.KSEE3">
                  <p:embed/>
                </p:oleObj>
              </mc:Choice>
              <mc:Fallback>
                <p:oleObj name="" r:id="rId9" imgW="2641600" imgH="381000" progId="Equation.KSEE3">
                  <p:embed/>
                  <p:pic>
                    <p:nvPicPr>
                      <p:cNvPr id="0" name="图片 194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3910" y="4830763"/>
                        <a:ext cx="2641600" cy="3810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51"/>
          <p:cNvSpPr/>
          <p:nvPr/>
        </p:nvSpPr>
        <p:spPr>
          <a:xfrm>
            <a:off x="427990" y="510540"/>
            <a:ext cx="8392795" cy="116395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544830" y="589280"/>
            <a:ext cx="86550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205" y="588963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" r:id="rId1" imgW="4597400" imgH="419100" progId="Equation.KSEE3">
                  <p:embed/>
                </p:oleObj>
              </mc:Choice>
              <mc:Fallback>
                <p:oleObj name="" r:id="rId1" imgW="4597400" imgH="419100" progId="Equation.KSEE3">
                  <p:embed/>
                  <p:pic>
                    <p:nvPicPr>
                      <p:cNvPr id="0" name="图片 225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205" y="588963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6605" y="595630"/>
          <a:ext cx="12700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" r:id="rId3" imgW="1270000" imgH="405765" progId="Equation.KSEE3">
                  <p:embed/>
                </p:oleObj>
              </mc:Choice>
              <mc:Fallback>
                <p:oleObj name="" r:id="rId3" imgW="1270000" imgH="405765" progId="Equation.KSEE3">
                  <p:embed/>
                  <p:pic>
                    <p:nvPicPr>
                      <p:cNvPr id="0" name="图片 225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6605" y="595630"/>
                        <a:ext cx="12700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6605" y="581978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" r:id="rId5" imgW="1612900" imgH="431800" progId="Equation.KSEE3">
                  <p:embed/>
                </p:oleObj>
              </mc:Choice>
              <mc:Fallback>
                <p:oleObj name="" r:id="rId5" imgW="1612900" imgH="431800" progId="Equation.KSEE3">
                  <p:embed/>
                  <p:pic>
                    <p:nvPicPr>
                      <p:cNvPr id="0" name="图片 225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26605" y="581978"/>
                        <a:ext cx="1612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1082993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" r:id="rId7" imgW="2209800" imgH="393700" progId="Equation.KSEE3">
                  <p:embed/>
                </p:oleObj>
              </mc:Choice>
              <mc:Fallback>
                <p:oleObj name="" r:id="rId7" imgW="2209800" imgH="393700" progId="Equation.KSEE3">
                  <p:embed/>
                  <p:pic>
                    <p:nvPicPr>
                      <p:cNvPr id="0" name="图片 225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830" y="1082993"/>
                        <a:ext cx="2209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6545" y="1082993"/>
          <a:ext cx="407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" r:id="rId9" imgW="4076700" imgH="419100" progId="Equation.KSEE3">
                  <p:embed/>
                </p:oleObj>
              </mc:Choice>
              <mc:Fallback>
                <p:oleObj name="" r:id="rId9" imgW="4076700" imgH="419100" progId="Equation.KSEE3">
                  <p:embed/>
                  <p:pic>
                    <p:nvPicPr>
                      <p:cNvPr id="0" name="图片 225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6545" y="1082993"/>
                        <a:ext cx="4076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/>
          <p:nvPr/>
        </p:nvSpPr>
        <p:spPr>
          <a:xfrm>
            <a:off x="427990" y="1892300"/>
            <a:ext cx="57594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618" y="1897698"/>
          <a:ext cx="383476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" r:id="rId11" imgW="3834765" imgH="482600" progId="Equation.KSEE3">
                  <p:embed/>
                </p:oleObj>
              </mc:Choice>
              <mc:Fallback>
                <p:oleObj name="" r:id="rId11" imgW="3834765" imgH="482600" progId="Equation.KSEE3">
                  <p:embed/>
                  <p:pic>
                    <p:nvPicPr>
                      <p:cNvPr id="0" name="图片 225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3618" y="1897698"/>
                        <a:ext cx="383476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6036" y="1903413"/>
          <a:ext cx="350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505200" imgH="482600" progId="Equation.KSEE3">
                  <p:embed/>
                </p:oleObj>
              </mc:Choice>
              <mc:Fallback>
                <p:oleObj name="" r:id="rId13" imgW="3505200" imgH="482600" progId="Equation.KSEE3">
                  <p:embed/>
                  <p:pic>
                    <p:nvPicPr>
                      <p:cNvPr id="0" name="图片 225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6036" y="1903413"/>
                        <a:ext cx="3505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2386330"/>
          <a:ext cx="3771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" r:id="rId15" imgW="3771900" imgH="405765" progId="Equation.KSEE3">
                  <p:embed/>
                </p:oleObj>
              </mc:Choice>
              <mc:Fallback>
                <p:oleObj name="" r:id="rId15" imgW="3771900" imgH="405765" progId="Equation.KSEE3">
                  <p:embed/>
                  <p:pic>
                    <p:nvPicPr>
                      <p:cNvPr id="0" name="图片 225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4830" y="2386330"/>
                        <a:ext cx="3771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4905" y="2888933"/>
          <a:ext cx="4051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" r:id="rId17" imgW="4051300" imgH="1422400" progId="Equation.KSEE3">
                  <p:embed/>
                </p:oleObj>
              </mc:Choice>
              <mc:Fallback>
                <p:oleObj name="" r:id="rId17" imgW="4051300" imgH="1422400" progId="Equation.KSEE3">
                  <p:embed/>
                  <p:pic>
                    <p:nvPicPr>
                      <p:cNvPr id="0" name="图片 225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14905" y="2888933"/>
                        <a:ext cx="40513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" y="4436745"/>
          <a:ext cx="17907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" r:id="rId19" imgW="1790700" imgH="405765" progId="Equation.KSEE3">
                  <p:embed/>
                </p:oleObj>
              </mc:Choice>
              <mc:Fallback>
                <p:oleObj name="" r:id="rId19" imgW="1790700" imgH="405765" progId="Equation.KSEE3">
                  <p:embed/>
                  <p:pic>
                    <p:nvPicPr>
                      <p:cNvPr id="0" name="图片 225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4830" y="4436745"/>
                        <a:ext cx="17907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7050" y="4842193"/>
          <a:ext cx="5549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1" imgW="5549900" imgH="1498600" progId="Equation.KSEE3">
                  <p:embed/>
                </p:oleObj>
              </mc:Choice>
              <mc:Fallback>
                <p:oleObj name="" r:id="rId21" imgW="5549900" imgH="1498600" progId="Equation.KSEE3">
                  <p:embed/>
                  <p:pic>
                    <p:nvPicPr>
                      <p:cNvPr id="0" name="图片 225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97050" y="4842193"/>
                        <a:ext cx="55499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11" grpId="0" bldLvl="0" animBg="1"/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850" y="519748"/>
          <a:ext cx="660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" r:id="rId1" imgW="6604000" imgH="508000" progId="Equation.KSEE3">
                  <p:embed/>
                </p:oleObj>
              </mc:Choice>
              <mc:Fallback>
                <p:oleObj name="" r:id="rId1" imgW="6604000" imgH="508000" progId="Equation.KSEE3">
                  <p:embed/>
                  <p:pic>
                    <p:nvPicPr>
                      <p:cNvPr id="0" name="图片 225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850" y="519748"/>
                        <a:ext cx="6604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850" y="1106805"/>
          <a:ext cx="32131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" r:id="rId3" imgW="3213100" imgH="405765" progId="Equation.KSEE3">
                  <p:embed/>
                </p:oleObj>
              </mc:Choice>
              <mc:Fallback>
                <p:oleObj name="" r:id="rId3" imgW="3213100" imgH="405765" progId="Equation.KSEE3">
                  <p:embed/>
                  <p:pic>
                    <p:nvPicPr>
                      <p:cNvPr id="0" name="图片 235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" y="1106805"/>
                        <a:ext cx="32131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7520" y="1603693"/>
          <a:ext cx="50165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" r:id="rId5" imgW="5016500" imgH="1498600" progId="Equation.KSEE3">
                  <p:embed/>
                </p:oleObj>
              </mc:Choice>
              <mc:Fallback>
                <p:oleObj name="" r:id="rId5" imgW="5016500" imgH="1498600" progId="Equation.KSEE3">
                  <p:embed/>
                  <p:pic>
                    <p:nvPicPr>
                      <p:cNvPr id="0" name="图片 225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7520" y="1603693"/>
                        <a:ext cx="50165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850" y="3102293"/>
          <a:ext cx="6464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" r:id="rId7" imgW="6464300" imgH="508000" progId="Equation.KSEE3">
                  <p:embed/>
                </p:oleObj>
              </mc:Choice>
              <mc:Fallback>
                <p:oleObj name="" r:id="rId7" imgW="6464300" imgH="508000" progId="Equation.KSEE3">
                  <p:embed/>
                  <p:pic>
                    <p:nvPicPr>
                      <p:cNvPr id="0" name="图片 235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850" y="3102293"/>
                        <a:ext cx="6464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4720" y="3795078"/>
          <a:ext cx="455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4559300" imgH="977900" progId="Equation.KSEE3">
                  <p:embed/>
                </p:oleObj>
              </mc:Choice>
              <mc:Fallback>
                <p:oleObj name="" r:id="rId9" imgW="4559300" imgH="977900" progId="Equation.KSEE3">
                  <p:embed/>
                  <p:pic>
                    <p:nvPicPr>
                      <p:cNvPr id="0" name="图片 225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4720" y="3795078"/>
                        <a:ext cx="45593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140" y="4917758"/>
          <a:ext cx="593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" r:id="rId11" imgW="5930900" imgH="495300" progId="Equation.KSEE3">
                  <p:embed/>
                </p:oleObj>
              </mc:Choice>
              <mc:Fallback>
                <p:oleObj name="" r:id="rId11" imgW="5930900" imgH="495300" progId="Equation.KSEE3">
                  <p:embed/>
                  <p:pic>
                    <p:nvPicPr>
                      <p:cNvPr id="0" name="图片 235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140" y="4917758"/>
                        <a:ext cx="5930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6545" y="4917758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" r:id="rId13" imgW="1879600" imgH="419100" progId="Equation.KSEE3">
                  <p:embed/>
                </p:oleObj>
              </mc:Choice>
              <mc:Fallback>
                <p:oleObj name="" r:id="rId13" imgW="1879600" imgH="419100" progId="Equation.KSEE3">
                  <p:embed/>
                  <p:pic>
                    <p:nvPicPr>
                      <p:cNvPr id="0" name="图片 235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6545" y="4917758"/>
                        <a:ext cx="1879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12140" y="5547360"/>
          <a:ext cx="212217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145665" imgH="405765" progId="Equation.DSMT4">
                  <p:embed/>
                </p:oleObj>
              </mc:Choice>
              <mc:Fallback>
                <p:oleObj name="" r:id="rId15" imgW="2145665" imgH="405765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2140" y="5547360"/>
                        <a:ext cx="212217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4520" y="746443"/>
          <a:ext cx="508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" r:id="rId1" imgW="5080000" imgH="889000" progId="Equation.KSEE3">
                  <p:embed/>
                </p:oleObj>
              </mc:Choice>
              <mc:Fallback>
                <p:oleObj name="" r:id="rId1" imgW="5080000" imgH="889000" progId="Equation.KSEE3">
                  <p:embed/>
                  <p:pic>
                    <p:nvPicPr>
                      <p:cNvPr id="0" name="图片 245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4520" y="746443"/>
                        <a:ext cx="5080000" cy="8890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1685" y="1836738"/>
          <a:ext cx="436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" r:id="rId3" imgW="4368800" imgH="419100" progId="Equation.KSEE3">
                  <p:embed/>
                </p:oleObj>
              </mc:Choice>
              <mc:Fallback>
                <p:oleObj name="" r:id="rId3" imgW="4368800" imgH="419100" progId="Equation.KSEE3">
                  <p:embed/>
                  <p:pic>
                    <p:nvPicPr>
                      <p:cNvPr id="0" name="图片 245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685" y="1836738"/>
                        <a:ext cx="4368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2270" y="2479358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5524500" imgH="889000" progId="Equation.KSEE3">
                  <p:embed/>
                </p:oleObj>
              </mc:Choice>
              <mc:Fallback>
                <p:oleObj name="" r:id="rId5" imgW="5524500" imgH="889000" progId="Equation.KSEE3">
                  <p:embed/>
                  <p:pic>
                    <p:nvPicPr>
                      <p:cNvPr id="0" name="图片 245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2270" y="2479358"/>
                        <a:ext cx="5524500" cy="8890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41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4800" dirty="0">
              <a:ea typeface="楷体_GB2312" pitchFamily="49" charset="-122"/>
            </a:endParaRPr>
          </a:p>
        </p:txBody>
      </p:sp>
      <p:graphicFrame>
        <p:nvGraphicFramePr>
          <p:cNvPr id="2051" name="Object 42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390900" imgH="3409950" progId="Paint.Picture">
                  <p:embed/>
                </p:oleObj>
              </mc:Choice>
              <mc:Fallback>
                <p:oleObj name="" r:id="rId1" imgW="3390900" imgH="340995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3"/>
          <p:cNvSpPr txBox="1"/>
          <p:nvPr/>
        </p:nvSpPr>
        <p:spPr>
          <a:xfrm>
            <a:off x="7472998" y="157163"/>
            <a:ext cx="1427480" cy="51816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第六章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195" name="Text Box 27"/>
          <p:cNvSpPr txBox="1"/>
          <p:nvPr/>
        </p:nvSpPr>
        <p:spPr>
          <a:xfrm>
            <a:off x="2329815" y="4358958"/>
            <a:ext cx="3855720" cy="5791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二</a:t>
            </a:r>
            <a:r>
              <a:rPr lang="en-US" altLang="zh-CN" b="1" dirty="0">
                <a:ea typeface="楷体_GB2312" pitchFamily="49" charset="-122"/>
              </a:rPr>
              <a:t>. </a:t>
            </a:r>
            <a:r>
              <a:rPr lang="zh-CN" altLang="en-US" b="1" dirty="0">
                <a:ea typeface="楷体_GB2312" pitchFamily="49" charset="-122"/>
              </a:rPr>
              <a:t>极大似然估计法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55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2133600" cy="838200"/>
          </a:xfrm>
          <a:ln w="76200"/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64" name="Picture 17" descr="F:\My Documents\数学资源库\机动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Text Box 18"/>
          <p:cNvSpPr txBox="1"/>
          <p:nvPr/>
        </p:nvSpPr>
        <p:spPr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66" name="Picture 19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Picture 20" descr="F:\My Documents\数学资源库\目录.jp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" name="Picture 21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9" name="Picture 22" descr="F:\My Documents\数学资源库\退出.jp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70" name="Picture 23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93" name="Text Box 25"/>
          <p:cNvSpPr txBox="1"/>
          <p:nvPr/>
        </p:nvSpPr>
        <p:spPr>
          <a:xfrm>
            <a:off x="1743075" y="259588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本节内容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194" name="Text Box 26"/>
          <p:cNvSpPr txBox="1"/>
          <p:nvPr/>
        </p:nvSpPr>
        <p:spPr>
          <a:xfrm>
            <a:off x="2487930" y="3405823"/>
            <a:ext cx="2527300" cy="5791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一</a:t>
            </a:r>
            <a:r>
              <a:rPr lang="en-US" altLang="zh-CN" b="1" dirty="0">
                <a:ea typeface="楷体_GB2312" pitchFamily="49" charset="-122"/>
              </a:rPr>
              <a:t>. </a:t>
            </a:r>
            <a:r>
              <a:rPr lang="zh-CN" altLang="en-US" b="1" dirty="0">
                <a:ea typeface="楷体_GB2312" pitchFamily="49" charset="-122"/>
              </a:rPr>
              <a:t>矩估计法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73" name="Text Box 40"/>
          <p:cNvSpPr txBox="1"/>
          <p:nvPr/>
        </p:nvSpPr>
        <p:spPr>
          <a:xfrm>
            <a:off x="3625850" y="838200"/>
            <a:ext cx="3840480" cy="8229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参数的点估计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5" grpId="0" build="p"/>
      <p:bldP spid="7193" grpId="0" build="p"/>
      <p:bldP spid="71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295400" y="1700530"/>
            <a:ext cx="6530975" cy="2209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Homework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ctr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        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P135: 2+3(</a:t>
            </a: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双号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)+5+6+10    </a:t>
            </a:r>
            <a:r>
              <a:rPr lang="en-US" altLang="zh-CN" sz="4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仿宋_GB2312" pitchFamily="49" charset="-122"/>
                <a:cs typeface="+mn-cs"/>
                <a:sym typeface="+mn-ea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仿宋_GB2312" pitchFamily="49" charset="-122"/>
                <a:cs typeface="+mn-cs"/>
              </a:rPr>
              <a:t>   </a:t>
            </a:r>
            <a:endParaRPr kumimoji="1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仿宋_GB2312" pitchFamily="49" charset="-122"/>
              <a:cs typeface="+mn-cs"/>
            </a:endParaRPr>
          </a:p>
        </p:txBody>
      </p:sp>
      <p:pic>
        <p:nvPicPr>
          <p:cNvPr id="17411" name="Picture 19" descr="F:\My Documents\数学资源库\机动.jpg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Text Box 20"/>
          <p:cNvSpPr txBox="1"/>
          <p:nvPr/>
        </p:nvSpPr>
        <p:spPr>
          <a:xfrm>
            <a:off x="6019800" y="6600825"/>
            <a:ext cx="2787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第四节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7413" name="Picture 21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22" descr="F:\My Documents\数学资源库\目录.jp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Picture 23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Picture 24" descr="F:\My Documents\数学资源库\退出.jp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7" name="Picture 25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51"/>
          <p:cNvSpPr/>
          <p:nvPr/>
        </p:nvSpPr>
        <p:spPr>
          <a:xfrm>
            <a:off x="2188845" y="2936240"/>
            <a:ext cx="3457575" cy="76390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285750" y="306705"/>
            <a:ext cx="3390900" cy="477520"/>
          </a:xfrm>
          <a:solidFill>
            <a:srgbClr val="0070C0"/>
          </a:solidFill>
        </p:spPr>
        <p:txBody>
          <a:bodyPr vert="horz" wrap="square" lIns="91440" tIns="45720" rIns="91440" bIns="45720" anchor="ctr"/>
          <a:p>
            <a:pPr lvl="0" algn="l" eaLnBrk="1" hangingPunct="1"/>
            <a:r>
              <a:rPr lang="zh-CN" altLang="en-US" sz="3200" dirty="0">
                <a:ea typeface="楷体_GB2312" pitchFamily="49" charset="-122"/>
              </a:rPr>
              <a:t>一</a:t>
            </a:r>
            <a:r>
              <a:rPr lang="en-US" altLang="zh-CN" sz="3200" b="1" dirty="0">
                <a:ea typeface="楷体_GB2312" pitchFamily="49" charset="-122"/>
              </a:rPr>
              <a:t>. </a:t>
            </a:r>
            <a:r>
              <a:rPr lang="zh-CN" altLang="en-US" sz="3200" b="1" dirty="0">
                <a:ea typeface="楷体_GB2312" pitchFamily="49" charset="-122"/>
              </a:rPr>
              <a:t>参数的点估计 </a:t>
            </a:r>
            <a:r>
              <a:rPr lang="zh-CN" altLang="en-US" sz="3200" dirty="0">
                <a:ea typeface="楷体_GB2312" pitchFamily="49" charset="-122"/>
              </a:rPr>
              <a:t> </a:t>
            </a:r>
            <a:endParaRPr lang="zh-CN" altLang="en-US" sz="32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09600" y="1035050"/>
            <a:ext cx="1089025" cy="494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pic>
        <p:nvPicPr>
          <p:cNvPr id="3090" name="Picture 27" descr="F:\My Documents\数学资源库\机动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1" name="Text Box 28"/>
          <p:cNvSpPr txBox="1"/>
          <p:nvPr/>
        </p:nvSpPr>
        <p:spPr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92" name="Picture 29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3" name="Picture 30" descr="F:\My Documents\数学资源库\目录.jp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4" name="Picture 31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5" name="Picture 32" descr="F:\My Documents\数学资源库\退出.jp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6" name="Picture 33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6380" y="1059498"/>
          <a:ext cx="683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6832600" imgH="444500" progId="Equation.KSEE3">
                  <p:embed/>
                </p:oleObj>
              </mc:Choice>
              <mc:Fallback>
                <p:oleObj name="" r:id="rId7" imgW="68326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6380" y="1059498"/>
                        <a:ext cx="683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110" y="2124393"/>
          <a:ext cx="537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5372100" imgH="660400" progId="Equation.KSEE3">
                  <p:embed/>
                </p:oleObj>
              </mc:Choice>
              <mc:Fallback>
                <p:oleObj name="" r:id="rId9" imgW="5372100" imgH="660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110" y="2124393"/>
                        <a:ext cx="5372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43865" y="1635125"/>
          <a:ext cx="810704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8128000" imgH="419100" progId="Equation.DSMT4">
                  <p:embed/>
                </p:oleObj>
              </mc:Choice>
              <mc:Fallback>
                <p:oleObj name="" r:id="rId11" imgW="8128000" imgH="4191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865" y="1635125"/>
                        <a:ext cx="810704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0893" y="2257743"/>
          <a:ext cx="10915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3" imgW="1091565" imgH="393700" progId="Equation.KSEE3">
                  <p:embed/>
                </p:oleObj>
              </mc:Choice>
              <mc:Fallback>
                <p:oleObj name="" r:id="rId13" imgW="1091565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70893" y="2257743"/>
                        <a:ext cx="109156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3165" y="2935923"/>
          <a:ext cx="2908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2908300" imgH="660400" progId="Equation.KSEE3">
                  <p:embed/>
                </p:oleObj>
              </mc:Choice>
              <mc:Fallback>
                <p:oleObj name="" r:id="rId15" imgW="2908300" imgH="660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63165" y="2935923"/>
                        <a:ext cx="2908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110" y="3850958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7" imgW="2425700" imgH="419100" progId="Equation.KSEE3">
                  <p:embed/>
                </p:oleObj>
              </mc:Choice>
              <mc:Fallback>
                <p:oleObj name="" r:id="rId17" imgW="2425700" imgH="419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9110" y="3850958"/>
                        <a:ext cx="242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0528" y="3864610"/>
          <a:ext cx="29203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9" imgW="2920365" imgH="405765" progId="Equation.KSEE3">
                  <p:embed/>
                </p:oleObj>
              </mc:Choice>
              <mc:Fallback>
                <p:oleObj name="" r:id="rId19" imgW="2920365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50528" y="3864610"/>
                        <a:ext cx="292036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7075" y="4463733"/>
          <a:ext cx="623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1" imgW="6235700" imgH="457200" progId="Equation.KSEE3">
                  <p:embed/>
                </p:oleObj>
              </mc:Choice>
              <mc:Fallback>
                <p:oleObj name="" r:id="rId21" imgW="6235700" imgH="457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7075" y="4463733"/>
                        <a:ext cx="6235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2775" y="4527233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3" imgW="1803400" imgH="393700" progId="Equation.KSEE3">
                  <p:embed/>
                </p:oleObj>
              </mc:Choice>
              <mc:Fallback>
                <p:oleObj name="" r:id="rId23" imgW="1803400" imgH="393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62775" y="4527233"/>
                        <a:ext cx="180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865" y="4920933"/>
          <a:ext cx="504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25" imgW="5041900" imgH="660400" progId="Equation.KSEE3">
                  <p:embed/>
                </p:oleObj>
              </mc:Choice>
              <mc:Fallback>
                <p:oleObj name="" r:id="rId25" imgW="5041900" imgH="6604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865" y="4920933"/>
                        <a:ext cx="5041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5765" y="5175885"/>
          <a:ext cx="3111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27" imgW="3111500" imgH="405765" progId="Equation.KSEE3">
                  <p:embed/>
                </p:oleObj>
              </mc:Choice>
              <mc:Fallback>
                <p:oleObj name="" r:id="rId27" imgW="3111500" imgH="405765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85765" y="5175885"/>
                        <a:ext cx="31115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570" y="1998345"/>
          <a:ext cx="1447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447800" imgH="405765" progId="Equation.KSEE3">
                  <p:embed/>
                </p:oleObj>
              </mc:Choice>
              <mc:Fallback>
                <p:oleObj name="" r:id="rId1" imgW="1447800" imgH="405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570" y="1998345"/>
                        <a:ext cx="14478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左大括号 11293"/>
          <p:cNvSpPr/>
          <p:nvPr/>
        </p:nvSpPr>
        <p:spPr>
          <a:xfrm>
            <a:off x="2195830" y="1092200"/>
            <a:ext cx="282575" cy="2218055"/>
          </a:xfrm>
          <a:prstGeom prst="leftBrace">
            <a:avLst>
              <a:gd name="adj1" fmla="val 50179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500" y="1082040"/>
          <a:ext cx="39370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937000" imgH="405765" progId="Equation.KSEE3">
                  <p:embed/>
                </p:oleObj>
              </mc:Choice>
              <mc:Fallback>
                <p:oleObj name="" r:id="rId3" imgW="3937000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0" y="1082040"/>
                        <a:ext cx="39370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500" y="1678623"/>
          <a:ext cx="427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4279900" imgH="393700" progId="Equation.KSEE3">
                  <p:embed/>
                </p:oleObj>
              </mc:Choice>
              <mc:Fallback>
                <p:oleObj name="" r:id="rId5" imgW="4279900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500" y="1678623"/>
                        <a:ext cx="42799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183" y="2289175"/>
          <a:ext cx="52063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5206365" imgH="405765" progId="Equation.KSEE3">
                  <p:embed/>
                </p:oleObj>
              </mc:Choice>
              <mc:Fallback>
                <p:oleObj name="" r:id="rId7" imgW="5206365" imgH="4057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3183" y="2289175"/>
                        <a:ext cx="5206365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500" y="2916238"/>
          <a:ext cx="571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5715000" imgH="393700" progId="Equation.KSEE3">
                  <p:embed/>
                </p:oleObj>
              </mc:Choice>
              <mc:Fallback>
                <p:oleObj name="" r:id="rId9" imgW="5715000" imgH="393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3500" y="2916238"/>
                        <a:ext cx="57150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770" y="4533900"/>
          <a:ext cx="3581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3581400" imgH="405765" progId="Equation.KSEE3">
                  <p:embed/>
                </p:oleObj>
              </mc:Choice>
              <mc:Fallback>
                <p:oleObj name="" r:id="rId11" imgW="3581400" imgH="405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5770" y="4533900"/>
                        <a:ext cx="3581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大括号 11293"/>
          <p:cNvSpPr/>
          <p:nvPr/>
        </p:nvSpPr>
        <p:spPr>
          <a:xfrm>
            <a:off x="4200525" y="4028440"/>
            <a:ext cx="282575" cy="1417320"/>
          </a:xfrm>
          <a:prstGeom prst="leftBrace">
            <a:avLst>
              <a:gd name="adj1" fmla="val 50179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3100" y="4139883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3" imgW="1447800" imgH="393700" progId="Equation.KSEE3">
                  <p:embed/>
                </p:oleObj>
              </mc:Choice>
              <mc:Fallback>
                <p:oleObj name="" r:id="rId13" imgW="1447800" imgH="393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83100" y="4139883"/>
                        <a:ext cx="14478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3100" y="4939665"/>
          <a:ext cx="2514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5" imgW="2514600" imgH="405765" progId="Equation.KSEE3">
                  <p:embed/>
                </p:oleObj>
              </mc:Choice>
              <mc:Fallback>
                <p:oleObj name="" r:id="rId15" imgW="2514600" imgH="405765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3100" y="4939665"/>
                        <a:ext cx="25146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51"/>
          <p:cNvSpPr/>
          <p:nvPr/>
        </p:nvSpPr>
        <p:spPr>
          <a:xfrm>
            <a:off x="1910715" y="3255645"/>
            <a:ext cx="5035550" cy="123444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" name="Rectangle 2"/>
          <p:cNvSpPr>
            <a:spLocks noGrp="1"/>
          </p:cNvSpPr>
          <p:nvPr/>
        </p:nvSpPr>
        <p:spPr>
          <a:xfrm>
            <a:off x="391160" y="451485"/>
            <a:ext cx="3390900" cy="4775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eaLnBrk="1" hangingPunct="1"/>
            <a:r>
              <a:rPr lang="zh-CN" altLang="en-US" sz="3200" b="1" dirty="0">
                <a:ea typeface="楷体_GB2312" pitchFamily="49" charset="-122"/>
              </a:rPr>
              <a:t>二</a:t>
            </a:r>
            <a:r>
              <a:rPr lang="en-US" altLang="zh-CN" sz="3200" b="1" dirty="0">
                <a:ea typeface="楷体_GB2312" pitchFamily="49" charset="-122"/>
              </a:rPr>
              <a:t>. </a:t>
            </a:r>
            <a:r>
              <a:rPr lang="zh-CN" altLang="en-US" sz="3200" b="1" dirty="0">
                <a:ea typeface="楷体_GB2312" pitchFamily="49" charset="-122"/>
              </a:rPr>
              <a:t>矩估计法 </a:t>
            </a:r>
            <a:r>
              <a:rPr lang="zh-CN" altLang="en-US" sz="3200" dirty="0">
                <a:ea typeface="楷体_GB2312" pitchFamily="49" charset="-122"/>
              </a:rPr>
              <a:t> </a:t>
            </a:r>
            <a:endParaRPr lang="zh-CN" altLang="en-US" sz="32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160" y="1185545"/>
          <a:ext cx="82423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242300" imgH="405765" progId="Equation.KSEE3">
                  <p:embed/>
                </p:oleObj>
              </mc:Choice>
              <mc:Fallback>
                <p:oleObj name="" r:id="rId1" imgW="82423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160" y="1185545"/>
                        <a:ext cx="82423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843" y="1738630"/>
          <a:ext cx="54349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5434965" imgH="405765" progId="Equation.KSEE3">
                  <p:embed/>
                </p:oleObj>
              </mc:Choice>
              <mc:Fallback>
                <p:oleObj name="" r:id="rId3" imgW="5434965" imgH="4057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843" y="1738630"/>
                        <a:ext cx="5434965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>
          <a:xfrm>
            <a:off x="4284345" y="2204720"/>
            <a:ext cx="28765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0800" y="2636520"/>
          <a:ext cx="6502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6502400" imgH="405765" progId="Equation.KSEE3">
                  <p:embed/>
                </p:oleObj>
              </mc:Choice>
              <mc:Fallback>
                <p:oleObj name="" r:id="rId5" imgW="6502400" imgH="4057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0800" y="2636520"/>
                        <a:ext cx="6502400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6460" y="3291840"/>
          <a:ext cx="4711700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4711700" imgH="1091565" progId="Equation.KSEE3">
                  <p:embed/>
                </p:oleObj>
              </mc:Choice>
              <mc:Fallback>
                <p:oleObj name="" r:id="rId7" imgW="4711700" imgH="1091565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460" y="3291840"/>
                        <a:ext cx="4711700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4368800" y="4490085"/>
            <a:ext cx="28765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6018" y="4921885"/>
          <a:ext cx="42919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4291965" imgH="405765" progId="Equation.KSEE3">
                  <p:embed/>
                </p:oleObj>
              </mc:Choice>
              <mc:Fallback>
                <p:oleObj name="" r:id="rId9" imgW="4291965" imgH="405765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6018" y="4921885"/>
                        <a:ext cx="4291965" cy="40576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4368165" y="5327650"/>
            <a:ext cx="287655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418" y="5759133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1447800" imgH="393700" progId="Equation.KSEE3">
                  <p:embed/>
                </p:oleObj>
              </mc:Choice>
              <mc:Fallback>
                <p:oleObj name="" r:id="rId11" imgW="1447800" imgH="3937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8418" y="5759133"/>
                        <a:ext cx="14478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ldLvl="0" animBg="1"/>
      <p:bldP spid="14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51"/>
          <p:cNvSpPr/>
          <p:nvPr/>
        </p:nvSpPr>
        <p:spPr>
          <a:xfrm>
            <a:off x="1722120" y="2766060"/>
            <a:ext cx="5694045" cy="81470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51"/>
          <p:cNvSpPr/>
          <p:nvPr/>
        </p:nvSpPr>
        <p:spPr>
          <a:xfrm>
            <a:off x="2634615" y="1228725"/>
            <a:ext cx="3272790" cy="69596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C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4430" y="521018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10200" imgH="457200" progId="Equation.KSEE3">
                  <p:embed/>
                </p:oleObj>
              </mc:Choice>
              <mc:Fallback>
                <p:oleObj name="" r:id="rId1" imgW="5410200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4430" y="521018"/>
                        <a:ext cx="5410200" cy="457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4313" y="546735"/>
          <a:ext cx="21456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145665" imgH="405765" progId="Equation.KSEE3">
                  <p:embed/>
                </p:oleObj>
              </mc:Choice>
              <mc:Fallback>
                <p:oleObj name="" r:id="rId3" imgW="2145665" imgH="4057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4313" y="546735"/>
                        <a:ext cx="214566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9590" y="1396048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2451100" imgH="431800" progId="Equation.KSEE3">
                  <p:embed/>
                </p:oleObj>
              </mc:Choice>
              <mc:Fallback>
                <p:oleObj name="" r:id="rId5" imgW="2451100" imgH="4318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9590" y="1396048"/>
                        <a:ext cx="2451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310" y="2081213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4165600" imgH="457200" progId="Equation.KSEE3">
                  <p:embed/>
                </p:oleObj>
              </mc:Choice>
              <mc:Fallback>
                <p:oleObj name="" r:id="rId7" imgW="4165600" imgH="457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310" y="2081213"/>
                        <a:ext cx="416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1500" y="2763203"/>
          <a:ext cx="546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5461000" imgH="698500" progId="Equation.KSEE3">
                  <p:embed/>
                </p:oleObj>
              </mc:Choice>
              <mc:Fallback>
                <p:oleObj name="" r:id="rId9" imgW="5461000" imgH="6985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1500" y="2763203"/>
                        <a:ext cx="5461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7275" y="2081213"/>
          <a:ext cx="326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3263900" imgH="393700" progId="Equation.KSEE3">
                  <p:embed/>
                </p:oleObj>
              </mc:Choice>
              <mc:Fallback>
                <p:oleObj name="" r:id="rId11" imgW="3263900" imgH="3937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7275" y="2081213"/>
                        <a:ext cx="326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993" y="3792538"/>
          <a:ext cx="42919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4291965" imgH="457200" progId="Equation.KSEE3">
                  <p:embed/>
                </p:oleObj>
              </mc:Choice>
              <mc:Fallback>
                <p:oleObj name="" r:id="rId13" imgW="4291965" imgH="4572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993" y="3792538"/>
                        <a:ext cx="429196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6190" y="4337368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5" imgW="1803400" imgH="393700" progId="Equation.KSEE3">
                  <p:embed/>
                </p:oleObj>
              </mc:Choice>
              <mc:Fallback>
                <p:oleObj name="" r:id="rId15" imgW="1803400" imgH="393700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6190" y="4337368"/>
                        <a:ext cx="180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7970" y="4828223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7" imgW="1816100" imgH="965200" progId="Equation.KSEE3">
                  <p:embed/>
                </p:oleObj>
              </mc:Choice>
              <mc:Fallback>
                <p:oleObj name="" r:id="rId17" imgW="1816100" imgH="965200" progId="Equation.KSEE3">
                  <p:embed/>
                  <p:pic>
                    <p:nvPicPr>
                      <p:cNvPr id="0" name="图片 4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7970" y="4828223"/>
                        <a:ext cx="1816100" cy="965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843" y="5872163"/>
          <a:ext cx="46602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9" imgW="4660265" imgH="457200" progId="Equation.KSEE3">
                  <p:embed/>
                </p:oleObj>
              </mc:Choice>
              <mc:Fallback>
                <p:oleObj name="" r:id="rId19" imgW="4660265" imgH="457200" progId="Equation.KSEE3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0843" y="5872163"/>
                        <a:ext cx="466026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1425" y="5872480"/>
          <a:ext cx="24257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21" imgW="2425700" imgH="405765" progId="Equation.KSEE3">
                  <p:embed/>
                </p:oleObj>
              </mc:Choice>
              <mc:Fallback>
                <p:oleObj name="" r:id="rId21" imgW="2425700" imgH="405765" progId="Equation.KSEE3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51425" y="5872480"/>
                        <a:ext cx="24257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56920" y="490220"/>
            <a:ext cx="3975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●</a:t>
            </a:r>
            <a:endParaRPr lang="zh-CN" altLang="en-US" sz="28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6825" y="2646680"/>
          <a:ext cx="64262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" r:id="rId1" imgW="6426200" imgH="405765" progId="Equation.KSEE3">
                  <p:embed/>
                </p:oleObj>
              </mc:Choice>
              <mc:Fallback>
                <p:oleObj name="" r:id="rId1" imgW="6426200" imgH="405765" progId="Equation.KSEE3">
                  <p:embed/>
                  <p:pic>
                    <p:nvPicPr>
                      <p:cNvPr id="0" name="图片 215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6825" y="2646680"/>
                        <a:ext cx="64262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025" y="3396615"/>
          <a:ext cx="8559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" r:id="rId3" imgW="8559800" imgH="405765" progId="Equation.KSEE3">
                  <p:embed/>
                </p:oleObj>
              </mc:Choice>
              <mc:Fallback>
                <p:oleObj name="" r:id="rId3" imgW="8559800" imgH="405765" progId="Equation.KSEE3">
                  <p:embed/>
                  <p:pic>
                    <p:nvPicPr>
                      <p:cNvPr id="0" name="图片 215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" y="3396615"/>
                        <a:ext cx="85598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955" y="639128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997200" imgH="393700" progId="Equation.KSEE3">
                  <p:embed/>
                </p:oleObj>
              </mc:Choice>
              <mc:Fallback>
                <p:oleObj name="" r:id="rId1" imgW="29972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955" y="639128"/>
                        <a:ext cx="2997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2670" y="1215708"/>
          <a:ext cx="3175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3175000" imgH="2082800" progId="Equation.KSEE3">
                  <p:embed/>
                </p:oleObj>
              </mc:Choice>
              <mc:Fallback>
                <p:oleObj name="" r:id="rId3" imgW="3175000" imgH="2082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670" y="1215708"/>
                        <a:ext cx="31750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955" y="346233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2514600" imgH="381000" progId="Equation.KSEE3">
                  <p:embed/>
                </p:oleObj>
              </mc:Choice>
              <mc:Fallback>
                <p:oleObj name="" r:id="rId5" imgW="2514600" imgH="3810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955" y="3462338"/>
                        <a:ext cx="251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3640" y="3948748"/>
          <a:ext cx="3225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3225800" imgH="2082800" progId="Equation.KSEE3">
                  <p:embed/>
                </p:oleObj>
              </mc:Choice>
              <mc:Fallback>
                <p:oleObj name="" r:id="rId7" imgW="3225800" imgH="2082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3640" y="3948748"/>
                        <a:ext cx="32258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0</TotalTime>
  <Words>268</Words>
  <Application>WPS 演示</Application>
  <PresentationFormat>全屏显示(4:3)</PresentationFormat>
  <Paragraphs>59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199</vt:i4>
      </vt:variant>
      <vt:variant>
        <vt:lpstr>幻灯片标题</vt:lpstr>
      </vt:variant>
      <vt:variant>
        <vt:i4>30</vt:i4>
      </vt:variant>
    </vt:vector>
  </HeadingPairs>
  <TitlesOfParts>
    <vt:vector size="240" baseType="lpstr">
      <vt:lpstr>Arial</vt:lpstr>
      <vt:lpstr>宋体</vt:lpstr>
      <vt:lpstr>Wingdings</vt:lpstr>
      <vt:lpstr>Times New Roman</vt:lpstr>
      <vt:lpstr>楷体_GB2312</vt:lpstr>
      <vt:lpstr>华文行楷</vt:lpstr>
      <vt:lpstr>新宋体</vt:lpstr>
      <vt:lpstr>微软雅黑</vt:lpstr>
      <vt:lpstr>仿宋_GB2312</vt:lpstr>
      <vt:lpstr>仿宋</vt:lpstr>
      <vt:lpstr>空演示文稿</vt:lpstr>
      <vt:lpstr>Paint.Picture</vt:lpstr>
      <vt:lpstr>Equation.KSEE3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 第六章  参数估计</vt:lpstr>
      <vt:lpstr>PowerPoint 演示文稿</vt:lpstr>
      <vt:lpstr>第一节</vt:lpstr>
      <vt:lpstr>一. 参数的点估计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全微分及其应用</dc:title>
  <dc:creator>chaoyl</dc:creator>
  <cp:lastModifiedBy>admin</cp:lastModifiedBy>
  <cp:revision>206</cp:revision>
  <dcterms:created xsi:type="dcterms:W3CDTF">2000-02-06T11:57:00Z</dcterms:created>
  <dcterms:modified xsi:type="dcterms:W3CDTF">2017-05-21T02:19:05Z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