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notesSlides/notesSlide1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17.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18.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5" r:id="rId2"/>
    <p:sldId id="301" r:id="rId3"/>
    <p:sldId id="282" r:id="rId4"/>
    <p:sldId id="297" r:id="rId5"/>
    <p:sldId id="299" r:id="rId6"/>
    <p:sldId id="292" r:id="rId7"/>
    <p:sldId id="294" r:id="rId8"/>
    <p:sldId id="293" r:id="rId9"/>
    <p:sldId id="285" r:id="rId10"/>
    <p:sldId id="277" r:id="rId11"/>
    <p:sldId id="286" r:id="rId12"/>
    <p:sldId id="291" r:id="rId13"/>
    <p:sldId id="283" r:id="rId14"/>
    <p:sldId id="288" r:id="rId15"/>
    <p:sldId id="279" r:id="rId16"/>
    <p:sldId id="280" r:id="rId17"/>
    <p:sldId id="289" r:id="rId18"/>
    <p:sldId id="290" r:id="rId19"/>
    <p:sldId id="302" r:id="rId20"/>
    <p:sldId id="295" r:id="rId21"/>
  </p:sldIdLst>
  <p:sldSz cx="9144000" cy="5143500" type="screen16x9"/>
  <p:notesSz cx="6858000" cy="9144000"/>
  <p:custDataLst>
    <p:tags r:id="rId23"/>
  </p:custDataLst>
  <p:defaultText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FFF66"/>
    <a:srgbClr val="FFFF00"/>
    <a:srgbClr val="FF3300"/>
    <a:srgbClr val="FF0000"/>
    <a:srgbClr val="F33300"/>
    <a:srgbClr val="F60000"/>
    <a:srgbClr val="E39A1D"/>
    <a:srgbClr val="BDA16D"/>
    <a:srgbClr val="9DC0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7558" autoAdjust="0"/>
  </p:normalViewPr>
  <p:slideViewPr>
    <p:cSldViewPr>
      <p:cViewPr varScale="1">
        <p:scale>
          <a:sx n="146" d="100"/>
          <a:sy n="146" d="100"/>
        </p:scale>
        <p:origin x="276" y="60"/>
      </p:cViewPr>
      <p:guideLst>
        <p:guide orient="horz" pos="2160"/>
        <p:guide pos="2880"/>
        <p:guide orient="horz" pos="162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3" d="100"/>
          <a:sy n="63" d="100"/>
        </p:scale>
        <p:origin x="-3163"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openxmlformats.org/officeDocument/2006/relationships/image" Target="../media/image6.png"/><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2"/>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F0A6-4221-8393-3820568F3002}"/>
            </c:ext>
          </c:extLst>
        </c:ser>
        <c:ser>
          <c:idx val="1"/>
          <c:order val="1"/>
          <c:tx>
            <c:strRef>
              <c:f>Sheet1!$C$1</c:f>
              <c:strCache>
                <c:ptCount val="1"/>
                <c:pt idx="0">
                  <c:v>系列 2</c:v>
                </c:pt>
              </c:strCache>
            </c:strRef>
          </c:tx>
          <c:spPr>
            <a:solidFill>
              <a:schemeClr val="accent1"/>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F0A6-4221-8393-3820568F3002}"/>
            </c:ext>
          </c:extLst>
        </c:ser>
        <c:dLbls>
          <c:showLegendKey val="0"/>
          <c:showVal val="0"/>
          <c:showCatName val="0"/>
          <c:showSerName val="0"/>
          <c:showPercent val="0"/>
          <c:showBubbleSize val="0"/>
        </c:dLbls>
        <c:gapWidth val="138"/>
        <c:axId val="784687616"/>
        <c:axId val="917678912"/>
      </c:barChart>
      <c:catAx>
        <c:axId val="784687616"/>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917678912"/>
        <c:crosses val="autoZero"/>
        <c:auto val="1"/>
        <c:lblAlgn val="ctr"/>
        <c:lblOffset val="100"/>
        <c:noMultiLvlLbl val="0"/>
      </c:catAx>
      <c:valAx>
        <c:axId val="917678912"/>
        <c:scaling>
          <c:orientation val="minMax"/>
        </c:scaling>
        <c:delete val="0"/>
        <c:axPos val="b"/>
        <c:numFmt formatCode="General"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78468761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spPr>
        <a:ln>
          <a:solidFill>
            <a:schemeClr val="tx1"/>
          </a:solidFill>
        </a:ln>
      </c:spPr>
    </c:floor>
    <c:sideWall>
      <c:thickness val="0"/>
      <c:spPr>
        <a:ln>
          <a:solidFill>
            <a:schemeClr val="tx1"/>
          </a:solidFill>
        </a:ln>
      </c:spPr>
    </c:sideWall>
    <c:backWall>
      <c:thickness val="0"/>
      <c:spPr>
        <a:ln>
          <a:solidFill>
            <a:schemeClr val="tx1"/>
          </a:solidFill>
        </a:ln>
      </c:spPr>
    </c:backWall>
    <c:plotArea>
      <c:layout/>
      <c:bar3DChart>
        <c:barDir val="col"/>
        <c:grouping val="clustered"/>
        <c:varyColors val="0"/>
        <c:ser>
          <c:idx val="0"/>
          <c:order val="0"/>
          <c:tx>
            <c:strRef>
              <c:f>Sheet1!$B$1</c:f>
              <c:strCache>
                <c:ptCount val="1"/>
                <c:pt idx="0">
                  <c:v>系列 1</c:v>
                </c:pt>
              </c:strCache>
            </c:strRef>
          </c:tx>
          <c:spPr>
            <a:solidFill>
              <a:schemeClr val="accent1"/>
            </a:solidFill>
          </c:spPr>
          <c:invertIfNegative val="0"/>
          <c:cat>
            <c:strRef>
              <c:f>Sheet1!$A$2:$A$5</c:f>
              <c:strCache>
                <c:ptCount val="3"/>
                <c:pt idx="0">
                  <c:v>类别 1</c:v>
                </c:pt>
                <c:pt idx="1">
                  <c:v>类别 2</c:v>
                </c:pt>
                <c:pt idx="2">
                  <c:v>类别 3</c:v>
                </c:pt>
              </c:strCache>
            </c:strRef>
          </c:cat>
          <c:val>
            <c:numRef>
              <c:f>Sheet1!$B$2:$B$5</c:f>
              <c:numCache>
                <c:formatCode>General</c:formatCode>
                <c:ptCount val="4"/>
                <c:pt idx="0">
                  <c:v>4.3</c:v>
                </c:pt>
                <c:pt idx="1">
                  <c:v>2.5</c:v>
                </c:pt>
                <c:pt idx="2">
                  <c:v>3.5</c:v>
                </c:pt>
              </c:numCache>
            </c:numRef>
          </c:val>
          <c:extLst>
            <c:ext xmlns:c16="http://schemas.microsoft.com/office/drawing/2014/chart" uri="{C3380CC4-5D6E-409C-BE32-E72D297353CC}">
              <c16:uniqueId val="{00000000-6278-4767-A92C-4C71EEA6EBD3}"/>
            </c:ext>
          </c:extLst>
        </c:ser>
        <c:ser>
          <c:idx val="1"/>
          <c:order val="1"/>
          <c:tx>
            <c:strRef>
              <c:f>Sheet1!$C$1</c:f>
              <c:strCache>
                <c:ptCount val="1"/>
                <c:pt idx="0">
                  <c:v>系列 2</c:v>
                </c:pt>
              </c:strCache>
            </c:strRef>
          </c:tx>
          <c:spPr>
            <a:solidFill>
              <a:schemeClr val="accent2"/>
            </a:solidFill>
          </c:spPr>
          <c:invertIfNegative val="0"/>
          <c:cat>
            <c:strRef>
              <c:f>Sheet1!$A$2:$A$5</c:f>
              <c:strCache>
                <c:ptCount val="3"/>
                <c:pt idx="0">
                  <c:v>类别 1</c:v>
                </c:pt>
                <c:pt idx="1">
                  <c:v>类别 2</c:v>
                </c:pt>
                <c:pt idx="2">
                  <c:v>类别 3</c:v>
                </c:pt>
              </c:strCache>
            </c:strRef>
          </c:cat>
          <c:val>
            <c:numRef>
              <c:f>Sheet1!$C$2:$C$5</c:f>
              <c:numCache>
                <c:formatCode>General</c:formatCode>
                <c:ptCount val="4"/>
                <c:pt idx="0">
                  <c:v>2.4</c:v>
                </c:pt>
                <c:pt idx="1">
                  <c:v>4.4000000000000004</c:v>
                </c:pt>
                <c:pt idx="2">
                  <c:v>1.8</c:v>
                </c:pt>
              </c:numCache>
            </c:numRef>
          </c:val>
          <c:extLst>
            <c:ext xmlns:c16="http://schemas.microsoft.com/office/drawing/2014/chart" uri="{C3380CC4-5D6E-409C-BE32-E72D297353CC}">
              <c16:uniqueId val="{00000001-6278-4767-A92C-4C71EEA6EBD3}"/>
            </c:ext>
          </c:extLst>
        </c:ser>
        <c:ser>
          <c:idx val="2"/>
          <c:order val="2"/>
          <c:tx>
            <c:strRef>
              <c:f>Sheet1!$D$1</c:f>
              <c:strCache>
                <c:ptCount val="1"/>
                <c:pt idx="0">
                  <c:v>系列 3</c:v>
                </c:pt>
              </c:strCache>
            </c:strRef>
          </c:tx>
          <c:invertIfNegative val="0"/>
          <c:cat>
            <c:strRef>
              <c:f>Sheet1!$A$2:$A$5</c:f>
              <c:strCache>
                <c:ptCount val="3"/>
                <c:pt idx="0">
                  <c:v>类别 1</c:v>
                </c:pt>
                <c:pt idx="1">
                  <c:v>类别 2</c:v>
                </c:pt>
                <c:pt idx="2">
                  <c:v>类别 3</c:v>
                </c:pt>
              </c:strCache>
            </c:strRef>
          </c:cat>
          <c:val>
            <c:numRef>
              <c:f>Sheet1!$D$2:$D$5</c:f>
              <c:numCache>
                <c:formatCode>General</c:formatCode>
                <c:ptCount val="4"/>
                <c:pt idx="0">
                  <c:v>2</c:v>
                </c:pt>
                <c:pt idx="1">
                  <c:v>2</c:v>
                </c:pt>
                <c:pt idx="2">
                  <c:v>3</c:v>
                </c:pt>
              </c:numCache>
            </c:numRef>
          </c:val>
          <c:extLst>
            <c:ext xmlns:c16="http://schemas.microsoft.com/office/drawing/2014/chart" uri="{C3380CC4-5D6E-409C-BE32-E72D297353CC}">
              <c16:uniqueId val="{00000002-6278-4767-A92C-4C71EEA6EBD3}"/>
            </c:ext>
          </c:extLst>
        </c:ser>
        <c:dLbls>
          <c:showLegendKey val="0"/>
          <c:showVal val="0"/>
          <c:showCatName val="0"/>
          <c:showSerName val="0"/>
          <c:showPercent val="0"/>
          <c:showBubbleSize val="0"/>
        </c:dLbls>
        <c:gapWidth val="150"/>
        <c:shape val="box"/>
        <c:axId val="941841920"/>
        <c:axId val="917678336"/>
        <c:axId val="0"/>
      </c:bar3DChart>
      <c:catAx>
        <c:axId val="941841920"/>
        <c:scaling>
          <c:orientation val="minMax"/>
        </c:scaling>
        <c:delete val="0"/>
        <c:axPos val="b"/>
        <c:numFmt formatCode="General" sourceLinked="0"/>
        <c:majorTickMark val="out"/>
        <c:minorTickMark val="none"/>
        <c:tickLblPos val="nextTo"/>
        <c:spPr>
          <a:ln>
            <a:solidFill>
              <a:schemeClr val="tx1"/>
            </a:solidFill>
          </a:ln>
        </c:spPr>
        <c:txPr>
          <a:bodyPr/>
          <a:lstStyle/>
          <a:p>
            <a:pPr>
              <a:defRPr>
                <a:solidFill>
                  <a:schemeClr val="tx1"/>
                </a:solidFill>
              </a:defRPr>
            </a:pPr>
            <a:endParaRPr lang="zh-CN"/>
          </a:p>
        </c:txPr>
        <c:crossAx val="917678336"/>
        <c:crosses val="autoZero"/>
        <c:auto val="1"/>
        <c:lblAlgn val="ctr"/>
        <c:lblOffset val="100"/>
        <c:noMultiLvlLbl val="0"/>
      </c:catAx>
      <c:valAx>
        <c:axId val="917678336"/>
        <c:scaling>
          <c:orientation val="minMax"/>
        </c:scaling>
        <c:delete val="0"/>
        <c:axPos val="l"/>
        <c:majorGridlines>
          <c:spPr>
            <a:ln>
              <a:solidFill>
                <a:schemeClr val="tx1"/>
              </a:solidFill>
            </a:ln>
          </c:spPr>
        </c:majorGridlines>
        <c:numFmt formatCode="General" sourceLinked="1"/>
        <c:majorTickMark val="out"/>
        <c:minorTickMark val="none"/>
        <c:tickLblPos val="nextTo"/>
        <c:spPr>
          <a:ln>
            <a:solidFill>
              <a:schemeClr val="tx1"/>
            </a:solidFill>
          </a:ln>
        </c:spPr>
        <c:txPr>
          <a:bodyPr/>
          <a:lstStyle/>
          <a:p>
            <a:pPr>
              <a:defRPr>
                <a:solidFill>
                  <a:schemeClr val="tx2"/>
                </a:solidFill>
              </a:defRPr>
            </a:pPr>
            <a:endParaRPr lang="zh-CN"/>
          </a:p>
        </c:txPr>
        <c:crossAx val="941841920"/>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spPr>
        <a:ln>
          <a:solidFill>
            <a:schemeClr val="tx1"/>
          </a:solidFill>
        </a:ln>
      </c:spPr>
    </c:floor>
    <c:sideWall>
      <c:thickness val="0"/>
      <c:spPr>
        <a:ln>
          <a:solidFill>
            <a:schemeClr val="tx1"/>
          </a:solidFill>
        </a:ln>
      </c:spPr>
    </c:sideWall>
    <c:backWall>
      <c:thickness val="0"/>
      <c:spPr>
        <a:ln>
          <a:solidFill>
            <a:schemeClr val="tx1"/>
          </a:solidFill>
        </a:ln>
      </c:spPr>
    </c:backWall>
    <c:plotArea>
      <c:layout/>
      <c:bar3DChart>
        <c:barDir val="col"/>
        <c:grouping val="clustered"/>
        <c:varyColors val="0"/>
        <c:ser>
          <c:idx val="0"/>
          <c:order val="0"/>
          <c:tx>
            <c:strRef>
              <c:f>Sheet1!$B$1</c:f>
              <c:strCache>
                <c:ptCount val="1"/>
                <c:pt idx="0">
                  <c:v>系列 1</c:v>
                </c:pt>
              </c:strCache>
            </c:strRef>
          </c:tx>
          <c:invertIfNegative val="0"/>
          <c:cat>
            <c:strRef>
              <c:f>Sheet1!$A$2:$A$5</c:f>
              <c:strCache>
                <c:ptCount val="3"/>
                <c:pt idx="0">
                  <c:v>类别 1</c:v>
                </c:pt>
                <c:pt idx="1">
                  <c:v>类别 2</c:v>
                </c:pt>
                <c:pt idx="2">
                  <c:v>类别 3</c:v>
                </c:pt>
              </c:strCache>
            </c:strRef>
          </c:cat>
          <c:val>
            <c:numRef>
              <c:f>Sheet1!$B$2:$B$5</c:f>
              <c:numCache>
                <c:formatCode>General</c:formatCode>
                <c:ptCount val="4"/>
                <c:pt idx="0">
                  <c:v>4.3</c:v>
                </c:pt>
                <c:pt idx="1">
                  <c:v>2.5</c:v>
                </c:pt>
                <c:pt idx="2">
                  <c:v>3.5</c:v>
                </c:pt>
              </c:numCache>
            </c:numRef>
          </c:val>
          <c:extLst>
            <c:ext xmlns:c16="http://schemas.microsoft.com/office/drawing/2014/chart" uri="{C3380CC4-5D6E-409C-BE32-E72D297353CC}">
              <c16:uniqueId val="{00000000-CFEA-4138-9209-A544176FF802}"/>
            </c:ext>
          </c:extLst>
        </c:ser>
        <c:ser>
          <c:idx val="1"/>
          <c:order val="1"/>
          <c:tx>
            <c:strRef>
              <c:f>Sheet1!$C$1</c:f>
              <c:strCache>
                <c:ptCount val="1"/>
                <c:pt idx="0">
                  <c:v>系列 2</c:v>
                </c:pt>
              </c:strCache>
            </c:strRef>
          </c:tx>
          <c:invertIfNegative val="0"/>
          <c:cat>
            <c:strRef>
              <c:f>Sheet1!$A$2:$A$5</c:f>
              <c:strCache>
                <c:ptCount val="3"/>
                <c:pt idx="0">
                  <c:v>类别 1</c:v>
                </c:pt>
                <c:pt idx="1">
                  <c:v>类别 2</c:v>
                </c:pt>
                <c:pt idx="2">
                  <c:v>类别 3</c:v>
                </c:pt>
              </c:strCache>
            </c:strRef>
          </c:cat>
          <c:val>
            <c:numRef>
              <c:f>Sheet1!$C$2:$C$5</c:f>
              <c:numCache>
                <c:formatCode>General</c:formatCode>
                <c:ptCount val="4"/>
                <c:pt idx="0">
                  <c:v>2.4</c:v>
                </c:pt>
                <c:pt idx="1">
                  <c:v>4.4000000000000004</c:v>
                </c:pt>
                <c:pt idx="2">
                  <c:v>1.8</c:v>
                </c:pt>
              </c:numCache>
            </c:numRef>
          </c:val>
          <c:extLst>
            <c:ext xmlns:c16="http://schemas.microsoft.com/office/drawing/2014/chart" uri="{C3380CC4-5D6E-409C-BE32-E72D297353CC}">
              <c16:uniqueId val="{00000001-CFEA-4138-9209-A544176FF802}"/>
            </c:ext>
          </c:extLst>
        </c:ser>
        <c:ser>
          <c:idx val="2"/>
          <c:order val="2"/>
          <c:tx>
            <c:strRef>
              <c:f>Sheet1!$D$1</c:f>
              <c:strCache>
                <c:ptCount val="1"/>
                <c:pt idx="0">
                  <c:v>系列 3</c:v>
                </c:pt>
              </c:strCache>
            </c:strRef>
          </c:tx>
          <c:invertIfNegative val="0"/>
          <c:cat>
            <c:strRef>
              <c:f>Sheet1!$A$2:$A$5</c:f>
              <c:strCache>
                <c:ptCount val="3"/>
                <c:pt idx="0">
                  <c:v>类别 1</c:v>
                </c:pt>
                <c:pt idx="1">
                  <c:v>类别 2</c:v>
                </c:pt>
                <c:pt idx="2">
                  <c:v>类别 3</c:v>
                </c:pt>
              </c:strCache>
            </c:strRef>
          </c:cat>
          <c:val>
            <c:numRef>
              <c:f>Sheet1!$D$2:$D$5</c:f>
              <c:numCache>
                <c:formatCode>General</c:formatCode>
                <c:ptCount val="4"/>
                <c:pt idx="0">
                  <c:v>2</c:v>
                </c:pt>
                <c:pt idx="1">
                  <c:v>2</c:v>
                </c:pt>
                <c:pt idx="2">
                  <c:v>3</c:v>
                </c:pt>
              </c:numCache>
            </c:numRef>
          </c:val>
          <c:extLst>
            <c:ext xmlns:c16="http://schemas.microsoft.com/office/drawing/2014/chart" uri="{C3380CC4-5D6E-409C-BE32-E72D297353CC}">
              <c16:uniqueId val="{00000002-CFEA-4138-9209-A544176FF802}"/>
            </c:ext>
          </c:extLst>
        </c:ser>
        <c:dLbls>
          <c:showLegendKey val="0"/>
          <c:showVal val="0"/>
          <c:showCatName val="0"/>
          <c:showSerName val="0"/>
          <c:showPercent val="0"/>
          <c:showBubbleSize val="0"/>
        </c:dLbls>
        <c:gapWidth val="150"/>
        <c:shape val="box"/>
        <c:axId val="941990400"/>
        <c:axId val="917680640"/>
        <c:axId val="0"/>
      </c:bar3DChart>
      <c:catAx>
        <c:axId val="941990400"/>
        <c:scaling>
          <c:orientation val="minMax"/>
        </c:scaling>
        <c:delete val="0"/>
        <c:axPos val="b"/>
        <c:numFmt formatCode="General" sourceLinked="0"/>
        <c:majorTickMark val="out"/>
        <c:minorTickMark val="none"/>
        <c:tickLblPos val="nextTo"/>
        <c:spPr>
          <a:ln>
            <a:solidFill>
              <a:schemeClr val="tx1"/>
            </a:solidFill>
          </a:ln>
        </c:spPr>
        <c:txPr>
          <a:bodyPr/>
          <a:lstStyle/>
          <a:p>
            <a:pPr>
              <a:defRPr>
                <a:solidFill>
                  <a:schemeClr val="tx1"/>
                </a:solidFill>
              </a:defRPr>
            </a:pPr>
            <a:endParaRPr lang="zh-CN"/>
          </a:p>
        </c:txPr>
        <c:crossAx val="917680640"/>
        <c:crosses val="autoZero"/>
        <c:auto val="1"/>
        <c:lblAlgn val="ctr"/>
        <c:lblOffset val="100"/>
        <c:noMultiLvlLbl val="0"/>
      </c:catAx>
      <c:valAx>
        <c:axId val="917680640"/>
        <c:scaling>
          <c:orientation val="minMax"/>
        </c:scaling>
        <c:delete val="0"/>
        <c:axPos val="l"/>
        <c:majorGridlines>
          <c:spPr>
            <a:ln>
              <a:solidFill>
                <a:schemeClr val="tx1"/>
              </a:solidFill>
            </a:ln>
          </c:spPr>
        </c:majorGridlines>
        <c:numFmt formatCode="General" sourceLinked="1"/>
        <c:majorTickMark val="out"/>
        <c:minorTickMark val="none"/>
        <c:tickLblPos val="nextTo"/>
        <c:spPr>
          <a:ln>
            <a:solidFill>
              <a:schemeClr val="tx1"/>
            </a:solidFill>
          </a:ln>
        </c:spPr>
        <c:txPr>
          <a:bodyPr/>
          <a:lstStyle/>
          <a:p>
            <a:pPr>
              <a:defRPr>
                <a:solidFill>
                  <a:schemeClr val="tx2"/>
                </a:solidFill>
              </a:defRPr>
            </a:pPr>
            <a:endParaRPr lang="zh-CN"/>
          </a:p>
        </c:txPr>
        <c:crossAx val="941990400"/>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ndard"/>
        <c:varyColors val="0"/>
        <c:ser>
          <c:idx val="0"/>
          <c:order val="0"/>
          <c:tx>
            <c:strRef>
              <c:f>Sheet1!$B$1</c:f>
              <c:strCache>
                <c:ptCount val="1"/>
                <c:pt idx="0">
                  <c:v>系列 1</c:v>
                </c:pt>
              </c:strCache>
            </c:strRef>
          </c:tx>
          <c:spPr>
            <a:gradFill>
              <a:gsLst>
                <a:gs pos="0">
                  <a:srgbClr val="0068B4">
                    <a:tint val="66000"/>
                    <a:satMod val="160000"/>
                  </a:srgbClr>
                </a:gs>
                <a:gs pos="70000">
                  <a:srgbClr val="0068B4">
                    <a:tint val="44500"/>
                    <a:satMod val="160000"/>
                  </a:srgbClr>
                </a:gs>
                <a:gs pos="100000">
                  <a:srgbClr val="0068B4">
                    <a:tint val="23500"/>
                    <a:satMod val="160000"/>
                  </a:srgbClr>
                </a:gs>
              </a:gsLst>
              <a:lin ang="5400000" scaled="0"/>
            </a:gradFill>
            <a:ln>
              <a:noFill/>
            </a:ln>
            <a:effectLst/>
          </c:spPr>
          <c:cat>
            <c:strRef>
              <c:f>Sheet1!$A$2:$A$13</c:f>
              <c:strCache>
                <c:ptCount val="12"/>
                <c:pt idx="0">
                  <c:v>Jan.</c:v>
                </c:pt>
                <c:pt idx="1">
                  <c:v>Feb.</c:v>
                </c:pt>
                <c:pt idx="2">
                  <c:v>Mar.</c:v>
                </c:pt>
                <c:pt idx="3">
                  <c:v>Apr.</c:v>
                </c:pt>
                <c:pt idx="4">
                  <c:v>May.</c:v>
                </c:pt>
                <c:pt idx="5">
                  <c:v>Jun.</c:v>
                </c:pt>
                <c:pt idx="6">
                  <c:v>Jul.</c:v>
                </c:pt>
                <c:pt idx="7">
                  <c:v>Aug.</c:v>
                </c:pt>
                <c:pt idx="8">
                  <c:v>Sept.</c:v>
                </c:pt>
                <c:pt idx="9">
                  <c:v>Oct.</c:v>
                </c:pt>
                <c:pt idx="10">
                  <c:v>Nov.</c:v>
                </c:pt>
                <c:pt idx="11">
                  <c:v>Dec.</c:v>
                </c:pt>
              </c:strCache>
            </c:strRef>
          </c:cat>
          <c:val>
            <c:numRef>
              <c:f>Sheet1!$B$2:$B$13</c:f>
              <c:numCache>
                <c:formatCode>General</c:formatCode>
                <c:ptCount val="12"/>
                <c:pt idx="0">
                  <c:v>30</c:v>
                </c:pt>
                <c:pt idx="1">
                  <c:v>30</c:v>
                </c:pt>
                <c:pt idx="2">
                  <c:v>28</c:v>
                </c:pt>
                <c:pt idx="3">
                  <c:v>18</c:v>
                </c:pt>
                <c:pt idx="4">
                  <c:v>15</c:v>
                </c:pt>
                <c:pt idx="5">
                  <c:v>16</c:v>
                </c:pt>
                <c:pt idx="6">
                  <c:v>25</c:v>
                </c:pt>
                <c:pt idx="7">
                  <c:v>26</c:v>
                </c:pt>
                <c:pt idx="8">
                  <c:v>26</c:v>
                </c:pt>
                <c:pt idx="9">
                  <c:v>29</c:v>
                </c:pt>
                <c:pt idx="10">
                  <c:v>30</c:v>
                </c:pt>
                <c:pt idx="11">
                  <c:v>32</c:v>
                </c:pt>
              </c:numCache>
            </c:numRef>
          </c:val>
          <c:extLst>
            <c:ext xmlns:c16="http://schemas.microsoft.com/office/drawing/2014/chart" uri="{C3380CC4-5D6E-409C-BE32-E72D297353CC}">
              <c16:uniqueId val="{00000000-581F-4C0C-A301-2D718AC871A9}"/>
            </c:ext>
          </c:extLst>
        </c:ser>
        <c:dLbls>
          <c:showLegendKey val="0"/>
          <c:showVal val="0"/>
          <c:showCatName val="0"/>
          <c:showSerName val="0"/>
          <c:showPercent val="0"/>
          <c:showBubbleSize val="0"/>
        </c:dLbls>
        <c:axId val="941991936"/>
        <c:axId val="917682944"/>
      </c:areaChart>
      <c:lineChart>
        <c:grouping val="standard"/>
        <c:varyColors val="0"/>
        <c:ser>
          <c:idx val="1"/>
          <c:order val="1"/>
          <c:tx>
            <c:strRef>
              <c:f>Sheet1!$C$1</c:f>
              <c:strCache>
                <c:ptCount val="1"/>
                <c:pt idx="0">
                  <c:v>系列 2</c:v>
                </c:pt>
              </c:strCache>
            </c:strRef>
          </c:tx>
          <c:spPr>
            <a:ln w="57150" cap="rnd">
              <a:solidFill>
                <a:schemeClr val="bg1"/>
              </a:solidFill>
              <a:round/>
            </a:ln>
            <a:effectLst/>
          </c:spPr>
          <c:marker>
            <c:symbol val="picture"/>
            <c:spPr>
              <a:blipFill>
                <a:blip xmlns:r="http://schemas.openxmlformats.org/officeDocument/2006/relationships" r:embed="rId2"/>
                <a:stretch>
                  <a:fillRect/>
                </a:stretch>
              </a:blipFill>
              <a:ln w="25400">
                <a:noFill/>
              </a:ln>
              <a:effectLst/>
            </c:spPr>
          </c:marker>
          <c:dLbls>
            <c:spPr>
              <a:noFill/>
              <a:ln>
                <a:noFill/>
              </a:ln>
              <a:effectLst/>
            </c:spPr>
            <c:txPr>
              <a:bodyPr rot="0" vert="horz"/>
              <a:lstStyle/>
              <a:p>
                <a:pPr>
                  <a:defRPr>
                    <a:solidFill>
                      <a:schemeClr val="tx1"/>
                    </a:solidFill>
                  </a:defRPr>
                </a:pPr>
                <a:endParaRPr lang="zh-CN"/>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Jan.</c:v>
                </c:pt>
                <c:pt idx="1">
                  <c:v>Feb.</c:v>
                </c:pt>
                <c:pt idx="2">
                  <c:v>Mar.</c:v>
                </c:pt>
                <c:pt idx="3">
                  <c:v>Apr.</c:v>
                </c:pt>
                <c:pt idx="4">
                  <c:v>May.</c:v>
                </c:pt>
                <c:pt idx="5">
                  <c:v>Jun.</c:v>
                </c:pt>
                <c:pt idx="6">
                  <c:v>Jul.</c:v>
                </c:pt>
                <c:pt idx="7">
                  <c:v>Aug.</c:v>
                </c:pt>
                <c:pt idx="8">
                  <c:v>Sept.</c:v>
                </c:pt>
                <c:pt idx="9">
                  <c:v>Oct.</c:v>
                </c:pt>
                <c:pt idx="10">
                  <c:v>Nov.</c:v>
                </c:pt>
                <c:pt idx="11">
                  <c:v>Dec.</c:v>
                </c:pt>
              </c:strCache>
            </c:strRef>
          </c:cat>
          <c:val>
            <c:numRef>
              <c:f>Sheet1!$C$2:$C$13</c:f>
              <c:numCache>
                <c:formatCode>General</c:formatCode>
                <c:ptCount val="12"/>
                <c:pt idx="0">
                  <c:v>30</c:v>
                </c:pt>
                <c:pt idx="1">
                  <c:v>30</c:v>
                </c:pt>
                <c:pt idx="2">
                  <c:v>28</c:v>
                </c:pt>
                <c:pt idx="3">
                  <c:v>18</c:v>
                </c:pt>
                <c:pt idx="4">
                  <c:v>15</c:v>
                </c:pt>
                <c:pt idx="5">
                  <c:v>16</c:v>
                </c:pt>
                <c:pt idx="6">
                  <c:v>25</c:v>
                </c:pt>
                <c:pt idx="7">
                  <c:v>26</c:v>
                </c:pt>
                <c:pt idx="8">
                  <c:v>26</c:v>
                </c:pt>
                <c:pt idx="9">
                  <c:v>29</c:v>
                </c:pt>
                <c:pt idx="10">
                  <c:v>30</c:v>
                </c:pt>
                <c:pt idx="11">
                  <c:v>32</c:v>
                </c:pt>
              </c:numCache>
            </c:numRef>
          </c:val>
          <c:smooth val="0"/>
          <c:extLst>
            <c:ext xmlns:c16="http://schemas.microsoft.com/office/drawing/2014/chart" uri="{C3380CC4-5D6E-409C-BE32-E72D297353CC}">
              <c16:uniqueId val="{00000001-581F-4C0C-A301-2D718AC871A9}"/>
            </c:ext>
          </c:extLst>
        </c:ser>
        <c:dLbls>
          <c:showLegendKey val="0"/>
          <c:showVal val="0"/>
          <c:showCatName val="0"/>
          <c:showSerName val="0"/>
          <c:showPercent val="0"/>
          <c:showBubbleSize val="0"/>
        </c:dLbls>
        <c:marker val="1"/>
        <c:smooth val="0"/>
        <c:axId val="941991936"/>
        <c:axId val="917682944"/>
      </c:lineChart>
      <c:catAx>
        <c:axId val="941991936"/>
        <c:scaling>
          <c:orientation val="minMax"/>
        </c:scaling>
        <c:delete val="0"/>
        <c:axPos val="b"/>
        <c:numFmt formatCode="General" sourceLinked="1"/>
        <c:majorTickMark val="out"/>
        <c:minorTickMark val="none"/>
        <c:tickLblPos val="nextTo"/>
        <c:spPr>
          <a:noFill/>
          <a:ln w="9525" cap="flat" cmpd="sng" algn="ctr">
            <a:solidFill>
              <a:srgbClr val="000000"/>
            </a:solidFill>
            <a:round/>
          </a:ln>
          <a:effectLst/>
        </c:spPr>
        <c:txPr>
          <a:bodyPr rot="-60000000" vert="horz"/>
          <a:lstStyle/>
          <a:p>
            <a:pPr>
              <a:defRPr>
                <a:solidFill>
                  <a:schemeClr val="tx1"/>
                </a:solidFill>
              </a:defRPr>
            </a:pPr>
            <a:endParaRPr lang="zh-CN"/>
          </a:p>
        </c:txPr>
        <c:crossAx val="917682944"/>
        <c:crosses val="autoZero"/>
        <c:auto val="1"/>
        <c:lblAlgn val="ctr"/>
        <c:lblOffset val="100"/>
        <c:noMultiLvlLbl val="0"/>
      </c:catAx>
      <c:valAx>
        <c:axId val="917682944"/>
        <c:scaling>
          <c:orientation val="minMax"/>
        </c:scaling>
        <c:delete val="1"/>
        <c:axPos val="l"/>
        <c:majorGridlines>
          <c:spPr>
            <a:ln w="3175" cap="flat" cmpd="sng" algn="ctr">
              <a:solidFill>
                <a:srgbClr val="ACACAC">
                  <a:alpha val="50000"/>
                </a:srgbClr>
              </a:solidFill>
              <a:prstDash val="sysDash"/>
              <a:round/>
            </a:ln>
            <a:effectLst/>
          </c:spPr>
        </c:majorGridlines>
        <c:numFmt formatCode="General" sourceLinked="1"/>
        <c:majorTickMark val="none"/>
        <c:minorTickMark val="none"/>
        <c:tickLblPos val="nextTo"/>
        <c:crossAx val="941991936"/>
        <c:crosses val="autoZero"/>
        <c:crossBetween val="between"/>
      </c:valAx>
      <c:spPr>
        <a:noFill/>
        <a:ln>
          <a:noFill/>
        </a:ln>
        <a:effectLst/>
      </c:spPr>
    </c:plotArea>
    <c:plotVisOnly val="1"/>
    <c:dispBlanksAs val="zero"/>
    <c:showDLblsOverMax val="0"/>
  </c:chart>
  <c:spPr>
    <a:noFill/>
    <a:ln>
      <a:noFill/>
    </a:ln>
    <a:effectLst/>
  </c:spPr>
  <c:txPr>
    <a:bodyPr/>
    <a:lstStyle/>
    <a:p>
      <a:pPr>
        <a:defRPr sz="1600">
          <a:solidFill>
            <a:schemeClr val="bg1"/>
          </a:solidFill>
          <a:latin typeface="Impact" panose="020B0806030902050204" pitchFamily="34" charset="0"/>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6">
                  <a:alpha val="50000"/>
                </a:schemeClr>
              </a:solidFill>
              <a:ln w="19050">
                <a:solidFill>
                  <a:schemeClr val="bg1"/>
                </a:solidFill>
              </a:ln>
              <a:effectLst/>
            </c:spPr>
            <c:extLst>
              <c:ext xmlns:c16="http://schemas.microsoft.com/office/drawing/2014/chart" uri="{C3380CC4-5D6E-409C-BE32-E72D297353CC}">
                <c16:uniqueId val="{00000001-992E-4880-99EB-E96671858EB0}"/>
              </c:ext>
            </c:extLst>
          </c:dPt>
          <c:dPt>
            <c:idx val="1"/>
            <c:bubble3D val="0"/>
            <c:spPr>
              <a:gradFill>
                <a:gsLst>
                  <a:gs pos="16000">
                    <a:schemeClr val="bg1">
                      <a:lumMod val="95000"/>
                    </a:schemeClr>
                  </a:gs>
                  <a:gs pos="0">
                    <a:schemeClr val="bg1">
                      <a:lumMod val="100000"/>
                    </a:schemeClr>
                  </a:gs>
                  <a:gs pos="100000">
                    <a:schemeClr val="accent1"/>
                  </a:gs>
                </a:gsLst>
                <a:path path="circle">
                  <a:fillToRect t="100000" r="100000"/>
                </a:path>
              </a:gradFill>
              <a:ln w="19050">
                <a:solidFill>
                  <a:schemeClr val="lt1"/>
                </a:solidFill>
              </a:ln>
              <a:effectLst/>
            </c:spPr>
            <c:extLst>
              <c:ext xmlns:c16="http://schemas.microsoft.com/office/drawing/2014/chart" uri="{C3380CC4-5D6E-409C-BE32-E72D297353CC}">
                <c16:uniqueId val="{00000003-992E-4880-99EB-E96671858EB0}"/>
              </c:ext>
            </c:extLst>
          </c:dPt>
          <c:cat>
            <c:strRef>
              <c:f>Sheet1!$A$2:$A$3</c:f>
              <c:strCache>
                <c:ptCount val="2"/>
                <c:pt idx="0">
                  <c:v>B</c:v>
                </c:pt>
                <c:pt idx="1">
                  <c:v>A</c:v>
                </c:pt>
              </c:strCache>
            </c:strRef>
          </c:cat>
          <c:val>
            <c:numRef>
              <c:f>Sheet1!$B$2:$B$3</c:f>
              <c:numCache>
                <c:formatCode>General</c:formatCode>
                <c:ptCount val="2"/>
                <c:pt idx="0">
                  <c:v>4</c:v>
                </c:pt>
                <c:pt idx="1">
                  <c:v>6</c:v>
                </c:pt>
              </c:numCache>
            </c:numRef>
          </c:val>
          <c:extLst>
            <c:ext xmlns:c16="http://schemas.microsoft.com/office/drawing/2014/chart" uri="{C3380CC4-5D6E-409C-BE32-E72D297353CC}">
              <c16:uniqueId val="{00000004-992E-4880-99EB-E96671858EB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6">
                  <a:alpha val="50000"/>
                </a:schemeClr>
              </a:solidFill>
              <a:ln w="19050">
                <a:solidFill>
                  <a:schemeClr val="lt1"/>
                </a:solidFill>
              </a:ln>
              <a:effectLst/>
            </c:spPr>
            <c:extLst>
              <c:ext xmlns:c16="http://schemas.microsoft.com/office/drawing/2014/chart" uri="{C3380CC4-5D6E-409C-BE32-E72D297353CC}">
                <c16:uniqueId val="{00000001-992E-4880-99EB-E96671858EB0}"/>
              </c:ext>
            </c:extLst>
          </c:dPt>
          <c:dPt>
            <c:idx val="1"/>
            <c:bubble3D val="0"/>
            <c:spPr>
              <a:gradFill>
                <a:gsLst>
                  <a:gs pos="16000">
                    <a:schemeClr val="bg1">
                      <a:lumMod val="95000"/>
                    </a:schemeClr>
                  </a:gs>
                  <a:gs pos="0">
                    <a:schemeClr val="bg1">
                      <a:lumMod val="100000"/>
                    </a:schemeClr>
                  </a:gs>
                  <a:gs pos="100000">
                    <a:schemeClr val="accent1"/>
                  </a:gs>
                </a:gsLst>
                <a:path path="circle">
                  <a:fillToRect t="100000" r="100000"/>
                </a:path>
              </a:gradFill>
              <a:ln w="19050">
                <a:solidFill>
                  <a:schemeClr val="lt1"/>
                </a:solidFill>
              </a:ln>
              <a:effectLst/>
            </c:spPr>
            <c:extLst>
              <c:ext xmlns:c16="http://schemas.microsoft.com/office/drawing/2014/chart" uri="{C3380CC4-5D6E-409C-BE32-E72D297353CC}">
                <c16:uniqueId val="{00000003-992E-4880-99EB-E96671858EB0}"/>
              </c:ext>
            </c:extLst>
          </c:dPt>
          <c:cat>
            <c:strRef>
              <c:f>Sheet1!$A$2:$A$3</c:f>
              <c:strCache>
                <c:ptCount val="2"/>
                <c:pt idx="0">
                  <c:v>B</c:v>
                </c:pt>
                <c:pt idx="1">
                  <c:v>A</c:v>
                </c:pt>
              </c:strCache>
            </c:strRef>
          </c:cat>
          <c:val>
            <c:numRef>
              <c:f>Sheet1!$B$2:$B$3</c:f>
              <c:numCache>
                <c:formatCode>General</c:formatCode>
                <c:ptCount val="2"/>
                <c:pt idx="0">
                  <c:v>4</c:v>
                </c:pt>
                <c:pt idx="1">
                  <c:v>6</c:v>
                </c:pt>
              </c:numCache>
            </c:numRef>
          </c:val>
          <c:extLst>
            <c:ext xmlns:c16="http://schemas.microsoft.com/office/drawing/2014/chart" uri="{C3380CC4-5D6E-409C-BE32-E72D297353CC}">
              <c16:uniqueId val="{00000004-992E-4880-99EB-E96671858EB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BF3ABB-367F-4BAC-A209-91115C39550E}" type="datetimeFigureOut">
              <a:rPr lang="zh-CN" altLang="en-US" smtClean="0"/>
              <a:t>2019/5/30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AF384D-9A82-4F0A-A277-31A6F9714C9A}" type="slidenum">
              <a:rPr lang="zh-CN" altLang="en-US" smtClean="0"/>
              <a:t>‹#›</a:t>
            </a:fld>
            <a:endParaRPr lang="zh-CN" altLang="en-US"/>
          </a:p>
        </p:txBody>
      </p:sp>
    </p:spTree>
    <p:extLst>
      <p:ext uri="{BB962C8B-B14F-4D97-AF65-F5344CB8AC3E}">
        <p14:creationId xmlns:p14="http://schemas.microsoft.com/office/powerpoint/2010/main" val="454459133"/>
      </p:ext>
    </p:extLst>
  </p:cSld>
  <p:clrMap bg1="lt1" tx1="dk1" bg2="lt2" tx2="dk2" accent1="accent1" accent2="accent2" accent3="accent3" accent4="accent4" accent5="accent5" accent6="accent6" hlink="hlink" folHlink="folHlink"/>
  <p:notesStyle>
    <a:lvl1pPr marL="0" algn="l" defTabSz="914333" rtl="0" eaLnBrk="1" latinLnBrk="0" hangingPunct="1">
      <a:defRPr sz="1200" kern="1200">
        <a:solidFill>
          <a:schemeClr val="tx1"/>
        </a:solidFill>
        <a:latin typeface="+mn-lt"/>
        <a:ea typeface="+mn-ea"/>
        <a:cs typeface="+mn-cs"/>
      </a:defRPr>
    </a:lvl1pPr>
    <a:lvl2pPr marL="457166" algn="l" defTabSz="914333" rtl="0" eaLnBrk="1" latinLnBrk="0" hangingPunct="1">
      <a:defRPr sz="1200" kern="1200">
        <a:solidFill>
          <a:schemeClr val="tx1"/>
        </a:solidFill>
        <a:latin typeface="+mn-lt"/>
        <a:ea typeface="+mn-ea"/>
        <a:cs typeface="+mn-cs"/>
      </a:defRPr>
    </a:lvl2pPr>
    <a:lvl3pPr marL="914333" algn="l" defTabSz="914333" rtl="0" eaLnBrk="1" latinLnBrk="0" hangingPunct="1">
      <a:defRPr sz="1200" kern="1200">
        <a:solidFill>
          <a:schemeClr val="tx1"/>
        </a:solidFill>
        <a:latin typeface="+mn-lt"/>
        <a:ea typeface="+mn-ea"/>
        <a:cs typeface="+mn-cs"/>
      </a:defRPr>
    </a:lvl3pPr>
    <a:lvl4pPr marL="1371498" algn="l" defTabSz="914333" rtl="0" eaLnBrk="1" latinLnBrk="0" hangingPunct="1">
      <a:defRPr sz="1200" kern="1200">
        <a:solidFill>
          <a:schemeClr val="tx1"/>
        </a:solidFill>
        <a:latin typeface="+mn-lt"/>
        <a:ea typeface="+mn-ea"/>
        <a:cs typeface="+mn-cs"/>
      </a:defRPr>
    </a:lvl4pPr>
    <a:lvl5pPr marL="1828664" algn="l" defTabSz="914333" rtl="0" eaLnBrk="1" latinLnBrk="0" hangingPunct="1">
      <a:defRPr sz="1200" kern="1200">
        <a:solidFill>
          <a:schemeClr val="tx1"/>
        </a:solidFill>
        <a:latin typeface="+mn-lt"/>
        <a:ea typeface="+mn-ea"/>
        <a:cs typeface="+mn-cs"/>
      </a:defRPr>
    </a:lvl5pPr>
    <a:lvl6pPr marL="2285829" algn="l" defTabSz="914333" rtl="0" eaLnBrk="1" latinLnBrk="0" hangingPunct="1">
      <a:defRPr sz="1200" kern="1200">
        <a:solidFill>
          <a:schemeClr val="tx1"/>
        </a:solidFill>
        <a:latin typeface="+mn-lt"/>
        <a:ea typeface="+mn-ea"/>
        <a:cs typeface="+mn-cs"/>
      </a:defRPr>
    </a:lvl6pPr>
    <a:lvl7pPr marL="2742995" algn="l" defTabSz="914333" rtl="0" eaLnBrk="1" latinLnBrk="0" hangingPunct="1">
      <a:defRPr sz="1200" kern="1200">
        <a:solidFill>
          <a:schemeClr val="tx1"/>
        </a:solidFill>
        <a:latin typeface="+mn-lt"/>
        <a:ea typeface="+mn-ea"/>
        <a:cs typeface="+mn-cs"/>
      </a:defRPr>
    </a:lvl7pPr>
    <a:lvl8pPr marL="3200160" algn="l" defTabSz="914333" rtl="0" eaLnBrk="1" latinLnBrk="0" hangingPunct="1">
      <a:defRPr sz="1200" kern="1200">
        <a:solidFill>
          <a:schemeClr val="tx1"/>
        </a:solidFill>
        <a:latin typeface="+mn-lt"/>
        <a:ea typeface="+mn-ea"/>
        <a:cs typeface="+mn-cs"/>
      </a:defRPr>
    </a:lvl8pPr>
    <a:lvl9pPr marL="3657326" algn="l" defTabSz="9143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AF384D-9A82-4F0A-A277-31A6F9714C9A}" type="slidenum">
              <a:rPr lang="zh-CN" altLang="en-US" smtClean="0"/>
              <a:t>1</a:t>
            </a:fld>
            <a:endParaRPr lang="zh-CN" altLang="en-US"/>
          </a:p>
        </p:txBody>
      </p:sp>
    </p:spTree>
    <p:extLst>
      <p:ext uri="{BB962C8B-B14F-4D97-AF65-F5344CB8AC3E}">
        <p14:creationId xmlns:p14="http://schemas.microsoft.com/office/powerpoint/2010/main" val="4170751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AF384D-9A82-4F0A-A277-31A6F9714C9A}" type="slidenum">
              <a:rPr lang="zh-CN" altLang="en-US" smtClean="0"/>
              <a:t>10</a:t>
            </a:fld>
            <a:endParaRPr lang="zh-CN" altLang="en-US"/>
          </a:p>
        </p:txBody>
      </p:sp>
    </p:spTree>
    <p:extLst>
      <p:ext uri="{BB962C8B-B14F-4D97-AF65-F5344CB8AC3E}">
        <p14:creationId xmlns:p14="http://schemas.microsoft.com/office/powerpoint/2010/main" val="795822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48148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DE5F23-5C27-4B70-AB54-317F0AB486EF}" type="slidenum">
              <a:rPr lang="zh-CN" altLang="en-US" smtClean="0"/>
              <a:t>12</a:t>
            </a:fld>
            <a:endParaRPr lang="zh-CN" altLang="en-US"/>
          </a:p>
        </p:txBody>
      </p:sp>
    </p:spTree>
    <p:extLst>
      <p:ext uri="{BB962C8B-B14F-4D97-AF65-F5344CB8AC3E}">
        <p14:creationId xmlns:p14="http://schemas.microsoft.com/office/powerpoint/2010/main" val="1449458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6D1132E-B4BF-4083-A89E-E232C557C23D}"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2071996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AF384D-9A82-4F0A-A277-31A6F9714C9A}" type="slidenum">
              <a:rPr lang="zh-CN" altLang="en-US" smtClean="0"/>
              <a:t>14</a:t>
            </a:fld>
            <a:endParaRPr lang="zh-CN" altLang="en-US"/>
          </a:p>
        </p:txBody>
      </p:sp>
    </p:spTree>
    <p:extLst>
      <p:ext uri="{BB962C8B-B14F-4D97-AF65-F5344CB8AC3E}">
        <p14:creationId xmlns:p14="http://schemas.microsoft.com/office/powerpoint/2010/main" val="3283554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AF384D-9A82-4F0A-A277-31A6F9714C9A}" type="slidenum">
              <a:rPr lang="zh-CN" altLang="en-US" smtClean="0"/>
              <a:t>15</a:t>
            </a:fld>
            <a:endParaRPr lang="zh-CN" altLang="en-US"/>
          </a:p>
        </p:txBody>
      </p:sp>
    </p:spTree>
    <p:extLst>
      <p:ext uri="{BB962C8B-B14F-4D97-AF65-F5344CB8AC3E}">
        <p14:creationId xmlns:p14="http://schemas.microsoft.com/office/powerpoint/2010/main" val="992214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CAF384D-9A82-4F0A-A277-31A6F9714C9A}"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2949570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AF384D-9A82-4F0A-A277-31A6F9714C9A}" type="slidenum">
              <a:rPr lang="zh-CN" altLang="en-US" smtClean="0"/>
              <a:t>17</a:t>
            </a:fld>
            <a:endParaRPr lang="zh-CN" altLang="en-US"/>
          </a:p>
        </p:txBody>
      </p:sp>
    </p:spTree>
    <p:extLst>
      <p:ext uri="{BB962C8B-B14F-4D97-AF65-F5344CB8AC3E}">
        <p14:creationId xmlns:p14="http://schemas.microsoft.com/office/powerpoint/2010/main" val="4106100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AF384D-9A82-4F0A-A277-31A6F9714C9A}" type="slidenum">
              <a:rPr lang="zh-CN" altLang="en-US" smtClean="0"/>
              <a:t>18</a:t>
            </a:fld>
            <a:endParaRPr lang="zh-CN" altLang="en-US"/>
          </a:p>
        </p:txBody>
      </p:sp>
    </p:spTree>
    <p:extLst>
      <p:ext uri="{BB962C8B-B14F-4D97-AF65-F5344CB8AC3E}">
        <p14:creationId xmlns:p14="http://schemas.microsoft.com/office/powerpoint/2010/main" val="3585898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AF384D-9A82-4F0A-A277-31A6F9714C9A}" type="slidenum">
              <a:rPr lang="zh-CN" altLang="en-US" smtClean="0"/>
              <a:t>19</a:t>
            </a:fld>
            <a:endParaRPr lang="zh-CN" altLang="en-US"/>
          </a:p>
        </p:txBody>
      </p:sp>
    </p:spTree>
    <p:extLst>
      <p:ext uri="{BB962C8B-B14F-4D97-AF65-F5344CB8AC3E}">
        <p14:creationId xmlns:p14="http://schemas.microsoft.com/office/powerpoint/2010/main" val="417075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CAF384D-9A82-4F0A-A277-31A6F9714C9A}"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4170751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AF384D-9A82-4F0A-A277-31A6F9714C9A}" type="slidenum">
              <a:rPr lang="zh-CN" altLang="en-US" smtClean="0"/>
              <a:t>20</a:t>
            </a:fld>
            <a:endParaRPr lang="zh-CN" altLang="en-US"/>
          </a:p>
        </p:txBody>
      </p:sp>
    </p:spTree>
    <p:extLst>
      <p:ext uri="{BB962C8B-B14F-4D97-AF65-F5344CB8AC3E}">
        <p14:creationId xmlns:p14="http://schemas.microsoft.com/office/powerpoint/2010/main" val="3578278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DE5F23-5C27-4B70-AB54-317F0AB486EF}" type="slidenum">
              <a:rPr lang="zh-CN" altLang="en-US" smtClean="0"/>
              <a:t>3</a:t>
            </a:fld>
            <a:endParaRPr lang="zh-CN" altLang="en-US"/>
          </a:p>
        </p:txBody>
      </p:sp>
    </p:spTree>
    <p:extLst>
      <p:ext uri="{BB962C8B-B14F-4D97-AF65-F5344CB8AC3E}">
        <p14:creationId xmlns:p14="http://schemas.microsoft.com/office/powerpoint/2010/main" val="813993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AF384D-9A82-4F0A-A277-31A6F9714C9A}" type="slidenum">
              <a:rPr lang="zh-CN" altLang="en-US" smtClean="0"/>
              <a:t>4</a:t>
            </a:fld>
            <a:endParaRPr lang="zh-CN" altLang="en-US"/>
          </a:p>
        </p:txBody>
      </p:sp>
    </p:spTree>
    <p:extLst>
      <p:ext uri="{BB962C8B-B14F-4D97-AF65-F5344CB8AC3E}">
        <p14:creationId xmlns:p14="http://schemas.microsoft.com/office/powerpoint/2010/main" val="4286409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AF384D-9A82-4F0A-A277-31A6F9714C9A}" type="slidenum">
              <a:rPr lang="zh-CN" altLang="en-US" smtClean="0"/>
              <a:t>5</a:t>
            </a:fld>
            <a:endParaRPr lang="zh-CN" altLang="en-US"/>
          </a:p>
        </p:txBody>
      </p:sp>
    </p:spTree>
    <p:extLst>
      <p:ext uri="{BB962C8B-B14F-4D97-AF65-F5344CB8AC3E}">
        <p14:creationId xmlns:p14="http://schemas.microsoft.com/office/powerpoint/2010/main" val="305693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AF384D-9A82-4F0A-A277-31A6F9714C9A}" type="slidenum">
              <a:rPr lang="zh-CN" altLang="en-US" smtClean="0"/>
              <a:t>6</a:t>
            </a:fld>
            <a:endParaRPr lang="zh-CN" altLang="en-US"/>
          </a:p>
        </p:txBody>
      </p:sp>
    </p:spTree>
    <p:extLst>
      <p:ext uri="{BB962C8B-B14F-4D97-AF65-F5344CB8AC3E}">
        <p14:creationId xmlns:p14="http://schemas.microsoft.com/office/powerpoint/2010/main" val="4200235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AF384D-9A82-4F0A-A277-31A6F9714C9A}" type="slidenum">
              <a:rPr lang="zh-CN" altLang="en-US" smtClean="0"/>
              <a:t>7</a:t>
            </a:fld>
            <a:endParaRPr lang="zh-CN" altLang="en-US"/>
          </a:p>
        </p:txBody>
      </p:sp>
    </p:spTree>
    <p:extLst>
      <p:ext uri="{BB962C8B-B14F-4D97-AF65-F5344CB8AC3E}">
        <p14:creationId xmlns:p14="http://schemas.microsoft.com/office/powerpoint/2010/main" val="296773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AF384D-9A82-4F0A-A277-31A6F9714C9A}" type="slidenum">
              <a:rPr lang="zh-CN" altLang="en-US" smtClean="0"/>
              <a:t>8</a:t>
            </a:fld>
            <a:endParaRPr lang="zh-CN" altLang="en-US"/>
          </a:p>
        </p:txBody>
      </p:sp>
    </p:spTree>
    <p:extLst>
      <p:ext uri="{BB962C8B-B14F-4D97-AF65-F5344CB8AC3E}">
        <p14:creationId xmlns:p14="http://schemas.microsoft.com/office/powerpoint/2010/main" val="743956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3947776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2019/5/30</a:t>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dirty="0"/>
          </a:p>
        </p:txBody>
      </p:sp>
      <p:sp>
        <p:nvSpPr>
          <p:cNvPr id="16" name="椭圆 15"/>
          <p:cNvSpPr/>
          <p:nvPr userDrawn="1"/>
        </p:nvSpPr>
        <p:spPr>
          <a:xfrm rot="16200000">
            <a:off x="8525743" y="4443958"/>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sp>
        <p:nvSpPr>
          <p:cNvPr id="17" name="椭圆 16"/>
          <p:cNvSpPr/>
          <p:nvPr userDrawn="1"/>
        </p:nvSpPr>
        <p:spPr>
          <a:xfrm rot="5400000">
            <a:off x="-540568" y="-524594"/>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sp>
        <p:nvSpPr>
          <p:cNvPr id="18" name="椭圆 17"/>
          <p:cNvSpPr/>
          <p:nvPr userDrawn="1"/>
        </p:nvSpPr>
        <p:spPr>
          <a:xfrm>
            <a:off x="2629759" y="4190021"/>
            <a:ext cx="507872" cy="507872"/>
          </a:xfrm>
          <a:prstGeom prst="ellipse">
            <a:avLst/>
          </a:prstGeom>
          <a:gradFill flip="none" rotWithShape="1">
            <a:gsLst>
              <a:gs pos="0">
                <a:schemeClr val="bg1">
                  <a:lumMod val="100000"/>
                </a:schemeClr>
              </a:gs>
              <a:gs pos="100000">
                <a:schemeClr val="accent2"/>
              </a:gs>
            </a:gsLst>
            <a:path path="circle">
              <a:fillToRect l="100000" b="100000"/>
            </a:path>
            <a:tileRect t="-100000" r="-100000"/>
          </a:gradFill>
          <a:ln w="28575">
            <a:no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sp>
        <p:nvSpPr>
          <p:cNvPr id="19" name="椭圆 18"/>
          <p:cNvSpPr/>
          <p:nvPr userDrawn="1"/>
        </p:nvSpPr>
        <p:spPr>
          <a:xfrm>
            <a:off x="2883695" y="549939"/>
            <a:ext cx="323969" cy="323969"/>
          </a:xfrm>
          <a:prstGeom prst="ellipse">
            <a:avLst/>
          </a:prstGeom>
          <a:gradFill flip="none" rotWithShape="1">
            <a:gsLst>
              <a:gs pos="0">
                <a:schemeClr val="bg1">
                  <a:lumMod val="100000"/>
                </a:schemeClr>
              </a:gs>
              <a:gs pos="100000">
                <a:schemeClr val="accent2"/>
              </a:gs>
            </a:gsLst>
            <a:path path="circle">
              <a:fillToRect l="100000" t="100000"/>
            </a:path>
            <a:tileRect r="-100000" b="-100000"/>
          </a:gradFill>
          <a:ln w="28575">
            <a:no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sp>
        <p:nvSpPr>
          <p:cNvPr id="20" name="椭圆 19"/>
          <p:cNvSpPr/>
          <p:nvPr userDrawn="1"/>
        </p:nvSpPr>
        <p:spPr>
          <a:xfrm>
            <a:off x="7076190" y="2459429"/>
            <a:ext cx="648072" cy="648072"/>
          </a:xfrm>
          <a:prstGeom prst="ellipse">
            <a:avLst/>
          </a:prstGeom>
          <a:gradFill flip="none" rotWithShape="1">
            <a:gsLst>
              <a:gs pos="0">
                <a:schemeClr val="bg1">
                  <a:lumMod val="100000"/>
                </a:schemeClr>
              </a:gs>
              <a:gs pos="100000">
                <a:schemeClr val="accent2"/>
              </a:gs>
            </a:gsLst>
            <a:lin ang="1800000" scaled="0"/>
            <a:tileRect/>
          </a:gradFill>
          <a:ln w="28575">
            <a:no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t>2019/5/30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组合 14"/>
          <p:cNvGrpSpPr/>
          <p:nvPr userDrawn="1"/>
        </p:nvGrpSpPr>
        <p:grpSpPr>
          <a:xfrm>
            <a:off x="35496" y="-124289"/>
            <a:ext cx="771093" cy="789671"/>
            <a:chOff x="215576" y="189762"/>
            <a:chExt cx="3108117" cy="3182997"/>
          </a:xfrm>
        </p:grpSpPr>
        <p:grpSp>
          <p:nvGrpSpPr>
            <p:cNvPr id="6" name="组合 5"/>
            <p:cNvGrpSpPr/>
            <p:nvPr userDrawn="1"/>
          </p:nvGrpSpPr>
          <p:grpSpPr>
            <a:xfrm>
              <a:off x="215576" y="1219106"/>
              <a:ext cx="670006" cy="670006"/>
              <a:chOff x="304800" y="673100"/>
              <a:chExt cx="4000500" cy="4000500"/>
            </a:xfrm>
            <a:solidFill>
              <a:schemeClr val="bg2"/>
            </a:solidFill>
            <a:effectLst>
              <a:outerShdw blurRad="317500" dist="1905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endParaRPr>
              </a:p>
            </p:txBody>
          </p:sp>
          <p:sp>
            <p:nvSpPr>
              <p:cNvPr id="8" name="椭圆 7"/>
              <p:cNvSpPr/>
              <p:nvPr/>
            </p:nvSpPr>
            <p:spPr>
              <a:xfrm>
                <a:off x="392113" y="760413"/>
                <a:ext cx="3825874" cy="3825874"/>
              </a:xfrm>
              <a:prstGeom prst="ellipse">
                <a:avLst/>
              </a:prstGeom>
              <a:grpFill/>
              <a:ln w="6350">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endParaRPr>
              </a:p>
            </p:txBody>
          </p:sp>
        </p:grpSp>
        <p:grpSp>
          <p:nvGrpSpPr>
            <p:cNvPr id="9" name="组合 8"/>
            <p:cNvGrpSpPr/>
            <p:nvPr userDrawn="1"/>
          </p:nvGrpSpPr>
          <p:grpSpPr>
            <a:xfrm>
              <a:off x="2505820" y="189762"/>
              <a:ext cx="817873" cy="804442"/>
              <a:chOff x="304800" y="673100"/>
              <a:chExt cx="4000500" cy="4000500"/>
            </a:xfrm>
            <a:solidFill>
              <a:schemeClr val="bg2"/>
            </a:solidFill>
            <a:effectLst>
              <a:outerShdw blurRad="317500" dist="1905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endParaRPr>
              </a:p>
            </p:txBody>
          </p:sp>
          <p:sp>
            <p:nvSpPr>
              <p:cNvPr id="11" name="椭圆 10"/>
              <p:cNvSpPr/>
              <p:nvPr/>
            </p:nvSpPr>
            <p:spPr>
              <a:xfrm>
                <a:off x="392116" y="760411"/>
                <a:ext cx="3825869" cy="3825878"/>
              </a:xfrm>
              <a:prstGeom prst="ellipse">
                <a:avLst/>
              </a:prstGeom>
              <a:grpFill/>
              <a:ln w="6350">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endParaRPr>
              </a:p>
            </p:txBody>
          </p:sp>
        </p:grpSp>
        <p:grpSp>
          <p:nvGrpSpPr>
            <p:cNvPr id="12" name="组合 11"/>
            <p:cNvGrpSpPr/>
            <p:nvPr userDrawn="1"/>
          </p:nvGrpSpPr>
          <p:grpSpPr>
            <a:xfrm>
              <a:off x="1007904" y="1502331"/>
              <a:ext cx="1870428" cy="1870428"/>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14" name="椭圆 13"/>
              <p:cNvSpPr/>
              <p:nvPr/>
            </p:nvSpPr>
            <p:spPr>
              <a:xfrm>
                <a:off x="392115" y="760415"/>
                <a:ext cx="3825876" cy="382587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grpSp>
      <p:pic>
        <p:nvPicPr>
          <p:cNvPr id="16" name="图片 15">
            <a:extLst>
              <a:ext uri="{FF2B5EF4-FFF2-40B4-BE49-F238E27FC236}">
                <a16:creationId xmlns:a16="http://schemas.microsoft.com/office/drawing/2014/main" id="{7780F3BE-0A57-4C65-8948-6DA7EBBA736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635" r="72451" b="79889"/>
          <a:stretch/>
        </p:blipFill>
        <p:spPr>
          <a:xfrm>
            <a:off x="281128" y="256358"/>
            <a:ext cx="365907" cy="354012"/>
          </a:xfrm>
          <a:prstGeom prst="rect">
            <a:avLst/>
          </a:prstGeom>
        </p:spPr>
      </p:pic>
      <p:sp>
        <p:nvSpPr>
          <p:cNvPr id="18" name="文本占位符 17"/>
          <p:cNvSpPr>
            <a:spLocks noGrp="1"/>
          </p:cNvSpPr>
          <p:nvPr>
            <p:ph type="body" sz="quarter" idx="13"/>
          </p:nvPr>
        </p:nvSpPr>
        <p:spPr>
          <a:xfrm>
            <a:off x="824297" y="215733"/>
            <a:ext cx="4177208" cy="708025"/>
          </a:xfrm>
        </p:spPr>
        <p:txBody>
          <a:bodyPr>
            <a:noAutofit/>
          </a:bodyPr>
          <a:lstStyle>
            <a:lvl1pPr marL="0" indent="0">
              <a:buFontTx/>
              <a:buNone/>
              <a:defRPr sz="2400">
                <a:solidFill>
                  <a:schemeClr val="tx1">
                    <a:lumMod val="75000"/>
                    <a:lumOff val="25000"/>
                  </a:schemeClr>
                </a:solidFill>
              </a:defRPr>
            </a:lvl1pPr>
            <a:lvl2pPr marL="457166" indent="0">
              <a:buFontTx/>
              <a:buNone/>
              <a:defRPr sz="2400"/>
            </a:lvl2pPr>
            <a:lvl3pPr marL="914333" indent="0">
              <a:buFontTx/>
              <a:buNone/>
              <a:defRPr sz="2400"/>
            </a:lvl3pPr>
            <a:lvl4pPr marL="1371498" indent="0">
              <a:buFontTx/>
              <a:buNone/>
              <a:defRPr sz="2400"/>
            </a:lvl4pPr>
            <a:lvl5pPr marL="1828664" indent="0">
              <a:buFontTx/>
              <a:buNone/>
              <a:defRPr sz="2400"/>
            </a:lvl5pPr>
          </a:lstStyle>
          <a:p>
            <a:pPr lvl="0"/>
            <a:r>
              <a:rPr lang="zh-CN" altLang="en-US" dirty="0" smtClean="0"/>
              <a:t>单击此处编辑母版文本</a:t>
            </a:r>
          </a:p>
        </p:txBody>
      </p:sp>
      <p:sp>
        <p:nvSpPr>
          <p:cNvPr id="19" name="椭圆 18"/>
          <p:cNvSpPr/>
          <p:nvPr userDrawn="1"/>
        </p:nvSpPr>
        <p:spPr>
          <a:xfrm rot="16200000">
            <a:off x="8525743" y="4443958"/>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spTree>
    <p:extLst>
      <p:ext uri="{BB962C8B-B14F-4D97-AF65-F5344CB8AC3E}">
        <p14:creationId xmlns:p14="http://schemas.microsoft.com/office/powerpoint/2010/main" val="1393726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t>2019/5/30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椭圆 5"/>
          <p:cNvSpPr/>
          <p:nvPr userDrawn="1"/>
        </p:nvSpPr>
        <p:spPr>
          <a:xfrm rot="16200000">
            <a:off x="8525743" y="4443958"/>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spTree>
    <p:extLst>
      <p:ext uri="{BB962C8B-B14F-4D97-AF65-F5344CB8AC3E}">
        <p14:creationId xmlns:p14="http://schemas.microsoft.com/office/powerpoint/2010/main" val="2508842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34" tIns="45717" rIns="91434" bIns="45717"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34" tIns="45717" rIns="91434" bIns="45717"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34" tIns="45717" rIns="91434" bIns="45717" rtlCol="0" anchor="ctr"/>
          <a:lstStyle>
            <a:lvl1pPr algn="l">
              <a:defRPr sz="1200">
                <a:solidFill>
                  <a:schemeClr val="tx1">
                    <a:tint val="75000"/>
                  </a:schemeClr>
                </a:solidFill>
              </a:defRPr>
            </a:lvl1pPr>
          </a:lstStyle>
          <a:p>
            <a:fld id="{530820CF-B880-4189-942D-D702A7CBA730}" type="datetimeFigureOut">
              <a:rPr lang="zh-CN" altLang="en-US" smtClean="0"/>
              <a:t>2019/5/30</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34" tIns="45717" rIns="91434" bIns="45717"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34" tIns="45717" rIns="91434" bIns="45717"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8" r:id="rId2"/>
    <p:sldLayoutId id="2147483659" r:id="rId3"/>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333" rtl="0" eaLnBrk="1" latinLnBrk="0" hangingPunct="1">
        <a:spcBef>
          <a:spcPct val="0"/>
        </a:spcBef>
        <a:buNone/>
        <a:defRPr sz="4400" kern="1200">
          <a:solidFill>
            <a:schemeClr val="tx1"/>
          </a:solidFill>
          <a:latin typeface="+mj-lt"/>
          <a:ea typeface="+mj-ea"/>
          <a:cs typeface="+mj-cs"/>
        </a:defRPr>
      </a:lvl1pPr>
    </p:titleStyle>
    <p:bodyStyle>
      <a:lvl1pPr marL="342875" indent="-342875" algn="l" defTabSz="914333"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95" indent="-285729" algn="l" defTabSz="914333"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15" indent="-228582" algn="l" defTabSz="914333"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80"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46"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11"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09" indent="-228582" algn="l" defTabSz="91433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4406304" y="994204"/>
            <a:ext cx="3831816" cy="1505538"/>
          </a:xfrm>
          <a:prstGeom prst="rect">
            <a:avLst/>
          </a:prstGeom>
        </p:spPr>
        <p:txBody>
          <a:bodyPr wrap="none" lIns="68574" tIns="34289" rIns="68574" bIns="34289"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gn="ctr">
              <a:lnSpc>
                <a:spcPts val="5600"/>
              </a:lnSpc>
            </a:pPr>
            <a:r>
              <a:rPr lang="zh-CN" altLang="en-US" sz="3600" dirty="0">
                <a:solidFill>
                  <a:schemeClr val="tx1"/>
                </a:solidFill>
                <a:latin typeface="+mj-ea"/>
                <a:ea typeface="+mj-ea"/>
                <a:cs typeface="+mn-ea"/>
                <a:sym typeface="+mn-lt"/>
              </a:rPr>
              <a:t>学风朋辈出品</a:t>
            </a:r>
            <a:endParaRPr lang="en-US" altLang="zh-CN" sz="3600" dirty="0">
              <a:solidFill>
                <a:schemeClr val="tx1"/>
              </a:solidFill>
              <a:latin typeface="+mj-ea"/>
              <a:ea typeface="+mj-ea"/>
              <a:cs typeface="+mn-ea"/>
              <a:sym typeface="+mn-lt"/>
            </a:endParaRPr>
          </a:p>
          <a:p>
            <a:pPr algn="ctr">
              <a:lnSpc>
                <a:spcPts val="5600"/>
              </a:lnSpc>
            </a:pPr>
            <a:r>
              <a:rPr lang="zh-CN" altLang="en-US" sz="3600" dirty="0">
                <a:solidFill>
                  <a:schemeClr val="tx1"/>
                </a:solidFill>
                <a:latin typeface="+mj-ea"/>
                <a:ea typeface="+mj-ea"/>
                <a:cs typeface="+mn-ea"/>
                <a:sym typeface="+mn-lt"/>
              </a:rPr>
              <a:t>学术论文答辩模板</a:t>
            </a:r>
          </a:p>
        </p:txBody>
      </p:sp>
      <p:sp>
        <p:nvSpPr>
          <p:cNvPr id="51" name="TextBox 90"/>
          <p:cNvSpPr txBox="1"/>
          <p:nvPr/>
        </p:nvSpPr>
        <p:spPr>
          <a:xfrm>
            <a:off x="4788025" y="3147816"/>
            <a:ext cx="820952" cy="400108"/>
          </a:xfrm>
          <a:prstGeom prst="rect">
            <a:avLst/>
          </a:prstGeom>
          <a:noFill/>
        </p:spPr>
        <p:txBody>
          <a:bodyPr wrap="square" lIns="0" tIns="45716" rIns="0" bIns="45716" rtlCol="0">
            <a:spAutoFit/>
          </a:bodyPr>
          <a:lstStyle/>
          <a:p>
            <a:pPr algn="r"/>
            <a:r>
              <a:rPr lang="zh-CN" altLang="en-US" sz="2000" dirty="0">
                <a:latin typeface="+mn-ea"/>
                <a:cs typeface="+mn-ea"/>
                <a:sym typeface="+mn-lt"/>
              </a:rPr>
              <a:t>姓名：</a:t>
            </a:r>
          </a:p>
        </p:txBody>
      </p:sp>
      <p:sp>
        <p:nvSpPr>
          <p:cNvPr id="53" name="TextBox 52"/>
          <p:cNvSpPr txBox="1"/>
          <p:nvPr/>
        </p:nvSpPr>
        <p:spPr>
          <a:xfrm>
            <a:off x="4198934" y="3654291"/>
            <a:ext cx="1410042" cy="400108"/>
          </a:xfrm>
          <a:prstGeom prst="rect">
            <a:avLst/>
          </a:prstGeom>
          <a:noFill/>
        </p:spPr>
        <p:txBody>
          <a:bodyPr wrap="square" lIns="0" tIns="45716" rIns="0" bIns="45716" rtlCol="0">
            <a:spAutoFit/>
          </a:bodyPr>
          <a:lstStyle/>
          <a:p>
            <a:pPr algn="r"/>
            <a:r>
              <a:rPr lang="zh-CN" altLang="en-US" sz="2000" dirty="0">
                <a:latin typeface="+mn-ea"/>
                <a:cs typeface="+mn-ea"/>
                <a:sym typeface="+mn-lt"/>
              </a:rPr>
              <a:t>指导教师：</a:t>
            </a:r>
          </a:p>
        </p:txBody>
      </p:sp>
      <p:cxnSp>
        <p:nvCxnSpPr>
          <p:cNvPr id="55" name="直接连接符 54"/>
          <p:cNvCxnSpPr/>
          <p:nvPr/>
        </p:nvCxnSpPr>
        <p:spPr>
          <a:xfrm>
            <a:off x="5868145" y="3534712"/>
            <a:ext cx="18002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868145" y="4022469"/>
            <a:ext cx="18002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5868144" y="3075808"/>
            <a:ext cx="1569652" cy="507827"/>
          </a:xfrm>
          <a:prstGeom prst="rect">
            <a:avLst/>
          </a:prstGeom>
        </p:spPr>
        <p:txBody>
          <a:bodyPr wrap="none" lIns="91432" tIns="45716" rIns="91432" bIns="45716">
            <a:spAutoFit/>
          </a:bodyPr>
          <a:lstStyle/>
          <a:p>
            <a:pPr>
              <a:lnSpc>
                <a:spcPct val="150000"/>
              </a:lnSpc>
            </a:pPr>
            <a:r>
              <a:rPr lang="zh-CN" altLang="en-US" dirty="0">
                <a:latin typeface="+mn-ea"/>
                <a:cs typeface="+mn-ea"/>
                <a:sym typeface="+mn-lt"/>
              </a:rPr>
              <a:t>请</a:t>
            </a:r>
            <a:r>
              <a:rPr lang="zh-CN" altLang="en-US" dirty="0" smtClean="0">
                <a:latin typeface="+mn-ea"/>
                <a:cs typeface="+mn-ea"/>
                <a:sym typeface="+mn-lt"/>
              </a:rPr>
              <a:t>输入请输入</a:t>
            </a:r>
            <a:endParaRPr lang="en-US" altLang="zh-CN" dirty="0">
              <a:latin typeface="+mn-ea"/>
              <a:cs typeface="+mn-ea"/>
              <a:sym typeface="+mn-lt"/>
            </a:endParaRPr>
          </a:p>
        </p:txBody>
      </p:sp>
      <p:sp>
        <p:nvSpPr>
          <p:cNvPr id="60" name="矩形 59"/>
          <p:cNvSpPr/>
          <p:nvPr/>
        </p:nvSpPr>
        <p:spPr>
          <a:xfrm>
            <a:off x="5868144" y="3576091"/>
            <a:ext cx="1569652" cy="507827"/>
          </a:xfrm>
          <a:prstGeom prst="rect">
            <a:avLst/>
          </a:prstGeom>
        </p:spPr>
        <p:txBody>
          <a:bodyPr wrap="none" lIns="91432" tIns="45716" rIns="91432" bIns="45716">
            <a:spAutoFit/>
          </a:bodyPr>
          <a:lstStyle/>
          <a:p>
            <a:pPr>
              <a:lnSpc>
                <a:spcPct val="150000"/>
              </a:lnSpc>
            </a:pPr>
            <a:r>
              <a:rPr lang="zh-CN" altLang="en-US" dirty="0">
                <a:latin typeface="+mn-ea"/>
                <a:cs typeface="+mn-ea"/>
                <a:sym typeface="+mn-lt"/>
              </a:rPr>
              <a:t>请输入请输入</a:t>
            </a:r>
            <a:endParaRPr lang="en-US" altLang="zh-CN" dirty="0">
              <a:latin typeface="+mn-ea"/>
              <a:cs typeface="+mn-ea"/>
              <a:sym typeface="+mn-lt"/>
            </a:endParaRPr>
          </a:p>
        </p:txBody>
      </p:sp>
      <p:sp>
        <p:nvSpPr>
          <p:cNvPr id="56" name="矩形 55">
            <a:extLst>
              <a:ext uri="{FF2B5EF4-FFF2-40B4-BE49-F238E27FC236}">
                <a16:creationId xmlns:a16="http://schemas.microsoft.com/office/drawing/2014/main" id="{5C96F0EB-9220-49C1-8481-53CDD03B1042}"/>
              </a:ext>
            </a:extLst>
          </p:cNvPr>
          <p:cNvSpPr/>
          <p:nvPr/>
        </p:nvSpPr>
        <p:spPr>
          <a:xfrm rot="16200000" flipH="1">
            <a:off x="7473544" y="-684707"/>
            <a:ext cx="45721" cy="6594940"/>
          </a:xfrm>
          <a:prstGeom prst="rect">
            <a:avLst/>
          </a:prstGeom>
          <a:gradFill>
            <a:gsLst>
              <a:gs pos="0">
                <a:schemeClr val="accent1">
                  <a:alpha val="85000"/>
                </a:schemeClr>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447506" y="2956938"/>
            <a:ext cx="274777" cy="274777"/>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grpSp>
        <p:nvGrpSpPr>
          <p:cNvPr id="99" name="组合 98"/>
          <p:cNvGrpSpPr/>
          <p:nvPr/>
        </p:nvGrpSpPr>
        <p:grpSpPr>
          <a:xfrm>
            <a:off x="384001" y="4019528"/>
            <a:ext cx="623903" cy="623903"/>
            <a:chOff x="304800" y="673100"/>
            <a:chExt cx="4000500" cy="4000500"/>
          </a:xfrm>
          <a:solidFill>
            <a:schemeClr val="bg2"/>
          </a:solidFill>
          <a:effectLst>
            <a:outerShdw blurRad="317500" dist="190500" dir="8100000" algn="tr" rotWithShape="0">
              <a:prstClr val="black">
                <a:alpha val="50000"/>
              </a:prstClr>
            </a:outerShdw>
          </a:effectLst>
        </p:grpSpPr>
        <p:sp>
          <p:nvSpPr>
            <p:cNvPr id="100" name="同心圆 99"/>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sp>
          <p:nvSpPr>
            <p:cNvPr id="101" name="椭圆 100"/>
            <p:cNvSpPr/>
            <p:nvPr/>
          </p:nvSpPr>
          <p:spPr>
            <a:xfrm>
              <a:off x="392113" y="760413"/>
              <a:ext cx="3825874" cy="3825874"/>
            </a:xfrm>
            <a:prstGeom prst="ellipse">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grpSp>
      <p:grpSp>
        <p:nvGrpSpPr>
          <p:cNvPr id="102" name="组合 101"/>
          <p:cNvGrpSpPr/>
          <p:nvPr/>
        </p:nvGrpSpPr>
        <p:grpSpPr>
          <a:xfrm>
            <a:off x="215576" y="1219106"/>
            <a:ext cx="670006" cy="670006"/>
            <a:chOff x="304800" y="673100"/>
            <a:chExt cx="4000500" cy="4000500"/>
          </a:xfrm>
          <a:solidFill>
            <a:schemeClr val="bg2"/>
          </a:solidFill>
          <a:effectLst>
            <a:outerShdw blurRad="317500" dist="190500" dir="8100000" algn="tr" rotWithShape="0">
              <a:prstClr val="black">
                <a:alpha val="50000"/>
              </a:prstClr>
            </a:outerShdw>
          </a:effectLst>
        </p:grpSpPr>
        <p:sp>
          <p:nvSpPr>
            <p:cNvPr id="103" name="同心圆 102"/>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sp>
          <p:nvSpPr>
            <p:cNvPr id="104" name="椭圆 103"/>
            <p:cNvSpPr/>
            <p:nvPr/>
          </p:nvSpPr>
          <p:spPr>
            <a:xfrm>
              <a:off x="392113" y="760413"/>
              <a:ext cx="3825874" cy="3825874"/>
            </a:xfrm>
            <a:prstGeom prst="ellipse">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grpSp>
      <p:sp>
        <p:nvSpPr>
          <p:cNvPr id="105" name="椭圆 104"/>
          <p:cNvSpPr/>
          <p:nvPr/>
        </p:nvSpPr>
        <p:spPr>
          <a:xfrm>
            <a:off x="1404223" y="765310"/>
            <a:ext cx="507872" cy="507872"/>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grpSp>
        <p:nvGrpSpPr>
          <p:cNvPr id="106" name="组合 105"/>
          <p:cNvGrpSpPr/>
          <p:nvPr/>
        </p:nvGrpSpPr>
        <p:grpSpPr>
          <a:xfrm>
            <a:off x="1505922" y="3818832"/>
            <a:ext cx="401391" cy="401391"/>
            <a:chOff x="304800" y="673100"/>
            <a:chExt cx="4000500" cy="4000500"/>
          </a:xfrm>
          <a:effectLst>
            <a:outerShdw blurRad="381000" dist="152400" dir="8100000" algn="tr" rotWithShape="0">
              <a:prstClr val="black">
                <a:alpha val="70000"/>
              </a:prstClr>
            </a:outerShdw>
          </a:effectLst>
        </p:grpSpPr>
        <p:sp>
          <p:nvSpPr>
            <p:cNvPr id="107" name="同心圆 106"/>
            <p:cNvSpPr/>
            <p:nvPr/>
          </p:nvSpPr>
          <p:spPr>
            <a:xfrm>
              <a:off x="304800" y="673100"/>
              <a:ext cx="4000500" cy="4000500"/>
            </a:xfrm>
            <a:prstGeom prst="donut">
              <a:avLst>
                <a:gd name="adj" fmla="val 4879"/>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8" name="椭圆 107"/>
            <p:cNvSpPr/>
            <p:nvPr/>
          </p:nvSpPr>
          <p:spPr>
            <a:xfrm>
              <a:off x="479425" y="847725"/>
              <a:ext cx="3651250" cy="3651250"/>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109" name="组合 108"/>
          <p:cNvGrpSpPr/>
          <p:nvPr/>
        </p:nvGrpSpPr>
        <p:grpSpPr>
          <a:xfrm>
            <a:off x="2601988" y="3689463"/>
            <a:ext cx="727904" cy="727904"/>
            <a:chOff x="304800" y="673100"/>
            <a:chExt cx="4000500" cy="4000500"/>
          </a:xfrm>
          <a:solidFill>
            <a:schemeClr val="bg2"/>
          </a:solidFill>
          <a:effectLst>
            <a:outerShdw blurRad="317500" dist="1905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sp>
          <p:nvSpPr>
            <p:cNvPr id="111" name="椭圆 110"/>
            <p:cNvSpPr/>
            <p:nvPr/>
          </p:nvSpPr>
          <p:spPr>
            <a:xfrm>
              <a:off x="392113" y="760413"/>
              <a:ext cx="3825874" cy="3825874"/>
            </a:xfrm>
            <a:prstGeom prst="ellipse">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grpSp>
      <p:grpSp>
        <p:nvGrpSpPr>
          <p:cNvPr id="112" name="组合 111"/>
          <p:cNvGrpSpPr/>
          <p:nvPr/>
        </p:nvGrpSpPr>
        <p:grpSpPr>
          <a:xfrm>
            <a:off x="-236197" y="2896672"/>
            <a:ext cx="472394" cy="472394"/>
            <a:chOff x="304800" y="673100"/>
            <a:chExt cx="4000500" cy="4000500"/>
          </a:xfrm>
          <a:effectLst>
            <a:outerShdw blurRad="381000" dist="152400" dir="8100000" algn="tr" rotWithShape="0">
              <a:prstClr val="black">
                <a:alpha val="70000"/>
              </a:prstClr>
            </a:outerShdw>
          </a:effectLst>
        </p:grpSpPr>
        <p:sp>
          <p:nvSpPr>
            <p:cNvPr id="113" name="同心圆 112"/>
            <p:cNvSpPr/>
            <p:nvPr/>
          </p:nvSpPr>
          <p:spPr>
            <a:xfrm>
              <a:off x="304800" y="673100"/>
              <a:ext cx="4000500" cy="4000500"/>
            </a:xfrm>
            <a:prstGeom prst="donut">
              <a:avLst>
                <a:gd name="adj" fmla="val 4879"/>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4" name="椭圆 113"/>
            <p:cNvSpPr/>
            <p:nvPr/>
          </p:nvSpPr>
          <p:spPr>
            <a:xfrm>
              <a:off x="479425" y="847725"/>
              <a:ext cx="3651250" cy="3651250"/>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115" name="组合 114"/>
          <p:cNvGrpSpPr/>
          <p:nvPr/>
        </p:nvGrpSpPr>
        <p:grpSpPr>
          <a:xfrm>
            <a:off x="2598044" y="4917407"/>
            <a:ext cx="452191" cy="452191"/>
            <a:chOff x="304800" y="673100"/>
            <a:chExt cx="4000500" cy="4000500"/>
          </a:xfrm>
          <a:effectLst>
            <a:outerShdw blurRad="317500" dist="1905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7" name="椭圆 116"/>
            <p:cNvSpPr/>
            <p:nvPr/>
          </p:nvSpPr>
          <p:spPr>
            <a:xfrm>
              <a:off x="392113" y="760413"/>
              <a:ext cx="3825874" cy="3825874"/>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118" name="组合 117"/>
          <p:cNvGrpSpPr/>
          <p:nvPr/>
        </p:nvGrpSpPr>
        <p:grpSpPr>
          <a:xfrm>
            <a:off x="2505820" y="189762"/>
            <a:ext cx="817873" cy="804442"/>
            <a:chOff x="304800" y="673100"/>
            <a:chExt cx="4000500" cy="4000500"/>
          </a:xfrm>
          <a:solidFill>
            <a:schemeClr val="bg2"/>
          </a:solidFill>
          <a:effectLst>
            <a:outerShdw blurRad="317500" dist="1905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sp>
          <p:nvSpPr>
            <p:cNvPr id="120" name="椭圆 119"/>
            <p:cNvSpPr/>
            <p:nvPr/>
          </p:nvSpPr>
          <p:spPr>
            <a:xfrm>
              <a:off x="392113" y="760413"/>
              <a:ext cx="3825874" cy="3825874"/>
            </a:xfrm>
            <a:prstGeom prst="ellipse">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grpSp>
      <p:sp>
        <p:nvSpPr>
          <p:cNvPr id="121" name="椭圆 120"/>
          <p:cNvSpPr/>
          <p:nvPr/>
        </p:nvSpPr>
        <p:spPr>
          <a:xfrm>
            <a:off x="3172729" y="1932124"/>
            <a:ext cx="274777" cy="274777"/>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grpSp>
        <p:nvGrpSpPr>
          <p:cNvPr id="2" name="组合 1"/>
          <p:cNvGrpSpPr/>
          <p:nvPr/>
        </p:nvGrpSpPr>
        <p:grpSpPr>
          <a:xfrm>
            <a:off x="1007904" y="1502331"/>
            <a:ext cx="1870428" cy="1870428"/>
            <a:chOff x="1303674" y="1501949"/>
            <a:chExt cx="1870428" cy="1870428"/>
          </a:xfrm>
        </p:grpSpPr>
        <p:grpSp>
          <p:nvGrpSpPr>
            <p:cNvPr id="94" name="组合 93"/>
            <p:cNvGrpSpPr/>
            <p:nvPr/>
          </p:nvGrpSpPr>
          <p:grpSpPr>
            <a:xfrm>
              <a:off x="1303674" y="1501949"/>
              <a:ext cx="1870428" cy="1870428"/>
              <a:chOff x="304800" y="673100"/>
              <a:chExt cx="4000500" cy="4000500"/>
            </a:xfrm>
            <a:effectLst>
              <a:outerShdw blurRad="444500" dist="254000" dir="8100000" algn="tr" rotWithShape="0">
                <a:prstClr val="black">
                  <a:alpha val="50000"/>
                </a:prstClr>
              </a:outerShdw>
            </a:effectLst>
          </p:grpSpPr>
          <p:sp>
            <p:nvSpPr>
              <p:cNvPr id="95" name="同心圆 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6" name="椭圆 9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5" name="图片 64">
              <a:extLst>
                <a:ext uri="{FF2B5EF4-FFF2-40B4-BE49-F238E27FC236}">
                  <a16:creationId xmlns:a16="http://schemas.microsoft.com/office/drawing/2014/main" id="{7780F3BE-0A57-4C65-8948-6DA7EBBA736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635" r="72451" b="79889"/>
            <a:stretch/>
          </p:blipFill>
          <p:spPr>
            <a:xfrm>
              <a:off x="1344235" y="1560654"/>
              <a:ext cx="1780301" cy="1722425"/>
            </a:xfrm>
            <a:prstGeom prst="rect">
              <a:avLst/>
            </a:prstGeom>
          </p:spPr>
        </p:pic>
      </p:grpSp>
      <p:sp>
        <p:nvSpPr>
          <p:cNvPr id="122" name="椭圆 121"/>
          <p:cNvSpPr/>
          <p:nvPr/>
        </p:nvSpPr>
        <p:spPr>
          <a:xfrm rot="5400000">
            <a:off x="-540568" y="-524594"/>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spTree>
    <p:extLst>
      <p:ext uri="{BB962C8B-B14F-4D97-AF65-F5344CB8AC3E}">
        <p14:creationId xmlns:p14="http://schemas.microsoft.com/office/powerpoint/2010/main" val="14610562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椭圆 20"/>
          <p:cNvSpPr/>
          <p:nvPr/>
        </p:nvSpPr>
        <p:spPr>
          <a:xfrm rot="16200000">
            <a:off x="8525743" y="4443958"/>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grpSp>
        <p:nvGrpSpPr>
          <p:cNvPr id="106" name="组合 105"/>
          <p:cNvGrpSpPr/>
          <p:nvPr/>
        </p:nvGrpSpPr>
        <p:grpSpPr>
          <a:xfrm>
            <a:off x="452758" y="1209322"/>
            <a:ext cx="3003597" cy="2881313"/>
            <a:chOff x="3011488" y="1708150"/>
            <a:chExt cx="3119438" cy="2992438"/>
          </a:xfrm>
        </p:grpSpPr>
        <p:sp>
          <p:nvSpPr>
            <p:cNvPr id="107" name="AutoShape 3"/>
            <p:cNvSpPr>
              <a:spLocks noChangeAspect="1" noChangeArrowheads="1" noTextEdit="1"/>
            </p:cNvSpPr>
            <p:nvPr/>
          </p:nvSpPr>
          <p:spPr bwMode="auto">
            <a:xfrm>
              <a:off x="3019425" y="1708150"/>
              <a:ext cx="3105150" cy="29908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8"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gradFill flip="none" rotWithShape="1">
              <a:gsLst>
                <a:gs pos="100000">
                  <a:schemeClr val="accent1">
                    <a:lumMod val="75000"/>
                  </a:schemeClr>
                </a:gs>
                <a:gs pos="0">
                  <a:schemeClr val="accent2"/>
                </a:gs>
              </a:gsLst>
              <a:path path="shape">
                <a:fillToRect l="50000" t="50000" r="50000" b="50000"/>
              </a:path>
              <a:tileRect/>
            </a:gradFill>
            <a:ln>
              <a:solidFill>
                <a:schemeClr val="bg2"/>
              </a:solidFill>
            </a:ln>
            <a:effectLst>
              <a:outerShdw blurRad="139700" dist="101600" dir="5400000" algn="t" rotWithShape="0">
                <a:prstClr val="black">
                  <a:alpha val="4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flip="none" rotWithShape="1">
              <a:gsLst>
                <a:gs pos="100000">
                  <a:schemeClr val="accent1">
                    <a:lumMod val="75000"/>
                  </a:schemeClr>
                </a:gs>
                <a:gs pos="0">
                  <a:schemeClr val="accent2"/>
                </a:gs>
              </a:gsLst>
              <a:path path="shape">
                <a:fillToRect l="50000" t="50000" r="50000" b="50000"/>
              </a:path>
              <a:tileRect/>
            </a:gradFill>
            <a:ln>
              <a:solidFill>
                <a:schemeClr val="bg2"/>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flip="none" rotWithShape="1">
              <a:gsLst>
                <a:gs pos="100000">
                  <a:schemeClr val="accent1">
                    <a:lumMod val="75000"/>
                  </a:schemeClr>
                </a:gs>
                <a:gs pos="0">
                  <a:schemeClr val="accent2"/>
                </a:gs>
              </a:gsLst>
              <a:path path="shape">
                <a:fillToRect l="50000" t="50000" r="50000" b="50000"/>
              </a:path>
              <a:tileRect/>
            </a:gradFill>
            <a:ln>
              <a:solidFill>
                <a:schemeClr val="bg2"/>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flip="none" rotWithShape="1">
              <a:gsLst>
                <a:gs pos="100000">
                  <a:schemeClr val="accent1">
                    <a:lumMod val="75000"/>
                  </a:schemeClr>
                </a:gs>
                <a:gs pos="0">
                  <a:schemeClr val="accent2"/>
                </a:gs>
              </a:gsLst>
              <a:path path="shape">
                <a:fillToRect l="50000" t="50000" r="50000" b="50000"/>
              </a:path>
              <a:tileRect/>
            </a:gradFill>
            <a:ln>
              <a:solidFill>
                <a:schemeClr val="bg2"/>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flip="none" rotWithShape="1">
              <a:gsLst>
                <a:gs pos="100000">
                  <a:schemeClr val="accent1">
                    <a:lumMod val="75000"/>
                  </a:schemeClr>
                </a:gs>
                <a:gs pos="0">
                  <a:schemeClr val="accent2"/>
                </a:gs>
              </a:gsLst>
              <a:path path="shape">
                <a:fillToRect l="50000" t="50000" r="50000" b="50000"/>
              </a:path>
              <a:tileRect/>
            </a:gradFill>
            <a:ln>
              <a:solidFill>
                <a:schemeClr val="bg2"/>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flip="none" rotWithShape="1">
              <a:gsLst>
                <a:gs pos="100000">
                  <a:schemeClr val="accent1">
                    <a:lumMod val="75000"/>
                  </a:schemeClr>
                </a:gs>
                <a:gs pos="0">
                  <a:schemeClr val="accent2"/>
                </a:gs>
              </a:gsLst>
              <a:path path="shape">
                <a:fillToRect l="50000" t="50000" r="50000" b="50000"/>
              </a:path>
              <a:tileRect/>
            </a:gradFill>
            <a:ln>
              <a:solidFill>
                <a:schemeClr val="bg2"/>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flip="none" rotWithShape="1">
              <a:gsLst>
                <a:gs pos="100000">
                  <a:schemeClr val="accent1">
                    <a:lumMod val="75000"/>
                  </a:schemeClr>
                </a:gs>
                <a:gs pos="0">
                  <a:schemeClr val="accent2"/>
                </a:gs>
              </a:gsLst>
              <a:path path="shape">
                <a:fillToRect l="50000" t="50000" r="50000" b="50000"/>
              </a:path>
              <a:tileRect/>
            </a:gradFill>
            <a:ln>
              <a:solidFill>
                <a:schemeClr val="bg2"/>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flip="none" rotWithShape="1">
              <a:gsLst>
                <a:gs pos="100000">
                  <a:schemeClr val="accent1">
                    <a:lumMod val="75000"/>
                  </a:schemeClr>
                </a:gs>
                <a:gs pos="0">
                  <a:schemeClr val="accent2"/>
                </a:gs>
              </a:gsLst>
              <a:path path="shape">
                <a:fillToRect l="50000" t="50000" r="50000" b="50000"/>
              </a:path>
              <a:tileRect/>
            </a:gradFill>
            <a:ln>
              <a:solidFill>
                <a:schemeClr val="bg2"/>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flip="none" rotWithShape="1">
              <a:gsLst>
                <a:gs pos="100000">
                  <a:schemeClr val="accent1">
                    <a:lumMod val="75000"/>
                  </a:schemeClr>
                </a:gs>
                <a:gs pos="0">
                  <a:schemeClr val="accent2"/>
                </a:gs>
              </a:gsLst>
              <a:path path="shape">
                <a:fillToRect l="50000" t="50000" r="50000" b="50000"/>
              </a:path>
              <a:tileRect/>
            </a:gradFill>
            <a:ln>
              <a:solidFill>
                <a:schemeClr val="bg2"/>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Oval 14"/>
            <p:cNvSpPr>
              <a:spLocks noChangeArrowheads="1"/>
            </p:cNvSpPr>
            <p:nvPr/>
          </p:nvSpPr>
          <p:spPr bwMode="auto">
            <a:xfrm>
              <a:off x="4041775" y="2713038"/>
              <a:ext cx="1122363" cy="1120775"/>
            </a:xfrm>
            <a:prstGeom prst="ellipse">
              <a:avLst/>
            </a:prstGeom>
            <a:gradFill flip="none" rotWithShape="1">
              <a:gsLst>
                <a:gs pos="100000">
                  <a:schemeClr val="accent1">
                    <a:lumMod val="75000"/>
                  </a:schemeClr>
                </a:gs>
                <a:gs pos="0">
                  <a:schemeClr val="accent2"/>
                </a:gs>
              </a:gsLst>
              <a:path path="shape">
                <a:fillToRect l="50000" t="50000" r="50000" b="50000"/>
              </a:path>
              <a:tileRect/>
            </a:gradFill>
            <a:ln>
              <a:solidFill>
                <a:schemeClr val="bg2"/>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Oval 15"/>
            <p:cNvSpPr>
              <a:spLocks noChangeArrowheads="1"/>
            </p:cNvSpPr>
            <p:nvPr/>
          </p:nvSpPr>
          <p:spPr bwMode="auto">
            <a:xfrm>
              <a:off x="4152900" y="2824163"/>
              <a:ext cx="900113" cy="898525"/>
            </a:xfrm>
            <a:prstGeom prst="ellipse">
              <a:avLst/>
            </a:prstGeom>
            <a:solidFill>
              <a:srgbClr val="FFFFFF"/>
            </a:solidFill>
            <a:ln w="9525">
              <a:solidFill>
                <a:srgbClr val="000000"/>
              </a:solidFill>
              <a:round/>
            </a:ln>
            <a:extLst/>
          </p:spPr>
          <p:txBody>
            <a:bodyPr vert="horz" wrap="square" lIns="91440" tIns="45720" rIns="91440" bIns="45720" numCol="1" anchor="t" anchorCtr="0" compatLnSpc="1"/>
            <a:lstStyle/>
            <a:p>
              <a:endParaRPr lang="zh-CN" altLang="en-US"/>
            </a:p>
          </p:txBody>
        </p:sp>
        <p:sp>
          <p:nvSpPr>
            <p:cNvPr id="119" name="Oval 16"/>
            <p:cNvSpPr>
              <a:spLocks noChangeArrowheads="1"/>
            </p:cNvSpPr>
            <p:nvPr/>
          </p:nvSpPr>
          <p:spPr bwMode="auto">
            <a:xfrm>
              <a:off x="4249738" y="2921000"/>
              <a:ext cx="708025" cy="706438"/>
            </a:xfrm>
            <a:prstGeom prst="ellipse">
              <a:avLst/>
            </a:prstGeom>
            <a:gradFill flip="none" rotWithShape="1">
              <a:gsLst>
                <a:gs pos="100000">
                  <a:schemeClr val="accent1">
                    <a:lumMod val="75000"/>
                  </a:schemeClr>
                </a:gs>
                <a:gs pos="0">
                  <a:schemeClr val="accent2"/>
                </a:gs>
              </a:gsLst>
              <a:path path="shape">
                <a:fillToRect l="50000" t="50000" r="50000" b="50000"/>
              </a:path>
              <a:tileRect/>
            </a:gradFill>
            <a:ln>
              <a:solidFill>
                <a:schemeClr val="bg2"/>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Oval 17"/>
            <p:cNvSpPr>
              <a:spLocks noChangeArrowheads="1"/>
            </p:cNvSpPr>
            <p:nvPr/>
          </p:nvSpPr>
          <p:spPr bwMode="auto">
            <a:xfrm>
              <a:off x="4354513" y="3024188"/>
              <a:ext cx="498475" cy="498475"/>
            </a:xfrm>
            <a:prstGeom prst="ellipse">
              <a:avLst/>
            </a:prstGeom>
            <a:solidFill>
              <a:srgbClr val="FFFFFF"/>
            </a:solidFill>
            <a:ln w="9525">
              <a:solidFill>
                <a:srgbClr val="000000"/>
              </a:solidFill>
              <a:round/>
            </a:ln>
            <a:extLst/>
          </p:spPr>
          <p:txBody>
            <a:bodyPr vert="horz" wrap="square" lIns="91440" tIns="45720" rIns="91440" bIns="45720" numCol="1" anchor="t" anchorCtr="0" compatLnSpc="1"/>
            <a:lstStyle/>
            <a:p>
              <a:endParaRPr lang="zh-CN" altLang="en-US"/>
            </a:p>
          </p:txBody>
        </p:sp>
        <p:sp>
          <p:nvSpPr>
            <p:cNvPr id="121" name="Oval 18"/>
            <p:cNvSpPr>
              <a:spLocks noChangeArrowheads="1"/>
            </p:cNvSpPr>
            <p:nvPr/>
          </p:nvSpPr>
          <p:spPr bwMode="auto">
            <a:xfrm>
              <a:off x="4448175" y="3116263"/>
              <a:ext cx="311150" cy="314325"/>
            </a:xfrm>
            <a:prstGeom prst="ellipse">
              <a:avLst/>
            </a:prstGeom>
            <a:gradFill flip="none" rotWithShape="1">
              <a:gsLst>
                <a:gs pos="100000">
                  <a:schemeClr val="accent1">
                    <a:lumMod val="75000"/>
                  </a:schemeClr>
                </a:gs>
                <a:gs pos="0">
                  <a:schemeClr val="accent2"/>
                </a:gs>
              </a:gsLst>
              <a:path path="shape">
                <a:fillToRect l="50000" t="50000" r="50000" b="50000"/>
              </a:path>
              <a:tileRect/>
            </a:gradFill>
            <a:ln>
              <a:solidFill>
                <a:schemeClr val="bg2"/>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Oval 19"/>
            <p:cNvSpPr>
              <a:spLocks noChangeArrowheads="1"/>
            </p:cNvSpPr>
            <p:nvPr/>
          </p:nvSpPr>
          <p:spPr bwMode="auto">
            <a:xfrm>
              <a:off x="4545013" y="3216275"/>
              <a:ext cx="117475" cy="115888"/>
            </a:xfrm>
            <a:prstGeom prst="ellipse">
              <a:avLst/>
            </a:prstGeom>
            <a:solidFill>
              <a:srgbClr val="FFFFFF"/>
            </a:solidFill>
            <a:ln w="9525">
              <a:solidFill>
                <a:srgbClr val="000000"/>
              </a:solidFill>
              <a:round/>
            </a:ln>
            <a:extLst/>
          </p:spPr>
          <p:txBody>
            <a:bodyPr vert="horz" wrap="square" lIns="91440" tIns="45720" rIns="91440" bIns="45720" numCol="1" anchor="t" anchorCtr="0" compatLnSpc="1"/>
            <a:lstStyle/>
            <a:p>
              <a:endParaRPr lang="zh-CN" altLang="en-US"/>
            </a:p>
          </p:txBody>
        </p:sp>
        <p:sp>
          <p:nvSpPr>
            <p:cNvPr id="123"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flip="none" rotWithShape="1">
              <a:gsLst>
                <a:gs pos="100000">
                  <a:schemeClr val="accent1">
                    <a:lumMod val="75000"/>
                  </a:schemeClr>
                </a:gs>
                <a:gs pos="0">
                  <a:schemeClr val="bg2"/>
                </a:gs>
              </a:gsLst>
              <a:path path="shape">
                <a:fillToRect l="50000" t="50000" r="50000" b="50000"/>
              </a:path>
              <a:tileRect/>
            </a:gradFill>
            <a:ln>
              <a:solidFill>
                <a:schemeClr val="bg2"/>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125" name="矩形 124">
            <a:extLst>
              <a:ext uri="{FF2B5EF4-FFF2-40B4-BE49-F238E27FC236}">
                <a16:creationId xmlns:a16="http://schemas.microsoft.com/office/drawing/2014/main" id="{91EE0DCA-0CA0-40C2-8A43-B91EEABF668D}"/>
              </a:ext>
            </a:extLst>
          </p:cNvPr>
          <p:cNvSpPr/>
          <p:nvPr/>
        </p:nvSpPr>
        <p:spPr>
          <a:xfrm>
            <a:off x="4427984" y="1512840"/>
            <a:ext cx="1738750" cy="707886"/>
          </a:xfrm>
          <a:prstGeom prst="rect">
            <a:avLst/>
          </a:prstGeom>
        </p:spPr>
        <p:txBody>
          <a:bodyPr wrap="square" lIns="0" rIns="0">
            <a:spAutoFit/>
          </a:bodyPr>
          <a:lstStyle/>
          <a:p>
            <a:pPr algn="just">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6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127" name="矩形 126">
            <a:extLst>
              <a:ext uri="{FF2B5EF4-FFF2-40B4-BE49-F238E27FC236}">
                <a16:creationId xmlns:a16="http://schemas.microsoft.com/office/drawing/2014/main" id="{91EE0DCA-0CA0-40C2-8A43-B91EEABF668D}"/>
              </a:ext>
            </a:extLst>
          </p:cNvPr>
          <p:cNvSpPr/>
          <p:nvPr/>
        </p:nvSpPr>
        <p:spPr>
          <a:xfrm>
            <a:off x="7020272" y="3578178"/>
            <a:ext cx="1738750" cy="707886"/>
          </a:xfrm>
          <a:prstGeom prst="rect">
            <a:avLst/>
          </a:prstGeom>
        </p:spPr>
        <p:txBody>
          <a:bodyPr wrap="square" lIns="0" rIns="0">
            <a:spAutoFit/>
          </a:bodyPr>
          <a:lstStyle/>
          <a:p>
            <a:pPr algn="just">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6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129" name="矩形 12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359824" y="1002338"/>
            <a:ext cx="1576947" cy="369332"/>
          </a:xfrm>
          <a:prstGeom prst="rect">
            <a:avLst/>
          </a:prstGeom>
        </p:spPr>
        <p:txBody>
          <a:bodyPr wrap="square">
            <a:spAutoFit/>
          </a:bodyPr>
          <a:lstStyle/>
          <a:p>
            <a:pPr algn="ctr"/>
            <a:r>
              <a:rPr lang="zh-CN" altLang="en-US" dirty="0">
                <a:solidFill>
                  <a:schemeClr val="accent1"/>
                </a:solidFill>
                <a:latin typeface="+mn-ea"/>
              </a:rPr>
              <a:t>点击输入标题</a:t>
            </a:r>
          </a:p>
        </p:txBody>
      </p:sp>
      <p:sp>
        <p:nvSpPr>
          <p:cNvPr id="130" name="矩形 12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948796" y="1002338"/>
            <a:ext cx="1576947" cy="369332"/>
          </a:xfrm>
          <a:prstGeom prst="rect">
            <a:avLst/>
          </a:prstGeom>
        </p:spPr>
        <p:txBody>
          <a:bodyPr wrap="square">
            <a:spAutoFit/>
          </a:bodyPr>
          <a:lstStyle/>
          <a:p>
            <a:pPr algn="ctr"/>
            <a:r>
              <a:rPr lang="zh-CN" altLang="en-US" dirty="0">
                <a:solidFill>
                  <a:schemeClr val="accent1"/>
                </a:solidFill>
                <a:latin typeface="+mn-ea"/>
              </a:rPr>
              <a:t>点击输入标题</a:t>
            </a:r>
          </a:p>
        </p:txBody>
      </p:sp>
      <p:sp>
        <p:nvSpPr>
          <p:cNvPr id="131" name="矩形 13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359824" y="3021814"/>
            <a:ext cx="1576947" cy="369332"/>
          </a:xfrm>
          <a:prstGeom prst="rect">
            <a:avLst/>
          </a:prstGeom>
        </p:spPr>
        <p:txBody>
          <a:bodyPr wrap="square">
            <a:spAutoFit/>
          </a:bodyPr>
          <a:lstStyle/>
          <a:p>
            <a:pPr algn="ctr"/>
            <a:r>
              <a:rPr lang="zh-CN" altLang="en-US" dirty="0">
                <a:solidFill>
                  <a:schemeClr val="accent1"/>
                </a:solidFill>
                <a:latin typeface="+mn-ea"/>
              </a:rPr>
              <a:t>点击输入标题</a:t>
            </a:r>
          </a:p>
        </p:txBody>
      </p:sp>
      <p:sp>
        <p:nvSpPr>
          <p:cNvPr id="132" name="矩形 13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948796" y="3021814"/>
            <a:ext cx="1576947" cy="369332"/>
          </a:xfrm>
          <a:prstGeom prst="rect">
            <a:avLst/>
          </a:prstGeom>
        </p:spPr>
        <p:txBody>
          <a:bodyPr wrap="square">
            <a:spAutoFit/>
          </a:bodyPr>
          <a:lstStyle/>
          <a:p>
            <a:pPr algn="ctr"/>
            <a:r>
              <a:rPr lang="zh-CN" altLang="en-US" dirty="0">
                <a:solidFill>
                  <a:schemeClr val="accent1"/>
                </a:solidFill>
                <a:latin typeface="+mn-ea"/>
              </a:rPr>
              <a:t>点击输入标题</a:t>
            </a:r>
          </a:p>
        </p:txBody>
      </p:sp>
      <p:sp>
        <p:nvSpPr>
          <p:cNvPr id="152" name="AutoShape 3"/>
          <p:cNvSpPr>
            <a:spLocks noChangeAspect="1" noChangeArrowheads="1" noTextEdit="1"/>
          </p:cNvSpPr>
          <p:nvPr/>
        </p:nvSpPr>
        <p:spPr bwMode="auto">
          <a:xfrm>
            <a:off x="351024" y="1457138"/>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cxnSp>
        <p:nvCxnSpPr>
          <p:cNvPr id="173" name="直接连接符 172"/>
          <p:cNvCxnSpPr/>
          <p:nvPr/>
        </p:nvCxnSpPr>
        <p:spPr>
          <a:xfrm>
            <a:off x="4427984" y="1436394"/>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7020272" y="3539283"/>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4" name="组合 193"/>
          <p:cNvGrpSpPr/>
          <p:nvPr/>
        </p:nvGrpSpPr>
        <p:grpSpPr>
          <a:xfrm>
            <a:off x="3820384" y="2991036"/>
            <a:ext cx="432000" cy="432000"/>
            <a:chOff x="816141" y="3761056"/>
            <a:chExt cx="662770" cy="662770"/>
          </a:xfrm>
        </p:grpSpPr>
        <p:sp>
          <p:nvSpPr>
            <p:cNvPr id="195" name="椭圆 194"/>
            <p:cNvSpPr/>
            <p:nvPr/>
          </p:nvSpPr>
          <p:spPr>
            <a:xfrm>
              <a:off x="816141" y="3761056"/>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196" name="椭圆 195"/>
            <p:cNvSpPr/>
            <p:nvPr/>
          </p:nvSpPr>
          <p:spPr>
            <a:xfrm>
              <a:off x="876613" y="3821528"/>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197" name="KSO_Shape"/>
            <p:cNvSpPr>
              <a:spLocks/>
            </p:cNvSpPr>
            <p:nvPr/>
          </p:nvSpPr>
          <p:spPr bwMode="auto">
            <a:xfrm>
              <a:off x="999357" y="3961798"/>
              <a:ext cx="296339" cy="255345"/>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198" name="组合 197"/>
          <p:cNvGrpSpPr/>
          <p:nvPr/>
        </p:nvGrpSpPr>
        <p:grpSpPr>
          <a:xfrm>
            <a:off x="3819424" y="992403"/>
            <a:ext cx="432000" cy="432000"/>
            <a:chOff x="3105506" y="992403"/>
            <a:chExt cx="662770" cy="662770"/>
          </a:xfrm>
        </p:grpSpPr>
        <p:sp>
          <p:nvSpPr>
            <p:cNvPr id="199" name="椭圆 198"/>
            <p:cNvSpPr/>
            <p:nvPr/>
          </p:nvSpPr>
          <p:spPr>
            <a:xfrm>
              <a:off x="310550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200" name="椭圆 199"/>
            <p:cNvSpPr/>
            <p:nvPr/>
          </p:nvSpPr>
          <p:spPr>
            <a:xfrm>
              <a:off x="316597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201" name="KSO_Shape"/>
            <p:cNvSpPr>
              <a:spLocks/>
            </p:cNvSpPr>
            <p:nvPr/>
          </p:nvSpPr>
          <p:spPr bwMode="auto">
            <a:xfrm>
              <a:off x="3318155" y="1181018"/>
              <a:ext cx="237472" cy="285537"/>
            </a:xfrm>
            <a:custGeom>
              <a:avLst/>
              <a:gdLst>
                <a:gd name="T0" fmla="*/ 808831 w 3808"/>
                <a:gd name="T1" fmla="*/ 1295383 h 4578"/>
                <a:gd name="T2" fmla="*/ 620770 w 3808"/>
                <a:gd name="T3" fmla="*/ 1061107 h 4578"/>
                <a:gd name="T4" fmla="*/ 609952 w 3808"/>
                <a:gd name="T5" fmla="*/ 993696 h 4578"/>
                <a:gd name="T6" fmla="*/ 804254 w 3808"/>
                <a:gd name="T7" fmla="*/ 1136009 h 4578"/>
                <a:gd name="T8" fmla="*/ 1261510 w 3808"/>
                <a:gd name="T9" fmla="*/ 605039 h 4578"/>
                <a:gd name="T10" fmla="*/ 997309 w 3808"/>
                <a:gd name="T11" fmla="*/ 385328 h 4578"/>
                <a:gd name="T12" fmla="*/ 1018112 w 3808"/>
                <a:gd name="T13" fmla="*/ 332896 h 4578"/>
                <a:gd name="T14" fmla="*/ 991900 w 3808"/>
                <a:gd name="T15" fmla="*/ 304600 h 4578"/>
                <a:gd name="T16" fmla="*/ 1025601 w 3808"/>
                <a:gd name="T17" fmla="*/ 199322 h 4578"/>
                <a:gd name="T18" fmla="*/ 992316 w 3808"/>
                <a:gd name="T19" fmla="*/ 5410 h 4578"/>
                <a:gd name="T20" fmla="*/ 833379 w 3808"/>
                <a:gd name="T21" fmla="*/ 32457 h 4578"/>
                <a:gd name="T22" fmla="*/ 644901 w 3808"/>
                <a:gd name="T23" fmla="*/ 86969 h 4578"/>
                <a:gd name="T24" fmla="*/ 529651 w 3808"/>
                <a:gd name="T25" fmla="*/ 12484 h 4578"/>
                <a:gd name="T26" fmla="*/ 540469 w 3808"/>
                <a:gd name="T27" fmla="*/ 193496 h 4578"/>
                <a:gd name="T28" fmla="*/ 583324 w 3808"/>
                <a:gd name="T29" fmla="*/ 312507 h 4578"/>
                <a:gd name="T30" fmla="*/ 583324 w 3808"/>
                <a:gd name="T31" fmla="*/ 347877 h 4578"/>
                <a:gd name="T32" fmla="*/ 568345 w 3808"/>
                <a:gd name="T33" fmla="*/ 414872 h 4578"/>
                <a:gd name="T34" fmla="*/ 277516 w 3808"/>
                <a:gd name="T35" fmla="*/ 646651 h 4578"/>
                <a:gd name="T36" fmla="*/ 123155 w 3808"/>
                <a:gd name="T37" fmla="*/ 909223 h 4578"/>
                <a:gd name="T38" fmla="*/ 10818 w 3808"/>
                <a:gd name="T39" fmla="*/ 1299545 h 4578"/>
                <a:gd name="T40" fmla="*/ 22468 w 3808"/>
                <a:gd name="T41" fmla="*/ 1617461 h 4578"/>
                <a:gd name="T42" fmla="*/ 102352 w 3808"/>
                <a:gd name="T43" fmla="*/ 1767680 h 4578"/>
                <a:gd name="T44" fmla="*/ 251303 w 3808"/>
                <a:gd name="T45" fmla="*/ 1865469 h 4578"/>
                <a:gd name="T46" fmla="*/ 780539 w 3808"/>
                <a:gd name="T47" fmla="*/ 1905000 h 4578"/>
                <a:gd name="T48" fmla="*/ 1293547 w 3808"/>
                <a:gd name="T49" fmla="*/ 1877120 h 4578"/>
                <a:gd name="T50" fmla="*/ 1458725 w 3808"/>
                <a:gd name="T51" fmla="*/ 1792231 h 4578"/>
                <a:gd name="T52" fmla="*/ 1551092 w 3808"/>
                <a:gd name="T53" fmla="*/ 1651166 h 4578"/>
                <a:gd name="T54" fmla="*/ 1582297 w 3808"/>
                <a:gd name="T55" fmla="*/ 1380272 h 4578"/>
                <a:gd name="T56" fmla="*/ 1490762 w 3808"/>
                <a:gd name="T57" fmla="*/ 981628 h 4578"/>
                <a:gd name="T58" fmla="*/ 1336402 w 3808"/>
                <a:gd name="T59" fmla="*/ 681606 h 4578"/>
                <a:gd name="T60" fmla="*/ 1097164 w 3808"/>
                <a:gd name="T61" fmla="*/ 1433119 h 4578"/>
                <a:gd name="T62" fmla="*/ 1012287 w 3808"/>
                <a:gd name="T63" fmla="*/ 1537566 h 4578"/>
                <a:gd name="T64" fmla="*/ 917008 w 3808"/>
                <a:gd name="T65" fmla="*/ 1662818 h 4578"/>
                <a:gd name="T66" fmla="*/ 866664 w 3808"/>
                <a:gd name="T67" fmla="*/ 1689866 h 4578"/>
                <a:gd name="T68" fmla="*/ 825890 w 3808"/>
                <a:gd name="T69" fmla="*/ 1654495 h 4578"/>
                <a:gd name="T70" fmla="*/ 762648 w 3808"/>
                <a:gd name="T71" fmla="*/ 1664898 h 4578"/>
                <a:gd name="T72" fmla="*/ 714800 w 3808"/>
                <a:gd name="T73" fmla="*/ 1689033 h 4578"/>
                <a:gd name="T74" fmla="*/ 671113 w 3808"/>
                <a:gd name="T75" fmla="*/ 1651166 h 4578"/>
                <a:gd name="T76" fmla="*/ 550871 w 3808"/>
                <a:gd name="T77" fmla="*/ 1504692 h 4578"/>
                <a:gd name="T78" fmla="*/ 478059 w 3808"/>
                <a:gd name="T79" fmla="*/ 1349895 h 4578"/>
                <a:gd name="T80" fmla="*/ 529651 w 3808"/>
                <a:gd name="T81" fmla="*/ 1306202 h 4578"/>
                <a:gd name="T82" fmla="*/ 594141 w 3808"/>
                <a:gd name="T83" fmla="*/ 1367372 h 4578"/>
                <a:gd name="T84" fmla="*/ 639909 w 3808"/>
                <a:gd name="T85" fmla="*/ 1456006 h 4578"/>
                <a:gd name="T86" fmla="*/ 543381 w 3808"/>
                <a:gd name="T87" fmla="*/ 1186776 h 4578"/>
                <a:gd name="T88" fmla="*/ 488045 w 3808"/>
                <a:gd name="T89" fmla="*/ 1064020 h 4578"/>
                <a:gd name="T90" fmla="*/ 536308 w 3808"/>
                <a:gd name="T91" fmla="*/ 909223 h 4578"/>
                <a:gd name="T92" fmla="*/ 661544 w 3808"/>
                <a:gd name="T93" fmla="*/ 747353 h 4578"/>
                <a:gd name="T94" fmla="*/ 703567 w 3808"/>
                <a:gd name="T95" fmla="*/ 706157 h 4578"/>
                <a:gd name="T96" fmla="*/ 758071 w 3808"/>
                <a:gd name="T97" fmla="*/ 727379 h 4578"/>
                <a:gd name="T98" fmla="*/ 827554 w 3808"/>
                <a:gd name="T99" fmla="*/ 742359 h 4578"/>
                <a:gd name="T100" fmla="*/ 871241 w 3808"/>
                <a:gd name="T101" fmla="*/ 704492 h 4578"/>
                <a:gd name="T102" fmla="*/ 924913 w 3808"/>
                <a:gd name="T103" fmla="*/ 734453 h 4578"/>
                <a:gd name="T104" fmla="*/ 1015616 w 3808"/>
                <a:gd name="T105" fmla="*/ 876766 h 4578"/>
                <a:gd name="T106" fmla="*/ 1082602 w 3808"/>
                <a:gd name="T107" fmla="*/ 981628 h 4578"/>
                <a:gd name="T108" fmla="*/ 1068456 w 3808"/>
                <a:gd name="T109" fmla="*/ 1092733 h 4578"/>
                <a:gd name="T110" fmla="*/ 990236 w 3808"/>
                <a:gd name="T111" fmla="*/ 1074007 h 4578"/>
                <a:gd name="T112" fmla="*/ 948629 w 3808"/>
                <a:gd name="T113" fmla="*/ 974138 h 4578"/>
                <a:gd name="T114" fmla="*/ 1066376 w 3808"/>
                <a:gd name="T115" fmla="*/ 1236294 h 4578"/>
                <a:gd name="T116" fmla="*/ 1109230 w 3808"/>
                <a:gd name="T117" fmla="*/ 1312028 h 4578"/>
                <a:gd name="T118" fmla="*/ 934899 w 3808"/>
                <a:gd name="T119" fmla="*/ 1481389 h 4578"/>
                <a:gd name="T120" fmla="*/ 982330 w 3808"/>
                <a:gd name="T121" fmla="*/ 1422716 h 4578"/>
                <a:gd name="T122" fmla="*/ 975257 w 3808"/>
                <a:gd name="T123" fmla="*/ 1356553 h 45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808" h="4578">
                  <a:moveTo>
                    <a:pt x="1815" y="3080"/>
                  </a:moveTo>
                  <a:lnTo>
                    <a:pt x="1829" y="3629"/>
                  </a:lnTo>
                  <a:lnTo>
                    <a:pt x="1878" y="3637"/>
                  </a:lnTo>
                  <a:lnTo>
                    <a:pt x="1903" y="3639"/>
                  </a:lnTo>
                  <a:lnTo>
                    <a:pt x="1930" y="3641"/>
                  </a:lnTo>
                  <a:lnTo>
                    <a:pt x="1946" y="3640"/>
                  </a:lnTo>
                  <a:lnTo>
                    <a:pt x="1961" y="3638"/>
                  </a:lnTo>
                  <a:lnTo>
                    <a:pt x="1975" y="3636"/>
                  </a:lnTo>
                  <a:lnTo>
                    <a:pt x="1991" y="3635"/>
                  </a:lnTo>
                  <a:lnTo>
                    <a:pt x="1998" y="3125"/>
                  </a:lnTo>
                  <a:lnTo>
                    <a:pt x="1971" y="3119"/>
                  </a:lnTo>
                  <a:lnTo>
                    <a:pt x="1944" y="3113"/>
                  </a:lnTo>
                  <a:lnTo>
                    <a:pt x="1878" y="3096"/>
                  </a:lnTo>
                  <a:lnTo>
                    <a:pt x="1815" y="3080"/>
                  </a:lnTo>
                  <a:close/>
                  <a:moveTo>
                    <a:pt x="1458" y="2434"/>
                  </a:moveTo>
                  <a:lnTo>
                    <a:pt x="1458" y="2434"/>
                  </a:lnTo>
                  <a:lnTo>
                    <a:pt x="1458" y="2450"/>
                  </a:lnTo>
                  <a:lnTo>
                    <a:pt x="1459" y="2465"/>
                  </a:lnTo>
                  <a:lnTo>
                    <a:pt x="1461" y="2481"/>
                  </a:lnTo>
                  <a:lnTo>
                    <a:pt x="1464" y="2495"/>
                  </a:lnTo>
                  <a:lnTo>
                    <a:pt x="1469" y="2509"/>
                  </a:lnTo>
                  <a:lnTo>
                    <a:pt x="1475" y="2523"/>
                  </a:lnTo>
                  <a:lnTo>
                    <a:pt x="1483" y="2537"/>
                  </a:lnTo>
                  <a:lnTo>
                    <a:pt x="1492" y="2550"/>
                  </a:lnTo>
                  <a:lnTo>
                    <a:pt x="1502" y="2563"/>
                  </a:lnTo>
                  <a:lnTo>
                    <a:pt x="1513" y="2574"/>
                  </a:lnTo>
                  <a:lnTo>
                    <a:pt x="1525" y="2586"/>
                  </a:lnTo>
                  <a:lnTo>
                    <a:pt x="1538" y="2597"/>
                  </a:lnTo>
                  <a:lnTo>
                    <a:pt x="1554" y="2266"/>
                  </a:lnTo>
                  <a:lnTo>
                    <a:pt x="1532" y="2284"/>
                  </a:lnTo>
                  <a:lnTo>
                    <a:pt x="1514" y="2303"/>
                  </a:lnTo>
                  <a:lnTo>
                    <a:pt x="1498" y="2324"/>
                  </a:lnTo>
                  <a:lnTo>
                    <a:pt x="1491" y="2334"/>
                  </a:lnTo>
                  <a:lnTo>
                    <a:pt x="1484" y="2344"/>
                  </a:lnTo>
                  <a:lnTo>
                    <a:pt x="1478" y="2355"/>
                  </a:lnTo>
                  <a:lnTo>
                    <a:pt x="1474" y="2366"/>
                  </a:lnTo>
                  <a:lnTo>
                    <a:pt x="1469" y="2377"/>
                  </a:lnTo>
                  <a:lnTo>
                    <a:pt x="1466" y="2388"/>
                  </a:lnTo>
                  <a:lnTo>
                    <a:pt x="1463" y="2399"/>
                  </a:lnTo>
                  <a:lnTo>
                    <a:pt x="1460" y="2410"/>
                  </a:lnTo>
                  <a:lnTo>
                    <a:pt x="1459" y="2423"/>
                  </a:lnTo>
                  <a:lnTo>
                    <a:pt x="1458" y="2434"/>
                  </a:lnTo>
                  <a:close/>
                  <a:moveTo>
                    <a:pt x="1894" y="2175"/>
                  </a:moveTo>
                  <a:lnTo>
                    <a:pt x="1894" y="2175"/>
                  </a:lnTo>
                  <a:lnTo>
                    <a:pt x="1875" y="2176"/>
                  </a:lnTo>
                  <a:lnTo>
                    <a:pt x="1856" y="2178"/>
                  </a:lnTo>
                  <a:lnTo>
                    <a:pt x="1839" y="2180"/>
                  </a:lnTo>
                  <a:lnTo>
                    <a:pt x="1820" y="2182"/>
                  </a:lnTo>
                  <a:lnTo>
                    <a:pt x="1812" y="2698"/>
                  </a:lnTo>
                  <a:lnTo>
                    <a:pt x="1869" y="2714"/>
                  </a:lnTo>
                  <a:lnTo>
                    <a:pt x="1933" y="2730"/>
                  </a:lnTo>
                  <a:lnTo>
                    <a:pt x="1966" y="2740"/>
                  </a:lnTo>
                  <a:lnTo>
                    <a:pt x="2000" y="2750"/>
                  </a:lnTo>
                  <a:lnTo>
                    <a:pt x="1996" y="2185"/>
                  </a:lnTo>
                  <a:lnTo>
                    <a:pt x="1947" y="2178"/>
                  </a:lnTo>
                  <a:lnTo>
                    <a:pt x="1921" y="2176"/>
                  </a:lnTo>
                  <a:lnTo>
                    <a:pt x="1908" y="2175"/>
                  </a:lnTo>
                  <a:lnTo>
                    <a:pt x="1894" y="2175"/>
                  </a:lnTo>
                  <a:close/>
                  <a:moveTo>
                    <a:pt x="3118" y="1530"/>
                  </a:moveTo>
                  <a:lnTo>
                    <a:pt x="3118" y="1530"/>
                  </a:lnTo>
                  <a:lnTo>
                    <a:pt x="3099" y="1512"/>
                  </a:lnTo>
                  <a:lnTo>
                    <a:pt x="3078" y="1494"/>
                  </a:lnTo>
                  <a:lnTo>
                    <a:pt x="3032" y="1454"/>
                  </a:lnTo>
                  <a:lnTo>
                    <a:pt x="2980" y="1413"/>
                  </a:lnTo>
                  <a:lnTo>
                    <a:pt x="2926" y="1371"/>
                  </a:lnTo>
                  <a:lnTo>
                    <a:pt x="2810" y="1285"/>
                  </a:lnTo>
                  <a:lnTo>
                    <a:pt x="2694" y="1197"/>
                  </a:lnTo>
                  <a:lnTo>
                    <a:pt x="2637" y="1154"/>
                  </a:lnTo>
                  <a:lnTo>
                    <a:pt x="2584" y="1113"/>
                  </a:lnTo>
                  <a:lnTo>
                    <a:pt x="2534" y="1071"/>
                  </a:lnTo>
                  <a:lnTo>
                    <a:pt x="2511" y="1052"/>
                  </a:lnTo>
                  <a:lnTo>
                    <a:pt x="2490" y="1032"/>
                  </a:lnTo>
                  <a:lnTo>
                    <a:pt x="2470" y="1013"/>
                  </a:lnTo>
                  <a:lnTo>
                    <a:pt x="2451" y="995"/>
                  </a:lnTo>
                  <a:lnTo>
                    <a:pt x="2435" y="976"/>
                  </a:lnTo>
                  <a:lnTo>
                    <a:pt x="2421" y="959"/>
                  </a:lnTo>
                  <a:lnTo>
                    <a:pt x="2407" y="943"/>
                  </a:lnTo>
                  <a:lnTo>
                    <a:pt x="2397" y="926"/>
                  </a:lnTo>
                  <a:lnTo>
                    <a:pt x="2389" y="911"/>
                  </a:lnTo>
                  <a:lnTo>
                    <a:pt x="2384" y="897"/>
                  </a:lnTo>
                  <a:lnTo>
                    <a:pt x="2371" y="857"/>
                  </a:lnTo>
                  <a:lnTo>
                    <a:pt x="2386" y="854"/>
                  </a:lnTo>
                  <a:lnTo>
                    <a:pt x="2401" y="850"/>
                  </a:lnTo>
                  <a:lnTo>
                    <a:pt x="2413" y="844"/>
                  </a:lnTo>
                  <a:lnTo>
                    <a:pt x="2425" y="836"/>
                  </a:lnTo>
                  <a:lnTo>
                    <a:pt x="2434" y="826"/>
                  </a:lnTo>
                  <a:lnTo>
                    <a:pt x="2438" y="821"/>
                  </a:lnTo>
                  <a:lnTo>
                    <a:pt x="2441" y="816"/>
                  </a:lnTo>
                  <a:lnTo>
                    <a:pt x="2444" y="811"/>
                  </a:lnTo>
                  <a:lnTo>
                    <a:pt x="2445" y="805"/>
                  </a:lnTo>
                  <a:lnTo>
                    <a:pt x="2447" y="800"/>
                  </a:lnTo>
                  <a:lnTo>
                    <a:pt x="2447" y="794"/>
                  </a:lnTo>
                  <a:lnTo>
                    <a:pt x="2446" y="787"/>
                  </a:lnTo>
                  <a:lnTo>
                    <a:pt x="2445" y="781"/>
                  </a:lnTo>
                  <a:lnTo>
                    <a:pt x="2443" y="775"/>
                  </a:lnTo>
                  <a:lnTo>
                    <a:pt x="2440" y="768"/>
                  </a:lnTo>
                  <a:lnTo>
                    <a:pt x="2436" y="763"/>
                  </a:lnTo>
                  <a:lnTo>
                    <a:pt x="2432" y="757"/>
                  </a:lnTo>
                  <a:lnTo>
                    <a:pt x="2427" y="753"/>
                  </a:lnTo>
                  <a:lnTo>
                    <a:pt x="2421" y="748"/>
                  </a:lnTo>
                  <a:lnTo>
                    <a:pt x="2414" y="744"/>
                  </a:lnTo>
                  <a:lnTo>
                    <a:pt x="2407" y="740"/>
                  </a:lnTo>
                  <a:lnTo>
                    <a:pt x="2400" y="737"/>
                  </a:lnTo>
                  <a:lnTo>
                    <a:pt x="2392" y="735"/>
                  </a:lnTo>
                  <a:lnTo>
                    <a:pt x="2384" y="732"/>
                  </a:lnTo>
                  <a:lnTo>
                    <a:pt x="2376" y="731"/>
                  </a:lnTo>
                  <a:lnTo>
                    <a:pt x="2367" y="730"/>
                  </a:lnTo>
                  <a:lnTo>
                    <a:pt x="2358" y="730"/>
                  </a:lnTo>
                  <a:lnTo>
                    <a:pt x="2353" y="730"/>
                  </a:lnTo>
                  <a:lnTo>
                    <a:pt x="2354" y="716"/>
                  </a:lnTo>
                  <a:lnTo>
                    <a:pt x="2356" y="704"/>
                  </a:lnTo>
                  <a:lnTo>
                    <a:pt x="2359" y="692"/>
                  </a:lnTo>
                  <a:lnTo>
                    <a:pt x="2363" y="680"/>
                  </a:lnTo>
                  <a:lnTo>
                    <a:pt x="2372" y="655"/>
                  </a:lnTo>
                  <a:lnTo>
                    <a:pt x="2383" y="631"/>
                  </a:lnTo>
                  <a:lnTo>
                    <a:pt x="2396" y="604"/>
                  </a:lnTo>
                  <a:lnTo>
                    <a:pt x="2410" y="577"/>
                  </a:lnTo>
                  <a:lnTo>
                    <a:pt x="2446" y="515"/>
                  </a:lnTo>
                  <a:lnTo>
                    <a:pt x="2465" y="479"/>
                  </a:lnTo>
                  <a:lnTo>
                    <a:pt x="2486" y="438"/>
                  </a:lnTo>
                  <a:lnTo>
                    <a:pt x="2508" y="394"/>
                  </a:lnTo>
                  <a:lnTo>
                    <a:pt x="2531" y="343"/>
                  </a:lnTo>
                  <a:lnTo>
                    <a:pt x="2554" y="287"/>
                  </a:lnTo>
                  <a:lnTo>
                    <a:pt x="2579" y="222"/>
                  </a:lnTo>
                  <a:lnTo>
                    <a:pt x="2603" y="152"/>
                  </a:lnTo>
                  <a:lnTo>
                    <a:pt x="2615" y="114"/>
                  </a:lnTo>
                  <a:lnTo>
                    <a:pt x="2627" y="74"/>
                  </a:lnTo>
                  <a:lnTo>
                    <a:pt x="2581" y="59"/>
                  </a:lnTo>
                  <a:lnTo>
                    <a:pt x="2536" y="47"/>
                  </a:lnTo>
                  <a:lnTo>
                    <a:pt x="2494" y="36"/>
                  </a:lnTo>
                  <a:lnTo>
                    <a:pt x="2455" y="27"/>
                  </a:lnTo>
                  <a:lnTo>
                    <a:pt x="2419" y="19"/>
                  </a:lnTo>
                  <a:lnTo>
                    <a:pt x="2385" y="13"/>
                  </a:lnTo>
                  <a:lnTo>
                    <a:pt x="2352" y="8"/>
                  </a:lnTo>
                  <a:lnTo>
                    <a:pt x="2322" y="3"/>
                  </a:lnTo>
                  <a:lnTo>
                    <a:pt x="2293" y="1"/>
                  </a:lnTo>
                  <a:lnTo>
                    <a:pt x="2267" y="0"/>
                  </a:lnTo>
                  <a:lnTo>
                    <a:pt x="2241" y="1"/>
                  </a:lnTo>
                  <a:lnTo>
                    <a:pt x="2217" y="2"/>
                  </a:lnTo>
                  <a:lnTo>
                    <a:pt x="2193" y="5"/>
                  </a:lnTo>
                  <a:lnTo>
                    <a:pt x="2171" y="10"/>
                  </a:lnTo>
                  <a:lnTo>
                    <a:pt x="2150" y="15"/>
                  </a:lnTo>
                  <a:lnTo>
                    <a:pt x="2128" y="21"/>
                  </a:lnTo>
                  <a:lnTo>
                    <a:pt x="2107" y="28"/>
                  </a:lnTo>
                  <a:lnTo>
                    <a:pt x="2086" y="36"/>
                  </a:lnTo>
                  <a:lnTo>
                    <a:pt x="2066" y="44"/>
                  </a:lnTo>
                  <a:lnTo>
                    <a:pt x="2045" y="54"/>
                  </a:lnTo>
                  <a:lnTo>
                    <a:pt x="2003" y="78"/>
                  </a:lnTo>
                  <a:lnTo>
                    <a:pt x="1957" y="103"/>
                  </a:lnTo>
                  <a:lnTo>
                    <a:pt x="1908" y="132"/>
                  </a:lnTo>
                  <a:lnTo>
                    <a:pt x="1853" y="163"/>
                  </a:lnTo>
                  <a:lnTo>
                    <a:pt x="1791" y="198"/>
                  </a:lnTo>
                  <a:lnTo>
                    <a:pt x="1757" y="215"/>
                  </a:lnTo>
                  <a:lnTo>
                    <a:pt x="1722" y="234"/>
                  </a:lnTo>
                  <a:lnTo>
                    <a:pt x="1695" y="238"/>
                  </a:lnTo>
                  <a:lnTo>
                    <a:pt x="1670" y="240"/>
                  </a:lnTo>
                  <a:lnTo>
                    <a:pt x="1646" y="240"/>
                  </a:lnTo>
                  <a:lnTo>
                    <a:pt x="1625" y="237"/>
                  </a:lnTo>
                  <a:lnTo>
                    <a:pt x="1605" y="233"/>
                  </a:lnTo>
                  <a:lnTo>
                    <a:pt x="1585" y="227"/>
                  </a:lnTo>
                  <a:lnTo>
                    <a:pt x="1567" y="218"/>
                  </a:lnTo>
                  <a:lnTo>
                    <a:pt x="1550" y="209"/>
                  </a:lnTo>
                  <a:lnTo>
                    <a:pt x="1532" y="199"/>
                  </a:lnTo>
                  <a:lnTo>
                    <a:pt x="1517" y="188"/>
                  </a:lnTo>
                  <a:lnTo>
                    <a:pt x="1502" y="176"/>
                  </a:lnTo>
                  <a:lnTo>
                    <a:pt x="1486" y="162"/>
                  </a:lnTo>
                  <a:lnTo>
                    <a:pt x="1458" y="136"/>
                  </a:lnTo>
                  <a:lnTo>
                    <a:pt x="1428" y="109"/>
                  </a:lnTo>
                  <a:lnTo>
                    <a:pt x="1414" y="97"/>
                  </a:lnTo>
                  <a:lnTo>
                    <a:pt x="1399" y="85"/>
                  </a:lnTo>
                  <a:lnTo>
                    <a:pt x="1384" y="73"/>
                  </a:lnTo>
                  <a:lnTo>
                    <a:pt x="1367" y="63"/>
                  </a:lnTo>
                  <a:lnTo>
                    <a:pt x="1350" y="53"/>
                  </a:lnTo>
                  <a:lnTo>
                    <a:pt x="1333" y="45"/>
                  </a:lnTo>
                  <a:lnTo>
                    <a:pt x="1313" y="38"/>
                  </a:lnTo>
                  <a:lnTo>
                    <a:pt x="1294" y="33"/>
                  </a:lnTo>
                  <a:lnTo>
                    <a:pt x="1273" y="30"/>
                  </a:lnTo>
                  <a:lnTo>
                    <a:pt x="1250" y="30"/>
                  </a:lnTo>
                  <a:lnTo>
                    <a:pt x="1226" y="31"/>
                  </a:lnTo>
                  <a:lnTo>
                    <a:pt x="1200" y="35"/>
                  </a:lnTo>
                  <a:lnTo>
                    <a:pt x="1173" y="41"/>
                  </a:lnTo>
                  <a:lnTo>
                    <a:pt x="1143" y="50"/>
                  </a:lnTo>
                  <a:lnTo>
                    <a:pt x="1112" y="64"/>
                  </a:lnTo>
                  <a:lnTo>
                    <a:pt x="1078" y="79"/>
                  </a:lnTo>
                  <a:lnTo>
                    <a:pt x="1113" y="151"/>
                  </a:lnTo>
                  <a:lnTo>
                    <a:pt x="1147" y="216"/>
                  </a:lnTo>
                  <a:lnTo>
                    <a:pt x="1180" y="276"/>
                  </a:lnTo>
                  <a:lnTo>
                    <a:pt x="1211" y="330"/>
                  </a:lnTo>
                  <a:lnTo>
                    <a:pt x="1242" y="379"/>
                  </a:lnTo>
                  <a:lnTo>
                    <a:pt x="1272" y="424"/>
                  </a:lnTo>
                  <a:lnTo>
                    <a:pt x="1299" y="465"/>
                  </a:lnTo>
                  <a:lnTo>
                    <a:pt x="1324" y="503"/>
                  </a:lnTo>
                  <a:lnTo>
                    <a:pt x="1370" y="568"/>
                  </a:lnTo>
                  <a:lnTo>
                    <a:pt x="1391" y="597"/>
                  </a:lnTo>
                  <a:lnTo>
                    <a:pt x="1409" y="625"/>
                  </a:lnTo>
                  <a:lnTo>
                    <a:pt x="1424" y="652"/>
                  </a:lnTo>
                  <a:lnTo>
                    <a:pt x="1438" y="678"/>
                  </a:lnTo>
                  <a:lnTo>
                    <a:pt x="1443" y="691"/>
                  </a:lnTo>
                  <a:lnTo>
                    <a:pt x="1448" y="704"/>
                  </a:lnTo>
                  <a:lnTo>
                    <a:pt x="1452" y="717"/>
                  </a:lnTo>
                  <a:lnTo>
                    <a:pt x="1456" y="731"/>
                  </a:lnTo>
                  <a:lnTo>
                    <a:pt x="1440" y="733"/>
                  </a:lnTo>
                  <a:lnTo>
                    <a:pt x="1425" y="738"/>
                  </a:lnTo>
                  <a:lnTo>
                    <a:pt x="1413" y="744"/>
                  </a:lnTo>
                  <a:lnTo>
                    <a:pt x="1402" y="751"/>
                  </a:lnTo>
                  <a:lnTo>
                    <a:pt x="1393" y="760"/>
                  </a:lnTo>
                  <a:lnTo>
                    <a:pt x="1389" y="765"/>
                  </a:lnTo>
                  <a:lnTo>
                    <a:pt x="1386" y="770"/>
                  </a:lnTo>
                  <a:lnTo>
                    <a:pt x="1383" y="777"/>
                  </a:lnTo>
                  <a:lnTo>
                    <a:pt x="1382" y="782"/>
                  </a:lnTo>
                  <a:lnTo>
                    <a:pt x="1381" y="788"/>
                  </a:lnTo>
                  <a:lnTo>
                    <a:pt x="1379" y="794"/>
                  </a:lnTo>
                  <a:lnTo>
                    <a:pt x="1381" y="800"/>
                  </a:lnTo>
                  <a:lnTo>
                    <a:pt x="1382" y="805"/>
                  </a:lnTo>
                  <a:lnTo>
                    <a:pt x="1383" y="811"/>
                  </a:lnTo>
                  <a:lnTo>
                    <a:pt x="1386" y="816"/>
                  </a:lnTo>
                  <a:lnTo>
                    <a:pt x="1389" y="821"/>
                  </a:lnTo>
                  <a:lnTo>
                    <a:pt x="1393" y="826"/>
                  </a:lnTo>
                  <a:lnTo>
                    <a:pt x="1402" y="836"/>
                  </a:lnTo>
                  <a:lnTo>
                    <a:pt x="1413" y="844"/>
                  </a:lnTo>
                  <a:lnTo>
                    <a:pt x="1425" y="850"/>
                  </a:lnTo>
                  <a:lnTo>
                    <a:pt x="1440" y="854"/>
                  </a:lnTo>
                  <a:lnTo>
                    <a:pt x="1456" y="857"/>
                  </a:lnTo>
                  <a:lnTo>
                    <a:pt x="1454" y="866"/>
                  </a:lnTo>
                  <a:lnTo>
                    <a:pt x="1452" y="876"/>
                  </a:lnTo>
                  <a:lnTo>
                    <a:pt x="1447" y="892"/>
                  </a:lnTo>
                  <a:lnTo>
                    <a:pt x="1439" y="907"/>
                  </a:lnTo>
                  <a:lnTo>
                    <a:pt x="1428" y="924"/>
                  </a:lnTo>
                  <a:lnTo>
                    <a:pt x="1416" y="941"/>
                  </a:lnTo>
                  <a:lnTo>
                    <a:pt x="1402" y="959"/>
                  </a:lnTo>
                  <a:lnTo>
                    <a:pt x="1385" y="977"/>
                  </a:lnTo>
                  <a:lnTo>
                    <a:pt x="1366" y="997"/>
                  </a:lnTo>
                  <a:lnTo>
                    <a:pt x="1346" y="1016"/>
                  </a:lnTo>
                  <a:lnTo>
                    <a:pt x="1324" y="1035"/>
                  </a:lnTo>
                  <a:lnTo>
                    <a:pt x="1301" y="1056"/>
                  </a:lnTo>
                  <a:lnTo>
                    <a:pt x="1250" y="1098"/>
                  </a:lnTo>
                  <a:lnTo>
                    <a:pt x="1195" y="1141"/>
                  </a:lnTo>
                  <a:lnTo>
                    <a:pt x="1136" y="1185"/>
                  </a:lnTo>
                  <a:lnTo>
                    <a:pt x="1015" y="1275"/>
                  </a:lnTo>
                  <a:lnTo>
                    <a:pt x="894" y="1363"/>
                  </a:lnTo>
                  <a:lnTo>
                    <a:pt x="837" y="1407"/>
                  </a:lnTo>
                  <a:lnTo>
                    <a:pt x="783" y="1450"/>
                  </a:lnTo>
                  <a:lnTo>
                    <a:pt x="734" y="1491"/>
                  </a:lnTo>
                  <a:lnTo>
                    <a:pt x="710" y="1511"/>
                  </a:lnTo>
                  <a:lnTo>
                    <a:pt x="690" y="1530"/>
                  </a:lnTo>
                  <a:lnTo>
                    <a:pt x="667" y="1554"/>
                  </a:lnTo>
                  <a:lnTo>
                    <a:pt x="644" y="1579"/>
                  </a:lnTo>
                  <a:lnTo>
                    <a:pt x="621" y="1608"/>
                  </a:lnTo>
                  <a:lnTo>
                    <a:pt x="596" y="1638"/>
                  </a:lnTo>
                  <a:lnTo>
                    <a:pt x="572" y="1673"/>
                  </a:lnTo>
                  <a:lnTo>
                    <a:pt x="547" y="1709"/>
                  </a:lnTo>
                  <a:lnTo>
                    <a:pt x="522" y="1747"/>
                  </a:lnTo>
                  <a:lnTo>
                    <a:pt x="496" y="1788"/>
                  </a:lnTo>
                  <a:lnTo>
                    <a:pt x="471" y="1832"/>
                  </a:lnTo>
                  <a:lnTo>
                    <a:pt x="445" y="1877"/>
                  </a:lnTo>
                  <a:lnTo>
                    <a:pt x="420" y="1923"/>
                  </a:lnTo>
                  <a:lnTo>
                    <a:pt x="394" y="1973"/>
                  </a:lnTo>
                  <a:lnTo>
                    <a:pt x="369" y="2023"/>
                  </a:lnTo>
                  <a:lnTo>
                    <a:pt x="344" y="2076"/>
                  </a:lnTo>
                  <a:lnTo>
                    <a:pt x="320" y="2130"/>
                  </a:lnTo>
                  <a:lnTo>
                    <a:pt x="296" y="2185"/>
                  </a:lnTo>
                  <a:lnTo>
                    <a:pt x="271" y="2242"/>
                  </a:lnTo>
                  <a:lnTo>
                    <a:pt x="248" y="2300"/>
                  </a:lnTo>
                  <a:lnTo>
                    <a:pt x="225" y="2359"/>
                  </a:lnTo>
                  <a:lnTo>
                    <a:pt x="203" y="2421"/>
                  </a:lnTo>
                  <a:lnTo>
                    <a:pt x="183" y="2482"/>
                  </a:lnTo>
                  <a:lnTo>
                    <a:pt x="161" y="2544"/>
                  </a:lnTo>
                  <a:lnTo>
                    <a:pt x="142" y="2606"/>
                  </a:lnTo>
                  <a:lnTo>
                    <a:pt x="123" y="2670"/>
                  </a:lnTo>
                  <a:lnTo>
                    <a:pt x="106" y="2734"/>
                  </a:lnTo>
                  <a:lnTo>
                    <a:pt x="89" y="2798"/>
                  </a:lnTo>
                  <a:lnTo>
                    <a:pt x="74" y="2863"/>
                  </a:lnTo>
                  <a:lnTo>
                    <a:pt x="60" y="2928"/>
                  </a:lnTo>
                  <a:lnTo>
                    <a:pt x="47" y="2993"/>
                  </a:lnTo>
                  <a:lnTo>
                    <a:pt x="36" y="3058"/>
                  </a:lnTo>
                  <a:lnTo>
                    <a:pt x="26" y="3123"/>
                  </a:lnTo>
                  <a:lnTo>
                    <a:pt x="17" y="3189"/>
                  </a:lnTo>
                  <a:lnTo>
                    <a:pt x="10" y="3253"/>
                  </a:lnTo>
                  <a:lnTo>
                    <a:pt x="5" y="3317"/>
                  </a:lnTo>
                  <a:lnTo>
                    <a:pt x="2" y="3380"/>
                  </a:lnTo>
                  <a:lnTo>
                    <a:pt x="0" y="3443"/>
                  </a:lnTo>
                  <a:lnTo>
                    <a:pt x="1" y="3506"/>
                  </a:lnTo>
                  <a:lnTo>
                    <a:pt x="3" y="3567"/>
                  </a:lnTo>
                  <a:lnTo>
                    <a:pt x="7" y="3629"/>
                  </a:lnTo>
                  <a:lnTo>
                    <a:pt x="14" y="3688"/>
                  </a:lnTo>
                  <a:lnTo>
                    <a:pt x="23" y="3747"/>
                  </a:lnTo>
                  <a:lnTo>
                    <a:pt x="28" y="3775"/>
                  </a:lnTo>
                  <a:lnTo>
                    <a:pt x="34" y="3804"/>
                  </a:lnTo>
                  <a:lnTo>
                    <a:pt x="40" y="3832"/>
                  </a:lnTo>
                  <a:lnTo>
                    <a:pt x="47" y="3860"/>
                  </a:lnTo>
                  <a:lnTo>
                    <a:pt x="54" y="3887"/>
                  </a:lnTo>
                  <a:lnTo>
                    <a:pt x="62" y="3915"/>
                  </a:lnTo>
                  <a:lnTo>
                    <a:pt x="71" y="3941"/>
                  </a:lnTo>
                  <a:lnTo>
                    <a:pt x="81" y="3968"/>
                  </a:lnTo>
                  <a:lnTo>
                    <a:pt x="91" y="3993"/>
                  </a:lnTo>
                  <a:lnTo>
                    <a:pt x="102" y="4019"/>
                  </a:lnTo>
                  <a:lnTo>
                    <a:pt x="113" y="4044"/>
                  </a:lnTo>
                  <a:lnTo>
                    <a:pt x="124" y="4069"/>
                  </a:lnTo>
                  <a:lnTo>
                    <a:pt x="138" y="4093"/>
                  </a:lnTo>
                  <a:lnTo>
                    <a:pt x="151" y="4116"/>
                  </a:lnTo>
                  <a:lnTo>
                    <a:pt x="165" y="4140"/>
                  </a:lnTo>
                  <a:lnTo>
                    <a:pt x="179" y="4162"/>
                  </a:lnTo>
                  <a:lnTo>
                    <a:pt x="195" y="4185"/>
                  </a:lnTo>
                  <a:lnTo>
                    <a:pt x="211" y="4206"/>
                  </a:lnTo>
                  <a:lnTo>
                    <a:pt x="228" y="4227"/>
                  </a:lnTo>
                  <a:lnTo>
                    <a:pt x="246" y="4248"/>
                  </a:lnTo>
                  <a:lnTo>
                    <a:pt x="264" y="4268"/>
                  </a:lnTo>
                  <a:lnTo>
                    <a:pt x="283" y="4288"/>
                  </a:lnTo>
                  <a:lnTo>
                    <a:pt x="303" y="4307"/>
                  </a:lnTo>
                  <a:lnTo>
                    <a:pt x="324" y="4325"/>
                  </a:lnTo>
                  <a:lnTo>
                    <a:pt x="346" y="4343"/>
                  </a:lnTo>
                  <a:lnTo>
                    <a:pt x="367" y="4360"/>
                  </a:lnTo>
                  <a:lnTo>
                    <a:pt x="390" y="4376"/>
                  </a:lnTo>
                  <a:lnTo>
                    <a:pt x="414" y="4391"/>
                  </a:lnTo>
                  <a:lnTo>
                    <a:pt x="439" y="4407"/>
                  </a:lnTo>
                  <a:lnTo>
                    <a:pt x="465" y="4421"/>
                  </a:lnTo>
                  <a:lnTo>
                    <a:pt x="490" y="4435"/>
                  </a:lnTo>
                  <a:lnTo>
                    <a:pt x="518" y="4449"/>
                  </a:lnTo>
                  <a:lnTo>
                    <a:pt x="545" y="4461"/>
                  </a:lnTo>
                  <a:lnTo>
                    <a:pt x="575" y="4472"/>
                  </a:lnTo>
                  <a:lnTo>
                    <a:pt x="604" y="4483"/>
                  </a:lnTo>
                  <a:lnTo>
                    <a:pt x="635" y="4493"/>
                  </a:lnTo>
                  <a:lnTo>
                    <a:pt x="666" y="4503"/>
                  </a:lnTo>
                  <a:lnTo>
                    <a:pt x="699" y="4511"/>
                  </a:lnTo>
                  <a:lnTo>
                    <a:pt x="732" y="4519"/>
                  </a:lnTo>
                  <a:lnTo>
                    <a:pt x="766" y="4526"/>
                  </a:lnTo>
                  <a:lnTo>
                    <a:pt x="801" y="4532"/>
                  </a:lnTo>
                  <a:lnTo>
                    <a:pt x="838" y="4537"/>
                  </a:lnTo>
                  <a:lnTo>
                    <a:pt x="874" y="4541"/>
                  </a:lnTo>
                  <a:lnTo>
                    <a:pt x="912" y="4545"/>
                  </a:lnTo>
                  <a:lnTo>
                    <a:pt x="952" y="4548"/>
                  </a:lnTo>
                  <a:lnTo>
                    <a:pt x="991" y="4549"/>
                  </a:lnTo>
                  <a:lnTo>
                    <a:pt x="1475" y="4566"/>
                  </a:lnTo>
                  <a:lnTo>
                    <a:pt x="1751" y="4575"/>
                  </a:lnTo>
                  <a:lnTo>
                    <a:pt x="1876" y="4578"/>
                  </a:lnTo>
                  <a:lnTo>
                    <a:pt x="1904" y="4578"/>
                  </a:lnTo>
                  <a:lnTo>
                    <a:pt x="1933" y="4578"/>
                  </a:lnTo>
                  <a:lnTo>
                    <a:pt x="2057" y="4575"/>
                  </a:lnTo>
                  <a:lnTo>
                    <a:pt x="2333" y="4566"/>
                  </a:lnTo>
                  <a:lnTo>
                    <a:pt x="2817" y="4549"/>
                  </a:lnTo>
                  <a:lnTo>
                    <a:pt x="2857" y="4548"/>
                  </a:lnTo>
                  <a:lnTo>
                    <a:pt x="2896" y="4545"/>
                  </a:lnTo>
                  <a:lnTo>
                    <a:pt x="2934" y="4541"/>
                  </a:lnTo>
                  <a:lnTo>
                    <a:pt x="2971" y="4537"/>
                  </a:lnTo>
                  <a:lnTo>
                    <a:pt x="3007" y="4532"/>
                  </a:lnTo>
                  <a:lnTo>
                    <a:pt x="3042" y="4526"/>
                  </a:lnTo>
                  <a:lnTo>
                    <a:pt x="3077" y="4519"/>
                  </a:lnTo>
                  <a:lnTo>
                    <a:pt x="3109" y="4511"/>
                  </a:lnTo>
                  <a:lnTo>
                    <a:pt x="3142" y="4503"/>
                  </a:lnTo>
                  <a:lnTo>
                    <a:pt x="3173" y="4493"/>
                  </a:lnTo>
                  <a:lnTo>
                    <a:pt x="3204" y="4483"/>
                  </a:lnTo>
                  <a:lnTo>
                    <a:pt x="3234" y="4472"/>
                  </a:lnTo>
                  <a:lnTo>
                    <a:pt x="3263" y="4461"/>
                  </a:lnTo>
                  <a:lnTo>
                    <a:pt x="3291" y="4449"/>
                  </a:lnTo>
                  <a:lnTo>
                    <a:pt x="3318" y="4435"/>
                  </a:lnTo>
                  <a:lnTo>
                    <a:pt x="3345" y="4421"/>
                  </a:lnTo>
                  <a:lnTo>
                    <a:pt x="3369" y="4407"/>
                  </a:lnTo>
                  <a:lnTo>
                    <a:pt x="3394" y="4391"/>
                  </a:lnTo>
                  <a:lnTo>
                    <a:pt x="3418" y="4376"/>
                  </a:lnTo>
                  <a:lnTo>
                    <a:pt x="3441" y="4360"/>
                  </a:lnTo>
                  <a:lnTo>
                    <a:pt x="3463" y="4343"/>
                  </a:lnTo>
                  <a:lnTo>
                    <a:pt x="3484" y="4325"/>
                  </a:lnTo>
                  <a:lnTo>
                    <a:pt x="3506" y="4307"/>
                  </a:lnTo>
                  <a:lnTo>
                    <a:pt x="3525" y="4288"/>
                  </a:lnTo>
                  <a:lnTo>
                    <a:pt x="3544" y="4268"/>
                  </a:lnTo>
                  <a:lnTo>
                    <a:pt x="3563" y="4248"/>
                  </a:lnTo>
                  <a:lnTo>
                    <a:pt x="3580" y="4227"/>
                  </a:lnTo>
                  <a:lnTo>
                    <a:pt x="3597" y="4206"/>
                  </a:lnTo>
                  <a:lnTo>
                    <a:pt x="3614" y="4185"/>
                  </a:lnTo>
                  <a:lnTo>
                    <a:pt x="3629" y="4162"/>
                  </a:lnTo>
                  <a:lnTo>
                    <a:pt x="3643" y="4140"/>
                  </a:lnTo>
                  <a:lnTo>
                    <a:pt x="3657" y="4116"/>
                  </a:lnTo>
                  <a:lnTo>
                    <a:pt x="3671" y="4093"/>
                  </a:lnTo>
                  <a:lnTo>
                    <a:pt x="3684" y="4069"/>
                  </a:lnTo>
                  <a:lnTo>
                    <a:pt x="3695" y="4044"/>
                  </a:lnTo>
                  <a:lnTo>
                    <a:pt x="3706" y="4019"/>
                  </a:lnTo>
                  <a:lnTo>
                    <a:pt x="3717" y="3993"/>
                  </a:lnTo>
                  <a:lnTo>
                    <a:pt x="3728" y="3968"/>
                  </a:lnTo>
                  <a:lnTo>
                    <a:pt x="3737" y="3941"/>
                  </a:lnTo>
                  <a:lnTo>
                    <a:pt x="3746" y="3915"/>
                  </a:lnTo>
                  <a:lnTo>
                    <a:pt x="3754" y="3887"/>
                  </a:lnTo>
                  <a:lnTo>
                    <a:pt x="3761" y="3860"/>
                  </a:lnTo>
                  <a:lnTo>
                    <a:pt x="3768" y="3832"/>
                  </a:lnTo>
                  <a:lnTo>
                    <a:pt x="3774" y="3804"/>
                  </a:lnTo>
                  <a:lnTo>
                    <a:pt x="3781" y="3775"/>
                  </a:lnTo>
                  <a:lnTo>
                    <a:pt x="3786" y="3747"/>
                  </a:lnTo>
                  <a:lnTo>
                    <a:pt x="3794" y="3688"/>
                  </a:lnTo>
                  <a:lnTo>
                    <a:pt x="3801" y="3629"/>
                  </a:lnTo>
                  <a:lnTo>
                    <a:pt x="3805" y="3567"/>
                  </a:lnTo>
                  <a:lnTo>
                    <a:pt x="3807" y="3506"/>
                  </a:lnTo>
                  <a:lnTo>
                    <a:pt x="3808" y="3443"/>
                  </a:lnTo>
                  <a:lnTo>
                    <a:pt x="3806" y="3380"/>
                  </a:lnTo>
                  <a:lnTo>
                    <a:pt x="3803" y="3317"/>
                  </a:lnTo>
                  <a:lnTo>
                    <a:pt x="3798" y="3253"/>
                  </a:lnTo>
                  <a:lnTo>
                    <a:pt x="3791" y="3189"/>
                  </a:lnTo>
                  <a:lnTo>
                    <a:pt x="3783" y="3123"/>
                  </a:lnTo>
                  <a:lnTo>
                    <a:pt x="3772" y="3058"/>
                  </a:lnTo>
                  <a:lnTo>
                    <a:pt x="3761" y="2993"/>
                  </a:lnTo>
                  <a:lnTo>
                    <a:pt x="3749" y="2928"/>
                  </a:lnTo>
                  <a:lnTo>
                    <a:pt x="3735" y="2863"/>
                  </a:lnTo>
                  <a:lnTo>
                    <a:pt x="3719" y="2798"/>
                  </a:lnTo>
                  <a:lnTo>
                    <a:pt x="3702" y="2734"/>
                  </a:lnTo>
                  <a:lnTo>
                    <a:pt x="3685" y="2670"/>
                  </a:lnTo>
                  <a:lnTo>
                    <a:pt x="3666" y="2606"/>
                  </a:lnTo>
                  <a:lnTo>
                    <a:pt x="3647" y="2544"/>
                  </a:lnTo>
                  <a:lnTo>
                    <a:pt x="3626" y="2482"/>
                  </a:lnTo>
                  <a:lnTo>
                    <a:pt x="3605" y="2421"/>
                  </a:lnTo>
                  <a:lnTo>
                    <a:pt x="3583" y="2359"/>
                  </a:lnTo>
                  <a:lnTo>
                    <a:pt x="3561" y="2300"/>
                  </a:lnTo>
                  <a:lnTo>
                    <a:pt x="3537" y="2242"/>
                  </a:lnTo>
                  <a:lnTo>
                    <a:pt x="3513" y="2185"/>
                  </a:lnTo>
                  <a:lnTo>
                    <a:pt x="3488" y="2130"/>
                  </a:lnTo>
                  <a:lnTo>
                    <a:pt x="3464" y="2076"/>
                  </a:lnTo>
                  <a:lnTo>
                    <a:pt x="3439" y="2023"/>
                  </a:lnTo>
                  <a:lnTo>
                    <a:pt x="3414" y="1973"/>
                  </a:lnTo>
                  <a:lnTo>
                    <a:pt x="3388" y="1923"/>
                  </a:lnTo>
                  <a:lnTo>
                    <a:pt x="3363" y="1877"/>
                  </a:lnTo>
                  <a:lnTo>
                    <a:pt x="3337" y="1832"/>
                  </a:lnTo>
                  <a:lnTo>
                    <a:pt x="3312" y="1788"/>
                  </a:lnTo>
                  <a:lnTo>
                    <a:pt x="3287" y="1747"/>
                  </a:lnTo>
                  <a:lnTo>
                    <a:pt x="3261" y="1709"/>
                  </a:lnTo>
                  <a:lnTo>
                    <a:pt x="3237" y="1673"/>
                  </a:lnTo>
                  <a:lnTo>
                    <a:pt x="3212" y="1638"/>
                  </a:lnTo>
                  <a:lnTo>
                    <a:pt x="3188" y="1608"/>
                  </a:lnTo>
                  <a:lnTo>
                    <a:pt x="3164" y="1579"/>
                  </a:lnTo>
                  <a:lnTo>
                    <a:pt x="3141" y="1554"/>
                  </a:lnTo>
                  <a:lnTo>
                    <a:pt x="3118" y="1530"/>
                  </a:lnTo>
                  <a:close/>
                  <a:moveTo>
                    <a:pt x="2672" y="3305"/>
                  </a:moveTo>
                  <a:lnTo>
                    <a:pt x="2672" y="3305"/>
                  </a:lnTo>
                  <a:lnTo>
                    <a:pt x="2669" y="3323"/>
                  </a:lnTo>
                  <a:lnTo>
                    <a:pt x="2667" y="3340"/>
                  </a:lnTo>
                  <a:lnTo>
                    <a:pt x="2663" y="3359"/>
                  </a:lnTo>
                  <a:lnTo>
                    <a:pt x="2659" y="3376"/>
                  </a:lnTo>
                  <a:lnTo>
                    <a:pt x="2654" y="3393"/>
                  </a:lnTo>
                  <a:lnTo>
                    <a:pt x="2649" y="3410"/>
                  </a:lnTo>
                  <a:lnTo>
                    <a:pt x="2643" y="3427"/>
                  </a:lnTo>
                  <a:lnTo>
                    <a:pt x="2637" y="3444"/>
                  </a:lnTo>
                  <a:lnTo>
                    <a:pt x="2629" y="3460"/>
                  </a:lnTo>
                  <a:lnTo>
                    <a:pt x="2621" y="3477"/>
                  </a:lnTo>
                  <a:lnTo>
                    <a:pt x="2604" y="3509"/>
                  </a:lnTo>
                  <a:lnTo>
                    <a:pt x="2584" y="3542"/>
                  </a:lnTo>
                  <a:lnTo>
                    <a:pt x="2561" y="3574"/>
                  </a:lnTo>
                  <a:lnTo>
                    <a:pt x="2549" y="3589"/>
                  </a:lnTo>
                  <a:lnTo>
                    <a:pt x="2537" y="3603"/>
                  </a:lnTo>
                  <a:lnTo>
                    <a:pt x="2523" y="3617"/>
                  </a:lnTo>
                  <a:lnTo>
                    <a:pt x="2509" y="3632"/>
                  </a:lnTo>
                  <a:lnTo>
                    <a:pt x="2495" y="3645"/>
                  </a:lnTo>
                  <a:lnTo>
                    <a:pt x="2481" y="3658"/>
                  </a:lnTo>
                  <a:lnTo>
                    <a:pt x="2465" y="3670"/>
                  </a:lnTo>
                  <a:lnTo>
                    <a:pt x="2449" y="3683"/>
                  </a:lnTo>
                  <a:lnTo>
                    <a:pt x="2433" y="3695"/>
                  </a:lnTo>
                  <a:lnTo>
                    <a:pt x="2416" y="3706"/>
                  </a:lnTo>
                  <a:lnTo>
                    <a:pt x="2398" y="3717"/>
                  </a:lnTo>
                  <a:lnTo>
                    <a:pt x="2380" y="3727"/>
                  </a:lnTo>
                  <a:lnTo>
                    <a:pt x="2342" y="3748"/>
                  </a:lnTo>
                  <a:lnTo>
                    <a:pt x="2302" y="3766"/>
                  </a:lnTo>
                  <a:lnTo>
                    <a:pt x="2283" y="3774"/>
                  </a:lnTo>
                  <a:lnTo>
                    <a:pt x="2263" y="3780"/>
                  </a:lnTo>
                  <a:lnTo>
                    <a:pt x="2242" y="3785"/>
                  </a:lnTo>
                  <a:lnTo>
                    <a:pt x="2223" y="3792"/>
                  </a:lnTo>
                  <a:lnTo>
                    <a:pt x="2210" y="3970"/>
                  </a:lnTo>
                  <a:lnTo>
                    <a:pt x="2209" y="3979"/>
                  </a:lnTo>
                  <a:lnTo>
                    <a:pt x="2207" y="3987"/>
                  </a:lnTo>
                  <a:lnTo>
                    <a:pt x="2204" y="3996"/>
                  </a:lnTo>
                  <a:lnTo>
                    <a:pt x="2200" y="4004"/>
                  </a:lnTo>
                  <a:lnTo>
                    <a:pt x="2194" y="4013"/>
                  </a:lnTo>
                  <a:lnTo>
                    <a:pt x="2188" y="4020"/>
                  </a:lnTo>
                  <a:lnTo>
                    <a:pt x="2181" y="4027"/>
                  </a:lnTo>
                  <a:lnTo>
                    <a:pt x="2174" y="4033"/>
                  </a:lnTo>
                  <a:lnTo>
                    <a:pt x="2166" y="4039"/>
                  </a:lnTo>
                  <a:lnTo>
                    <a:pt x="2157" y="4045"/>
                  </a:lnTo>
                  <a:lnTo>
                    <a:pt x="2148" y="4049"/>
                  </a:lnTo>
                  <a:lnTo>
                    <a:pt x="2137" y="4053"/>
                  </a:lnTo>
                  <a:lnTo>
                    <a:pt x="2127" y="4056"/>
                  </a:lnTo>
                  <a:lnTo>
                    <a:pt x="2117" y="4059"/>
                  </a:lnTo>
                  <a:lnTo>
                    <a:pt x="2106" y="4060"/>
                  </a:lnTo>
                  <a:lnTo>
                    <a:pt x="2095" y="4061"/>
                  </a:lnTo>
                  <a:lnTo>
                    <a:pt x="2083" y="4061"/>
                  </a:lnTo>
                  <a:lnTo>
                    <a:pt x="2072" y="4060"/>
                  </a:lnTo>
                  <a:lnTo>
                    <a:pt x="2061" y="4058"/>
                  </a:lnTo>
                  <a:lnTo>
                    <a:pt x="2052" y="4055"/>
                  </a:lnTo>
                  <a:lnTo>
                    <a:pt x="2042" y="4052"/>
                  </a:lnTo>
                  <a:lnTo>
                    <a:pt x="2032" y="4048"/>
                  </a:lnTo>
                  <a:lnTo>
                    <a:pt x="2024" y="4043"/>
                  </a:lnTo>
                  <a:lnTo>
                    <a:pt x="2016" y="4038"/>
                  </a:lnTo>
                  <a:lnTo>
                    <a:pt x="2009" y="4032"/>
                  </a:lnTo>
                  <a:lnTo>
                    <a:pt x="2003" y="4025"/>
                  </a:lnTo>
                  <a:lnTo>
                    <a:pt x="1998" y="4018"/>
                  </a:lnTo>
                  <a:lnTo>
                    <a:pt x="1993" y="4011"/>
                  </a:lnTo>
                  <a:lnTo>
                    <a:pt x="1990" y="4002"/>
                  </a:lnTo>
                  <a:lnTo>
                    <a:pt x="1987" y="3993"/>
                  </a:lnTo>
                  <a:lnTo>
                    <a:pt x="1986" y="3985"/>
                  </a:lnTo>
                  <a:lnTo>
                    <a:pt x="1985" y="3976"/>
                  </a:lnTo>
                  <a:lnTo>
                    <a:pt x="1987" y="3833"/>
                  </a:lnTo>
                  <a:lnTo>
                    <a:pt x="1973" y="3834"/>
                  </a:lnTo>
                  <a:lnTo>
                    <a:pt x="1960" y="3835"/>
                  </a:lnTo>
                  <a:lnTo>
                    <a:pt x="1946" y="3836"/>
                  </a:lnTo>
                  <a:lnTo>
                    <a:pt x="1932" y="3837"/>
                  </a:lnTo>
                  <a:lnTo>
                    <a:pt x="1906" y="3836"/>
                  </a:lnTo>
                  <a:lnTo>
                    <a:pt x="1882" y="3835"/>
                  </a:lnTo>
                  <a:lnTo>
                    <a:pt x="1834" y="3832"/>
                  </a:lnTo>
                  <a:lnTo>
                    <a:pt x="1838" y="3976"/>
                  </a:lnTo>
                  <a:lnTo>
                    <a:pt x="1837" y="3985"/>
                  </a:lnTo>
                  <a:lnTo>
                    <a:pt x="1836" y="3993"/>
                  </a:lnTo>
                  <a:lnTo>
                    <a:pt x="1833" y="4001"/>
                  </a:lnTo>
                  <a:lnTo>
                    <a:pt x="1830" y="4010"/>
                  </a:lnTo>
                  <a:lnTo>
                    <a:pt x="1825" y="4017"/>
                  </a:lnTo>
                  <a:lnTo>
                    <a:pt x="1820" y="4024"/>
                  </a:lnTo>
                  <a:lnTo>
                    <a:pt x="1813" y="4031"/>
                  </a:lnTo>
                  <a:lnTo>
                    <a:pt x="1806" y="4037"/>
                  </a:lnTo>
                  <a:lnTo>
                    <a:pt x="1798" y="4042"/>
                  </a:lnTo>
                  <a:lnTo>
                    <a:pt x="1790" y="4047"/>
                  </a:lnTo>
                  <a:lnTo>
                    <a:pt x="1781" y="4051"/>
                  </a:lnTo>
                  <a:lnTo>
                    <a:pt x="1772" y="4054"/>
                  </a:lnTo>
                  <a:lnTo>
                    <a:pt x="1762" y="4057"/>
                  </a:lnTo>
                  <a:lnTo>
                    <a:pt x="1750" y="4059"/>
                  </a:lnTo>
                  <a:lnTo>
                    <a:pt x="1740" y="4060"/>
                  </a:lnTo>
                  <a:lnTo>
                    <a:pt x="1729" y="4060"/>
                  </a:lnTo>
                  <a:lnTo>
                    <a:pt x="1718" y="4059"/>
                  </a:lnTo>
                  <a:lnTo>
                    <a:pt x="1706" y="4058"/>
                  </a:lnTo>
                  <a:lnTo>
                    <a:pt x="1695" y="4055"/>
                  </a:lnTo>
                  <a:lnTo>
                    <a:pt x="1685" y="4052"/>
                  </a:lnTo>
                  <a:lnTo>
                    <a:pt x="1675" y="4048"/>
                  </a:lnTo>
                  <a:lnTo>
                    <a:pt x="1666" y="4043"/>
                  </a:lnTo>
                  <a:lnTo>
                    <a:pt x="1658" y="4038"/>
                  </a:lnTo>
                  <a:lnTo>
                    <a:pt x="1649" y="4032"/>
                  </a:lnTo>
                  <a:lnTo>
                    <a:pt x="1641" y="4026"/>
                  </a:lnTo>
                  <a:lnTo>
                    <a:pt x="1635" y="4019"/>
                  </a:lnTo>
                  <a:lnTo>
                    <a:pt x="1629" y="4011"/>
                  </a:lnTo>
                  <a:lnTo>
                    <a:pt x="1624" y="4002"/>
                  </a:lnTo>
                  <a:lnTo>
                    <a:pt x="1620" y="3994"/>
                  </a:lnTo>
                  <a:lnTo>
                    <a:pt x="1617" y="3986"/>
                  </a:lnTo>
                  <a:lnTo>
                    <a:pt x="1614" y="3977"/>
                  </a:lnTo>
                  <a:lnTo>
                    <a:pt x="1613" y="3968"/>
                  </a:lnTo>
                  <a:lnTo>
                    <a:pt x="1600" y="3789"/>
                  </a:lnTo>
                  <a:lnTo>
                    <a:pt x="1573" y="3780"/>
                  </a:lnTo>
                  <a:lnTo>
                    <a:pt x="1547" y="3770"/>
                  </a:lnTo>
                  <a:lnTo>
                    <a:pt x="1521" y="3760"/>
                  </a:lnTo>
                  <a:lnTo>
                    <a:pt x="1498" y="3749"/>
                  </a:lnTo>
                  <a:lnTo>
                    <a:pt x="1474" y="3737"/>
                  </a:lnTo>
                  <a:lnTo>
                    <a:pt x="1452" y="3724"/>
                  </a:lnTo>
                  <a:lnTo>
                    <a:pt x="1429" y="3711"/>
                  </a:lnTo>
                  <a:lnTo>
                    <a:pt x="1409" y="3697"/>
                  </a:lnTo>
                  <a:lnTo>
                    <a:pt x="1387" y="3678"/>
                  </a:lnTo>
                  <a:lnTo>
                    <a:pt x="1365" y="3659"/>
                  </a:lnTo>
                  <a:lnTo>
                    <a:pt x="1345" y="3639"/>
                  </a:lnTo>
                  <a:lnTo>
                    <a:pt x="1324" y="3616"/>
                  </a:lnTo>
                  <a:lnTo>
                    <a:pt x="1305" y="3594"/>
                  </a:lnTo>
                  <a:lnTo>
                    <a:pt x="1287" y="3569"/>
                  </a:lnTo>
                  <a:lnTo>
                    <a:pt x="1269" y="3544"/>
                  </a:lnTo>
                  <a:lnTo>
                    <a:pt x="1252" y="3518"/>
                  </a:lnTo>
                  <a:lnTo>
                    <a:pt x="1237" y="3489"/>
                  </a:lnTo>
                  <a:lnTo>
                    <a:pt x="1222" y="3460"/>
                  </a:lnTo>
                  <a:lnTo>
                    <a:pt x="1207" y="3432"/>
                  </a:lnTo>
                  <a:lnTo>
                    <a:pt x="1194" y="3401"/>
                  </a:lnTo>
                  <a:lnTo>
                    <a:pt x="1182" y="3370"/>
                  </a:lnTo>
                  <a:lnTo>
                    <a:pt x="1170" y="3338"/>
                  </a:lnTo>
                  <a:lnTo>
                    <a:pt x="1159" y="3306"/>
                  </a:lnTo>
                  <a:lnTo>
                    <a:pt x="1149" y="3272"/>
                  </a:lnTo>
                  <a:lnTo>
                    <a:pt x="1148" y="3258"/>
                  </a:lnTo>
                  <a:lnTo>
                    <a:pt x="1149" y="3244"/>
                  </a:lnTo>
                  <a:lnTo>
                    <a:pt x="1151" y="3230"/>
                  </a:lnTo>
                  <a:lnTo>
                    <a:pt x="1154" y="3217"/>
                  </a:lnTo>
                  <a:lnTo>
                    <a:pt x="1158" y="3205"/>
                  </a:lnTo>
                  <a:lnTo>
                    <a:pt x="1165" y="3194"/>
                  </a:lnTo>
                  <a:lnTo>
                    <a:pt x="1172" y="3183"/>
                  </a:lnTo>
                  <a:lnTo>
                    <a:pt x="1179" y="3173"/>
                  </a:lnTo>
                  <a:lnTo>
                    <a:pt x="1188" y="3165"/>
                  </a:lnTo>
                  <a:lnTo>
                    <a:pt x="1197" y="3157"/>
                  </a:lnTo>
                  <a:lnTo>
                    <a:pt x="1208" y="3151"/>
                  </a:lnTo>
                  <a:lnTo>
                    <a:pt x="1220" y="3146"/>
                  </a:lnTo>
                  <a:lnTo>
                    <a:pt x="1232" y="3142"/>
                  </a:lnTo>
                  <a:lnTo>
                    <a:pt x="1245" y="3140"/>
                  </a:lnTo>
                  <a:lnTo>
                    <a:pt x="1258" y="3139"/>
                  </a:lnTo>
                  <a:lnTo>
                    <a:pt x="1273" y="3139"/>
                  </a:lnTo>
                  <a:lnTo>
                    <a:pt x="1288" y="3141"/>
                  </a:lnTo>
                  <a:lnTo>
                    <a:pt x="1302" y="3145"/>
                  </a:lnTo>
                  <a:lnTo>
                    <a:pt x="1316" y="3149"/>
                  </a:lnTo>
                  <a:lnTo>
                    <a:pt x="1330" y="3155"/>
                  </a:lnTo>
                  <a:lnTo>
                    <a:pt x="1343" y="3163"/>
                  </a:lnTo>
                  <a:lnTo>
                    <a:pt x="1355" y="3171"/>
                  </a:lnTo>
                  <a:lnTo>
                    <a:pt x="1367" y="3181"/>
                  </a:lnTo>
                  <a:lnTo>
                    <a:pt x="1378" y="3192"/>
                  </a:lnTo>
                  <a:lnTo>
                    <a:pt x="1389" y="3203"/>
                  </a:lnTo>
                  <a:lnTo>
                    <a:pt x="1398" y="3215"/>
                  </a:lnTo>
                  <a:lnTo>
                    <a:pt x="1407" y="3228"/>
                  </a:lnTo>
                  <a:lnTo>
                    <a:pt x="1414" y="3243"/>
                  </a:lnTo>
                  <a:lnTo>
                    <a:pt x="1420" y="3256"/>
                  </a:lnTo>
                  <a:lnTo>
                    <a:pt x="1424" y="3271"/>
                  </a:lnTo>
                  <a:lnTo>
                    <a:pt x="1428" y="3286"/>
                  </a:lnTo>
                  <a:lnTo>
                    <a:pt x="1430" y="3302"/>
                  </a:lnTo>
                  <a:lnTo>
                    <a:pt x="1436" y="3321"/>
                  </a:lnTo>
                  <a:lnTo>
                    <a:pt x="1441" y="3339"/>
                  </a:lnTo>
                  <a:lnTo>
                    <a:pt x="1447" y="3358"/>
                  </a:lnTo>
                  <a:lnTo>
                    <a:pt x="1454" y="3375"/>
                  </a:lnTo>
                  <a:lnTo>
                    <a:pt x="1461" y="3391"/>
                  </a:lnTo>
                  <a:lnTo>
                    <a:pt x="1469" y="3407"/>
                  </a:lnTo>
                  <a:lnTo>
                    <a:pt x="1477" y="3421"/>
                  </a:lnTo>
                  <a:lnTo>
                    <a:pt x="1486" y="3435"/>
                  </a:lnTo>
                  <a:lnTo>
                    <a:pt x="1496" y="3449"/>
                  </a:lnTo>
                  <a:lnTo>
                    <a:pt x="1506" y="3463"/>
                  </a:lnTo>
                  <a:lnTo>
                    <a:pt x="1516" y="3475"/>
                  </a:lnTo>
                  <a:lnTo>
                    <a:pt x="1527" y="3487"/>
                  </a:lnTo>
                  <a:lnTo>
                    <a:pt x="1538" y="3499"/>
                  </a:lnTo>
                  <a:lnTo>
                    <a:pt x="1551" y="3510"/>
                  </a:lnTo>
                  <a:lnTo>
                    <a:pt x="1577" y="3533"/>
                  </a:lnTo>
                  <a:lnTo>
                    <a:pt x="1542" y="2990"/>
                  </a:lnTo>
                  <a:lnTo>
                    <a:pt x="1507" y="2977"/>
                  </a:lnTo>
                  <a:lnTo>
                    <a:pt x="1474" y="2962"/>
                  </a:lnTo>
                  <a:lnTo>
                    <a:pt x="1446" y="2949"/>
                  </a:lnTo>
                  <a:lnTo>
                    <a:pt x="1420" y="2937"/>
                  </a:lnTo>
                  <a:lnTo>
                    <a:pt x="1389" y="2918"/>
                  </a:lnTo>
                  <a:lnTo>
                    <a:pt x="1359" y="2897"/>
                  </a:lnTo>
                  <a:lnTo>
                    <a:pt x="1345" y="2886"/>
                  </a:lnTo>
                  <a:lnTo>
                    <a:pt x="1332" y="2875"/>
                  </a:lnTo>
                  <a:lnTo>
                    <a:pt x="1318" y="2864"/>
                  </a:lnTo>
                  <a:lnTo>
                    <a:pt x="1306" y="2852"/>
                  </a:lnTo>
                  <a:lnTo>
                    <a:pt x="1294" y="2840"/>
                  </a:lnTo>
                  <a:lnTo>
                    <a:pt x="1283" y="2827"/>
                  </a:lnTo>
                  <a:lnTo>
                    <a:pt x="1273" y="2815"/>
                  </a:lnTo>
                  <a:lnTo>
                    <a:pt x="1262" y="2801"/>
                  </a:lnTo>
                  <a:lnTo>
                    <a:pt x="1252" y="2787"/>
                  </a:lnTo>
                  <a:lnTo>
                    <a:pt x="1243" y="2774"/>
                  </a:lnTo>
                  <a:lnTo>
                    <a:pt x="1235" y="2760"/>
                  </a:lnTo>
                  <a:lnTo>
                    <a:pt x="1227" y="2744"/>
                  </a:lnTo>
                  <a:lnTo>
                    <a:pt x="1212" y="2715"/>
                  </a:lnTo>
                  <a:lnTo>
                    <a:pt x="1200" y="2684"/>
                  </a:lnTo>
                  <a:lnTo>
                    <a:pt x="1190" y="2654"/>
                  </a:lnTo>
                  <a:lnTo>
                    <a:pt x="1182" y="2622"/>
                  </a:lnTo>
                  <a:lnTo>
                    <a:pt x="1177" y="2590"/>
                  </a:lnTo>
                  <a:lnTo>
                    <a:pt x="1173" y="2557"/>
                  </a:lnTo>
                  <a:lnTo>
                    <a:pt x="1172" y="2523"/>
                  </a:lnTo>
                  <a:lnTo>
                    <a:pt x="1173" y="2490"/>
                  </a:lnTo>
                  <a:lnTo>
                    <a:pt x="1175" y="2458"/>
                  </a:lnTo>
                  <a:lnTo>
                    <a:pt x="1179" y="2429"/>
                  </a:lnTo>
                  <a:lnTo>
                    <a:pt x="1185" y="2399"/>
                  </a:lnTo>
                  <a:lnTo>
                    <a:pt x="1192" y="2370"/>
                  </a:lnTo>
                  <a:lnTo>
                    <a:pt x="1201" y="2341"/>
                  </a:lnTo>
                  <a:lnTo>
                    <a:pt x="1212" y="2314"/>
                  </a:lnTo>
                  <a:lnTo>
                    <a:pt x="1225" y="2286"/>
                  </a:lnTo>
                  <a:lnTo>
                    <a:pt x="1239" y="2260"/>
                  </a:lnTo>
                  <a:lnTo>
                    <a:pt x="1254" y="2234"/>
                  </a:lnTo>
                  <a:lnTo>
                    <a:pt x="1270" y="2209"/>
                  </a:lnTo>
                  <a:lnTo>
                    <a:pt x="1289" y="2185"/>
                  </a:lnTo>
                  <a:lnTo>
                    <a:pt x="1308" y="2163"/>
                  </a:lnTo>
                  <a:lnTo>
                    <a:pt x="1329" y="2140"/>
                  </a:lnTo>
                  <a:lnTo>
                    <a:pt x="1350" y="2120"/>
                  </a:lnTo>
                  <a:lnTo>
                    <a:pt x="1372" y="2101"/>
                  </a:lnTo>
                  <a:lnTo>
                    <a:pt x="1396" y="2082"/>
                  </a:lnTo>
                  <a:lnTo>
                    <a:pt x="1413" y="2069"/>
                  </a:lnTo>
                  <a:lnTo>
                    <a:pt x="1432" y="2058"/>
                  </a:lnTo>
                  <a:lnTo>
                    <a:pt x="1453" y="2046"/>
                  </a:lnTo>
                  <a:lnTo>
                    <a:pt x="1474" y="2034"/>
                  </a:lnTo>
                  <a:lnTo>
                    <a:pt x="1498" y="2024"/>
                  </a:lnTo>
                  <a:lnTo>
                    <a:pt x="1521" y="2013"/>
                  </a:lnTo>
                  <a:lnTo>
                    <a:pt x="1547" y="2003"/>
                  </a:lnTo>
                  <a:lnTo>
                    <a:pt x="1574" y="1993"/>
                  </a:lnTo>
                  <a:lnTo>
                    <a:pt x="1590" y="1796"/>
                  </a:lnTo>
                  <a:lnTo>
                    <a:pt x="1592" y="1786"/>
                  </a:lnTo>
                  <a:lnTo>
                    <a:pt x="1594" y="1777"/>
                  </a:lnTo>
                  <a:lnTo>
                    <a:pt x="1599" y="1768"/>
                  </a:lnTo>
                  <a:lnTo>
                    <a:pt x="1603" y="1758"/>
                  </a:lnTo>
                  <a:lnTo>
                    <a:pt x="1609" y="1749"/>
                  </a:lnTo>
                  <a:lnTo>
                    <a:pt x="1615" y="1741"/>
                  </a:lnTo>
                  <a:lnTo>
                    <a:pt x="1622" y="1734"/>
                  </a:lnTo>
                  <a:lnTo>
                    <a:pt x="1630" y="1727"/>
                  </a:lnTo>
                  <a:lnTo>
                    <a:pt x="1639" y="1720"/>
                  </a:lnTo>
                  <a:lnTo>
                    <a:pt x="1648" y="1714"/>
                  </a:lnTo>
                  <a:lnTo>
                    <a:pt x="1659" y="1709"/>
                  </a:lnTo>
                  <a:lnTo>
                    <a:pt x="1669" y="1704"/>
                  </a:lnTo>
                  <a:lnTo>
                    <a:pt x="1680" y="1700"/>
                  </a:lnTo>
                  <a:lnTo>
                    <a:pt x="1691" y="1697"/>
                  </a:lnTo>
                  <a:lnTo>
                    <a:pt x="1703" y="1695"/>
                  </a:lnTo>
                  <a:lnTo>
                    <a:pt x="1716" y="1694"/>
                  </a:lnTo>
                  <a:lnTo>
                    <a:pt x="1727" y="1694"/>
                  </a:lnTo>
                  <a:lnTo>
                    <a:pt x="1739" y="1695"/>
                  </a:lnTo>
                  <a:lnTo>
                    <a:pt x="1750" y="1697"/>
                  </a:lnTo>
                  <a:lnTo>
                    <a:pt x="1760" y="1700"/>
                  </a:lnTo>
                  <a:lnTo>
                    <a:pt x="1771" y="1703"/>
                  </a:lnTo>
                  <a:lnTo>
                    <a:pt x="1781" y="1708"/>
                  </a:lnTo>
                  <a:lnTo>
                    <a:pt x="1789" y="1713"/>
                  </a:lnTo>
                  <a:lnTo>
                    <a:pt x="1797" y="1719"/>
                  </a:lnTo>
                  <a:lnTo>
                    <a:pt x="1805" y="1725"/>
                  </a:lnTo>
                  <a:lnTo>
                    <a:pt x="1811" y="1732"/>
                  </a:lnTo>
                  <a:lnTo>
                    <a:pt x="1818" y="1740"/>
                  </a:lnTo>
                  <a:lnTo>
                    <a:pt x="1822" y="1748"/>
                  </a:lnTo>
                  <a:lnTo>
                    <a:pt x="1826" y="1756"/>
                  </a:lnTo>
                  <a:lnTo>
                    <a:pt x="1829" y="1766"/>
                  </a:lnTo>
                  <a:lnTo>
                    <a:pt x="1830" y="1775"/>
                  </a:lnTo>
                  <a:lnTo>
                    <a:pt x="1831" y="1784"/>
                  </a:lnTo>
                  <a:lnTo>
                    <a:pt x="1826" y="1944"/>
                  </a:lnTo>
                  <a:lnTo>
                    <a:pt x="1849" y="1943"/>
                  </a:lnTo>
                  <a:lnTo>
                    <a:pt x="1861" y="1942"/>
                  </a:lnTo>
                  <a:lnTo>
                    <a:pt x="1873" y="1941"/>
                  </a:lnTo>
                  <a:lnTo>
                    <a:pt x="1904" y="1942"/>
                  </a:lnTo>
                  <a:lnTo>
                    <a:pt x="1934" y="1944"/>
                  </a:lnTo>
                  <a:lnTo>
                    <a:pt x="1992" y="1949"/>
                  </a:lnTo>
                  <a:lnTo>
                    <a:pt x="1989" y="1784"/>
                  </a:lnTo>
                  <a:lnTo>
                    <a:pt x="1990" y="1774"/>
                  </a:lnTo>
                  <a:lnTo>
                    <a:pt x="1991" y="1765"/>
                  </a:lnTo>
                  <a:lnTo>
                    <a:pt x="1994" y="1755"/>
                  </a:lnTo>
                  <a:lnTo>
                    <a:pt x="1998" y="1747"/>
                  </a:lnTo>
                  <a:lnTo>
                    <a:pt x="2002" y="1739"/>
                  </a:lnTo>
                  <a:lnTo>
                    <a:pt x="2008" y="1731"/>
                  </a:lnTo>
                  <a:lnTo>
                    <a:pt x="2015" y="1725"/>
                  </a:lnTo>
                  <a:lnTo>
                    <a:pt x="2022" y="1718"/>
                  </a:lnTo>
                  <a:lnTo>
                    <a:pt x="2030" y="1712"/>
                  </a:lnTo>
                  <a:lnTo>
                    <a:pt x="2040" y="1707"/>
                  </a:lnTo>
                  <a:lnTo>
                    <a:pt x="2049" y="1702"/>
                  </a:lnTo>
                  <a:lnTo>
                    <a:pt x="2059" y="1698"/>
                  </a:lnTo>
                  <a:lnTo>
                    <a:pt x="2070" y="1696"/>
                  </a:lnTo>
                  <a:lnTo>
                    <a:pt x="2081" y="1694"/>
                  </a:lnTo>
                  <a:lnTo>
                    <a:pt x="2094" y="1693"/>
                  </a:lnTo>
                  <a:lnTo>
                    <a:pt x="2105" y="1693"/>
                  </a:lnTo>
                  <a:lnTo>
                    <a:pt x="2117" y="1694"/>
                  </a:lnTo>
                  <a:lnTo>
                    <a:pt x="2129" y="1695"/>
                  </a:lnTo>
                  <a:lnTo>
                    <a:pt x="2140" y="1698"/>
                  </a:lnTo>
                  <a:lnTo>
                    <a:pt x="2152" y="1702"/>
                  </a:lnTo>
                  <a:lnTo>
                    <a:pt x="2162" y="1707"/>
                  </a:lnTo>
                  <a:lnTo>
                    <a:pt x="2172" y="1712"/>
                  </a:lnTo>
                  <a:lnTo>
                    <a:pt x="2181" y="1718"/>
                  </a:lnTo>
                  <a:lnTo>
                    <a:pt x="2190" y="1724"/>
                  </a:lnTo>
                  <a:lnTo>
                    <a:pt x="2199" y="1731"/>
                  </a:lnTo>
                  <a:lnTo>
                    <a:pt x="2206" y="1739"/>
                  </a:lnTo>
                  <a:lnTo>
                    <a:pt x="2213" y="1747"/>
                  </a:lnTo>
                  <a:lnTo>
                    <a:pt x="2218" y="1755"/>
                  </a:lnTo>
                  <a:lnTo>
                    <a:pt x="2223" y="1765"/>
                  </a:lnTo>
                  <a:lnTo>
                    <a:pt x="2226" y="1774"/>
                  </a:lnTo>
                  <a:lnTo>
                    <a:pt x="2229" y="1783"/>
                  </a:lnTo>
                  <a:lnTo>
                    <a:pt x="2230" y="1793"/>
                  </a:lnTo>
                  <a:lnTo>
                    <a:pt x="2246" y="2001"/>
                  </a:lnTo>
                  <a:lnTo>
                    <a:pt x="2256" y="2004"/>
                  </a:lnTo>
                  <a:lnTo>
                    <a:pt x="2266" y="2007"/>
                  </a:lnTo>
                  <a:lnTo>
                    <a:pt x="2307" y="2024"/>
                  </a:lnTo>
                  <a:lnTo>
                    <a:pt x="2344" y="2043"/>
                  </a:lnTo>
                  <a:lnTo>
                    <a:pt x="2379" y="2063"/>
                  </a:lnTo>
                  <a:lnTo>
                    <a:pt x="2395" y="2073"/>
                  </a:lnTo>
                  <a:lnTo>
                    <a:pt x="2411" y="2084"/>
                  </a:lnTo>
                  <a:lnTo>
                    <a:pt x="2427" y="2096"/>
                  </a:lnTo>
                  <a:lnTo>
                    <a:pt x="2441" y="2107"/>
                  </a:lnTo>
                  <a:lnTo>
                    <a:pt x="2454" y="2119"/>
                  </a:lnTo>
                  <a:lnTo>
                    <a:pt x="2467" y="2130"/>
                  </a:lnTo>
                  <a:lnTo>
                    <a:pt x="2481" y="2143"/>
                  </a:lnTo>
                  <a:lnTo>
                    <a:pt x="2493" y="2156"/>
                  </a:lnTo>
                  <a:lnTo>
                    <a:pt x="2504" y="2169"/>
                  </a:lnTo>
                  <a:lnTo>
                    <a:pt x="2514" y="2182"/>
                  </a:lnTo>
                  <a:lnTo>
                    <a:pt x="2525" y="2196"/>
                  </a:lnTo>
                  <a:lnTo>
                    <a:pt x="2535" y="2211"/>
                  </a:lnTo>
                  <a:lnTo>
                    <a:pt x="2544" y="2227"/>
                  </a:lnTo>
                  <a:lnTo>
                    <a:pt x="2553" y="2244"/>
                  </a:lnTo>
                  <a:lnTo>
                    <a:pt x="2562" y="2262"/>
                  </a:lnTo>
                  <a:lnTo>
                    <a:pt x="2570" y="2280"/>
                  </a:lnTo>
                  <a:lnTo>
                    <a:pt x="2587" y="2319"/>
                  </a:lnTo>
                  <a:lnTo>
                    <a:pt x="2602" y="2359"/>
                  </a:lnTo>
                  <a:lnTo>
                    <a:pt x="2615" y="2403"/>
                  </a:lnTo>
                  <a:lnTo>
                    <a:pt x="2626" y="2447"/>
                  </a:lnTo>
                  <a:lnTo>
                    <a:pt x="2637" y="2493"/>
                  </a:lnTo>
                  <a:lnTo>
                    <a:pt x="2637" y="2508"/>
                  </a:lnTo>
                  <a:lnTo>
                    <a:pt x="2636" y="2523"/>
                  </a:lnTo>
                  <a:lnTo>
                    <a:pt x="2633" y="2539"/>
                  </a:lnTo>
                  <a:lnTo>
                    <a:pt x="2628" y="2553"/>
                  </a:lnTo>
                  <a:lnTo>
                    <a:pt x="2623" y="2566"/>
                  </a:lnTo>
                  <a:lnTo>
                    <a:pt x="2616" y="2578"/>
                  </a:lnTo>
                  <a:lnTo>
                    <a:pt x="2609" y="2590"/>
                  </a:lnTo>
                  <a:lnTo>
                    <a:pt x="2600" y="2601"/>
                  </a:lnTo>
                  <a:lnTo>
                    <a:pt x="2591" y="2611"/>
                  </a:lnTo>
                  <a:lnTo>
                    <a:pt x="2580" y="2619"/>
                  </a:lnTo>
                  <a:lnTo>
                    <a:pt x="2568" y="2626"/>
                  </a:lnTo>
                  <a:lnTo>
                    <a:pt x="2556" y="2632"/>
                  </a:lnTo>
                  <a:lnTo>
                    <a:pt x="2543" y="2637"/>
                  </a:lnTo>
                  <a:lnTo>
                    <a:pt x="2529" y="2642"/>
                  </a:lnTo>
                  <a:lnTo>
                    <a:pt x="2514" y="2644"/>
                  </a:lnTo>
                  <a:lnTo>
                    <a:pt x="2500" y="2644"/>
                  </a:lnTo>
                  <a:lnTo>
                    <a:pt x="2485" y="2643"/>
                  </a:lnTo>
                  <a:lnTo>
                    <a:pt x="2470" y="2640"/>
                  </a:lnTo>
                  <a:lnTo>
                    <a:pt x="2454" y="2635"/>
                  </a:lnTo>
                  <a:lnTo>
                    <a:pt x="2440" y="2629"/>
                  </a:lnTo>
                  <a:lnTo>
                    <a:pt x="2427" y="2622"/>
                  </a:lnTo>
                  <a:lnTo>
                    <a:pt x="2413" y="2614"/>
                  </a:lnTo>
                  <a:lnTo>
                    <a:pt x="2401" y="2604"/>
                  </a:lnTo>
                  <a:lnTo>
                    <a:pt x="2390" y="2594"/>
                  </a:lnTo>
                  <a:lnTo>
                    <a:pt x="2380" y="2581"/>
                  </a:lnTo>
                  <a:lnTo>
                    <a:pt x="2371" y="2569"/>
                  </a:lnTo>
                  <a:lnTo>
                    <a:pt x="2363" y="2555"/>
                  </a:lnTo>
                  <a:lnTo>
                    <a:pt x="2355" y="2541"/>
                  </a:lnTo>
                  <a:lnTo>
                    <a:pt x="2349" y="2525"/>
                  </a:lnTo>
                  <a:lnTo>
                    <a:pt x="2345" y="2510"/>
                  </a:lnTo>
                  <a:lnTo>
                    <a:pt x="2342" y="2494"/>
                  </a:lnTo>
                  <a:lnTo>
                    <a:pt x="2341" y="2478"/>
                  </a:lnTo>
                  <a:lnTo>
                    <a:pt x="2335" y="2453"/>
                  </a:lnTo>
                  <a:lnTo>
                    <a:pt x="2329" y="2432"/>
                  </a:lnTo>
                  <a:lnTo>
                    <a:pt x="2321" y="2411"/>
                  </a:lnTo>
                  <a:lnTo>
                    <a:pt x="2313" y="2392"/>
                  </a:lnTo>
                  <a:lnTo>
                    <a:pt x="2302" y="2374"/>
                  </a:lnTo>
                  <a:lnTo>
                    <a:pt x="2291" y="2357"/>
                  </a:lnTo>
                  <a:lnTo>
                    <a:pt x="2280" y="2341"/>
                  </a:lnTo>
                  <a:lnTo>
                    <a:pt x="2268" y="2325"/>
                  </a:lnTo>
                  <a:lnTo>
                    <a:pt x="2278" y="2832"/>
                  </a:lnTo>
                  <a:lnTo>
                    <a:pt x="2328" y="2847"/>
                  </a:lnTo>
                  <a:lnTo>
                    <a:pt x="2372" y="2864"/>
                  </a:lnTo>
                  <a:lnTo>
                    <a:pt x="2409" y="2878"/>
                  </a:lnTo>
                  <a:lnTo>
                    <a:pt x="2442" y="2891"/>
                  </a:lnTo>
                  <a:lnTo>
                    <a:pt x="2473" y="2906"/>
                  </a:lnTo>
                  <a:lnTo>
                    <a:pt x="2501" y="2923"/>
                  </a:lnTo>
                  <a:lnTo>
                    <a:pt x="2514" y="2932"/>
                  </a:lnTo>
                  <a:lnTo>
                    <a:pt x="2528" y="2941"/>
                  </a:lnTo>
                  <a:lnTo>
                    <a:pt x="2540" y="2950"/>
                  </a:lnTo>
                  <a:lnTo>
                    <a:pt x="2551" y="2960"/>
                  </a:lnTo>
                  <a:lnTo>
                    <a:pt x="2563" y="2971"/>
                  </a:lnTo>
                  <a:lnTo>
                    <a:pt x="2573" y="2981"/>
                  </a:lnTo>
                  <a:lnTo>
                    <a:pt x="2584" y="2992"/>
                  </a:lnTo>
                  <a:lnTo>
                    <a:pt x="2594" y="3003"/>
                  </a:lnTo>
                  <a:lnTo>
                    <a:pt x="2603" y="3015"/>
                  </a:lnTo>
                  <a:lnTo>
                    <a:pt x="2612" y="3028"/>
                  </a:lnTo>
                  <a:lnTo>
                    <a:pt x="2620" y="3040"/>
                  </a:lnTo>
                  <a:lnTo>
                    <a:pt x="2628" y="3053"/>
                  </a:lnTo>
                  <a:lnTo>
                    <a:pt x="2636" y="3066"/>
                  </a:lnTo>
                  <a:lnTo>
                    <a:pt x="2642" y="3080"/>
                  </a:lnTo>
                  <a:lnTo>
                    <a:pt x="2648" y="3094"/>
                  </a:lnTo>
                  <a:lnTo>
                    <a:pt x="2653" y="3108"/>
                  </a:lnTo>
                  <a:lnTo>
                    <a:pt x="2658" y="3122"/>
                  </a:lnTo>
                  <a:lnTo>
                    <a:pt x="2662" y="3138"/>
                  </a:lnTo>
                  <a:lnTo>
                    <a:pt x="2666" y="3153"/>
                  </a:lnTo>
                  <a:lnTo>
                    <a:pt x="2669" y="3168"/>
                  </a:lnTo>
                  <a:lnTo>
                    <a:pt x="2671" y="3184"/>
                  </a:lnTo>
                  <a:lnTo>
                    <a:pt x="2673" y="3201"/>
                  </a:lnTo>
                  <a:lnTo>
                    <a:pt x="2675" y="3234"/>
                  </a:lnTo>
                  <a:lnTo>
                    <a:pt x="2674" y="3269"/>
                  </a:lnTo>
                  <a:lnTo>
                    <a:pt x="2672" y="3305"/>
                  </a:lnTo>
                  <a:close/>
                  <a:moveTo>
                    <a:pt x="2291" y="3213"/>
                  </a:moveTo>
                  <a:lnTo>
                    <a:pt x="2291" y="3213"/>
                  </a:lnTo>
                  <a:lnTo>
                    <a:pt x="2285" y="3210"/>
                  </a:lnTo>
                  <a:lnTo>
                    <a:pt x="2279" y="3207"/>
                  </a:lnTo>
                  <a:lnTo>
                    <a:pt x="2266" y="3202"/>
                  </a:lnTo>
                  <a:lnTo>
                    <a:pt x="2240" y="3563"/>
                  </a:lnTo>
                  <a:lnTo>
                    <a:pt x="2247" y="3560"/>
                  </a:lnTo>
                  <a:lnTo>
                    <a:pt x="2250" y="3558"/>
                  </a:lnTo>
                  <a:lnTo>
                    <a:pt x="2254" y="3557"/>
                  </a:lnTo>
                  <a:lnTo>
                    <a:pt x="2267" y="3546"/>
                  </a:lnTo>
                  <a:lnTo>
                    <a:pt x="2279" y="3536"/>
                  </a:lnTo>
                  <a:lnTo>
                    <a:pt x="2291" y="3526"/>
                  </a:lnTo>
                  <a:lnTo>
                    <a:pt x="2301" y="3514"/>
                  </a:lnTo>
                  <a:lnTo>
                    <a:pt x="2312" y="3503"/>
                  </a:lnTo>
                  <a:lnTo>
                    <a:pt x="2321" y="3492"/>
                  </a:lnTo>
                  <a:lnTo>
                    <a:pt x="2330" y="3480"/>
                  </a:lnTo>
                  <a:lnTo>
                    <a:pt x="2338" y="3469"/>
                  </a:lnTo>
                  <a:lnTo>
                    <a:pt x="2344" y="3456"/>
                  </a:lnTo>
                  <a:lnTo>
                    <a:pt x="2350" y="3444"/>
                  </a:lnTo>
                  <a:lnTo>
                    <a:pt x="2356" y="3432"/>
                  </a:lnTo>
                  <a:lnTo>
                    <a:pt x="2361" y="3419"/>
                  </a:lnTo>
                  <a:lnTo>
                    <a:pt x="2365" y="3407"/>
                  </a:lnTo>
                  <a:lnTo>
                    <a:pt x="2368" y="3393"/>
                  </a:lnTo>
                  <a:lnTo>
                    <a:pt x="2371" y="3380"/>
                  </a:lnTo>
                  <a:lnTo>
                    <a:pt x="2372" y="3366"/>
                  </a:lnTo>
                  <a:lnTo>
                    <a:pt x="2373" y="3355"/>
                  </a:lnTo>
                  <a:lnTo>
                    <a:pt x="2373" y="3342"/>
                  </a:lnTo>
                  <a:lnTo>
                    <a:pt x="2372" y="3331"/>
                  </a:lnTo>
                  <a:lnTo>
                    <a:pt x="2371" y="3320"/>
                  </a:lnTo>
                  <a:lnTo>
                    <a:pt x="2368" y="3309"/>
                  </a:lnTo>
                  <a:lnTo>
                    <a:pt x="2365" y="3299"/>
                  </a:lnTo>
                  <a:lnTo>
                    <a:pt x="2361" y="3288"/>
                  </a:lnTo>
                  <a:lnTo>
                    <a:pt x="2356" y="3278"/>
                  </a:lnTo>
                  <a:lnTo>
                    <a:pt x="2350" y="3269"/>
                  </a:lnTo>
                  <a:lnTo>
                    <a:pt x="2344" y="3260"/>
                  </a:lnTo>
                  <a:lnTo>
                    <a:pt x="2337" y="3252"/>
                  </a:lnTo>
                  <a:lnTo>
                    <a:pt x="2330" y="3243"/>
                  </a:lnTo>
                  <a:lnTo>
                    <a:pt x="2321" y="3235"/>
                  </a:lnTo>
                  <a:lnTo>
                    <a:pt x="2312" y="3227"/>
                  </a:lnTo>
                  <a:lnTo>
                    <a:pt x="2301" y="3220"/>
                  </a:lnTo>
                  <a:lnTo>
                    <a:pt x="2291" y="3213"/>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202" name="组合 201"/>
          <p:cNvGrpSpPr/>
          <p:nvPr/>
        </p:nvGrpSpPr>
        <p:grpSpPr>
          <a:xfrm>
            <a:off x="6416890" y="2991036"/>
            <a:ext cx="432000" cy="432000"/>
            <a:chOff x="5377354" y="3761056"/>
            <a:chExt cx="662770" cy="662770"/>
          </a:xfrm>
        </p:grpSpPr>
        <p:sp>
          <p:nvSpPr>
            <p:cNvPr id="203" name="椭圆 202"/>
            <p:cNvSpPr/>
            <p:nvPr/>
          </p:nvSpPr>
          <p:spPr>
            <a:xfrm>
              <a:off x="5377354" y="3761056"/>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204" name="椭圆 203"/>
            <p:cNvSpPr/>
            <p:nvPr/>
          </p:nvSpPr>
          <p:spPr>
            <a:xfrm>
              <a:off x="5437826" y="3821528"/>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205" name="KSO_Shape"/>
            <p:cNvSpPr>
              <a:spLocks/>
            </p:cNvSpPr>
            <p:nvPr/>
          </p:nvSpPr>
          <p:spPr bwMode="auto">
            <a:xfrm>
              <a:off x="5547408" y="3972249"/>
              <a:ext cx="322661" cy="240382"/>
            </a:xfrm>
            <a:custGeom>
              <a:avLst/>
              <a:gdLst>
                <a:gd name="T0" fmla="*/ 1318145 w 2143125"/>
                <a:gd name="T1" fmla="*/ 917194 h 1597025"/>
                <a:gd name="T2" fmla="*/ 1379831 w 2143125"/>
                <a:gd name="T3" fmla="*/ 1137598 h 1597025"/>
                <a:gd name="T4" fmla="*/ 1335097 w 2143125"/>
                <a:gd name="T5" fmla="*/ 1268287 h 1597025"/>
                <a:gd name="T6" fmla="*/ 1208192 w 2143125"/>
                <a:gd name="T7" fmla="*/ 1359886 h 1597025"/>
                <a:gd name="T8" fmla="*/ 922597 w 2143125"/>
                <a:gd name="T9" fmla="*/ 1418283 h 1597025"/>
                <a:gd name="T10" fmla="*/ 657487 w 2143125"/>
                <a:gd name="T11" fmla="*/ 1338693 h 1597025"/>
                <a:gd name="T12" fmla="*/ 552478 w 2143125"/>
                <a:gd name="T13" fmla="*/ 1242149 h 1597025"/>
                <a:gd name="T14" fmla="*/ 531288 w 2143125"/>
                <a:gd name="T15" fmla="*/ 1081555 h 1597025"/>
                <a:gd name="T16" fmla="*/ 616755 w 2143125"/>
                <a:gd name="T17" fmla="*/ 873161 h 1597025"/>
                <a:gd name="T18" fmla="*/ 1793602 w 2143125"/>
                <a:gd name="T19" fmla="*/ 648696 h 1597025"/>
                <a:gd name="T20" fmla="*/ 1890429 w 2143125"/>
                <a:gd name="T21" fmla="*/ 826850 h 1597025"/>
                <a:gd name="T22" fmla="*/ 1893955 w 2143125"/>
                <a:gd name="T23" fmla="*/ 997719 h 1597025"/>
                <a:gd name="T24" fmla="*/ 1811228 w 2143125"/>
                <a:gd name="T25" fmla="*/ 1095258 h 1597025"/>
                <a:gd name="T26" fmla="*/ 1583730 w 2143125"/>
                <a:gd name="T27" fmla="*/ 1181514 h 1597025"/>
                <a:gd name="T28" fmla="*/ 1467631 w 2143125"/>
                <a:gd name="T29" fmla="*/ 1082095 h 1597025"/>
                <a:gd name="T30" fmla="*/ 1367044 w 2143125"/>
                <a:gd name="T31" fmla="*/ 822855 h 1597025"/>
                <a:gd name="T32" fmla="*/ 1287607 w 2143125"/>
                <a:gd name="T33" fmla="*/ 640469 h 1597025"/>
                <a:gd name="T34" fmla="*/ 637786 w 2143125"/>
                <a:gd name="T35" fmla="*/ 718735 h 1597025"/>
                <a:gd name="T36" fmla="*/ 475984 w 2143125"/>
                <a:gd name="T37" fmla="*/ 936375 h 1597025"/>
                <a:gd name="T38" fmla="*/ 436888 w 2143125"/>
                <a:gd name="T39" fmla="*/ 1185275 h 1597025"/>
                <a:gd name="T40" fmla="*/ 191242 w 2143125"/>
                <a:gd name="T41" fmla="*/ 1146495 h 1597025"/>
                <a:gd name="T42" fmla="*/ 46633 w 2143125"/>
                <a:gd name="T43" fmla="*/ 1053656 h 1597025"/>
                <a:gd name="T44" fmla="*/ 0 w 2143125"/>
                <a:gd name="T45" fmla="*/ 940371 h 1597025"/>
                <a:gd name="T46" fmla="*/ 50165 w 2143125"/>
                <a:gd name="T47" fmla="*/ 736128 h 1597025"/>
                <a:gd name="T48" fmla="*/ 952970 w 2143125"/>
                <a:gd name="T49" fmla="*/ 136844 h 1597025"/>
                <a:gd name="T50" fmla="*/ 1076540 w 2143125"/>
                <a:gd name="T51" fmla="*/ 163209 h 1597025"/>
                <a:gd name="T52" fmla="*/ 1174924 w 2143125"/>
                <a:gd name="T53" fmla="*/ 235007 h 1597025"/>
                <a:gd name="T54" fmla="*/ 1237061 w 2143125"/>
                <a:gd name="T55" fmla="*/ 340233 h 1597025"/>
                <a:gd name="T56" fmla="*/ 1251420 w 2143125"/>
                <a:gd name="T57" fmla="*/ 467116 h 1597025"/>
                <a:gd name="T58" fmla="*/ 1213290 w 2143125"/>
                <a:gd name="T59" fmla="*/ 585759 h 1597025"/>
                <a:gd name="T60" fmla="*/ 1132322 w 2143125"/>
                <a:gd name="T61" fmla="*/ 676861 h 1597025"/>
                <a:gd name="T62" fmla="*/ 1020756 w 2143125"/>
                <a:gd name="T63" fmla="*/ 728650 h 1597025"/>
                <a:gd name="T64" fmla="*/ 892716 w 2143125"/>
                <a:gd name="T65" fmla="*/ 730298 h 1597025"/>
                <a:gd name="T66" fmla="*/ 779502 w 2143125"/>
                <a:gd name="T67" fmla="*/ 680863 h 1597025"/>
                <a:gd name="T68" fmla="*/ 696652 w 2143125"/>
                <a:gd name="T69" fmla="*/ 592115 h 1597025"/>
                <a:gd name="T70" fmla="*/ 655933 w 2143125"/>
                <a:gd name="T71" fmla="*/ 474649 h 1597025"/>
                <a:gd name="T72" fmla="*/ 666760 w 2143125"/>
                <a:gd name="T73" fmla="*/ 347531 h 1597025"/>
                <a:gd name="T74" fmla="*/ 726308 w 2143125"/>
                <a:gd name="T75" fmla="*/ 240187 h 1597025"/>
                <a:gd name="T76" fmla="*/ 823046 w 2143125"/>
                <a:gd name="T77" fmla="*/ 166505 h 1597025"/>
                <a:gd name="T78" fmla="*/ 945438 w 2143125"/>
                <a:gd name="T79" fmla="*/ 136844 h 1597025"/>
                <a:gd name="T80" fmla="*/ 1618384 w 2143125"/>
                <a:gd name="T81" fmla="*/ 22111 h 1597025"/>
                <a:gd name="T82" fmla="*/ 1763195 w 2143125"/>
                <a:gd name="T83" fmla="*/ 163718 h 1597025"/>
                <a:gd name="T84" fmla="*/ 1787878 w 2143125"/>
                <a:gd name="T85" fmla="*/ 278038 h 1597025"/>
                <a:gd name="T86" fmla="*/ 1763195 w 2143125"/>
                <a:gd name="T87" fmla="*/ 392122 h 1597025"/>
                <a:gd name="T88" fmla="*/ 1618384 w 2143125"/>
                <a:gd name="T89" fmla="*/ 533963 h 1597025"/>
                <a:gd name="T90" fmla="*/ 1498492 w 2143125"/>
                <a:gd name="T91" fmla="*/ 555604 h 1597025"/>
                <a:gd name="T92" fmla="*/ 1344043 w 2143125"/>
                <a:gd name="T93" fmla="*/ 467159 h 1597025"/>
                <a:gd name="T94" fmla="*/ 1325941 w 2143125"/>
                <a:gd name="T95" fmla="*/ 314968 h 1597025"/>
                <a:gd name="T96" fmla="*/ 1255886 w 2143125"/>
                <a:gd name="T97" fmla="*/ 187946 h 1597025"/>
                <a:gd name="T98" fmla="*/ 1350390 w 2143125"/>
                <a:gd name="T99" fmla="*/ 51280 h 1597025"/>
                <a:gd name="T100" fmla="*/ 396165 w 2143125"/>
                <a:gd name="T101" fmla="*/ 0 h 1597025"/>
                <a:gd name="T102" fmla="*/ 564484 w 2143125"/>
                <a:gd name="T103" fmla="*/ 57396 h 1597025"/>
                <a:gd name="T104" fmla="*/ 645353 w 2143125"/>
                <a:gd name="T105" fmla="*/ 194532 h 1597025"/>
                <a:gd name="T106" fmla="*/ 578120 w 2143125"/>
                <a:gd name="T107" fmla="*/ 323201 h 1597025"/>
                <a:gd name="T108" fmla="*/ 564014 w 2143125"/>
                <a:gd name="T109" fmla="*/ 482449 h 1597025"/>
                <a:gd name="T110" fmla="*/ 396165 w 2143125"/>
                <a:gd name="T111" fmla="*/ 555840 h 1597025"/>
                <a:gd name="T112" fmla="*/ 281916 w 2143125"/>
                <a:gd name="T113" fmla="*/ 531141 h 1597025"/>
                <a:gd name="T114" fmla="*/ 140396 w 2143125"/>
                <a:gd name="T115" fmla="*/ 386242 h 1597025"/>
                <a:gd name="T116" fmla="*/ 118533 w 2143125"/>
                <a:gd name="T117" fmla="*/ 270745 h 1597025"/>
                <a:gd name="T118" fmla="*/ 145803 w 2143125"/>
                <a:gd name="T119" fmla="*/ 157366 h 1597025"/>
                <a:gd name="T120" fmla="*/ 294375 w 2143125"/>
                <a:gd name="T121" fmla="*/ 19524 h 15970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43125" h="1597025">
                  <a:moveTo>
                    <a:pt x="795561" y="879475"/>
                  </a:moveTo>
                  <a:lnTo>
                    <a:pt x="1072091" y="1110003"/>
                  </a:lnTo>
                  <a:lnTo>
                    <a:pt x="1348886" y="879475"/>
                  </a:lnTo>
                  <a:lnTo>
                    <a:pt x="1360276" y="888484"/>
                  </a:lnTo>
                  <a:lnTo>
                    <a:pt x="1371400" y="897758"/>
                  </a:lnTo>
                  <a:lnTo>
                    <a:pt x="1382525" y="907297"/>
                  </a:lnTo>
                  <a:lnTo>
                    <a:pt x="1393120" y="917101"/>
                  </a:lnTo>
                  <a:lnTo>
                    <a:pt x="1403186" y="927435"/>
                  </a:lnTo>
                  <a:lnTo>
                    <a:pt x="1413516" y="937504"/>
                  </a:lnTo>
                  <a:lnTo>
                    <a:pt x="1423316" y="948368"/>
                  </a:lnTo>
                  <a:lnTo>
                    <a:pt x="1432587" y="959497"/>
                  </a:lnTo>
                  <a:lnTo>
                    <a:pt x="1441857" y="970891"/>
                  </a:lnTo>
                  <a:lnTo>
                    <a:pt x="1450863" y="982550"/>
                  </a:lnTo>
                  <a:lnTo>
                    <a:pt x="1459074" y="994739"/>
                  </a:lnTo>
                  <a:lnTo>
                    <a:pt x="1467550" y="1006663"/>
                  </a:lnTo>
                  <a:lnTo>
                    <a:pt x="1475232" y="1019116"/>
                  </a:lnTo>
                  <a:lnTo>
                    <a:pt x="1482913" y="1032100"/>
                  </a:lnTo>
                  <a:lnTo>
                    <a:pt x="1490065" y="1044819"/>
                  </a:lnTo>
                  <a:lnTo>
                    <a:pt x="1496687" y="1057803"/>
                  </a:lnTo>
                  <a:lnTo>
                    <a:pt x="1503308" y="1071581"/>
                  </a:lnTo>
                  <a:lnTo>
                    <a:pt x="1509401" y="1085095"/>
                  </a:lnTo>
                  <a:lnTo>
                    <a:pt x="1515228" y="1098874"/>
                  </a:lnTo>
                  <a:lnTo>
                    <a:pt x="1520525" y="1113182"/>
                  </a:lnTo>
                  <a:lnTo>
                    <a:pt x="1525558" y="1127226"/>
                  </a:lnTo>
                  <a:lnTo>
                    <a:pt x="1530061" y="1141799"/>
                  </a:lnTo>
                  <a:lnTo>
                    <a:pt x="1534034" y="1156638"/>
                  </a:lnTo>
                  <a:lnTo>
                    <a:pt x="1538007" y="1171477"/>
                  </a:lnTo>
                  <a:lnTo>
                    <a:pt x="1541186" y="1186580"/>
                  </a:lnTo>
                  <a:lnTo>
                    <a:pt x="1544364" y="1201684"/>
                  </a:lnTo>
                  <a:lnTo>
                    <a:pt x="1546748" y="1217052"/>
                  </a:lnTo>
                  <a:lnTo>
                    <a:pt x="1548867" y="1232686"/>
                  </a:lnTo>
                  <a:lnTo>
                    <a:pt x="1550456" y="1248319"/>
                  </a:lnTo>
                  <a:lnTo>
                    <a:pt x="1551781" y="1264218"/>
                  </a:lnTo>
                  <a:lnTo>
                    <a:pt x="1552310" y="1280116"/>
                  </a:lnTo>
                  <a:lnTo>
                    <a:pt x="1552575" y="1296279"/>
                  </a:lnTo>
                  <a:lnTo>
                    <a:pt x="1552310" y="1305554"/>
                  </a:lnTo>
                  <a:lnTo>
                    <a:pt x="1551781" y="1314298"/>
                  </a:lnTo>
                  <a:lnTo>
                    <a:pt x="1550456" y="1323307"/>
                  </a:lnTo>
                  <a:lnTo>
                    <a:pt x="1548867" y="1332316"/>
                  </a:lnTo>
                  <a:lnTo>
                    <a:pt x="1547013" y="1341060"/>
                  </a:lnTo>
                  <a:lnTo>
                    <a:pt x="1544894" y="1349539"/>
                  </a:lnTo>
                  <a:lnTo>
                    <a:pt x="1542245" y="1358018"/>
                  </a:lnTo>
                  <a:lnTo>
                    <a:pt x="1539067" y="1366233"/>
                  </a:lnTo>
                  <a:lnTo>
                    <a:pt x="1535623" y="1374182"/>
                  </a:lnTo>
                  <a:lnTo>
                    <a:pt x="1531650" y="1382396"/>
                  </a:lnTo>
                  <a:lnTo>
                    <a:pt x="1527677" y="1390080"/>
                  </a:lnTo>
                  <a:lnTo>
                    <a:pt x="1522909" y="1397765"/>
                  </a:lnTo>
                  <a:lnTo>
                    <a:pt x="1518406" y="1405184"/>
                  </a:lnTo>
                  <a:lnTo>
                    <a:pt x="1513109" y="1412603"/>
                  </a:lnTo>
                  <a:lnTo>
                    <a:pt x="1507811" y="1420022"/>
                  </a:lnTo>
                  <a:lnTo>
                    <a:pt x="1501984" y="1427177"/>
                  </a:lnTo>
                  <a:lnTo>
                    <a:pt x="1495892" y="1433801"/>
                  </a:lnTo>
                  <a:lnTo>
                    <a:pt x="1489800" y="1440955"/>
                  </a:lnTo>
                  <a:lnTo>
                    <a:pt x="1483178" y="1447315"/>
                  </a:lnTo>
                  <a:lnTo>
                    <a:pt x="1476026" y="1453939"/>
                  </a:lnTo>
                  <a:lnTo>
                    <a:pt x="1469404" y="1460298"/>
                  </a:lnTo>
                  <a:lnTo>
                    <a:pt x="1461988" y="1466658"/>
                  </a:lnTo>
                  <a:lnTo>
                    <a:pt x="1454306" y="1472752"/>
                  </a:lnTo>
                  <a:lnTo>
                    <a:pt x="1446360" y="1478582"/>
                  </a:lnTo>
                  <a:lnTo>
                    <a:pt x="1438414" y="1484411"/>
                  </a:lnTo>
                  <a:lnTo>
                    <a:pt x="1430468" y="1490241"/>
                  </a:lnTo>
                  <a:lnTo>
                    <a:pt x="1421992" y="1495540"/>
                  </a:lnTo>
                  <a:lnTo>
                    <a:pt x="1413516" y="1501105"/>
                  </a:lnTo>
                  <a:lnTo>
                    <a:pt x="1404775" y="1506404"/>
                  </a:lnTo>
                  <a:lnTo>
                    <a:pt x="1395769" y="1511439"/>
                  </a:lnTo>
                  <a:lnTo>
                    <a:pt x="1387028" y="1516208"/>
                  </a:lnTo>
                  <a:lnTo>
                    <a:pt x="1377757" y="1521243"/>
                  </a:lnTo>
                  <a:lnTo>
                    <a:pt x="1359216" y="1530252"/>
                  </a:lnTo>
                  <a:lnTo>
                    <a:pt x="1340145" y="1538731"/>
                  </a:lnTo>
                  <a:lnTo>
                    <a:pt x="1320544" y="1546945"/>
                  </a:lnTo>
                  <a:lnTo>
                    <a:pt x="1300944" y="1554364"/>
                  </a:lnTo>
                  <a:lnTo>
                    <a:pt x="1280813" y="1560989"/>
                  </a:lnTo>
                  <a:lnTo>
                    <a:pt x="1260947" y="1567083"/>
                  </a:lnTo>
                  <a:lnTo>
                    <a:pt x="1241082" y="1573177"/>
                  </a:lnTo>
                  <a:lnTo>
                    <a:pt x="1220951" y="1577947"/>
                  </a:lnTo>
                  <a:lnTo>
                    <a:pt x="1200821" y="1582452"/>
                  </a:lnTo>
                  <a:lnTo>
                    <a:pt x="1181485" y="1586426"/>
                  </a:lnTo>
                  <a:lnTo>
                    <a:pt x="1161884" y="1589606"/>
                  </a:lnTo>
                  <a:lnTo>
                    <a:pt x="1142813" y="1592256"/>
                  </a:lnTo>
                  <a:lnTo>
                    <a:pt x="1124272" y="1594375"/>
                  </a:lnTo>
                  <a:lnTo>
                    <a:pt x="1106525" y="1595965"/>
                  </a:lnTo>
                  <a:lnTo>
                    <a:pt x="1088779" y="1596760"/>
                  </a:lnTo>
                  <a:lnTo>
                    <a:pt x="1072091" y="1597025"/>
                  </a:lnTo>
                  <a:lnTo>
                    <a:pt x="1055669" y="1596760"/>
                  </a:lnTo>
                  <a:lnTo>
                    <a:pt x="1037922" y="1595965"/>
                  </a:lnTo>
                  <a:lnTo>
                    <a:pt x="1020176" y="1594375"/>
                  </a:lnTo>
                  <a:lnTo>
                    <a:pt x="1001635" y="1592256"/>
                  </a:lnTo>
                  <a:lnTo>
                    <a:pt x="982299" y="1589606"/>
                  </a:lnTo>
                  <a:lnTo>
                    <a:pt x="963228" y="1586426"/>
                  </a:lnTo>
                  <a:lnTo>
                    <a:pt x="943627" y="1582452"/>
                  </a:lnTo>
                  <a:lnTo>
                    <a:pt x="923496" y="1577947"/>
                  </a:lnTo>
                  <a:lnTo>
                    <a:pt x="903631" y="1573177"/>
                  </a:lnTo>
                  <a:lnTo>
                    <a:pt x="883765" y="1567083"/>
                  </a:lnTo>
                  <a:lnTo>
                    <a:pt x="863634" y="1560989"/>
                  </a:lnTo>
                  <a:lnTo>
                    <a:pt x="843504" y="1554364"/>
                  </a:lnTo>
                  <a:lnTo>
                    <a:pt x="823903" y="1546945"/>
                  </a:lnTo>
                  <a:lnTo>
                    <a:pt x="804302" y="1538731"/>
                  </a:lnTo>
                  <a:lnTo>
                    <a:pt x="785496" y="1530252"/>
                  </a:lnTo>
                  <a:lnTo>
                    <a:pt x="766690" y="1521243"/>
                  </a:lnTo>
                  <a:lnTo>
                    <a:pt x="757419" y="1516208"/>
                  </a:lnTo>
                  <a:lnTo>
                    <a:pt x="748414" y="1511439"/>
                  </a:lnTo>
                  <a:lnTo>
                    <a:pt x="739673" y="1506404"/>
                  </a:lnTo>
                  <a:lnTo>
                    <a:pt x="730932" y="1501105"/>
                  </a:lnTo>
                  <a:lnTo>
                    <a:pt x="722720" y="1495540"/>
                  </a:lnTo>
                  <a:lnTo>
                    <a:pt x="714244" y="1490241"/>
                  </a:lnTo>
                  <a:lnTo>
                    <a:pt x="706033" y="1484411"/>
                  </a:lnTo>
                  <a:lnTo>
                    <a:pt x="697822" y="1478582"/>
                  </a:lnTo>
                  <a:lnTo>
                    <a:pt x="690141" y="1472752"/>
                  </a:lnTo>
                  <a:lnTo>
                    <a:pt x="682724" y="1466658"/>
                  </a:lnTo>
                  <a:lnTo>
                    <a:pt x="675308" y="1460298"/>
                  </a:lnTo>
                  <a:lnTo>
                    <a:pt x="668421" y="1453939"/>
                  </a:lnTo>
                  <a:lnTo>
                    <a:pt x="661534" y="1447315"/>
                  </a:lnTo>
                  <a:lnTo>
                    <a:pt x="655177" y="1440955"/>
                  </a:lnTo>
                  <a:lnTo>
                    <a:pt x="648555" y="1433801"/>
                  </a:lnTo>
                  <a:lnTo>
                    <a:pt x="642728" y="1427177"/>
                  </a:lnTo>
                  <a:lnTo>
                    <a:pt x="636901" y="1420022"/>
                  </a:lnTo>
                  <a:lnTo>
                    <a:pt x="631338" y="1412603"/>
                  </a:lnTo>
                  <a:lnTo>
                    <a:pt x="626306" y="1405184"/>
                  </a:lnTo>
                  <a:lnTo>
                    <a:pt x="621538" y="1397765"/>
                  </a:lnTo>
                  <a:lnTo>
                    <a:pt x="616770" y="1390080"/>
                  </a:lnTo>
                  <a:lnTo>
                    <a:pt x="612797" y="1382396"/>
                  </a:lnTo>
                  <a:lnTo>
                    <a:pt x="609089" y="1374182"/>
                  </a:lnTo>
                  <a:lnTo>
                    <a:pt x="605646" y="1366233"/>
                  </a:lnTo>
                  <a:lnTo>
                    <a:pt x="602467" y="1358018"/>
                  </a:lnTo>
                  <a:lnTo>
                    <a:pt x="599818" y="1349539"/>
                  </a:lnTo>
                  <a:lnTo>
                    <a:pt x="597434" y="1341060"/>
                  </a:lnTo>
                  <a:lnTo>
                    <a:pt x="595580" y="1332316"/>
                  </a:lnTo>
                  <a:lnTo>
                    <a:pt x="593991" y="1323307"/>
                  </a:lnTo>
                  <a:lnTo>
                    <a:pt x="592932" y="1314298"/>
                  </a:lnTo>
                  <a:lnTo>
                    <a:pt x="592402" y="1305554"/>
                  </a:lnTo>
                  <a:lnTo>
                    <a:pt x="592137" y="1296279"/>
                  </a:lnTo>
                  <a:lnTo>
                    <a:pt x="592402" y="1280116"/>
                  </a:lnTo>
                  <a:lnTo>
                    <a:pt x="592932" y="1264218"/>
                  </a:lnTo>
                  <a:lnTo>
                    <a:pt x="594256" y="1248319"/>
                  </a:lnTo>
                  <a:lnTo>
                    <a:pt x="595845" y="1232686"/>
                  </a:lnTo>
                  <a:lnTo>
                    <a:pt x="597699" y="1217052"/>
                  </a:lnTo>
                  <a:lnTo>
                    <a:pt x="600348" y="1201684"/>
                  </a:lnTo>
                  <a:lnTo>
                    <a:pt x="603262" y="1186580"/>
                  </a:lnTo>
                  <a:lnTo>
                    <a:pt x="606705" y="1171477"/>
                  </a:lnTo>
                  <a:lnTo>
                    <a:pt x="610413" y="1156638"/>
                  </a:lnTo>
                  <a:lnTo>
                    <a:pt x="614386" y="1141799"/>
                  </a:lnTo>
                  <a:lnTo>
                    <a:pt x="618889" y="1127226"/>
                  </a:lnTo>
                  <a:lnTo>
                    <a:pt x="623922" y="1113182"/>
                  </a:lnTo>
                  <a:lnTo>
                    <a:pt x="629484" y="1098874"/>
                  </a:lnTo>
                  <a:lnTo>
                    <a:pt x="635047" y="1085095"/>
                  </a:lnTo>
                  <a:lnTo>
                    <a:pt x="641139" y="1071581"/>
                  </a:lnTo>
                  <a:lnTo>
                    <a:pt x="647761" y="1057803"/>
                  </a:lnTo>
                  <a:lnTo>
                    <a:pt x="654383" y="1044819"/>
                  </a:lnTo>
                  <a:lnTo>
                    <a:pt x="661534" y="1032100"/>
                  </a:lnTo>
                  <a:lnTo>
                    <a:pt x="669216" y="1019116"/>
                  </a:lnTo>
                  <a:lnTo>
                    <a:pt x="676897" y="1006663"/>
                  </a:lnTo>
                  <a:lnTo>
                    <a:pt x="685373" y="994739"/>
                  </a:lnTo>
                  <a:lnTo>
                    <a:pt x="693849" y="982550"/>
                  </a:lnTo>
                  <a:lnTo>
                    <a:pt x="702590" y="970891"/>
                  </a:lnTo>
                  <a:lnTo>
                    <a:pt x="711861" y="959497"/>
                  </a:lnTo>
                  <a:lnTo>
                    <a:pt x="721396" y="948368"/>
                  </a:lnTo>
                  <a:lnTo>
                    <a:pt x="730932" y="937504"/>
                  </a:lnTo>
                  <a:lnTo>
                    <a:pt x="741262" y="927435"/>
                  </a:lnTo>
                  <a:lnTo>
                    <a:pt x="751327" y="917101"/>
                  </a:lnTo>
                  <a:lnTo>
                    <a:pt x="762187" y="907297"/>
                  </a:lnTo>
                  <a:lnTo>
                    <a:pt x="773047" y="897758"/>
                  </a:lnTo>
                  <a:lnTo>
                    <a:pt x="783907" y="888484"/>
                  </a:lnTo>
                  <a:lnTo>
                    <a:pt x="795561" y="879475"/>
                  </a:lnTo>
                  <a:close/>
                  <a:moveTo>
                    <a:pt x="1959370" y="676275"/>
                  </a:moveTo>
                  <a:lnTo>
                    <a:pt x="1969946" y="684738"/>
                  </a:lnTo>
                  <a:lnTo>
                    <a:pt x="1979729" y="692937"/>
                  </a:lnTo>
                  <a:lnTo>
                    <a:pt x="1989776" y="701929"/>
                  </a:lnTo>
                  <a:lnTo>
                    <a:pt x="1999294" y="710922"/>
                  </a:lnTo>
                  <a:lnTo>
                    <a:pt x="2008812" y="720443"/>
                  </a:lnTo>
                  <a:lnTo>
                    <a:pt x="2017802" y="729964"/>
                  </a:lnTo>
                  <a:lnTo>
                    <a:pt x="2026527" y="739750"/>
                  </a:lnTo>
                  <a:lnTo>
                    <a:pt x="2035252" y="750064"/>
                  </a:lnTo>
                  <a:lnTo>
                    <a:pt x="2043184" y="760379"/>
                  </a:lnTo>
                  <a:lnTo>
                    <a:pt x="2051380" y="771222"/>
                  </a:lnTo>
                  <a:lnTo>
                    <a:pt x="2059047" y="782330"/>
                  </a:lnTo>
                  <a:lnTo>
                    <a:pt x="2066450" y="793439"/>
                  </a:lnTo>
                  <a:lnTo>
                    <a:pt x="2073589" y="804811"/>
                  </a:lnTo>
                  <a:lnTo>
                    <a:pt x="2080199" y="816448"/>
                  </a:lnTo>
                  <a:lnTo>
                    <a:pt x="2086809" y="828350"/>
                  </a:lnTo>
                  <a:lnTo>
                    <a:pt x="2093154" y="840516"/>
                  </a:lnTo>
                  <a:lnTo>
                    <a:pt x="2098707" y="852946"/>
                  </a:lnTo>
                  <a:lnTo>
                    <a:pt x="2104259" y="865112"/>
                  </a:lnTo>
                  <a:lnTo>
                    <a:pt x="2109547" y="877807"/>
                  </a:lnTo>
                  <a:lnTo>
                    <a:pt x="2114306" y="890766"/>
                  </a:lnTo>
                  <a:lnTo>
                    <a:pt x="2118801" y="903990"/>
                  </a:lnTo>
                  <a:lnTo>
                    <a:pt x="2123031" y="917214"/>
                  </a:lnTo>
                  <a:lnTo>
                    <a:pt x="2126733" y="930438"/>
                  </a:lnTo>
                  <a:lnTo>
                    <a:pt x="2130170" y="944191"/>
                  </a:lnTo>
                  <a:lnTo>
                    <a:pt x="2133078" y="957943"/>
                  </a:lnTo>
                  <a:lnTo>
                    <a:pt x="2135722" y="971696"/>
                  </a:lnTo>
                  <a:lnTo>
                    <a:pt x="2137837" y="985978"/>
                  </a:lnTo>
                  <a:lnTo>
                    <a:pt x="2139688" y="1000260"/>
                  </a:lnTo>
                  <a:lnTo>
                    <a:pt x="2141274" y="1014277"/>
                  </a:lnTo>
                  <a:lnTo>
                    <a:pt x="2142068" y="1028823"/>
                  </a:lnTo>
                  <a:lnTo>
                    <a:pt x="2143125" y="1043370"/>
                  </a:lnTo>
                  <a:lnTo>
                    <a:pt x="2143125" y="1058180"/>
                  </a:lnTo>
                  <a:lnTo>
                    <a:pt x="2143125" y="1066644"/>
                  </a:lnTo>
                  <a:lnTo>
                    <a:pt x="2142332" y="1075107"/>
                  </a:lnTo>
                  <a:lnTo>
                    <a:pt x="2141274" y="1083306"/>
                  </a:lnTo>
                  <a:lnTo>
                    <a:pt x="2139952" y="1091769"/>
                  </a:lnTo>
                  <a:lnTo>
                    <a:pt x="2138102" y="1099703"/>
                  </a:lnTo>
                  <a:lnTo>
                    <a:pt x="2135987" y="1107373"/>
                  </a:lnTo>
                  <a:lnTo>
                    <a:pt x="2133607" y="1115043"/>
                  </a:lnTo>
                  <a:lnTo>
                    <a:pt x="2130699" y="1122713"/>
                  </a:lnTo>
                  <a:lnTo>
                    <a:pt x="2127261" y="1130383"/>
                  </a:lnTo>
                  <a:lnTo>
                    <a:pt x="2124089" y="1137788"/>
                  </a:lnTo>
                  <a:lnTo>
                    <a:pt x="2119858" y="1144929"/>
                  </a:lnTo>
                  <a:lnTo>
                    <a:pt x="2115892" y="1152070"/>
                  </a:lnTo>
                  <a:lnTo>
                    <a:pt x="2111398" y="1159211"/>
                  </a:lnTo>
                  <a:lnTo>
                    <a:pt x="2106639" y="1165823"/>
                  </a:lnTo>
                  <a:lnTo>
                    <a:pt x="2101880" y="1172699"/>
                  </a:lnTo>
                  <a:lnTo>
                    <a:pt x="2096327" y="1179047"/>
                  </a:lnTo>
                  <a:lnTo>
                    <a:pt x="2090775" y="1185658"/>
                  </a:lnTo>
                  <a:lnTo>
                    <a:pt x="2084958" y="1191741"/>
                  </a:lnTo>
                  <a:lnTo>
                    <a:pt x="2078877" y="1197824"/>
                  </a:lnTo>
                  <a:lnTo>
                    <a:pt x="2072532" y="1204172"/>
                  </a:lnTo>
                  <a:lnTo>
                    <a:pt x="2066186" y="1209990"/>
                  </a:lnTo>
                  <a:lnTo>
                    <a:pt x="2059312" y="1215809"/>
                  </a:lnTo>
                  <a:lnTo>
                    <a:pt x="2052173" y="1221363"/>
                  </a:lnTo>
                  <a:lnTo>
                    <a:pt x="2045034" y="1226917"/>
                  </a:lnTo>
                  <a:lnTo>
                    <a:pt x="2037631" y="1232471"/>
                  </a:lnTo>
                  <a:lnTo>
                    <a:pt x="2029964" y="1237761"/>
                  </a:lnTo>
                  <a:lnTo>
                    <a:pt x="2022296" y="1242521"/>
                  </a:lnTo>
                  <a:lnTo>
                    <a:pt x="2014629" y="1247546"/>
                  </a:lnTo>
                  <a:lnTo>
                    <a:pt x="2006433" y="1252571"/>
                  </a:lnTo>
                  <a:lnTo>
                    <a:pt x="1998236" y="1257067"/>
                  </a:lnTo>
                  <a:lnTo>
                    <a:pt x="1981315" y="1266324"/>
                  </a:lnTo>
                  <a:lnTo>
                    <a:pt x="1964129" y="1274523"/>
                  </a:lnTo>
                  <a:lnTo>
                    <a:pt x="1946679" y="1282722"/>
                  </a:lnTo>
                  <a:lnTo>
                    <a:pt x="1928436" y="1290127"/>
                  </a:lnTo>
                  <a:lnTo>
                    <a:pt x="1910193" y="1296739"/>
                  </a:lnTo>
                  <a:lnTo>
                    <a:pt x="1891685" y="1303351"/>
                  </a:lnTo>
                  <a:lnTo>
                    <a:pt x="1873177" y="1308905"/>
                  </a:lnTo>
                  <a:lnTo>
                    <a:pt x="1854670" y="1314195"/>
                  </a:lnTo>
                  <a:lnTo>
                    <a:pt x="1836426" y="1318691"/>
                  </a:lnTo>
                  <a:lnTo>
                    <a:pt x="1817919" y="1322922"/>
                  </a:lnTo>
                  <a:lnTo>
                    <a:pt x="1799675" y="1326360"/>
                  </a:lnTo>
                  <a:lnTo>
                    <a:pt x="1781696" y="1329534"/>
                  </a:lnTo>
                  <a:lnTo>
                    <a:pt x="1764246" y="1331915"/>
                  </a:lnTo>
                  <a:lnTo>
                    <a:pt x="1747061" y="1333766"/>
                  </a:lnTo>
                  <a:lnTo>
                    <a:pt x="1730404" y="1335353"/>
                  </a:lnTo>
                  <a:lnTo>
                    <a:pt x="1714276" y="1336146"/>
                  </a:lnTo>
                  <a:lnTo>
                    <a:pt x="1698676" y="1336675"/>
                  </a:lnTo>
                  <a:lnTo>
                    <a:pt x="1687836" y="1336146"/>
                  </a:lnTo>
                  <a:lnTo>
                    <a:pt x="1676467" y="1335617"/>
                  </a:lnTo>
                  <a:lnTo>
                    <a:pt x="1664834" y="1335088"/>
                  </a:lnTo>
                  <a:lnTo>
                    <a:pt x="1652671" y="1333766"/>
                  </a:lnTo>
                  <a:lnTo>
                    <a:pt x="1653993" y="1324509"/>
                  </a:lnTo>
                  <a:lnTo>
                    <a:pt x="1654787" y="1314988"/>
                  </a:lnTo>
                  <a:lnTo>
                    <a:pt x="1655844" y="1305202"/>
                  </a:lnTo>
                  <a:lnTo>
                    <a:pt x="1655844" y="1295681"/>
                  </a:lnTo>
                  <a:lnTo>
                    <a:pt x="1655580" y="1275845"/>
                  </a:lnTo>
                  <a:lnTo>
                    <a:pt x="1654787" y="1256274"/>
                  </a:lnTo>
                  <a:lnTo>
                    <a:pt x="1653465" y="1236703"/>
                  </a:lnTo>
                  <a:lnTo>
                    <a:pt x="1651085" y="1217660"/>
                  </a:lnTo>
                  <a:lnTo>
                    <a:pt x="1648705" y="1198618"/>
                  </a:lnTo>
                  <a:lnTo>
                    <a:pt x="1645268" y="1179840"/>
                  </a:lnTo>
                  <a:lnTo>
                    <a:pt x="1641567" y="1161062"/>
                  </a:lnTo>
                  <a:lnTo>
                    <a:pt x="1637601" y="1142549"/>
                  </a:lnTo>
                  <a:lnTo>
                    <a:pt x="1632842" y="1124300"/>
                  </a:lnTo>
                  <a:lnTo>
                    <a:pt x="1627554" y="1106051"/>
                  </a:lnTo>
                  <a:lnTo>
                    <a:pt x="1621737" y="1088595"/>
                  </a:lnTo>
                  <a:lnTo>
                    <a:pt x="1615392" y="1070875"/>
                  </a:lnTo>
                  <a:lnTo>
                    <a:pt x="1608782" y="1053684"/>
                  </a:lnTo>
                  <a:lnTo>
                    <a:pt x="1601379" y="1036758"/>
                  </a:lnTo>
                  <a:lnTo>
                    <a:pt x="1593711" y="1019831"/>
                  </a:lnTo>
                  <a:lnTo>
                    <a:pt x="1585515" y="1003434"/>
                  </a:lnTo>
                  <a:lnTo>
                    <a:pt x="1576790" y="987565"/>
                  </a:lnTo>
                  <a:lnTo>
                    <a:pt x="1567800" y="971432"/>
                  </a:lnTo>
                  <a:lnTo>
                    <a:pt x="1558282" y="956092"/>
                  </a:lnTo>
                  <a:lnTo>
                    <a:pt x="1548235" y="940752"/>
                  </a:lnTo>
                  <a:lnTo>
                    <a:pt x="1537924" y="925942"/>
                  </a:lnTo>
                  <a:lnTo>
                    <a:pt x="1527084" y="911395"/>
                  </a:lnTo>
                  <a:lnTo>
                    <a:pt x="1515979" y="897114"/>
                  </a:lnTo>
                  <a:lnTo>
                    <a:pt x="1504345" y="883361"/>
                  </a:lnTo>
                  <a:lnTo>
                    <a:pt x="1492183" y="870137"/>
                  </a:lnTo>
                  <a:lnTo>
                    <a:pt x="1480021" y="856913"/>
                  </a:lnTo>
                  <a:lnTo>
                    <a:pt x="1467330" y="844218"/>
                  </a:lnTo>
                  <a:lnTo>
                    <a:pt x="1454375" y="832052"/>
                  </a:lnTo>
                  <a:lnTo>
                    <a:pt x="1440891" y="820151"/>
                  </a:lnTo>
                  <a:lnTo>
                    <a:pt x="1427406" y="808778"/>
                  </a:lnTo>
                  <a:lnTo>
                    <a:pt x="1413129" y="797670"/>
                  </a:lnTo>
                  <a:lnTo>
                    <a:pt x="1398587" y="787356"/>
                  </a:lnTo>
                  <a:lnTo>
                    <a:pt x="1407841" y="776776"/>
                  </a:lnTo>
                  <a:lnTo>
                    <a:pt x="1416831" y="765933"/>
                  </a:lnTo>
                  <a:lnTo>
                    <a:pt x="1425027" y="755089"/>
                  </a:lnTo>
                  <a:lnTo>
                    <a:pt x="1433487" y="744246"/>
                  </a:lnTo>
                  <a:lnTo>
                    <a:pt x="1441155" y="732344"/>
                  </a:lnTo>
                  <a:lnTo>
                    <a:pt x="1448558" y="720707"/>
                  </a:lnTo>
                  <a:lnTo>
                    <a:pt x="1455697" y="709070"/>
                  </a:lnTo>
                  <a:lnTo>
                    <a:pt x="1462307" y="696640"/>
                  </a:lnTo>
                  <a:lnTo>
                    <a:pt x="1698676" y="893147"/>
                  </a:lnTo>
                  <a:lnTo>
                    <a:pt x="1959370" y="676275"/>
                  </a:lnTo>
                  <a:close/>
                  <a:moveTo>
                    <a:pt x="183882" y="676275"/>
                  </a:moveTo>
                  <a:lnTo>
                    <a:pt x="445396" y="893147"/>
                  </a:lnTo>
                  <a:lnTo>
                    <a:pt x="682270" y="696640"/>
                  </a:lnTo>
                  <a:lnTo>
                    <a:pt x="688894" y="709070"/>
                  </a:lnTo>
                  <a:lnTo>
                    <a:pt x="696048" y="720707"/>
                  </a:lnTo>
                  <a:lnTo>
                    <a:pt x="703466" y="732344"/>
                  </a:lnTo>
                  <a:lnTo>
                    <a:pt x="711415" y="744246"/>
                  </a:lnTo>
                  <a:lnTo>
                    <a:pt x="719364" y="755089"/>
                  </a:lnTo>
                  <a:lnTo>
                    <a:pt x="728108" y="765933"/>
                  </a:lnTo>
                  <a:lnTo>
                    <a:pt x="736852" y="776776"/>
                  </a:lnTo>
                  <a:lnTo>
                    <a:pt x="746125" y="787356"/>
                  </a:lnTo>
                  <a:lnTo>
                    <a:pt x="731552" y="797670"/>
                  </a:lnTo>
                  <a:lnTo>
                    <a:pt x="717509" y="808778"/>
                  </a:lnTo>
                  <a:lnTo>
                    <a:pt x="703731" y="820151"/>
                  </a:lnTo>
                  <a:lnTo>
                    <a:pt x="690483" y="832052"/>
                  </a:lnTo>
                  <a:lnTo>
                    <a:pt x="677235" y="844218"/>
                  </a:lnTo>
                  <a:lnTo>
                    <a:pt x="664517" y="856913"/>
                  </a:lnTo>
                  <a:lnTo>
                    <a:pt x="652329" y="870137"/>
                  </a:lnTo>
                  <a:lnTo>
                    <a:pt x="640141" y="883361"/>
                  </a:lnTo>
                  <a:lnTo>
                    <a:pt x="628748" y="897114"/>
                  </a:lnTo>
                  <a:lnTo>
                    <a:pt x="617355" y="911395"/>
                  </a:lnTo>
                  <a:lnTo>
                    <a:pt x="606491" y="925942"/>
                  </a:lnTo>
                  <a:lnTo>
                    <a:pt x="596158" y="940752"/>
                  </a:lnTo>
                  <a:lnTo>
                    <a:pt x="586090" y="956092"/>
                  </a:lnTo>
                  <a:lnTo>
                    <a:pt x="576551" y="971432"/>
                  </a:lnTo>
                  <a:lnTo>
                    <a:pt x="567542" y="987565"/>
                  </a:lnTo>
                  <a:lnTo>
                    <a:pt x="559064" y="1003434"/>
                  </a:lnTo>
                  <a:lnTo>
                    <a:pt x="550585" y="1019831"/>
                  </a:lnTo>
                  <a:lnTo>
                    <a:pt x="542901" y="1036758"/>
                  </a:lnTo>
                  <a:lnTo>
                    <a:pt x="535482" y="1053684"/>
                  </a:lnTo>
                  <a:lnTo>
                    <a:pt x="528858" y="1070875"/>
                  </a:lnTo>
                  <a:lnTo>
                    <a:pt x="522499" y="1088595"/>
                  </a:lnTo>
                  <a:lnTo>
                    <a:pt x="516670" y="1106051"/>
                  </a:lnTo>
                  <a:lnTo>
                    <a:pt x="511371" y="1124300"/>
                  </a:lnTo>
                  <a:lnTo>
                    <a:pt x="506602" y="1142549"/>
                  </a:lnTo>
                  <a:lnTo>
                    <a:pt x="502627" y="1161062"/>
                  </a:lnTo>
                  <a:lnTo>
                    <a:pt x="498918" y="1179840"/>
                  </a:lnTo>
                  <a:lnTo>
                    <a:pt x="495473" y="1198618"/>
                  </a:lnTo>
                  <a:lnTo>
                    <a:pt x="492824" y="1217660"/>
                  </a:lnTo>
                  <a:lnTo>
                    <a:pt x="490704" y="1236703"/>
                  </a:lnTo>
                  <a:lnTo>
                    <a:pt x="489114" y="1256274"/>
                  </a:lnTo>
                  <a:lnTo>
                    <a:pt x="488585" y="1275845"/>
                  </a:lnTo>
                  <a:lnTo>
                    <a:pt x="488320" y="1295681"/>
                  </a:lnTo>
                  <a:lnTo>
                    <a:pt x="488585" y="1305202"/>
                  </a:lnTo>
                  <a:lnTo>
                    <a:pt x="489114" y="1314988"/>
                  </a:lnTo>
                  <a:lnTo>
                    <a:pt x="490174" y="1324509"/>
                  </a:lnTo>
                  <a:lnTo>
                    <a:pt x="491499" y="1333766"/>
                  </a:lnTo>
                  <a:lnTo>
                    <a:pt x="479311" y="1335088"/>
                  </a:lnTo>
                  <a:lnTo>
                    <a:pt x="467653" y="1335617"/>
                  </a:lnTo>
                  <a:lnTo>
                    <a:pt x="456260" y="1336146"/>
                  </a:lnTo>
                  <a:lnTo>
                    <a:pt x="445396" y="1336675"/>
                  </a:lnTo>
                  <a:lnTo>
                    <a:pt x="429764" y="1336146"/>
                  </a:lnTo>
                  <a:lnTo>
                    <a:pt x="413601" y="1335353"/>
                  </a:lnTo>
                  <a:lnTo>
                    <a:pt x="396909" y="1333766"/>
                  </a:lnTo>
                  <a:lnTo>
                    <a:pt x="379686" y="1331915"/>
                  </a:lnTo>
                  <a:lnTo>
                    <a:pt x="362199" y="1329534"/>
                  </a:lnTo>
                  <a:lnTo>
                    <a:pt x="344182" y="1326360"/>
                  </a:lnTo>
                  <a:lnTo>
                    <a:pt x="325900" y="1322922"/>
                  </a:lnTo>
                  <a:lnTo>
                    <a:pt x="307352" y="1318691"/>
                  </a:lnTo>
                  <a:lnTo>
                    <a:pt x="288805" y="1314195"/>
                  </a:lnTo>
                  <a:lnTo>
                    <a:pt x="270523" y="1308905"/>
                  </a:lnTo>
                  <a:lnTo>
                    <a:pt x="251976" y="1303351"/>
                  </a:lnTo>
                  <a:lnTo>
                    <a:pt x="233429" y="1296739"/>
                  </a:lnTo>
                  <a:lnTo>
                    <a:pt x="215147" y="1290127"/>
                  </a:lnTo>
                  <a:lnTo>
                    <a:pt x="196865" y="1282722"/>
                  </a:lnTo>
                  <a:lnTo>
                    <a:pt x="179377" y="1274523"/>
                  </a:lnTo>
                  <a:lnTo>
                    <a:pt x="162155" y="1266324"/>
                  </a:lnTo>
                  <a:lnTo>
                    <a:pt x="145197" y="1257067"/>
                  </a:lnTo>
                  <a:lnTo>
                    <a:pt x="136984" y="1252571"/>
                  </a:lnTo>
                  <a:lnTo>
                    <a:pt x="128770" y="1247546"/>
                  </a:lnTo>
                  <a:lnTo>
                    <a:pt x="121086" y="1242521"/>
                  </a:lnTo>
                  <a:lnTo>
                    <a:pt x="113402" y="1237761"/>
                  </a:lnTo>
                  <a:lnTo>
                    <a:pt x="105719" y="1232471"/>
                  </a:lnTo>
                  <a:lnTo>
                    <a:pt x="98300" y="1226917"/>
                  </a:lnTo>
                  <a:lnTo>
                    <a:pt x="91146" y="1221363"/>
                  </a:lnTo>
                  <a:lnTo>
                    <a:pt x="83992" y="1215809"/>
                  </a:lnTo>
                  <a:lnTo>
                    <a:pt x="77103" y="1209990"/>
                  </a:lnTo>
                  <a:lnTo>
                    <a:pt x="70744" y="1204172"/>
                  </a:lnTo>
                  <a:lnTo>
                    <a:pt x="64120" y="1197824"/>
                  </a:lnTo>
                  <a:lnTo>
                    <a:pt x="58291" y="1191741"/>
                  </a:lnTo>
                  <a:lnTo>
                    <a:pt x="52462" y="1185658"/>
                  </a:lnTo>
                  <a:lnTo>
                    <a:pt x="46898" y="1179047"/>
                  </a:lnTo>
                  <a:lnTo>
                    <a:pt x="41334" y="1172699"/>
                  </a:lnTo>
                  <a:lnTo>
                    <a:pt x="36564" y="1165823"/>
                  </a:lnTo>
                  <a:lnTo>
                    <a:pt x="31795" y="1159211"/>
                  </a:lnTo>
                  <a:lnTo>
                    <a:pt x="27291" y="1152070"/>
                  </a:lnTo>
                  <a:lnTo>
                    <a:pt x="23051" y="1144929"/>
                  </a:lnTo>
                  <a:lnTo>
                    <a:pt x="19077" y="1137788"/>
                  </a:lnTo>
                  <a:lnTo>
                    <a:pt x="15897" y="1130383"/>
                  </a:lnTo>
                  <a:lnTo>
                    <a:pt x="12453" y="1122713"/>
                  </a:lnTo>
                  <a:lnTo>
                    <a:pt x="9538" y="1115043"/>
                  </a:lnTo>
                  <a:lnTo>
                    <a:pt x="7154" y="1107373"/>
                  </a:lnTo>
                  <a:lnTo>
                    <a:pt x="5034" y="1099703"/>
                  </a:lnTo>
                  <a:lnTo>
                    <a:pt x="3179" y="1091769"/>
                  </a:lnTo>
                  <a:lnTo>
                    <a:pt x="1855" y="1083306"/>
                  </a:lnTo>
                  <a:lnTo>
                    <a:pt x="530" y="1075107"/>
                  </a:lnTo>
                  <a:lnTo>
                    <a:pt x="265" y="1066644"/>
                  </a:lnTo>
                  <a:lnTo>
                    <a:pt x="0" y="1058180"/>
                  </a:lnTo>
                  <a:lnTo>
                    <a:pt x="265" y="1043370"/>
                  </a:lnTo>
                  <a:lnTo>
                    <a:pt x="1060" y="1028823"/>
                  </a:lnTo>
                  <a:lnTo>
                    <a:pt x="1855" y="1014277"/>
                  </a:lnTo>
                  <a:lnTo>
                    <a:pt x="3444" y="1000260"/>
                  </a:lnTo>
                  <a:lnTo>
                    <a:pt x="5299" y="985978"/>
                  </a:lnTo>
                  <a:lnTo>
                    <a:pt x="7419" y="971696"/>
                  </a:lnTo>
                  <a:lnTo>
                    <a:pt x="10333" y="957943"/>
                  </a:lnTo>
                  <a:lnTo>
                    <a:pt x="12983" y="944191"/>
                  </a:lnTo>
                  <a:lnTo>
                    <a:pt x="16427" y="930438"/>
                  </a:lnTo>
                  <a:lnTo>
                    <a:pt x="20137" y="917214"/>
                  </a:lnTo>
                  <a:lnTo>
                    <a:pt x="24376" y="903990"/>
                  </a:lnTo>
                  <a:lnTo>
                    <a:pt x="28615" y="890766"/>
                  </a:lnTo>
                  <a:lnTo>
                    <a:pt x="33650" y="877807"/>
                  </a:lnTo>
                  <a:lnTo>
                    <a:pt x="38949" y="865112"/>
                  </a:lnTo>
                  <a:lnTo>
                    <a:pt x="44513" y="852946"/>
                  </a:lnTo>
                  <a:lnTo>
                    <a:pt x="50342" y="840516"/>
                  </a:lnTo>
                  <a:lnTo>
                    <a:pt x="56436" y="828350"/>
                  </a:lnTo>
                  <a:lnTo>
                    <a:pt x="63060" y="816448"/>
                  </a:lnTo>
                  <a:lnTo>
                    <a:pt x="69684" y="804811"/>
                  </a:lnTo>
                  <a:lnTo>
                    <a:pt x="76838" y="793439"/>
                  </a:lnTo>
                  <a:lnTo>
                    <a:pt x="84257" y="782330"/>
                  </a:lnTo>
                  <a:lnTo>
                    <a:pt x="91941" y="771222"/>
                  </a:lnTo>
                  <a:lnTo>
                    <a:pt x="100154" y="760379"/>
                  </a:lnTo>
                  <a:lnTo>
                    <a:pt x="108368" y="750064"/>
                  </a:lnTo>
                  <a:lnTo>
                    <a:pt x="116582" y="739750"/>
                  </a:lnTo>
                  <a:lnTo>
                    <a:pt x="125591" y="729964"/>
                  </a:lnTo>
                  <a:lnTo>
                    <a:pt x="134864" y="720443"/>
                  </a:lnTo>
                  <a:lnTo>
                    <a:pt x="144138" y="710922"/>
                  </a:lnTo>
                  <a:lnTo>
                    <a:pt x="153676" y="701929"/>
                  </a:lnTo>
                  <a:lnTo>
                    <a:pt x="163745" y="692937"/>
                  </a:lnTo>
                  <a:lnTo>
                    <a:pt x="173813" y="684738"/>
                  </a:lnTo>
                  <a:lnTo>
                    <a:pt x="183882" y="676275"/>
                  </a:lnTo>
                  <a:close/>
                  <a:moveTo>
                    <a:pt x="1063618" y="153988"/>
                  </a:moveTo>
                  <a:lnTo>
                    <a:pt x="1072091" y="153988"/>
                  </a:lnTo>
                  <a:lnTo>
                    <a:pt x="1080830" y="153988"/>
                  </a:lnTo>
                  <a:lnTo>
                    <a:pt x="1089568" y="154253"/>
                  </a:lnTo>
                  <a:lnTo>
                    <a:pt x="1098041" y="155048"/>
                  </a:lnTo>
                  <a:lnTo>
                    <a:pt x="1106779" y="155577"/>
                  </a:lnTo>
                  <a:lnTo>
                    <a:pt x="1114988" y="156902"/>
                  </a:lnTo>
                  <a:lnTo>
                    <a:pt x="1123726" y="157697"/>
                  </a:lnTo>
                  <a:lnTo>
                    <a:pt x="1131934" y="159286"/>
                  </a:lnTo>
                  <a:lnTo>
                    <a:pt x="1140143" y="160875"/>
                  </a:lnTo>
                  <a:lnTo>
                    <a:pt x="1148351" y="162730"/>
                  </a:lnTo>
                  <a:lnTo>
                    <a:pt x="1156295" y="164584"/>
                  </a:lnTo>
                  <a:lnTo>
                    <a:pt x="1164504" y="166703"/>
                  </a:lnTo>
                  <a:lnTo>
                    <a:pt x="1172447" y="169087"/>
                  </a:lnTo>
                  <a:lnTo>
                    <a:pt x="1180391" y="171471"/>
                  </a:lnTo>
                  <a:lnTo>
                    <a:pt x="1188070" y="174385"/>
                  </a:lnTo>
                  <a:lnTo>
                    <a:pt x="1196014" y="177564"/>
                  </a:lnTo>
                  <a:lnTo>
                    <a:pt x="1203693" y="180478"/>
                  </a:lnTo>
                  <a:lnTo>
                    <a:pt x="1211107" y="183656"/>
                  </a:lnTo>
                  <a:lnTo>
                    <a:pt x="1218521" y="187365"/>
                  </a:lnTo>
                  <a:lnTo>
                    <a:pt x="1225935" y="190808"/>
                  </a:lnTo>
                  <a:lnTo>
                    <a:pt x="1232820" y="194782"/>
                  </a:lnTo>
                  <a:lnTo>
                    <a:pt x="1239969" y="198755"/>
                  </a:lnTo>
                  <a:lnTo>
                    <a:pt x="1247118" y="202729"/>
                  </a:lnTo>
                  <a:lnTo>
                    <a:pt x="1254003" y="206967"/>
                  </a:lnTo>
                  <a:lnTo>
                    <a:pt x="1260623" y="211470"/>
                  </a:lnTo>
                  <a:lnTo>
                    <a:pt x="1267507" y="215974"/>
                  </a:lnTo>
                  <a:lnTo>
                    <a:pt x="1273862" y="221007"/>
                  </a:lnTo>
                  <a:lnTo>
                    <a:pt x="1280482" y="226040"/>
                  </a:lnTo>
                  <a:lnTo>
                    <a:pt x="1286837" y="230808"/>
                  </a:lnTo>
                  <a:lnTo>
                    <a:pt x="1293192" y="236106"/>
                  </a:lnTo>
                  <a:lnTo>
                    <a:pt x="1299017" y="241668"/>
                  </a:lnTo>
                  <a:lnTo>
                    <a:pt x="1305108" y="247231"/>
                  </a:lnTo>
                  <a:lnTo>
                    <a:pt x="1310668" y="252794"/>
                  </a:lnTo>
                  <a:lnTo>
                    <a:pt x="1316494" y="258622"/>
                  </a:lnTo>
                  <a:lnTo>
                    <a:pt x="1321790" y="264449"/>
                  </a:lnTo>
                  <a:lnTo>
                    <a:pt x="1327350" y="270277"/>
                  </a:lnTo>
                  <a:lnTo>
                    <a:pt x="1332646" y="276634"/>
                  </a:lnTo>
                  <a:lnTo>
                    <a:pt x="1337412" y="282992"/>
                  </a:lnTo>
                  <a:lnTo>
                    <a:pt x="1342443" y="289349"/>
                  </a:lnTo>
                  <a:lnTo>
                    <a:pt x="1347474" y="295972"/>
                  </a:lnTo>
                  <a:lnTo>
                    <a:pt x="1351976" y="302859"/>
                  </a:lnTo>
                  <a:lnTo>
                    <a:pt x="1356212" y="309482"/>
                  </a:lnTo>
                  <a:lnTo>
                    <a:pt x="1360714" y="316369"/>
                  </a:lnTo>
                  <a:lnTo>
                    <a:pt x="1364951" y="323521"/>
                  </a:lnTo>
                  <a:lnTo>
                    <a:pt x="1368922" y="330408"/>
                  </a:lnTo>
                  <a:lnTo>
                    <a:pt x="1372629" y="337560"/>
                  </a:lnTo>
                  <a:lnTo>
                    <a:pt x="1376337" y="344977"/>
                  </a:lnTo>
                  <a:lnTo>
                    <a:pt x="1379779" y="352395"/>
                  </a:lnTo>
                  <a:lnTo>
                    <a:pt x="1383221" y="359812"/>
                  </a:lnTo>
                  <a:lnTo>
                    <a:pt x="1386134" y="367494"/>
                  </a:lnTo>
                  <a:lnTo>
                    <a:pt x="1389047" y="375176"/>
                  </a:lnTo>
                  <a:lnTo>
                    <a:pt x="1391694" y="382857"/>
                  </a:lnTo>
                  <a:lnTo>
                    <a:pt x="1394342" y="391069"/>
                  </a:lnTo>
                  <a:lnTo>
                    <a:pt x="1396725" y="398751"/>
                  </a:lnTo>
                  <a:lnTo>
                    <a:pt x="1398844" y="406963"/>
                  </a:lnTo>
                  <a:lnTo>
                    <a:pt x="1400962" y="415175"/>
                  </a:lnTo>
                  <a:lnTo>
                    <a:pt x="1402551" y="423122"/>
                  </a:lnTo>
                  <a:lnTo>
                    <a:pt x="1404404" y="431333"/>
                  </a:lnTo>
                  <a:lnTo>
                    <a:pt x="1405728" y="439810"/>
                  </a:lnTo>
                  <a:lnTo>
                    <a:pt x="1406788" y="448022"/>
                  </a:lnTo>
                  <a:lnTo>
                    <a:pt x="1407847" y="456763"/>
                  </a:lnTo>
                  <a:lnTo>
                    <a:pt x="1408376" y="465240"/>
                  </a:lnTo>
                  <a:lnTo>
                    <a:pt x="1409171" y="473717"/>
                  </a:lnTo>
                  <a:lnTo>
                    <a:pt x="1409435" y="482458"/>
                  </a:lnTo>
                  <a:lnTo>
                    <a:pt x="1409700" y="491200"/>
                  </a:lnTo>
                  <a:lnTo>
                    <a:pt x="1409435" y="499941"/>
                  </a:lnTo>
                  <a:lnTo>
                    <a:pt x="1409171" y="508683"/>
                  </a:lnTo>
                  <a:lnTo>
                    <a:pt x="1408376" y="517159"/>
                  </a:lnTo>
                  <a:lnTo>
                    <a:pt x="1407847" y="525636"/>
                  </a:lnTo>
                  <a:lnTo>
                    <a:pt x="1406788" y="534113"/>
                  </a:lnTo>
                  <a:lnTo>
                    <a:pt x="1405728" y="542589"/>
                  </a:lnTo>
                  <a:lnTo>
                    <a:pt x="1404404" y="550801"/>
                  </a:lnTo>
                  <a:lnTo>
                    <a:pt x="1402551" y="559278"/>
                  </a:lnTo>
                  <a:lnTo>
                    <a:pt x="1400962" y="567489"/>
                  </a:lnTo>
                  <a:lnTo>
                    <a:pt x="1398844" y="575436"/>
                  </a:lnTo>
                  <a:lnTo>
                    <a:pt x="1396725" y="583648"/>
                  </a:lnTo>
                  <a:lnTo>
                    <a:pt x="1394342" y="591595"/>
                  </a:lnTo>
                  <a:lnTo>
                    <a:pt x="1391694" y="599277"/>
                  </a:lnTo>
                  <a:lnTo>
                    <a:pt x="1389047" y="607224"/>
                  </a:lnTo>
                  <a:lnTo>
                    <a:pt x="1386134" y="614641"/>
                  </a:lnTo>
                  <a:lnTo>
                    <a:pt x="1383221" y="622323"/>
                  </a:lnTo>
                  <a:lnTo>
                    <a:pt x="1379779" y="630270"/>
                  </a:lnTo>
                  <a:lnTo>
                    <a:pt x="1376337" y="637422"/>
                  </a:lnTo>
                  <a:lnTo>
                    <a:pt x="1372629" y="644574"/>
                  </a:lnTo>
                  <a:lnTo>
                    <a:pt x="1368922" y="651991"/>
                  </a:lnTo>
                  <a:lnTo>
                    <a:pt x="1364951" y="659143"/>
                  </a:lnTo>
                  <a:lnTo>
                    <a:pt x="1360714" y="666295"/>
                  </a:lnTo>
                  <a:lnTo>
                    <a:pt x="1356212" y="672918"/>
                  </a:lnTo>
                  <a:lnTo>
                    <a:pt x="1351976" y="679805"/>
                  </a:lnTo>
                  <a:lnTo>
                    <a:pt x="1347474" y="686427"/>
                  </a:lnTo>
                  <a:lnTo>
                    <a:pt x="1342443" y="693050"/>
                  </a:lnTo>
                  <a:lnTo>
                    <a:pt x="1337412" y="699672"/>
                  </a:lnTo>
                  <a:lnTo>
                    <a:pt x="1332646" y="705765"/>
                  </a:lnTo>
                  <a:lnTo>
                    <a:pt x="1327350" y="711857"/>
                  </a:lnTo>
                  <a:lnTo>
                    <a:pt x="1321790" y="718215"/>
                  </a:lnTo>
                  <a:lnTo>
                    <a:pt x="1316494" y="724043"/>
                  </a:lnTo>
                  <a:lnTo>
                    <a:pt x="1310668" y="729870"/>
                  </a:lnTo>
                  <a:lnTo>
                    <a:pt x="1305108" y="735433"/>
                  </a:lnTo>
                  <a:lnTo>
                    <a:pt x="1299017" y="740996"/>
                  </a:lnTo>
                  <a:lnTo>
                    <a:pt x="1293192" y="746294"/>
                  </a:lnTo>
                  <a:lnTo>
                    <a:pt x="1286837" y="751327"/>
                  </a:lnTo>
                  <a:lnTo>
                    <a:pt x="1280482" y="756625"/>
                  </a:lnTo>
                  <a:lnTo>
                    <a:pt x="1273862" y="761658"/>
                  </a:lnTo>
                  <a:lnTo>
                    <a:pt x="1267507" y="766161"/>
                  </a:lnTo>
                  <a:lnTo>
                    <a:pt x="1260623" y="770929"/>
                  </a:lnTo>
                  <a:lnTo>
                    <a:pt x="1254003" y="775432"/>
                  </a:lnTo>
                  <a:lnTo>
                    <a:pt x="1247118" y="779670"/>
                  </a:lnTo>
                  <a:lnTo>
                    <a:pt x="1239969" y="783909"/>
                  </a:lnTo>
                  <a:lnTo>
                    <a:pt x="1232820" y="787882"/>
                  </a:lnTo>
                  <a:lnTo>
                    <a:pt x="1225935" y="791591"/>
                  </a:lnTo>
                  <a:lnTo>
                    <a:pt x="1218521" y="795299"/>
                  </a:lnTo>
                  <a:lnTo>
                    <a:pt x="1211107" y="798743"/>
                  </a:lnTo>
                  <a:lnTo>
                    <a:pt x="1203693" y="801922"/>
                  </a:lnTo>
                  <a:lnTo>
                    <a:pt x="1196014" y="805100"/>
                  </a:lnTo>
                  <a:lnTo>
                    <a:pt x="1188070" y="807749"/>
                  </a:lnTo>
                  <a:lnTo>
                    <a:pt x="1180391" y="810663"/>
                  </a:lnTo>
                  <a:lnTo>
                    <a:pt x="1172447" y="813312"/>
                  </a:lnTo>
                  <a:lnTo>
                    <a:pt x="1164504" y="815696"/>
                  </a:lnTo>
                  <a:lnTo>
                    <a:pt x="1156295" y="817815"/>
                  </a:lnTo>
                  <a:lnTo>
                    <a:pt x="1148351" y="819935"/>
                  </a:lnTo>
                  <a:lnTo>
                    <a:pt x="1140143" y="821789"/>
                  </a:lnTo>
                  <a:lnTo>
                    <a:pt x="1131934" y="823378"/>
                  </a:lnTo>
                  <a:lnTo>
                    <a:pt x="1123726" y="824438"/>
                  </a:lnTo>
                  <a:lnTo>
                    <a:pt x="1114988" y="825762"/>
                  </a:lnTo>
                  <a:lnTo>
                    <a:pt x="1106779" y="826822"/>
                  </a:lnTo>
                  <a:lnTo>
                    <a:pt x="1098041" y="827617"/>
                  </a:lnTo>
                  <a:lnTo>
                    <a:pt x="1089568" y="827881"/>
                  </a:lnTo>
                  <a:lnTo>
                    <a:pt x="1080830" y="828146"/>
                  </a:lnTo>
                  <a:lnTo>
                    <a:pt x="1072091" y="828676"/>
                  </a:lnTo>
                  <a:lnTo>
                    <a:pt x="1063618" y="828146"/>
                  </a:lnTo>
                  <a:lnTo>
                    <a:pt x="1054880" y="827881"/>
                  </a:lnTo>
                  <a:lnTo>
                    <a:pt x="1046407" y="827617"/>
                  </a:lnTo>
                  <a:lnTo>
                    <a:pt x="1037669" y="826822"/>
                  </a:lnTo>
                  <a:lnTo>
                    <a:pt x="1029460" y="825762"/>
                  </a:lnTo>
                  <a:lnTo>
                    <a:pt x="1020987" y="824438"/>
                  </a:lnTo>
                  <a:lnTo>
                    <a:pt x="1012778" y="823378"/>
                  </a:lnTo>
                  <a:lnTo>
                    <a:pt x="1004305" y="821789"/>
                  </a:lnTo>
                  <a:lnTo>
                    <a:pt x="996096" y="819935"/>
                  </a:lnTo>
                  <a:lnTo>
                    <a:pt x="987888" y="817815"/>
                  </a:lnTo>
                  <a:lnTo>
                    <a:pt x="979944" y="815696"/>
                  </a:lnTo>
                  <a:lnTo>
                    <a:pt x="972000" y="813312"/>
                  </a:lnTo>
                  <a:lnTo>
                    <a:pt x="964321" y="810663"/>
                  </a:lnTo>
                  <a:lnTo>
                    <a:pt x="956113" y="807749"/>
                  </a:lnTo>
                  <a:lnTo>
                    <a:pt x="948434" y="805100"/>
                  </a:lnTo>
                  <a:lnTo>
                    <a:pt x="941020" y="801922"/>
                  </a:lnTo>
                  <a:lnTo>
                    <a:pt x="933341" y="798743"/>
                  </a:lnTo>
                  <a:lnTo>
                    <a:pt x="925927" y="795299"/>
                  </a:lnTo>
                  <a:lnTo>
                    <a:pt x="918513" y="791591"/>
                  </a:lnTo>
                  <a:lnTo>
                    <a:pt x="911628" y="787882"/>
                  </a:lnTo>
                  <a:lnTo>
                    <a:pt x="904479" y="783909"/>
                  </a:lnTo>
                  <a:lnTo>
                    <a:pt x="897329" y="779670"/>
                  </a:lnTo>
                  <a:lnTo>
                    <a:pt x="890445" y="775432"/>
                  </a:lnTo>
                  <a:lnTo>
                    <a:pt x="883825" y="770929"/>
                  </a:lnTo>
                  <a:lnTo>
                    <a:pt x="876940" y="766161"/>
                  </a:lnTo>
                  <a:lnTo>
                    <a:pt x="870585" y="761658"/>
                  </a:lnTo>
                  <a:lnTo>
                    <a:pt x="863965" y="756625"/>
                  </a:lnTo>
                  <a:lnTo>
                    <a:pt x="857875" y="751327"/>
                  </a:lnTo>
                  <a:lnTo>
                    <a:pt x="851785" y="746294"/>
                  </a:lnTo>
                  <a:lnTo>
                    <a:pt x="845430" y="740996"/>
                  </a:lnTo>
                  <a:lnTo>
                    <a:pt x="839605" y="735433"/>
                  </a:lnTo>
                  <a:lnTo>
                    <a:pt x="833779" y="729870"/>
                  </a:lnTo>
                  <a:lnTo>
                    <a:pt x="828219" y="724043"/>
                  </a:lnTo>
                  <a:lnTo>
                    <a:pt x="822658" y="718215"/>
                  </a:lnTo>
                  <a:lnTo>
                    <a:pt x="817097" y="711857"/>
                  </a:lnTo>
                  <a:lnTo>
                    <a:pt x="812066" y="705765"/>
                  </a:lnTo>
                  <a:lnTo>
                    <a:pt x="807035" y="699672"/>
                  </a:lnTo>
                  <a:lnTo>
                    <a:pt x="802004" y="693050"/>
                  </a:lnTo>
                  <a:lnTo>
                    <a:pt x="797503" y="686427"/>
                  </a:lnTo>
                  <a:lnTo>
                    <a:pt x="792737" y="679805"/>
                  </a:lnTo>
                  <a:lnTo>
                    <a:pt x="788235" y="672918"/>
                  </a:lnTo>
                  <a:lnTo>
                    <a:pt x="783734" y="666295"/>
                  </a:lnTo>
                  <a:lnTo>
                    <a:pt x="779762" y="659143"/>
                  </a:lnTo>
                  <a:lnTo>
                    <a:pt x="775790" y="651991"/>
                  </a:lnTo>
                  <a:lnTo>
                    <a:pt x="771818" y="644574"/>
                  </a:lnTo>
                  <a:lnTo>
                    <a:pt x="768376" y="637422"/>
                  </a:lnTo>
                  <a:lnTo>
                    <a:pt x="764669" y="630270"/>
                  </a:lnTo>
                  <a:lnTo>
                    <a:pt x="761491" y="622323"/>
                  </a:lnTo>
                  <a:lnTo>
                    <a:pt x="758579" y="614641"/>
                  </a:lnTo>
                  <a:lnTo>
                    <a:pt x="755401" y="607224"/>
                  </a:lnTo>
                  <a:lnTo>
                    <a:pt x="752753" y="599277"/>
                  </a:lnTo>
                  <a:lnTo>
                    <a:pt x="750105" y="591595"/>
                  </a:lnTo>
                  <a:lnTo>
                    <a:pt x="747722" y="583648"/>
                  </a:lnTo>
                  <a:lnTo>
                    <a:pt x="745604" y="575436"/>
                  </a:lnTo>
                  <a:lnTo>
                    <a:pt x="743750" y="567489"/>
                  </a:lnTo>
                  <a:lnTo>
                    <a:pt x="741897" y="559278"/>
                  </a:lnTo>
                  <a:lnTo>
                    <a:pt x="740308" y="550801"/>
                  </a:lnTo>
                  <a:lnTo>
                    <a:pt x="738719" y="542589"/>
                  </a:lnTo>
                  <a:lnTo>
                    <a:pt x="737925" y="534113"/>
                  </a:lnTo>
                  <a:lnTo>
                    <a:pt x="736601" y="525636"/>
                  </a:lnTo>
                  <a:lnTo>
                    <a:pt x="736071" y="517159"/>
                  </a:lnTo>
                  <a:lnTo>
                    <a:pt x="735277" y="508683"/>
                  </a:lnTo>
                  <a:lnTo>
                    <a:pt x="735012" y="499941"/>
                  </a:lnTo>
                  <a:lnTo>
                    <a:pt x="735012" y="491200"/>
                  </a:lnTo>
                  <a:lnTo>
                    <a:pt x="735012" y="482458"/>
                  </a:lnTo>
                  <a:lnTo>
                    <a:pt x="735277" y="473717"/>
                  </a:lnTo>
                  <a:lnTo>
                    <a:pt x="736071" y="465240"/>
                  </a:lnTo>
                  <a:lnTo>
                    <a:pt x="736601" y="456763"/>
                  </a:lnTo>
                  <a:lnTo>
                    <a:pt x="737925" y="448022"/>
                  </a:lnTo>
                  <a:lnTo>
                    <a:pt x="738719" y="439810"/>
                  </a:lnTo>
                  <a:lnTo>
                    <a:pt x="740308" y="431333"/>
                  </a:lnTo>
                  <a:lnTo>
                    <a:pt x="741897" y="423122"/>
                  </a:lnTo>
                  <a:lnTo>
                    <a:pt x="743750" y="415175"/>
                  </a:lnTo>
                  <a:lnTo>
                    <a:pt x="745604" y="406963"/>
                  </a:lnTo>
                  <a:lnTo>
                    <a:pt x="747722" y="398751"/>
                  </a:lnTo>
                  <a:lnTo>
                    <a:pt x="750105" y="391069"/>
                  </a:lnTo>
                  <a:lnTo>
                    <a:pt x="752753" y="382857"/>
                  </a:lnTo>
                  <a:lnTo>
                    <a:pt x="755401" y="375176"/>
                  </a:lnTo>
                  <a:lnTo>
                    <a:pt x="758579" y="367494"/>
                  </a:lnTo>
                  <a:lnTo>
                    <a:pt x="761491" y="359812"/>
                  </a:lnTo>
                  <a:lnTo>
                    <a:pt x="764669" y="352395"/>
                  </a:lnTo>
                  <a:lnTo>
                    <a:pt x="768376" y="344977"/>
                  </a:lnTo>
                  <a:lnTo>
                    <a:pt x="771818" y="337560"/>
                  </a:lnTo>
                  <a:lnTo>
                    <a:pt x="775790" y="330408"/>
                  </a:lnTo>
                  <a:lnTo>
                    <a:pt x="779762" y="323521"/>
                  </a:lnTo>
                  <a:lnTo>
                    <a:pt x="783734" y="316369"/>
                  </a:lnTo>
                  <a:lnTo>
                    <a:pt x="788235" y="309482"/>
                  </a:lnTo>
                  <a:lnTo>
                    <a:pt x="792737" y="302859"/>
                  </a:lnTo>
                  <a:lnTo>
                    <a:pt x="797503" y="295972"/>
                  </a:lnTo>
                  <a:lnTo>
                    <a:pt x="802004" y="289349"/>
                  </a:lnTo>
                  <a:lnTo>
                    <a:pt x="807035" y="282992"/>
                  </a:lnTo>
                  <a:lnTo>
                    <a:pt x="812066" y="276634"/>
                  </a:lnTo>
                  <a:lnTo>
                    <a:pt x="817097" y="270277"/>
                  </a:lnTo>
                  <a:lnTo>
                    <a:pt x="822658" y="264449"/>
                  </a:lnTo>
                  <a:lnTo>
                    <a:pt x="828219" y="258622"/>
                  </a:lnTo>
                  <a:lnTo>
                    <a:pt x="833779" y="252794"/>
                  </a:lnTo>
                  <a:lnTo>
                    <a:pt x="839605" y="247231"/>
                  </a:lnTo>
                  <a:lnTo>
                    <a:pt x="845430" y="241668"/>
                  </a:lnTo>
                  <a:lnTo>
                    <a:pt x="851785" y="236106"/>
                  </a:lnTo>
                  <a:lnTo>
                    <a:pt x="857875" y="230808"/>
                  </a:lnTo>
                  <a:lnTo>
                    <a:pt x="863965" y="226040"/>
                  </a:lnTo>
                  <a:lnTo>
                    <a:pt x="870585" y="221007"/>
                  </a:lnTo>
                  <a:lnTo>
                    <a:pt x="876940" y="215974"/>
                  </a:lnTo>
                  <a:lnTo>
                    <a:pt x="883825" y="211470"/>
                  </a:lnTo>
                  <a:lnTo>
                    <a:pt x="890445" y="206967"/>
                  </a:lnTo>
                  <a:lnTo>
                    <a:pt x="897329" y="202729"/>
                  </a:lnTo>
                  <a:lnTo>
                    <a:pt x="904479" y="198755"/>
                  </a:lnTo>
                  <a:lnTo>
                    <a:pt x="911628" y="194782"/>
                  </a:lnTo>
                  <a:lnTo>
                    <a:pt x="918513" y="190808"/>
                  </a:lnTo>
                  <a:lnTo>
                    <a:pt x="925927" y="187365"/>
                  </a:lnTo>
                  <a:lnTo>
                    <a:pt x="933341" y="183656"/>
                  </a:lnTo>
                  <a:lnTo>
                    <a:pt x="941020" y="180478"/>
                  </a:lnTo>
                  <a:lnTo>
                    <a:pt x="948434" y="177564"/>
                  </a:lnTo>
                  <a:lnTo>
                    <a:pt x="956113" y="174385"/>
                  </a:lnTo>
                  <a:lnTo>
                    <a:pt x="964321" y="171471"/>
                  </a:lnTo>
                  <a:lnTo>
                    <a:pt x="972000" y="169087"/>
                  </a:lnTo>
                  <a:lnTo>
                    <a:pt x="979944" y="166703"/>
                  </a:lnTo>
                  <a:lnTo>
                    <a:pt x="987888" y="164584"/>
                  </a:lnTo>
                  <a:lnTo>
                    <a:pt x="996096" y="162730"/>
                  </a:lnTo>
                  <a:lnTo>
                    <a:pt x="1004305" y="160875"/>
                  </a:lnTo>
                  <a:lnTo>
                    <a:pt x="1012778" y="159286"/>
                  </a:lnTo>
                  <a:lnTo>
                    <a:pt x="1020987" y="157697"/>
                  </a:lnTo>
                  <a:lnTo>
                    <a:pt x="1029460" y="156902"/>
                  </a:lnTo>
                  <a:lnTo>
                    <a:pt x="1037669" y="155577"/>
                  </a:lnTo>
                  <a:lnTo>
                    <a:pt x="1046407" y="155048"/>
                  </a:lnTo>
                  <a:lnTo>
                    <a:pt x="1054880" y="154253"/>
                  </a:lnTo>
                  <a:lnTo>
                    <a:pt x="1063618" y="153988"/>
                  </a:lnTo>
                  <a:close/>
                  <a:moveTo>
                    <a:pt x="1699027" y="0"/>
                  </a:moveTo>
                  <a:lnTo>
                    <a:pt x="1706961" y="265"/>
                  </a:lnTo>
                  <a:lnTo>
                    <a:pt x="1714895" y="794"/>
                  </a:lnTo>
                  <a:lnTo>
                    <a:pt x="1723093" y="1059"/>
                  </a:lnTo>
                  <a:lnTo>
                    <a:pt x="1731027" y="1853"/>
                  </a:lnTo>
                  <a:lnTo>
                    <a:pt x="1738697" y="2912"/>
                  </a:lnTo>
                  <a:lnTo>
                    <a:pt x="1746631" y="3706"/>
                  </a:lnTo>
                  <a:lnTo>
                    <a:pt x="1754565" y="5029"/>
                  </a:lnTo>
                  <a:lnTo>
                    <a:pt x="1762235" y="6617"/>
                  </a:lnTo>
                  <a:lnTo>
                    <a:pt x="1769640" y="8206"/>
                  </a:lnTo>
                  <a:lnTo>
                    <a:pt x="1777309" y="10058"/>
                  </a:lnTo>
                  <a:lnTo>
                    <a:pt x="1784714" y="12176"/>
                  </a:lnTo>
                  <a:lnTo>
                    <a:pt x="1792119" y="14294"/>
                  </a:lnTo>
                  <a:lnTo>
                    <a:pt x="1798996" y="16676"/>
                  </a:lnTo>
                  <a:lnTo>
                    <a:pt x="1806401" y="19323"/>
                  </a:lnTo>
                  <a:lnTo>
                    <a:pt x="1813541" y="21970"/>
                  </a:lnTo>
                  <a:lnTo>
                    <a:pt x="1820682" y="24881"/>
                  </a:lnTo>
                  <a:lnTo>
                    <a:pt x="1827823" y="27793"/>
                  </a:lnTo>
                  <a:lnTo>
                    <a:pt x="1834434" y="30969"/>
                  </a:lnTo>
                  <a:lnTo>
                    <a:pt x="1848187" y="38116"/>
                  </a:lnTo>
                  <a:lnTo>
                    <a:pt x="1861145" y="45528"/>
                  </a:lnTo>
                  <a:lnTo>
                    <a:pt x="1873575" y="53468"/>
                  </a:lnTo>
                  <a:lnTo>
                    <a:pt x="1886005" y="62468"/>
                  </a:lnTo>
                  <a:lnTo>
                    <a:pt x="1897642" y="71732"/>
                  </a:lnTo>
                  <a:lnTo>
                    <a:pt x="1909014" y="81526"/>
                  </a:lnTo>
                  <a:lnTo>
                    <a:pt x="1919857" y="91585"/>
                  </a:lnTo>
                  <a:lnTo>
                    <a:pt x="1930436" y="102437"/>
                  </a:lnTo>
                  <a:lnTo>
                    <a:pt x="1940221" y="113819"/>
                  </a:lnTo>
                  <a:lnTo>
                    <a:pt x="1949478" y="125466"/>
                  </a:lnTo>
                  <a:lnTo>
                    <a:pt x="1958205" y="137906"/>
                  </a:lnTo>
                  <a:lnTo>
                    <a:pt x="1966139" y="150612"/>
                  </a:lnTo>
                  <a:lnTo>
                    <a:pt x="1973809" y="163846"/>
                  </a:lnTo>
                  <a:lnTo>
                    <a:pt x="1980685" y="177081"/>
                  </a:lnTo>
                  <a:lnTo>
                    <a:pt x="1983594" y="184228"/>
                  </a:lnTo>
                  <a:lnTo>
                    <a:pt x="1986768" y="190845"/>
                  </a:lnTo>
                  <a:lnTo>
                    <a:pt x="1989677" y="197992"/>
                  </a:lnTo>
                  <a:lnTo>
                    <a:pt x="1992322" y="205139"/>
                  </a:lnTo>
                  <a:lnTo>
                    <a:pt x="1994966" y="212550"/>
                  </a:lnTo>
                  <a:lnTo>
                    <a:pt x="1997082" y="219962"/>
                  </a:lnTo>
                  <a:lnTo>
                    <a:pt x="1999727" y="227109"/>
                  </a:lnTo>
                  <a:lnTo>
                    <a:pt x="2001578" y="234785"/>
                  </a:lnTo>
                  <a:lnTo>
                    <a:pt x="2003429" y="242196"/>
                  </a:lnTo>
                  <a:lnTo>
                    <a:pt x="2005016" y="249872"/>
                  </a:lnTo>
                  <a:lnTo>
                    <a:pt x="2006338" y="257549"/>
                  </a:lnTo>
                  <a:lnTo>
                    <a:pt x="2007661" y="265225"/>
                  </a:lnTo>
                  <a:lnTo>
                    <a:pt x="2008983" y="272901"/>
                  </a:lnTo>
                  <a:lnTo>
                    <a:pt x="2009776" y="280577"/>
                  </a:lnTo>
                  <a:lnTo>
                    <a:pt x="2010570" y="288783"/>
                  </a:lnTo>
                  <a:lnTo>
                    <a:pt x="2011099" y="296723"/>
                  </a:lnTo>
                  <a:lnTo>
                    <a:pt x="2011363" y="304664"/>
                  </a:lnTo>
                  <a:lnTo>
                    <a:pt x="2011363" y="312870"/>
                  </a:lnTo>
                  <a:lnTo>
                    <a:pt x="2011363" y="320811"/>
                  </a:lnTo>
                  <a:lnTo>
                    <a:pt x="2011099" y="328752"/>
                  </a:lnTo>
                  <a:lnTo>
                    <a:pt x="2010570" y="336693"/>
                  </a:lnTo>
                  <a:lnTo>
                    <a:pt x="2009776" y="344898"/>
                  </a:lnTo>
                  <a:lnTo>
                    <a:pt x="2008983" y="352574"/>
                  </a:lnTo>
                  <a:lnTo>
                    <a:pt x="2007661" y="360250"/>
                  </a:lnTo>
                  <a:lnTo>
                    <a:pt x="2006338" y="367927"/>
                  </a:lnTo>
                  <a:lnTo>
                    <a:pt x="2005016" y="375603"/>
                  </a:lnTo>
                  <a:lnTo>
                    <a:pt x="2003429" y="383279"/>
                  </a:lnTo>
                  <a:lnTo>
                    <a:pt x="2001578" y="390690"/>
                  </a:lnTo>
                  <a:lnTo>
                    <a:pt x="1999727" y="398102"/>
                  </a:lnTo>
                  <a:lnTo>
                    <a:pt x="1997082" y="405513"/>
                  </a:lnTo>
                  <a:lnTo>
                    <a:pt x="1994966" y="412925"/>
                  </a:lnTo>
                  <a:lnTo>
                    <a:pt x="1992322" y="420072"/>
                  </a:lnTo>
                  <a:lnTo>
                    <a:pt x="1989677" y="427483"/>
                  </a:lnTo>
                  <a:lnTo>
                    <a:pt x="1986768" y="434630"/>
                  </a:lnTo>
                  <a:lnTo>
                    <a:pt x="1983594" y="441247"/>
                  </a:lnTo>
                  <a:lnTo>
                    <a:pt x="1980685" y="448129"/>
                  </a:lnTo>
                  <a:lnTo>
                    <a:pt x="1973809" y="461629"/>
                  </a:lnTo>
                  <a:lnTo>
                    <a:pt x="1966139" y="474863"/>
                  </a:lnTo>
                  <a:lnTo>
                    <a:pt x="1958205" y="487569"/>
                  </a:lnTo>
                  <a:lnTo>
                    <a:pt x="1949478" y="499480"/>
                  </a:lnTo>
                  <a:lnTo>
                    <a:pt x="1940221" y="511656"/>
                  </a:lnTo>
                  <a:lnTo>
                    <a:pt x="1930436" y="523038"/>
                  </a:lnTo>
                  <a:lnTo>
                    <a:pt x="1919857" y="533891"/>
                  </a:lnTo>
                  <a:lnTo>
                    <a:pt x="1909014" y="543949"/>
                  </a:lnTo>
                  <a:lnTo>
                    <a:pt x="1897642" y="553743"/>
                  </a:lnTo>
                  <a:lnTo>
                    <a:pt x="1886005" y="563007"/>
                  </a:lnTo>
                  <a:lnTo>
                    <a:pt x="1873575" y="572007"/>
                  </a:lnTo>
                  <a:lnTo>
                    <a:pt x="1861145" y="579948"/>
                  </a:lnTo>
                  <a:lnTo>
                    <a:pt x="1848187" y="587359"/>
                  </a:lnTo>
                  <a:lnTo>
                    <a:pt x="1834434" y="594506"/>
                  </a:lnTo>
                  <a:lnTo>
                    <a:pt x="1827823" y="597682"/>
                  </a:lnTo>
                  <a:lnTo>
                    <a:pt x="1820682" y="600858"/>
                  </a:lnTo>
                  <a:lnTo>
                    <a:pt x="1813541" y="603505"/>
                  </a:lnTo>
                  <a:lnTo>
                    <a:pt x="1806401" y="606152"/>
                  </a:lnTo>
                  <a:lnTo>
                    <a:pt x="1798996" y="608799"/>
                  </a:lnTo>
                  <a:lnTo>
                    <a:pt x="1792119" y="611182"/>
                  </a:lnTo>
                  <a:lnTo>
                    <a:pt x="1784714" y="613299"/>
                  </a:lnTo>
                  <a:lnTo>
                    <a:pt x="1777309" y="615417"/>
                  </a:lnTo>
                  <a:lnTo>
                    <a:pt x="1769640" y="617270"/>
                  </a:lnTo>
                  <a:lnTo>
                    <a:pt x="1762235" y="618858"/>
                  </a:lnTo>
                  <a:lnTo>
                    <a:pt x="1754565" y="620446"/>
                  </a:lnTo>
                  <a:lnTo>
                    <a:pt x="1746631" y="621769"/>
                  </a:lnTo>
                  <a:lnTo>
                    <a:pt x="1738697" y="622828"/>
                  </a:lnTo>
                  <a:lnTo>
                    <a:pt x="1731027" y="623622"/>
                  </a:lnTo>
                  <a:lnTo>
                    <a:pt x="1723093" y="624416"/>
                  </a:lnTo>
                  <a:lnTo>
                    <a:pt x="1714895" y="624681"/>
                  </a:lnTo>
                  <a:lnTo>
                    <a:pt x="1706961" y="625210"/>
                  </a:lnTo>
                  <a:lnTo>
                    <a:pt x="1699027" y="625475"/>
                  </a:lnTo>
                  <a:lnTo>
                    <a:pt x="1685803" y="625210"/>
                  </a:lnTo>
                  <a:lnTo>
                    <a:pt x="1672580" y="624152"/>
                  </a:lnTo>
                  <a:lnTo>
                    <a:pt x="1659357" y="622563"/>
                  </a:lnTo>
                  <a:lnTo>
                    <a:pt x="1646398" y="620711"/>
                  </a:lnTo>
                  <a:lnTo>
                    <a:pt x="1633439" y="618328"/>
                  </a:lnTo>
                  <a:lnTo>
                    <a:pt x="1620744" y="615152"/>
                  </a:lnTo>
                  <a:lnTo>
                    <a:pt x="1608314" y="611711"/>
                  </a:lnTo>
                  <a:lnTo>
                    <a:pt x="1596413" y="607741"/>
                  </a:lnTo>
                  <a:lnTo>
                    <a:pt x="1584248" y="603241"/>
                  </a:lnTo>
                  <a:lnTo>
                    <a:pt x="1572611" y="598211"/>
                  </a:lnTo>
                  <a:lnTo>
                    <a:pt x="1561239" y="592918"/>
                  </a:lnTo>
                  <a:lnTo>
                    <a:pt x="1549867" y="587094"/>
                  </a:lnTo>
                  <a:lnTo>
                    <a:pt x="1539024" y="580742"/>
                  </a:lnTo>
                  <a:lnTo>
                    <a:pt x="1528180" y="573860"/>
                  </a:lnTo>
                  <a:lnTo>
                    <a:pt x="1517866" y="566713"/>
                  </a:lnTo>
                  <a:lnTo>
                    <a:pt x="1508081" y="559301"/>
                  </a:lnTo>
                  <a:lnTo>
                    <a:pt x="1510197" y="542890"/>
                  </a:lnTo>
                  <a:lnTo>
                    <a:pt x="1512048" y="525685"/>
                  </a:lnTo>
                  <a:lnTo>
                    <a:pt x="1513106" y="508744"/>
                  </a:lnTo>
                  <a:lnTo>
                    <a:pt x="1513635" y="500539"/>
                  </a:lnTo>
                  <a:lnTo>
                    <a:pt x="1513635" y="491804"/>
                  </a:lnTo>
                  <a:lnTo>
                    <a:pt x="1513635" y="481481"/>
                  </a:lnTo>
                  <a:lnTo>
                    <a:pt x="1513106" y="471158"/>
                  </a:lnTo>
                  <a:lnTo>
                    <a:pt x="1512577" y="461099"/>
                  </a:lnTo>
                  <a:lnTo>
                    <a:pt x="1511783" y="451306"/>
                  </a:lnTo>
                  <a:lnTo>
                    <a:pt x="1510726" y="440982"/>
                  </a:lnTo>
                  <a:lnTo>
                    <a:pt x="1509403" y="431189"/>
                  </a:lnTo>
                  <a:lnTo>
                    <a:pt x="1508081" y="421395"/>
                  </a:lnTo>
                  <a:lnTo>
                    <a:pt x="1506230" y="411337"/>
                  </a:lnTo>
                  <a:lnTo>
                    <a:pt x="1504378" y="401808"/>
                  </a:lnTo>
                  <a:lnTo>
                    <a:pt x="1501998" y="392014"/>
                  </a:lnTo>
                  <a:lnTo>
                    <a:pt x="1499882" y="382485"/>
                  </a:lnTo>
                  <a:lnTo>
                    <a:pt x="1497238" y="372956"/>
                  </a:lnTo>
                  <a:lnTo>
                    <a:pt x="1494329" y="363691"/>
                  </a:lnTo>
                  <a:lnTo>
                    <a:pt x="1491684" y="354427"/>
                  </a:lnTo>
                  <a:lnTo>
                    <a:pt x="1488510" y="345163"/>
                  </a:lnTo>
                  <a:lnTo>
                    <a:pt x="1485072" y="335898"/>
                  </a:lnTo>
                  <a:lnTo>
                    <a:pt x="1481370" y="326899"/>
                  </a:lnTo>
                  <a:lnTo>
                    <a:pt x="1477667" y="317899"/>
                  </a:lnTo>
                  <a:lnTo>
                    <a:pt x="1473700" y="309164"/>
                  </a:lnTo>
                  <a:lnTo>
                    <a:pt x="1469733" y="300429"/>
                  </a:lnTo>
                  <a:lnTo>
                    <a:pt x="1465502" y="291694"/>
                  </a:lnTo>
                  <a:lnTo>
                    <a:pt x="1460741" y="283224"/>
                  </a:lnTo>
                  <a:lnTo>
                    <a:pt x="1456245" y="274754"/>
                  </a:lnTo>
                  <a:lnTo>
                    <a:pt x="1451220" y="266548"/>
                  </a:lnTo>
                  <a:lnTo>
                    <a:pt x="1446460" y="258078"/>
                  </a:lnTo>
                  <a:lnTo>
                    <a:pt x="1441171" y="250137"/>
                  </a:lnTo>
                  <a:lnTo>
                    <a:pt x="1435881" y="242196"/>
                  </a:lnTo>
                  <a:lnTo>
                    <a:pt x="1430327" y="234520"/>
                  </a:lnTo>
                  <a:lnTo>
                    <a:pt x="1424509" y="226844"/>
                  </a:lnTo>
                  <a:lnTo>
                    <a:pt x="1418691" y="218903"/>
                  </a:lnTo>
                  <a:lnTo>
                    <a:pt x="1412872" y="211492"/>
                  </a:lnTo>
                  <a:lnTo>
                    <a:pt x="1406525" y="204080"/>
                  </a:lnTo>
                  <a:lnTo>
                    <a:pt x="1411021" y="193492"/>
                  </a:lnTo>
                  <a:lnTo>
                    <a:pt x="1415517" y="182375"/>
                  </a:lnTo>
                  <a:lnTo>
                    <a:pt x="1420807" y="171787"/>
                  </a:lnTo>
                  <a:lnTo>
                    <a:pt x="1426360" y="161464"/>
                  </a:lnTo>
                  <a:lnTo>
                    <a:pt x="1432179" y="151141"/>
                  </a:lnTo>
                  <a:lnTo>
                    <a:pt x="1438261" y="141347"/>
                  </a:lnTo>
                  <a:lnTo>
                    <a:pt x="1445138" y="131818"/>
                  </a:lnTo>
                  <a:lnTo>
                    <a:pt x="1452014" y="122289"/>
                  </a:lnTo>
                  <a:lnTo>
                    <a:pt x="1459419" y="113025"/>
                  </a:lnTo>
                  <a:lnTo>
                    <a:pt x="1467088" y="104290"/>
                  </a:lnTo>
                  <a:lnTo>
                    <a:pt x="1474758" y="95555"/>
                  </a:lnTo>
                  <a:lnTo>
                    <a:pt x="1482956" y="87349"/>
                  </a:lnTo>
                  <a:lnTo>
                    <a:pt x="1491684" y="79673"/>
                  </a:lnTo>
                  <a:lnTo>
                    <a:pt x="1500676" y="71997"/>
                  </a:lnTo>
                  <a:lnTo>
                    <a:pt x="1509403" y="64586"/>
                  </a:lnTo>
                  <a:lnTo>
                    <a:pt x="1519189" y="57704"/>
                  </a:lnTo>
                  <a:lnTo>
                    <a:pt x="1528709" y="51086"/>
                  </a:lnTo>
                  <a:lnTo>
                    <a:pt x="1538495" y="44734"/>
                  </a:lnTo>
                  <a:lnTo>
                    <a:pt x="1548544" y="38910"/>
                  </a:lnTo>
                  <a:lnTo>
                    <a:pt x="1559123" y="33352"/>
                  </a:lnTo>
                  <a:lnTo>
                    <a:pt x="1569966" y="28058"/>
                  </a:lnTo>
                  <a:lnTo>
                    <a:pt x="1580810" y="23558"/>
                  </a:lnTo>
                  <a:lnTo>
                    <a:pt x="1591653" y="19323"/>
                  </a:lnTo>
                  <a:lnTo>
                    <a:pt x="1602760" y="15617"/>
                  </a:lnTo>
                  <a:lnTo>
                    <a:pt x="1614133" y="11911"/>
                  </a:lnTo>
                  <a:lnTo>
                    <a:pt x="1626034" y="8735"/>
                  </a:lnTo>
                  <a:lnTo>
                    <a:pt x="1637670" y="6353"/>
                  </a:lnTo>
                  <a:lnTo>
                    <a:pt x="1649571" y="3970"/>
                  </a:lnTo>
                  <a:lnTo>
                    <a:pt x="1662001" y="2647"/>
                  </a:lnTo>
                  <a:lnTo>
                    <a:pt x="1673902" y="1323"/>
                  </a:lnTo>
                  <a:lnTo>
                    <a:pt x="1686597" y="265"/>
                  </a:lnTo>
                  <a:lnTo>
                    <a:pt x="1699027" y="0"/>
                  </a:lnTo>
                  <a:close/>
                  <a:moveTo>
                    <a:pt x="445686" y="0"/>
                  </a:moveTo>
                  <a:lnTo>
                    <a:pt x="458116" y="265"/>
                  </a:lnTo>
                  <a:lnTo>
                    <a:pt x="470546" y="1323"/>
                  </a:lnTo>
                  <a:lnTo>
                    <a:pt x="482712" y="2647"/>
                  </a:lnTo>
                  <a:lnTo>
                    <a:pt x="494877" y="3970"/>
                  </a:lnTo>
                  <a:lnTo>
                    <a:pt x="507043" y="6353"/>
                  </a:lnTo>
                  <a:lnTo>
                    <a:pt x="518680" y="8735"/>
                  </a:lnTo>
                  <a:lnTo>
                    <a:pt x="530316" y="11911"/>
                  </a:lnTo>
                  <a:lnTo>
                    <a:pt x="541953" y="15617"/>
                  </a:lnTo>
                  <a:lnTo>
                    <a:pt x="552796" y="19323"/>
                  </a:lnTo>
                  <a:lnTo>
                    <a:pt x="563904" y="23558"/>
                  </a:lnTo>
                  <a:lnTo>
                    <a:pt x="574747" y="28058"/>
                  </a:lnTo>
                  <a:lnTo>
                    <a:pt x="585590" y="33352"/>
                  </a:lnTo>
                  <a:lnTo>
                    <a:pt x="596169" y="38910"/>
                  </a:lnTo>
                  <a:lnTo>
                    <a:pt x="606218" y="44734"/>
                  </a:lnTo>
                  <a:lnTo>
                    <a:pt x="616004" y="51086"/>
                  </a:lnTo>
                  <a:lnTo>
                    <a:pt x="625525" y="57704"/>
                  </a:lnTo>
                  <a:lnTo>
                    <a:pt x="635045" y="64586"/>
                  </a:lnTo>
                  <a:lnTo>
                    <a:pt x="644037" y="71997"/>
                  </a:lnTo>
                  <a:lnTo>
                    <a:pt x="653029" y="79673"/>
                  </a:lnTo>
                  <a:lnTo>
                    <a:pt x="661757" y="87349"/>
                  </a:lnTo>
                  <a:lnTo>
                    <a:pt x="669955" y="95555"/>
                  </a:lnTo>
                  <a:lnTo>
                    <a:pt x="677625" y="104290"/>
                  </a:lnTo>
                  <a:lnTo>
                    <a:pt x="685294" y="113025"/>
                  </a:lnTo>
                  <a:lnTo>
                    <a:pt x="692699" y="122289"/>
                  </a:lnTo>
                  <a:lnTo>
                    <a:pt x="699576" y="131818"/>
                  </a:lnTo>
                  <a:lnTo>
                    <a:pt x="706452" y="141347"/>
                  </a:lnTo>
                  <a:lnTo>
                    <a:pt x="712534" y="151141"/>
                  </a:lnTo>
                  <a:lnTo>
                    <a:pt x="718353" y="161464"/>
                  </a:lnTo>
                  <a:lnTo>
                    <a:pt x="723907" y="171787"/>
                  </a:lnTo>
                  <a:lnTo>
                    <a:pt x="729196" y="182375"/>
                  </a:lnTo>
                  <a:lnTo>
                    <a:pt x="733692" y="193492"/>
                  </a:lnTo>
                  <a:lnTo>
                    <a:pt x="738188" y="204080"/>
                  </a:lnTo>
                  <a:lnTo>
                    <a:pt x="731841" y="211492"/>
                  </a:lnTo>
                  <a:lnTo>
                    <a:pt x="726022" y="218903"/>
                  </a:lnTo>
                  <a:lnTo>
                    <a:pt x="720204" y="226844"/>
                  </a:lnTo>
                  <a:lnTo>
                    <a:pt x="714386" y="234520"/>
                  </a:lnTo>
                  <a:lnTo>
                    <a:pt x="709096" y="242196"/>
                  </a:lnTo>
                  <a:lnTo>
                    <a:pt x="703543" y="250137"/>
                  </a:lnTo>
                  <a:lnTo>
                    <a:pt x="698253" y="258078"/>
                  </a:lnTo>
                  <a:lnTo>
                    <a:pt x="693493" y="266548"/>
                  </a:lnTo>
                  <a:lnTo>
                    <a:pt x="688468" y="274754"/>
                  </a:lnTo>
                  <a:lnTo>
                    <a:pt x="683972" y="283224"/>
                  </a:lnTo>
                  <a:lnTo>
                    <a:pt x="679476" y="291694"/>
                  </a:lnTo>
                  <a:lnTo>
                    <a:pt x="675244" y="300429"/>
                  </a:lnTo>
                  <a:lnTo>
                    <a:pt x="671013" y="309164"/>
                  </a:lnTo>
                  <a:lnTo>
                    <a:pt x="666782" y="317899"/>
                  </a:lnTo>
                  <a:lnTo>
                    <a:pt x="663079" y="326899"/>
                  </a:lnTo>
                  <a:lnTo>
                    <a:pt x="659905" y="335898"/>
                  </a:lnTo>
                  <a:lnTo>
                    <a:pt x="656467" y="345163"/>
                  </a:lnTo>
                  <a:lnTo>
                    <a:pt x="653294" y="354427"/>
                  </a:lnTo>
                  <a:lnTo>
                    <a:pt x="650385" y="363691"/>
                  </a:lnTo>
                  <a:lnTo>
                    <a:pt x="647475" y="372956"/>
                  </a:lnTo>
                  <a:lnTo>
                    <a:pt x="645095" y="382485"/>
                  </a:lnTo>
                  <a:lnTo>
                    <a:pt x="642450" y="392014"/>
                  </a:lnTo>
                  <a:lnTo>
                    <a:pt x="640335" y="401808"/>
                  </a:lnTo>
                  <a:lnTo>
                    <a:pt x="638483" y="411337"/>
                  </a:lnTo>
                  <a:lnTo>
                    <a:pt x="636632" y="421395"/>
                  </a:lnTo>
                  <a:lnTo>
                    <a:pt x="635574" y="431189"/>
                  </a:lnTo>
                  <a:lnTo>
                    <a:pt x="633988" y="440982"/>
                  </a:lnTo>
                  <a:lnTo>
                    <a:pt x="632930" y="451306"/>
                  </a:lnTo>
                  <a:lnTo>
                    <a:pt x="632136" y="461099"/>
                  </a:lnTo>
                  <a:lnTo>
                    <a:pt x="631872" y="471158"/>
                  </a:lnTo>
                  <a:lnTo>
                    <a:pt x="631078" y="481481"/>
                  </a:lnTo>
                  <a:lnTo>
                    <a:pt x="631078" y="491804"/>
                  </a:lnTo>
                  <a:lnTo>
                    <a:pt x="631078" y="500539"/>
                  </a:lnTo>
                  <a:lnTo>
                    <a:pt x="631343" y="508744"/>
                  </a:lnTo>
                  <a:lnTo>
                    <a:pt x="632665" y="525685"/>
                  </a:lnTo>
                  <a:lnTo>
                    <a:pt x="634516" y="542890"/>
                  </a:lnTo>
                  <a:lnTo>
                    <a:pt x="636897" y="559301"/>
                  </a:lnTo>
                  <a:lnTo>
                    <a:pt x="626847" y="566713"/>
                  </a:lnTo>
                  <a:lnTo>
                    <a:pt x="616268" y="573860"/>
                  </a:lnTo>
                  <a:lnTo>
                    <a:pt x="605954" y="580742"/>
                  </a:lnTo>
                  <a:lnTo>
                    <a:pt x="594846" y="587094"/>
                  </a:lnTo>
                  <a:lnTo>
                    <a:pt x="583739" y="592918"/>
                  </a:lnTo>
                  <a:lnTo>
                    <a:pt x="572102" y="598211"/>
                  </a:lnTo>
                  <a:lnTo>
                    <a:pt x="560201" y="603241"/>
                  </a:lnTo>
                  <a:lnTo>
                    <a:pt x="548300" y="607741"/>
                  </a:lnTo>
                  <a:lnTo>
                    <a:pt x="536399" y="611711"/>
                  </a:lnTo>
                  <a:lnTo>
                    <a:pt x="523969" y="615152"/>
                  </a:lnTo>
                  <a:lnTo>
                    <a:pt x="511274" y="618328"/>
                  </a:lnTo>
                  <a:lnTo>
                    <a:pt x="498316" y="620711"/>
                  </a:lnTo>
                  <a:lnTo>
                    <a:pt x="485357" y="622563"/>
                  </a:lnTo>
                  <a:lnTo>
                    <a:pt x="472398" y="624152"/>
                  </a:lnTo>
                  <a:lnTo>
                    <a:pt x="458910" y="625210"/>
                  </a:lnTo>
                  <a:lnTo>
                    <a:pt x="445686" y="625475"/>
                  </a:lnTo>
                  <a:lnTo>
                    <a:pt x="437752" y="625210"/>
                  </a:lnTo>
                  <a:lnTo>
                    <a:pt x="429554" y="624681"/>
                  </a:lnTo>
                  <a:lnTo>
                    <a:pt x="421620" y="624416"/>
                  </a:lnTo>
                  <a:lnTo>
                    <a:pt x="413686" y="623622"/>
                  </a:lnTo>
                  <a:lnTo>
                    <a:pt x="406016" y="622828"/>
                  </a:lnTo>
                  <a:lnTo>
                    <a:pt x="398082" y="621769"/>
                  </a:lnTo>
                  <a:lnTo>
                    <a:pt x="390148" y="620446"/>
                  </a:lnTo>
                  <a:lnTo>
                    <a:pt x="382479" y="618858"/>
                  </a:lnTo>
                  <a:lnTo>
                    <a:pt x="375073" y="617270"/>
                  </a:lnTo>
                  <a:lnTo>
                    <a:pt x="367404" y="615417"/>
                  </a:lnTo>
                  <a:lnTo>
                    <a:pt x="359999" y="613299"/>
                  </a:lnTo>
                  <a:lnTo>
                    <a:pt x="352594" y="611182"/>
                  </a:lnTo>
                  <a:lnTo>
                    <a:pt x="345453" y="608799"/>
                  </a:lnTo>
                  <a:lnTo>
                    <a:pt x="338312" y="606152"/>
                  </a:lnTo>
                  <a:lnTo>
                    <a:pt x="331172" y="603505"/>
                  </a:lnTo>
                  <a:lnTo>
                    <a:pt x="324031" y="600858"/>
                  </a:lnTo>
                  <a:lnTo>
                    <a:pt x="317155" y="597682"/>
                  </a:lnTo>
                  <a:lnTo>
                    <a:pt x="310279" y="594506"/>
                  </a:lnTo>
                  <a:lnTo>
                    <a:pt x="296791" y="587359"/>
                  </a:lnTo>
                  <a:lnTo>
                    <a:pt x="283568" y="579948"/>
                  </a:lnTo>
                  <a:lnTo>
                    <a:pt x="271138" y="572007"/>
                  </a:lnTo>
                  <a:lnTo>
                    <a:pt x="258708" y="563007"/>
                  </a:lnTo>
                  <a:lnTo>
                    <a:pt x="247071" y="553743"/>
                  </a:lnTo>
                  <a:lnTo>
                    <a:pt x="235699" y="543949"/>
                  </a:lnTo>
                  <a:lnTo>
                    <a:pt x="224856" y="533891"/>
                  </a:lnTo>
                  <a:lnTo>
                    <a:pt x="214277" y="523038"/>
                  </a:lnTo>
                  <a:lnTo>
                    <a:pt x="204756" y="511656"/>
                  </a:lnTo>
                  <a:lnTo>
                    <a:pt x="195235" y="499480"/>
                  </a:lnTo>
                  <a:lnTo>
                    <a:pt x="186508" y="487569"/>
                  </a:lnTo>
                  <a:lnTo>
                    <a:pt x="178574" y="474863"/>
                  </a:lnTo>
                  <a:lnTo>
                    <a:pt x="170904" y="461629"/>
                  </a:lnTo>
                  <a:lnTo>
                    <a:pt x="164028" y="448129"/>
                  </a:lnTo>
                  <a:lnTo>
                    <a:pt x="161119" y="441247"/>
                  </a:lnTo>
                  <a:lnTo>
                    <a:pt x="157945" y="434630"/>
                  </a:lnTo>
                  <a:lnTo>
                    <a:pt x="154772" y="427483"/>
                  </a:lnTo>
                  <a:lnTo>
                    <a:pt x="152392" y="420072"/>
                  </a:lnTo>
                  <a:lnTo>
                    <a:pt x="149747" y="412925"/>
                  </a:lnTo>
                  <a:lnTo>
                    <a:pt x="147367" y="405513"/>
                  </a:lnTo>
                  <a:lnTo>
                    <a:pt x="145251" y="398102"/>
                  </a:lnTo>
                  <a:lnTo>
                    <a:pt x="143135" y="390690"/>
                  </a:lnTo>
                  <a:lnTo>
                    <a:pt x="141284" y="383279"/>
                  </a:lnTo>
                  <a:lnTo>
                    <a:pt x="139697" y="375603"/>
                  </a:lnTo>
                  <a:lnTo>
                    <a:pt x="138110" y="367927"/>
                  </a:lnTo>
                  <a:lnTo>
                    <a:pt x="137052" y="360250"/>
                  </a:lnTo>
                  <a:lnTo>
                    <a:pt x="135730" y="352574"/>
                  </a:lnTo>
                  <a:lnTo>
                    <a:pt x="134937" y="344898"/>
                  </a:lnTo>
                  <a:lnTo>
                    <a:pt x="134143" y="336693"/>
                  </a:lnTo>
                  <a:lnTo>
                    <a:pt x="133614" y="328752"/>
                  </a:lnTo>
                  <a:lnTo>
                    <a:pt x="133350" y="320811"/>
                  </a:lnTo>
                  <a:lnTo>
                    <a:pt x="133350" y="312870"/>
                  </a:lnTo>
                  <a:lnTo>
                    <a:pt x="133350" y="304664"/>
                  </a:lnTo>
                  <a:lnTo>
                    <a:pt x="133614" y="296723"/>
                  </a:lnTo>
                  <a:lnTo>
                    <a:pt x="134143" y="288783"/>
                  </a:lnTo>
                  <a:lnTo>
                    <a:pt x="134937" y="280577"/>
                  </a:lnTo>
                  <a:lnTo>
                    <a:pt x="135730" y="272901"/>
                  </a:lnTo>
                  <a:lnTo>
                    <a:pt x="137052" y="265225"/>
                  </a:lnTo>
                  <a:lnTo>
                    <a:pt x="138110" y="257549"/>
                  </a:lnTo>
                  <a:lnTo>
                    <a:pt x="139697" y="249872"/>
                  </a:lnTo>
                  <a:lnTo>
                    <a:pt x="141284" y="242196"/>
                  </a:lnTo>
                  <a:lnTo>
                    <a:pt x="143135" y="234785"/>
                  </a:lnTo>
                  <a:lnTo>
                    <a:pt x="145251" y="227109"/>
                  </a:lnTo>
                  <a:lnTo>
                    <a:pt x="147367" y="219962"/>
                  </a:lnTo>
                  <a:lnTo>
                    <a:pt x="149747" y="212550"/>
                  </a:lnTo>
                  <a:lnTo>
                    <a:pt x="152392" y="205139"/>
                  </a:lnTo>
                  <a:lnTo>
                    <a:pt x="154772" y="197992"/>
                  </a:lnTo>
                  <a:lnTo>
                    <a:pt x="157945" y="190845"/>
                  </a:lnTo>
                  <a:lnTo>
                    <a:pt x="161119" y="184228"/>
                  </a:lnTo>
                  <a:lnTo>
                    <a:pt x="164028" y="177081"/>
                  </a:lnTo>
                  <a:lnTo>
                    <a:pt x="170904" y="163846"/>
                  </a:lnTo>
                  <a:lnTo>
                    <a:pt x="178574" y="150612"/>
                  </a:lnTo>
                  <a:lnTo>
                    <a:pt x="186508" y="137906"/>
                  </a:lnTo>
                  <a:lnTo>
                    <a:pt x="195235" y="125466"/>
                  </a:lnTo>
                  <a:lnTo>
                    <a:pt x="204756" y="113819"/>
                  </a:lnTo>
                  <a:lnTo>
                    <a:pt x="214277" y="102437"/>
                  </a:lnTo>
                  <a:lnTo>
                    <a:pt x="224856" y="91585"/>
                  </a:lnTo>
                  <a:lnTo>
                    <a:pt x="235699" y="81526"/>
                  </a:lnTo>
                  <a:lnTo>
                    <a:pt x="247071" y="71732"/>
                  </a:lnTo>
                  <a:lnTo>
                    <a:pt x="258708" y="62468"/>
                  </a:lnTo>
                  <a:lnTo>
                    <a:pt x="271138" y="53468"/>
                  </a:lnTo>
                  <a:lnTo>
                    <a:pt x="283568" y="45528"/>
                  </a:lnTo>
                  <a:lnTo>
                    <a:pt x="296791" y="38116"/>
                  </a:lnTo>
                  <a:lnTo>
                    <a:pt x="310279" y="30969"/>
                  </a:lnTo>
                  <a:lnTo>
                    <a:pt x="317155" y="27793"/>
                  </a:lnTo>
                  <a:lnTo>
                    <a:pt x="324031" y="24881"/>
                  </a:lnTo>
                  <a:lnTo>
                    <a:pt x="331172" y="21970"/>
                  </a:lnTo>
                  <a:lnTo>
                    <a:pt x="338312" y="19323"/>
                  </a:lnTo>
                  <a:lnTo>
                    <a:pt x="345453" y="16676"/>
                  </a:lnTo>
                  <a:lnTo>
                    <a:pt x="352594" y="14294"/>
                  </a:lnTo>
                  <a:lnTo>
                    <a:pt x="359999" y="12176"/>
                  </a:lnTo>
                  <a:lnTo>
                    <a:pt x="367404" y="10058"/>
                  </a:lnTo>
                  <a:lnTo>
                    <a:pt x="375073" y="8206"/>
                  </a:lnTo>
                  <a:lnTo>
                    <a:pt x="382479" y="6617"/>
                  </a:lnTo>
                  <a:lnTo>
                    <a:pt x="390148" y="5029"/>
                  </a:lnTo>
                  <a:lnTo>
                    <a:pt x="398082" y="3706"/>
                  </a:lnTo>
                  <a:lnTo>
                    <a:pt x="406016" y="2912"/>
                  </a:lnTo>
                  <a:lnTo>
                    <a:pt x="413686" y="1853"/>
                  </a:lnTo>
                  <a:lnTo>
                    <a:pt x="421620" y="1059"/>
                  </a:lnTo>
                  <a:lnTo>
                    <a:pt x="429554" y="794"/>
                  </a:lnTo>
                  <a:lnTo>
                    <a:pt x="437752" y="265"/>
                  </a:lnTo>
                  <a:lnTo>
                    <a:pt x="44568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206" name="组合 205"/>
          <p:cNvGrpSpPr/>
          <p:nvPr/>
        </p:nvGrpSpPr>
        <p:grpSpPr>
          <a:xfrm>
            <a:off x="6416890" y="992403"/>
            <a:ext cx="432000" cy="432000"/>
            <a:chOff x="7684236" y="992403"/>
            <a:chExt cx="662770" cy="662770"/>
          </a:xfrm>
        </p:grpSpPr>
        <p:sp>
          <p:nvSpPr>
            <p:cNvPr id="207" name="椭圆 206"/>
            <p:cNvSpPr/>
            <p:nvPr/>
          </p:nvSpPr>
          <p:spPr>
            <a:xfrm>
              <a:off x="768423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208" name="椭圆 207"/>
            <p:cNvSpPr/>
            <p:nvPr/>
          </p:nvSpPr>
          <p:spPr>
            <a:xfrm>
              <a:off x="774470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209" name="KSO_Shape"/>
            <p:cNvSpPr>
              <a:spLocks/>
            </p:cNvSpPr>
            <p:nvPr/>
          </p:nvSpPr>
          <p:spPr bwMode="auto">
            <a:xfrm>
              <a:off x="7871505" y="1175972"/>
              <a:ext cx="288230" cy="294113"/>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51" name="矩形 50">
            <a:extLst>
              <a:ext uri="{FF2B5EF4-FFF2-40B4-BE49-F238E27FC236}">
                <a16:creationId xmlns:a16="http://schemas.microsoft.com/office/drawing/2014/main" id="{91EE0DCA-0CA0-40C2-8A43-B91EEABF668D}"/>
              </a:ext>
            </a:extLst>
          </p:cNvPr>
          <p:cNvSpPr/>
          <p:nvPr/>
        </p:nvSpPr>
        <p:spPr>
          <a:xfrm>
            <a:off x="4427984" y="3578244"/>
            <a:ext cx="1738750" cy="707886"/>
          </a:xfrm>
          <a:prstGeom prst="rect">
            <a:avLst/>
          </a:prstGeom>
        </p:spPr>
        <p:txBody>
          <a:bodyPr wrap="square" lIns="0" rIns="0">
            <a:spAutoFit/>
          </a:bodyPr>
          <a:lstStyle/>
          <a:p>
            <a:pPr algn="just">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6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cxnSp>
        <p:nvCxnSpPr>
          <p:cNvPr id="52" name="直接连接符 51"/>
          <p:cNvCxnSpPr/>
          <p:nvPr/>
        </p:nvCxnSpPr>
        <p:spPr>
          <a:xfrm>
            <a:off x="4427984" y="3501798"/>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91EE0DCA-0CA0-40C2-8A43-B91EEABF668D}"/>
              </a:ext>
            </a:extLst>
          </p:cNvPr>
          <p:cNvSpPr/>
          <p:nvPr/>
        </p:nvSpPr>
        <p:spPr>
          <a:xfrm>
            <a:off x="7020272" y="1514184"/>
            <a:ext cx="1738750" cy="707886"/>
          </a:xfrm>
          <a:prstGeom prst="rect">
            <a:avLst/>
          </a:prstGeom>
        </p:spPr>
        <p:txBody>
          <a:bodyPr wrap="square" lIns="0" rIns="0">
            <a:spAutoFit/>
          </a:bodyPr>
          <a:lstStyle/>
          <a:p>
            <a:pPr algn="just">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6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cxnSp>
        <p:nvCxnSpPr>
          <p:cNvPr id="54" name="直接连接符 53"/>
          <p:cNvCxnSpPr/>
          <p:nvPr/>
        </p:nvCxnSpPr>
        <p:spPr>
          <a:xfrm>
            <a:off x="7020272" y="1475289"/>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3"/>
          </p:nvPr>
        </p:nvSpPr>
        <p:spPr/>
        <p:txBody>
          <a:bodyPr/>
          <a:lstStyle/>
          <a:p>
            <a:r>
              <a:rPr lang="zh-CN" altLang="en-US" dirty="0" smtClean="0"/>
              <a:t>多点式</a:t>
            </a:r>
            <a:endParaRPr lang="zh-CN" altLang="en-US" dirty="0"/>
          </a:p>
        </p:txBody>
      </p:sp>
    </p:spTree>
    <p:extLst>
      <p:ext uri="{BB962C8B-B14F-4D97-AF65-F5344CB8AC3E}">
        <p14:creationId xmlns:p14="http://schemas.microsoft.com/office/powerpoint/2010/main" val="3180987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
          <p:cNvSpPr/>
          <p:nvPr/>
        </p:nvSpPr>
        <p:spPr bwMode="auto">
          <a:xfrm>
            <a:off x="4572000" y="2804896"/>
            <a:ext cx="1514475" cy="1516063"/>
          </a:xfrm>
          <a:custGeom>
            <a:avLst/>
            <a:gdLst>
              <a:gd name="T0" fmla="*/ 144 w 1073"/>
              <a:gd name="T1" fmla="*/ 528 h 1073"/>
              <a:gd name="T2" fmla="*/ 49 w 1073"/>
              <a:gd name="T3" fmla="*/ 499 h 1073"/>
              <a:gd name="T4" fmla="*/ 0 w 1073"/>
              <a:gd name="T5" fmla="*/ 530 h 1073"/>
              <a:gd name="T6" fmla="*/ 0 w 1073"/>
              <a:gd name="T7" fmla="*/ 832 h 1073"/>
              <a:gd name="T8" fmla="*/ 299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49 h 1073"/>
              <a:gd name="T52" fmla="*/ 527 w 1073"/>
              <a:gd name="T53" fmla="*/ 144 h 1073"/>
              <a:gd name="T54" fmla="*/ 415 w 1073"/>
              <a:gd name="T55" fmla="*/ 242 h 1073"/>
              <a:gd name="T56" fmla="*/ 303 w 1073"/>
              <a:gd name="T57" fmla="*/ 144 h 1073"/>
              <a:gd name="T58" fmla="*/ 330 w 1073"/>
              <a:gd name="T59" fmla="*/ 49 h 1073"/>
              <a:gd name="T60" fmla="*/ 299 w 1073"/>
              <a:gd name="T61" fmla="*/ 0 h 1073"/>
              <a:gd name="T62" fmla="*/ 0 w 1073"/>
              <a:gd name="T63" fmla="*/ 0 h 1073"/>
              <a:gd name="T64" fmla="*/ 0 w 1073"/>
              <a:gd name="T65" fmla="*/ 300 h 1073"/>
              <a:gd name="T66" fmla="*/ 49 w 1073"/>
              <a:gd name="T67" fmla="*/ 330 h 1073"/>
              <a:gd name="T68" fmla="*/ 144 w 1073"/>
              <a:gd name="T69" fmla="*/ 303 h 1073"/>
              <a:gd name="T70" fmla="*/ 241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6" y="488"/>
                  <a:pt x="0" y="505"/>
                  <a:pt x="0" y="530"/>
                </a:cubicBezTo>
                <a:cubicBezTo>
                  <a:pt x="0" y="832"/>
                  <a:pt x="0" y="832"/>
                  <a:pt x="0" y="832"/>
                </a:cubicBezTo>
                <a:cubicBezTo>
                  <a:pt x="299" y="832"/>
                  <a:pt x="299" y="832"/>
                  <a:pt x="299"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5"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8" y="528"/>
                  <a:pt x="1073" y="477"/>
                  <a:pt x="1073" y="416"/>
                </a:cubicBezTo>
                <a:cubicBezTo>
                  <a:pt x="1073" y="354"/>
                  <a:pt x="1038" y="303"/>
                  <a:pt x="975" y="303"/>
                </a:cubicBezTo>
                <a:cubicBezTo>
                  <a:pt x="949" y="303"/>
                  <a:pt x="913" y="314"/>
                  <a:pt x="880" y="330"/>
                </a:cubicBezTo>
                <a:cubicBezTo>
                  <a:pt x="857"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49"/>
                </a:cubicBezTo>
                <a:cubicBezTo>
                  <a:pt x="515" y="82"/>
                  <a:pt x="527" y="118"/>
                  <a:pt x="527" y="144"/>
                </a:cubicBezTo>
                <a:cubicBezTo>
                  <a:pt x="527" y="208"/>
                  <a:pt x="477" y="242"/>
                  <a:pt x="415" y="242"/>
                </a:cubicBezTo>
                <a:cubicBezTo>
                  <a:pt x="353" y="242"/>
                  <a:pt x="303" y="208"/>
                  <a:pt x="303" y="144"/>
                </a:cubicBezTo>
                <a:cubicBezTo>
                  <a:pt x="303" y="118"/>
                  <a:pt x="314" y="82"/>
                  <a:pt x="330" y="49"/>
                </a:cubicBezTo>
                <a:cubicBezTo>
                  <a:pt x="341" y="27"/>
                  <a:pt x="325" y="0"/>
                  <a:pt x="299"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1" y="354"/>
                  <a:pt x="241" y="416"/>
                </a:cubicBezTo>
                <a:cubicBezTo>
                  <a:pt x="241" y="477"/>
                  <a:pt x="207" y="528"/>
                  <a:pt x="144" y="528"/>
                </a:cubicBezTo>
                <a:close/>
              </a:path>
            </a:pathLst>
          </a:custGeom>
          <a:gradFill>
            <a:gsLst>
              <a:gs pos="100000">
                <a:schemeClr val="accent1"/>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9" name="Freeform 7"/>
          <p:cNvSpPr/>
          <p:nvPr/>
        </p:nvSpPr>
        <p:spPr bwMode="auto">
          <a:xfrm>
            <a:off x="3055937" y="1290421"/>
            <a:ext cx="1516063" cy="1514475"/>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3"/>
                  <a:pt x="770" y="97"/>
                </a:cubicBezTo>
                <a:cubicBezTo>
                  <a:pt x="770" y="34"/>
                  <a:pt x="720" y="0"/>
                  <a:pt x="658" y="0"/>
                </a:cubicBezTo>
                <a:cubicBezTo>
                  <a:pt x="596" y="0"/>
                  <a:pt x="546" y="34"/>
                  <a:pt x="546" y="97"/>
                </a:cubicBezTo>
                <a:cubicBezTo>
                  <a:pt x="546" y="123"/>
                  <a:pt x="557" y="159"/>
                  <a:pt x="574" y="192"/>
                </a:cubicBezTo>
                <a:cubicBezTo>
                  <a:pt x="585"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1"/>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5"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6" y="731"/>
                  <a:pt x="1024" y="743"/>
                </a:cubicBezTo>
                <a:cubicBezTo>
                  <a:pt x="991" y="759"/>
                  <a:pt x="955" y="769"/>
                  <a:pt x="929" y="769"/>
                </a:cubicBezTo>
                <a:cubicBezTo>
                  <a:pt x="866" y="769"/>
                  <a:pt x="831" y="719"/>
                  <a:pt x="831" y="657"/>
                </a:cubicBezTo>
                <a:cubicBezTo>
                  <a:pt x="831" y="595"/>
                  <a:pt x="866" y="545"/>
                  <a:pt x="929" y="545"/>
                </a:cubicBezTo>
                <a:close/>
              </a:path>
            </a:pathLst>
          </a:custGeom>
          <a:gradFill>
            <a:gsLst>
              <a:gs pos="100000">
                <a:schemeClr val="accent1"/>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2" name="Freeform 9"/>
          <p:cNvSpPr/>
          <p:nvPr/>
        </p:nvSpPr>
        <p:spPr bwMode="auto">
          <a:xfrm>
            <a:off x="4229100" y="1630146"/>
            <a:ext cx="1514475" cy="1516063"/>
          </a:xfrm>
          <a:custGeom>
            <a:avLst/>
            <a:gdLst>
              <a:gd name="T0" fmla="*/ 929 w 1072"/>
              <a:gd name="T1" fmla="*/ 528 h 1073"/>
              <a:gd name="T2" fmla="*/ 1023 w 1072"/>
              <a:gd name="T3" fmla="*/ 499 h 1073"/>
              <a:gd name="T4" fmla="*/ 1072 w 1072"/>
              <a:gd name="T5" fmla="*/ 530 h 1073"/>
              <a:gd name="T6" fmla="*/ 1072 w 1072"/>
              <a:gd name="T7" fmla="*/ 832 h 1073"/>
              <a:gd name="T8" fmla="*/ 773 w 1072"/>
              <a:gd name="T9" fmla="*/ 832 h 1073"/>
              <a:gd name="T10" fmla="*/ 742 w 1072"/>
              <a:gd name="T11" fmla="*/ 881 h 1073"/>
              <a:gd name="T12" fmla="*/ 769 w 1072"/>
              <a:gd name="T13" fmla="*/ 975 h 1073"/>
              <a:gd name="T14" fmla="*/ 657 w 1072"/>
              <a:gd name="T15" fmla="*/ 1073 h 1073"/>
              <a:gd name="T16" fmla="*/ 545 w 1072"/>
              <a:gd name="T17" fmla="*/ 975 h 1073"/>
              <a:gd name="T18" fmla="*/ 573 w 1072"/>
              <a:gd name="T19" fmla="*/ 881 h 1073"/>
              <a:gd name="T20" fmla="*/ 543 w 1072"/>
              <a:gd name="T21" fmla="*/ 832 h 1073"/>
              <a:gd name="T22" fmla="*/ 241 w 1072"/>
              <a:gd name="T23" fmla="*/ 832 h 1073"/>
              <a:gd name="T24" fmla="*/ 241 w 1072"/>
              <a:gd name="T25" fmla="*/ 832 h 1073"/>
              <a:gd name="T26" fmla="*/ 241 w 1072"/>
              <a:gd name="T27" fmla="*/ 832 h 1073"/>
              <a:gd name="T28" fmla="*/ 241 w 1072"/>
              <a:gd name="T29" fmla="*/ 530 h 1073"/>
              <a:gd name="T30" fmla="*/ 192 w 1072"/>
              <a:gd name="T31" fmla="*/ 499 h 1073"/>
              <a:gd name="T32" fmla="*/ 97 w 1072"/>
              <a:gd name="T33" fmla="*/ 528 h 1073"/>
              <a:gd name="T34" fmla="*/ 0 w 1072"/>
              <a:gd name="T35" fmla="*/ 416 h 1073"/>
              <a:gd name="T36" fmla="*/ 97 w 1072"/>
              <a:gd name="T37" fmla="*/ 303 h 1073"/>
              <a:gd name="T38" fmla="*/ 192 w 1072"/>
              <a:gd name="T39" fmla="*/ 330 h 1073"/>
              <a:gd name="T40" fmla="*/ 241 w 1072"/>
              <a:gd name="T41" fmla="*/ 300 h 1073"/>
              <a:gd name="T42" fmla="*/ 241 w 1072"/>
              <a:gd name="T43" fmla="*/ 0 h 1073"/>
              <a:gd name="T44" fmla="*/ 241 w 1072"/>
              <a:gd name="T45" fmla="*/ 58 h 1073"/>
              <a:gd name="T46" fmla="*/ 241 w 1072"/>
              <a:gd name="T47" fmla="*/ 0 h 1073"/>
              <a:gd name="T48" fmla="*/ 543 w 1072"/>
              <a:gd name="T49" fmla="*/ 0 h 1073"/>
              <a:gd name="T50" fmla="*/ 573 w 1072"/>
              <a:gd name="T51" fmla="*/ 50 h 1073"/>
              <a:gd name="T52" fmla="*/ 545 w 1072"/>
              <a:gd name="T53" fmla="*/ 144 h 1073"/>
              <a:gd name="T54" fmla="*/ 657 w 1072"/>
              <a:gd name="T55" fmla="*/ 242 h 1073"/>
              <a:gd name="T56" fmla="*/ 769 w 1072"/>
              <a:gd name="T57" fmla="*/ 144 h 1073"/>
              <a:gd name="T58" fmla="*/ 742 w 1072"/>
              <a:gd name="T59" fmla="*/ 50 h 1073"/>
              <a:gd name="T60" fmla="*/ 773 w 1072"/>
              <a:gd name="T61" fmla="*/ 0 h 1073"/>
              <a:gd name="T62" fmla="*/ 1072 w 1072"/>
              <a:gd name="T63" fmla="*/ 0 h 1073"/>
              <a:gd name="T64" fmla="*/ 1072 w 1072"/>
              <a:gd name="T65" fmla="*/ 300 h 1073"/>
              <a:gd name="T66" fmla="*/ 1023 w 1072"/>
              <a:gd name="T67" fmla="*/ 330 h 1073"/>
              <a:gd name="T68" fmla="*/ 929 w 1072"/>
              <a:gd name="T69" fmla="*/ 303 h 1073"/>
              <a:gd name="T70" fmla="*/ 831 w 1072"/>
              <a:gd name="T71" fmla="*/ 416 h 1073"/>
              <a:gd name="T72" fmla="*/ 929 w 1072"/>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929" y="528"/>
                </a:moveTo>
                <a:cubicBezTo>
                  <a:pt x="955" y="528"/>
                  <a:pt x="990" y="516"/>
                  <a:pt x="1023" y="499"/>
                </a:cubicBezTo>
                <a:cubicBezTo>
                  <a:pt x="1046" y="488"/>
                  <a:pt x="1072" y="505"/>
                  <a:pt x="1072" y="530"/>
                </a:cubicBezTo>
                <a:cubicBezTo>
                  <a:pt x="1072" y="832"/>
                  <a:pt x="1072" y="832"/>
                  <a:pt x="1072" y="832"/>
                </a:cubicBezTo>
                <a:cubicBezTo>
                  <a:pt x="773" y="832"/>
                  <a:pt x="773" y="832"/>
                  <a:pt x="773" y="832"/>
                </a:cubicBezTo>
                <a:cubicBezTo>
                  <a:pt x="747" y="832"/>
                  <a:pt x="731" y="858"/>
                  <a:pt x="742" y="881"/>
                </a:cubicBezTo>
                <a:cubicBezTo>
                  <a:pt x="759" y="914"/>
                  <a:pt x="769" y="949"/>
                  <a:pt x="769" y="975"/>
                </a:cubicBezTo>
                <a:cubicBezTo>
                  <a:pt x="769" y="1039"/>
                  <a:pt x="719" y="1073"/>
                  <a:pt x="657" y="1073"/>
                </a:cubicBezTo>
                <a:cubicBezTo>
                  <a:pt x="595" y="1073"/>
                  <a:pt x="545" y="1039"/>
                  <a:pt x="545" y="975"/>
                </a:cubicBezTo>
                <a:cubicBezTo>
                  <a:pt x="545" y="949"/>
                  <a:pt x="557" y="914"/>
                  <a:pt x="573" y="881"/>
                </a:cubicBezTo>
                <a:cubicBezTo>
                  <a:pt x="585" y="858"/>
                  <a:pt x="568" y="832"/>
                  <a:pt x="543" y="832"/>
                </a:cubicBezTo>
                <a:cubicBezTo>
                  <a:pt x="241" y="832"/>
                  <a:pt x="241" y="832"/>
                  <a:pt x="241" y="832"/>
                </a:cubicBezTo>
                <a:cubicBezTo>
                  <a:pt x="241" y="832"/>
                  <a:pt x="241" y="832"/>
                  <a:pt x="241" y="832"/>
                </a:cubicBezTo>
                <a:cubicBezTo>
                  <a:pt x="241" y="832"/>
                  <a:pt x="241" y="832"/>
                  <a:pt x="241" y="832"/>
                </a:cubicBezTo>
                <a:cubicBezTo>
                  <a:pt x="241" y="530"/>
                  <a:pt x="241" y="530"/>
                  <a:pt x="241" y="530"/>
                </a:cubicBezTo>
                <a:cubicBezTo>
                  <a:pt x="241" y="505"/>
                  <a:pt x="215" y="488"/>
                  <a:pt x="192" y="499"/>
                </a:cubicBezTo>
                <a:cubicBezTo>
                  <a:pt x="159" y="516"/>
                  <a:pt x="123" y="528"/>
                  <a:pt x="97" y="528"/>
                </a:cubicBezTo>
                <a:cubicBezTo>
                  <a:pt x="34" y="528"/>
                  <a:pt x="0" y="478"/>
                  <a:pt x="0" y="416"/>
                </a:cubicBezTo>
                <a:cubicBezTo>
                  <a:pt x="0" y="354"/>
                  <a:pt x="34" y="303"/>
                  <a:pt x="97" y="303"/>
                </a:cubicBezTo>
                <a:cubicBezTo>
                  <a:pt x="123" y="303"/>
                  <a:pt x="159" y="314"/>
                  <a:pt x="192" y="330"/>
                </a:cubicBezTo>
                <a:cubicBezTo>
                  <a:pt x="215" y="341"/>
                  <a:pt x="241" y="325"/>
                  <a:pt x="241" y="300"/>
                </a:cubicBezTo>
                <a:cubicBezTo>
                  <a:pt x="241" y="0"/>
                  <a:pt x="241" y="0"/>
                  <a:pt x="241" y="0"/>
                </a:cubicBezTo>
                <a:cubicBezTo>
                  <a:pt x="241" y="58"/>
                  <a:pt x="241" y="58"/>
                  <a:pt x="241" y="58"/>
                </a:cubicBezTo>
                <a:cubicBezTo>
                  <a:pt x="241" y="0"/>
                  <a:pt x="241" y="0"/>
                  <a:pt x="241" y="0"/>
                </a:cubicBezTo>
                <a:cubicBezTo>
                  <a:pt x="543" y="0"/>
                  <a:pt x="543" y="0"/>
                  <a:pt x="543" y="0"/>
                </a:cubicBezTo>
                <a:cubicBezTo>
                  <a:pt x="568" y="0"/>
                  <a:pt x="585" y="27"/>
                  <a:pt x="573" y="50"/>
                </a:cubicBezTo>
                <a:cubicBezTo>
                  <a:pt x="557" y="83"/>
                  <a:pt x="545" y="118"/>
                  <a:pt x="545" y="144"/>
                </a:cubicBezTo>
                <a:cubicBezTo>
                  <a:pt x="545" y="208"/>
                  <a:pt x="595" y="242"/>
                  <a:pt x="657" y="242"/>
                </a:cubicBezTo>
                <a:cubicBezTo>
                  <a:pt x="719" y="242"/>
                  <a:pt x="769" y="208"/>
                  <a:pt x="769" y="144"/>
                </a:cubicBezTo>
                <a:cubicBezTo>
                  <a:pt x="769" y="118"/>
                  <a:pt x="759" y="83"/>
                  <a:pt x="742" y="50"/>
                </a:cubicBezTo>
                <a:cubicBezTo>
                  <a:pt x="731" y="27"/>
                  <a:pt x="747" y="0"/>
                  <a:pt x="773" y="0"/>
                </a:cubicBezTo>
                <a:cubicBezTo>
                  <a:pt x="1072" y="0"/>
                  <a:pt x="1072" y="0"/>
                  <a:pt x="1072" y="0"/>
                </a:cubicBezTo>
                <a:cubicBezTo>
                  <a:pt x="1072" y="300"/>
                  <a:pt x="1072" y="300"/>
                  <a:pt x="1072" y="300"/>
                </a:cubicBezTo>
                <a:cubicBezTo>
                  <a:pt x="1072" y="325"/>
                  <a:pt x="1046" y="341"/>
                  <a:pt x="1023" y="330"/>
                </a:cubicBezTo>
                <a:cubicBezTo>
                  <a:pt x="990" y="314"/>
                  <a:pt x="955" y="303"/>
                  <a:pt x="929" y="303"/>
                </a:cubicBezTo>
                <a:cubicBezTo>
                  <a:pt x="865" y="303"/>
                  <a:pt x="831" y="354"/>
                  <a:pt x="831" y="416"/>
                </a:cubicBezTo>
                <a:cubicBezTo>
                  <a:pt x="831" y="478"/>
                  <a:pt x="865" y="528"/>
                  <a:pt x="929" y="528"/>
                </a:cubicBezTo>
                <a:close/>
              </a:path>
            </a:pathLst>
          </a:custGeom>
          <a:gradFill>
            <a:gsLst>
              <a:gs pos="100000">
                <a:schemeClr val="accent1"/>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4" name="Freeform 11"/>
          <p:cNvSpPr/>
          <p:nvPr/>
        </p:nvSpPr>
        <p:spPr bwMode="auto">
          <a:xfrm>
            <a:off x="3400425" y="2460775"/>
            <a:ext cx="1514475" cy="1514475"/>
          </a:xfrm>
          <a:custGeom>
            <a:avLst/>
            <a:gdLst>
              <a:gd name="T0" fmla="*/ 143 w 1072"/>
              <a:gd name="T1" fmla="*/ 546 h 1073"/>
              <a:gd name="T2" fmla="*/ 49 w 1072"/>
              <a:gd name="T3" fmla="*/ 574 h 1073"/>
              <a:gd name="T4" fmla="*/ 0 w 1072"/>
              <a:gd name="T5" fmla="*/ 544 h 1073"/>
              <a:gd name="T6" fmla="*/ 0 w 1072"/>
              <a:gd name="T7" fmla="*/ 242 h 1073"/>
              <a:gd name="T8" fmla="*/ 299 w 1072"/>
              <a:gd name="T9" fmla="*/ 242 h 1073"/>
              <a:gd name="T10" fmla="*/ 330 w 1072"/>
              <a:gd name="T11" fmla="*/ 193 h 1073"/>
              <a:gd name="T12" fmla="*/ 303 w 1072"/>
              <a:gd name="T13" fmla="*/ 98 h 1073"/>
              <a:gd name="T14" fmla="*/ 415 w 1072"/>
              <a:gd name="T15" fmla="*/ 0 h 1073"/>
              <a:gd name="T16" fmla="*/ 527 w 1072"/>
              <a:gd name="T17" fmla="*/ 98 h 1073"/>
              <a:gd name="T18" fmla="*/ 499 w 1072"/>
              <a:gd name="T19" fmla="*/ 193 h 1073"/>
              <a:gd name="T20" fmla="*/ 529 w 1072"/>
              <a:gd name="T21" fmla="*/ 242 h 1073"/>
              <a:gd name="T22" fmla="*/ 831 w 1072"/>
              <a:gd name="T23" fmla="*/ 242 h 1073"/>
              <a:gd name="T24" fmla="*/ 831 w 1072"/>
              <a:gd name="T25" fmla="*/ 242 h 1073"/>
              <a:gd name="T26" fmla="*/ 831 w 1072"/>
              <a:gd name="T27" fmla="*/ 242 h 1073"/>
              <a:gd name="T28" fmla="*/ 831 w 1072"/>
              <a:gd name="T29" fmla="*/ 544 h 1073"/>
              <a:gd name="T30" fmla="*/ 880 w 1072"/>
              <a:gd name="T31" fmla="*/ 574 h 1073"/>
              <a:gd name="T32" fmla="*/ 975 w 1072"/>
              <a:gd name="T33" fmla="*/ 546 h 1073"/>
              <a:gd name="T34" fmla="*/ 1072 w 1072"/>
              <a:gd name="T35" fmla="*/ 658 h 1073"/>
              <a:gd name="T36" fmla="*/ 975 w 1072"/>
              <a:gd name="T37" fmla="*/ 770 h 1073"/>
              <a:gd name="T38" fmla="*/ 880 w 1072"/>
              <a:gd name="T39" fmla="*/ 743 h 1073"/>
              <a:gd name="T40" fmla="*/ 831 w 1072"/>
              <a:gd name="T41" fmla="*/ 773 h 1073"/>
              <a:gd name="T42" fmla="*/ 831 w 1072"/>
              <a:gd name="T43" fmla="*/ 1073 h 1073"/>
              <a:gd name="T44" fmla="*/ 831 w 1072"/>
              <a:gd name="T45" fmla="*/ 1015 h 1073"/>
              <a:gd name="T46" fmla="*/ 831 w 1072"/>
              <a:gd name="T47" fmla="*/ 1073 h 1073"/>
              <a:gd name="T48" fmla="*/ 529 w 1072"/>
              <a:gd name="T49" fmla="*/ 1073 h 1073"/>
              <a:gd name="T50" fmla="*/ 499 w 1072"/>
              <a:gd name="T51" fmla="*/ 1024 h 1073"/>
              <a:gd name="T52" fmla="*/ 527 w 1072"/>
              <a:gd name="T53" fmla="*/ 929 h 1073"/>
              <a:gd name="T54" fmla="*/ 415 w 1072"/>
              <a:gd name="T55" fmla="*/ 831 h 1073"/>
              <a:gd name="T56" fmla="*/ 303 w 1072"/>
              <a:gd name="T57" fmla="*/ 929 h 1073"/>
              <a:gd name="T58" fmla="*/ 330 w 1072"/>
              <a:gd name="T59" fmla="*/ 1024 h 1073"/>
              <a:gd name="T60" fmla="*/ 299 w 1072"/>
              <a:gd name="T61" fmla="*/ 1073 h 1073"/>
              <a:gd name="T62" fmla="*/ 0 w 1072"/>
              <a:gd name="T63" fmla="*/ 1073 h 1073"/>
              <a:gd name="T64" fmla="*/ 0 w 1072"/>
              <a:gd name="T65" fmla="*/ 773 h 1073"/>
              <a:gd name="T66" fmla="*/ 49 w 1072"/>
              <a:gd name="T67" fmla="*/ 743 h 1073"/>
              <a:gd name="T68" fmla="*/ 143 w 1072"/>
              <a:gd name="T69" fmla="*/ 770 h 1073"/>
              <a:gd name="T70" fmla="*/ 241 w 1072"/>
              <a:gd name="T71" fmla="*/ 658 h 1073"/>
              <a:gd name="T72" fmla="*/ 143 w 1072"/>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143" y="546"/>
                </a:moveTo>
                <a:cubicBezTo>
                  <a:pt x="117" y="546"/>
                  <a:pt x="82" y="557"/>
                  <a:pt x="49" y="574"/>
                </a:cubicBezTo>
                <a:cubicBezTo>
                  <a:pt x="26" y="586"/>
                  <a:pt x="0" y="569"/>
                  <a:pt x="0" y="544"/>
                </a:cubicBezTo>
                <a:cubicBezTo>
                  <a:pt x="0" y="242"/>
                  <a:pt x="0" y="242"/>
                  <a:pt x="0" y="242"/>
                </a:cubicBezTo>
                <a:cubicBezTo>
                  <a:pt x="299" y="242"/>
                  <a:pt x="299" y="242"/>
                  <a:pt x="299" y="242"/>
                </a:cubicBezTo>
                <a:cubicBezTo>
                  <a:pt x="324" y="242"/>
                  <a:pt x="341" y="215"/>
                  <a:pt x="330" y="193"/>
                </a:cubicBezTo>
                <a:cubicBezTo>
                  <a:pt x="313" y="160"/>
                  <a:pt x="303" y="124"/>
                  <a:pt x="303" y="98"/>
                </a:cubicBezTo>
                <a:cubicBezTo>
                  <a:pt x="303" y="34"/>
                  <a:pt x="353" y="0"/>
                  <a:pt x="415" y="0"/>
                </a:cubicBezTo>
                <a:cubicBezTo>
                  <a:pt x="477" y="0"/>
                  <a:pt x="527" y="34"/>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7" y="586"/>
                  <a:pt x="880" y="574"/>
                </a:cubicBezTo>
                <a:cubicBezTo>
                  <a:pt x="913" y="557"/>
                  <a:pt x="949" y="546"/>
                  <a:pt x="975" y="546"/>
                </a:cubicBezTo>
                <a:cubicBezTo>
                  <a:pt x="1038" y="546"/>
                  <a:pt x="1072" y="596"/>
                  <a:pt x="1072" y="658"/>
                </a:cubicBezTo>
                <a:cubicBezTo>
                  <a:pt x="1072"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3" y="991"/>
                  <a:pt x="330" y="1024"/>
                </a:cubicBezTo>
                <a:cubicBezTo>
                  <a:pt x="341" y="1047"/>
                  <a:pt x="324" y="1073"/>
                  <a:pt x="299" y="1073"/>
                </a:cubicBezTo>
                <a:cubicBezTo>
                  <a:pt x="0" y="1073"/>
                  <a:pt x="0" y="1073"/>
                  <a:pt x="0" y="1073"/>
                </a:cubicBezTo>
                <a:cubicBezTo>
                  <a:pt x="0" y="773"/>
                  <a:pt x="0" y="773"/>
                  <a:pt x="0" y="773"/>
                </a:cubicBezTo>
                <a:cubicBezTo>
                  <a:pt x="0" y="748"/>
                  <a:pt x="26" y="732"/>
                  <a:pt x="49" y="743"/>
                </a:cubicBezTo>
                <a:cubicBezTo>
                  <a:pt x="82" y="759"/>
                  <a:pt x="117" y="770"/>
                  <a:pt x="143" y="770"/>
                </a:cubicBezTo>
                <a:cubicBezTo>
                  <a:pt x="207" y="770"/>
                  <a:pt x="241" y="720"/>
                  <a:pt x="241" y="658"/>
                </a:cubicBezTo>
                <a:cubicBezTo>
                  <a:pt x="241" y="596"/>
                  <a:pt x="207" y="546"/>
                  <a:pt x="143" y="546"/>
                </a:cubicBezTo>
                <a:close/>
              </a:path>
            </a:pathLst>
          </a:custGeom>
          <a:gradFill>
            <a:gsLst>
              <a:gs pos="100000">
                <a:schemeClr val="accent1"/>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26" name="Group 35"/>
          <p:cNvGrpSpPr/>
          <p:nvPr/>
        </p:nvGrpSpPr>
        <p:grpSpPr>
          <a:xfrm>
            <a:off x="3761759" y="1987593"/>
            <a:ext cx="420688" cy="354013"/>
            <a:chOff x="4605338" y="3814763"/>
            <a:chExt cx="420688" cy="354013"/>
          </a:xfrm>
          <a:solidFill>
            <a:schemeClr val="bg1"/>
          </a:solidFill>
        </p:grpSpPr>
        <p:sp>
          <p:nvSpPr>
            <p:cNvPr id="27"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 name="Group 213"/>
          <p:cNvGrpSpPr/>
          <p:nvPr/>
        </p:nvGrpSpPr>
        <p:grpSpPr>
          <a:xfrm>
            <a:off x="4964982" y="3297038"/>
            <a:ext cx="438150" cy="404813"/>
            <a:chOff x="2900363" y="5486400"/>
            <a:chExt cx="438150" cy="404813"/>
          </a:xfrm>
          <a:solidFill>
            <a:schemeClr val="bg1"/>
          </a:solidFill>
        </p:grpSpPr>
        <p:sp>
          <p:nvSpPr>
            <p:cNvPr id="36"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8" name="Group 259"/>
          <p:cNvGrpSpPr/>
          <p:nvPr/>
        </p:nvGrpSpPr>
        <p:grpSpPr>
          <a:xfrm>
            <a:off x="4941888" y="2094092"/>
            <a:ext cx="388938" cy="446088"/>
            <a:chOff x="4638675" y="4654550"/>
            <a:chExt cx="388938" cy="446088"/>
          </a:xfrm>
          <a:solidFill>
            <a:schemeClr val="bg1"/>
          </a:solidFill>
        </p:grpSpPr>
        <p:sp>
          <p:nvSpPr>
            <p:cNvPr id="3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8" name="Group 268"/>
          <p:cNvGrpSpPr/>
          <p:nvPr/>
        </p:nvGrpSpPr>
        <p:grpSpPr>
          <a:xfrm>
            <a:off x="3846361" y="3021608"/>
            <a:ext cx="307975" cy="488950"/>
            <a:chOff x="3824288" y="5486400"/>
            <a:chExt cx="307975" cy="488950"/>
          </a:xfrm>
          <a:solidFill>
            <a:schemeClr val="bg1"/>
          </a:solidFill>
        </p:grpSpPr>
        <p:sp>
          <p:nvSpPr>
            <p:cNvPr id="59"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86" name="矩形 85">
            <a:extLst>
              <a:ext uri="{FF2B5EF4-FFF2-40B4-BE49-F238E27FC236}">
                <a16:creationId xmlns:a16="http://schemas.microsoft.com/office/drawing/2014/main" id="{91EE0DCA-0CA0-40C2-8A43-B91EEABF668D}"/>
              </a:ext>
            </a:extLst>
          </p:cNvPr>
          <p:cNvSpPr/>
          <p:nvPr/>
        </p:nvSpPr>
        <p:spPr>
          <a:xfrm>
            <a:off x="6291299" y="1828102"/>
            <a:ext cx="1738750" cy="513987"/>
          </a:xfrm>
          <a:prstGeom prst="rect">
            <a:avLst/>
          </a:prstGeom>
        </p:spPr>
        <p:txBody>
          <a:bodyPr wrap="square" lIns="0" tIns="0" rIns="0" bIns="0">
            <a:spAutoFit/>
          </a:bodyPr>
          <a:lstStyle/>
          <a:p>
            <a:pPr algn="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87" name="矩形 8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453102" y="1256041"/>
            <a:ext cx="1576947" cy="276999"/>
          </a:xfrm>
          <a:prstGeom prst="rect">
            <a:avLst/>
          </a:prstGeom>
        </p:spPr>
        <p:txBody>
          <a:bodyPr wrap="square" lIns="0" tIns="0" rIns="0" bIns="0">
            <a:spAutoFit/>
          </a:bodyPr>
          <a:lstStyle/>
          <a:p>
            <a:pPr algn="r"/>
            <a:r>
              <a:rPr lang="zh-CN" altLang="en-US" dirty="0">
                <a:solidFill>
                  <a:schemeClr val="accent1"/>
                </a:solidFill>
                <a:latin typeface="+mn-ea"/>
              </a:rPr>
              <a:t>点击输入标题</a:t>
            </a:r>
          </a:p>
        </p:txBody>
      </p:sp>
      <p:cxnSp>
        <p:nvCxnSpPr>
          <p:cNvPr id="88" name="直接连接符 87"/>
          <p:cNvCxnSpPr/>
          <p:nvPr/>
        </p:nvCxnSpPr>
        <p:spPr>
          <a:xfrm>
            <a:off x="7524045" y="1728992"/>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rot="16200000">
            <a:off x="8525743" y="4443958"/>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grpSp>
        <p:nvGrpSpPr>
          <p:cNvPr id="101" name="组合 100"/>
          <p:cNvGrpSpPr/>
          <p:nvPr/>
        </p:nvGrpSpPr>
        <p:grpSpPr>
          <a:xfrm>
            <a:off x="568308" y="3051866"/>
            <a:ext cx="432000" cy="432000"/>
            <a:chOff x="816141" y="3761056"/>
            <a:chExt cx="662770" cy="662770"/>
          </a:xfrm>
        </p:grpSpPr>
        <p:sp>
          <p:nvSpPr>
            <p:cNvPr id="102" name="椭圆 101"/>
            <p:cNvSpPr/>
            <p:nvPr/>
          </p:nvSpPr>
          <p:spPr>
            <a:xfrm>
              <a:off x="816141" y="3761056"/>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103" name="椭圆 102"/>
            <p:cNvSpPr/>
            <p:nvPr/>
          </p:nvSpPr>
          <p:spPr>
            <a:xfrm>
              <a:off x="876613" y="3821528"/>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104" name="KSO_Shape"/>
            <p:cNvSpPr>
              <a:spLocks/>
            </p:cNvSpPr>
            <p:nvPr/>
          </p:nvSpPr>
          <p:spPr bwMode="auto">
            <a:xfrm>
              <a:off x="999357" y="3961798"/>
              <a:ext cx="296339" cy="255345"/>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105" name="组合 104"/>
          <p:cNvGrpSpPr/>
          <p:nvPr/>
        </p:nvGrpSpPr>
        <p:grpSpPr>
          <a:xfrm>
            <a:off x="568584" y="1224707"/>
            <a:ext cx="432000" cy="432000"/>
            <a:chOff x="3105506" y="992403"/>
            <a:chExt cx="662770" cy="662770"/>
          </a:xfrm>
        </p:grpSpPr>
        <p:sp>
          <p:nvSpPr>
            <p:cNvPr id="106" name="椭圆 105"/>
            <p:cNvSpPr/>
            <p:nvPr/>
          </p:nvSpPr>
          <p:spPr>
            <a:xfrm>
              <a:off x="310550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107" name="椭圆 106"/>
            <p:cNvSpPr/>
            <p:nvPr/>
          </p:nvSpPr>
          <p:spPr>
            <a:xfrm>
              <a:off x="316597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108" name="KSO_Shape"/>
            <p:cNvSpPr>
              <a:spLocks/>
            </p:cNvSpPr>
            <p:nvPr/>
          </p:nvSpPr>
          <p:spPr bwMode="auto">
            <a:xfrm>
              <a:off x="3318155" y="1181018"/>
              <a:ext cx="237472" cy="285537"/>
            </a:xfrm>
            <a:custGeom>
              <a:avLst/>
              <a:gdLst>
                <a:gd name="T0" fmla="*/ 808831 w 3808"/>
                <a:gd name="T1" fmla="*/ 1295383 h 4578"/>
                <a:gd name="T2" fmla="*/ 620770 w 3808"/>
                <a:gd name="T3" fmla="*/ 1061107 h 4578"/>
                <a:gd name="T4" fmla="*/ 609952 w 3808"/>
                <a:gd name="T5" fmla="*/ 993696 h 4578"/>
                <a:gd name="T6" fmla="*/ 804254 w 3808"/>
                <a:gd name="T7" fmla="*/ 1136009 h 4578"/>
                <a:gd name="T8" fmla="*/ 1261510 w 3808"/>
                <a:gd name="T9" fmla="*/ 605039 h 4578"/>
                <a:gd name="T10" fmla="*/ 997309 w 3808"/>
                <a:gd name="T11" fmla="*/ 385328 h 4578"/>
                <a:gd name="T12" fmla="*/ 1018112 w 3808"/>
                <a:gd name="T13" fmla="*/ 332896 h 4578"/>
                <a:gd name="T14" fmla="*/ 991900 w 3808"/>
                <a:gd name="T15" fmla="*/ 304600 h 4578"/>
                <a:gd name="T16" fmla="*/ 1025601 w 3808"/>
                <a:gd name="T17" fmla="*/ 199322 h 4578"/>
                <a:gd name="T18" fmla="*/ 992316 w 3808"/>
                <a:gd name="T19" fmla="*/ 5410 h 4578"/>
                <a:gd name="T20" fmla="*/ 833379 w 3808"/>
                <a:gd name="T21" fmla="*/ 32457 h 4578"/>
                <a:gd name="T22" fmla="*/ 644901 w 3808"/>
                <a:gd name="T23" fmla="*/ 86969 h 4578"/>
                <a:gd name="T24" fmla="*/ 529651 w 3808"/>
                <a:gd name="T25" fmla="*/ 12484 h 4578"/>
                <a:gd name="T26" fmla="*/ 540469 w 3808"/>
                <a:gd name="T27" fmla="*/ 193496 h 4578"/>
                <a:gd name="T28" fmla="*/ 583324 w 3808"/>
                <a:gd name="T29" fmla="*/ 312507 h 4578"/>
                <a:gd name="T30" fmla="*/ 583324 w 3808"/>
                <a:gd name="T31" fmla="*/ 347877 h 4578"/>
                <a:gd name="T32" fmla="*/ 568345 w 3808"/>
                <a:gd name="T33" fmla="*/ 414872 h 4578"/>
                <a:gd name="T34" fmla="*/ 277516 w 3808"/>
                <a:gd name="T35" fmla="*/ 646651 h 4578"/>
                <a:gd name="T36" fmla="*/ 123155 w 3808"/>
                <a:gd name="T37" fmla="*/ 909223 h 4578"/>
                <a:gd name="T38" fmla="*/ 10818 w 3808"/>
                <a:gd name="T39" fmla="*/ 1299545 h 4578"/>
                <a:gd name="T40" fmla="*/ 22468 w 3808"/>
                <a:gd name="T41" fmla="*/ 1617461 h 4578"/>
                <a:gd name="T42" fmla="*/ 102352 w 3808"/>
                <a:gd name="T43" fmla="*/ 1767680 h 4578"/>
                <a:gd name="T44" fmla="*/ 251303 w 3808"/>
                <a:gd name="T45" fmla="*/ 1865469 h 4578"/>
                <a:gd name="T46" fmla="*/ 780539 w 3808"/>
                <a:gd name="T47" fmla="*/ 1905000 h 4578"/>
                <a:gd name="T48" fmla="*/ 1293547 w 3808"/>
                <a:gd name="T49" fmla="*/ 1877120 h 4578"/>
                <a:gd name="T50" fmla="*/ 1458725 w 3808"/>
                <a:gd name="T51" fmla="*/ 1792231 h 4578"/>
                <a:gd name="T52" fmla="*/ 1551092 w 3808"/>
                <a:gd name="T53" fmla="*/ 1651166 h 4578"/>
                <a:gd name="T54" fmla="*/ 1582297 w 3808"/>
                <a:gd name="T55" fmla="*/ 1380272 h 4578"/>
                <a:gd name="T56" fmla="*/ 1490762 w 3808"/>
                <a:gd name="T57" fmla="*/ 981628 h 4578"/>
                <a:gd name="T58" fmla="*/ 1336402 w 3808"/>
                <a:gd name="T59" fmla="*/ 681606 h 4578"/>
                <a:gd name="T60" fmla="*/ 1097164 w 3808"/>
                <a:gd name="T61" fmla="*/ 1433119 h 4578"/>
                <a:gd name="T62" fmla="*/ 1012287 w 3808"/>
                <a:gd name="T63" fmla="*/ 1537566 h 4578"/>
                <a:gd name="T64" fmla="*/ 917008 w 3808"/>
                <a:gd name="T65" fmla="*/ 1662818 h 4578"/>
                <a:gd name="T66" fmla="*/ 866664 w 3808"/>
                <a:gd name="T67" fmla="*/ 1689866 h 4578"/>
                <a:gd name="T68" fmla="*/ 825890 w 3808"/>
                <a:gd name="T69" fmla="*/ 1654495 h 4578"/>
                <a:gd name="T70" fmla="*/ 762648 w 3808"/>
                <a:gd name="T71" fmla="*/ 1664898 h 4578"/>
                <a:gd name="T72" fmla="*/ 714800 w 3808"/>
                <a:gd name="T73" fmla="*/ 1689033 h 4578"/>
                <a:gd name="T74" fmla="*/ 671113 w 3808"/>
                <a:gd name="T75" fmla="*/ 1651166 h 4578"/>
                <a:gd name="T76" fmla="*/ 550871 w 3808"/>
                <a:gd name="T77" fmla="*/ 1504692 h 4578"/>
                <a:gd name="T78" fmla="*/ 478059 w 3808"/>
                <a:gd name="T79" fmla="*/ 1349895 h 4578"/>
                <a:gd name="T80" fmla="*/ 529651 w 3808"/>
                <a:gd name="T81" fmla="*/ 1306202 h 4578"/>
                <a:gd name="T82" fmla="*/ 594141 w 3808"/>
                <a:gd name="T83" fmla="*/ 1367372 h 4578"/>
                <a:gd name="T84" fmla="*/ 639909 w 3808"/>
                <a:gd name="T85" fmla="*/ 1456006 h 4578"/>
                <a:gd name="T86" fmla="*/ 543381 w 3808"/>
                <a:gd name="T87" fmla="*/ 1186776 h 4578"/>
                <a:gd name="T88" fmla="*/ 488045 w 3808"/>
                <a:gd name="T89" fmla="*/ 1064020 h 4578"/>
                <a:gd name="T90" fmla="*/ 536308 w 3808"/>
                <a:gd name="T91" fmla="*/ 909223 h 4578"/>
                <a:gd name="T92" fmla="*/ 661544 w 3808"/>
                <a:gd name="T93" fmla="*/ 747353 h 4578"/>
                <a:gd name="T94" fmla="*/ 703567 w 3808"/>
                <a:gd name="T95" fmla="*/ 706157 h 4578"/>
                <a:gd name="T96" fmla="*/ 758071 w 3808"/>
                <a:gd name="T97" fmla="*/ 727379 h 4578"/>
                <a:gd name="T98" fmla="*/ 827554 w 3808"/>
                <a:gd name="T99" fmla="*/ 742359 h 4578"/>
                <a:gd name="T100" fmla="*/ 871241 w 3808"/>
                <a:gd name="T101" fmla="*/ 704492 h 4578"/>
                <a:gd name="T102" fmla="*/ 924913 w 3808"/>
                <a:gd name="T103" fmla="*/ 734453 h 4578"/>
                <a:gd name="T104" fmla="*/ 1015616 w 3808"/>
                <a:gd name="T105" fmla="*/ 876766 h 4578"/>
                <a:gd name="T106" fmla="*/ 1082602 w 3808"/>
                <a:gd name="T107" fmla="*/ 981628 h 4578"/>
                <a:gd name="T108" fmla="*/ 1068456 w 3808"/>
                <a:gd name="T109" fmla="*/ 1092733 h 4578"/>
                <a:gd name="T110" fmla="*/ 990236 w 3808"/>
                <a:gd name="T111" fmla="*/ 1074007 h 4578"/>
                <a:gd name="T112" fmla="*/ 948629 w 3808"/>
                <a:gd name="T113" fmla="*/ 974138 h 4578"/>
                <a:gd name="T114" fmla="*/ 1066376 w 3808"/>
                <a:gd name="T115" fmla="*/ 1236294 h 4578"/>
                <a:gd name="T116" fmla="*/ 1109230 w 3808"/>
                <a:gd name="T117" fmla="*/ 1312028 h 4578"/>
                <a:gd name="T118" fmla="*/ 934899 w 3808"/>
                <a:gd name="T119" fmla="*/ 1481389 h 4578"/>
                <a:gd name="T120" fmla="*/ 982330 w 3808"/>
                <a:gd name="T121" fmla="*/ 1422716 h 4578"/>
                <a:gd name="T122" fmla="*/ 975257 w 3808"/>
                <a:gd name="T123" fmla="*/ 1356553 h 45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808" h="4578">
                  <a:moveTo>
                    <a:pt x="1815" y="3080"/>
                  </a:moveTo>
                  <a:lnTo>
                    <a:pt x="1829" y="3629"/>
                  </a:lnTo>
                  <a:lnTo>
                    <a:pt x="1878" y="3637"/>
                  </a:lnTo>
                  <a:lnTo>
                    <a:pt x="1903" y="3639"/>
                  </a:lnTo>
                  <a:lnTo>
                    <a:pt x="1930" y="3641"/>
                  </a:lnTo>
                  <a:lnTo>
                    <a:pt x="1946" y="3640"/>
                  </a:lnTo>
                  <a:lnTo>
                    <a:pt x="1961" y="3638"/>
                  </a:lnTo>
                  <a:lnTo>
                    <a:pt x="1975" y="3636"/>
                  </a:lnTo>
                  <a:lnTo>
                    <a:pt x="1991" y="3635"/>
                  </a:lnTo>
                  <a:lnTo>
                    <a:pt x="1998" y="3125"/>
                  </a:lnTo>
                  <a:lnTo>
                    <a:pt x="1971" y="3119"/>
                  </a:lnTo>
                  <a:lnTo>
                    <a:pt x="1944" y="3113"/>
                  </a:lnTo>
                  <a:lnTo>
                    <a:pt x="1878" y="3096"/>
                  </a:lnTo>
                  <a:lnTo>
                    <a:pt x="1815" y="3080"/>
                  </a:lnTo>
                  <a:close/>
                  <a:moveTo>
                    <a:pt x="1458" y="2434"/>
                  </a:moveTo>
                  <a:lnTo>
                    <a:pt x="1458" y="2434"/>
                  </a:lnTo>
                  <a:lnTo>
                    <a:pt x="1458" y="2450"/>
                  </a:lnTo>
                  <a:lnTo>
                    <a:pt x="1459" y="2465"/>
                  </a:lnTo>
                  <a:lnTo>
                    <a:pt x="1461" y="2481"/>
                  </a:lnTo>
                  <a:lnTo>
                    <a:pt x="1464" y="2495"/>
                  </a:lnTo>
                  <a:lnTo>
                    <a:pt x="1469" y="2509"/>
                  </a:lnTo>
                  <a:lnTo>
                    <a:pt x="1475" y="2523"/>
                  </a:lnTo>
                  <a:lnTo>
                    <a:pt x="1483" y="2537"/>
                  </a:lnTo>
                  <a:lnTo>
                    <a:pt x="1492" y="2550"/>
                  </a:lnTo>
                  <a:lnTo>
                    <a:pt x="1502" y="2563"/>
                  </a:lnTo>
                  <a:lnTo>
                    <a:pt x="1513" y="2574"/>
                  </a:lnTo>
                  <a:lnTo>
                    <a:pt x="1525" y="2586"/>
                  </a:lnTo>
                  <a:lnTo>
                    <a:pt x="1538" y="2597"/>
                  </a:lnTo>
                  <a:lnTo>
                    <a:pt x="1554" y="2266"/>
                  </a:lnTo>
                  <a:lnTo>
                    <a:pt x="1532" y="2284"/>
                  </a:lnTo>
                  <a:lnTo>
                    <a:pt x="1514" y="2303"/>
                  </a:lnTo>
                  <a:lnTo>
                    <a:pt x="1498" y="2324"/>
                  </a:lnTo>
                  <a:lnTo>
                    <a:pt x="1491" y="2334"/>
                  </a:lnTo>
                  <a:lnTo>
                    <a:pt x="1484" y="2344"/>
                  </a:lnTo>
                  <a:lnTo>
                    <a:pt x="1478" y="2355"/>
                  </a:lnTo>
                  <a:lnTo>
                    <a:pt x="1474" y="2366"/>
                  </a:lnTo>
                  <a:lnTo>
                    <a:pt x="1469" y="2377"/>
                  </a:lnTo>
                  <a:lnTo>
                    <a:pt x="1466" y="2388"/>
                  </a:lnTo>
                  <a:lnTo>
                    <a:pt x="1463" y="2399"/>
                  </a:lnTo>
                  <a:lnTo>
                    <a:pt x="1460" y="2410"/>
                  </a:lnTo>
                  <a:lnTo>
                    <a:pt x="1459" y="2423"/>
                  </a:lnTo>
                  <a:lnTo>
                    <a:pt x="1458" y="2434"/>
                  </a:lnTo>
                  <a:close/>
                  <a:moveTo>
                    <a:pt x="1894" y="2175"/>
                  </a:moveTo>
                  <a:lnTo>
                    <a:pt x="1894" y="2175"/>
                  </a:lnTo>
                  <a:lnTo>
                    <a:pt x="1875" y="2176"/>
                  </a:lnTo>
                  <a:lnTo>
                    <a:pt x="1856" y="2178"/>
                  </a:lnTo>
                  <a:lnTo>
                    <a:pt x="1839" y="2180"/>
                  </a:lnTo>
                  <a:lnTo>
                    <a:pt x="1820" y="2182"/>
                  </a:lnTo>
                  <a:lnTo>
                    <a:pt x="1812" y="2698"/>
                  </a:lnTo>
                  <a:lnTo>
                    <a:pt x="1869" y="2714"/>
                  </a:lnTo>
                  <a:lnTo>
                    <a:pt x="1933" y="2730"/>
                  </a:lnTo>
                  <a:lnTo>
                    <a:pt x="1966" y="2740"/>
                  </a:lnTo>
                  <a:lnTo>
                    <a:pt x="2000" y="2750"/>
                  </a:lnTo>
                  <a:lnTo>
                    <a:pt x="1996" y="2185"/>
                  </a:lnTo>
                  <a:lnTo>
                    <a:pt x="1947" y="2178"/>
                  </a:lnTo>
                  <a:lnTo>
                    <a:pt x="1921" y="2176"/>
                  </a:lnTo>
                  <a:lnTo>
                    <a:pt x="1908" y="2175"/>
                  </a:lnTo>
                  <a:lnTo>
                    <a:pt x="1894" y="2175"/>
                  </a:lnTo>
                  <a:close/>
                  <a:moveTo>
                    <a:pt x="3118" y="1530"/>
                  </a:moveTo>
                  <a:lnTo>
                    <a:pt x="3118" y="1530"/>
                  </a:lnTo>
                  <a:lnTo>
                    <a:pt x="3099" y="1512"/>
                  </a:lnTo>
                  <a:lnTo>
                    <a:pt x="3078" y="1494"/>
                  </a:lnTo>
                  <a:lnTo>
                    <a:pt x="3032" y="1454"/>
                  </a:lnTo>
                  <a:lnTo>
                    <a:pt x="2980" y="1413"/>
                  </a:lnTo>
                  <a:lnTo>
                    <a:pt x="2926" y="1371"/>
                  </a:lnTo>
                  <a:lnTo>
                    <a:pt x="2810" y="1285"/>
                  </a:lnTo>
                  <a:lnTo>
                    <a:pt x="2694" y="1197"/>
                  </a:lnTo>
                  <a:lnTo>
                    <a:pt x="2637" y="1154"/>
                  </a:lnTo>
                  <a:lnTo>
                    <a:pt x="2584" y="1113"/>
                  </a:lnTo>
                  <a:lnTo>
                    <a:pt x="2534" y="1071"/>
                  </a:lnTo>
                  <a:lnTo>
                    <a:pt x="2511" y="1052"/>
                  </a:lnTo>
                  <a:lnTo>
                    <a:pt x="2490" y="1032"/>
                  </a:lnTo>
                  <a:lnTo>
                    <a:pt x="2470" y="1013"/>
                  </a:lnTo>
                  <a:lnTo>
                    <a:pt x="2451" y="995"/>
                  </a:lnTo>
                  <a:lnTo>
                    <a:pt x="2435" y="976"/>
                  </a:lnTo>
                  <a:lnTo>
                    <a:pt x="2421" y="959"/>
                  </a:lnTo>
                  <a:lnTo>
                    <a:pt x="2407" y="943"/>
                  </a:lnTo>
                  <a:lnTo>
                    <a:pt x="2397" y="926"/>
                  </a:lnTo>
                  <a:lnTo>
                    <a:pt x="2389" y="911"/>
                  </a:lnTo>
                  <a:lnTo>
                    <a:pt x="2384" y="897"/>
                  </a:lnTo>
                  <a:lnTo>
                    <a:pt x="2371" y="857"/>
                  </a:lnTo>
                  <a:lnTo>
                    <a:pt x="2386" y="854"/>
                  </a:lnTo>
                  <a:lnTo>
                    <a:pt x="2401" y="850"/>
                  </a:lnTo>
                  <a:lnTo>
                    <a:pt x="2413" y="844"/>
                  </a:lnTo>
                  <a:lnTo>
                    <a:pt x="2425" y="836"/>
                  </a:lnTo>
                  <a:lnTo>
                    <a:pt x="2434" y="826"/>
                  </a:lnTo>
                  <a:lnTo>
                    <a:pt x="2438" y="821"/>
                  </a:lnTo>
                  <a:lnTo>
                    <a:pt x="2441" y="816"/>
                  </a:lnTo>
                  <a:lnTo>
                    <a:pt x="2444" y="811"/>
                  </a:lnTo>
                  <a:lnTo>
                    <a:pt x="2445" y="805"/>
                  </a:lnTo>
                  <a:lnTo>
                    <a:pt x="2447" y="800"/>
                  </a:lnTo>
                  <a:lnTo>
                    <a:pt x="2447" y="794"/>
                  </a:lnTo>
                  <a:lnTo>
                    <a:pt x="2446" y="787"/>
                  </a:lnTo>
                  <a:lnTo>
                    <a:pt x="2445" y="781"/>
                  </a:lnTo>
                  <a:lnTo>
                    <a:pt x="2443" y="775"/>
                  </a:lnTo>
                  <a:lnTo>
                    <a:pt x="2440" y="768"/>
                  </a:lnTo>
                  <a:lnTo>
                    <a:pt x="2436" y="763"/>
                  </a:lnTo>
                  <a:lnTo>
                    <a:pt x="2432" y="757"/>
                  </a:lnTo>
                  <a:lnTo>
                    <a:pt x="2427" y="753"/>
                  </a:lnTo>
                  <a:lnTo>
                    <a:pt x="2421" y="748"/>
                  </a:lnTo>
                  <a:lnTo>
                    <a:pt x="2414" y="744"/>
                  </a:lnTo>
                  <a:lnTo>
                    <a:pt x="2407" y="740"/>
                  </a:lnTo>
                  <a:lnTo>
                    <a:pt x="2400" y="737"/>
                  </a:lnTo>
                  <a:lnTo>
                    <a:pt x="2392" y="735"/>
                  </a:lnTo>
                  <a:lnTo>
                    <a:pt x="2384" y="732"/>
                  </a:lnTo>
                  <a:lnTo>
                    <a:pt x="2376" y="731"/>
                  </a:lnTo>
                  <a:lnTo>
                    <a:pt x="2367" y="730"/>
                  </a:lnTo>
                  <a:lnTo>
                    <a:pt x="2358" y="730"/>
                  </a:lnTo>
                  <a:lnTo>
                    <a:pt x="2353" y="730"/>
                  </a:lnTo>
                  <a:lnTo>
                    <a:pt x="2354" y="716"/>
                  </a:lnTo>
                  <a:lnTo>
                    <a:pt x="2356" y="704"/>
                  </a:lnTo>
                  <a:lnTo>
                    <a:pt x="2359" y="692"/>
                  </a:lnTo>
                  <a:lnTo>
                    <a:pt x="2363" y="680"/>
                  </a:lnTo>
                  <a:lnTo>
                    <a:pt x="2372" y="655"/>
                  </a:lnTo>
                  <a:lnTo>
                    <a:pt x="2383" y="631"/>
                  </a:lnTo>
                  <a:lnTo>
                    <a:pt x="2396" y="604"/>
                  </a:lnTo>
                  <a:lnTo>
                    <a:pt x="2410" y="577"/>
                  </a:lnTo>
                  <a:lnTo>
                    <a:pt x="2446" y="515"/>
                  </a:lnTo>
                  <a:lnTo>
                    <a:pt x="2465" y="479"/>
                  </a:lnTo>
                  <a:lnTo>
                    <a:pt x="2486" y="438"/>
                  </a:lnTo>
                  <a:lnTo>
                    <a:pt x="2508" y="394"/>
                  </a:lnTo>
                  <a:lnTo>
                    <a:pt x="2531" y="343"/>
                  </a:lnTo>
                  <a:lnTo>
                    <a:pt x="2554" y="287"/>
                  </a:lnTo>
                  <a:lnTo>
                    <a:pt x="2579" y="222"/>
                  </a:lnTo>
                  <a:lnTo>
                    <a:pt x="2603" y="152"/>
                  </a:lnTo>
                  <a:lnTo>
                    <a:pt x="2615" y="114"/>
                  </a:lnTo>
                  <a:lnTo>
                    <a:pt x="2627" y="74"/>
                  </a:lnTo>
                  <a:lnTo>
                    <a:pt x="2581" y="59"/>
                  </a:lnTo>
                  <a:lnTo>
                    <a:pt x="2536" y="47"/>
                  </a:lnTo>
                  <a:lnTo>
                    <a:pt x="2494" y="36"/>
                  </a:lnTo>
                  <a:lnTo>
                    <a:pt x="2455" y="27"/>
                  </a:lnTo>
                  <a:lnTo>
                    <a:pt x="2419" y="19"/>
                  </a:lnTo>
                  <a:lnTo>
                    <a:pt x="2385" y="13"/>
                  </a:lnTo>
                  <a:lnTo>
                    <a:pt x="2352" y="8"/>
                  </a:lnTo>
                  <a:lnTo>
                    <a:pt x="2322" y="3"/>
                  </a:lnTo>
                  <a:lnTo>
                    <a:pt x="2293" y="1"/>
                  </a:lnTo>
                  <a:lnTo>
                    <a:pt x="2267" y="0"/>
                  </a:lnTo>
                  <a:lnTo>
                    <a:pt x="2241" y="1"/>
                  </a:lnTo>
                  <a:lnTo>
                    <a:pt x="2217" y="2"/>
                  </a:lnTo>
                  <a:lnTo>
                    <a:pt x="2193" y="5"/>
                  </a:lnTo>
                  <a:lnTo>
                    <a:pt x="2171" y="10"/>
                  </a:lnTo>
                  <a:lnTo>
                    <a:pt x="2150" y="15"/>
                  </a:lnTo>
                  <a:lnTo>
                    <a:pt x="2128" y="21"/>
                  </a:lnTo>
                  <a:lnTo>
                    <a:pt x="2107" y="28"/>
                  </a:lnTo>
                  <a:lnTo>
                    <a:pt x="2086" y="36"/>
                  </a:lnTo>
                  <a:lnTo>
                    <a:pt x="2066" y="44"/>
                  </a:lnTo>
                  <a:lnTo>
                    <a:pt x="2045" y="54"/>
                  </a:lnTo>
                  <a:lnTo>
                    <a:pt x="2003" y="78"/>
                  </a:lnTo>
                  <a:lnTo>
                    <a:pt x="1957" y="103"/>
                  </a:lnTo>
                  <a:lnTo>
                    <a:pt x="1908" y="132"/>
                  </a:lnTo>
                  <a:lnTo>
                    <a:pt x="1853" y="163"/>
                  </a:lnTo>
                  <a:lnTo>
                    <a:pt x="1791" y="198"/>
                  </a:lnTo>
                  <a:lnTo>
                    <a:pt x="1757" y="215"/>
                  </a:lnTo>
                  <a:lnTo>
                    <a:pt x="1722" y="234"/>
                  </a:lnTo>
                  <a:lnTo>
                    <a:pt x="1695" y="238"/>
                  </a:lnTo>
                  <a:lnTo>
                    <a:pt x="1670" y="240"/>
                  </a:lnTo>
                  <a:lnTo>
                    <a:pt x="1646" y="240"/>
                  </a:lnTo>
                  <a:lnTo>
                    <a:pt x="1625" y="237"/>
                  </a:lnTo>
                  <a:lnTo>
                    <a:pt x="1605" y="233"/>
                  </a:lnTo>
                  <a:lnTo>
                    <a:pt x="1585" y="227"/>
                  </a:lnTo>
                  <a:lnTo>
                    <a:pt x="1567" y="218"/>
                  </a:lnTo>
                  <a:lnTo>
                    <a:pt x="1550" y="209"/>
                  </a:lnTo>
                  <a:lnTo>
                    <a:pt x="1532" y="199"/>
                  </a:lnTo>
                  <a:lnTo>
                    <a:pt x="1517" y="188"/>
                  </a:lnTo>
                  <a:lnTo>
                    <a:pt x="1502" y="176"/>
                  </a:lnTo>
                  <a:lnTo>
                    <a:pt x="1486" y="162"/>
                  </a:lnTo>
                  <a:lnTo>
                    <a:pt x="1458" y="136"/>
                  </a:lnTo>
                  <a:lnTo>
                    <a:pt x="1428" y="109"/>
                  </a:lnTo>
                  <a:lnTo>
                    <a:pt x="1414" y="97"/>
                  </a:lnTo>
                  <a:lnTo>
                    <a:pt x="1399" y="85"/>
                  </a:lnTo>
                  <a:lnTo>
                    <a:pt x="1384" y="73"/>
                  </a:lnTo>
                  <a:lnTo>
                    <a:pt x="1367" y="63"/>
                  </a:lnTo>
                  <a:lnTo>
                    <a:pt x="1350" y="53"/>
                  </a:lnTo>
                  <a:lnTo>
                    <a:pt x="1333" y="45"/>
                  </a:lnTo>
                  <a:lnTo>
                    <a:pt x="1313" y="38"/>
                  </a:lnTo>
                  <a:lnTo>
                    <a:pt x="1294" y="33"/>
                  </a:lnTo>
                  <a:lnTo>
                    <a:pt x="1273" y="30"/>
                  </a:lnTo>
                  <a:lnTo>
                    <a:pt x="1250" y="30"/>
                  </a:lnTo>
                  <a:lnTo>
                    <a:pt x="1226" y="31"/>
                  </a:lnTo>
                  <a:lnTo>
                    <a:pt x="1200" y="35"/>
                  </a:lnTo>
                  <a:lnTo>
                    <a:pt x="1173" y="41"/>
                  </a:lnTo>
                  <a:lnTo>
                    <a:pt x="1143" y="50"/>
                  </a:lnTo>
                  <a:lnTo>
                    <a:pt x="1112" y="64"/>
                  </a:lnTo>
                  <a:lnTo>
                    <a:pt x="1078" y="79"/>
                  </a:lnTo>
                  <a:lnTo>
                    <a:pt x="1113" y="151"/>
                  </a:lnTo>
                  <a:lnTo>
                    <a:pt x="1147" y="216"/>
                  </a:lnTo>
                  <a:lnTo>
                    <a:pt x="1180" y="276"/>
                  </a:lnTo>
                  <a:lnTo>
                    <a:pt x="1211" y="330"/>
                  </a:lnTo>
                  <a:lnTo>
                    <a:pt x="1242" y="379"/>
                  </a:lnTo>
                  <a:lnTo>
                    <a:pt x="1272" y="424"/>
                  </a:lnTo>
                  <a:lnTo>
                    <a:pt x="1299" y="465"/>
                  </a:lnTo>
                  <a:lnTo>
                    <a:pt x="1324" y="503"/>
                  </a:lnTo>
                  <a:lnTo>
                    <a:pt x="1370" y="568"/>
                  </a:lnTo>
                  <a:lnTo>
                    <a:pt x="1391" y="597"/>
                  </a:lnTo>
                  <a:lnTo>
                    <a:pt x="1409" y="625"/>
                  </a:lnTo>
                  <a:lnTo>
                    <a:pt x="1424" y="652"/>
                  </a:lnTo>
                  <a:lnTo>
                    <a:pt x="1438" y="678"/>
                  </a:lnTo>
                  <a:lnTo>
                    <a:pt x="1443" y="691"/>
                  </a:lnTo>
                  <a:lnTo>
                    <a:pt x="1448" y="704"/>
                  </a:lnTo>
                  <a:lnTo>
                    <a:pt x="1452" y="717"/>
                  </a:lnTo>
                  <a:lnTo>
                    <a:pt x="1456" y="731"/>
                  </a:lnTo>
                  <a:lnTo>
                    <a:pt x="1440" y="733"/>
                  </a:lnTo>
                  <a:lnTo>
                    <a:pt x="1425" y="738"/>
                  </a:lnTo>
                  <a:lnTo>
                    <a:pt x="1413" y="744"/>
                  </a:lnTo>
                  <a:lnTo>
                    <a:pt x="1402" y="751"/>
                  </a:lnTo>
                  <a:lnTo>
                    <a:pt x="1393" y="760"/>
                  </a:lnTo>
                  <a:lnTo>
                    <a:pt x="1389" y="765"/>
                  </a:lnTo>
                  <a:lnTo>
                    <a:pt x="1386" y="770"/>
                  </a:lnTo>
                  <a:lnTo>
                    <a:pt x="1383" y="777"/>
                  </a:lnTo>
                  <a:lnTo>
                    <a:pt x="1382" y="782"/>
                  </a:lnTo>
                  <a:lnTo>
                    <a:pt x="1381" y="788"/>
                  </a:lnTo>
                  <a:lnTo>
                    <a:pt x="1379" y="794"/>
                  </a:lnTo>
                  <a:lnTo>
                    <a:pt x="1381" y="800"/>
                  </a:lnTo>
                  <a:lnTo>
                    <a:pt x="1382" y="805"/>
                  </a:lnTo>
                  <a:lnTo>
                    <a:pt x="1383" y="811"/>
                  </a:lnTo>
                  <a:lnTo>
                    <a:pt x="1386" y="816"/>
                  </a:lnTo>
                  <a:lnTo>
                    <a:pt x="1389" y="821"/>
                  </a:lnTo>
                  <a:lnTo>
                    <a:pt x="1393" y="826"/>
                  </a:lnTo>
                  <a:lnTo>
                    <a:pt x="1402" y="836"/>
                  </a:lnTo>
                  <a:lnTo>
                    <a:pt x="1413" y="844"/>
                  </a:lnTo>
                  <a:lnTo>
                    <a:pt x="1425" y="850"/>
                  </a:lnTo>
                  <a:lnTo>
                    <a:pt x="1440" y="854"/>
                  </a:lnTo>
                  <a:lnTo>
                    <a:pt x="1456" y="857"/>
                  </a:lnTo>
                  <a:lnTo>
                    <a:pt x="1454" y="866"/>
                  </a:lnTo>
                  <a:lnTo>
                    <a:pt x="1452" y="876"/>
                  </a:lnTo>
                  <a:lnTo>
                    <a:pt x="1447" y="892"/>
                  </a:lnTo>
                  <a:lnTo>
                    <a:pt x="1439" y="907"/>
                  </a:lnTo>
                  <a:lnTo>
                    <a:pt x="1428" y="924"/>
                  </a:lnTo>
                  <a:lnTo>
                    <a:pt x="1416" y="941"/>
                  </a:lnTo>
                  <a:lnTo>
                    <a:pt x="1402" y="959"/>
                  </a:lnTo>
                  <a:lnTo>
                    <a:pt x="1385" y="977"/>
                  </a:lnTo>
                  <a:lnTo>
                    <a:pt x="1366" y="997"/>
                  </a:lnTo>
                  <a:lnTo>
                    <a:pt x="1346" y="1016"/>
                  </a:lnTo>
                  <a:lnTo>
                    <a:pt x="1324" y="1035"/>
                  </a:lnTo>
                  <a:lnTo>
                    <a:pt x="1301" y="1056"/>
                  </a:lnTo>
                  <a:lnTo>
                    <a:pt x="1250" y="1098"/>
                  </a:lnTo>
                  <a:lnTo>
                    <a:pt x="1195" y="1141"/>
                  </a:lnTo>
                  <a:lnTo>
                    <a:pt x="1136" y="1185"/>
                  </a:lnTo>
                  <a:lnTo>
                    <a:pt x="1015" y="1275"/>
                  </a:lnTo>
                  <a:lnTo>
                    <a:pt x="894" y="1363"/>
                  </a:lnTo>
                  <a:lnTo>
                    <a:pt x="837" y="1407"/>
                  </a:lnTo>
                  <a:lnTo>
                    <a:pt x="783" y="1450"/>
                  </a:lnTo>
                  <a:lnTo>
                    <a:pt x="734" y="1491"/>
                  </a:lnTo>
                  <a:lnTo>
                    <a:pt x="710" y="1511"/>
                  </a:lnTo>
                  <a:lnTo>
                    <a:pt x="690" y="1530"/>
                  </a:lnTo>
                  <a:lnTo>
                    <a:pt x="667" y="1554"/>
                  </a:lnTo>
                  <a:lnTo>
                    <a:pt x="644" y="1579"/>
                  </a:lnTo>
                  <a:lnTo>
                    <a:pt x="621" y="1608"/>
                  </a:lnTo>
                  <a:lnTo>
                    <a:pt x="596" y="1638"/>
                  </a:lnTo>
                  <a:lnTo>
                    <a:pt x="572" y="1673"/>
                  </a:lnTo>
                  <a:lnTo>
                    <a:pt x="547" y="1709"/>
                  </a:lnTo>
                  <a:lnTo>
                    <a:pt x="522" y="1747"/>
                  </a:lnTo>
                  <a:lnTo>
                    <a:pt x="496" y="1788"/>
                  </a:lnTo>
                  <a:lnTo>
                    <a:pt x="471" y="1832"/>
                  </a:lnTo>
                  <a:lnTo>
                    <a:pt x="445" y="1877"/>
                  </a:lnTo>
                  <a:lnTo>
                    <a:pt x="420" y="1923"/>
                  </a:lnTo>
                  <a:lnTo>
                    <a:pt x="394" y="1973"/>
                  </a:lnTo>
                  <a:lnTo>
                    <a:pt x="369" y="2023"/>
                  </a:lnTo>
                  <a:lnTo>
                    <a:pt x="344" y="2076"/>
                  </a:lnTo>
                  <a:lnTo>
                    <a:pt x="320" y="2130"/>
                  </a:lnTo>
                  <a:lnTo>
                    <a:pt x="296" y="2185"/>
                  </a:lnTo>
                  <a:lnTo>
                    <a:pt x="271" y="2242"/>
                  </a:lnTo>
                  <a:lnTo>
                    <a:pt x="248" y="2300"/>
                  </a:lnTo>
                  <a:lnTo>
                    <a:pt x="225" y="2359"/>
                  </a:lnTo>
                  <a:lnTo>
                    <a:pt x="203" y="2421"/>
                  </a:lnTo>
                  <a:lnTo>
                    <a:pt x="183" y="2482"/>
                  </a:lnTo>
                  <a:lnTo>
                    <a:pt x="161" y="2544"/>
                  </a:lnTo>
                  <a:lnTo>
                    <a:pt x="142" y="2606"/>
                  </a:lnTo>
                  <a:lnTo>
                    <a:pt x="123" y="2670"/>
                  </a:lnTo>
                  <a:lnTo>
                    <a:pt x="106" y="2734"/>
                  </a:lnTo>
                  <a:lnTo>
                    <a:pt x="89" y="2798"/>
                  </a:lnTo>
                  <a:lnTo>
                    <a:pt x="74" y="2863"/>
                  </a:lnTo>
                  <a:lnTo>
                    <a:pt x="60" y="2928"/>
                  </a:lnTo>
                  <a:lnTo>
                    <a:pt x="47" y="2993"/>
                  </a:lnTo>
                  <a:lnTo>
                    <a:pt x="36" y="3058"/>
                  </a:lnTo>
                  <a:lnTo>
                    <a:pt x="26" y="3123"/>
                  </a:lnTo>
                  <a:lnTo>
                    <a:pt x="17" y="3189"/>
                  </a:lnTo>
                  <a:lnTo>
                    <a:pt x="10" y="3253"/>
                  </a:lnTo>
                  <a:lnTo>
                    <a:pt x="5" y="3317"/>
                  </a:lnTo>
                  <a:lnTo>
                    <a:pt x="2" y="3380"/>
                  </a:lnTo>
                  <a:lnTo>
                    <a:pt x="0" y="3443"/>
                  </a:lnTo>
                  <a:lnTo>
                    <a:pt x="1" y="3506"/>
                  </a:lnTo>
                  <a:lnTo>
                    <a:pt x="3" y="3567"/>
                  </a:lnTo>
                  <a:lnTo>
                    <a:pt x="7" y="3629"/>
                  </a:lnTo>
                  <a:lnTo>
                    <a:pt x="14" y="3688"/>
                  </a:lnTo>
                  <a:lnTo>
                    <a:pt x="23" y="3747"/>
                  </a:lnTo>
                  <a:lnTo>
                    <a:pt x="28" y="3775"/>
                  </a:lnTo>
                  <a:lnTo>
                    <a:pt x="34" y="3804"/>
                  </a:lnTo>
                  <a:lnTo>
                    <a:pt x="40" y="3832"/>
                  </a:lnTo>
                  <a:lnTo>
                    <a:pt x="47" y="3860"/>
                  </a:lnTo>
                  <a:lnTo>
                    <a:pt x="54" y="3887"/>
                  </a:lnTo>
                  <a:lnTo>
                    <a:pt x="62" y="3915"/>
                  </a:lnTo>
                  <a:lnTo>
                    <a:pt x="71" y="3941"/>
                  </a:lnTo>
                  <a:lnTo>
                    <a:pt x="81" y="3968"/>
                  </a:lnTo>
                  <a:lnTo>
                    <a:pt x="91" y="3993"/>
                  </a:lnTo>
                  <a:lnTo>
                    <a:pt x="102" y="4019"/>
                  </a:lnTo>
                  <a:lnTo>
                    <a:pt x="113" y="4044"/>
                  </a:lnTo>
                  <a:lnTo>
                    <a:pt x="124" y="4069"/>
                  </a:lnTo>
                  <a:lnTo>
                    <a:pt x="138" y="4093"/>
                  </a:lnTo>
                  <a:lnTo>
                    <a:pt x="151" y="4116"/>
                  </a:lnTo>
                  <a:lnTo>
                    <a:pt x="165" y="4140"/>
                  </a:lnTo>
                  <a:lnTo>
                    <a:pt x="179" y="4162"/>
                  </a:lnTo>
                  <a:lnTo>
                    <a:pt x="195" y="4185"/>
                  </a:lnTo>
                  <a:lnTo>
                    <a:pt x="211" y="4206"/>
                  </a:lnTo>
                  <a:lnTo>
                    <a:pt x="228" y="4227"/>
                  </a:lnTo>
                  <a:lnTo>
                    <a:pt x="246" y="4248"/>
                  </a:lnTo>
                  <a:lnTo>
                    <a:pt x="264" y="4268"/>
                  </a:lnTo>
                  <a:lnTo>
                    <a:pt x="283" y="4288"/>
                  </a:lnTo>
                  <a:lnTo>
                    <a:pt x="303" y="4307"/>
                  </a:lnTo>
                  <a:lnTo>
                    <a:pt x="324" y="4325"/>
                  </a:lnTo>
                  <a:lnTo>
                    <a:pt x="346" y="4343"/>
                  </a:lnTo>
                  <a:lnTo>
                    <a:pt x="367" y="4360"/>
                  </a:lnTo>
                  <a:lnTo>
                    <a:pt x="390" y="4376"/>
                  </a:lnTo>
                  <a:lnTo>
                    <a:pt x="414" y="4391"/>
                  </a:lnTo>
                  <a:lnTo>
                    <a:pt x="439" y="4407"/>
                  </a:lnTo>
                  <a:lnTo>
                    <a:pt x="465" y="4421"/>
                  </a:lnTo>
                  <a:lnTo>
                    <a:pt x="490" y="4435"/>
                  </a:lnTo>
                  <a:lnTo>
                    <a:pt x="518" y="4449"/>
                  </a:lnTo>
                  <a:lnTo>
                    <a:pt x="545" y="4461"/>
                  </a:lnTo>
                  <a:lnTo>
                    <a:pt x="575" y="4472"/>
                  </a:lnTo>
                  <a:lnTo>
                    <a:pt x="604" y="4483"/>
                  </a:lnTo>
                  <a:lnTo>
                    <a:pt x="635" y="4493"/>
                  </a:lnTo>
                  <a:lnTo>
                    <a:pt x="666" y="4503"/>
                  </a:lnTo>
                  <a:lnTo>
                    <a:pt x="699" y="4511"/>
                  </a:lnTo>
                  <a:lnTo>
                    <a:pt x="732" y="4519"/>
                  </a:lnTo>
                  <a:lnTo>
                    <a:pt x="766" y="4526"/>
                  </a:lnTo>
                  <a:lnTo>
                    <a:pt x="801" y="4532"/>
                  </a:lnTo>
                  <a:lnTo>
                    <a:pt x="838" y="4537"/>
                  </a:lnTo>
                  <a:lnTo>
                    <a:pt x="874" y="4541"/>
                  </a:lnTo>
                  <a:lnTo>
                    <a:pt x="912" y="4545"/>
                  </a:lnTo>
                  <a:lnTo>
                    <a:pt x="952" y="4548"/>
                  </a:lnTo>
                  <a:lnTo>
                    <a:pt x="991" y="4549"/>
                  </a:lnTo>
                  <a:lnTo>
                    <a:pt x="1475" y="4566"/>
                  </a:lnTo>
                  <a:lnTo>
                    <a:pt x="1751" y="4575"/>
                  </a:lnTo>
                  <a:lnTo>
                    <a:pt x="1876" y="4578"/>
                  </a:lnTo>
                  <a:lnTo>
                    <a:pt x="1904" y="4578"/>
                  </a:lnTo>
                  <a:lnTo>
                    <a:pt x="1933" y="4578"/>
                  </a:lnTo>
                  <a:lnTo>
                    <a:pt x="2057" y="4575"/>
                  </a:lnTo>
                  <a:lnTo>
                    <a:pt x="2333" y="4566"/>
                  </a:lnTo>
                  <a:lnTo>
                    <a:pt x="2817" y="4549"/>
                  </a:lnTo>
                  <a:lnTo>
                    <a:pt x="2857" y="4548"/>
                  </a:lnTo>
                  <a:lnTo>
                    <a:pt x="2896" y="4545"/>
                  </a:lnTo>
                  <a:lnTo>
                    <a:pt x="2934" y="4541"/>
                  </a:lnTo>
                  <a:lnTo>
                    <a:pt x="2971" y="4537"/>
                  </a:lnTo>
                  <a:lnTo>
                    <a:pt x="3007" y="4532"/>
                  </a:lnTo>
                  <a:lnTo>
                    <a:pt x="3042" y="4526"/>
                  </a:lnTo>
                  <a:lnTo>
                    <a:pt x="3077" y="4519"/>
                  </a:lnTo>
                  <a:lnTo>
                    <a:pt x="3109" y="4511"/>
                  </a:lnTo>
                  <a:lnTo>
                    <a:pt x="3142" y="4503"/>
                  </a:lnTo>
                  <a:lnTo>
                    <a:pt x="3173" y="4493"/>
                  </a:lnTo>
                  <a:lnTo>
                    <a:pt x="3204" y="4483"/>
                  </a:lnTo>
                  <a:lnTo>
                    <a:pt x="3234" y="4472"/>
                  </a:lnTo>
                  <a:lnTo>
                    <a:pt x="3263" y="4461"/>
                  </a:lnTo>
                  <a:lnTo>
                    <a:pt x="3291" y="4449"/>
                  </a:lnTo>
                  <a:lnTo>
                    <a:pt x="3318" y="4435"/>
                  </a:lnTo>
                  <a:lnTo>
                    <a:pt x="3345" y="4421"/>
                  </a:lnTo>
                  <a:lnTo>
                    <a:pt x="3369" y="4407"/>
                  </a:lnTo>
                  <a:lnTo>
                    <a:pt x="3394" y="4391"/>
                  </a:lnTo>
                  <a:lnTo>
                    <a:pt x="3418" y="4376"/>
                  </a:lnTo>
                  <a:lnTo>
                    <a:pt x="3441" y="4360"/>
                  </a:lnTo>
                  <a:lnTo>
                    <a:pt x="3463" y="4343"/>
                  </a:lnTo>
                  <a:lnTo>
                    <a:pt x="3484" y="4325"/>
                  </a:lnTo>
                  <a:lnTo>
                    <a:pt x="3506" y="4307"/>
                  </a:lnTo>
                  <a:lnTo>
                    <a:pt x="3525" y="4288"/>
                  </a:lnTo>
                  <a:lnTo>
                    <a:pt x="3544" y="4268"/>
                  </a:lnTo>
                  <a:lnTo>
                    <a:pt x="3563" y="4248"/>
                  </a:lnTo>
                  <a:lnTo>
                    <a:pt x="3580" y="4227"/>
                  </a:lnTo>
                  <a:lnTo>
                    <a:pt x="3597" y="4206"/>
                  </a:lnTo>
                  <a:lnTo>
                    <a:pt x="3614" y="4185"/>
                  </a:lnTo>
                  <a:lnTo>
                    <a:pt x="3629" y="4162"/>
                  </a:lnTo>
                  <a:lnTo>
                    <a:pt x="3643" y="4140"/>
                  </a:lnTo>
                  <a:lnTo>
                    <a:pt x="3657" y="4116"/>
                  </a:lnTo>
                  <a:lnTo>
                    <a:pt x="3671" y="4093"/>
                  </a:lnTo>
                  <a:lnTo>
                    <a:pt x="3684" y="4069"/>
                  </a:lnTo>
                  <a:lnTo>
                    <a:pt x="3695" y="4044"/>
                  </a:lnTo>
                  <a:lnTo>
                    <a:pt x="3706" y="4019"/>
                  </a:lnTo>
                  <a:lnTo>
                    <a:pt x="3717" y="3993"/>
                  </a:lnTo>
                  <a:lnTo>
                    <a:pt x="3728" y="3968"/>
                  </a:lnTo>
                  <a:lnTo>
                    <a:pt x="3737" y="3941"/>
                  </a:lnTo>
                  <a:lnTo>
                    <a:pt x="3746" y="3915"/>
                  </a:lnTo>
                  <a:lnTo>
                    <a:pt x="3754" y="3887"/>
                  </a:lnTo>
                  <a:lnTo>
                    <a:pt x="3761" y="3860"/>
                  </a:lnTo>
                  <a:lnTo>
                    <a:pt x="3768" y="3832"/>
                  </a:lnTo>
                  <a:lnTo>
                    <a:pt x="3774" y="3804"/>
                  </a:lnTo>
                  <a:lnTo>
                    <a:pt x="3781" y="3775"/>
                  </a:lnTo>
                  <a:lnTo>
                    <a:pt x="3786" y="3747"/>
                  </a:lnTo>
                  <a:lnTo>
                    <a:pt x="3794" y="3688"/>
                  </a:lnTo>
                  <a:lnTo>
                    <a:pt x="3801" y="3629"/>
                  </a:lnTo>
                  <a:lnTo>
                    <a:pt x="3805" y="3567"/>
                  </a:lnTo>
                  <a:lnTo>
                    <a:pt x="3807" y="3506"/>
                  </a:lnTo>
                  <a:lnTo>
                    <a:pt x="3808" y="3443"/>
                  </a:lnTo>
                  <a:lnTo>
                    <a:pt x="3806" y="3380"/>
                  </a:lnTo>
                  <a:lnTo>
                    <a:pt x="3803" y="3317"/>
                  </a:lnTo>
                  <a:lnTo>
                    <a:pt x="3798" y="3253"/>
                  </a:lnTo>
                  <a:lnTo>
                    <a:pt x="3791" y="3189"/>
                  </a:lnTo>
                  <a:lnTo>
                    <a:pt x="3783" y="3123"/>
                  </a:lnTo>
                  <a:lnTo>
                    <a:pt x="3772" y="3058"/>
                  </a:lnTo>
                  <a:lnTo>
                    <a:pt x="3761" y="2993"/>
                  </a:lnTo>
                  <a:lnTo>
                    <a:pt x="3749" y="2928"/>
                  </a:lnTo>
                  <a:lnTo>
                    <a:pt x="3735" y="2863"/>
                  </a:lnTo>
                  <a:lnTo>
                    <a:pt x="3719" y="2798"/>
                  </a:lnTo>
                  <a:lnTo>
                    <a:pt x="3702" y="2734"/>
                  </a:lnTo>
                  <a:lnTo>
                    <a:pt x="3685" y="2670"/>
                  </a:lnTo>
                  <a:lnTo>
                    <a:pt x="3666" y="2606"/>
                  </a:lnTo>
                  <a:lnTo>
                    <a:pt x="3647" y="2544"/>
                  </a:lnTo>
                  <a:lnTo>
                    <a:pt x="3626" y="2482"/>
                  </a:lnTo>
                  <a:lnTo>
                    <a:pt x="3605" y="2421"/>
                  </a:lnTo>
                  <a:lnTo>
                    <a:pt x="3583" y="2359"/>
                  </a:lnTo>
                  <a:lnTo>
                    <a:pt x="3561" y="2300"/>
                  </a:lnTo>
                  <a:lnTo>
                    <a:pt x="3537" y="2242"/>
                  </a:lnTo>
                  <a:lnTo>
                    <a:pt x="3513" y="2185"/>
                  </a:lnTo>
                  <a:lnTo>
                    <a:pt x="3488" y="2130"/>
                  </a:lnTo>
                  <a:lnTo>
                    <a:pt x="3464" y="2076"/>
                  </a:lnTo>
                  <a:lnTo>
                    <a:pt x="3439" y="2023"/>
                  </a:lnTo>
                  <a:lnTo>
                    <a:pt x="3414" y="1973"/>
                  </a:lnTo>
                  <a:lnTo>
                    <a:pt x="3388" y="1923"/>
                  </a:lnTo>
                  <a:lnTo>
                    <a:pt x="3363" y="1877"/>
                  </a:lnTo>
                  <a:lnTo>
                    <a:pt x="3337" y="1832"/>
                  </a:lnTo>
                  <a:lnTo>
                    <a:pt x="3312" y="1788"/>
                  </a:lnTo>
                  <a:lnTo>
                    <a:pt x="3287" y="1747"/>
                  </a:lnTo>
                  <a:lnTo>
                    <a:pt x="3261" y="1709"/>
                  </a:lnTo>
                  <a:lnTo>
                    <a:pt x="3237" y="1673"/>
                  </a:lnTo>
                  <a:lnTo>
                    <a:pt x="3212" y="1638"/>
                  </a:lnTo>
                  <a:lnTo>
                    <a:pt x="3188" y="1608"/>
                  </a:lnTo>
                  <a:lnTo>
                    <a:pt x="3164" y="1579"/>
                  </a:lnTo>
                  <a:lnTo>
                    <a:pt x="3141" y="1554"/>
                  </a:lnTo>
                  <a:lnTo>
                    <a:pt x="3118" y="1530"/>
                  </a:lnTo>
                  <a:close/>
                  <a:moveTo>
                    <a:pt x="2672" y="3305"/>
                  </a:moveTo>
                  <a:lnTo>
                    <a:pt x="2672" y="3305"/>
                  </a:lnTo>
                  <a:lnTo>
                    <a:pt x="2669" y="3323"/>
                  </a:lnTo>
                  <a:lnTo>
                    <a:pt x="2667" y="3340"/>
                  </a:lnTo>
                  <a:lnTo>
                    <a:pt x="2663" y="3359"/>
                  </a:lnTo>
                  <a:lnTo>
                    <a:pt x="2659" y="3376"/>
                  </a:lnTo>
                  <a:lnTo>
                    <a:pt x="2654" y="3393"/>
                  </a:lnTo>
                  <a:lnTo>
                    <a:pt x="2649" y="3410"/>
                  </a:lnTo>
                  <a:lnTo>
                    <a:pt x="2643" y="3427"/>
                  </a:lnTo>
                  <a:lnTo>
                    <a:pt x="2637" y="3444"/>
                  </a:lnTo>
                  <a:lnTo>
                    <a:pt x="2629" y="3460"/>
                  </a:lnTo>
                  <a:lnTo>
                    <a:pt x="2621" y="3477"/>
                  </a:lnTo>
                  <a:lnTo>
                    <a:pt x="2604" y="3509"/>
                  </a:lnTo>
                  <a:lnTo>
                    <a:pt x="2584" y="3542"/>
                  </a:lnTo>
                  <a:lnTo>
                    <a:pt x="2561" y="3574"/>
                  </a:lnTo>
                  <a:lnTo>
                    <a:pt x="2549" y="3589"/>
                  </a:lnTo>
                  <a:lnTo>
                    <a:pt x="2537" y="3603"/>
                  </a:lnTo>
                  <a:lnTo>
                    <a:pt x="2523" y="3617"/>
                  </a:lnTo>
                  <a:lnTo>
                    <a:pt x="2509" y="3632"/>
                  </a:lnTo>
                  <a:lnTo>
                    <a:pt x="2495" y="3645"/>
                  </a:lnTo>
                  <a:lnTo>
                    <a:pt x="2481" y="3658"/>
                  </a:lnTo>
                  <a:lnTo>
                    <a:pt x="2465" y="3670"/>
                  </a:lnTo>
                  <a:lnTo>
                    <a:pt x="2449" y="3683"/>
                  </a:lnTo>
                  <a:lnTo>
                    <a:pt x="2433" y="3695"/>
                  </a:lnTo>
                  <a:lnTo>
                    <a:pt x="2416" y="3706"/>
                  </a:lnTo>
                  <a:lnTo>
                    <a:pt x="2398" y="3717"/>
                  </a:lnTo>
                  <a:lnTo>
                    <a:pt x="2380" y="3727"/>
                  </a:lnTo>
                  <a:lnTo>
                    <a:pt x="2342" y="3748"/>
                  </a:lnTo>
                  <a:lnTo>
                    <a:pt x="2302" y="3766"/>
                  </a:lnTo>
                  <a:lnTo>
                    <a:pt x="2283" y="3774"/>
                  </a:lnTo>
                  <a:lnTo>
                    <a:pt x="2263" y="3780"/>
                  </a:lnTo>
                  <a:lnTo>
                    <a:pt x="2242" y="3785"/>
                  </a:lnTo>
                  <a:lnTo>
                    <a:pt x="2223" y="3792"/>
                  </a:lnTo>
                  <a:lnTo>
                    <a:pt x="2210" y="3970"/>
                  </a:lnTo>
                  <a:lnTo>
                    <a:pt x="2209" y="3979"/>
                  </a:lnTo>
                  <a:lnTo>
                    <a:pt x="2207" y="3987"/>
                  </a:lnTo>
                  <a:lnTo>
                    <a:pt x="2204" y="3996"/>
                  </a:lnTo>
                  <a:lnTo>
                    <a:pt x="2200" y="4004"/>
                  </a:lnTo>
                  <a:lnTo>
                    <a:pt x="2194" y="4013"/>
                  </a:lnTo>
                  <a:lnTo>
                    <a:pt x="2188" y="4020"/>
                  </a:lnTo>
                  <a:lnTo>
                    <a:pt x="2181" y="4027"/>
                  </a:lnTo>
                  <a:lnTo>
                    <a:pt x="2174" y="4033"/>
                  </a:lnTo>
                  <a:lnTo>
                    <a:pt x="2166" y="4039"/>
                  </a:lnTo>
                  <a:lnTo>
                    <a:pt x="2157" y="4045"/>
                  </a:lnTo>
                  <a:lnTo>
                    <a:pt x="2148" y="4049"/>
                  </a:lnTo>
                  <a:lnTo>
                    <a:pt x="2137" y="4053"/>
                  </a:lnTo>
                  <a:lnTo>
                    <a:pt x="2127" y="4056"/>
                  </a:lnTo>
                  <a:lnTo>
                    <a:pt x="2117" y="4059"/>
                  </a:lnTo>
                  <a:lnTo>
                    <a:pt x="2106" y="4060"/>
                  </a:lnTo>
                  <a:lnTo>
                    <a:pt x="2095" y="4061"/>
                  </a:lnTo>
                  <a:lnTo>
                    <a:pt x="2083" y="4061"/>
                  </a:lnTo>
                  <a:lnTo>
                    <a:pt x="2072" y="4060"/>
                  </a:lnTo>
                  <a:lnTo>
                    <a:pt x="2061" y="4058"/>
                  </a:lnTo>
                  <a:lnTo>
                    <a:pt x="2052" y="4055"/>
                  </a:lnTo>
                  <a:lnTo>
                    <a:pt x="2042" y="4052"/>
                  </a:lnTo>
                  <a:lnTo>
                    <a:pt x="2032" y="4048"/>
                  </a:lnTo>
                  <a:lnTo>
                    <a:pt x="2024" y="4043"/>
                  </a:lnTo>
                  <a:lnTo>
                    <a:pt x="2016" y="4038"/>
                  </a:lnTo>
                  <a:lnTo>
                    <a:pt x="2009" y="4032"/>
                  </a:lnTo>
                  <a:lnTo>
                    <a:pt x="2003" y="4025"/>
                  </a:lnTo>
                  <a:lnTo>
                    <a:pt x="1998" y="4018"/>
                  </a:lnTo>
                  <a:lnTo>
                    <a:pt x="1993" y="4011"/>
                  </a:lnTo>
                  <a:lnTo>
                    <a:pt x="1990" y="4002"/>
                  </a:lnTo>
                  <a:lnTo>
                    <a:pt x="1987" y="3993"/>
                  </a:lnTo>
                  <a:lnTo>
                    <a:pt x="1986" y="3985"/>
                  </a:lnTo>
                  <a:lnTo>
                    <a:pt x="1985" y="3976"/>
                  </a:lnTo>
                  <a:lnTo>
                    <a:pt x="1987" y="3833"/>
                  </a:lnTo>
                  <a:lnTo>
                    <a:pt x="1973" y="3834"/>
                  </a:lnTo>
                  <a:lnTo>
                    <a:pt x="1960" y="3835"/>
                  </a:lnTo>
                  <a:lnTo>
                    <a:pt x="1946" y="3836"/>
                  </a:lnTo>
                  <a:lnTo>
                    <a:pt x="1932" y="3837"/>
                  </a:lnTo>
                  <a:lnTo>
                    <a:pt x="1906" y="3836"/>
                  </a:lnTo>
                  <a:lnTo>
                    <a:pt x="1882" y="3835"/>
                  </a:lnTo>
                  <a:lnTo>
                    <a:pt x="1834" y="3832"/>
                  </a:lnTo>
                  <a:lnTo>
                    <a:pt x="1838" y="3976"/>
                  </a:lnTo>
                  <a:lnTo>
                    <a:pt x="1837" y="3985"/>
                  </a:lnTo>
                  <a:lnTo>
                    <a:pt x="1836" y="3993"/>
                  </a:lnTo>
                  <a:lnTo>
                    <a:pt x="1833" y="4001"/>
                  </a:lnTo>
                  <a:lnTo>
                    <a:pt x="1830" y="4010"/>
                  </a:lnTo>
                  <a:lnTo>
                    <a:pt x="1825" y="4017"/>
                  </a:lnTo>
                  <a:lnTo>
                    <a:pt x="1820" y="4024"/>
                  </a:lnTo>
                  <a:lnTo>
                    <a:pt x="1813" y="4031"/>
                  </a:lnTo>
                  <a:lnTo>
                    <a:pt x="1806" y="4037"/>
                  </a:lnTo>
                  <a:lnTo>
                    <a:pt x="1798" y="4042"/>
                  </a:lnTo>
                  <a:lnTo>
                    <a:pt x="1790" y="4047"/>
                  </a:lnTo>
                  <a:lnTo>
                    <a:pt x="1781" y="4051"/>
                  </a:lnTo>
                  <a:lnTo>
                    <a:pt x="1772" y="4054"/>
                  </a:lnTo>
                  <a:lnTo>
                    <a:pt x="1762" y="4057"/>
                  </a:lnTo>
                  <a:lnTo>
                    <a:pt x="1750" y="4059"/>
                  </a:lnTo>
                  <a:lnTo>
                    <a:pt x="1740" y="4060"/>
                  </a:lnTo>
                  <a:lnTo>
                    <a:pt x="1729" y="4060"/>
                  </a:lnTo>
                  <a:lnTo>
                    <a:pt x="1718" y="4059"/>
                  </a:lnTo>
                  <a:lnTo>
                    <a:pt x="1706" y="4058"/>
                  </a:lnTo>
                  <a:lnTo>
                    <a:pt x="1695" y="4055"/>
                  </a:lnTo>
                  <a:lnTo>
                    <a:pt x="1685" y="4052"/>
                  </a:lnTo>
                  <a:lnTo>
                    <a:pt x="1675" y="4048"/>
                  </a:lnTo>
                  <a:lnTo>
                    <a:pt x="1666" y="4043"/>
                  </a:lnTo>
                  <a:lnTo>
                    <a:pt x="1658" y="4038"/>
                  </a:lnTo>
                  <a:lnTo>
                    <a:pt x="1649" y="4032"/>
                  </a:lnTo>
                  <a:lnTo>
                    <a:pt x="1641" y="4026"/>
                  </a:lnTo>
                  <a:lnTo>
                    <a:pt x="1635" y="4019"/>
                  </a:lnTo>
                  <a:lnTo>
                    <a:pt x="1629" y="4011"/>
                  </a:lnTo>
                  <a:lnTo>
                    <a:pt x="1624" y="4002"/>
                  </a:lnTo>
                  <a:lnTo>
                    <a:pt x="1620" y="3994"/>
                  </a:lnTo>
                  <a:lnTo>
                    <a:pt x="1617" y="3986"/>
                  </a:lnTo>
                  <a:lnTo>
                    <a:pt x="1614" y="3977"/>
                  </a:lnTo>
                  <a:lnTo>
                    <a:pt x="1613" y="3968"/>
                  </a:lnTo>
                  <a:lnTo>
                    <a:pt x="1600" y="3789"/>
                  </a:lnTo>
                  <a:lnTo>
                    <a:pt x="1573" y="3780"/>
                  </a:lnTo>
                  <a:lnTo>
                    <a:pt x="1547" y="3770"/>
                  </a:lnTo>
                  <a:lnTo>
                    <a:pt x="1521" y="3760"/>
                  </a:lnTo>
                  <a:lnTo>
                    <a:pt x="1498" y="3749"/>
                  </a:lnTo>
                  <a:lnTo>
                    <a:pt x="1474" y="3737"/>
                  </a:lnTo>
                  <a:lnTo>
                    <a:pt x="1452" y="3724"/>
                  </a:lnTo>
                  <a:lnTo>
                    <a:pt x="1429" y="3711"/>
                  </a:lnTo>
                  <a:lnTo>
                    <a:pt x="1409" y="3697"/>
                  </a:lnTo>
                  <a:lnTo>
                    <a:pt x="1387" y="3678"/>
                  </a:lnTo>
                  <a:lnTo>
                    <a:pt x="1365" y="3659"/>
                  </a:lnTo>
                  <a:lnTo>
                    <a:pt x="1345" y="3639"/>
                  </a:lnTo>
                  <a:lnTo>
                    <a:pt x="1324" y="3616"/>
                  </a:lnTo>
                  <a:lnTo>
                    <a:pt x="1305" y="3594"/>
                  </a:lnTo>
                  <a:lnTo>
                    <a:pt x="1287" y="3569"/>
                  </a:lnTo>
                  <a:lnTo>
                    <a:pt x="1269" y="3544"/>
                  </a:lnTo>
                  <a:lnTo>
                    <a:pt x="1252" y="3518"/>
                  </a:lnTo>
                  <a:lnTo>
                    <a:pt x="1237" y="3489"/>
                  </a:lnTo>
                  <a:lnTo>
                    <a:pt x="1222" y="3460"/>
                  </a:lnTo>
                  <a:lnTo>
                    <a:pt x="1207" y="3432"/>
                  </a:lnTo>
                  <a:lnTo>
                    <a:pt x="1194" y="3401"/>
                  </a:lnTo>
                  <a:lnTo>
                    <a:pt x="1182" y="3370"/>
                  </a:lnTo>
                  <a:lnTo>
                    <a:pt x="1170" y="3338"/>
                  </a:lnTo>
                  <a:lnTo>
                    <a:pt x="1159" y="3306"/>
                  </a:lnTo>
                  <a:lnTo>
                    <a:pt x="1149" y="3272"/>
                  </a:lnTo>
                  <a:lnTo>
                    <a:pt x="1148" y="3258"/>
                  </a:lnTo>
                  <a:lnTo>
                    <a:pt x="1149" y="3244"/>
                  </a:lnTo>
                  <a:lnTo>
                    <a:pt x="1151" y="3230"/>
                  </a:lnTo>
                  <a:lnTo>
                    <a:pt x="1154" y="3217"/>
                  </a:lnTo>
                  <a:lnTo>
                    <a:pt x="1158" y="3205"/>
                  </a:lnTo>
                  <a:lnTo>
                    <a:pt x="1165" y="3194"/>
                  </a:lnTo>
                  <a:lnTo>
                    <a:pt x="1172" y="3183"/>
                  </a:lnTo>
                  <a:lnTo>
                    <a:pt x="1179" y="3173"/>
                  </a:lnTo>
                  <a:lnTo>
                    <a:pt x="1188" y="3165"/>
                  </a:lnTo>
                  <a:lnTo>
                    <a:pt x="1197" y="3157"/>
                  </a:lnTo>
                  <a:lnTo>
                    <a:pt x="1208" y="3151"/>
                  </a:lnTo>
                  <a:lnTo>
                    <a:pt x="1220" y="3146"/>
                  </a:lnTo>
                  <a:lnTo>
                    <a:pt x="1232" y="3142"/>
                  </a:lnTo>
                  <a:lnTo>
                    <a:pt x="1245" y="3140"/>
                  </a:lnTo>
                  <a:lnTo>
                    <a:pt x="1258" y="3139"/>
                  </a:lnTo>
                  <a:lnTo>
                    <a:pt x="1273" y="3139"/>
                  </a:lnTo>
                  <a:lnTo>
                    <a:pt x="1288" y="3141"/>
                  </a:lnTo>
                  <a:lnTo>
                    <a:pt x="1302" y="3145"/>
                  </a:lnTo>
                  <a:lnTo>
                    <a:pt x="1316" y="3149"/>
                  </a:lnTo>
                  <a:lnTo>
                    <a:pt x="1330" y="3155"/>
                  </a:lnTo>
                  <a:lnTo>
                    <a:pt x="1343" y="3163"/>
                  </a:lnTo>
                  <a:lnTo>
                    <a:pt x="1355" y="3171"/>
                  </a:lnTo>
                  <a:lnTo>
                    <a:pt x="1367" y="3181"/>
                  </a:lnTo>
                  <a:lnTo>
                    <a:pt x="1378" y="3192"/>
                  </a:lnTo>
                  <a:lnTo>
                    <a:pt x="1389" y="3203"/>
                  </a:lnTo>
                  <a:lnTo>
                    <a:pt x="1398" y="3215"/>
                  </a:lnTo>
                  <a:lnTo>
                    <a:pt x="1407" y="3228"/>
                  </a:lnTo>
                  <a:lnTo>
                    <a:pt x="1414" y="3243"/>
                  </a:lnTo>
                  <a:lnTo>
                    <a:pt x="1420" y="3256"/>
                  </a:lnTo>
                  <a:lnTo>
                    <a:pt x="1424" y="3271"/>
                  </a:lnTo>
                  <a:lnTo>
                    <a:pt x="1428" y="3286"/>
                  </a:lnTo>
                  <a:lnTo>
                    <a:pt x="1430" y="3302"/>
                  </a:lnTo>
                  <a:lnTo>
                    <a:pt x="1436" y="3321"/>
                  </a:lnTo>
                  <a:lnTo>
                    <a:pt x="1441" y="3339"/>
                  </a:lnTo>
                  <a:lnTo>
                    <a:pt x="1447" y="3358"/>
                  </a:lnTo>
                  <a:lnTo>
                    <a:pt x="1454" y="3375"/>
                  </a:lnTo>
                  <a:lnTo>
                    <a:pt x="1461" y="3391"/>
                  </a:lnTo>
                  <a:lnTo>
                    <a:pt x="1469" y="3407"/>
                  </a:lnTo>
                  <a:lnTo>
                    <a:pt x="1477" y="3421"/>
                  </a:lnTo>
                  <a:lnTo>
                    <a:pt x="1486" y="3435"/>
                  </a:lnTo>
                  <a:lnTo>
                    <a:pt x="1496" y="3449"/>
                  </a:lnTo>
                  <a:lnTo>
                    <a:pt x="1506" y="3463"/>
                  </a:lnTo>
                  <a:lnTo>
                    <a:pt x="1516" y="3475"/>
                  </a:lnTo>
                  <a:lnTo>
                    <a:pt x="1527" y="3487"/>
                  </a:lnTo>
                  <a:lnTo>
                    <a:pt x="1538" y="3499"/>
                  </a:lnTo>
                  <a:lnTo>
                    <a:pt x="1551" y="3510"/>
                  </a:lnTo>
                  <a:lnTo>
                    <a:pt x="1577" y="3533"/>
                  </a:lnTo>
                  <a:lnTo>
                    <a:pt x="1542" y="2990"/>
                  </a:lnTo>
                  <a:lnTo>
                    <a:pt x="1507" y="2977"/>
                  </a:lnTo>
                  <a:lnTo>
                    <a:pt x="1474" y="2962"/>
                  </a:lnTo>
                  <a:lnTo>
                    <a:pt x="1446" y="2949"/>
                  </a:lnTo>
                  <a:lnTo>
                    <a:pt x="1420" y="2937"/>
                  </a:lnTo>
                  <a:lnTo>
                    <a:pt x="1389" y="2918"/>
                  </a:lnTo>
                  <a:lnTo>
                    <a:pt x="1359" y="2897"/>
                  </a:lnTo>
                  <a:lnTo>
                    <a:pt x="1345" y="2886"/>
                  </a:lnTo>
                  <a:lnTo>
                    <a:pt x="1332" y="2875"/>
                  </a:lnTo>
                  <a:lnTo>
                    <a:pt x="1318" y="2864"/>
                  </a:lnTo>
                  <a:lnTo>
                    <a:pt x="1306" y="2852"/>
                  </a:lnTo>
                  <a:lnTo>
                    <a:pt x="1294" y="2840"/>
                  </a:lnTo>
                  <a:lnTo>
                    <a:pt x="1283" y="2827"/>
                  </a:lnTo>
                  <a:lnTo>
                    <a:pt x="1273" y="2815"/>
                  </a:lnTo>
                  <a:lnTo>
                    <a:pt x="1262" y="2801"/>
                  </a:lnTo>
                  <a:lnTo>
                    <a:pt x="1252" y="2787"/>
                  </a:lnTo>
                  <a:lnTo>
                    <a:pt x="1243" y="2774"/>
                  </a:lnTo>
                  <a:lnTo>
                    <a:pt x="1235" y="2760"/>
                  </a:lnTo>
                  <a:lnTo>
                    <a:pt x="1227" y="2744"/>
                  </a:lnTo>
                  <a:lnTo>
                    <a:pt x="1212" y="2715"/>
                  </a:lnTo>
                  <a:lnTo>
                    <a:pt x="1200" y="2684"/>
                  </a:lnTo>
                  <a:lnTo>
                    <a:pt x="1190" y="2654"/>
                  </a:lnTo>
                  <a:lnTo>
                    <a:pt x="1182" y="2622"/>
                  </a:lnTo>
                  <a:lnTo>
                    <a:pt x="1177" y="2590"/>
                  </a:lnTo>
                  <a:lnTo>
                    <a:pt x="1173" y="2557"/>
                  </a:lnTo>
                  <a:lnTo>
                    <a:pt x="1172" y="2523"/>
                  </a:lnTo>
                  <a:lnTo>
                    <a:pt x="1173" y="2490"/>
                  </a:lnTo>
                  <a:lnTo>
                    <a:pt x="1175" y="2458"/>
                  </a:lnTo>
                  <a:lnTo>
                    <a:pt x="1179" y="2429"/>
                  </a:lnTo>
                  <a:lnTo>
                    <a:pt x="1185" y="2399"/>
                  </a:lnTo>
                  <a:lnTo>
                    <a:pt x="1192" y="2370"/>
                  </a:lnTo>
                  <a:lnTo>
                    <a:pt x="1201" y="2341"/>
                  </a:lnTo>
                  <a:lnTo>
                    <a:pt x="1212" y="2314"/>
                  </a:lnTo>
                  <a:lnTo>
                    <a:pt x="1225" y="2286"/>
                  </a:lnTo>
                  <a:lnTo>
                    <a:pt x="1239" y="2260"/>
                  </a:lnTo>
                  <a:lnTo>
                    <a:pt x="1254" y="2234"/>
                  </a:lnTo>
                  <a:lnTo>
                    <a:pt x="1270" y="2209"/>
                  </a:lnTo>
                  <a:lnTo>
                    <a:pt x="1289" y="2185"/>
                  </a:lnTo>
                  <a:lnTo>
                    <a:pt x="1308" y="2163"/>
                  </a:lnTo>
                  <a:lnTo>
                    <a:pt x="1329" y="2140"/>
                  </a:lnTo>
                  <a:lnTo>
                    <a:pt x="1350" y="2120"/>
                  </a:lnTo>
                  <a:lnTo>
                    <a:pt x="1372" y="2101"/>
                  </a:lnTo>
                  <a:lnTo>
                    <a:pt x="1396" y="2082"/>
                  </a:lnTo>
                  <a:lnTo>
                    <a:pt x="1413" y="2069"/>
                  </a:lnTo>
                  <a:lnTo>
                    <a:pt x="1432" y="2058"/>
                  </a:lnTo>
                  <a:lnTo>
                    <a:pt x="1453" y="2046"/>
                  </a:lnTo>
                  <a:lnTo>
                    <a:pt x="1474" y="2034"/>
                  </a:lnTo>
                  <a:lnTo>
                    <a:pt x="1498" y="2024"/>
                  </a:lnTo>
                  <a:lnTo>
                    <a:pt x="1521" y="2013"/>
                  </a:lnTo>
                  <a:lnTo>
                    <a:pt x="1547" y="2003"/>
                  </a:lnTo>
                  <a:lnTo>
                    <a:pt x="1574" y="1993"/>
                  </a:lnTo>
                  <a:lnTo>
                    <a:pt x="1590" y="1796"/>
                  </a:lnTo>
                  <a:lnTo>
                    <a:pt x="1592" y="1786"/>
                  </a:lnTo>
                  <a:lnTo>
                    <a:pt x="1594" y="1777"/>
                  </a:lnTo>
                  <a:lnTo>
                    <a:pt x="1599" y="1768"/>
                  </a:lnTo>
                  <a:lnTo>
                    <a:pt x="1603" y="1758"/>
                  </a:lnTo>
                  <a:lnTo>
                    <a:pt x="1609" y="1749"/>
                  </a:lnTo>
                  <a:lnTo>
                    <a:pt x="1615" y="1741"/>
                  </a:lnTo>
                  <a:lnTo>
                    <a:pt x="1622" y="1734"/>
                  </a:lnTo>
                  <a:lnTo>
                    <a:pt x="1630" y="1727"/>
                  </a:lnTo>
                  <a:lnTo>
                    <a:pt x="1639" y="1720"/>
                  </a:lnTo>
                  <a:lnTo>
                    <a:pt x="1648" y="1714"/>
                  </a:lnTo>
                  <a:lnTo>
                    <a:pt x="1659" y="1709"/>
                  </a:lnTo>
                  <a:lnTo>
                    <a:pt x="1669" y="1704"/>
                  </a:lnTo>
                  <a:lnTo>
                    <a:pt x="1680" y="1700"/>
                  </a:lnTo>
                  <a:lnTo>
                    <a:pt x="1691" y="1697"/>
                  </a:lnTo>
                  <a:lnTo>
                    <a:pt x="1703" y="1695"/>
                  </a:lnTo>
                  <a:lnTo>
                    <a:pt x="1716" y="1694"/>
                  </a:lnTo>
                  <a:lnTo>
                    <a:pt x="1727" y="1694"/>
                  </a:lnTo>
                  <a:lnTo>
                    <a:pt x="1739" y="1695"/>
                  </a:lnTo>
                  <a:lnTo>
                    <a:pt x="1750" y="1697"/>
                  </a:lnTo>
                  <a:lnTo>
                    <a:pt x="1760" y="1700"/>
                  </a:lnTo>
                  <a:lnTo>
                    <a:pt x="1771" y="1703"/>
                  </a:lnTo>
                  <a:lnTo>
                    <a:pt x="1781" y="1708"/>
                  </a:lnTo>
                  <a:lnTo>
                    <a:pt x="1789" y="1713"/>
                  </a:lnTo>
                  <a:lnTo>
                    <a:pt x="1797" y="1719"/>
                  </a:lnTo>
                  <a:lnTo>
                    <a:pt x="1805" y="1725"/>
                  </a:lnTo>
                  <a:lnTo>
                    <a:pt x="1811" y="1732"/>
                  </a:lnTo>
                  <a:lnTo>
                    <a:pt x="1818" y="1740"/>
                  </a:lnTo>
                  <a:lnTo>
                    <a:pt x="1822" y="1748"/>
                  </a:lnTo>
                  <a:lnTo>
                    <a:pt x="1826" y="1756"/>
                  </a:lnTo>
                  <a:lnTo>
                    <a:pt x="1829" y="1766"/>
                  </a:lnTo>
                  <a:lnTo>
                    <a:pt x="1830" y="1775"/>
                  </a:lnTo>
                  <a:lnTo>
                    <a:pt x="1831" y="1784"/>
                  </a:lnTo>
                  <a:lnTo>
                    <a:pt x="1826" y="1944"/>
                  </a:lnTo>
                  <a:lnTo>
                    <a:pt x="1849" y="1943"/>
                  </a:lnTo>
                  <a:lnTo>
                    <a:pt x="1861" y="1942"/>
                  </a:lnTo>
                  <a:lnTo>
                    <a:pt x="1873" y="1941"/>
                  </a:lnTo>
                  <a:lnTo>
                    <a:pt x="1904" y="1942"/>
                  </a:lnTo>
                  <a:lnTo>
                    <a:pt x="1934" y="1944"/>
                  </a:lnTo>
                  <a:lnTo>
                    <a:pt x="1992" y="1949"/>
                  </a:lnTo>
                  <a:lnTo>
                    <a:pt x="1989" y="1784"/>
                  </a:lnTo>
                  <a:lnTo>
                    <a:pt x="1990" y="1774"/>
                  </a:lnTo>
                  <a:lnTo>
                    <a:pt x="1991" y="1765"/>
                  </a:lnTo>
                  <a:lnTo>
                    <a:pt x="1994" y="1755"/>
                  </a:lnTo>
                  <a:lnTo>
                    <a:pt x="1998" y="1747"/>
                  </a:lnTo>
                  <a:lnTo>
                    <a:pt x="2002" y="1739"/>
                  </a:lnTo>
                  <a:lnTo>
                    <a:pt x="2008" y="1731"/>
                  </a:lnTo>
                  <a:lnTo>
                    <a:pt x="2015" y="1725"/>
                  </a:lnTo>
                  <a:lnTo>
                    <a:pt x="2022" y="1718"/>
                  </a:lnTo>
                  <a:lnTo>
                    <a:pt x="2030" y="1712"/>
                  </a:lnTo>
                  <a:lnTo>
                    <a:pt x="2040" y="1707"/>
                  </a:lnTo>
                  <a:lnTo>
                    <a:pt x="2049" y="1702"/>
                  </a:lnTo>
                  <a:lnTo>
                    <a:pt x="2059" y="1698"/>
                  </a:lnTo>
                  <a:lnTo>
                    <a:pt x="2070" y="1696"/>
                  </a:lnTo>
                  <a:lnTo>
                    <a:pt x="2081" y="1694"/>
                  </a:lnTo>
                  <a:lnTo>
                    <a:pt x="2094" y="1693"/>
                  </a:lnTo>
                  <a:lnTo>
                    <a:pt x="2105" y="1693"/>
                  </a:lnTo>
                  <a:lnTo>
                    <a:pt x="2117" y="1694"/>
                  </a:lnTo>
                  <a:lnTo>
                    <a:pt x="2129" y="1695"/>
                  </a:lnTo>
                  <a:lnTo>
                    <a:pt x="2140" y="1698"/>
                  </a:lnTo>
                  <a:lnTo>
                    <a:pt x="2152" y="1702"/>
                  </a:lnTo>
                  <a:lnTo>
                    <a:pt x="2162" y="1707"/>
                  </a:lnTo>
                  <a:lnTo>
                    <a:pt x="2172" y="1712"/>
                  </a:lnTo>
                  <a:lnTo>
                    <a:pt x="2181" y="1718"/>
                  </a:lnTo>
                  <a:lnTo>
                    <a:pt x="2190" y="1724"/>
                  </a:lnTo>
                  <a:lnTo>
                    <a:pt x="2199" y="1731"/>
                  </a:lnTo>
                  <a:lnTo>
                    <a:pt x="2206" y="1739"/>
                  </a:lnTo>
                  <a:lnTo>
                    <a:pt x="2213" y="1747"/>
                  </a:lnTo>
                  <a:lnTo>
                    <a:pt x="2218" y="1755"/>
                  </a:lnTo>
                  <a:lnTo>
                    <a:pt x="2223" y="1765"/>
                  </a:lnTo>
                  <a:lnTo>
                    <a:pt x="2226" y="1774"/>
                  </a:lnTo>
                  <a:lnTo>
                    <a:pt x="2229" y="1783"/>
                  </a:lnTo>
                  <a:lnTo>
                    <a:pt x="2230" y="1793"/>
                  </a:lnTo>
                  <a:lnTo>
                    <a:pt x="2246" y="2001"/>
                  </a:lnTo>
                  <a:lnTo>
                    <a:pt x="2256" y="2004"/>
                  </a:lnTo>
                  <a:lnTo>
                    <a:pt x="2266" y="2007"/>
                  </a:lnTo>
                  <a:lnTo>
                    <a:pt x="2307" y="2024"/>
                  </a:lnTo>
                  <a:lnTo>
                    <a:pt x="2344" y="2043"/>
                  </a:lnTo>
                  <a:lnTo>
                    <a:pt x="2379" y="2063"/>
                  </a:lnTo>
                  <a:lnTo>
                    <a:pt x="2395" y="2073"/>
                  </a:lnTo>
                  <a:lnTo>
                    <a:pt x="2411" y="2084"/>
                  </a:lnTo>
                  <a:lnTo>
                    <a:pt x="2427" y="2096"/>
                  </a:lnTo>
                  <a:lnTo>
                    <a:pt x="2441" y="2107"/>
                  </a:lnTo>
                  <a:lnTo>
                    <a:pt x="2454" y="2119"/>
                  </a:lnTo>
                  <a:lnTo>
                    <a:pt x="2467" y="2130"/>
                  </a:lnTo>
                  <a:lnTo>
                    <a:pt x="2481" y="2143"/>
                  </a:lnTo>
                  <a:lnTo>
                    <a:pt x="2493" y="2156"/>
                  </a:lnTo>
                  <a:lnTo>
                    <a:pt x="2504" y="2169"/>
                  </a:lnTo>
                  <a:lnTo>
                    <a:pt x="2514" y="2182"/>
                  </a:lnTo>
                  <a:lnTo>
                    <a:pt x="2525" y="2196"/>
                  </a:lnTo>
                  <a:lnTo>
                    <a:pt x="2535" y="2211"/>
                  </a:lnTo>
                  <a:lnTo>
                    <a:pt x="2544" y="2227"/>
                  </a:lnTo>
                  <a:lnTo>
                    <a:pt x="2553" y="2244"/>
                  </a:lnTo>
                  <a:lnTo>
                    <a:pt x="2562" y="2262"/>
                  </a:lnTo>
                  <a:lnTo>
                    <a:pt x="2570" y="2280"/>
                  </a:lnTo>
                  <a:lnTo>
                    <a:pt x="2587" y="2319"/>
                  </a:lnTo>
                  <a:lnTo>
                    <a:pt x="2602" y="2359"/>
                  </a:lnTo>
                  <a:lnTo>
                    <a:pt x="2615" y="2403"/>
                  </a:lnTo>
                  <a:lnTo>
                    <a:pt x="2626" y="2447"/>
                  </a:lnTo>
                  <a:lnTo>
                    <a:pt x="2637" y="2493"/>
                  </a:lnTo>
                  <a:lnTo>
                    <a:pt x="2637" y="2508"/>
                  </a:lnTo>
                  <a:lnTo>
                    <a:pt x="2636" y="2523"/>
                  </a:lnTo>
                  <a:lnTo>
                    <a:pt x="2633" y="2539"/>
                  </a:lnTo>
                  <a:lnTo>
                    <a:pt x="2628" y="2553"/>
                  </a:lnTo>
                  <a:lnTo>
                    <a:pt x="2623" y="2566"/>
                  </a:lnTo>
                  <a:lnTo>
                    <a:pt x="2616" y="2578"/>
                  </a:lnTo>
                  <a:lnTo>
                    <a:pt x="2609" y="2590"/>
                  </a:lnTo>
                  <a:lnTo>
                    <a:pt x="2600" y="2601"/>
                  </a:lnTo>
                  <a:lnTo>
                    <a:pt x="2591" y="2611"/>
                  </a:lnTo>
                  <a:lnTo>
                    <a:pt x="2580" y="2619"/>
                  </a:lnTo>
                  <a:lnTo>
                    <a:pt x="2568" y="2626"/>
                  </a:lnTo>
                  <a:lnTo>
                    <a:pt x="2556" y="2632"/>
                  </a:lnTo>
                  <a:lnTo>
                    <a:pt x="2543" y="2637"/>
                  </a:lnTo>
                  <a:lnTo>
                    <a:pt x="2529" y="2642"/>
                  </a:lnTo>
                  <a:lnTo>
                    <a:pt x="2514" y="2644"/>
                  </a:lnTo>
                  <a:lnTo>
                    <a:pt x="2500" y="2644"/>
                  </a:lnTo>
                  <a:lnTo>
                    <a:pt x="2485" y="2643"/>
                  </a:lnTo>
                  <a:lnTo>
                    <a:pt x="2470" y="2640"/>
                  </a:lnTo>
                  <a:lnTo>
                    <a:pt x="2454" y="2635"/>
                  </a:lnTo>
                  <a:lnTo>
                    <a:pt x="2440" y="2629"/>
                  </a:lnTo>
                  <a:lnTo>
                    <a:pt x="2427" y="2622"/>
                  </a:lnTo>
                  <a:lnTo>
                    <a:pt x="2413" y="2614"/>
                  </a:lnTo>
                  <a:lnTo>
                    <a:pt x="2401" y="2604"/>
                  </a:lnTo>
                  <a:lnTo>
                    <a:pt x="2390" y="2594"/>
                  </a:lnTo>
                  <a:lnTo>
                    <a:pt x="2380" y="2581"/>
                  </a:lnTo>
                  <a:lnTo>
                    <a:pt x="2371" y="2569"/>
                  </a:lnTo>
                  <a:lnTo>
                    <a:pt x="2363" y="2555"/>
                  </a:lnTo>
                  <a:lnTo>
                    <a:pt x="2355" y="2541"/>
                  </a:lnTo>
                  <a:lnTo>
                    <a:pt x="2349" y="2525"/>
                  </a:lnTo>
                  <a:lnTo>
                    <a:pt x="2345" y="2510"/>
                  </a:lnTo>
                  <a:lnTo>
                    <a:pt x="2342" y="2494"/>
                  </a:lnTo>
                  <a:lnTo>
                    <a:pt x="2341" y="2478"/>
                  </a:lnTo>
                  <a:lnTo>
                    <a:pt x="2335" y="2453"/>
                  </a:lnTo>
                  <a:lnTo>
                    <a:pt x="2329" y="2432"/>
                  </a:lnTo>
                  <a:lnTo>
                    <a:pt x="2321" y="2411"/>
                  </a:lnTo>
                  <a:lnTo>
                    <a:pt x="2313" y="2392"/>
                  </a:lnTo>
                  <a:lnTo>
                    <a:pt x="2302" y="2374"/>
                  </a:lnTo>
                  <a:lnTo>
                    <a:pt x="2291" y="2357"/>
                  </a:lnTo>
                  <a:lnTo>
                    <a:pt x="2280" y="2341"/>
                  </a:lnTo>
                  <a:lnTo>
                    <a:pt x="2268" y="2325"/>
                  </a:lnTo>
                  <a:lnTo>
                    <a:pt x="2278" y="2832"/>
                  </a:lnTo>
                  <a:lnTo>
                    <a:pt x="2328" y="2847"/>
                  </a:lnTo>
                  <a:lnTo>
                    <a:pt x="2372" y="2864"/>
                  </a:lnTo>
                  <a:lnTo>
                    <a:pt x="2409" y="2878"/>
                  </a:lnTo>
                  <a:lnTo>
                    <a:pt x="2442" y="2891"/>
                  </a:lnTo>
                  <a:lnTo>
                    <a:pt x="2473" y="2906"/>
                  </a:lnTo>
                  <a:lnTo>
                    <a:pt x="2501" y="2923"/>
                  </a:lnTo>
                  <a:lnTo>
                    <a:pt x="2514" y="2932"/>
                  </a:lnTo>
                  <a:lnTo>
                    <a:pt x="2528" y="2941"/>
                  </a:lnTo>
                  <a:lnTo>
                    <a:pt x="2540" y="2950"/>
                  </a:lnTo>
                  <a:lnTo>
                    <a:pt x="2551" y="2960"/>
                  </a:lnTo>
                  <a:lnTo>
                    <a:pt x="2563" y="2971"/>
                  </a:lnTo>
                  <a:lnTo>
                    <a:pt x="2573" y="2981"/>
                  </a:lnTo>
                  <a:lnTo>
                    <a:pt x="2584" y="2992"/>
                  </a:lnTo>
                  <a:lnTo>
                    <a:pt x="2594" y="3003"/>
                  </a:lnTo>
                  <a:lnTo>
                    <a:pt x="2603" y="3015"/>
                  </a:lnTo>
                  <a:lnTo>
                    <a:pt x="2612" y="3028"/>
                  </a:lnTo>
                  <a:lnTo>
                    <a:pt x="2620" y="3040"/>
                  </a:lnTo>
                  <a:lnTo>
                    <a:pt x="2628" y="3053"/>
                  </a:lnTo>
                  <a:lnTo>
                    <a:pt x="2636" y="3066"/>
                  </a:lnTo>
                  <a:lnTo>
                    <a:pt x="2642" y="3080"/>
                  </a:lnTo>
                  <a:lnTo>
                    <a:pt x="2648" y="3094"/>
                  </a:lnTo>
                  <a:lnTo>
                    <a:pt x="2653" y="3108"/>
                  </a:lnTo>
                  <a:lnTo>
                    <a:pt x="2658" y="3122"/>
                  </a:lnTo>
                  <a:lnTo>
                    <a:pt x="2662" y="3138"/>
                  </a:lnTo>
                  <a:lnTo>
                    <a:pt x="2666" y="3153"/>
                  </a:lnTo>
                  <a:lnTo>
                    <a:pt x="2669" y="3168"/>
                  </a:lnTo>
                  <a:lnTo>
                    <a:pt x="2671" y="3184"/>
                  </a:lnTo>
                  <a:lnTo>
                    <a:pt x="2673" y="3201"/>
                  </a:lnTo>
                  <a:lnTo>
                    <a:pt x="2675" y="3234"/>
                  </a:lnTo>
                  <a:lnTo>
                    <a:pt x="2674" y="3269"/>
                  </a:lnTo>
                  <a:lnTo>
                    <a:pt x="2672" y="3305"/>
                  </a:lnTo>
                  <a:close/>
                  <a:moveTo>
                    <a:pt x="2291" y="3213"/>
                  </a:moveTo>
                  <a:lnTo>
                    <a:pt x="2291" y="3213"/>
                  </a:lnTo>
                  <a:lnTo>
                    <a:pt x="2285" y="3210"/>
                  </a:lnTo>
                  <a:lnTo>
                    <a:pt x="2279" y="3207"/>
                  </a:lnTo>
                  <a:lnTo>
                    <a:pt x="2266" y="3202"/>
                  </a:lnTo>
                  <a:lnTo>
                    <a:pt x="2240" y="3563"/>
                  </a:lnTo>
                  <a:lnTo>
                    <a:pt x="2247" y="3560"/>
                  </a:lnTo>
                  <a:lnTo>
                    <a:pt x="2250" y="3558"/>
                  </a:lnTo>
                  <a:lnTo>
                    <a:pt x="2254" y="3557"/>
                  </a:lnTo>
                  <a:lnTo>
                    <a:pt x="2267" y="3546"/>
                  </a:lnTo>
                  <a:lnTo>
                    <a:pt x="2279" y="3536"/>
                  </a:lnTo>
                  <a:lnTo>
                    <a:pt x="2291" y="3526"/>
                  </a:lnTo>
                  <a:lnTo>
                    <a:pt x="2301" y="3514"/>
                  </a:lnTo>
                  <a:lnTo>
                    <a:pt x="2312" y="3503"/>
                  </a:lnTo>
                  <a:lnTo>
                    <a:pt x="2321" y="3492"/>
                  </a:lnTo>
                  <a:lnTo>
                    <a:pt x="2330" y="3480"/>
                  </a:lnTo>
                  <a:lnTo>
                    <a:pt x="2338" y="3469"/>
                  </a:lnTo>
                  <a:lnTo>
                    <a:pt x="2344" y="3456"/>
                  </a:lnTo>
                  <a:lnTo>
                    <a:pt x="2350" y="3444"/>
                  </a:lnTo>
                  <a:lnTo>
                    <a:pt x="2356" y="3432"/>
                  </a:lnTo>
                  <a:lnTo>
                    <a:pt x="2361" y="3419"/>
                  </a:lnTo>
                  <a:lnTo>
                    <a:pt x="2365" y="3407"/>
                  </a:lnTo>
                  <a:lnTo>
                    <a:pt x="2368" y="3393"/>
                  </a:lnTo>
                  <a:lnTo>
                    <a:pt x="2371" y="3380"/>
                  </a:lnTo>
                  <a:lnTo>
                    <a:pt x="2372" y="3366"/>
                  </a:lnTo>
                  <a:lnTo>
                    <a:pt x="2373" y="3355"/>
                  </a:lnTo>
                  <a:lnTo>
                    <a:pt x="2373" y="3342"/>
                  </a:lnTo>
                  <a:lnTo>
                    <a:pt x="2372" y="3331"/>
                  </a:lnTo>
                  <a:lnTo>
                    <a:pt x="2371" y="3320"/>
                  </a:lnTo>
                  <a:lnTo>
                    <a:pt x="2368" y="3309"/>
                  </a:lnTo>
                  <a:lnTo>
                    <a:pt x="2365" y="3299"/>
                  </a:lnTo>
                  <a:lnTo>
                    <a:pt x="2361" y="3288"/>
                  </a:lnTo>
                  <a:lnTo>
                    <a:pt x="2356" y="3278"/>
                  </a:lnTo>
                  <a:lnTo>
                    <a:pt x="2350" y="3269"/>
                  </a:lnTo>
                  <a:lnTo>
                    <a:pt x="2344" y="3260"/>
                  </a:lnTo>
                  <a:lnTo>
                    <a:pt x="2337" y="3252"/>
                  </a:lnTo>
                  <a:lnTo>
                    <a:pt x="2330" y="3243"/>
                  </a:lnTo>
                  <a:lnTo>
                    <a:pt x="2321" y="3235"/>
                  </a:lnTo>
                  <a:lnTo>
                    <a:pt x="2312" y="3227"/>
                  </a:lnTo>
                  <a:lnTo>
                    <a:pt x="2301" y="3220"/>
                  </a:lnTo>
                  <a:lnTo>
                    <a:pt x="2291" y="3213"/>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109" name="组合 108"/>
          <p:cNvGrpSpPr/>
          <p:nvPr/>
        </p:nvGrpSpPr>
        <p:grpSpPr>
          <a:xfrm>
            <a:off x="8204991" y="3070945"/>
            <a:ext cx="432000" cy="432000"/>
            <a:chOff x="5377354" y="3761056"/>
            <a:chExt cx="662770" cy="662770"/>
          </a:xfrm>
        </p:grpSpPr>
        <p:sp>
          <p:nvSpPr>
            <p:cNvPr id="110" name="椭圆 109"/>
            <p:cNvSpPr/>
            <p:nvPr/>
          </p:nvSpPr>
          <p:spPr>
            <a:xfrm>
              <a:off x="5377354" y="3761056"/>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111" name="椭圆 110"/>
            <p:cNvSpPr/>
            <p:nvPr/>
          </p:nvSpPr>
          <p:spPr>
            <a:xfrm>
              <a:off x="5437826" y="3821528"/>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112" name="KSO_Shape"/>
            <p:cNvSpPr>
              <a:spLocks/>
            </p:cNvSpPr>
            <p:nvPr/>
          </p:nvSpPr>
          <p:spPr bwMode="auto">
            <a:xfrm>
              <a:off x="5547408" y="3972249"/>
              <a:ext cx="322661" cy="240382"/>
            </a:xfrm>
            <a:custGeom>
              <a:avLst/>
              <a:gdLst>
                <a:gd name="T0" fmla="*/ 1318145 w 2143125"/>
                <a:gd name="T1" fmla="*/ 917194 h 1597025"/>
                <a:gd name="T2" fmla="*/ 1379831 w 2143125"/>
                <a:gd name="T3" fmla="*/ 1137598 h 1597025"/>
                <a:gd name="T4" fmla="*/ 1335097 w 2143125"/>
                <a:gd name="T5" fmla="*/ 1268287 h 1597025"/>
                <a:gd name="T6" fmla="*/ 1208192 w 2143125"/>
                <a:gd name="T7" fmla="*/ 1359886 h 1597025"/>
                <a:gd name="T8" fmla="*/ 922597 w 2143125"/>
                <a:gd name="T9" fmla="*/ 1418283 h 1597025"/>
                <a:gd name="T10" fmla="*/ 657487 w 2143125"/>
                <a:gd name="T11" fmla="*/ 1338693 h 1597025"/>
                <a:gd name="T12" fmla="*/ 552478 w 2143125"/>
                <a:gd name="T13" fmla="*/ 1242149 h 1597025"/>
                <a:gd name="T14" fmla="*/ 531288 w 2143125"/>
                <a:gd name="T15" fmla="*/ 1081555 h 1597025"/>
                <a:gd name="T16" fmla="*/ 616755 w 2143125"/>
                <a:gd name="T17" fmla="*/ 873161 h 1597025"/>
                <a:gd name="T18" fmla="*/ 1793602 w 2143125"/>
                <a:gd name="T19" fmla="*/ 648696 h 1597025"/>
                <a:gd name="T20" fmla="*/ 1890429 w 2143125"/>
                <a:gd name="T21" fmla="*/ 826850 h 1597025"/>
                <a:gd name="T22" fmla="*/ 1893955 w 2143125"/>
                <a:gd name="T23" fmla="*/ 997719 h 1597025"/>
                <a:gd name="T24" fmla="*/ 1811228 w 2143125"/>
                <a:gd name="T25" fmla="*/ 1095258 h 1597025"/>
                <a:gd name="T26" fmla="*/ 1583730 w 2143125"/>
                <a:gd name="T27" fmla="*/ 1181514 h 1597025"/>
                <a:gd name="T28" fmla="*/ 1467631 w 2143125"/>
                <a:gd name="T29" fmla="*/ 1082095 h 1597025"/>
                <a:gd name="T30" fmla="*/ 1367044 w 2143125"/>
                <a:gd name="T31" fmla="*/ 822855 h 1597025"/>
                <a:gd name="T32" fmla="*/ 1287607 w 2143125"/>
                <a:gd name="T33" fmla="*/ 640469 h 1597025"/>
                <a:gd name="T34" fmla="*/ 637786 w 2143125"/>
                <a:gd name="T35" fmla="*/ 718735 h 1597025"/>
                <a:gd name="T36" fmla="*/ 475984 w 2143125"/>
                <a:gd name="T37" fmla="*/ 936375 h 1597025"/>
                <a:gd name="T38" fmla="*/ 436888 w 2143125"/>
                <a:gd name="T39" fmla="*/ 1185275 h 1597025"/>
                <a:gd name="T40" fmla="*/ 191242 w 2143125"/>
                <a:gd name="T41" fmla="*/ 1146495 h 1597025"/>
                <a:gd name="T42" fmla="*/ 46633 w 2143125"/>
                <a:gd name="T43" fmla="*/ 1053656 h 1597025"/>
                <a:gd name="T44" fmla="*/ 0 w 2143125"/>
                <a:gd name="T45" fmla="*/ 940371 h 1597025"/>
                <a:gd name="T46" fmla="*/ 50165 w 2143125"/>
                <a:gd name="T47" fmla="*/ 736128 h 1597025"/>
                <a:gd name="T48" fmla="*/ 952970 w 2143125"/>
                <a:gd name="T49" fmla="*/ 136844 h 1597025"/>
                <a:gd name="T50" fmla="*/ 1076540 w 2143125"/>
                <a:gd name="T51" fmla="*/ 163209 h 1597025"/>
                <a:gd name="T52" fmla="*/ 1174924 w 2143125"/>
                <a:gd name="T53" fmla="*/ 235007 h 1597025"/>
                <a:gd name="T54" fmla="*/ 1237061 w 2143125"/>
                <a:gd name="T55" fmla="*/ 340233 h 1597025"/>
                <a:gd name="T56" fmla="*/ 1251420 w 2143125"/>
                <a:gd name="T57" fmla="*/ 467116 h 1597025"/>
                <a:gd name="T58" fmla="*/ 1213290 w 2143125"/>
                <a:gd name="T59" fmla="*/ 585759 h 1597025"/>
                <a:gd name="T60" fmla="*/ 1132322 w 2143125"/>
                <a:gd name="T61" fmla="*/ 676861 h 1597025"/>
                <a:gd name="T62" fmla="*/ 1020756 w 2143125"/>
                <a:gd name="T63" fmla="*/ 728650 h 1597025"/>
                <a:gd name="T64" fmla="*/ 892716 w 2143125"/>
                <a:gd name="T65" fmla="*/ 730298 h 1597025"/>
                <a:gd name="T66" fmla="*/ 779502 w 2143125"/>
                <a:gd name="T67" fmla="*/ 680863 h 1597025"/>
                <a:gd name="T68" fmla="*/ 696652 w 2143125"/>
                <a:gd name="T69" fmla="*/ 592115 h 1597025"/>
                <a:gd name="T70" fmla="*/ 655933 w 2143125"/>
                <a:gd name="T71" fmla="*/ 474649 h 1597025"/>
                <a:gd name="T72" fmla="*/ 666760 w 2143125"/>
                <a:gd name="T73" fmla="*/ 347531 h 1597025"/>
                <a:gd name="T74" fmla="*/ 726308 w 2143125"/>
                <a:gd name="T75" fmla="*/ 240187 h 1597025"/>
                <a:gd name="T76" fmla="*/ 823046 w 2143125"/>
                <a:gd name="T77" fmla="*/ 166505 h 1597025"/>
                <a:gd name="T78" fmla="*/ 945438 w 2143125"/>
                <a:gd name="T79" fmla="*/ 136844 h 1597025"/>
                <a:gd name="T80" fmla="*/ 1618384 w 2143125"/>
                <a:gd name="T81" fmla="*/ 22111 h 1597025"/>
                <a:gd name="T82" fmla="*/ 1763195 w 2143125"/>
                <a:gd name="T83" fmla="*/ 163718 h 1597025"/>
                <a:gd name="T84" fmla="*/ 1787878 w 2143125"/>
                <a:gd name="T85" fmla="*/ 278038 h 1597025"/>
                <a:gd name="T86" fmla="*/ 1763195 w 2143125"/>
                <a:gd name="T87" fmla="*/ 392122 h 1597025"/>
                <a:gd name="T88" fmla="*/ 1618384 w 2143125"/>
                <a:gd name="T89" fmla="*/ 533963 h 1597025"/>
                <a:gd name="T90" fmla="*/ 1498492 w 2143125"/>
                <a:gd name="T91" fmla="*/ 555604 h 1597025"/>
                <a:gd name="T92" fmla="*/ 1344043 w 2143125"/>
                <a:gd name="T93" fmla="*/ 467159 h 1597025"/>
                <a:gd name="T94" fmla="*/ 1325941 w 2143125"/>
                <a:gd name="T95" fmla="*/ 314968 h 1597025"/>
                <a:gd name="T96" fmla="*/ 1255886 w 2143125"/>
                <a:gd name="T97" fmla="*/ 187946 h 1597025"/>
                <a:gd name="T98" fmla="*/ 1350390 w 2143125"/>
                <a:gd name="T99" fmla="*/ 51280 h 1597025"/>
                <a:gd name="T100" fmla="*/ 396165 w 2143125"/>
                <a:gd name="T101" fmla="*/ 0 h 1597025"/>
                <a:gd name="T102" fmla="*/ 564484 w 2143125"/>
                <a:gd name="T103" fmla="*/ 57396 h 1597025"/>
                <a:gd name="T104" fmla="*/ 645353 w 2143125"/>
                <a:gd name="T105" fmla="*/ 194532 h 1597025"/>
                <a:gd name="T106" fmla="*/ 578120 w 2143125"/>
                <a:gd name="T107" fmla="*/ 323201 h 1597025"/>
                <a:gd name="T108" fmla="*/ 564014 w 2143125"/>
                <a:gd name="T109" fmla="*/ 482449 h 1597025"/>
                <a:gd name="T110" fmla="*/ 396165 w 2143125"/>
                <a:gd name="T111" fmla="*/ 555840 h 1597025"/>
                <a:gd name="T112" fmla="*/ 281916 w 2143125"/>
                <a:gd name="T113" fmla="*/ 531141 h 1597025"/>
                <a:gd name="T114" fmla="*/ 140396 w 2143125"/>
                <a:gd name="T115" fmla="*/ 386242 h 1597025"/>
                <a:gd name="T116" fmla="*/ 118533 w 2143125"/>
                <a:gd name="T117" fmla="*/ 270745 h 1597025"/>
                <a:gd name="T118" fmla="*/ 145803 w 2143125"/>
                <a:gd name="T119" fmla="*/ 157366 h 1597025"/>
                <a:gd name="T120" fmla="*/ 294375 w 2143125"/>
                <a:gd name="T121" fmla="*/ 19524 h 15970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43125" h="1597025">
                  <a:moveTo>
                    <a:pt x="795561" y="879475"/>
                  </a:moveTo>
                  <a:lnTo>
                    <a:pt x="1072091" y="1110003"/>
                  </a:lnTo>
                  <a:lnTo>
                    <a:pt x="1348886" y="879475"/>
                  </a:lnTo>
                  <a:lnTo>
                    <a:pt x="1360276" y="888484"/>
                  </a:lnTo>
                  <a:lnTo>
                    <a:pt x="1371400" y="897758"/>
                  </a:lnTo>
                  <a:lnTo>
                    <a:pt x="1382525" y="907297"/>
                  </a:lnTo>
                  <a:lnTo>
                    <a:pt x="1393120" y="917101"/>
                  </a:lnTo>
                  <a:lnTo>
                    <a:pt x="1403186" y="927435"/>
                  </a:lnTo>
                  <a:lnTo>
                    <a:pt x="1413516" y="937504"/>
                  </a:lnTo>
                  <a:lnTo>
                    <a:pt x="1423316" y="948368"/>
                  </a:lnTo>
                  <a:lnTo>
                    <a:pt x="1432587" y="959497"/>
                  </a:lnTo>
                  <a:lnTo>
                    <a:pt x="1441857" y="970891"/>
                  </a:lnTo>
                  <a:lnTo>
                    <a:pt x="1450863" y="982550"/>
                  </a:lnTo>
                  <a:lnTo>
                    <a:pt x="1459074" y="994739"/>
                  </a:lnTo>
                  <a:lnTo>
                    <a:pt x="1467550" y="1006663"/>
                  </a:lnTo>
                  <a:lnTo>
                    <a:pt x="1475232" y="1019116"/>
                  </a:lnTo>
                  <a:lnTo>
                    <a:pt x="1482913" y="1032100"/>
                  </a:lnTo>
                  <a:lnTo>
                    <a:pt x="1490065" y="1044819"/>
                  </a:lnTo>
                  <a:lnTo>
                    <a:pt x="1496687" y="1057803"/>
                  </a:lnTo>
                  <a:lnTo>
                    <a:pt x="1503308" y="1071581"/>
                  </a:lnTo>
                  <a:lnTo>
                    <a:pt x="1509401" y="1085095"/>
                  </a:lnTo>
                  <a:lnTo>
                    <a:pt x="1515228" y="1098874"/>
                  </a:lnTo>
                  <a:lnTo>
                    <a:pt x="1520525" y="1113182"/>
                  </a:lnTo>
                  <a:lnTo>
                    <a:pt x="1525558" y="1127226"/>
                  </a:lnTo>
                  <a:lnTo>
                    <a:pt x="1530061" y="1141799"/>
                  </a:lnTo>
                  <a:lnTo>
                    <a:pt x="1534034" y="1156638"/>
                  </a:lnTo>
                  <a:lnTo>
                    <a:pt x="1538007" y="1171477"/>
                  </a:lnTo>
                  <a:lnTo>
                    <a:pt x="1541186" y="1186580"/>
                  </a:lnTo>
                  <a:lnTo>
                    <a:pt x="1544364" y="1201684"/>
                  </a:lnTo>
                  <a:lnTo>
                    <a:pt x="1546748" y="1217052"/>
                  </a:lnTo>
                  <a:lnTo>
                    <a:pt x="1548867" y="1232686"/>
                  </a:lnTo>
                  <a:lnTo>
                    <a:pt x="1550456" y="1248319"/>
                  </a:lnTo>
                  <a:lnTo>
                    <a:pt x="1551781" y="1264218"/>
                  </a:lnTo>
                  <a:lnTo>
                    <a:pt x="1552310" y="1280116"/>
                  </a:lnTo>
                  <a:lnTo>
                    <a:pt x="1552575" y="1296279"/>
                  </a:lnTo>
                  <a:lnTo>
                    <a:pt x="1552310" y="1305554"/>
                  </a:lnTo>
                  <a:lnTo>
                    <a:pt x="1551781" y="1314298"/>
                  </a:lnTo>
                  <a:lnTo>
                    <a:pt x="1550456" y="1323307"/>
                  </a:lnTo>
                  <a:lnTo>
                    <a:pt x="1548867" y="1332316"/>
                  </a:lnTo>
                  <a:lnTo>
                    <a:pt x="1547013" y="1341060"/>
                  </a:lnTo>
                  <a:lnTo>
                    <a:pt x="1544894" y="1349539"/>
                  </a:lnTo>
                  <a:lnTo>
                    <a:pt x="1542245" y="1358018"/>
                  </a:lnTo>
                  <a:lnTo>
                    <a:pt x="1539067" y="1366233"/>
                  </a:lnTo>
                  <a:lnTo>
                    <a:pt x="1535623" y="1374182"/>
                  </a:lnTo>
                  <a:lnTo>
                    <a:pt x="1531650" y="1382396"/>
                  </a:lnTo>
                  <a:lnTo>
                    <a:pt x="1527677" y="1390080"/>
                  </a:lnTo>
                  <a:lnTo>
                    <a:pt x="1522909" y="1397765"/>
                  </a:lnTo>
                  <a:lnTo>
                    <a:pt x="1518406" y="1405184"/>
                  </a:lnTo>
                  <a:lnTo>
                    <a:pt x="1513109" y="1412603"/>
                  </a:lnTo>
                  <a:lnTo>
                    <a:pt x="1507811" y="1420022"/>
                  </a:lnTo>
                  <a:lnTo>
                    <a:pt x="1501984" y="1427177"/>
                  </a:lnTo>
                  <a:lnTo>
                    <a:pt x="1495892" y="1433801"/>
                  </a:lnTo>
                  <a:lnTo>
                    <a:pt x="1489800" y="1440955"/>
                  </a:lnTo>
                  <a:lnTo>
                    <a:pt x="1483178" y="1447315"/>
                  </a:lnTo>
                  <a:lnTo>
                    <a:pt x="1476026" y="1453939"/>
                  </a:lnTo>
                  <a:lnTo>
                    <a:pt x="1469404" y="1460298"/>
                  </a:lnTo>
                  <a:lnTo>
                    <a:pt x="1461988" y="1466658"/>
                  </a:lnTo>
                  <a:lnTo>
                    <a:pt x="1454306" y="1472752"/>
                  </a:lnTo>
                  <a:lnTo>
                    <a:pt x="1446360" y="1478582"/>
                  </a:lnTo>
                  <a:lnTo>
                    <a:pt x="1438414" y="1484411"/>
                  </a:lnTo>
                  <a:lnTo>
                    <a:pt x="1430468" y="1490241"/>
                  </a:lnTo>
                  <a:lnTo>
                    <a:pt x="1421992" y="1495540"/>
                  </a:lnTo>
                  <a:lnTo>
                    <a:pt x="1413516" y="1501105"/>
                  </a:lnTo>
                  <a:lnTo>
                    <a:pt x="1404775" y="1506404"/>
                  </a:lnTo>
                  <a:lnTo>
                    <a:pt x="1395769" y="1511439"/>
                  </a:lnTo>
                  <a:lnTo>
                    <a:pt x="1387028" y="1516208"/>
                  </a:lnTo>
                  <a:lnTo>
                    <a:pt x="1377757" y="1521243"/>
                  </a:lnTo>
                  <a:lnTo>
                    <a:pt x="1359216" y="1530252"/>
                  </a:lnTo>
                  <a:lnTo>
                    <a:pt x="1340145" y="1538731"/>
                  </a:lnTo>
                  <a:lnTo>
                    <a:pt x="1320544" y="1546945"/>
                  </a:lnTo>
                  <a:lnTo>
                    <a:pt x="1300944" y="1554364"/>
                  </a:lnTo>
                  <a:lnTo>
                    <a:pt x="1280813" y="1560989"/>
                  </a:lnTo>
                  <a:lnTo>
                    <a:pt x="1260947" y="1567083"/>
                  </a:lnTo>
                  <a:lnTo>
                    <a:pt x="1241082" y="1573177"/>
                  </a:lnTo>
                  <a:lnTo>
                    <a:pt x="1220951" y="1577947"/>
                  </a:lnTo>
                  <a:lnTo>
                    <a:pt x="1200821" y="1582452"/>
                  </a:lnTo>
                  <a:lnTo>
                    <a:pt x="1181485" y="1586426"/>
                  </a:lnTo>
                  <a:lnTo>
                    <a:pt x="1161884" y="1589606"/>
                  </a:lnTo>
                  <a:lnTo>
                    <a:pt x="1142813" y="1592256"/>
                  </a:lnTo>
                  <a:lnTo>
                    <a:pt x="1124272" y="1594375"/>
                  </a:lnTo>
                  <a:lnTo>
                    <a:pt x="1106525" y="1595965"/>
                  </a:lnTo>
                  <a:lnTo>
                    <a:pt x="1088779" y="1596760"/>
                  </a:lnTo>
                  <a:lnTo>
                    <a:pt x="1072091" y="1597025"/>
                  </a:lnTo>
                  <a:lnTo>
                    <a:pt x="1055669" y="1596760"/>
                  </a:lnTo>
                  <a:lnTo>
                    <a:pt x="1037922" y="1595965"/>
                  </a:lnTo>
                  <a:lnTo>
                    <a:pt x="1020176" y="1594375"/>
                  </a:lnTo>
                  <a:lnTo>
                    <a:pt x="1001635" y="1592256"/>
                  </a:lnTo>
                  <a:lnTo>
                    <a:pt x="982299" y="1589606"/>
                  </a:lnTo>
                  <a:lnTo>
                    <a:pt x="963228" y="1586426"/>
                  </a:lnTo>
                  <a:lnTo>
                    <a:pt x="943627" y="1582452"/>
                  </a:lnTo>
                  <a:lnTo>
                    <a:pt x="923496" y="1577947"/>
                  </a:lnTo>
                  <a:lnTo>
                    <a:pt x="903631" y="1573177"/>
                  </a:lnTo>
                  <a:lnTo>
                    <a:pt x="883765" y="1567083"/>
                  </a:lnTo>
                  <a:lnTo>
                    <a:pt x="863634" y="1560989"/>
                  </a:lnTo>
                  <a:lnTo>
                    <a:pt x="843504" y="1554364"/>
                  </a:lnTo>
                  <a:lnTo>
                    <a:pt x="823903" y="1546945"/>
                  </a:lnTo>
                  <a:lnTo>
                    <a:pt x="804302" y="1538731"/>
                  </a:lnTo>
                  <a:lnTo>
                    <a:pt x="785496" y="1530252"/>
                  </a:lnTo>
                  <a:lnTo>
                    <a:pt x="766690" y="1521243"/>
                  </a:lnTo>
                  <a:lnTo>
                    <a:pt x="757419" y="1516208"/>
                  </a:lnTo>
                  <a:lnTo>
                    <a:pt x="748414" y="1511439"/>
                  </a:lnTo>
                  <a:lnTo>
                    <a:pt x="739673" y="1506404"/>
                  </a:lnTo>
                  <a:lnTo>
                    <a:pt x="730932" y="1501105"/>
                  </a:lnTo>
                  <a:lnTo>
                    <a:pt x="722720" y="1495540"/>
                  </a:lnTo>
                  <a:lnTo>
                    <a:pt x="714244" y="1490241"/>
                  </a:lnTo>
                  <a:lnTo>
                    <a:pt x="706033" y="1484411"/>
                  </a:lnTo>
                  <a:lnTo>
                    <a:pt x="697822" y="1478582"/>
                  </a:lnTo>
                  <a:lnTo>
                    <a:pt x="690141" y="1472752"/>
                  </a:lnTo>
                  <a:lnTo>
                    <a:pt x="682724" y="1466658"/>
                  </a:lnTo>
                  <a:lnTo>
                    <a:pt x="675308" y="1460298"/>
                  </a:lnTo>
                  <a:lnTo>
                    <a:pt x="668421" y="1453939"/>
                  </a:lnTo>
                  <a:lnTo>
                    <a:pt x="661534" y="1447315"/>
                  </a:lnTo>
                  <a:lnTo>
                    <a:pt x="655177" y="1440955"/>
                  </a:lnTo>
                  <a:lnTo>
                    <a:pt x="648555" y="1433801"/>
                  </a:lnTo>
                  <a:lnTo>
                    <a:pt x="642728" y="1427177"/>
                  </a:lnTo>
                  <a:lnTo>
                    <a:pt x="636901" y="1420022"/>
                  </a:lnTo>
                  <a:lnTo>
                    <a:pt x="631338" y="1412603"/>
                  </a:lnTo>
                  <a:lnTo>
                    <a:pt x="626306" y="1405184"/>
                  </a:lnTo>
                  <a:lnTo>
                    <a:pt x="621538" y="1397765"/>
                  </a:lnTo>
                  <a:lnTo>
                    <a:pt x="616770" y="1390080"/>
                  </a:lnTo>
                  <a:lnTo>
                    <a:pt x="612797" y="1382396"/>
                  </a:lnTo>
                  <a:lnTo>
                    <a:pt x="609089" y="1374182"/>
                  </a:lnTo>
                  <a:lnTo>
                    <a:pt x="605646" y="1366233"/>
                  </a:lnTo>
                  <a:lnTo>
                    <a:pt x="602467" y="1358018"/>
                  </a:lnTo>
                  <a:lnTo>
                    <a:pt x="599818" y="1349539"/>
                  </a:lnTo>
                  <a:lnTo>
                    <a:pt x="597434" y="1341060"/>
                  </a:lnTo>
                  <a:lnTo>
                    <a:pt x="595580" y="1332316"/>
                  </a:lnTo>
                  <a:lnTo>
                    <a:pt x="593991" y="1323307"/>
                  </a:lnTo>
                  <a:lnTo>
                    <a:pt x="592932" y="1314298"/>
                  </a:lnTo>
                  <a:lnTo>
                    <a:pt x="592402" y="1305554"/>
                  </a:lnTo>
                  <a:lnTo>
                    <a:pt x="592137" y="1296279"/>
                  </a:lnTo>
                  <a:lnTo>
                    <a:pt x="592402" y="1280116"/>
                  </a:lnTo>
                  <a:lnTo>
                    <a:pt x="592932" y="1264218"/>
                  </a:lnTo>
                  <a:lnTo>
                    <a:pt x="594256" y="1248319"/>
                  </a:lnTo>
                  <a:lnTo>
                    <a:pt x="595845" y="1232686"/>
                  </a:lnTo>
                  <a:lnTo>
                    <a:pt x="597699" y="1217052"/>
                  </a:lnTo>
                  <a:lnTo>
                    <a:pt x="600348" y="1201684"/>
                  </a:lnTo>
                  <a:lnTo>
                    <a:pt x="603262" y="1186580"/>
                  </a:lnTo>
                  <a:lnTo>
                    <a:pt x="606705" y="1171477"/>
                  </a:lnTo>
                  <a:lnTo>
                    <a:pt x="610413" y="1156638"/>
                  </a:lnTo>
                  <a:lnTo>
                    <a:pt x="614386" y="1141799"/>
                  </a:lnTo>
                  <a:lnTo>
                    <a:pt x="618889" y="1127226"/>
                  </a:lnTo>
                  <a:lnTo>
                    <a:pt x="623922" y="1113182"/>
                  </a:lnTo>
                  <a:lnTo>
                    <a:pt x="629484" y="1098874"/>
                  </a:lnTo>
                  <a:lnTo>
                    <a:pt x="635047" y="1085095"/>
                  </a:lnTo>
                  <a:lnTo>
                    <a:pt x="641139" y="1071581"/>
                  </a:lnTo>
                  <a:lnTo>
                    <a:pt x="647761" y="1057803"/>
                  </a:lnTo>
                  <a:lnTo>
                    <a:pt x="654383" y="1044819"/>
                  </a:lnTo>
                  <a:lnTo>
                    <a:pt x="661534" y="1032100"/>
                  </a:lnTo>
                  <a:lnTo>
                    <a:pt x="669216" y="1019116"/>
                  </a:lnTo>
                  <a:lnTo>
                    <a:pt x="676897" y="1006663"/>
                  </a:lnTo>
                  <a:lnTo>
                    <a:pt x="685373" y="994739"/>
                  </a:lnTo>
                  <a:lnTo>
                    <a:pt x="693849" y="982550"/>
                  </a:lnTo>
                  <a:lnTo>
                    <a:pt x="702590" y="970891"/>
                  </a:lnTo>
                  <a:lnTo>
                    <a:pt x="711861" y="959497"/>
                  </a:lnTo>
                  <a:lnTo>
                    <a:pt x="721396" y="948368"/>
                  </a:lnTo>
                  <a:lnTo>
                    <a:pt x="730932" y="937504"/>
                  </a:lnTo>
                  <a:lnTo>
                    <a:pt x="741262" y="927435"/>
                  </a:lnTo>
                  <a:lnTo>
                    <a:pt x="751327" y="917101"/>
                  </a:lnTo>
                  <a:lnTo>
                    <a:pt x="762187" y="907297"/>
                  </a:lnTo>
                  <a:lnTo>
                    <a:pt x="773047" y="897758"/>
                  </a:lnTo>
                  <a:lnTo>
                    <a:pt x="783907" y="888484"/>
                  </a:lnTo>
                  <a:lnTo>
                    <a:pt x="795561" y="879475"/>
                  </a:lnTo>
                  <a:close/>
                  <a:moveTo>
                    <a:pt x="1959370" y="676275"/>
                  </a:moveTo>
                  <a:lnTo>
                    <a:pt x="1969946" y="684738"/>
                  </a:lnTo>
                  <a:lnTo>
                    <a:pt x="1979729" y="692937"/>
                  </a:lnTo>
                  <a:lnTo>
                    <a:pt x="1989776" y="701929"/>
                  </a:lnTo>
                  <a:lnTo>
                    <a:pt x="1999294" y="710922"/>
                  </a:lnTo>
                  <a:lnTo>
                    <a:pt x="2008812" y="720443"/>
                  </a:lnTo>
                  <a:lnTo>
                    <a:pt x="2017802" y="729964"/>
                  </a:lnTo>
                  <a:lnTo>
                    <a:pt x="2026527" y="739750"/>
                  </a:lnTo>
                  <a:lnTo>
                    <a:pt x="2035252" y="750064"/>
                  </a:lnTo>
                  <a:lnTo>
                    <a:pt x="2043184" y="760379"/>
                  </a:lnTo>
                  <a:lnTo>
                    <a:pt x="2051380" y="771222"/>
                  </a:lnTo>
                  <a:lnTo>
                    <a:pt x="2059047" y="782330"/>
                  </a:lnTo>
                  <a:lnTo>
                    <a:pt x="2066450" y="793439"/>
                  </a:lnTo>
                  <a:lnTo>
                    <a:pt x="2073589" y="804811"/>
                  </a:lnTo>
                  <a:lnTo>
                    <a:pt x="2080199" y="816448"/>
                  </a:lnTo>
                  <a:lnTo>
                    <a:pt x="2086809" y="828350"/>
                  </a:lnTo>
                  <a:lnTo>
                    <a:pt x="2093154" y="840516"/>
                  </a:lnTo>
                  <a:lnTo>
                    <a:pt x="2098707" y="852946"/>
                  </a:lnTo>
                  <a:lnTo>
                    <a:pt x="2104259" y="865112"/>
                  </a:lnTo>
                  <a:lnTo>
                    <a:pt x="2109547" y="877807"/>
                  </a:lnTo>
                  <a:lnTo>
                    <a:pt x="2114306" y="890766"/>
                  </a:lnTo>
                  <a:lnTo>
                    <a:pt x="2118801" y="903990"/>
                  </a:lnTo>
                  <a:lnTo>
                    <a:pt x="2123031" y="917214"/>
                  </a:lnTo>
                  <a:lnTo>
                    <a:pt x="2126733" y="930438"/>
                  </a:lnTo>
                  <a:lnTo>
                    <a:pt x="2130170" y="944191"/>
                  </a:lnTo>
                  <a:lnTo>
                    <a:pt x="2133078" y="957943"/>
                  </a:lnTo>
                  <a:lnTo>
                    <a:pt x="2135722" y="971696"/>
                  </a:lnTo>
                  <a:lnTo>
                    <a:pt x="2137837" y="985978"/>
                  </a:lnTo>
                  <a:lnTo>
                    <a:pt x="2139688" y="1000260"/>
                  </a:lnTo>
                  <a:lnTo>
                    <a:pt x="2141274" y="1014277"/>
                  </a:lnTo>
                  <a:lnTo>
                    <a:pt x="2142068" y="1028823"/>
                  </a:lnTo>
                  <a:lnTo>
                    <a:pt x="2143125" y="1043370"/>
                  </a:lnTo>
                  <a:lnTo>
                    <a:pt x="2143125" y="1058180"/>
                  </a:lnTo>
                  <a:lnTo>
                    <a:pt x="2143125" y="1066644"/>
                  </a:lnTo>
                  <a:lnTo>
                    <a:pt x="2142332" y="1075107"/>
                  </a:lnTo>
                  <a:lnTo>
                    <a:pt x="2141274" y="1083306"/>
                  </a:lnTo>
                  <a:lnTo>
                    <a:pt x="2139952" y="1091769"/>
                  </a:lnTo>
                  <a:lnTo>
                    <a:pt x="2138102" y="1099703"/>
                  </a:lnTo>
                  <a:lnTo>
                    <a:pt x="2135987" y="1107373"/>
                  </a:lnTo>
                  <a:lnTo>
                    <a:pt x="2133607" y="1115043"/>
                  </a:lnTo>
                  <a:lnTo>
                    <a:pt x="2130699" y="1122713"/>
                  </a:lnTo>
                  <a:lnTo>
                    <a:pt x="2127261" y="1130383"/>
                  </a:lnTo>
                  <a:lnTo>
                    <a:pt x="2124089" y="1137788"/>
                  </a:lnTo>
                  <a:lnTo>
                    <a:pt x="2119858" y="1144929"/>
                  </a:lnTo>
                  <a:lnTo>
                    <a:pt x="2115892" y="1152070"/>
                  </a:lnTo>
                  <a:lnTo>
                    <a:pt x="2111398" y="1159211"/>
                  </a:lnTo>
                  <a:lnTo>
                    <a:pt x="2106639" y="1165823"/>
                  </a:lnTo>
                  <a:lnTo>
                    <a:pt x="2101880" y="1172699"/>
                  </a:lnTo>
                  <a:lnTo>
                    <a:pt x="2096327" y="1179047"/>
                  </a:lnTo>
                  <a:lnTo>
                    <a:pt x="2090775" y="1185658"/>
                  </a:lnTo>
                  <a:lnTo>
                    <a:pt x="2084958" y="1191741"/>
                  </a:lnTo>
                  <a:lnTo>
                    <a:pt x="2078877" y="1197824"/>
                  </a:lnTo>
                  <a:lnTo>
                    <a:pt x="2072532" y="1204172"/>
                  </a:lnTo>
                  <a:lnTo>
                    <a:pt x="2066186" y="1209990"/>
                  </a:lnTo>
                  <a:lnTo>
                    <a:pt x="2059312" y="1215809"/>
                  </a:lnTo>
                  <a:lnTo>
                    <a:pt x="2052173" y="1221363"/>
                  </a:lnTo>
                  <a:lnTo>
                    <a:pt x="2045034" y="1226917"/>
                  </a:lnTo>
                  <a:lnTo>
                    <a:pt x="2037631" y="1232471"/>
                  </a:lnTo>
                  <a:lnTo>
                    <a:pt x="2029964" y="1237761"/>
                  </a:lnTo>
                  <a:lnTo>
                    <a:pt x="2022296" y="1242521"/>
                  </a:lnTo>
                  <a:lnTo>
                    <a:pt x="2014629" y="1247546"/>
                  </a:lnTo>
                  <a:lnTo>
                    <a:pt x="2006433" y="1252571"/>
                  </a:lnTo>
                  <a:lnTo>
                    <a:pt x="1998236" y="1257067"/>
                  </a:lnTo>
                  <a:lnTo>
                    <a:pt x="1981315" y="1266324"/>
                  </a:lnTo>
                  <a:lnTo>
                    <a:pt x="1964129" y="1274523"/>
                  </a:lnTo>
                  <a:lnTo>
                    <a:pt x="1946679" y="1282722"/>
                  </a:lnTo>
                  <a:lnTo>
                    <a:pt x="1928436" y="1290127"/>
                  </a:lnTo>
                  <a:lnTo>
                    <a:pt x="1910193" y="1296739"/>
                  </a:lnTo>
                  <a:lnTo>
                    <a:pt x="1891685" y="1303351"/>
                  </a:lnTo>
                  <a:lnTo>
                    <a:pt x="1873177" y="1308905"/>
                  </a:lnTo>
                  <a:lnTo>
                    <a:pt x="1854670" y="1314195"/>
                  </a:lnTo>
                  <a:lnTo>
                    <a:pt x="1836426" y="1318691"/>
                  </a:lnTo>
                  <a:lnTo>
                    <a:pt x="1817919" y="1322922"/>
                  </a:lnTo>
                  <a:lnTo>
                    <a:pt x="1799675" y="1326360"/>
                  </a:lnTo>
                  <a:lnTo>
                    <a:pt x="1781696" y="1329534"/>
                  </a:lnTo>
                  <a:lnTo>
                    <a:pt x="1764246" y="1331915"/>
                  </a:lnTo>
                  <a:lnTo>
                    <a:pt x="1747061" y="1333766"/>
                  </a:lnTo>
                  <a:lnTo>
                    <a:pt x="1730404" y="1335353"/>
                  </a:lnTo>
                  <a:lnTo>
                    <a:pt x="1714276" y="1336146"/>
                  </a:lnTo>
                  <a:lnTo>
                    <a:pt x="1698676" y="1336675"/>
                  </a:lnTo>
                  <a:lnTo>
                    <a:pt x="1687836" y="1336146"/>
                  </a:lnTo>
                  <a:lnTo>
                    <a:pt x="1676467" y="1335617"/>
                  </a:lnTo>
                  <a:lnTo>
                    <a:pt x="1664834" y="1335088"/>
                  </a:lnTo>
                  <a:lnTo>
                    <a:pt x="1652671" y="1333766"/>
                  </a:lnTo>
                  <a:lnTo>
                    <a:pt x="1653993" y="1324509"/>
                  </a:lnTo>
                  <a:lnTo>
                    <a:pt x="1654787" y="1314988"/>
                  </a:lnTo>
                  <a:lnTo>
                    <a:pt x="1655844" y="1305202"/>
                  </a:lnTo>
                  <a:lnTo>
                    <a:pt x="1655844" y="1295681"/>
                  </a:lnTo>
                  <a:lnTo>
                    <a:pt x="1655580" y="1275845"/>
                  </a:lnTo>
                  <a:lnTo>
                    <a:pt x="1654787" y="1256274"/>
                  </a:lnTo>
                  <a:lnTo>
                    <a:pt x="1653465" y="1236703"/>
                  </a:lnTo>
                  <a:lnTo>
                    <a:pt x="1651085" y="1217660"/>
                  </a:lnTo>
                  <a:lnTo>
                    <a:pt x="1648705" y="1198618"/>
                  </a:lnTo>
                  <a:lnTo>
                    <a:pt x="1645268" y="1179840"/>
                  </a:lnTo>
                  <a:lnTo>
                    <a:pt x="1641567" y="1161062"/>
                  </a:lnTo>
                  <a:lnTo>
                    <a:pt x="1637601" y="1142549"/>
                  </a:lnTo>
                  <a:lnTo>
                    <a:pt x="1632842" y="1124300"/>
                  </a:lnTo>
                  <a:lnTo>
                    <a:pt x="1627554" y="1106051"/>
                  </a:lnTo>
                  <a:lnTo>
                    <a:pt x="1621737" y="1088595"/>
                  </a:lnTo>
                  <a:lnTo>
                    <a:pt x="1615392" y="1070875"/>
                  </a:lnTo>
                  <a:lnTo>
                    <a:pt x="1608782" y="1053684"/>
                  </a:lnTo>
                  <a:lnTo>
                    <a:pt x="1601379" y="1036758"/>
                  </a:lnTo>
                  <a:lnTo>
                    <a:pt x="1593711" y="1019831"/>
                  </a:lnTo>
                  <a:lnTo>
                    <a:pt x="1585515" y="1003434"/>
                  </a:lnTo>
                  <a:lnTo>
                    <a:pt x="1576790" y="987565"/>
                  </a:lnTo>
                  <a:lnTo>
                    <a:pt x="1567800" y="971432"/>
                  </a:lnTo>
                  <a:lnTo>
                    <a:pt x="1558282" y="956092"/>
                  </a:lnTo>
                  <a:lnTo>
                    <a:pt x="1548235" y="940752"/>
                  </a:lnTo>
                  <a:lnTo>
                    <a:pt x="1537924" y="925942"/>
                  </a:lnTo>
                  <a:lnTo>
                    <a:pt x="1527084" y="911395"/>
                  </a:lnTo>
                  <a:lnTo>
                    <a:pt x="1515979" y="897114"/>
                  </a:lnTo>
                  <a:lnTo>
                    <a:pt x="1504345" y="883361"/>
                  </a:lnTo>
                  <a:lnTo>
                    <a:pt x="1492183" y="870137"/>
                  </a:lnTo>
                  <a:lnTo>
                    <a:pt x="1480021" y="856913"/>
                  </a:lnTo>
                  <a:lnTo>
                    <a:pt x="1467330" y="844218"/>
                  </a:lnTo>
                  <a:lnTo>
                    <a:pt x="1454375" y="832052"/>
                  </a:lnTo>
                  <a:lnTo>
                    <a:pt x="1440891" y="820151"/>
                  </a:lnTo>
                  <a:lnTo>
                    <a:pt x="1427406" y="808778"/>
                  </a:lnTo>
                  <a:lnTo>
                    <a:pt x="1413129" y="797670"/>
                  </a:lnTo>
                  <a:lnTo>
                    <a:pt x="1398587" y="787356"/>
                  </a:lnTo>
                  <a:lnTo>
                    <a:pt x="1407841" y="776776"/>
                  </a:lnTo>
                  <a:lnTo>
                    <a:pt x="1416831" y="765933"/>
                  </a:lnTo>
                  <a:lnTo>
                    <a:pt x="1425027" y="755089"/>
                  </a:lnTo>
                  <a:lnTo>
                    <a:pt x="1433487" y="744246"/>
                  </a:lnTo>
                  <a:lnTo>
                    <a:pt x="1441155" y="732344"/>
                  </a:lnTo>
                  <a:lnTo>
                    <a:pt x="1448558" y="720707"/>
                  </a:lnTo>
                  <a:lnTo>
                    <a:pt x="1455697" y="709070"/>
                  </a:lnTo>
                  <a:lnTo>
                    <a:pt x="1462307" y="696640"/>
                  </a:lnTo>
                  <a:lnTo>
                    <a:pt x="1698676" y="893147"/>
                  </a:lnTo>
                  <a:lnTo>
                    <a:pt x="1959370" y="676275"/>
                  </a:lnTo>
                  <a:close/>
                  <a:moveTo>
                    <a:pt x="183882" y="676275"/>
                  </a:moveTo>
                  <a:lnTo>
                    <a:pt x="445396" y="893147"/>
                  </a:lnTo>
                  <a:lnTo>
                    <a:pt x="682270" y="696640"/>
                  </a:lnTo>
                  <a:lnTo>
                    <a:pt x="688894" y="709070"/>
                  </a:lnTo>
                  <a:lnTo>
                    <a:pt x="696048" y="720707"/>
                  </a:lnTo>
                  <a:lnTo>
                    <a:pt x="703466" y="732344"/>
                  </a:lnTo>
                  <a:lnTo>
                    <a:pt x="711415" y="744246"/>
                  </a:lnTo>
                  <a:lnTo>
                    <a:pt x="719364" y="755089"/>
                  </a:lnTo>
                  <a:lnTo>
                    <a:pt x="728108" y="765933"/>
                  </a:lnTo>
                  <a:lnTo>
                    <a:pt x="736852" y="776776"/>
                  </a:lnTo>
                  <a:lnTo>
                    <a:pt x="746125" y="787356"/>
                  </a:lnTo>
                  <a:lnTo>
                    <a:pt x="731552" y="797670"/>
                  </a:lnTo>
                  <a:lnTo>
                    <a:pt x="717509" y="808778"/>
                  </a:lnTo>
                  <a:lnTo>
                    <a:pt x="703731" y="820151"/>
                  </a:lnTo>
                  <a:lnTo>
                    <a:pt x="690483" y="832052"/>
                  </a:lnTo>
                  <a:lnTo>
                    <a:pt x="677235" y="844218"/>
                  </a:lnTo>
                  <a:lnTo>
                    <a:pt x="664517" y="856913"/>
                  </a:lnTo>
                  <a:lnTo>
                    <a:pt x="652329" y="870137"/>
                  </a:lnTo>
                  <a:lnTo>
                    <a:pt x="640141" y="883361"/>
                  </a:lnTo>
                  <a:lnTo>
                    <a:pt x="628748" y="897114"/>
                  </a:lnTo>
                  <a:lnTo>
                    <a:pt x="617355" y="911395"/>
                  </a:lnTo>
                  <a:lnTo>
                    <a:pt x="606491" y="925942"/>
                  </a:lnTo>
                  <a:lnTo>
                    <a:pt x="596158" y="940752"/>
                  </a:lnTo>
                  <a:lnTo>
                    <a:pt x="586090" y="956092"/>
                  </a:lnTo>
                  <a:lnTo>
                    <a:pt x="576551" y="971432"/>
                  </a:lnTo>
                  <a:lnTo>
                    <a:pt x="567542" y="987565"/>
                  </a:lnTo>
                  <a:lnTo>
                    <a:pt x="559064" y="1003434"/>
                  </a:lnTo>
                  <a:lnTo>
                    <a:pt x="550585" y="1019831"/>
                  </a:lnTo>
                  <a:lnTo>
                    <a:pt x="542901" y="1036758"/>
                  </a:lnTo>
                  <a:lnTo>
                    <a:pt x="535482" y="1053684"/>
                  </a:lnTo>
                  <a:lnTo>
                    <a:pt x="528858" y="1070875"/>
                  </a:lnTo>
                  <a:lnTo>
                    <a:pt x="522499" y="1088595"/>
                  </a:lnTo>
                  <a:lnTo>
                    <a:pt x="516670" y="1106051"/>
                  </a:lnTo>
                  <a:lnTo>
                    <a:pt x="511371" y="1124300"/>
                  </a:lnTo>
                  <a:lnTo>
                    <a:pt x="506602" y="1142549"/>
                  </a:lnTo>
                  <a:lnTo>
                    <a:pt x="502627" y="1161062"/>
                  </a:lnTo>
                  <a:lnTo>
                    <a:pt x="498918" y="1179840"/>
                  </a:lnTo>
                  <a:lnTo>
                    <a:pt x="495473" y="1198618"/>
                  </a:lnTo>
                  <a:lnTo>
                    <a:pt x="492824" y="1217660"/>
                  </a:lnTo>
                  <a:lnTo>
                    <a:pt x="490704" y="1236703"/>
                  </a:lnTo>
                  <a:lnTo>
                    <a:pt x="489114" y="1256274"/>
                  </a:lnTo>
                  <a:lnTo>
                    <a:pt x="488585" y="1275845"/>
                  </a:lnTo>
                  <a:lnTo>
                    <a:pt x="488320" y="1295681"/>
                  </a:lnTo>
                  <a:lnTo>
                    <a:pt x="488585" y="1305202"/>
                  </a:lnTo>
                  <a:lnTo>
                    <a:pt x="489114" y="1314988"/>
                  </a:lnTo>
                  <a:lnTo>
                    <a:pt x="490174" y="1324509"/>
                  </a:lnTo>
                  <a:lnTo>
                    <a:pt x="491499" y="1333766"/>
                  </a:lnTo>
                  <a:lnTo>
                    <a:pt x="479311" y="1335088"/>
                  </a:lnTo>
                  <a:lnTo>
                    <a:pt x="467653" y="1335617"/>
                  </a:lnTo>
                  <a:lnTo>
                    <a:pt x="456260" y="1336146"/>
                  </a:lnTo>
                  <a:lnTo>
                    <a:pt x="445396" y="1336675"/>
                  </a:lnTo>
                  <a:lnTo>
                    <a:pt x="429764" y="1336146"/>
                  </a:lnTo>
                  <a:lnTo>
                    <a:pt x="413601" y="1335353"/>
                  </a:lnTo>
                  <a:lnTo>
                    <a:pt x="396909" y="1333766"/>
                  </a:lnTo>
                  <a:lnTo>
                    <a:pt x="379686" y="1331915"/>
                  </a:lnTo>
                  <a:lnTo>
                    <a:pt x="362199" y="1329534"/>
                  </a:lnTo>
                  <a:lnTo>
                    <a:pt x="344182" y="1326360"/>
                  </a:lnTo>
                  <a:lnTo>
                    <a:pt x="325900" y="1322922"/>
                  </a:lnTo>
                  <a:lnTo>
                    <a:pt x="307352" y="1318691"/>
                  </a:lnTo>
                  <a:lnTo>
                    <a:pt x="288805" y="1314195"/>
                  </a:lnTo>
                  <a:lnTo>
                    <a:pt x="270523" y="1308905"/>
                  </a:lnTo>
                  <a:lnTo>
                    <a:pt x="251976" y="1303351"/>
                  </a:lnTo>
                  <a:lnTo>
                    <a:pt x="233429" y="1296739"/>
                  </a:lnTo>
                  <a:lnTo>
                    <a:pt x="215147" y="1290127"/>
                  </a:lnTo>
                  <a:lnTo>
                    <a:pt x="196865" y="1282722"/>
                  </a:lnTo>
                  <a:lnTo>
                    <a:pt x="179377" y="1274523"/>
                  </a:lnTo>
                  <a:lnTo>
                    <a:pt x="162155" y="1266324"/>
                  </a:lnTo>
                  <a:lnTo>
                    <a:pt x="145197" y="1257067"/>
                  </a:lnTo>
                  <a:lnTo>
                    <a:pt x="136984" y="1252571"/>
                  </a:lnTo>
                  <a:lnTo>
                    <a:pt x="128770" y="1247546"/>
                  </a:lnTo>
                  <a:lnTo>
                    <a:pt x="121086" y="1242521"/>
                  </a:lnTo>
                  <a:lnTo>
                    <a:pt x="113402" y="1237761"/>
                  </a:lnTo>
                  <a:lnTo>
                    <a:pt x="105719" y="1232471"/>
                  </a:lnTo>
                  <a:lnTo>
                    <a:pt x="98300" y="1226917"/>
                  </a:lnTo>
                  <a:lnTo>
                    <a:pt x="91146" y="1221363"/>
                  </a:lnTo>
                  <a:lnTo>
                    <a:pt x="83992" y="1215809"/>
                  </a:lnTo>
                  <a:lnTo>
                    <a:pt x="77103" y="1209990"/>
                  </a:lnTo>
                  <a:lnTo>
                    <a:pt x="70744" y="1204172"/>
                  </a:lnTo>
                  <a:lnTo>
                    <a:pt x="64120" y="1197824"/>
                  </a:lnTo>
                  <a:lnTo>
                    <a:pt x="58291" y="1191741"/>
                  </a:lnTo>
                  <a:lnTo>
                    <a:pt x="52462" y="1185658"/>
                  </a:lnTo>
                  <a:lnTo>
                    <a:pt x="46898" y="1179047"/>
                  </a:lnTo>
                  <a:lnTo>
                    <a:pt x="41334" y="1172699"/>
                  </a:lnTo>
                  <a:lnTo>
                    <a:pt x="36564" y="1165823"/>
                  </a:lnTo>
                  <a:lnTo>
                    <a:pt x="31795" y="1159211"/>
                  </a:lnTo>
                  <a:lnTo>
                    <a:pt x="27291" y="1152070"/>
                  </a:lnTo>
                  <a:lnTo>
                    <a:pt x="23051" y="1144929"/>
                  </a:lnTo>
                  <a:lnTo>
                    <a:pt x="19077" y="1137788"/>
                  </a:lnTo>
                  <a:lnTo>
                    <a:pt x="15897" y="1130383"/>
                  </a:lnTo>
                  <a:lnTo>
                    <a:pt x="12453" y="1122713"/>
                  </a:lnTo>
                  <a:lnTo>
                    <a:pt x="9538" y="1115043"/>
                  </a:lnTo>
                  <a:lnTo>
                    <a:pt x="7154" y="1107373"/>
                  </a:lnTo>
                  <a:lnTo>
                    <a:pt x="5034" y="1099703"/>
                  </a:lnTo>
                  <a:lnTo>
                    <a:pt x="3179" y="1091769"/>
                  </a:lnTo>
                  <a:lnTo>
                    <a:pt x="1855" y="1083306"/>
                  </a:lnTo>
                  <a:lnTo>
                    <a:pt x="530" y="1075107"/>
                  </a:lnTo>
                  <a:lnTo>
                    <a:pt x="265" y="1066644"/>
                  </a:lnTo>
                  <a:lnTo>
                    <a:pt x="0" y="1058180"/>
                  </a:lnTo>
                  <a:lnTo>
                    <a:pt x="265" y="1043370"/>
                  </a:lnTo>
                  <a:lnTo>
                    <a:pt x="1060" y="1028823"/>
                  </a:lnTo>
                  <a:lnTo>
                    <a:pt x="1855" y="1014277"/>
                  </a:lnTo>
                  <a:lnTo>
                    <a:pt x="3444" y="1000260"/>
                  </a:lnTo>
                  <a:lnTo>
                    <a:pt x="5299" y="985978"/>
                  </a:lnTo>
                  <a:lnTo>
                    <a:pt x="7419" y="971696"/>
                  </a:lnTo>
                  <a:lnTo>
                    <a:pt x="10333" y="957943"/>
                  </a:lnTo>
                  <a:lnTo>
                    <a:pt x="12983" y="944191"/>
                  </a:lnTo>
                  <a:lnTo>
                    <a:pt x="16427" y="930438"/>
                  </a:lnTo>
                  <a:lnTo>
                    <a:pt x="20137" y="917214"/>
                  </a:lnTo>
                  <a:lnTo>
                    <a:pt x="24376" y="903990"/>
                  </a:lnTo>
                  <a:lnTo>
                    <a:pt x="28615" y="890766"/>
                  </a:lnTo>
                  <a:lnTo>
                    <a:pt x="33650" y="877807"/>
                  </a:lnTo>
                  <a:lnTo>
                    <a:pt x="38949" y="865112"/>
                  </a:lnTo>
                  <a:lnTo>
                    <a:pt x="44513" y="852946"/>
                  </a:lnTo>
                  <a:lnTo>
                    <a:pt x="50342" y="840516"/>
                  </a:lnTo>
                  <a:lnTo>
                    <a:pt x="56436" y="828350"/>
                  </a:lnTo>
                  <a:lnTo>
                    <a:pt x="63060" y="816448"/>
                  </a:lnTo>
                  <a:lnTo>
                    <a:pt x="69684" y="804811"/>
                  </a:lnTo>
                  <a:lnTo>
                    <a:pt x="76838" y="793439"/>
                  </a:lnTo>
                  <a:lnTo>
                    <a:pt x="84257" y="782330"/>
                  </a:lnTo>
                  <a:lnTo>
                    <a:pt x="91941" y="771222"/>
                  </a:lnTo>
                  <a:lnTo>
                    <a:pt x="100154" y="760379"/>
                  </a:lnTo>
                  <a:lnTo>
                    <a:pt x="108368" y="750064"/>
                  </a:lnTo>
                  <a:lnTo>
                    <a:pt x="116582" y="739750"/>
                  </a:lnTo>
                  <a:lnTo>
                    <a:pt x="125591" y="729964"/>
                  </a:lnTo>
                  <a:lnTo>
                    <a:pt x="134864" y="720443"/>
                  </a:lnTo>
                  <a:lnTo>
                    <a:pt x="144138" y="710922"/>
                  </a:lnTo>
                  <a:lnTo>
                    <a:pt x="153676" y="701929"/>
                  </a:lnTo>
                  <a:lnTo>
                    <a:pt x="163745" y="692937"/>
                  </a:lnTo>
                  <a:lnTo>
                    <a:pt x="173813" y="684738"/>
                  </a:lnTo>
                  <a:lnTo>
                    <a:pt x="183882" y="676275"/>
                  </a:lnTo>
                  <a:close/>
                  <a:moveTo>
                    <a:pt x="1063618" y="153988"/>
                  </a:moveTo>
                  <a:lnTo>
                    <a:pt x="1072091" y="153988"/>
                  </a:lnTo>
                  <a:lnTo>
                    <a:pt x="1080830" y="153988"/>
                  </a:lnTo>
                  <a:lnTo>
                    <a:pt x="1089568" y="154253"/>
                  </a:lnTo>
                  <a:lnTo>
                    <a:pt x="1098041" y="155048"/>
                  </a:lnTo>
                  <a:lnTo>
                    <a:pt x="1106779" y="155577"/>
                  </a:lnTo>
                  <a:lnTo>
                    <a:pt x="1114988" y="156902"/>
                  </a:lnTo>
                  <a:lnTo>
                    <a:pt x="1123726" y="157697"/>
                  </a:lnTo>
                  <a:lnTo>
                    <a:pt x="1131934" y="159286"/>
                  </a:lnTo>
                  <a:lnTo>
                    <a:pt x="1140143" y="160875"/>
                  </a:lnTo>
                  <a:lnTo>
                    <a:pt x="1148351" y="162730"/>
                  </a:lnTo>
                  <a:lnTo>
                    <a:pt x="1156295" y="164584"/>
                  </a:lnTo>
                  <a:lnTo>
                    <a:pt x="1164504" y="166703"/>
                  </a:lnTo>
                  <a:lnTo>
                    <a:pt x="1172447" y="169087"/>
                  </a:lnTo>
                  <a:lnTo>
                    <a:pt x="1180391" y="171471"/>
                  </a:lnTo>
                  <a:lnTo>
                    <a:pt x="1188070" y="174385"/>
                  </a:lnTo>
                  <a:lnTo>
                    <a:pt x="1196014" y="177564"/>
                  </a:lnTo>
                  <a:lnTo>
                    <a:pt x="1203693" y="180478"/>
                  </a:lnTo>
                  <a:lnTo>
                    <a:pt x="1211107" y="183656"/>
                  </a:lnTo>
                  <a:lnTo>
                    <a:pt x="1218521" y="187365"/>
                  </a:lnTo>
                  <a:lnTo>
                    <a:pt x="1225935" y="190808"/>
                  </a:lnTo>
                  <a:lnTo>
                    <a:pt x="1232820" y="194782"/>
                  </a:lnTo>
                  <a:lnTo>
                    <a:pt x="1239969" y="198755"/>
                  </a:lnTo>
                  <a:lnTo>
                    <a:pt x="1247118" y="202729"/>
                  </a:lnTo>
                  <a:lnTo>
                    <a:pt x="1254003" y="206967"/>
                  </a:lnTo>
                  <a:lnTo>
                    <a:pt x="1260623" y="211470"/>
                  </a:lnTo>
                  <a:lnTo>
                    <a:pt x="1267507" y="215974"/>
                  </a:lnTo>
                  <a:lnTo>
                    <a:pt x="1273862" y="221007"/>
                  </a:lnTo>
                  <a:lnTo>
                    <a:pt x="1280482" y="226040"/>
                  </a:lnTo>
                  <a:lnTo>
                    <a:pt x="1286837" y="230808"/>
                  </a:lnTo>
                  <a:lnTo>
                    <a:pt x="1293192" y="236106"/>
                  </a:lnTo>
                  <a:lnTo>
                    <a:pt x="1299017" y="241668"/>
                  </a:lnTo>
                  <a:lnTo>
                    <a:pt x="1305108" y="247231"/>
                  </a:lnTo>
                  <a:lnTo>
                    <a:pt x="1310668" y="252794"/>
                  </a:lnTo>
                  <a:lnTo>
                    <a:pt x="1316494" y="258622"/>
                  </a:lnTo>
                  <a:lnTo>
                    <a:pt x="1321790" y="264449"/>
                  </a:lnTo>
                  <a:lnTo>
                    <a:pt x="1327350" y="270277"/>
                  </a:lnTo>
                  <a:lnTo>
                    <a:pt x="1332646" y="276634"/>
                  </a:lnTo>
                  <a:lnTo>
                    <a:pt x="1337412" y="282992"/>
                  </a:lnTo>
                  <a:lnTo>
                    <a:pt x="1342443" y="289349"/>
                  </a:lnTo>
                  <a:lnTo>
                    <a:pt x="1347474" y="295972"/>
                  </a:lnTo>
                  <a:lnTo>
                    <a:pt x="1351976" y="302859"/>
                  </a:lnTo>
                  <a:lnTo>
                    <a:pt x="1356212" y="309482"/>
                  </a:lnTo>
                  <a:lnTo>
                    <a:pt x="1360714" y="316369"/>
                  </a:lnTo>
                  <a:lnTo>
                    <a:pt x="1364951" y="323521"/>
                  </a:lnTo>
                  <a:lnTo>
                    <a:pt x="1368922" y="330408"/>
                  </a:lnTo>
                  <a:lnTo>
                    <a:pt x="1372629" y="337560"/>
                  </a:lnTo>
                  <a:lnTo>
                    <a:pt x="1376337" y="344977"/>
                  </a:lnTo>
                  <a:lnTo>
                    <a:pt x="1379779" y="352395"/>
                  </a:lnTo>
                  <a:lnTo>
                    <a:pt x="1383221" y="359812"/>
                  </a:lnTo>
                  <a:lnTo>
                    <a:pt x="1386134" y="367494"/>
                  </a:lnTo>
                  <a:lnTo>
                    <a:pt x="1389047" y="375176"/>
                  </a:lnTo>
                  <a:lnTo>
                    <a:pt x="1391694" y="382857"/>
                  </a:lnTo>
                  <a:lnTo>
                    <a:pt x="1394342" y="391069"/>
                  </a:lnTo>
                  <a:lnTo>
                    <a:pt x="1396725" y="398751"/>
                  </a:lnTo>
                  <a:lnTo>
                    <a:pt x="1398844" y="406963"/>
                  </a:lnTo>
                  <a:lnTo>
                    <a:pt x="1400962" y="415175"/>
                  </a:lnTo>
                  <a:lnTo>
                    <a:pt x="1402551" y="423122"/>
                  </a:lnTo>
                  <a:lnTo>
                    <a:pt x="1404404" y="431333"/>
                  </a:lnTo>
                  <a:lnTo>
                    <a:pt x="1405728" y="439810"/>
                  </a:lnTo>
                  <a:lnTo>
                    <a:pt x="1406788" y="448022"/>
                  </a:lnTo>
                  <a:lnTo>
                    <a:pt x="1407847" y="456763"/>
                  </a:lnTo>
                  <a:lnTo>
                    <a:pt x="1408376" y="465240"/>
                  </a:lnTo>
                  <a:lnTo>
                    <a:pt x="1409171" y="473717"/>
                  </a:lnTo>
                  <a:lnTo>
                    <a:pt x="1409435" y="482458"/>
                  </a:lnTo>
                  <a:lnTo>
                    <a:pt x="1409700" y="491200"/>
                  </a:lnTo>
                  <a:lnTo>
                    <a:pt x="1409435" y="499941"/>
                  </a:lnTo>
                  <a:lnTo>
                    <a:pt x="1409171" y="508683"/>
                  </a:lnTo>
                  <a:lnTo>
                    <a:pt x="1408376" y="517159"/>
                  </a:lnTo>
                  <a:lnTo>
                    <a:pt x="1407847" y="525636"/>
                  </a:lnTo>
                  <a:lnTo>
                    <a:pt x="1406788" y="534113"/>
                  </a:lnTo>
                  <a:lnTo>
                    <a:pt x="1405728" y="542589"/>
                  </a:lnTo>
                  <a:lnTo>
                    <a:pt x="1404404" y="550801"/>
                  </a:lnTo>
                  <a:lnTo>
                    <a:pt x="1402551" y="559278"/>
                  </a:lnTo>
                  <a:lnTo>
                    <a:pt x="1400962" y="567489"/>
                  </a:lnTo>
                  <a:lnTo>
                    <a:pt x="1398844" y="575436"/>
                  </a:lnTo>
                  <a:lnTo>
                    <a:pt x="1396725" y="583648"/>
                  </a:lnTo>
                  <a:lnTo>
                    <a:pt x="1394342" y="591595"/>
                  </a:lnTo>
                  <a:lnTo>
                    <a:pt x="1391694" y="599277"/>
                  </a:lnTo>
                  <a:lnTo>
                    <a:pt x="1389047" y="607224"/>
                  </a:lnTo>
                  <a:lnTo>
                    <a:pt x="1386134" y="614641"/>
                  </a:lnTo>
                  <a:lnTo>
                    <a:pt x="1383221" y="622323"/>
                  </a:lnTo>
                  <a:lnTo>
                    <a:pt x="1379779" y="630270"/>
                  </a:lnTo>
                  <a:lnTo>
                    <a:pt x="1376337" y="637422"/>
                  </a:lnTo>
                  <a:lnTo>
                    <a:pt x="1372629" y="644574"/>
                  </a:lnTo>
                  <a:lnTo>
                    <a:pt x="1368922" y="651991"/>
                  </a:lnTo>
                  <a:lnTo>
                    <a:pt x="1364951" y="659143"/>
                  </a:lnTo>
                  <a:lnTo>
                    <a:pt x="1360714" y="666295"/>
                  </a:lnTo>
                  <a:lnTo>
                    <a:pt x="1356212" y="672918"/>
                  </a:lnTo>
                  <a:lnTo>
                    <a:pt x="1351976" y="679805"/>
                  </a:lnTo>
                  <a:lnTo>
                    <a:pt x="1347474" y="686427"/>
                  </a:lnTo>
                  <a:lnTo>
                    <a:pt x="1342443" y="693050"/>
                  </a:lnTo>
                  <a:lnTo>
                    <a:pt x="1337412" y="699672"/>
                  </a:lnTo>
                  <a:lnTo>
                    <a:pt x="1332646" y="705765"/>
                  </a:lnTo>
                  <a:lnTo>
                    <a:pt x="1327350" y="711857"/>
                  </a:lnTo>
                  <a:lnTo>
                    <a:pt x="1321790" y="718215"/>
                  </a:lnTo>
                  <a:lnTo>
                    <a:pt x="1316494" y="724043"/>
                  </a:lnTo>
                  <a:lnTo>
                    <a:pt x="1310668" y="729870"/>
                  </a:lnTo>
                  <a:lnTo>
                    <a:pt x="1305108" y="735433"/>
                  </a:lnTo>
                  <a:lnTo>
                    <a:pt x="1299017" y="740996"/>
                  </a:lnTo>
                  <a:lnTo>
                    <a:pt x="1293192" y="746294"/>
                  </a:lnTo>
                  <a:lnTo>
                    <a:pt x="1286837" y="751327"/>
                  </a:lnTo>
                  <a:lnTo>
                    <a:pt x="1280482" y="756625"/>
                  </a:lnTo>
                  <a:lnTo>
                    <a:pt x="1273862" y="761658"/>
                  </a:lnTo>
                  <a:lnTo>
                    <a:pt x="1267507" y="766161"/>
                  </a:lnTo>
                  <a:lnTo>
                    <a:pt x="1260623" y="770929"/>
                  </a:lnTo>
                  <a:lnTo>
                    <a:pt x="1254003" y="775432"/>
                  </a:lnTo>
                  <a:lnTo>
                    <a:pt x="1247118" y="779670"/>
                  </a:lnTo>
                  <a:lnTo>
                    <a:pt x="1239969" y="783909"/>
                  </a:lnTo>
                  <a:lnTo>
                    <a:pt x="1232820" y="787882"/>
                  </a:lnTo>
                  <a:lnTo>
                    <a:pt x="1225935" y="791591"/>
                  </a:lnTo>
                  <a:lnTo>
                    <a:pt x="1218521" y="795299"/>
                  </a:lnTo>
                  <a:lnTo>
                    <a:pt x="1211107" y="798743"/>
                  </a:lnTo>
                  <a:lnTo>
                    <a:pt x="1203693" y="801922"/>
                  </a:lnTo>
                  <a:lnTo>
                    <a:pt x="1196014" y="805100"/>
                  </a:lnTo>
                  <a:lnTo>
                    <a:pt x="1188070" y="807749"/>
                  </a:lnTo>
                  <a:lnTo>
                    <a:pt x="1180391" y="810663"/>
                  </a:lnTo>
                  <a:lnTo>
                    <a:pt x="1172447" y="813312"/>
                  </a:lnTo>
                  <a:lnTo>
                    <a:pt x="1164504" y="815696"/>
                  </a:lnTo>
                  <a:lnTo>
                    <a:pt x="1156295" y="817815"/>
                  </a:lnTo>
                  <a:lnTo>
                    <a:pt x="1148351" y="819935"/>
                  </a:lnTo>
                  <a:lnTo>
                    <a:pt x="1140143" y="821789"/>
                  </a:lnTo>
                  <a:lnTo>
                    <a:pt x="1131934" y="823378"/>
                  </a:lnTo>
                  <a:lnTo>
                    <a:pt x="1123726" y="824438"/>
                  </a:lnTo>
                  <a:lnTo>
                    <a:pt x="1114988" y="825762"/>
                  </a:lnTo>
                  <a:lnTo>
                    <a:pt x="1106779" y="826822"/>
                  </a:lnTo>
                  <a:lnTo>
                    <a:pt x="1098041" y="827617"/>
                  </a:lnTo>
                  <a:lnTo>
                    <a:pt x="1089568" y="827881"/>
                  </a:lnTo>
                  <a:lnTo>
                    <a:pt x="1080830" y="828146"/>
                  </a:lnTo>
                  <a:lnTo>
                    <a:pt x="1072091" y="828676"/>
                  </a:lnTo>
                  <a:lnTo>
                    <a:pt x="1063618" y="828146"/>
                  </a:lnTo>
                  <a:lnTo>
                    <a:pt x="1054880" y="827881"/>
                  </a:lnTo>
                  <a:lnTo>
                    <a:pt x="1046407" y="827617"/>
                  </a:lnTo>
                  <a:lnTo>
                    <a:pt x="1037669" y="826822"/>
                  </a:lnTo>
                  <a:lnTo>
                    <a:pt x="1029460" y="825762"/>
                  </a:lnTo>
                  <a:lnTo>
                    <a:pt x="1020987" y="824438"/>
                  </a:lnTo>
                  <a:lnTo>
                    <a:pt x="1012778" y="823378"/>
                  </a:lnTo>
                  <a:lnTo>
                    <a:pt x="1004305" y="821789"/>
                  </a:lnTo>
                  <a:lnTo>
                    <a:pt x="996096" y="819935"/>
                  </a:lnTo>
                  <a:lnTo>
                    <a:pt x="987888" y="817815"/>
                  </a:lnTo>
                  <a:lnTo>
                    <a:pt x="979944" y="815696"/>
                  </a:lnTo>
                  <a:lnTo>
                    <a:pt x="972000" y="813312"/>
                  </a:lnTo>
                  <a:lnTo>
                    <a:pt x="964321" y="810663"/>
                  </a:lnTo>
                  <a:lnTo>
                    <a:pt x="956113" y="807749"/>
                  </a:lnTo>
                  <a:lnTo>
                    <a:pt x="948434" y="805100"/>
                  </a:lnTo>
                  <a:lnTo>
                    <a:pt x="941020" y="801922"/>
                  </a:lnTo>
                  <a:lnTo>
                    <a:pt x="933341" y="798743"/>
                  </a:lnTo>
                  <a:lnTo>
                    <a:pt x="925927" y="795299"/>
                  </a:lnTo>
                  <a:lnTo>
                    <a:pt x="918513" y="791591"/>
                  </a:lnTo>
                  <a:lnTo>
                    <a:pt x="911628" y="787882"/>
                  </a:lnTo>
                  <a:lnTo>
                    <a:pt x="904479" y="783909"/>
                  </a:lnTo>
                  <a:lnTo>
                    <a:pt x="897329" y="779670"/>
                  </a:lnTo>
                  <a:lnTo>
                    <a:pt x="890445" y="775432"/>
                  </a:lnTo>
                  <a:lnTo>
                    <a:pt x="883825" y="770929"/>
                  </a:lnTo>
                  <a:lnTo>
                    <a:pt x="876940" y="766161"/>
                  </a:lnTo>
                  <a:lnTo>
                    <a:pt x="870585" y="761658"/>
                  </a:lnTo>
                  <a:lnTo>
                    <a:pt x="863965" y="756625"/>
                  </a:lnTo>
                  <a:lnTo>
                    <a:pt x="857875" y="751327"/>
                  </a:lnTo>
                  <a:lnTo>
                    <a:pt x="851785" y="746294"/>
                  </a:lnTo>
                  <a:lnTo>
                    <a:pt x="845430" y="740996"/>
                  </a:lnTo>
                  <a:lnTo>
                    <a:pt x="839605" y="735433"/>
                  </a:lnTo>
                  <a:lnTo>
                    <a:pt x="833779" y="729870"/>
                  </a:lnTo>
                  <a:lnTo>
                    <a:pt x="828219" y="724043"/>
                  </a:lnTo>
                  <a:lnTo>
                    <a:pt x="822658" y="718215"/>
                  </a:lnTo>
                  <a:lnTo>
                    <a:pt x="817097" y="711857"/>
                  </a:lnTo>
                  <a:lnTo>
                    <a:pt x="812066" y="705765"/>
                  </a:lnTo>
                  <a:lnTo>
                    <a:pt x="807035" y="699672"/>
                  </a:lnTo>
                  <a:lnTo>
                    <a:pt x="802004" y="693050"/>
                  </a:lnTo>
                  <a:lnTo>
                    <a:pt x="797503" y="686427"/>
                  </a:lnTo>
                  <a:lnTo>
                    <a:pt x="792737" y="679805"/>
                  </a:lnTo>
                  <a:lnTo>
                    <a:pt x="788235" y="672918"/>
                  </a:lnTo>
                  <a:lnTo>
                    <a:pt x="783734" y="666295"/>
                  </a:lnTo>
                  <a:lnTo>
                    <a:pt x="779762" y="659143"/>
                  </a:lnTo>
                  <a:lnTo>
                    <a:pt x="775790" y="651991"/>
                  </a:lnTo>
                  <a:lnTo>
                    <a:pt x="771818" y="644574"/>
                  </a:lnTo>
                  <a:lnTo>
                    <a:pt x="768376" y="637422"/>
                  </a:lnTo>
                  <a:lnTo>
                    <a:pt x="764669" y="630270"/>
                  </a:lnTo>
                  <a:lnTo>
                    <a:pt x="761491" y="622323"/>
                  </a:lnTo>
                  <a:lnTo>
                    <a:pt x="758579" y="614641"/>
                  </a:lnTo>
                  <a:lnTo>
                    <a:pt x="755401" y="607224"/>
                  </a:lnTo>
                  <a:lnTo>
                    <a:pt x="752753" y="599277"/>
                  </a:lnTo>
                  <a:lnTo>
                    <a:pt x="750105" y="591595"/>
                  </a:lnTo>
                  <a:lnTo>
                    <a:pt x="747722" y="583648"/>
                  </a:lnTo>
                  <a:lnTo>
                    <a:pt x="745604" y="575436"/>
                  </a:lnTo>
                  <a:lnTo>
                    <a:pt x="743750" y="567489"/>
                  </a:lnTo>
                  <a:lnTo>
                    <a:pt x="741897" y="559278"/>
                  </a:lnTo>
                  <a:lnTo>
                    <a:pt x="740308" y="550801"/>
                  </a:lnTo>
                  <a:lnTo>
                    <a:pt x="738719" y="542589"/>
                  </a:lnTo>
                  <a:lnTo>
                    <a:pt x="737925" y="534113"/>
                  </a:lnTo>
                  <a:lnTo>
                    <a:pt x="736601" y="525636"/>
                  </a:lnTo>
                  <a:lnTo>
                    <a:pt x="736071" y="517159"/>
                  </a:lnTo>
                  <a:lnTo>
                    <a:pt x="735277" y="508683"/>
                  </a:lnTo>
                  <a:lnTo>
                    <a:pt x="735012" y="499941"/>
                  </a:lnTo>
                  <a:lnTo>
                    <a:pt x="735012" y="491200"/>
                  </a:lnTo>
                  <a:lnTo>
                    <a:pt x="735012" y="482458"/>
                  </a:lnTo>
                  <a:lnTo>
                    <a:pt x="735277" y="473717"/>
                  </a:lnTo>
                  <a:lnTo>
                    <a:pt x="736071" y="465240"/>
                  </a:lnTo>
                  <a:lnTo>
                    <a:pt x="736601" y="456763"/>
                  </a:lnTo>
                  <a:lnTo>
                    <a:pt x="737925" y="448022"/>
                  </a:lnTo>
                  <a:lnTo>
                    <a:pt x="738719" y="439810"/>
                  </a:lnTo>
                  <a:lnTo>
                    <a:pt x="740308" y="431333"/>
                  </a:lnTo>
                  <a:lnTo>
                    <a:pt x="741897" y="423122"/>
                  </a:lnTo>
                  <a:lnTo>
                    <a:pt x="743750" y="415175"/>
                  </a:lnTo>
                  <a:lnTo>
                    <a:pt x="745604" y="406963"/>
                  </a:lnTo>
                  <a:lnTo>
                    <a:pt x="747722" y="398751"/>
                  </a:lnTo>
                  <a:lnTo>
                    <a:pt x="750105" y="391069"/>
                  </a:lnTo>
                  <a:lnTo>
                    <a:pt x="752753" y="382857"/>
                  </a:lnTo>
                  <a:lnTo>
                    <a:pt x="755401" y="375176"/>
                  </a:lnTo>
                  <a:lnTo>
                    <a:pt x="758579" y="367494"/>
                  </a:lnTo>
                  <a:lnTo>
                    <a:pt x="761491" y="359812"/>
                  </a:lnTo>
                  <a:lnTo>
                    <a:pt x="764669" y="352395"/>
                  </a:lnTo>
                  <a:lnTo>
                    <a:pt x="768376" y="344977"/>
                  </a:lnTo>
                  <a:lnTo>
                    <a:pt x="771818" y="337560"/>
                  </a:lnTo>
                  <a:lnTo>
                    <a:pt x="775790" y="330408"/>
                  </a:lnTo>
                  <a:lnTo>
                    <a:pt x="779762" y="323521"/>
                  </a:lnTo>
                  <a:lnTo>
                    <a:pt x="783734" y="316369"/>
                  </a:lnTo>
                  <a:lnTo>
                    <a:pt x="788235" y="309482"/>
                  </a:lnTo>
                  <a:lnTo>
                    <a:pt x="792737" y="302859"/>
                  </a:lnTo>
                  <a:lnTo>
                    <a:pt x="797503" y="295972"/>
                  </a:lnTo>
                  <a:lnTo>
                    <a:pt x="802004" y="289349"/>
                  </a:lnTo>
                  <a:lnTo>
                    <a:pt x="807035" y="282992"/>
                  </a:lnTo>
                  <a:lnTo>
                    <a:pt x="812066" y="276634"/>
                  </a:lnTo>
                  <a:lnTo>
                    <a:pt x="817097" y="270277"/>
                  </a:lnTo>
                  <a:lnTo>
                    <a:pt x="822658" y="264449"/>
                  </a:lnTo>
                  <a:lnTo>
                    <a:pt x="828219" y="258622"/>
                  </a:lnTo>
                  <a:lnTo>
                    <a:pt x="833779" y="252794"/>
                  </a:lnTo>
                  <a:lnTo>
                    <a:pt x="839605" y="247231"/>
                  </a:lnTo>
                  <a:lnTo>
                    <a:pt x="845430" y="241668"/>
                  </a:lnTo>
                  <a:lnTo>
                    <a:pt x="851785" y="236106"/>
                  </a:lnTo>
                  <a:lnTo>
                    <a:pt x="857875" y="230808"/>
                  </a:lnTo>
                  <a:lnTo>
                    <a:pt x="863965" y="226040"/>
                  </a:lnTo>
                  <a:lnTo>
                    <a:pt x="870585" y="221007"/>
                  </a:lnTo>
                  <a:lnTo>
                    <a:pt x="876940" y="215974"/>
                  </a:lnTo>
                  <a:lnTo>
                    <a:pt x="883825" y="211470"/>
                  </a:lnTo>
                  <a:lnTo>
                    <a:pt x="890445" y="206967"/>
                  </a:lnTo>
                  <a:lnTo>
                    <a:pt x="897329" y="202729"/>
                  </a:lnTo>
                  <a:lnTo>
                    <a:pt x="904479" y="198755"/>
                  </a:lnTo>
                  <a:lnTo>
                    <a:pt x="911628" y="194782"/>
                  </a:lnTo>
                  <a:lnTo>
                    <a:pt x="918513" y="190808"/>
                  </a:lnTo>
                  <a:lnTo>
                    <a:pt x="925927" y="187365"/>
                  </a:lnTo>
                  <a:lnTo>
                    <a:pt x="933341" y="183656"/>
                  </a:lnTo>
                  <a:lnTo>
                    <a:pt x="941020" y="180478"/>
                  </a:lnTo>
                  <a:lnTo>
                    <a:pt x="948434" y="177564"/>
                  </a:lnTo>
                  <a:lnTo>
                    <a:pt x="956113" y="174385"/>
                  </a:lnTo>
                  <a:lnTo>
                    <a:pt x="964321" y="171471"/>
                  </a:lnTo>
                  <a:lnTo>
                    <a:pt x="972000" y="169087"/>
                  </a:lnTo>
                  <a:lnTo>
                    <a:pt x="979944" y="166703"/>
                  </a:lnTo>
                  <a:lnTo>
                    <a:pt x="987888" y="164584"/>
                  </a:lnTo>
                  <a:lnTo>
                    <a:pt x="996096" y="162730"/>
                  </a:lnTo>
                  <a:lnTo>
                    <a:pt x="1004305" y="160875"/>
                  </a:lnTo>
                  <a:lnTo>
                    <a:pt x="1012778" y="159286"/>
                  </a:lnTo>
                  <a:lnTo>
                    <a:pt x="1020987" y="157697"/>
                  </a:lnTo>
                  <a:lnTo>
                    <a:pt x="1029460" y="156902"/>
                  </a:lnTo>
                  <a:lnTo>
                    <a:pt x="1037669" y="155577"/>
                  </a:lnTo>
                  <a:lnTo>
                    <a:pt x="1046407" y="155048"/>
                  </a:lnTo>
                  <a:lnTo>
                    <a:pt x="1054880" y="154253"/>
                  </a:lnTo>
                  <a:lnTo>
                    <a:pt x="1063618" y="153988"/>
                  </a:lnTo>
                  <a:close/>
                  <a:moveTo>
                    <a:pt x="1699027" y="0"/>
                  </a:moveTo>
                  <a:lnTo>
                    <a:pt x="1706961" y="265"/>
                  </a:lnTo>
                  <a:lnTo>
                    <a:pt x="1714895" y="794"/>
                  </a:lnTo>
                  <a:lnTo>
                    <a:pt x="1723093" y="1059"/>
                  </a:lnTo>
                  <a:lnTo>
                    <a:pt x="1731027" y="1853"/>
                  </a:lnTo>
                  <a:lnTo>
                    <a:pt x="1738697" y="2912"/>
                  </a:lnTo>
                  <a:lnTo>
                    <a:pt x="1746631" y="3706"/>
                  </a:lnTo>
                  <a:lnTo>
                    <a:pt x="1754565" y="5029"/>
                  </a:lnTo>
                  <a:lnTo>
                    <a:pt x="1762235" y="6617"/>
                  </a:lnTo>
                  <a:lnTo>
                    <a:pt x="1769640" y="8206"/>
                  </a:lnTo>
                  <a:lnTo>
                    <a:pt x="1777309" y="10058"/>
                  </a:lnTo>
                  <a:lnTo>
                    <a:pt x="1784714" y="12176"/>
                  </a:lnTo>
                  <a:lnTo>
                    <a:pt x="1792119" y="14294"/>
                  </a:lnTo>
                  <a:lnTo>
                    <a:pt x="1798996" y="16676"/>
                  </a:lnTo>
                  <a:lnTo>
                    <a:pt x="1806401" y="19323"/>
                  </a:lnTo>
                  <a:lnTo>
                    <a:pt x="1813541" y="21970"/>
                  </a:lnTo>
                  <a:lnTo>
                    <a:pt x="1820682" y="24881"/>
                  </a:lnTo>
                  <a:lnTo>
                    <a:pt x="1827823" y="27793"/>
                  </a:lnTo>
                  <a:lnTo>
                    <a:pt x="1834434" y="30969"/>
                  </a:lnTo>
                  <a:lnTo>
                    <a:pt x="1848187" y="38116"/>
                  </a:lnTo>
                  <a:lnTo>
                    <a:pt x="1861145" y="45528"/>
                  </a:lnTo>
                  <a:lnTo>
                    <a:pt x="1873575" y="53468"/>
                  </a:lnTo>
                  <a:lnTo>
                    <a:pt x="1886005" y="62468"/>
                  </a:lnTo>
                  <a:lnTo>
                    <a:pt x="1897642" y="71732"/>
                  </a:lnTo>
                  <a:lnTo>
                    <a:pt x="1909014" y="81526"/>
                  </a:lnTo>
                  <a:lnTo>
                    <a:pt x="1919857" y="91585"/>
                  </a:lnTo>
                  <a:lnTo>
                    <a:pt x="1930436" y="102437"/>
                  </a:lnTo>
                  <a:lnTo>
                    <a:pt x="1940221" y="113819"/>
                  </a:lnTo>
                  <a:lnTo>
                    <a:pt x="1949478" y="125466"/>
                  </a:lnTo>
                  <a:lnTo>
                    <a:pt x="1958205" y="137906"/>
                  </a:lnTo>
                  <a:lnTo>
                    <a:pt x="1966139" y="150612"/>
                  </a:lnTo>
                  <a:lnTo>
                    <a:pt x="1973809" y="163846"/>
                  </a:lnTo>
                  <a:lnTo>
                    <a:pt x="1980685" y="177081"/>
                  </a:lnTo>
                  <a:lnTo>
                    <a:pt x="1983594" y="184228"/>
                  </a:lnTo>
                  <a:lnTo>
                    <a:pt x="1986768" y="190845"/>
                  </a:lnTo>
                  <a:lnTo>
                    <a:pt x="1989677" y="197992"/>
                  </a:lnTo>
                  <a:lnTo>
                    <a:pt x="1992322" y="205139"/>
                  </a:lnTo>
                  <a:lnTo>
                    <a:pt x="1994966" y="212550"/>
                  </a:lnTo>
                  <a:lnTo>
                    <a:pt x="1997082" y="219962"/>
                  </a:lnTo>
                  <a:lnTo>
                    <a:pt x="1999727" y="227109"/>
                  </a:lnTo>
                  <a:lnTo>
                    <a:pt x="2001578" y="234785"/>
                  </a:lnTo>
                  <a:lnTo>
                    <a:pt x="2003429" y="242196"/>
                  </a:lnTo>
                  <a:lnTo>
                    <a:pt x="2005016" y="249872"/>
                  </a:lnTo>
                  <a:lnTo>
                    <a:pt x="2006338" y="257549"/>
                  </a:lnTo>
                  <a:lnTo>
                    <a:pt x="2007661" y="265225"/>
                  </a:lnTo>
                  <a:lnTo>
                    <a:pt x="2008983" y="272901"/>
                  </a:lnTo>
                  <a:lnTo>
                    <a:pt x="2009776" y="280577"/>
                  </a:lnTo>
                  <a:lnTo>
                    <a:pt x="2010570" y="288783"/>
                  </a:lnTo>
                  <a:lnTo>
                    <a:pt x="2011099" y="296723"/>
                  </a:lnTo>
                  <a:lnTo>
                    <a:pt x="2011363" y="304664"/>
                  </a:lnTo>
                  <a:lnTo>
                    <a:pt x="2011363" y="312870"/>
                  </a:lnTo>
                  <a:lnTo>
                    <a:pt x="2011363" y="320811"/>
                  </a:lnTo>
                  <a:lnTo>
                    <a:pt x="2011099" y="328752"/>
                  </a:lnTo>
                  <a:lnTo>
                    <a:pt x="2010570" y="336693"/>
                  </a:lnTo>
                  <a:lnTo>
                    <a:pt x="2009776" y="344898"/>
                  </a:lnTo>
                  <a:lnTo>
                    <a:pt x="2008983" y="352574"/>
                  </a:lnTo>
                  <a:lnTo>
                    <a:pt x="2007661" y="360250"/>
                  </a:lnTo>
                  <a:lnTo>
                    <a:pt x="2006338" y="367927"/>
                  </a:lnTo>
                  <a:lnTo>
                    <a:pt x="2005016" y="375603"/>
                  </a:lnTo>
                  <a:lnTo>
                    <a:pt x="2003429" y="383279"/>
                  </a:lnTo>
                  <a:lnTo>
                    <a:pt x="2001578" y="390690"/>
                  </a:lnTo>
                  <a:lnTo>
                    <a:pt x="1999727" y="398102"/>
                  </a:lnTo>
                  <a:lnTo>
                    <a:pt x="1997082" y="405513"/>
                  </a:lnTo>
                  <a:lnTo>
                    <a:pt x="1994966" y="412925"/>
                  </a:lnTo>
                  <a:lnTo>
                    <a:pt x="1992322" y="420072"/>
                  </a:lnTo>
                  <a:lnTo>
                    <a:pt x="1989677" y="427483"/>
                  </a:lnTo>
                  <a:lnTo>
                    <a:pt x="1986768" y="434630"/>
                  </a:lnTo>
                  <a:lnTo>
                    <a:pt x="1983594" y="441247"/>
                  </a:lnTo>
                  <a:lnTo>
                    <a:pt x="1980685" y="448129"/>
                  </a:lnTo>
                  <a:lnTo>
                    <a:pt x="1973809" y="461629"/>
                  </a:lnTo>
                  <a:lnTo>
                    <a:pt x="1966139" y="474863"/>
                  </a:lnTo>
                  <a:lnTo>
                    <a:pt x="1958205" y="487569"/>
                  </a:lnTo>
                  <a:lnTo>
                    <a:pt x="1949478" y="499480"/>
                  </a:lnTo>
                  <a:lnTo>
                    <a:pt x="1940221" y="511656"/>
                  </a:lnTo>
                  <a:lnTo>
                    <a:pt x="1930436" y="523038"/>
                  </a:lnTo>
                  <a:lnTo>
                    <a:pt x="1919857" y="533891"/>
                  </a:lnTo>
                  <a:lnTo>
                    <a:pt x="1909014" y="543949"/>
                  </a:lnTo>
                  <a:lnTo>
                    <a:pt x="1897642" y="553743"/>
                  </a:lnTo>
                  <a:lnTo>
                    <a:pt x="1886005" y="563007"/>
                  </a:lnTo>
                  <a:lnTo>
                    <a:pt x="1873575" y="572007"/>
                  </a:lnTo>
                  <a:lnTo>
                    <a:pt x="1861145" y="579948"/>
                  </a:lnTo>
                  <a:lnTo>
                    <a:pt x="1848187" y="587359"/>
                  </a:lnTo>
                  <a:lnTo>
                    <a:pt x="1834434" y="594506"/>
                  </a:lnTo>
                  <a:lnTo>
                    <a:pt x="1827823" y="597682"/>
                  </a:lnTo>
                  <a:lnTo>
                    <a:pt x="1820682" y="600858"/>
                  </a:lnTo>
                  <a:lnTo>
                    <a:pt x="1813541" y="603505"/>
                  </a:lnTo>
                  <a:lnTo>
                    <a:pt x="1806401" y="606152"/>
                  </a:lnTo>
                  <a:lnTo>
                    <a:pt x="1798996" y="608799"/>
                  </a:lnTo>
                  <a:lnTo>
                    <a:pt x="1792119" y="611182"/>
                  </a:lnTo>
                  <a:lnTo>
                    <a:pt x="1784714" y="613299"/>
                  </a:lnTo>
                  <a:lnTo>
                    <a:pt x="1777309" y="615417"/>
                  </a:lnTo>
                  <a:lnTo>
                    <a:pt x="1769640" y="617270"/>
                  </a:lnTo>
                  <a:lnTo>
                    <a:pt x="1762235" y="618858"/>
                  </a:lnTo>
                  <a:lnTo>
                    <a:pt x="1754565" y="620446"/>
                  </a:lnTo>
                  <a:lnTo>
                    <a:pt x="1746631" y="621769"/>
                  </a:lnTo>
                  <a:lnTo>
                    <a:pt x="1738697" y="622828"/>
                  </a:lnTo>
                  <a:lnTo>
                    <a:pt x="1731027" y="623622"/>
                  </a:lnTo>
                  <a:lnTo>
                    <a:pt x="1723093" y="624416"/>
                  </a:lnTo>
                  <a:lnTo>
                    <a:pt x="1714895" y="624681"/>
                  </a:lnTo>
                  <a:lnTo>
                    <a:pt x="1706961" y="625210"/>
                  </a:lnTo>
                  <a:lnTo>
                    <a:pt x="1699027" y="625475"/>
                  </a:lnTo>
                  <a:lnTo>
                    <a:pt x="1685803" y="625210"/>
                  </a:lnTo>
                  <a:lnTo>
                    <a:pt x="1672580" y="624152"/>
                  </a:lnTo>
                  <a:lnTo>
                    <a:pt x="1659357" y="622563"/>
                  </a:lnTo>
                  <a:lnTo>
                    <a:pt x="1646398" y="620711"/>
                  </a:lnTo>
                  <a:lnTo>
                    <a:pt x="1633439" y="618328"/>
                  </a:lnTo>
                  <a:lnTo>
                    <a:pt x="1620744" y="615152"/>
                  </a:lnTo>
                  <a:lnTo>
                    <a:pt x="1608314" y="611711"/>
                  </a:lnTo>
                  <a:lnTo>
                    <a:pt x="1596413" y="607741"/>
                  </a:lnTo>
                  <a:lnTo>
                    <a:pt x="1584248" y="603241"/>
                  </a:lnTo>
                  <a:lnTo>
                    <a:pt x="1572611" y="598211"/>
                  </a:lnTo>
                  <a:lnTo>
                    <a:pt x="1561239" y="592918"/>
                  </a:lnTo>
                  <a:lnTo>
                    <a:pt x="1549867" y="587094"/>
                  </a:lnTo>
                  <a:lnTo>
                    <a:pt x="1539024" y="580742"/>
                  </a:lnTo>
                  <a:lnTo>
                    <a:pt x="1528180" y="573860"/>
                  </a:lnTo>
                  <a:lnTo>
                    <a:pt x="1517866" y="566713"/>
                  </a:lnTo>
                  <a:lnTo>
                    <a:pt x="1508081" y="559301"/>
                  </a:lnTo>
                  <a:lnTo>
                    <a:pt x="1510197" y="542890"/>
                  </a:lnTo>
                  <a:lnTo>
                    <a:pt x="1512048" y="525685"/>
                  </a:lnTo>
                  <a:lnTo>
                    <a:pt x="1513106" y="508744"/>
                  </a:lnTo>
                  <a:lnTo>
                    <a:pt x="1513635" y="500539"/>
                  </a:lnTo>
                  <a:lnTo>
                    <a:pt x="1513635" y="491804"/>
                  </a:lnTo>
                  <a:lnTo>
                    <a:pt x="1513635" y="481481"/>
                  </a:lnTo>
                  <a:lnTo>
                    <a:pt x="1513106" y="471158"/>
                  </a:lnTo>
                  <a:lnTo>
                    <a:pt x="1512577" y="461099"/>
                  </a:lnTo>
                  <a:lnTo>
                    <a:pt x="1511783" y="451306"/>
                  </a:lnTo>
                  <a:lnTo>
                    <a:pt x="1510726" y="440982"/>
                  </a:lnTo>
                  <a:lnTo>
                    <a:pt x="1509403" y="431189"/>
                  </a:lnTo>
                  <a:lnTo>
                    <a:pt x="1508081" y="421395"/>
                  </a:lnTo>
                  <a:lnTo>
                    <a:pt x="1506230" y="411337"/>
                  </a:lnTo>
                  <a:lnTo>
                    <a:pt x="1504378" y="401808"/>
                  </a:lnTo>
                  <a:lnTo>
                    <a:pt x="1501998" y="392014"/>
                  </a:lnTo>
                  <a:lnTo>
                    <a:pt x="1499882" y="382485"/>
                  </a:lnTo>
                  <a:lnTo>
                    <a:pt x="1497238" y="372956"/>
                  </a:lnTo>
                  <a:lnTo>
                    <a:pt x="1494329" y="363691"/>
                  </a:lnTo>
                  <a:lnTo>
                    <a:pt x="1491684" y="354427"/>
                  </a:lnTo>
                  <a:lnTo>
                    <a:pt x="1488510" y="345163"/>
                  </a:lnTo>
                  <a:lnTo>
                    <a:pt x="1485072" y="335898"/>
                  </a:lnTo>
                  <a:lnTo>
                    <a:pt x="1481370" y="326899"/>
                  </a:lnTo>
                  <a:lnTo>
                    <a:pt x="1477667" y="317899"/>
                  </a:lnTo>
                  <a:lnTo>
                    <a:pt x="1473700" y="309164"/>
                  </a:lnTo>
                  <a:lnTo>
                    <a:pt x="1469733" y="300429"/>
                  </a:lnTo>
                  <a:lnTo>
                    <a:pt x="1465502" y="291694"/>
                  </a:lnTo>
                  <a:lnTo>
                    <a:pt x="1460741" y="283224"/>
                  </a:lnTo>
                  <a:lnTo>
                    <a:pt x="1456245" y="274754"/>
                  </a:lnTo>
                  <a:lnTo>
                    <a:pt x="1451220" y="266548"/>
                  </a:lnTo>
                  <a:lnTo>
                    <a:pt x="1446460" y="258078"/>
                  </a:lnTo>
                  <a:lnTo>
                    <a:pt x="1441171" y="250137"/>
                  </a:lnTo>
                  <a:lnTo>
                    <a:pt x="1435881" y="242196"/>
                  </a:lnTo>
                  <a:lnTo>
                    <a:pt x="1430327" y="234520"/>
                  </a:lnTo>
                  <a:lnTo>
                    <a:pt x="1424509" y="226844"/>
                  </a:lnTo>
                  <a:lnTo>
                    <a:pt x="1418691" y="218903"/>
                  </a:lnTo>
                  <a:lnTo>
                    <a:pt x="1412872" y="211492"/>
                  </a:lnTo>
                  <a:lnTo>
                    <a:pt x="1406525" y="204080"/>
                  </a:lnTo>
                  <a:lnTo>
                    <a:pt x="1411021" y="193492"/>
                  </a:lnTo>
                  <a:lnTo>
                    <a:pt x="1415517" y="182375"/>
                  </a:lnTo>
                  <a:lnTo>
                    <a:pt x="1420807" y="171787"/>
                  </a:lnTo>
                  <a:lnTo>
                    <a:pt x="1426360" y="161464"/>
                  </a:lnTo>
                  <a:lnTo>
                    <a:pt x="1432179" y="151141"/>
                  </a:lnTo>
                  <a:lnTo>
                    <a:pt x="1438261" y="141347"/>
                  </a:lnTo>
                  <a:lnTo>
                    <a:pt x="1445138" y="131818"/>
                  </a:lnTo>
                  <a:lnTo>
                    <a:pt x="1452014" y="122289"/>
                  </a:lnTo>
                  <a:lnTo>
                    <a:pt x="1459419" y="113025"/>
                  </a:lnTo>
                  <a:lnTo>
                    <a:pt x="1467088" y="104290"/>
                  </a:lnTo>
                  <a:lnTo>
                    <a:pt x="1474758" y="95555"/>
                  </a:lnTo>
                  <a:lnTo>
                    <a:pt x="1482956" y="87349"/>
                  </a:lnTo>
                  <a:lnTo>
                    <a:pt x="1491684" y="79673"/>
                  </a:lnTo>
                  <a:lnTo>
                    <a:pt x="1500676" y="71997"/>
                  </a:lnTo>
                  <a:lnTo>
                    <a:pt x="1509403" y="64586"/>
                  </a:lnTo>
                  <a:lnTo>
                    <a:pt x="1519189" y="57704"/>
                  </a:lnTo>
                  <a:lnTo>
                    <a:pt x="1528709" y="51086"/>
                  </a:lnTo>
                  <a:lnTo>
                    <a:pt x="1538495" y="44734"/>
                  </a:lnTo>
                  <a:lnTo>
                    <a:pt x="1548544" y="38910"/>
                  </a:lnTo>
                  <a:lnTo>
                    <a:pt x="1559123" y="33352"/>
                  </a:lnTo>
                  <a:lnTo>
                    <a:pt x="1569966" y="28058"/>
                  </a:lnTo>
                  <a:lnTo>
                    <a:pt x="1580810" y="23558"/>
                  </a:lnTo>
                  <a:lnTo>
                    <a:pt x="1591653" y="19323"/>
                  </a:lnTo>
                  <a:lnTo>
                    <a:pt x="1602760" y="15617"/>
                  </a:lnTo>
                  <a:lnTo>
                    <a:pt x="1614133" y="11911"/>
                  </a:lnTo>
                  <a:lnTo>
                    <a:pt x="1626034" y="8735"/>
                  </a:lnTo>
                  <a:lnTo>
                    <a:pt x="1637670" y="6353"/>
                  </a:lnTo>
                  <a:lnTo>
                    <a:pt x="1649571" y="3970"/>
                  </a:lnTo>
                  <a:lnTo>
                    <a:pt x="1662001" y="2647"/>
                  </a:lnTo>
                  <a:lnTo>
                    <a:pt x="1673902" y="1323"/>
                  </a:lnTo>
                  <a:lnTo>
                    <a:pt x="1686597" y="265"/>
                  </a:lnTo>
                  <a:lnTo>
                    <a:pt x="1699027" y="0"/>
                  </a:lnTo>
                  <a:close/>
                  <a:moveTo>
                    <a:pt x="445686" y="0"/>
                  </a:moveTo>
                  <a:lnTo>
                    <a:pt x="458116" y="265"/>
                  </a:lnTo>
                  <a:lnTo>
                    <a:pt x="470546" y="1323"/>
                  </a:lnTo>
                  <a:lnTo>
                    <a:pt x="482712" y="2647"/>
                  </a:lnTo>
                  <a:lnTo>
                    <a:pt x="494877" y="3970"/>
                  </a:lnTo>
                  <a:lnTo>
                    <a:pt x="507043" y="6353"/>
                  </a:lnTo>
                  <a:lnTo>
                    <a:pt x="518680" y="8735"/>
                  </a:lnTo>
                  <a:lnTo>
                    <a:pt x="530316" y="11911"/>
                  </a:lnTo>
                  <a:lnTo>
                    <a:pt x="541953" y="15617"/>
                  </a:lnTo>
                  <a:lnTo>
                    <a:pt x="552796" y="19323"/>
                  </a:lnTo>
                  <a:lnTo>
                    <a:pt x="563904" y="23558"/>
                  </a:lnTo>
                  <a:lnTo>
                    <a:pt x="574747" y="28058"/>
                  </a:lnTo>
                  <a:lnTo>
                    <a:pt x="585590" y="33352"/>
                  </a:lnTo>
                  <a:lnTo>
                    <a:pt x="596169" y="38910"/>
                  </a:lnTo>
                  <a:lnTo>
                    <a:pt x="606218" y="44734"/>
                  </a:lnTo>
                  <a:lnTo>
                    <a:pt x="616004" y="51086"/>
                  </a:lnTo>
                  <a:lnTo>
                    <a:pt x="625525" y="57704"/>
                  </a:lnTo>
                  <a:lnTo>
                    <a:pt x="635045" y="64586"/>
                  </a:lnTo>
                  <a:lnTo>
                    <a:pt x="644037" y="71997"/>
                  </a:lnTo>
                  <a:lnTo>
                    <a:pt x="653029" y="79673"/>
                  </a:lnTo>
                  <a:lnTo>
                    <a:pt x="661757" y="87349"/>
                  </a:lnTo>
                  <a:lnTo>
                    <a:pt x="669955" y="95555"/>
                  </a:lnTo>
                  <a:lnTo>
                    <a:pt x="677625" y="104290"/>
                  </a:lnTo>
                  <a:lnTo>
                    <a:pt x="685294" y="113025"/>
                  </a:lnTo>
                  <a:lnTo>
                    <a:pt x="692699" y="122289"/>
                  </a:lnTo>
                  <a:lnTo>
                    <a:pt x="699576" y="131818"/>
                  </a:lnTo>
                  <a:lnTo>
                    <a:pt x="706452" y="141347"/>
                  </a:lnTo>
                  <a:lnTo>
                    <a:pt x="712534" y="151141"/>
                  </a:lnTo>
                  <a:lnTo>
                    <a:pt x="718353" y="161464"/>
                  </a:lnTo>
                  <a:lnTo>
                    <a:pt x="723907" y="171787"/>
                  </a:lnTo>
                  <a:lnTo>
                    <a:pt x="729196" y="182375"/>
                  </a:lnTo>
                  <a:lnTo>
                    <a:pt x="733692" y="193492"/>
                  </a:lnTo>
                  <a:lnTo>
                    <a:pt x="738188" y="204080"/>
                  </a:lnTo>
                  <a:lnTo>
                    <a:pt x="731841" y="211492"/>
                  </a:lnTo>
                  <a:lnTo>
                    <a:pt x="726022" y="218903"/>
                  </a:lnTo>
                  <a:lnTo>
                    <a:pt x="720204" y="226844"/>
                  </a:lnTo>
                  <a:lnTo>
                    <a:pt x="714386" y="234520"/>
                  </a:lnTo>
                  <a:lnTo>
                    <a:pt x="709096" y="242196"/>
                  </a:lnTo>
                  <a:lnTo>
                    <a:pt x="703543" y="250137"/>
                  </a:lnTo>
                  <a:lnTo>
                    <a:pt x="698253" y="258078"/>
                  </a:lnTo>
                  <a:lnTo>
                    <a:pt x="693493" y="266548"/>
                  </a:lnTo>
                  <a:lnTo>
                    <a:pt x="688468" y="274754"/>
                  </a:lnTo>
                  <a:lnTo>
                    <a:pt x="683972" y="283224"/>
                  </a:lnTo>
                  <a:lnTo>
                    <a:pt x="679476" y="291694"/>
                  </a:lnTo>
                  <a:lnTo>
                    <a:pt x="675244" y="300429"/>
                  </a:lnTo>
                  <a:lnTo>
                    <a:pt x="671013" y="309164"/>
                  </a:lnTo>
                  <a:lnTo>
                    <a:pt x="666782" y="317899"/>
                  </a:lnTo>
                  <a:lnTo>
                    <a:pt x="663079" y="326899"/>
                  </a:lnTo>
                  <a:lnTo>
                    <a:pt x="659905" y="335898"/>
                  </a:lnTo>
                  <a:lnTo>
                    <a:pt x="656467" y="345163"/>
                  </a:lnTo>
                  <a:lnTo>
                    <a:pt x="653294" y="354427"/>
                  </a:lnTo>
                  <a:lnTo>
                    <a:pt x="650385" y="363691"/>
                  </a:lnTo>
                  <a:lnTo>
                    <a:pt x="647475" y="372956"/>
                  </a:lnTo>
                  <a:lnTo>
                    <a:pt x="645095" y="382485"/>
                  </a:lnTo>
                  <a:lnTo>
                    <a:pt x="642450" y="392014"/>
                  </a:lnTo>
                  <a:lnTo>
                    <a:pt x="640335" y="401808"/>
                  </a:lnTo>
                  <a:lnTo>
                    <a:pt x="638483" y="411337"/>
                  </a:lnTo>
                  <a:lnTo>
                    <a:pt x="636632" y="421395"/>
                  </a:lnTo>
                  <a:lnTo>
                    <a:pt x="635574" y="431189"/>
                  </a:lnTo>
                  <a:lnTo>
                    <a:pt x="633988" y="440982"/>
                  </a:lnTo>
                  <a:lnTo>
                    <a:pt x="632930" y="451306"/>
                  </a:lnTo>
                  <a:lnTo>
                    <a:pt x="632136" y="461099"/>
                  </a:lnTo>
                  <a:lnTo>
                    <a:pt x="631872" y="471158"/>
                  </a:lnTo>
                  <a:lnTo>
                    <a:pt x="631078" y="481481"/>
                  </a:lnTo>
                  <a:lnTo>
                    <a:pt x="631078" y="491804"/>
                  </a:lnTo>
                  <a:lnTo>
                    <a:pt x="631078" y="500539"/>
                  </a:lnTo>
                  <a:lnTo>
                    <a:pt x="631343" y="508744"/>
                  </a:lnTo>
                  <a:lnTo>
                    <a:pt x="632665" y="525685"/>
                  </a:lnTo>
                  <a:lnTo>
                    <a:pt x="634516" y="542890"/>
                  </a:lnTo>
                  <a:lnTo>
                    <a:pt x="636897" y="559301"/>
                  </a:lnTo>
                  <a:lnTo>
                    <a:pt x="626847" y="566713"/>
                  </a:lnTo>
                  <a:lnTo>
                    <a:pt x="616268" y="573860"/>
                  </a:lnTo>
                  <a:lnTo>
                    <a:pt x="605954" y="580742"/>
                  </a:lnTo>
                  <a:lnTo>
                    <a:pt x="594846" y="587094"/>
                  </a:lnTo>
                  <a:lnTo>
                    <a:pt x="583739" y="592918"/>
                  </a:lnTo>
                  <a:lnTo>
                    <a:pt x="572102" y="598211"/>
                  </a:lnTo>
                  <a:lnTo>
                    <a:pt x="560201" y="603241"/>
                  </a:lnTo>
                  <a:lnTo>
                    <a:pt x="548300" y="607741"/>
                  </a:lnTo>
                  <a:lnTo>
                    <a:pt x="536399" y="611711"/>
                  </a:lnTo>
                  <a:lnTo>
                    <a:pt x="523969" y="615152"/>
                  </a:lnTo>
                  <a:lnTo>
                    <a:pt x="511274" y="618328"/>
                  </a:lnTo>
                  <a:lnTo>
                    <a:pt x="498316" y="620711"/>
                  </a:lnTo>
                  <a:lnTo>
                    <a:pt x="485357" y="622563"/>
                  </a:lnTo>
                  <a:lnTo>
                    <a:pt x="472398" y="624152"/>
                  </a:lnTo>
                  <a:lnTo>
                    <a:pt x="458910" y="625210"/>
                  </a:lnTo>
                  <a:lnTo>
                    <a:pt x="445686" y="625475"/>
                  </a:lnTo>
                  <a:lnTo>
                    <a:pt x="437752" y="625210"/>
                  </a:lnTo>
                  <a:lnTo>
                    <a:pt x="429554" y="624681"/>
                  </a:lnTo>
                  <a:lnTo>
                    <a:pt x="421620" y="624416"/>
                  </a:lnTo>
                  <a:lnTo>
                    <a:pt x="413686" y="623622"/>
                  </a:lnTo>
                  <a:lnTo>
                    <a:pt x="406016" y="622828"/>
                  </a:lnTo>
                  <a:lnTo>
                    <a:pt x="398082" y="621769"/>
                  </a:lnTo>
                  <a:lnTo>
                    <a:pt x="390148" y="620446"/>
                  </a:lnTo>
                  <a:lnTo>
                    <a:pt x="382479" y="618858"/>
                  </a:lnTo>
                  <a:lnTo>
                    <a:pt x="375073" y="617270"/>
                  </a:lnTo>
                  <a:lnTo>
                    <a:pt x="367404" y="615417"/>
                  </a:lnTo>
                  <a:lnTo>
                    <a:pt x="359999" y="613299"/>
                  </a:lnTo>
                  <a:lnTo>
                    <a:pt x="352594" y="611182"/>
                  </a:lnTo>
                  <a:lnTo>
                    <a:pt x="345453" y="608799"/>
                  </a:lnTo>
                  <a:lnTo>
                    <a:pt x="338312" y="606152"/>
                  </a:lnTo>
                  <a:lnTo>
                    <a:pt x="331172" y="603505"/>
                  </a:lnTo>
                  <a:lnTo>
                    <a:pt x="324031" y="600858"/>
                  </a:lnTo>
                  <a:lnTo>
                    <a:pt x="317155" y="597682"/>
                  </a:lnTo>
                  <a:lnTo>
                    <a:pt x="310279" y="594506"/>
                  </a:lnTo>
                  <a:lnTo>
                    <a:pt x="296791" y="587359"/>
                  </a:lnTo>
                  <a:lnTo>
                    <a:pt x="283568" y="579948"/>
                  </a:lnTo>
                  <a:lnTo>
                    <a:pt x="271138" y="572007"/>
                  </a:lnTo>
                  <a:lnTo>
                    <a:pt x="258708" y="563007"/>
                  </a:lnTo>
                  <a:lnTo>
                    <a:pt x="247071" y="553743"/>
                  </a:lnTo>
                  <a:lnTo>
                    <a:pt x="235699" y="543949"/>
                  </a:lnTo>
                  <a:lnTo>
                    <a:pt x="224856" y="533891"/>
                  </a:lnTo>
                  <a:lnTo>
                    <a:pt x="214277" y="523038"/>
                  </a:lnTo>
                  <a:lnTo>
                    <a:pt x="204756" y="511656"/>
                  </a:lnTo>
                  <a:lnTo>
                    <a:pt x="195235" y="499480"/>
                  </a:lnTo>
                  <a:lnTo>
                    <a:pt x="186508" y="487569"/>
                  </a:lnTo>
                  <a:lnTo>
                    <a:pt x="178574" y="474863"/>
                  </a:lnTo>
                  <a:lnTo>
                    <a:pt x="170904" y="461629"/>
                  </a:lnTo>
                  <a:lnTo>
                    <a:pt x="164028" y="448129"/>
                  </a:lnTo>
                  <a:lnTo>
                    <a:pt x="161119" y="441247"/>
                  </a:lnTo>
                  <a:lnTo>
                    <a:pt x="157945" y="434630"/>
                  </a:lnTo>
                  <a:lnTo>
                    <a:pt x="154772" y="427483"/>
                  </a:lnTo>
                  <a:lnTo>
                    <a:pt x="152392" y="420072"/>
                  </a:lnTo>
                  <a:lnTo>
                    <a:pt x="149747" y="412925"/>
                  </a:lnTo>
                  <a:lnTo>
                    <a:pt x="147367" y="405513"/>
                  </a:lnTo>
                  <a:lnTo>
                    <a:pt x="145251" y="398102"/>
                  </a:lnTo>
                  <a:lnTo>
                    <a:pt x="143135" y="390690"/>
                  </a:lnTo>
                  <a:lnTo>
                    <a:pt x="141284" y="383279"/>
                  </a:lnTo>
                  <a:lnTo>
                    <a:pt x="139697" y="375603"/>
                  </a:lnTo>
                  <a:lnTo>
                    <a:pt x="138110" y="367927"/>
                  </a:lnTo>
                  <a:lnTo>
                    <a:pt x="137052" y="360250"/>
                  </a:lnTo>
                  <a:lnTo>
                    <a:pt x="135730" y="352574"/>
                  </a:lnTo>
                  <a:lnTo>
                    <a:pt x="134937" y="344898"/>
                  </a:lnTo>
                  <a:lnTo>
                    <a:pt x="134143" y="336693"/>
                  </a:lnTo>
                  <a:lnTo>
                    <a:pt x="133614" y="328752"/>
                  </a:lnTo>
                  <a:lnTo>
                    <a:pt x="133350" y="320811"/>
                  </a:lnTo>
                  <a:lnTo>
                    <a:pt x="133350" y="312870"/>
                  </a:lnTo>
                  <a:lnTo>
                    <a:pt x="133350" y="304664"/>
                  </a:lnTo>
                  <a:lnTo>
                    <a:pt x="133614" y="296723"/>
                  </a:lnTo>
                  <a:lnTo>
                    <a:pt x="134143" y="288783"/>
                  </a:lnTo>
                  <a:lnTo>
                    <a:pt x="134937" y="280577"/>
                  </a:lnTo>
                  <a:lnTo>
                    <a:pt x="135730" y="272901"/>
                  </a:lnTo>
                  <a:lnTo>
                    <a:pt x="137052" y="265225"/>
                  </a:lnTo>
                  <a:lnTo>
                    <a:pt x="138110" y="257549"/>
                  </a:lnTo>
                  <a:lnTo>
                    <a:pt x="139697" y="249872"/>
                  </a:lnTo>
                  <a:lnTo>
                    <a:pt x="141284" y="242196"/>
                  </a:lnTo>
                  <a:lnTo>
                    <a:pt x="143135" y="234785"/>
                  </a:lnTo>
                  <a:lnTo>
                    <a:pt x="145251" y="227109"/>
                  </a:lnTo>
                  <a:lnTo>
                    <a:pt x="147367" y="219962"/>
                  </a:lnTo>
                  <a:lnTo>
                    <a:pt x="149747" y="212550"/>
                  </a:lnTo>
                  <a:lnTo>
                    <a:pt x="152392" y="205139"/>
                  </a:lnTo>
                  <a:lnTo>
                    <a:pt x="154772" y="197992"/>
                  </a:lnTo>
                  <a:lnTo>
                    <a:pt x="157945" y="190845"/>
                  </a:lnTo>
                  <a:lnTo>
                    <a:pt x="161119" y="184228"/>
                  </a:lnTo>
                  <a:lnTo>
                    <a:pt x="164028" y="177081"/>
                  </a:lnTo>
                  <a:lnTo>
                    <a:pt x="170904" y="163846"/>
                  </a:lnTo>
                  <a:lnTo>
                    <a:pt x="178574" y="150612"/>
                  </a:lnTo>
                  <a:lnTo>
                    <a:pt x="186508" y="137906"/>
                  </a:lnTo>
                  <a:lnTo>
                    <a:pt x="195235" y="125466"/>
                  </a:lnTo>
                  <a:lnTo>
                    <a:pt x="204756" y="113819"/>
                  </a:lnTo>
                  <a:lnTo>
                    <a:pt x="214277" y="102437"/>
                  </a:lnTo>
                  <a:lnTo>
                    <a:pt x="224856" y="91585"/>
                  </a:lnTo>
                  <a:lnTo>
                    <a:pt x="235699" y="81526"/>
                  </a:lnTo>
                  <a:lnTo>
                    <a:pt x="247071" y="71732"/>
                  </a:lnTo>
                  <a:lnTo>
                    <a:pt x="258708" y="62468"/>
                  </a:lnTo>
                  <a:lnTo>
                    <a:pt x="271138" y="53468"/>
                  </a:lnTo>
                  <a:lnTo>
                    <a:pt x="283568" y="45528"/>
                  </a:lnTo>
                  <a:lnTo>
                    <a:pt x="296791" y="38116"/>
                  </a:lnTo>
                  <a:lnTo>
                    <a:pt x="310279" y="30969"/>
                  </a:lnTo>
                  <a:lnTo>
                    <a:pt x="317155" y="27793"/>
                  </a:lnTo>
                  <a:lnTo>
                    <a:pt x="324031" y="24881"/>
                  </a:lnTo>
                  <a:lnTo>
                    <a:pt x="331172" y="21970"/>
                  </a:lnTo>
                  <a:lnTo>
                    <a:pt x="338312" y="19323"/>
                  </a:lnTo>
                  <a:lnTo>
                    <a:pt x="345453" y="16676"/>
                  </a:lnTo>
                  <a:lnTo>
                    <a:pt x="352594" y="14294"/>
                  </a:lnTo>
                  <a:lnTo>
                    <a:pt x="359999" y="12176"/>
                  </a:lnTo>
                  <a:lnTo>
                    <a:pt x="367404" y="10058"/>
                  </a:lnTo>
                  <a:lnTo>
                    <a:pt x="375073" y="8206"/>
                  </a:lnTo>
                  <a:lnTo>
                    <a:pt x="382479" y="6617"/>
                  </a:lnTo>
                  <a:lnTo>
                    <a:pt x="390148" y="5029"/>
                  </a:lnTo>
                  <a:lnTo>
                    <a:pt x="398082" y="3706"/>
                  </a:lnTo>
                  <a:lnTo>
                    <a:pt x="406016" y="2912"/>
                  </a:lnTo>
                  <a:lnTo>
                    <a:pt x="413686" y="1853"/>
                  </a:lnTo>
                  <a:lnTo>
                    <a:pt x="421620" y="1059"/>
                  </a:lnTo>
                  <a:lnTo>
                    <a:pt x="429554" y="794"/>
                  </a:lnTo>
                  <a:lnTo>
                    <a:pt x="437752" y="265"/>
                  </a:lnTo>
                  <a:lnTo>
                    <a:pt x="44568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113" name="组合 112"/>
          <p:cNvGrpSpPr/>
          <p:nvPr/>
        </p:nvGrpSpPr>
        <p:grpSpPr>
          <a:xfrm>
            <a:off x="8204991" y="1224707"/>
            <a:ext cx="432000" cy="432000"/>
            <a:chOff x="7684236" y="992403"/>
            <a:chExt cx="662770" cy="662770"/>
          </a:xfrm>
        </p:grpSpPr>
        <p:sp>
          <p:nvSpPr>
            <p:cNvPr id="114" name="椭圆 113"/>
            <p:cNvSpPr/>
            <p:nvPr/>
          </p:nvSpPr>
          <p:spPr>
            <a:xfrm>
              <a:off x="768423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115" name="椭圆 114"/>
            <p:cNvSpPr/>
            <p:nvPr/>
          </p:nvSpPr>
          <p:spPr>
            <a:xfrm>
              <a:off x="774470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116" name="KSO_Shape"/>
            <p:cNvSpPr>
              <a:spLocks/>
            </p:cNvSpPr>
            <p:nvPr/>
          </p:nvSpPr>
          <p:spPr bwMode="auto">
            <a:xfrm>
              <a:off x="7871505" y="1175972"/>
              <a:ext cx="288230" cy="294113"/>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117" name="矩形 116">
            <a:extLst>
              <a:ext uri="{FF2B5EF4-FFF2-40B4-BE49-F238E27FC236}">
                <a16:creationId xmlns:a16="http://schemas.microsoft.com/office/drawing/2014/main" id="{91EE0DCA-0CA0-40C2-8A43-B91EEABF668D}"/>
              </a:ext>
            </a:extLst>
          </p:cNvPr>
          <p:cNvSpPr/>
          <p:nvPr/>
        </p:nvSpPr>
        <p:spPr>
          <a:xfrm>
            <a:off x="6291299" y="3730599"/>
            <a:ext cx="1738750" cy="513987"/>
          </a:xfrm>
          <a:prstGeom prst="rect">
            <a:avLst/>
          </a:prstGeom>
        </p:spPr>
        <p:txBody>
          <a:bodyPr wrap="square" lIns="0" tIns="0" rIns="0" bIns="0">
            <a:spAutoFit/>
          </a:bodyPr>
          <a:lstStyle/>
          <a:p>
            <a:pPr algn="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118" name="矩形 11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453102" y="3158538"/>
            <a:ext cx="1576947" cy="276999"/>
          </a:xfrm>
          <a:prstGeom prst="rect">
            <a:avLst/>
          </a:prstGeom>
        </p:spPr>
        <p:txBody>
          <a:bodyPr wrap="square" lIns="0" tIns="0" rIns="0" bIns="0">
            <a:spAutoFit/>
          </a:bodyPr>
          <a:lstStyle/>
          <a:p>
            <a:pPr algn="r"/>
            <a:r>
              <a:rPr lang="zh-CN" altLang="en-US" dirty="0">
                <a:solidFill>
                  <a:schemeClr val="accent1"/>
                </a:solidFill>
                <a:latin typeface="+mn-ea"/>
              </a:rPr>
              <a:t>点击输入标题</a:t>
            </a:r>
          </a:p>
        </p:txBody>
      </p:sp>
      <p:cxnSp>
        <p:nvCxnSpPr>
          <p:cNvPr id="119" name="直接连接符 118"/>
          <p:cNvCxnSpPr/>
          <p:nvPr/>
        </p:nvCxnSpPr>
        <p:spPr>
          <a:xfrm>
            <a:off x="7524045" y="3631489"/>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0" name="矩形 119">
            <a:extLst>
              <a:ext uri="{FF2B5EF4-FFF2-40B4-BE49-F238E27FC236}">
                <a16:creationId xmlns:a16="http://schemas.microsoft.com/office/drawing/2014/main" id="{91EE0DCA-0CA0-40C2-8A43-B91EEABF668D}"/>
              </a:ext>
            </a:extLst>
          </p:cNvPr>
          <p:cNvSpPr/>
          <p:nvPr/>
        </p:nvSpPr>
        <p:spPr>
          <a:xfrm>
            <a:off x="1165507" y="3730599"/>
            <a:ext cx="1738750" cy="513987"/>
          </a:xfrm>
          <a:prstGeom prst="rect">
            <a:avLst/>
          </a:prstGeom>
        </p:spPr>
        <p:txBody>
          <a:bodyPr wrap="square" lIns="0" tIns="0" rIns="0" bIns="0">
            <a:spAutoFit/>
          </a:bodyPr>
          <a:lstStyle/>
          <a:p>
            <a:pP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121" name="矩形 12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165507" y="3158538"/>
            <a:ext cx="1576947" cy="276999"/>
          </a:xfrm>
          <a:prstGeom prst="rect">
            <a:avLst/>
          </a:prstGeom>
        </p:spPr>
        <p:txBody>
          <a:bodyPr wrap="square" lIns="0" tIns="0" rIns="0" bIns="0">
            <a:spAutoFit/>
          </a:bodyPr>
          <a:lstStyle/>
          <a:p>
            <a:r>
              <a:rPr lang="zh-CN" altLang="en-US" dirty="0">
                <a:solidFill>
                  <a:schemeClr val="accent1"/>
                </a:solidFill>
                <a:latin typeface="+mn-ea"/>
              </a:rPr>
              <a:t>点击输入标题</a:t>
            </a:r>
          </a:p>
        </p:txBody>
      </p:sp>
      <p:cxnSp>
        <p:nvCxnSpPr>
          <p:cNvPr id="122" name="直接连接符 121"/>
          <p:cNvCxnSpPr/>
          <p:nvPr/>
        </p:nvCxnSpPr>
        <p:spPr>
          <a:xfrm>
            <a:off x="1165507" y="3631489"/>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3" name="矩形 122">
            <a:extLst>
              <a:ext uri="{FF2B5EF4-FFF2-40B4-BE49-F238E27FC236}">
                <a16:creationId xmlns:a16="http://schemas.microsoft.com/office/drawing/2014/main" id="{91EE0DCA-0CA0-40C2-8A43-B91EEABF668D}"/>
              </a:ext>
            </a:extLst>
          </p:cNvPr>
          <p:cNvSpPr/>
          <p:nvPr/>
        </p:nvSpPr>
        <p:spPr>
          <a:xfrm>
            <a:off x="1165507" y="1862482"/>
            <a:ext cx="1738750" cy="513987"/>
          </a:xfrm>
          <a:prstGeom prst="rect">
            <a:avLst/>
          </a:prstGeom>
        </p:spPr>
        <p:txBody>
          <a:bodyPr wrap="square" lIns="0" tIns="0" rIns="0" bIns="0">
            <a:spAutoFit/>
          </a:bodyPr>
          <a:lstStyle/>
          <a:p>
            <a:pP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124" name="矩形 12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165507" y="1290421"/>
            <a:ext cx="1576947" cy="276999"/>
          </a:xfrm>
          <a:prstGeom prst="rect">
            <a:avLst/>
          </a:prstGeom>
        </p:spPr>
        <p:txBody>
          <a:bodyPr wrap="square" lIns="0" tIns="0" rIns="0" bIns="0">
            <a:spAutoFit/>
          </a:bodyPr>
          <a:lstStyle/>
          <a:p>
            <a:r>
              <a:rPr lang="zh-CN" altLang="en-US" dirty="0">
                <a:solidFill>
                  <a:schemeClr val="accent1"/>
                </a:solidFill>
                <a:latin typeface="+mn-ea"/>
              </a:rPr>
              <a:t>点击输入标题</a:t>
            </a:r>
          </a:p>
        </p:txBody>
      </p:sp>
      <p:cxnSp>
        <p:nvCxnSpPr>
          <p:cNvPr id="125" name="直接连接符 124"/>
          <p:cNvCxnSpPr/>
          <p:nvPr/>
        </p:nvCxnSpPr>
        <p:spPr>
          <a:xfrm>
            <a:off x="1165507" y="1763372"/>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占位符 3"/>
          <p:cNvSpPr>
            <a:spLocks noGrp="1"/>
          </p:cNvSpPr>
          <p:nvPr>
            <p:ph type="body" sz="quarter" idx="13"/>
          </p:nvPr>
        </p:nvSpPr>
        <p:spPr/>
        <p:txBody>
          <a:bodyPr/>
          <a:lstStyle/>
          <a:p>
            <a:r>
              <a:rPr lang="zh-CN" altLang="en-US" dirty="0" smtClean="0"/>
              <a:t>多点式</a:t>
            </a:r>
            <a:endParaRPr lang="zh-CN" altLang="en-US" dirty="0"/>
          </a:p>
        </p:txBody>
      </p:sp>
    </p:spTree>
    <p:extLst>
      <p:ext uri="{BB962C8B-B14F-4D97-AF65-F5344CB8AC3E}">
        <p14:creationId xmlns:p14="http://schemas.microsoft.com/office/powerpoint/2010/main" val="339235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空心弧 23"/>
          <p:cNvSpPr/>
          <p:nvPr/>
        </p:nvSpPr>
        <p:spPr>
          <a:xfrm rot="5400000">
            <a:off x="385407" y="1348317"/>
            <a:ext cx="3143706" cy="2924333"/>
          </a:xfrm>
          <a:prstGeom prst="blockArc">
            <a:avLst>
              <a:gd name="adj1" fmla="val 10897210"/>
              <a:gd name="adj2" fmla="val 6953"/>
              <a:gd name="adj3" fmla="val 124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anchor="ctr"/>
          <a:lstStyle/>
          <a:p>
            <a:pPr algn="ctr" defTabSz="914309">
              <a:defRPr/>
            </a:pPr>
            <a:endParaRPr lang="zh-CN" altLang="en-US" sz="250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25" name="直接连接符 24"/>
          <p:cNvCxnSpPr/>
          <p:nvPr/>
        </p:nvCxnSpPr>
        <p:spPr bwMode="auto">
          <a:xfrm>
            <a:off x="2566594" y="1433037"/>
            <a:ext cx="1441262"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37" idx="6"/>
            <a:endCxn id="59" idx="2"/>
          </p:cNvCxnSpPr>
          <p:nvPr/>
        </p:nvCxnSpPr>
        <p:spPr bwMode="auto">
          <a:xfrm>
            <a:off x="2899340" y="4128443"/>
            <a:ext cx="1109553" cy="355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35" idx="6"/>
            <a:endCxn id="48" idx="2"/>
          </p:cNvCxnSpPr>
          <p:nvPr/>
        </p:nvCxnSpPr>
        <p:spPr bwMode="auto">
          <a:xfrm>
            <a:off x="3473856" y="2211704"/>
            <a:ext cx="1210246" cy="355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6" idx="6"/>
            <a:endCxn id="54" idx="2"/>
          </p:cNvCxnSpPr>
          <p:nvPr/>
        </p:nvCxnSpPr>
        <p:spPr bwMode="auto">
          <a:xfrm>
            <a:off x="3522703" y="3255245"/>
            <a:ext cx="1205267" cy="5873"/>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1" name="组合 30"/>
          <p:cNvGrpSpPr>
            <a:grpSpLocks/>
          </p:cNvGrpSpPr>
          <p:nvPr/>
        </p:nvGrpSpPr>
        <p:grpSpPr bwMode="auto">
          <a:xfrm>
            <a:off x="600245" y="1678487"/>
            <a:ext cx="2259349" cy="2260166"/>
            <a:chOff x="1103084" y="2155824"/>
            <a:chExt cx="3176815" cy="3176815"/>
          </a:xfrm>
        </p:grpSpPr>
        <p:sp>
          <p:nvSpPr>
            <p:cNvPr id="32" name="椭圆 31"/>
            <p:cNvSpPr/>
            <p:nvPr/>
          </p:nvSpPr>
          <p:spPr>
            <a:xfrm>
              <a:off x="1103084" y="2155824"/>
              <a:ext cx="3176815" cy="31768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09">
                <a:defRPr/>
              </a:pPr>
              <a:endParaRPr lang="zh-CN" altLang="en-US">
                <a:latin typeface="Arial" panose="020B0604020202020204" pitchFamily="34" charset="0"/>
                <a:ea typeface="微软雅黑" panose="020B0503020204020204" pitchFamily="34" charset="-122"/>
                <a:cs typeface="Arial" panose="020B0604020202020204" pitchFamily="34" charset="0"/>
              </a:endParaRPr>
            </a:p>
          </p:txBody>
        </p:sp>
        <p:sp>
          <p:nvSpPr>
            <p:cNvPr id="33" name="椭圆 32"/>
            <p:cNvSpPr/>
            <p:nvPr/>
          </p:nvSpPr>
          <p:spPr>
            <a:xfrm>
              <a:off x="1281790" y="2334530"/>
              <a:ext cx="2819403" cy="2819403"/>
            </a:xfrm>
            <a:prstGeom prst="ellipse">
              <a:avLst/>
            </a:prstGeom>
            <a:blipFill dpi="0" rotWithShape="1">
              <a:blip r:embed="rId3"/>
              <a:srcRect/>
              <a:stretch>
                <a:fillRect l="-20000" r="-20000"/>
              </a:stretch>
            </a:blip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09">
                <a:defRPr/>
              </a:pPr>
              <a:endParaRPr lang="zh-CN" altLang="en-US">
                <a:latin typeface="Arial" panose="020B0604020202020204" pitchFamily="34" charset="0"/>
                <a:ea typeface="微软雅黑" panose="020B0503020204020204" pitchFamily="34" charset="-122"/>
                <a:cs typeface="Arial" panose="020B0604020202020204" pitchFamily="34" charset="0"/>
              </a:endParaRPr>
            </a:p>
          </p:txBody>
        </p:sp>
      </p:grpSp>
      <p:sp>
        <p:nvSpPr>
          <p:cNvPr id="34" name="椭圆 33"/>
          <p:cNvSpPr/>
          <p:nvPr/>
        </p:nvSpPr>
        <p:spPr>
          <a:xfrm>
            <a:off x="2379963" y="1246338"/>
            <a:ext cx="373262" cy="37339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b="1" dirty="0">
                <a:solidFill>
                  <a:schemeClr val="accent2"/>
                </a:solidFill>
              </a:rPr>
              <a:t>1</a:t>
            </a:r>
            <a:endParaRPr lang="zh-CN" altLang="en-US" b="1" dirty="0">
              <a:solidFill>
                <a:schemeClr val="accent2"/>
              </a:solidFill>
            </a:endParaRPr>
          </a:p>
        </p:txBody>
      </p:sp>
      <p:sp>
        <p:nvSpPr>
          <p:cNvPr id="35" name="椭圆 34"/>
          <p:cNvSpPr/>
          <p:nvPr/>
        </p:nvSpPr>
        <p:spPr>
          <a:xfrm>
            <a:off x="3100594" y="2025005"/>
            <a:ext cx="373262" cy="37339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b="1" dirty="0">
                <a:solidFill>
                  <a:schemeClr val="accent2"/>
                </a:solidFill>
              </a:rPr>
              <a:t>2</a:t>
            </a:r>
            <a:endParaRPr lang="zh-CN" altLang="en-US" b="1" dirty="0">
              <a:solidFill>
                <a:schemeClr val="accent2"/>
              </a:solidFill>
            </a:endParaRPr>
          </a:p>
        </p:txBody>
      </p:sp>
      <p:sp>
        <p:nvSpPr>
          <p:cNvPr id="36" name="椭圆 35"/>
          <p:cNvSpPr/>
          <p:nvPr/>
        </p:nvSpPr>
        <p:spPr>
          <a:xfrm>
            <a:off x="3149441" y="3068546"/>
            <a:ext cx="373262" cy="37339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b="1" dirty="0">
                <a:solidFill>
                  <a:schemeClr val="accent2"/>
                </a:solidFill>
              </a:rPr>
              <a:t>3</a:t>
            </a:r>
            <a:endParaRPr lang="zh-CN" altLang="en-US" b="1" dirty="0">
              <a:solidFill>
                <a:schemeClr val="accent2"/>
              </a:solidFill>
            </a:endParaRPr>
          </a:p>
        </p:txBody>
      </p:sp>
      <p:sp>
        <p:nvSpPr>
          <p:cNvPr id="37" name="椭圆 36"/>
          <p:cNvSpPr/>
          <p:nvPr/>
        </p:nvSpPr>
        <p:spPr>
          <a:xfrm>
            <a:off x="2526078" y="3941744"/>
            <a:ext cx="373262" cy="37339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r>
              <a:rPr lang="en-US" altLang="zh-CN" b="1" dirty="0">
                <a:solidFill>
                  <a:schemeClr val="accent2"/>
                </a:solidFill>
              </a:rPr>
              <a:t>4</a:t>
            </a:r>
            <a:endParaRPr lang="zh-CN" altLang="en-US" b="1" dirty="0">
              <a:solidFill>
                <a:schemeClr val="accent2"/>
              </a:solidFill>
            </a:endParaRPr>
          </a:p>
        </p:txBody>
      </p:sp>
      <p:grpSp>
        <p:nvGrpSpPr>
          <p:cNvPr id="38" name="组合 37"/>
          <p:cNvGrpSpPr/>
          <p:nvPr/>
        </p:nvGrpSpPr>
        <p:grpSpPr>
          <a:xfrm>
            <a:off x="3989110" y="1118733"/>
            <a:ext cx="575857" cy="576065"/>
            <a:chOff x="3989630" y="984316"/>
            <a:chExt cx="858956" cy="858956"/>
          </a:xfrm>
        </p:grpSpPr>
        <p:grpSp>
          <p:nvGrpSpPr>
            <p:cNvPr id="39" name="组合 38"/>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43"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椭圆 4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54"/>
            <p:cNvGrpSpPr>
              <a:grpSpLocks noChangeAspect="1"/>
            </p:cNvGrpSpPr>
            <p:nvPr/>
          </p:nvGrpSpPr>
          <p:grpSpPr bwMode="auto">
            <a:xfrm>
              <a:off x="4230408" y="1145668"/>
              <a:ext cx="389996" cy="469766"/>
              <a:chOff x="3452849" y="2667439"/>
              <a:chExt cx="239345" cy="288607"/>
            </a:xfrm>
          </p:grpSpPr>
          <p:sp>
            <p:nvSpPr>
              <p:cNvPr id="41" name="Freeform 846"/>
              <p:cNvSpPr>
                <a:spLocks/>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accent2"/>
              </a:solidFill>
              <a:ln>
                <a:noFill/>
              </a:ln>
              <a:extLst/>
            </p:spPr>
            <p:txBody>
              <a:bodyPr lIns="121920" tIns="60960" rIns="121920" bIns="60960"/>
              <a:lstStyle/>
              <a:p>
                <a:pPr defTabSz="914309">
                  <a:defRPr/>
                </a:pPr>
                <a:endParaRPr lang="zh-CN" altLang="en-US" sz="2500">
                  <a:latin typeface="Arial" panose="020B0604020202020204" pitchFamily="34" charset="0"/>
                  <a:ea typeface="微软雅黑" panose="020B0503020204020204" pitchFamily="34" charset="-122"/>
                  <a:cs typeface="Arial" panose="020B0604020202020204" pitchFamily="34" charset="0"/>
                </a:endParaRPr>
              </a:p>
            </p:txBody>
          </p:sp>
          <p:sp>
            <p:nvSpPr>
              <p:cNvPr id="42" name="Freeform 847"/>
              <p:cNvSpPr>
                <a:spLocks/>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accent2"/>
              </a:solidFill>
              <a:ln>
                <a:noFill/>
              </a:ln>
              <a:extLst/>
            </p:spPr>
            <p:txBody>
              <a:bodyPr lIns="121920" tIns="60960" rIns="121920" bIns="60960"/>
              <a:lstStyle/>
              <a:p>
                <a:pPr defTabSz="914309">
                  <a:defRPr/>
                </a:pPr>
                <a:endParaRPr lang="zh-CN" altLang="en-US" sz="2500">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45" name="组合 44"/>
          <p:cNvGrpSpPr/>
          <p:nvPr/>
        </p:nvGrpSpPr>
        <p:grpSpPr>
          <a:xfrm>
            <a:off x="4684102" y="1927230"/>
            <a:ext cx="575857" cy="576065"/>
            <a:chOff x="4684712" y="1948340"/>
            <a:chExt cx="858956" cy="858956"/>
          </a:xfrm>
        </p:grpSpPr>
        <p:grpSp>
          <p:nvGrpSpPr>
            <p:cNvPr id="46" name="组合 45"/>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48"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9" name="椭圆 4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2"/>
            </a:solidFill>
            <a:ln>
              <a:noFill/>
            </a:ln>
            <a:extLst/>
          </p:spPr>
          <p:txBody>
            <a:bodyPr lIns="121920" tIns="60960" rIns="121920" bIns="60960"/>
            <a:lstStyle/>
            <a:p>
              <a:pPr defTabSz="914309">
                <a:defRPr/>
              </a:pPr>
              <a:endParaRPr lang="zh-CN" altLang="en-US" sz="25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50" name="组合 49"/>
          <p:cNvGrpSpPr/>
          <p:nvPr/>
        </p:nvGrpSpPr>
        <p:grpSpPr>
          <a:xfrm>
            <a:off x="4715402" y="2973085"/>
            <a:ext cx="575857" cy="576065"/>
            <a:chOff x="4716016" y="2993953"/>
            <a:chExt cx="858956" cy="858956"/>
          </a:xfrm>
        </p:grpSpPr>
        <p:grpSp>
          <p:nvGrpSpPr>
            <p:cNvPr id="51" name="组合 50"/>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53" name="同心圆 7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椭圆 5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accent2"/>
            </a:solidFill>
            <a:ln>
              <a:noFill/>
            </a:ln>
            <a:extLst/>
          </p:spPr>
          <p:txBody>
            <a:bodyPr lIns="121920" tIns="60960" rIns="121920" bIns="60960"/>
            <a:lstStyle/>
            <a:p>
              <a:pPr defTabSz="914309">
                <a:defRPr/>
              </a:pPr>
              <a:endParaRPr lang="zh-CN" altLang="en-US" sz="2500">
                <a:latin typeface="Arial" panose="020B0604020202020204" pitchFamily="34" charset="0"/>
                <a:ea typeface="微软雅黑" panose="020B0503020204020204" pitchFamily="34" charset="-122"/>
                <a:cs typeface="Arial" panose="020B0604020202020204" pitchFamily="34" charset="0"/>
              </a:endParaRPr>
            </a:p>
          </p:txBody>
        </p:sp>
      </p:grpSp>
      <p:grpSp>
        <p:nvGrpSpPr>
          <p:cNvPr id="55" name="组合 54"/>
          <p:cNvGrpSpPr/>
          <p:nvPr/>
        </p:nvGrpSpPr>
        <p:grpSpPr>
          <a:xfrm>
            <a:off x="3996325" y="3843969"/>
            <a:ext cx="575857" cy="576065"/>
            <a:chOff x="3996846" y="3864636"/>
            <a:chExt cx="858956" cy="858956"/>
          </a:xfrm>
        </p:grpSpPr>
        <p:grpSp>
          <p:nvGrpSpPr>
            <p:cNvPr id="56" name="组合 55"/>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58" name="同心圆 8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9" name="椭圆 5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accent2"/>
            </a:solidFill>
            <a:ln>
              <a:noFill/>
            </a:ln>
            <a:extLst/>
          </p:spPr>
          <p:txBody>
            <a:bodyPr lIns="121920" tIns="60960" rIns="121920" bIns="60960"/>
            <a:lstStyle/>
            <a:p>
              <a:pPr defTabSz="914309">
                <a:defRPr/>
              </a:pPr>
              <a:endParaRPr lang="zh-CN" altLang="en-US" sz="2500">
                <a:latin typeface="Arial" panose="020B0604020202020204" pitchFamily="34" charset="0"/>
                <a:ea typeface="微软雅黑" panose="020B0503020204020204" pitchFamily="34" charset="-122"/>
                <a:cs typeface="Arial" panose="020B0604020202020204" pitchFamily="34" charset="0"/>
              </a:endParaRPr>
            </a:p>
          </p:txBody>
        </p:sp>
      </p:grpSp>
      <p:sp>
        <p:nvSpPr>
          <p:cNvPr id="66" name="矩形 65">
            <a:extLst>
              <a:ext uri="{FF2B5EF4-FFF2-40B4-BE49-F238E27FC236}">
                <a16:creationId xmlns:a16="http://schemas.microsoft.com/office/drawing/2014/main" id="{91EE0DCA-0CA0-40C2-8A43-B91EEABF668D}"/>
              </a:ext>
            </a:extLst>
          </p:cNvPr>
          <p:cNvSpPr/>
          <p:nvPr/>
        </p:nvSpPr>
        <p:spPr>
          <a:xfrm>
            <a:off x="5436096" y="1098721"/>
            <a:ext cx="2127875" cy="630942"/>
          </a:xfrm>
          <a:prstGeom prst="rect">
            <a:avLst/>
          </a:prstGeom>
        </p:spPr>
        <p:txBody>
          <a:bodyPr wrap="square" lIns="0" rIns="0">
            <a:spAutoFit/>
          </a:bodyPr>
          <a:lstStyle/>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输入内容</a:t>
            </a:r>
            <a:endPar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7" name="矩形 66">
            <a:extLst>
              <a:ext uri="{FF2B5EF4-FFF2-40B4-BE49-F238E27FC236}">
                <a16:creationId xmlns:a16="http://schemas.microsoft.com/office/drawing/2014/main" id="{91EE0DCA-0CA0-40C2-8A43-B91EEABF668D}"/>
              </a:ext>
            </a:extLst>
          </p:cNvPr>
          <p:cNvSpPr/>
          <p:nvPr/>
        </p:nvSpPr>
        <p:spPr>
          <a:xfrm>
            <a:off x="5436096" y="3788641"/>
            <a:ext cx="2127875" cy="630942"/>
          </a:xfrm>
          <a:prstGeom prst="rect">
            <a:avLst/>
          </a:prstGeom>
        </p:spPr>
        <p:txBody>
          <a:bodyPr wrap="square" lIns="0" rIns="0">
            <a:spAutoFit/>
          </a:bodyPr>
          <a:lstStyle/>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输入内容</a:t>
            </a:r>
            <a:endPar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矩形 67">
            <a:extLst>
              <a:ext uri="{FF2B5EF4-FFF2-40B4-BE49-F238E27FC236}">
                <a16:creationId xmlns:a16="http://schemas.microsoft.com/office/drawing/2014/main" id="{91EE0DCA-0CA0-40C2-8A43-B91EEABF668D}"/>
              </a:ext>
            </a:extLst>
          </p:cNvPr>
          <p:cNvSpPr/>
          <p:nvPr/>
        </p:nvSpPr>
        <p:spPr>
          <a:xfrm>
            <a:off x="5652120" y="2945647"/>
            <a:ext cx="2127875" cy="630942"/>
          </a:xfrm>
          <a:prstGeom prst="rect">
            <a:avLst/>
          </a:prstGeom>
        </p:spPr>
        <p:txBody>
          <a:bodyPr wrap="square" lIns="0" rIns="0">
            <a:spAutoFit/>
          </a:bodyPr>
          <a:lstStyle/>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输入内容</a:t>
            </a:r>
            <a:endPar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91EE0DCA-0CA0-40C2-8A43-B91EEABF668D}"/>
              </a:ext>
            </a:extLst>
          </p:cNvPr>
          <p:cNvSpPr/>
          <p:nvPr/>
        </p:nvSpPr>
        <p:spPr>
          <a:xfrm>
            <a:off x="5652120" y="1899792"/>
            <a:ext cx="2127875" cy="630942"/>
          </a:xfrm>
          <a:prstGeom prst="rect">
            <a:avLst/>
          </a:prstGeom>
        </p:spPr>
        <p:txBody>
          <a:bodyPr wrap="square" lIns="0" rIns="0">
            <a:spAutoFit/>
          </a:bodyPr>
          <a:lstStyle/>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输入内容</a:t>
            </a:r>
            <a:endPar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3"/>
          </p:nvPr>
        </p:nvSpPr>
        <p:spPr/>
        <p:txBody>
          <a:bodyPr/>
          <a:lstStyle/>
          <a:p>
            <a:r>
              <a:rPr lang="zh-CN" altLang="en-US" dirty="0" smtClean="0"/>
              <a:t>多点式</a:t>
            </a:r>
            <a:endParaRPr lang="zh-CN" altLang="en-US" dirty="0"/>
          </a:p>
        </p:txBody>
      </p:sp>
    </p:spTree>
    <p:extLst>
      <p:ext uri="{BB962C8B-B14F-4D97-AF65-F5344CB8AC3E}">
        <p14:creationId xmlns:p14="http://schemas.microsoft.com/office/powerpoint/2010/main" val="3987375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26B32A58-AEEB-43B9-A945-3F00CC5A57E7}"/>
              </a:ext>
            </a:extLst>
          </p:cNvPr>
          <p:cNvGrpSpPr/>
          <p:nvPr/>
        </p:nvGrpSpPr>
        <p:grpSpPr>
          <a:xfrm>
            <a:off x="1067315" y="1122129"/>
            <a:ext cx="6959482" cy="2333507"/>
            <a:chOff x="1054101" y="1472851"/>
            <a:chExt cx="8813802" cy="2955261"/>
          </a:xfrm>
        </p:grpSpPr>
        <p:sp>
          <p:nvSpPr>
            <p:cNvPr id="3" name="Freeform 5">
              <a:extLst>
                <a:ext uri="{FF2B5EF4-FFF2-40B4-BE49-F238E27FC236}">
                  <a16:creationId xmlns:a16="http://schemas.microsoft.com/office/drawing/2014/main" id="{9E261D82-0883-4F2A-A8AF-182C8D2804CF}"/>
                </a:ext>
              </a:extLst>
            </p:cNvPr>
            <p:cNvSpPr>
              <a:spLocks/>
            </p:cNvSpPr>
            <p:nvPr/>
          </p:nvSpPr>
          <p:spPr bwMode="auto">
            <a:xfrm>
              <a:off x="1054101" y="1472851"/>
              <a:ext cx="6193676" cy="2955261"/>
            </a:xfrm>
            <a:custGeom>
              <a:avLst/>
              <a:gdLst>
                <a:gd name="T0" fmla="*/ 349 w 1463"/>
                <a:gd name="T1" fmla="*/ 0 h 698"/>
                <a:gd name="T2" fmla="*/ 567 w 1463"/>
                <a:gd name="T3" fmla="*/ 77 h 698"/>
                <a:gd name="T4" fmla="*/ 741 w 1463"/>
                <a:gd name="T5" fmla="*/ 236 h 698"/>
                <a:gd name="T6" fmla="*/ 758 w 1463"/>
                <a:gd name="T7" fmla="*/ 248 h 698"/>
                <a:gd name="T8" fmla="*/ 915 w 1463"/>
                <a:gd name="T9" fmla="*/ 264 h 698"/>
                <a:gd name="T10" fmla="*/ 1088 w 1463"/>
                <a:gd name="T11" fmla="*/ 155 h 698"/>
                <a:gd name="T12" fmla="*/ 1226 w 1463"/>
                <a:gd name="T13" fmla="*/ 111 h 698"/>
                <a:gd name="T14" fmla="*/ 1463 w 1463"/>
                <a:gd name="T15" fmla="*/ 349 h 698"/>
                <a:gd name="T16" fmla="*/ 1226 w 1463"/>
                <a:gd name="T17" fmla="*/ 587 h 698"/>
                <a:gd name="T18" fmla="*/ 1088 w 1463"/>
                <a:gd name="T19" fmla="*/ 543 h 698"/>
                <a:gd name="T20" fmla="*/ 915 w 1463"/>
                <a:gd name="T21" fmla="*/ 434 h 698"/>
                <a:gd name="T22" fmla="*/ 758 w 1463"/>
                <a:gd name="T23" fmla="*/ 450 h 698"/>
                <a:gd name="T24" fmla="*/ 741 w 1463"/>
                <a:gd name="T25" fmla="*/ 462 h 698"/>
                <a:gd name="T26" fmla="*/ 567 w 1463"/>
                <a:gd name="T27" fmla="*/ 621 h 698"/>
                <a:gd name="T28" fmla="*/ 349 w 1463"/>
                <a:gd name="T29" fmla="*/ 698 h 698"/>
                <a:gd name="T30" fmla="*/ 103 w 1463"/>
                <a:gd name="T31" fmla="*/ 595 h 698"/>
                <a:gd name="T32" fmla="*/ 0 w 1463"/>
                <a:gd name="T33" fmla="*/ 349 h 698"/>
                <a:gd name="T34" fmla="*/ 103 w 1463"/>
                <a:gd name="T35" fmla="*/ 102 h 698"/>
                <a:gd name="T36" fmla="*/ 349 w 1463"/>
                <a:gd name="T37" fmla="*/ 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63" h="698">
                  <a:moveTo>
                    <a:pt x="349" y="0"/>
                  </a:moveTo>
                  <a:cubicBezTo>
                    <a:pt x="431" y="0"/>
                    <a:pt x="507" y="29"/>
                    <a:pt x="567" y="77"/>
                  </a:cubicBezTo>
                  <a:cubicBezTo>
                    <a:pt x="649" y="143"/>
                    <a:pt x="700" y="199"/>
                    <a:pt x="741" y="236"/>
                  </a:cubicBezTo>
                  <a:cubicBezTo>
                    <a:pt x="747" y="240"/>
                    <a:pt x="752" y="245"/>
                    <a:pt x="758" y="248"/>
                  </a:cubicBezTo>
                  <a:cubicBezTo>
                    <a:pt x="800" y="276"/>
                    <a:pt x="850" y="291"/>
                    <a:pt x="915" y="264"/>
                  </a:cubicBezTo>
                  <a:cubicBezTo>
                    <a:pt x="958" y="244"/>
                    <a:pt x="1013" y="209"/>
                    <a:pt x="1088" y="155"/>
                  </a:cubicBezTo>
                  <a:cubicBezTo>
                    <a:pt x="1127" y="128"/>
                    <a:pt x="1174" y="111"/>
                    <a:pt x="1226" y="111"/>
                  </a:cubicBezTo>
                  <a:cubicBezTo>
                    <a:pt x="1357" y="111"/>
                    <a:pt x="1463" y="218"/>
                    <a:pt x="1463" y="349"/>
                  </a:cubicBezTo>
                  <a:cubicBezTo>
                    <a:pt x="1463" y="480"/>
                    <a:pt x="1357" y="587"/>
                    <a:pt x="1226" y="587"/>
                  </a:cubicBezTo>
                  <a:cubicBezTo>
                    <a:pt x="1174" y="587"/>
                    <a:pt x="1127" y="570"/>
                    <a:pt x="1088" y="543"/>
                  </a:cubicBezTo>
                  <a:cubicBezTo>
                    <a:pt x="1013" y="489"/>
                    <a:pt x="958" y="454"/>
                    <a:pt x="915" y="434"/>
                  </a:cubicBezTo>
                  <a:cubicBezTo>
                    <a:pt x="850" y="407"/>
                    <a:pt x="800" y="422"/>
                    <a:pt x="758" y="450"/>
                  </a:cubicBezTo>
                  <a:cubicBezTo>
                    <a:pt x="752" y="453"/>
                    <a:pt x="747" y="458"/>
                    <a:pt x="741" y="462"/>
                  </a:cubicBezTo>
                  <a:cubicBezTo>
                    <a:pt x="700" y="499"/>
                    <a:pt x="649" y="555"/>
                    <a:pt x="567" y="621"/>
                  </a:cubicBezTo>
                  <a:cubicBezTo>
                    <a:pt x="507" y="669"/>
                    <a:pt x="431" y="698"/>
                    <a:pt x="349" y="698"/>
                  </a:cubicBezTo>
                  <a:cubicBezTo>
                    <a:pt x="253" y="698"/>
                    <a:pt x="166" y="659"/>
                    <a:pt x="103" y="595"/>
                  </a:cubicBezTo>
                  <a:cubicBezTo>
                    <a:pt x="39" y="532"/>
                    <a:pt x="0" y="445"/>
                    <a:pt x="0" y="349"/>
                  </a:cubicBezTo>
                  <a:cubicBezTo>
                    <a:pt x="0" y="253"/>
                    <a:pt x="39" y="166"/>
                    <a:pt x="103" y="102"/>
                  </a:cubicBezTo>
                  <a:cubicBezTo>
                    <a:pt x="166" y="39"/>
                    <a:pt x="253" y="0"/>
                    <a:pt x="349" y="0"/>
                  </a:cubicBezTo>
                  <a:close/>
                </a:path>
              </a:pathLst>
            </a:custGeom>
            <a:solidFill>
              <a:srgbClr val="CCCCCC"/>
            </a:solidFill>
            <a:ln>
              <a:noFill/>
            </a:ln>
            <a:effectLst>
              <a:outerShdw blurRad="381000" dist="292100" dir="8100000" algn="tr" rotWithShape="0">
                <a:schemeClr val="tx1">
                  <a:lumMod val="65000"/>
                  <a:lumOff val="35000"/>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766"/>
              <a:endParaRPr lang="zh-CN" altLang="en-US" sz="1400">
                <a:solidFill>
                  <a:prstClr val="black"/>
                </a:solidFill>
              </a:endParaRPr>
            </a:p>
          </p:txBody>
        </p:sp>
        <p:sp>
          <p:nvSpPr>
            <p:cNvPr id="4" name="Oval 6">
              <a:extLst>
                <a:ext uri="{FF2B5EF4-FFF2-40B4-BE49-F238E27FC236}">
                  <a16:creationId xmlns:a16="http://schemas.microsoft.com/office/drawing/2014/main" id="{1FDBD928-1169-4D9F-AC89-DF492A1C5B44}"/>
                </a:ext>
              </a:extLst>
            </p:cNvPr>
            <p:cNvSpPr>
              <a:spLocks noChangeArrowheads="1"/>
            </p:cNvSpPr>
            <p:nvPr/>
          </p:nvSpPr>
          <p:spPr bwMode="auto">
            <a:xfrm>
              <a:off x="1444790" y="1833073"/>
              <a:ext cx="2234814" cy="2234815"/>
            </a:xfrm>
            <a:prstGeom prst="ellipse">
              <a:avLst/>
            </a:prstGeom>
            <a:solidFill>
              <a:srgbClr val="FFFFFF"/>
            </a:solidFill>
            <a:ln>
              <a:noFill/>
            </a:ln>
            <a:effectLst>
              <a:outerShdw blurRad="381000" dist="254000" dir="8100000" algn="tr" rotWithShape="0">
                <a:schemeClr val="tx1">
                  <a:lumMod val="75000"/>
                  <a:lumOff val="25000"/>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766"/>
              <a:endParaRPr lang="zh-CN" altLang="en-US" sz="1400">
                <a:solidFill>
                  <a:prstClr val="black"/>
                </a:solidFill>
              </a:endParaRPr>
            </a:p>
          </p:txBody>
        </p:sp>
        <p:sp>
          <p:nvSpPr>
            <p:cNvPr id="5" name="Oval 7">
              <a:extLst>
                <a:ext uri="{FF2B5EF4-FFF2-40B4-BE49-F238E27FC236}">
                  <a16:creationId xmlns:a16="http://schemas.microsoft.com/office/drawing/2014/main" id="{D890DEF2-8934-4000-BD2E-265DF867EE9F}"/>
                </a:ext>
              </a:extLst>
            </p:cNvPr>
            <p:cNvSpPr>
              <a:spLocks noChangeArrowheads="1"/>
            </p:cNvSpPr>
            <p:nvPr/>
          </p:nvSpPr>
          <p:spPr bwMode="auto">
            <a:xfrm>
              <a:off x="1643718" y="2032002"/>
              <a:ext cx="1831579" cy="1836957"/>
            </a:xfrm>
            <a:prstGeom prst="ellipse">
              <a:avLst/>
            </a:prstGeom>
            <a:solidFill>
              <a:srgbClr val="1C5483"/>
            </a:solidFill>
            <a:ln>
              <a:noFill/>
            </a:ln>
            <a:effectLst>
              <a:outerShdw blurRad="381000" dist="203200" dir="8100000" algn="tr" rotWithShape="0">
                <a:schemeClr val="tx1">
                  <a:lumMod val="75000"/>
                  <a:lumOff val="25000"/>
                  <a:alpha val="40000"/>
                </a:schemeClr>
              </a:outerShdw>
            </a:effectLst>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766"/>
              <a:endParaRPr lang="zh-CN" altLang="en-US" sz="1200">
                <a:solidFill>
                  <a:prstClr val="black"/>
                </a:solidFill>
              </a:endParaRPr>
            </a:p>
          </p:txBody>
        </p:sp>
        <p:sp>
          <p:nvSpPr>
            <p:cNvPr id="6" name="Freeform 8">
              <a:extLst>
                <a:ext uri="{FF2B5EF4-FFF2-40B4-BE49-F238E27FC236}">
                  <a16:creationId xmlns:a16="http://schemas.microsoft.com/office/drawing/2014/main" id="{8281C06C-6E36-4DFA-AFA3-3D1559E95B11}"/>
                </a:ext>
              </a:extLst>
            </p:cNvPr>
            <p:cNvSpPr>
              <a:spLocks/>
            </p:cNvSpPr>
            <p:nvPr/>
          </p:nvSpPr>
          <p:spPr bwMode="auto">
            <a:xfrm>
              <a:off x="5236982" y="1944188"/>
              <a:ext cx="4220517" cy="2014380"/>
            </a:xfrm>
            <a:custGeom>
              <a:avLst/>
              <a:gdLst>
                <a:gd name="T0" fmla="*/ 238 w 997"/>
                <a:gd name="T1" fmla="*/ 0 h 476"/>
                <a:gd name="T2" fmla="*/ 386 w 997"/>
                <a:gd name="T3" fmla="*/ 52 h 476"/>
                <a:gd name="T4" fmla="*/ 505 w 997"/>
                <a:gd name="T5" fmla="*/ 161 h 476"/>
                <a:gd name="T6" fmla="*/ 516 w 997"/>
                <a:gd name="T7" fmla="*/ 169 h 476"/>
                <a:gd name="T8" fmla="*/ 623 w 997"/>
                <a:gd name="T9" fmla="*/ 180 h 476"/>
                <a:gd name="T10" fmla="*/ 741 w 997"/>
                <a:gd name="T11" fmla="*/ 106 h 476"/>
                <a:gd name="T12" fmla="*/ 835 w 997"/>
                <a:gd name="T13" fmla="*/ 76 h 476"/>
                <a:gd name="T14" fmla="*/ 997 w 997"/>
                <a:gd name="T15" fmla="*/ 238 h 476"/>
                <a:gd name="T16" fmla="*/ 835 w 997"/>
                <a:gd name="T17" fmla="*/ 400 h 476"/>
                <a:gd name="T18" fmla="*/ 741 w 997"/>
                <a:gd name="T19" fmla="*/ 370 h 476"/>
                <a:gd name="T20" fmla="*/ 623 w 997"/>
                <a:gd name="T21" fmla="*/ 296 h 476"/>
                <a:gd name="T22" fmla="*/ 516 w 997"/>
                <a:gd name="T23" fmla="*/ 307 h 476"/>
                <a:gd name="T24" fmla="*/ 505 w 997"/>
                <a:gd name="T25" fmla="*/ 315 h 476"/>
                <a:gd name="T26" fmla="*/ 386 w 997"/>
                <a:gd name="T27" fmla="*/ 424 h 476"/>
                <a:gd name="T28" fmla="*/ 238 w 997"/>
                <a:gd name="T29" fmla="*/ 476 h 476"/>
                <a:gd name="T30" fmla="*/ 70 w 997"/>
                <a:gd name="T31" fmla="*/ 406 h 476"/>
                <a:gd name="T32" fmla="*/ 0 w 997"/>
                <a:gd name="T33" fmla="*/ 238 h 476"/>
                <a:gd name="T34" fmla="*/ 70 w 997"/>
                <a:gd name="T35" fmla="*/ 70 h 476"/>
                <a:gd name="T36" fmla="*/ 238 w 997"/>
                <a:gd name="T37"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7" h="476">
                  <a:moveTo>
                    <a:pt x="238" y="0"/>
                  </a:moveTo>
                  <a:cubicBezTo>
                    <a:pt x="294" y="0"/>
                    <a:pt x="345" y="20"/>
                    <a:pt x="386" y="52"/>
                  </a:cubicBezTo>
                  <a:cubicBezTo>
                    <a:pt x="442" y="97"/>
                    <a:pt x="476" y="136"/>
                    <a:pt x="505" y="161"/>
                  </a:cubicBezTo>
                  <a:cubicBezTo>
                    <a:pt x="509" y="164"/>
                    <a:pt x="513" y="167"/>
                    <a:pt x="516" y="169"/>
                  </a:cubicBezTo>
                  <a:cubicBezTo>
                    <a:pt x="545" y="188"/>
                    <a:pt x="579" y="198"/>
                    <a:pt x="623" y="180"/>
                  </a:cubicBezTo>
                  <a:cubicBezTo>
                    <a:pt x="653" y="166"/>
                    <a:pt x="690" y="142"/>
                    <a:pt x="741" y="106"/>
                  </a:cubicBezTo>
                  <a:cubicBezTo>
                    <a:pt x="768" y="87"/>
                    <a:pt x="800" y="76"/>
                    <a:pt x="835" y="76"/>
                  </a:cubicBezTo>
                  <a:cubicBezTo>
                    <a:pt x="924" y="76"/>
                    <a:pt x="997" y="149"/>
                    <a:pt x="997" y="238"/>
                  </a:cubicBezTo>
                  <a:cubicBezTo>
                    <a:pt x="997" y="327"/>
                    <a:pt x="924" y="400"/>
                    <a:pt x="835" y="400"/>
                  </a:cubicBezTo>
                  <a:cubicBezTo>
                    <a:pt x="800" y="400"/>
                    <a:pt x="768" y="389"/>
                    <a:pt x="741" y="370"/>
                  </a:cubicBezTo>
                  <a:cubicBezTo>
                    <a:pt x="690" y="333"/>
                    <a:pt x="653" y="310"/>
                    <a:pt x="623" y="296"/>
                  </a:cubicBezTo>
                  <a:cubicBezTo>
                    <a:pt x="579" y="278"/>
                    <a:pt x="545" y="288"/>
                    <a:pt x="516" y="307"/>
                  </a:cubicBezTo>
                  <a:cubicBezTo>
                    <a:pt x="513" y="309"/>
                    <a:pt x="509" y="312"/>
                    <a:pt x="505" y="315"/>
                  </a:cubicBezTo>
                  <a:cubicBezTo>
                    <a:pt x="476" y="340"/>
                    <a:pt x="442" y="379"/>
                    <a:pt x="386" y="424"/>
                  </a:cubicBezTo>
                  <a:cubicBezTo>
                    <a:pt x="345" y="456"/>
                    <a:pt x="294" y="476"/>
                    <a:pt x="238" y="476"/>
                  </a:cubicBezTo>
                  <a:cubicBezTo>
                    <a:pt x="172" y="476"/>
                    <a:pt x="113" y="449"/>
                    <a:pt x="70" y="406"/>
                  </a:cubicBezTo>
                  <a:cubicBezTo>
                    <a:pt x="27" y="363"/>
                    <a:pt x="0" y="303"/>
                    <a:pt x="0" y="238"/>
                  </a:cubicBezTo>
                  <a:cubicBezTo>
                    <a:pt x="0" y="172"/>
                    <a:pt x="27" y="113"/>
                    <a:pt x="70" y="70"/>
                  </a:cubicBezTo>
                  <a:cubicBezTo>
                    <a:pt x="113" y="27"/>
                    <a:pt x="172" y="0"/>
                    <a:pt x="238" y="0"/>
                  </a:cubicBezTo>
                  <a:close/>
                </a:path>
              </a:pathLst>
            </a:custGeom>
            <a:solidFill>
              <a:srgbClr val="CCCCCC"/>
            </a:solidFill>
            <a:ln>
              <a:noFill/>
            </a:ln>
            <a:effectLst>
              <a:outerShdw blurRad="381000" dist="292100" dir="8100000" algn="tr" rotWithShape="0">
                <a:schemeClr val="tx1">
                  <a:lumMod val="65000"/>
                  <a:lumOff val="35000"/>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766"/>
              <a:endParaRPr lang="zh-CN" altLang="en-US" sz="1400">
                <a:solidFill>
                  <a:prstClr val="black"/>
                </a:solidFill>
              </a:endParaRPr>
            </a:p>
          </p:txBody>
        </p:sp>
        <p:sp>
          <p:nvSpPr>
            <p:cNvPr id="7" name="Oval 9">
              <a:extLst>
                <a:ext uri="{FF2B5EF4-FFF2-40B4-BE49-F238E27FC236}">
                  <a16:creationId xmlns:a16="http://schemas.microsoft.com/office/drawing/2014/main" id="{70D2F8AE-1436-4380-AC72-4A86E7F6352B}"/>
                </a:ext>
              </a:extLst>
            </p:cNvPr>
            <p:cNvSpPr>
              <a:spLocks noChangeArrowheads="1"/>
            </p:cNvSpPr>
            <p:nvPr/>
          </p:nvSpPr>
          <p:spPr bwMode="auto">
            <a:xfrm>
              <a:off x="5504013" y="2189710"/>
              <a:ext cx="1519746" cy="1523331"/>
            </a:xfrm>
            <a:prstGeom prst="ellipse">
              <a:avLst/>
            </a:prstGeom>
            <a:solidFill>
              <a:srgbClr val="1C5483"/>
            </a:solidFill>
            <a:ln>
              <a:noFill/>
            </a:ln>
            <a:effectLst>
              <a:outerShdw blurRad="381000" dist="292100" dir="8100000" algn="tr" rotWithShape="0">
                <a:schemeClr val="tx1">
                  <a:lumMod val="65000"/>
                  <a:lumOff val="35000"/>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766"/>
              <a:endParaRPr lang="zh-CN" altLang="en-US" sz="1400">
                <a:solidFill>
                  <a:prstClr val="black"/>
                </a:solidFill>
              </a:endParaRPr>
            </a:p>
          </p:txBody>
        </p:sp>
        <p:sp>
          <p:nvSpPr>
            <p:cNvPr id="8" name="Oval 10">
              <a:extLst>
                <a:ext uri="{FF2B5EF4-FFF2-40B4-BE49-F238E27FC236}">
                  <a16:creationId xmlns:a16="http://schemas.microsoft.com/office/drawing/2014/main" id="{B22A7E8C-C5AB-4999-81FB-2B4F3639DA7F}"/>
                </a:ext>
              </a:extLst>
            </p:cNvPr>
            <p:cNvSpPr>
              <a:spLocks noChangeArrowheads="1"/>
            </p:cNvSpPr>
            <p:nvPr/>
          </p:nvSpPr>
          <p:spPr bwMode="auto">
            <a:xfrm>
              <a:off x="5702941" y="2388642"/>
              <a:ext cx="1121887" cy="1120097"/>
            </a:xfrm>
            <a:prstGeom prst="ellipse">
              <a:avLst/>
            </a:prstGeom>
            <a:solidFill>
              <a:schemeClr val="bg1"/>
            </a:solidFill>
            <a:ln>
              <a:noFill/>
            </a:ln>
            <a:effectLst>
              <a:outerShdw blurRad="381000" dist="203200" dir="8100000" algn="tr" rotWithShape="0">
                <a:schemeClr val="tx1">
                  <a:lumMod val="75000"/>
                  <a:lumOff val="25000"/>
                  <a:alpha val="40000"/>
                </a:schemeClr>
              </a:outerShdw>
            </a:effectLst>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766"/>
              <a:endParaRPr lang="zh-CN" altLang="en-US" sz="1200">
                <a:solidFill>
                  <a:prstClr val="black"/>
                </a:solidFill>
              </a:endParaRPr>
            </a:p>
          </p:txBody>
        </p:sp>
        <p:sp>
          <p:nvSpPr>
            <p:cNvPr id="9" name="Oval 11">
              <a:extLst>
                <a:ext uri="{FF2B5EF4-FFF2-40B4-BE49-F238E27FC236}">
                  <a16:creationId xmlns:a16="http://schemas.microsoft.com/office/drawing/2014/main" id="{BAFAD397-C290-4573-A73F-8BFD4ED1B1A6}"/>
                </a:ext>
              </a:extLst>
            </p:cNvPr>
            <p:cNvSpPr>
              <a:spLocks noChangeArrowheads="1"/>
            </p:cNvSpPr>
            <p:nvPr/>
          </p:nvSpPr>
          <p:spPr bwMode="auto">
            <a:xfrm>
              <a:off x="8272886" y="2435238"/>
              <a:ext cx="1037657" cy="1032280"/>
            </a:xfrm>
            <a:prstGeom prst="ellipse">
              <a:avLst/>
            </a:prstGeom>
            <a:solidFill>
              <a:srgbClr val="FFFFFF"/>
            </a:solidFill>
            <a:ln>
              <a:noFill/>
            </a:ln>
            <a:effectLst>
              <a:outerShdw blurRad="381000" dist="292100" dir="8100000" algn="tr" rotWithShape="0">
                <a:schemeClr val="tx1">
                  <a:lumMod val="65000"/>
                  <a:lumOff val="35000"/>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766"/>
              <a:endParaRPr lang="zh-CN" altLang="en-US" sz="1400">
                <a:solidFill>
                  <a:prstClr val="black"/>
                </a:solidFill>
              </a:endParaRPr>
            </a:p>
          </p:txBody>
        </p:sp>
        <p:sp>
          <p:nvSpPr>
            <p:cNvPr id="10" name="Oval 12">
              <a:extLst>
                <a:ext uri="{FF2B5EF4-FFF2-40B4-BE49-F238E27FC236}">
                  <a16:creationId xmlns:a16="http://schemas.microsoft.com/office/drawing/2014/main" id="{6E8AD031-6C4C-43E4-BE61-14BF6BF5EF68}"/>
                </a:ext>
              </a:extLst>
            </p:cNvPr>
            <p:cNvSpPr>
              <a:spLocks noChangeArrowheads="1"/>
            </p:cNvSpPr>
            <p:nvPr/>
          </p:nvSpPr>
          <p:spPr bwMode="auto">
            <a:xfrm>
              <a:off x="8471814" y="2634167"/>
              <a:ext cx="639799" cy="634424"/>
            </a:xfrm>
            <a:prstGeom prst="ellipse">
              <a:avLst/>
            </a:prstGeom>
            <a:solidFill>
              <a:srgbClr val="1C5483"/>
            </a:solidFill>
            <a:ln>
              <a:noFill/>
            </a:ln>
            <a:effectLst>
              <a:outerShdw blurRad="381000" dist="203200" dir="8100000" algn="tr" rotWithShape="0">
                <a:schemeClr val="tx1">
                  <a:lumMod val="75000"/>
                  <a:lumOff val="25000"/>
                  <a:alpha val="40000"/>
                </a:schemeClr>
              </a:outerShdw>
            </a:effectLst>
            <a:ex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766"/>
              <a:endParaRPr lang="zh-CN" altLang="en-US" sz="1200">
                <a:solidFill>
                  <a:prstClr val="black"/>
                </a:solidFill>
              </a:endParaRPr>
            </a:p>
          </p:txBody>
        </p:sp>
        <p:sp>
          <p:nvSpPr>
            <p:cNvPr id="11" name="Freeform 20">
              <a:extLst>
                <a:ext uri="{FF2B5EF4-FFF2-40B4-BE49-F238E27FC236}">
                  <a16:creationId xmlns:a16="http://schemas.microsoft.com/office/drawing/2014/main" id="{703C3771-607E-4706-8D20-37526622FCA1}"/>
                </a:ext>
              </a:extLst>
            </p:cNvPr>
            <p:cNvSpPr>
              <a:spLocks/>
            </p:cNvSpPr>
            <p:nvPr/>
          </p:nvSpPr>
          <p:spPr bwMode="auto">
            <a:xfrm>
              <a:off x="4012943" y="2721982"/>
              <a:ext cx="381729" cy="457000"/>
            </a:xfrm>
            <a:custGeom>
              <a:avLst/>
              <a:gdLst>
                <a:gd name="T0" fmla="*/ 0 w 213"/>
                <a:gd name="T1" fmla="*/ 0 h 255"/>
                <a:gd name="T2" fmla="*/ 213 w 213"/>
                <a:gd name="T3" fmla="*/ 128 h 255"/>
                <a:gd name="T4" fmla="*/ 0 w 213"/>
                <a:gd name="T5" fmla="*/ 255 h 255"/>
                <a:gd name="T6" fmla="*/ 0 w 213"/>
                <a:gd name="T7" fmla="*/ 0 h 255"/>
                <a:gd name="T8" fmla="*/ 0 w 213"/>
                <a:gd name="T9" fmla="*/ 0 h 255"/>
              </a:gdLst>
              <a:ahLst/>
              <a:cxnLst>
                <a:cxn ang="0">
                  <a:pos x="T0" y="T1"/>
                </a:cxn>
                <a:cxn ang="0">
                  <a:pos x="T2" y="T3"/>
                </a:cxn>
                <a:cxn ang="0">
                  <a:pos x="T4" y="T5"/>
                </a:cxn>
                <a:cxn ang="0">
                  <a:pos x="T6" y="T7"/>
                </a:cxn>
                <a:cxn ang="0">
                  <a:pos x="T8" y="T9"/>
                </a:cxn>
              </a:cxnLst>
              <a:rect l="0" t="0" r="r" b="b"/>
              <a:pathLst>
                <a:path w="213" h="255">
                  <a:moveTo>
                    <a:pt x="0" y="0"/>
                  </a:moveTo>
                  <a:lnTo>
                    <a:pt x="213" y="128"/>
                  </a:lnTo>
                  <a:lnTo>
                    <a:pt x="0" y="255"/>
                  </a:lnTo>
                  <a:lnTo>
                    <a:pt x="0" y="0"/>
                  </a:lnTo>
                  <a:lnTo>
                    <a:pt x="0" y="0"/>
                  </a:lnTo>
                  <a:close/>
                </a:path>
              </a:pathLst>
            </a:custGeom>
            <a:solidFill>
              <a:srgbClr val="999999"/>
            </a:solidFill>
            <a:ln>
              <a:noFill/>
            </a:ln>
            <a:effectLst>
              <a:outerShdw blurRad="381000" dist="292100" dir="8100000" algn="tr" rotWithShape="0">
                <a:schemeClr val="tx1">
                  <a:lumMod val="65000"/>
                  <a:lumOff val="35000"/>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766"/>
              <a:endParaRPr lang="zh-CN" altLang="en-US" sz="1400">
                <a:solidFill>
                  <a:prstClr val="black"/>
                </a:solidFill>
              </a:endParaRPr>
            </a:p>
          </p:txBody>
        </p:sp>
        <p:sp>
          <p:nvSpPr>
            <p:cNvPr id="12" name="Freeform 21">
              <a:extLst>
                <a:ext uri="{FF2B5EF4-FFF2-40B4-BE49-F238E27FC236}">
                  <a16:creationId xmlns:a16="http://schemas.microsoft.com/office/drawing/2014/main" id="{FBAC2436-200F-451E-9F45-7CAFCCA60270}"/>
                </a:ext>
              </a:extLst>
            </p:cNvPr>
            <p:cNvSpPr>
              <a:spLocks/>
            </p:cNvSpPr>
            <p:nvPr/>
          </p:nvSpPr>
          <p:spPr bwMode="auto">
            <a:xfrm>
              <a:off x="7247775" y="2793668"/>
              <a:ext cx="267031" cy="313628"/>
            </a:xfrm>
            <a:custGeom>
              <a:avLst/>
              <a:gdLst>
                <a:gd name="T0" fmla="*/ 0 w 149"/>
                <a:gd name="T1" fmla="*/ 0 h 175"/>
                <a:gd name="T2" fmla="*/ 149 w 149"/>
                <a:gd name="T3" fmla="*/ 88 h 175"/>
                <a:gd name="T4" fmla="*/ 0 w 149"/>
                <a:gd name="T5" fmla="*/ 175 h 175"/>
                <a:gd name="T6" fmla="*/ 0 w 149"/>
                <a:gd name="T7" fmla="*/ 0 h 175"/>
                <a:gd name="T8" fmla="*/ 0 w 149"/>
                <a:gd name="T9" fmla="*/ 0 h 175"/>
              </a:gdLst>
              <a:ahLst/>
              <a:cxnLst>
                <a:cxn ang="0">
                  <a:pos x="T0" y="T1"/>
                </a:cxn>
                <a:cxn ang="0">
                  <a:pos x="T2" y="T3"/>
                </a:cxn>
                <a:cxn ang="0">
                  <a:pos x="T4" y="T5"/>
                </a:cxn>
                <a:cxn ang="0">
                  <a:pos x="T6" y="T7"/>
                </a:cxn>
                <a:cxn ang="0">
                  <a:pos x="T8" y="T9"/>
                </a:cxn>
              </a:cxnLst>
              <a:rect l="0" t="0" r="r" b="b"/>
              <a:pathLst>
                <a:path w="149" h="175">
                  <a:moveTo>
                    <a:pt x="0" y="0"/>
                  </a:moveTo>
                  <a:lnTo>
                    <a:pt x="149" y="88"/>
                  </a:lnTo>
                  <a:lnTo>
                    <a:pt x="0" y="175"/>
                  </a:lnTo>
                  <a:lnTo>
                    <a:pt x="0" y="0"/>
                  </a:lnTo>
                  <a:lnTo>
                    <a:pt x="0" y="0"/>
                  </a:lnTo>
                  <a:close/>
                </a:path>
              </a:pathLst>
            </a:custGeom>
            <a:solidFill>
              <a:srgbClr val="999999"/>
            </a:solidFill>
            <a:ln>
              <a:noFill/>
            </a:ln>
            <a:effectLst>
              <a:outerShdw blurRad="381000" dist="292100" dir="8100000" algn="tr" rotWithShape="0">
                <a:schemeClr val="tx1">
                  <a:lumMod val="65000"/>
                  <a:lumOff val="35000"/>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766"/>
              <a:endParaRPr lang="zh-CN" altLang="en-US" sz="1400">
                <a:solidFill>
                  <a:prstClr val="black"/>
                </a:solidFill>
              </a:endParaRPr>
            </a:p>
          </p:txBody>
        </p:sp>
        <p:sp>
          <p:nvSpPr>
            <p:cNvPr id="13" name="Freeform 22">
              <a:extLst>
                <a:ext uri="{FF2B5EF4-FFF2-40B4-BE49-F238E27FC236}">
                  <a16:creationId xmlns:a16="http://schemas.microsoft.com/office/drawing/2014/main" id="{88302F03-FF49-4A58-9E89-C06E2EC88011}"/>
                </a:ext>
              </a:extLst>
            </p:cNvPr>
            <p:cNvSpPr>
              <a:spLocks/>
            </p:cNvSpPr>
            <p:nvPr/>
          </p:nvSpPr>
          <p:spPr bwMode="auto">
            <a:xfrm>
              <a:off x="9606248" y="2793668"/>
              <a:ext cx="261655" cy="313628"/>
            </a:xfrm>
            <a:custGeom>
              <a:avLst/>
              <a:gdLst>
                <a:gd name="T0" fmla="*/ 0 w 146"/>
                <a:gd name="T1" fmla="*/ 0 h 175"/>
                <a:gd name="T2" fmla="*/ 146 w 146"/>
                <a:gd name="T3" fmla="*/ 88 h 175"/>
                <a:gd name="T4" fmla="*/ 0 w 146"/>
                <a:gd name="T5" fmla="*/ 175 h 175"/>
                <a:gd name="T6" fmla="*/ 0 w 146"/>
                <a:gd name="T7" fmla="*/ 0 h 175"/>
                <a:gd name="T8" fmla="*/ 0 w 146"/>
                <a:gd name="T9" fmla="*/ 0 h 175"/>
              </a:gdLst>
              <a:ahLst/>
              <a:cxnLst>
                <a:cxn ang="0">
                  <a:pos x="T0" y="T1"/>
                </a:cxn>
                <a:cxn ang="0">
                  <a:pos x="T2" y="T3"/>
                </a:cxn>
                <a:cxn ang="0">
                  <a:pos x="T4" y="T5"/>
                </a:cxn>
                <a:cxn ang="0">
                  <a:pos x="T6" y="T7"/>
                </a:cxn>
                <a:cxn ang="0">
                  <a:pos x="T8" y="T9"/>
                </a:cxn>
              </a:cxnLst>
              <a:rect l="0" t="0" r="r" b="b"/>
              <a:pathLst>
                <a:path w="146" h="175">
                  <a:moveTo>
                    <a:pt x="0" y="0"/>
                  </a:moveTo>
                  <a:lnTo>
                    <a:pt x="146" y="88"/>
                  </a:lnTo>
                  <a:lnTo>
                    <a:pt x="0" y="175"/>
                  </a:lnTo>
                  <a:lnTo>
                    <a:pt x="0" y="0"/>
                  </a:lnTo>
                  <a:lnTo>
                    <a:pt x="0" y="0"/>
                  </a:lnTo>
                  <a:close/>
                </a:path>
              </a:pathLst>
            </a:custGeom>
            <a:solidFill>
              <a:srgbClr val="999999"/>
            </a:solidFill>
            <a:ln>
              <a:noFill/>
            </a:ln>
            <a:effectLst>
              <a:outerShdw blurRad="381000" dist="292100" dir="8100000" algn="tr" rotWithShape="0">
                <a:schemeClr val="tx1">
                  <a:lumMod val="65000"/>
                  <a:lumOff val="35000"/>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defTabSz="685766"/>
              <a:endParaRPr lang="zh-CN" altLang="en-US" sz="1400">
                <a:solidFill>
                  <a:prstClr val="black"/>
                </a:solidFill>
              </a:endParaRPr>
            </a:p>
          </p:txBody>
        </p:sp>
        <p:sp>
          <p:nvSpPr>
            <p:cNvPr id="14" name="TextBox 682">
              <a:extLst>
                <a:ext uri="{FF2B5EF4-FFF2-40B4-BE49-F238E27FC236}">
                  <a16:creationId xmlns:a16="http://schemas.microsoft.com/office/drawing/2014/main" id="{F3B12BDA-1818-463F-B400-E244EE779567}"/>
                </a:ext>
              </a:extLst>
            </p:cNvPr>
            <p:cNvSpPr txBox="1"/>
            <p:nvPr/>
          </p:nvSpPr>
          <p:spPr>
            <a:xfrm>
              <a:off x="1991830" y="2594746"/>
              <a:ext cx="1135355" cy="738665"/>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685766"/>
              <a:r>
                <a:rPr lang="en-US" altLang="zh-CN" sz="3000" dirty="0">
                  <a:solidFill>
                    <a:prstClr val="white"/>
                  </a:solidFill>
                </a:rPr>
                <a:t>96%</a:t>
              </a:r>
              <a:endParaRPr lang="zh-CN" altLang="en-US" sz="3000" dirty="0">
                <a:solidFill>
                  <a:prstClr val="white"/>
                </a:solidFill>
              </a:endParaRPr>
            </a:p>
          </p:txBody>
        </p:sp>
        <p:sp>
          <p:nvSpPr>
            <p:cNvPr id="15" name="TextBox 682">
              <a:extLst>
                <a:ext uri="{FF2B5EF4-FFF2-40B4-BE49-F238E27FC236}">
                  <a16:creationId xmlns:a16="http://schemas.microsoft.com/office/drawing/2014/main" id="{92A579CC-0E1C-4456-B52E-B02D25CA45AD}"/>
                </a:ext>
              </a:extLst>
            </p:cNvPr>
            <p:cNvSpPr txBox="1"/>
            <p:nvPr/>
          </p:nvSpPr>
          <p:spPr>
            <a:xfrm>
              <a:off x="5783178" y="2661427"/>
              <a:ext cx="953680" cy="615554"/>
            </a:xfrm>
            <a:prstGeom prst="rect">
              <a:avLst/>
            </a:prstGeom>
            <a:noFill/>
          </p:spPr>
          <p:txBody>
            <a:bodyPr wrap="non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685766"/>
              <a:r>
                <a:rPr lang="en-US" altLang="zh-CN" sz="2400" dirty="0">
                  <a:solidFill>
                    <a:prstClr val="black"/>
                  </a:solidFill>
                </a:rPr>
                <a:t>56%</a:t>
              </a:r>
              <a:endParaRPr lang="zh-CN" altLang="en-US" sz="2400" dirty="0">
                <a:solidFill>
                  <a:prstClr val="black"/>
                </a:solidFill>
              </a:endParaRPr>
            </a:p>
          </p:txBody>
        </p:sp>
        <p:sp>
          <p:nvSpPr>
            <p:cNvPr id="16" name="TextBox 682">
              <a:extLst>
                <a:ext uri="{FF2B5EF4-FFF2-40B4-BE49-F238E27FC236}">
                  <a16:creationId xmlns:a16="http://schemas.microsoft.com/office/drawing/2014/main" id="{E3C0D981-0432-46B4-92EC-E72816A4AFDE}"/>
                </a:ext>
              </a:extLst>
            </p:cNvPr>
            <p:cNvSpPr txBox="1"/>
            <p:nvPr/>
          </p:nvSpPr>
          <p:spPr>
            <a:xfrm>
              <a:off x="8445826" y="2764020"/>
              <a:ext cx="749120" cy="410369"/>
            </a:xfrm>
            <a:prstGeom prst="rect">
              <a:avLst/>
            </a:prstGeom>
            <a:noFill/>
          </p:spPr>
          <p:txBody>
            <a:bodyPr wrap="square">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defTabSz="685766"/>
              <a:r>
                <a:rPr lang="en-US" altLang="zh-CN" sz="1400" dirty="0">
                  <a:solidFill>
                    <a:prstClr val="white"/>
                  </a:solidFill>
                </a:rPr>
                <a:t>26%</a:t>
              </a:r>
              <a:endParaRPr lang="zh-CN" altLang="en-US" sz="1400" dirty="0">
                <a:solidFill>
                  <a:prstClr val="white"/>
                </a:solidFill>
              </a:endParaRPr>
            </a:p>
          </p:txBody>
        </p:sp>
      </p:grpSp>
      <p:sp>
        <p:nvSpPr>
          <p:cNvPr id="40" name="矩形 39">
            <a:extLst>
              <a:ext uri="{FF2B5EF4-FFF2-40B4-BE49-F238E27FC236}">
                <a16:creationId xmlns:a16="http://schemas.microsoft.com/office/drawing/2014/main" id="{91EE0DCA-0CA0-40C2-8A43-B91EEABF668D}"/>
              </a:ext>
            </a:extLst>
          </p:cNvPr>
          <p:cNvSpPr/>
          <p:nvPr/>
        </p:nvSpPr>
        <p:spPr>
          <a:xfrm>
            <a:off x="1278024" y="4075896"/>
            <a:ext cx="1738750" cy="513987"/>
          </a:xfrm>
          <a:prstGeom prst="rect">
            <a:avLst/>
          </a:prstGeom>
        </p:spPr>
        <p:txBody>
          <a:bodyPr wrap="square" lIns="0" tIns="0" rIns="0" bIns="0">
            <a:spAutoFit/>
          </a:bodyPr>
          <a:lstStyle/>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41" name="矩形 4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358926" y="3651870"/>
            <a:ext cx="1576947" cy="276999"/>
          </a:xfrm>
          <a:prstGeom prst="rect">
            <a:avLst/>
          </a:prstGeom>
        </p:spPr>
        <p:txBody>
          <a:bodyPr wrap="square" lIns="0" tIns="0" rIns="0" bIns="0">
            <a:spAutoFit/>
          </a:bodyPr>
          <a:lstStyle/>
          <a:p>
            <a:pPr algn="ctr"/>
            <a:r>
              <a:rPr lang="zh-CN" altLang="en-US" dirty="0">
                <a:solidFill>
                  <a:schemeClr val="accent1"/>
                </a:solidFill>
                <a:latin typeface="+mn-ea"/>
              </a:rPr>
              <a:t>点击输入标题</a:t>
            </a:r>
          </a:p>
        </p:txBody>
      </p:sp>
      <p:sp>
        <p:nvSpPr>
          <p:cNvPr id="43" name="矩形 42">
            <a:extLst>
              <a:ext uri="{FF2B5EF4-FFF2-40B4-BE49-F238E27FC236}">
                <a16:creationId xmlns:a16="http://schemas.microsoft.com/office/drawing/2014/main" id="{91EE0DCA-0CA0-40C2-8A43-B91EEABF668D}"/>
              </a:ext>
            </a:extLst>
          </p:cNvPr>
          <p:cNvSpPr/>
          <p:nvPr/>
        </p:nvSpPr>
        <p:spPr>
          <a:xfrm>
            <a:off x="3894426" y="4083918"/>
            <a:ext cx="1738750" cy="513987"/>
          </a:xfrm>
          <a:prstGeom prst="rect">
            <a:avLst/>
          </a:prstGeom>
        </p:spPr>
        <p:txBody>
          <a:bodyPr wrap="square" lIns="0" tIns="0" rIns="0" bIns="0">
            <a:spAutoFit/>
          </a:bodyPr>
          <a:lstStyle/>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44" name="矩形 4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975328" y="3651870"/>
            <a:ext cx="1576947" cy="276999"/>
          </a:xfrm>
          <a:prstGeom prst="rect">
            <a:avLst/>
          </a:prstGeom>
        </p:spPr>
        <p:txBody>
          <a:bodyPr wrap="square" lIns="0" tIns="0" rIns="0" bIns="0">
            <a:spAutoFit/>
          </a:bodyPr>
          <a:lstStyle/>
          <a:p>
            <a:pPr algn="ctr"/>
            <a:r>
              <a:rPr lang="zh-CN" altLang="en-US" dirty="0">
                <a:solidFill>
                  <a:schemeClr val="accent1"/>
                </a:solidFill>
                <a:latin typeface="+mn-ea"/>
              </a:rPr>
              <a:t>点击输入标题</a:t>
            </a:r>
          </a:p>
        </p:txBody>
      </p:sp>
      <p:sp>
        <p:nvSpPr>
          <p:cNvPr id="45" name="矩形 44">
            <a:extLst>
              <a:ext uri="{FF2B5EF4-FFF2-40B4-BE49-F238E27FC236}">
                <a16:creationId xmlns:a16="http://schemas.microsoft.com/office/drawing/2014/main" id="{91EE0DCA-0CA0-40C2-8A43-B91EEABF668D}"/>
              </a:ext>
            </a:extLst>
          </p:cNvPr>
          <p:cNvSpPr/>
          <p:nvPr/>
        </p:nvSpPr>
        <p:spPr>
          <a:xfrm>
            <a:off x="6510828" y="4083918"/>
            <a:ext cx="1738750" cy="513987"/>
          </a:xfrm>
          <a:prstGeom prst="rect">
            <a:avLst/>
          </a:prstGeom>
        </p:spPr>
        <p:txBody>
          <a:bodyPr wrap="square" lIns="0" tIns="0" rIns="0" bIns="0">
            <a:spAutoFit/>
          </a:bodyPr>
          <a:lstStyle/>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46" name="矩形 4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591730" y="3651870"/>
            <a:ext cx="1576947" cy="276999"/>
          </a:xfrm>
          <a:prstGeom prst="rect">
            <a:avLst/>
          </a:prstGeom>
        </p:spPr>
        <p:txBody>
          <a:bodyPr wrap="square" lIns="0" tIns="0" rIns="0" bIns="0">
            <a:spAutoFit/>
          </a:bodyPr>
          <a:lstStyle/>
          <a:p>
            <a:pPr algn="ctr"/>
            <a:r>
              <a:rPr lang="zh-CN" altLang="en-US" dirty="0">
                <a:solidFill>
                  <a:schemeClr val="accent1"/>
                </a:solidFill>
                <a:latin typeface="+mn-ea"/>
              </a:rPr>
              <a:t>点击输入标题</a:t>
            </a:r>
          </a:p>
        </p:txBody>
      </p:sp>
      <p:sp>
        <p:nvSpPr>
          <p:cNvPr id="47" name="椭圆 46"/>
          <p:cNvSpPr/>
          <p:nvPr/>
        </p:nvSpPr>
        <p:spPr>
          <a:xfrm rot="16200000">
            <a:off x="8525743" y="4443958"/>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sp>
        <p:nvSpPr>
          <p:cNvPr id="18" name="文本占位符 17"/>
          <p:cNvSpPr>
            <a:spLocks noGrp="1"/>
          </p:cNvSpPr>
          <p:nvPr>
            <p:ph type="body" sz="quarter" idx="13"/>
          </p:nvPr>
        </p:nvSpPr>
        <p:spPr/>
        <p:txBody>
          <a:bodyPr/>
          <a:lstStyle/>
          <a:p>
            <a:r>
              <a:rPr lang="zh-CN" altLang="en-US" dirty="0"/>
              <a:t>递进式</a:t>
            </a:r>
          </a:p>
        </p:txBody>
      </p:sp>
    </p:spTree>
    <p:extLst>
      <p:ext uri="{BB962C8B-B14F-4D97-AF65-F5344CB8AC3E}">
        <p14:creationId xmlns:p14="http://schemas.microsoft.com/office/powerpoint/2010/main" val="3553071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295846" y="893332"/>
            <a:ext cx="6616873" cy="2937267"/>
            <a:chOff x="1250692" y="1131590"/>
            <a:chExt cx="6725394" cy="2985440"/>
          </a:xfrm>
        </p:grpSpPr>
        <p:sp>
          <p:nvSpPr>
            <p:cNvPr id="2" name="MU_1"/>
            <p:cNvSpPr/>
            <p:nvPr>
              <p:custDataLst>
                <p:tags r:id="rId1"/>
              </p:custDataLst>
            </p:nvPr>
          </p:nvSpPr>
          <p:spPr>
            <a:xfrm rot="20660484">
              <a:off x="5200362" y="2905894"/>
              <a:ext cx="1678885" cy="454583"/>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gradFill flip="none" rotWithShape="1">
              <a:gsLst>
                <a:gs pos="100000">
                  <a:schemeClr val="accent6"/>
                </a:gs>
                <a:gs pos="24000">
                  <a:schemeClr val="bg2"/>
                </a:gs>
              </a:gsLst>
              <a:lin ang="0" scaled="1"/>
              <a:tileRect/>
            </a:gradFill>
            <a:ln w="25400" cap="flat" cmpd="sng" algn="ctr">
              <a:noFill/>
              <a:prstDash val="solid"/>
            </a:ln>
            <a:effectLst/>
          </p:spPr>
          <p:txBody>
            <a:bodyPr lIns="68580" tIns="34290" rIns="68580" bIns="34290" anchor="ctr"/>
            <a:lstStyle/>
            <a:p>
              <a:pPr algn="ctr"/>
              <a:endParaRPr lang="en-US" sz="1350" kern="0">
                <a:solidFill>
                  <a:sysClr val="window" lastClr="FFFFFF"/>
                </a:solidFill>
              </a:endParaRPr>
            </a:p>
          </p:txBody>
        </p:sp>
        <p:sp>
          <p:nvSpPr>
            <p:cNvPr id="3" name="MU_1"/>
            <p:cNvSpPr/>
            <p:nvPr>
              <p:custDataLst>
                <p:tags r:id="rId2"/>
              </p:custDataLst>
            </p:nvPr>
          </p:nvSpPr>
          <p:spPr>
            <a:xfrm>
              <a:off x="2414020" y="3307969"/>
              <a:ext cx="1696900" cy="385778"/>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gradFill flip="none" rotWithShape="1">
              <a:gsLst>
                <a:gs pos="100000">
                  <a:schemeClr val="accent6"/>
                </a:gs>
                <a:gs pos="24000">
                  <a:schemeClr val="bg2"/>
                </a:gs>
              </a:gsLst>
              <a:lin ang="0" scaled="1"/>
              <a:tileRect/>
            </a:gradFill>
            <a:ln w="25400" cap="flat" cmpd="sng" algn="ctr">
              <a:noFill/>
              <a:prstDash val="solid"/>
            </a:ln>
            <a:effectLst/>
          </p:spPr>
          <p:txBody>
            <a:bodyPr lIns="68580" tIns="34290" rIns="68580" bIns="34290" anchor="ctr"/>
            <a:lstStyle/>
            <a:p>
              <a:pPr algn="ctr"/>
              <a:endParaRPr lang="en-US" sz="1350" kern="0">
                <a:solidFill>
                  <a:sysClr val="window" lastClr="FFFFFF"/>
                </a:solidFill>
              </a:endParaRPr>
            </a:p>
          </p:txBody>
        </p:sp>
        <p:sp>
          <p:nvSpPr>
            <p:cNvPr id="4" name="MU_1"/>
            <p:cNvSpPr/>
            <p:nvPr>
              <p:custDataLst>
                <p:tags r:id="rId3"/>
              </p:custDataLst>
            </p:nvPr>
          </p:nvSpPr>
          <p:spPr>
            <a:xfrm rot="18236233">
              <a:off x="1946287" y="2350798"/>
              <a:ext cx="934025" cy="415989"/>
            </a:xfrm>
            <a:custGeom>
              <a:avLst/>
              <a:gdLst/>
              <a:ahLst/>
              <a:cxnLst/>
              <a:rect l="l" t="t" r="r" b="b"/>
              <a:pathLst>
                <a:path w="2404337" h="1013447">
                  <a:moveTo>
                    <a:pt x="2404337" y="0"/>
                  </a:moveTo>
                  <a:lnTo>
                    <a:pt x="2404337" y="1013447"/>
                  </a:lnTo>
                  <a:cubicBezTo>
                    <a:pt x="1580832" y="549916"/>
                    <a:pt x="647382" y="523488"/>
                    <a:pt x="0" y="944007"/>
                  </a:cubicBezTo>
                  <a:lnTo>
                    <a:pt x="0" y="0"/>
                  </a:lnTo>
                  <a:lnTo>
                    <a:pt x="61272" y="0"/>
                  </a:lnTo>
                  <a:cubicBezTo>
                    <a:pt x="395627" y="149555"/>
                    <a:pt x="785812" y="234382"/>
                    <a:pt x="1202168" y="234382"/>
                  </a:cubicBezTo>
                  <a:cubicBezTo>
                    <a:pt x="1618527" y="234382"/>
                    <a:pt x="2008712" y="149555"/>
                    <a:pt x="2343067" y="0"/>
                  </a:cubicBezTo>
                  <a:close/>
                </a:path>
              </a:pathLst>
            </a:custGeom>
            <a:gradFill flip="none" rotWithShape="1">
              <a:gsLst>
                <a:gs pos="100000">
                  <a:schemeClr val="accent6"/>
                </a:gs>
                <a:gs pos="24000">
                  <a:schemeClr val="bg2"/>
                </a:gs>
              </a:gsLst>
              <a:lin ang="0" scaled="1"/>
              <a:tileRect/>
            </a:gradFill>
            <a:ln w="25400" cap="flat" cmpd="sng" algn="ctr">
              <a:noFill/>
              <a:prstDash val="solid"/>
            </a:ln>
            <a:effectLst/>
          </p:spPr>
          <p:txBody>
            <a:bodyPr lIns="68580" tIns="34290" rIns="68580" bIns="34290" anchor="ctr"/>
            <a:lstStyle/>
            <a:p>
              <a:pPr algn="ctr">
                <a:defRPr/>
              </a:pPr>
              <a:endParaRPr lang="en-US" sz="1350" kern="0">
                <a:solidFill>
                  <a:sysClr val="window" lastClr="FFFFFF"/>
                </a:solidFill>
              </a:endParaRPr>
            </a:p>
          </p:txBody>
        </p:sp>
        <p:sp>
          <p:nvSpPr>
            <p:cNvPr id="6" name="椭圆 5"/>
            <p:cNvSpPr/>
            <p:nvPr/>
          </p:nvSpPr>
          <p:spPr>
            <a:xfrm>
              <a:off x="2414020" y="1131590"/>
              <a:ext cx="1189340" cy="118934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7" name="椭圆 6"/>
            <p:cNvSpPr/>
            <p:nvPr/>
          </p:nvSpPr>
          <p:spPr>
            <a:xfrm>
              <a:off x="2522538" y="1240108"/>
              <a:ext cx="972304" cy="972304"/>
            </a:xfrm>
            <a:prstGeom prst="ellipse">
              <a:avLst/>
            </a:prstGeom>
            <a:gradFill flip="none" rotWithShape="1">
              <a:gsLst>
                <a:gs pos="15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2000" dirty="0">
                  <a:solidFill>
                    <a:schemeClr val="bg1"/>
                  </a:solidFill>
                  <a:latin typeface="Impact" panose="020B0806030902050204" pitchFamily="34" charset="0"/>
                </a:rPr>
                <a:t>TEXT</a:t>
              </a:r>
            </a:p>
            <a:p>
              <a:pPr algn="ctr"/>
              <a:r>
                <a:rPr lang="en-US" altLang="zh-CN" sz="2000" dirty="0">
                  <a:solidFill>
                    <a:schemeClr val="bg1"/>
                  </a:solidFill>
                  <a:latin typeface="Impact" panose="020B0806030902050204" pitchFamily="34" charset="0"/>
                </a:rPr>
                <a:t>01</a:t>
              </a:r>
              <a:endParaRPr lang="zh-CN" altLang="en-US" sz="2000" dirty="0">
                <a:solidFill>
                  <a:schemeClr val="bg1"/>
                </a:solidFill>
                <a:latin typeface="Impact" panose="020B0806030902050204" pitchFamily="34" charset="0"/>
              </a:endParaRPr>
            </a:p>
          </p:txBody>
        </p:sp>
        <p:sp>
          <p:nvSpPr>
            <p:cNvPr id="9" name="椭圆 8"/>
            <p:cNvSpPr/>
            <p:nvPr/>
          </p:nvSpPr>
          <p:spPr>
            <a:xfrm>
              <a:off x="1250692" y="2830129"/>
              <a:ext cx="1189340" cy="118934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10" name="椭圆 9"/>
            <p:cNvSpPr/>
            <p:nvPr/>
          </p:nvSpPr>
          <p:spPr>
            <a:xfrm>
              <a:off x="1359210" y="2938647"/>
              <a:ext cx="972304" cy="972304"/>
            </a:xfrm>
            <a:prstGeom prst="ellipse">
              <a:avLst/>
            </a:prstGeom>
            <a:gradFill flip="none" rotWithShape="1">
              <a:gsLst>
                <a:gs pos="15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2000" dirty="0">
                  <a:solidFill>
                    <a:schemeClr val="bg1"/>
                  </a:solidFill>
                  <a:latin typeface="Impact" panose="020B0806030902050204" pitchFamily="34" charset="0"/>
                </a:rPr>
                <a:t>TEXT 02</a:t>
              </a:r>
              <a:endParaRPr lang="zh-CN" altLang="en-US" sz="2000" dirty="0">
                <a:solidFill>
                  <a:schemeClr val="bg1"/>
                </a:solidFill>
                <a:latin typeface="Impact" panose="020B0806030902050204" pitchFamily="34" charset="0"/>
              </a:endParaRPr>
            </a:p>
          </p:txBody>
        </p:sp>
        <p:sp>
          <p:nvSpPr>
            <p:cNvPr id="12" name="椭圆 11"/>
            <p:cNvSpPr/>
            <p:nvPr/>
          </p:nvSpPr>
          <p:spPr>
            <a:xfrm>
              <a:off x="4110920" y="2927690"/>
              <a:ext cx="1189340" cy="118934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13" name="椭圆 12"/>
            <p:cNvSpPr/>
            <p:nvPr/>
          </p:nvSpPr>
          <p:spPr>
            <a:xfrm>
              <a:off x="4219438" y="3036208"/>
              <a:ext cx="972304" cy="972304"/>
            </a:xfrm>
            <a:prstGeom prst="ellipse">
              <a:avLst/>
            </a:prstGeom>
            <a:gradFill flip="none" rotWithShape="1">
              <a:gsLst>
                <a:gs pos="15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2000" dirty="0">
                  <a:solidFill>
                    <a:schemeClr val="bg1"/>
                  </a:solidFill>
                  <a:latin typeface="Impact" panose="020B0806030902050204" pitchFamily="34" charset="0"/>
                </a:rPr>
                <a:t>TEXT 03</a:t>
              </a:r>
              <a:endParaRPr lang="zh-CN" altLang="en-US" sz="2000" dirty="0">
                <a:solidFill>
                  <a:schemeClr val="bg1"/>
                </a:solidFill>
                <a:latin typeface="Impact" panose="020B0806030902050204" pitchFamily="34" charset="0"/>
              </a:endParaRPr>
            </a:p>
          </p:txBody>
        </p:sp>
        <p:sp>
          <p:nvSpPr>
            <p:cNvPr id="15" name="椭圆 14"/>
            <p:cNvSpPr/>
            <p:nvPr/>
          </p:nvSpPr>
          <p:spPr>
            <a:xfrm>
              <a:off x="6786746" y="2118629"/>
              <a:ext cx="1189340" cy="118934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16" name="椭圆 15"/>
            <p:cNvSpPr/>
            <p:nvPr/>
          </p:nvSpPr>
          <p:spPr>
            <a:xfrm>
              <a:off x="6895264" y="2227147"/>
              <a:ext cx="972304" cy="972304"/>
            </a:xfrm>
            <a:prstGeom prst="ellipse">
              <a:avLst/>
            </a:prstGeom>
            <a:gradFill flip="none" rotWithShape="1">
              <a:gsLst>
                <a:gs pos="15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zh-CN" sz="2000" dirty="0">
                  <a:solidFill>
                    <a:schemeClr val="bg1"/>
                  </a:solidFill>
                  <a:latin typeface="Impact" panose="020B0806030902050204" pitchFamily="34" charset="0"/>
                </a:rPr>
                <a:t>TEXT 04</a:t>
              </a:r>
              <a:endParaRPr lang="zh-CN" altLang="en-US" sz="2000" dirty="0">
                <a:solidFill>
                  <a:schemeClr val="bg1"/>
                </a:solidFill>
                <a:latin typeface="Impact" panose="020B0806030902050204" pitchFamily="34" charset="0"/>
              </a:endParaRPr>
            </a:p>
          </p:txBody>
        </p:sp>
      </p:grpSp>
      <p:grpSp>
        <p:nvGrpSpPr>
          <p:cNvPr id="18" name="组合 17"/>
          <p:cNvGrpSpPr/>
          <p:nvPr/>
        </p:nvGrpSpPr>
        <p:grpSpPr>
          <a:xfrm>
            <a:off x="3880275" y="1002880"/>
            <a:ext cx="1738750" cy="979383"/>
            <a:chOff x="1165507" y="1290421"/>
            <a:chExt cx="1738750" cy="979383"/>
          </a:xfrm>
        </p:grpSpPr>
        <p:sp>
          <p:nvSpPr>
            <p:cNvPr id="19" name="矩形 18">
              <a:extLst>
                <a:ext uri="{FF2B5EF4-FFF2-40B4-BE49-F238E27FC236}">
                  <a16:creationId xmlns:a16="http://schemas.microsoft.com/office/drawing/2014/main" id="{91EE0DCA-0CA0-40C2-8A43-B91EEABF668D}"/>
                </a:ext>
              </a:extLst>
            </p:cNvPr>
            <p:cNvSpPr/>
            <p:nvPr/>
          </p:nvSpPr>
          <p:spPr>
            <a:xfrm>
              <a:off x="1165507" y="1755817"/>
              <a:ext cx="1738750" cy="513987"/>
            </a:xfrm>
            <a:prstGeom prst="rect">
              <a:avLst/>
            </a:prstGeom>
          </p:spPr>
          <p:txBody>
            <a:bodyPr wrap="square" lIns="0" tIns="0" rIns="0" bIns="0">
              <a:spAutoFit/>
            </a:bodyPr>
            <a:lstStyle/>
            <a:p>
              <a:pP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20" name="矩形 1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165507" y="1290421"/>
              <a:ext cx="1576947" cy="276999"/>
            </a:xfrm>
            <a:prstGeom prst="rect">
              <a:avLst/>
            </a:prstGeom>
          </p:spPr>
          <p:txBody>
            <a:bodyPr wrap="square" lIns="0" tIns="0" rIns="0" bIns="0">
              <a:spAutoFit/>
            </a:bodyPr>
            <a:lstStyle/>
            <a:p>
              <a:r>
                <a:rPr lang="zh-CN" altLang="en-US" dirty="0">
                  <a:solidFill>
                    <a:schemeClr val="accent1"/>
                  </a:solidFill>
                  <a:latin typeface="+mn-ea"/>
                </a:rPr>
                <a:t>点击输入标题</a:t>
              </a:r>
            </a:p>
          </p:txBody>
        </p:sp>
        <p:cxnSp>
          <p:nvCxnSpPr>
            <p:cNvPr id="21" name="直接连接符 20"/>
            <p:cNvCxnSpPr/>
            <p:nvPr/>
          </p:nvCxnSpPr>
          <p:spPr>
            <a:xfrm>
              <a:off x="1165507" y="1656707"/>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3880275" y="3968716"/>
            <a:ext cx="1738750" cy="979383"/>
            <a:chOff x="1165507" y="1290421"/>
            <a:chExt cx="1738750" cy="979383"/>
          </a:xfrm>
        </p:grpSpPr>
        <p:sp>
          <p:nvSpPr>
            <p:cNvPr id="23" name="矩形 22">
              <a:extLst>
                <a:ext uri="{FF2B5EF4-FFF2-40B4-BE49-F238E27FC236}">
                  <a16:creationId xmlns:a16="http://schemas.microsoft.com/office/drawing/2014/main" id="{91EE0DCA-0CA0-40C2-8A43-B91EEABF668D}"/>
                </a:ext>
              </a:extLst>
            </p:cNvPr>
            <p:cNvSpPr/>
            <p:nvPr/>
          </p:nvSpPr>
          <p:spPr>
            <a:xfrm>
              <a:off x="1165507" y="1755817"/>
              <a:ext cx="1738750" cy="513987"/>
            </a:xfrm>
            <a:prstGeom prst="rect">
              <a:avLst/>
            </a:prstGeom>
          </p:spPr>
          <p:txBody>
            <a:bodyPr wrap="square" lIns="0" tIns="0" rIns="0" bIns="0">
              <a:spAutoFit/>
            </a:bodyPr>
            <a:lstStyle/>
            <a:p>
              <a:pP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24" name="矩形 2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165507" y="1290421"/>
              <a:ext cx="1576947" cy="276999"/>
            </a:xfrm>
            <a:prstGeom prst="rect">
              <a:avLst/>
            </a:prstGeom>
          </p:spPr>
          <p:txBody>
            <a:bodyPr wrap="square" lIns="0" tIns="0" rIns="0" bIns="0">
              <a:spAutoFit/>
            </a:bodyPr>
            <a:lstStyle/>
            <a:p>
              <a:r>
                <a:rPr lang="zh-CN" altLang="en-US" dirty="0">
                  <a:solidFill>
                    <a:schemeClr val="accent1"/>
                  </a:solidFill>
                  <a:latin typeface="+mn-ea"/>
                </a:rPr>
                <a:t>点击输入标题</a:t>
              </a:r>
            </a:p>
          </p:txBody>
        </p:sp>
        <p:cxnSp>
          <p:nvCxnSpPr>
            <p:cNvPr id="25" name="直接连接符 24"/>
            <p:cNvCxnSpPr/>
            <p:nvPr/>
          </p:nvCxnSpPr>
          <p:spPr>
            <a:xfrm>
              <a:off x="1165507" y="1656707"/>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936841" y="3968716"/>
            <a:ext cx="1738750" cy="979383"/>
            <a:chOff x="1165507" y="1290421"/>
            <a:chExt cx="1738750" cy="979383"/>
          </a:xfrm>
        </p:grpSpPr>
        <p:sp>
          <p:nvSpPr>
            <p:cNvPr id="27" name="矩形 26">
              <a:extLst>
                <a:ext uri="{FF2B5EF4-FFF2-40B4-BE49-F238E27FC236}">
                  <a16:creationId xmlns:a16="http://schemas.microsoft.com/office/drawing/2014/main" id="{91EE0DCA-0CA0-40C2-8A43-B91EEABF668D}"/>
                </a:ext>
              </a:extLst>
            </p:cNvPr>
            <p:cNvSpPr/>
            <p:nvPr/>
          </p:nvSpPr>
          <p:spPr>
            <a:xfrm>
              <a:off x="1165507" y="1755817"/>
              <a:ext cx="1738750" cy="513987"/>
            </a:xfrm>
            <a:prstGeom prst="rect">
              <a:avLst/>
            </a:prstGeom>
          </p:spPr>
          <p:txBody>
            <a:bodyPr wrap="square" lIns="0" tIns="0" rIns="0" bIns="0">
              <a:spAutoFit/>
            </a:bodyPr>
            <a:lstStyle/>
            <a:p>
              <a:pP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28" name="矩形 2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165507" y="1290421"/>
              <a:ext cx="1576947" cy="276999"/>
            </a:xfrm>
            <a:prstGeom prst="rect">
              <a:avLst/>
            </a:prstGeom>
          </p:spPr>
          <p:txBody>
            <a:bodyPr wrap="square" lIns="0" tIns="0" rIns="0" bIns="0">
              <a:spAutoFit/>
            </a:bodyPr>
            <a:lstStyle/>
            <a:p>
              <a:r>
                <a:rPr lang="zh-CN" altLang="en-US" dirty="0">
                  <a:solidFill>
                    <a:schemeClr val="accent1"/>
                  </a:solidFill>
                  <a:latin typeface="+mn-ea"/>
                </a:rPr>
                <a:t>点击输入标题</a:t>
              </a:r>
            </a:p>
          </p:txBody>
        </p:sp>
        <p:cxnSp>
          <p:nvCxnSpPr>
            <p:cNvPr id="29" name="直接连接符 28"/>
            <p:cNvCxnSpPr/>
            <p:nvPr/>
          </p:nvCxnSpPr>
          <p:spPr>
            <a:xfrm>
              <a:off x="1165507" y="1656707"/>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6936577" y="3266332"/>
            <a:ext cx="1738750" cy="979383"/>
            <a:chOff x="1165507" y="1290421"/>
            <a:chExt cx="1738750" cy="979383"/>
          </a:xfrm>
        </p:grpSpPr>
        <p:sp>
          <p:nvSpPr>
            <p:cNvPr id="31" name="矩形 30">
              <a:extLst>
                <a:ext uri="{FF2B5EF4-FFF2-40B4-BE49-F238E27FC236}">
                  <a16:creationId xmlns:a16="http://schemas.microsoft.com/office/drawing/2014/main" id="{91EE0DCA-0CA0-40C2-8A43-B91EEABF668D}"/>
                </a:ext>
              </a:extLst>
            </p:cNvPr>
            <p:cNvSpPr/>
            <p:nvPr/>
          </p:nvSpPr>
          <p:spPr>
            <a:xfrm>
              <a:off x="1165507" y="1755817"/>
              <a:ext cx="1738750" cy="513987"/>
            </a:xfrm>
            <a:prstGeom prst="rect">
              <a:avLst/>
            </a:prstGeom>
          </p:spPr>
          <p:txBody>
            <a:bodyPr wrap="square" lIns="0" tIns="0" rIns="0" bIns="0">
              <a:spAutoFit/>
            </a:bodyPr>
            <a:lstStyle/>
            <a:p>
              <a:pP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32" name="矩形 3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165507" y="1290421"/>
              <a:ext cx="1576947" cy="276999"/>
            </a:xfrm>
            <a:prstGeom prst="rect">
              <a:avLst/>
            </a:prstGeom>
          </p:spPr>
          <p:txBody>
            <a:bodyPr wrap="square" lIns="0" tIns="0" rIns="0" bIns="0">
              <a:spAutoFit/>
            </a:bodyPr>
            <a:lstStyle/>
            <a:p>
              <a:r>
                <a:rPr lang="zh-CN" altLang="en-US" dirty="0">
                  <a:solidFill>
                    <a:schemeClr val="accent1"/>
                  </a:solidFill>
                  <a:latin typeface="+mn-ea"/>
                </a:rPr>
                <a:t>点击输入标题</a:t>
              </a:r>
            </a:p>
          </p:txBody>
        </p:sp>
        <p:cxnSp>
          <p:nvCxnSpPr>
            <p:cNvPr id="33" name="直接连接符 32"/>
            <p:cNvCxnSpPr/>
            <p:nvPr/>
          </p:nvCxnSpPr>
          <p:spPr>
            <a:xfrm>
              <a:off x="1165507" y="1656707"/>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4" name="椭圆 33"/>
          <p:cNvSpPr/>
          <p:nvPr/>
        </p:nvSpPr>
        <p:spPr>
          <a:xfrm rot="16200000">
            <a:off x="8525743" y="4443958"/>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sp>
        <p:nvSpPr>
          <p:cNvPr id="11" name="文本占位符 10"/>
          <p:cNvSpPr>
            <a:spLocks noGrp="1"/>
          </p:cNvSpPr>
          <p:nvPr>
            <p:ph type="body" sz="quarter" idx="13"/>
          </p:nvPr>
        </p:nvSpPr>
        <p:spPr/>
        <p:txBody>
          <a:bodyPr/>
          <a:lstStyle/>
          <a:p>
            <a:r>
              <a:rPr lang="zh-CN" altLang="en-US" dirty="0" smtClean="0"/>
              <a:t>递进式</a:t>
            </a:r>
            <a:endParaRPr lang="zh-CN" altLang="en-US" dirty="0"/>
          </a:p>
        </p:txBody>
      </p:sp>
    </p:spTree>
    <p:extLst>
      <p:ext uri="{BB962C8B-B14F-4D97-AF65-F5344CB8AC3E}">
        <p14:creationId xmlns:p14="http://schemas.microsoft.com/office/powerpoint/2010/main" val="1297043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图表 21"/>
          <p:cNvGraphicFramePr/>
          <p:nvPr>
            <p:extLst>
              <p:ext uri="{D42A27DB-BD31-4B8C-83A1-F6EECF244321}">
                <p14:modId xmlns:p14="http://schemas.microsoft.com/office/powerpoint/2010/main" val="615832545"/>
              </p:ext>
            </p:extLst>
          </p:nvPr>
        </p:nvGraphicFramePr>
        <p:xfrm>
          <a:off x="323528" y="1020169"/>
          <a:ext cx="5171176" cy="3248914"/>
        </p:xfrm>
        <a:graphic>
          <a:graphicData uri="http://schemas.openxmlformats.org/drawingml/2006/chart">
            <c:chart xmlns:c="http://schemas.openxmlformats.org/drawingml/2006/chart" xmlns:r="http://schemas.openxmlformats.org/officeDocument/2006/relationships" r:id="rId3"/>
          </a:graphicData>
        </a:graphic>
      </p:graphicFrame>
      <p:grpSp>
        <p:nvGrpSpPr>
          <p:cNvPr id="91" name="组合 90"/>
          <p:cNvGrpSpPr/>
          <p:nvPr/>
        </p:nvGrpSpPr>
        <p:grpSpPr>
          <a:xfrm>
            <a:off x="5592384" y="969926"/>
            <a:ext cx="432000" cy="432000"/>
            <a:chOff x="3105506" y="992403"/>
            <a:chExt cx="662770" cy="662770"/>
          </a:xfrm>
        </p:grpSpPr>
        <p:sp>
          <p:nvSpPr>
            <p:cNvPr id="92" name="椭圆 91"/>
            <p:cNvSpPr/>
            <p:nvPr/>
          </p:nvSpPr>
          <p:spPr>
            <a:xfrm>
              <a:off x="310550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93" name="椭圆 92"/>
            <p:cNvSpPr/>
            <p:nvPr/>
          </p:nvSpPr>
          <p:spPr>
            <a:xfrm>
              <a:off x="316597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94" name="KSO_Shape"/>
            <p:cNvSpPr>
              <a:spLocks/>
            </p:cNvSpPr>
            <p:nvPr/>
          </p:nvSpPr>
          <p:spPr bwMode="auto">
            <a:xfrm>
              <a:off x="3318155" y="1181018"/>
              <a:ext cx="237472" cy="285537"/>
            </a:xfrm>
            <a:custGeom>
              <a:avLst/>
              <a:gdLst>
                <a:gd name="T0" fmla="*/ 808831 w 3808"/>
                <a:gd name="T1" fmla="*/ 1295383 h 4578"/>
                <a:gd name="T2" fmla="*/ 620770 w 3808"/>
                <a:gd name="T3" fmla="*/ 1061107 h 4578"/>
                <a:gd name="T4" fmla="*/ 609952 w 3808"/>
                <a:gd name="T5" fmla="*/ 993696 h 4578"/>
                <a:gd name="T6" fmla="*/ 804254 w 3808"/>
                <a:gd name="T7" fmla="*/ 1136009 h 4578"/>
                <a:gd name="T8" fmla="*/ 1261510 w 3808"/>
                <a:gd name="T9" fmla="*/ 605039 h 4578"/>
                <a:gd name="T10" fmla="*/ 997309 w 3808"/>
                <a:gd name="T11" fmla="*/ 385328 h 4578"/>
                <a:gd name="T12" fmla="*/ 1018112 w 3808"/>
                <a:gd name="T13" fmla="*/ 332896 h 4578"/>
                <a:gd name="T14" fmla="*/ 991900 w 3808"/>
                <a:gd name="T15" fmla="*/ 304600 h 4578"/>
                <a:gd name="T16" fmla="*/ 1025601 w 3808"/>
                <a:gd name="T17" fmla="*/ 199322 h 4578"/>
                <a:gd name="T18" fmla="*/ 992316 w 3808"/>
                <a:gd name="T19" fmla="*/ 5410 h 4578"/>
                <a:gd name="T20" fmla="*/ 833379 w 3808"/>
                <a:gd name="T21" fmla="*/ 32457 h 4578"/>
                <a:gd name="T22" fmla="*/ 644901 w 3808"/>
                <a:gd name="T23" fmla="*/ 86969 h 4578"/>
                <a:gd name="T24" fmla="*/ 529651 w 3808"/>
                <a:gd name="T25" fmla="*/ 12484 h 4578"/>
                <a:gd name="T26" fmla="*/ 540469 w 3808"/>
                <a:gd name="T27" fmla="*/ 193496 h 4578"/>
                <a:gd name="T28" fmla="*/ 583324 w 3808"/>
                <a:gd name="T29" fmla="*/ 312507 h 4578"/>
                <a:gd name="T30" fmla="*/ 583324 w 3808"/>
                <a:gd name="T31" fmla="*/ 347877 h 4578"/>
                <a:gd name="T32" fmla="*/ 568345 w 3808"/>
                <a:gd name="T33" fmla="*/ 414872 h 4578"/>
                <a:gd name="T34" fmla="*/ 277516 w 3808"/>
                <a:gd name="T35" fmla="*/ 646651 h 4578"/>
                <a:gd name="T36" fmla="*/ 123155 w 3808"/>
                <a:gd name="T37" fmla="*/ 909223 h 4578"/>
                <a:gd name="T38" fmla="*/ 10818 w 3808"/>
                <a:gd name="T39" fmla="*/ 1299545 h 4578"/>
                <a:gd name="T40" fmla="*/ 22468 w 3808"/>
                <a:gd name="T41" fmla="*/ 1617461 h 4578"/>
                <a:gd name="T42" fmla="*/ 102352 w 3808"/>
                <a:gd name="T43" fmla="*/ 1767680 h 4578"/>
                <a:gd name="T44" fmla="*/ 251303 w 3808"/>
                <a:gd name="T45" fmla="*/ 1865469 h 4578"/>
                <a:gd name="T46" fmla="*/ 780539 w 3808"/>
                <a:gd name="T47" fmla="*/ 1905000 h 4578"/>
                <a:gd name="T48" fmla="*/ 1293547 w 3808"/>
                <a:gd name="T49" fmla="*/ 1877120 h 4578"/>
                <a:gd name="T50" fmla="*/ 1458725 w 3808"/>
                <a:gd name="T51" fmla="*/ 1792231 h 4578"/>
                <a:gd name="T52" fmla="*/ 1551092 w 3808"/>
                <a:gd name="T53" fmla="*/ 1651166 h 4578"/>
                <a:gd name="T54" fmla="*/ 1582297 w 3808"/>
                <a:gd name="T55" fmla="*/ 1380272 h 4578"/>
                <a:gd name="T56" fmla="*/ 1490762 w 3808"/>
                <a:gd name="T57" fmla="*/ 981628 h 4578"/>
                <a:gd name="T58" fmla="*/ 1336402 w 3808"/>
                <a:gd name="T59" fmla="*/ 681606 h 4578"/>
                <a:gd name="T60" fmla="*/ 1097164 w 3808"/>
                <a:gd name="T61" fmla="*/ 1433119 h 4578"/>
                <a:gd name="T62" fmla="*/ 1012287 w 3808"/>
                <a:gd name="T63" fmla="*/ 1537566 h 4578"/>
                <a:gd name="T64" fmla="*/ 917008 w 3808"/>
                <a:gd name="T65" fmla="*/ 1662818 h 4578"/>
                <a:gd name="T66" fmla="*/ 866664 w 3808"/>
                <a:gd name="T67" fmla="*/ 1689866 h 4578"/>
                <a:gd name="T68" fmla="*/ 825890 w 3808"/>
                <a:gd name="T69" fmla="*/ 1654495 h 4578"/>
                <a:gd name="T70" fmla="*/ 762648 w 3808"/>
                <a:gd name="T71" fmla="*/ 1664898 h 4578"/>
                <a:gd name="T72" fmla="*/ 714800 w 3808"/>
                <a:gd name="T73" fmla="*/ 1689033 h 4578"/>
                <a:gd name="T74" fmla="*/ 671113 w 3808"/>
                <a:gd name="T75" fmla="*/ 1651166 h 4578"/>
                <a:gd name="T76" fmla="*/ 550871 w 3808"/>
                <a:gd name="T77" fmla="*/ 1504692 h 4578"/>
                <a:gd name="T78" fmla="*/ 478059 w 3808"/>
                <a:gd name="T79" fmla="*/ 1349895 h 4578"/>
                <a:gd name="T80" fmla="*/ 529651 w 3808"/>
                <a:gd name="T81" fmla="*/ 1306202 h 4578"/>
                <a:gd name="T82" fmla="*/ 594141 w 3808"/>
                <a:gd name="T83" fmla="*/ 1367372 h 4578"/>
                <a:gd name="T84" fmla="*/ 639909 w 3808"/>
                <a:gd name="T85" fmla="*/ 1456006 h 4578"/>
                <a:gd name="T86" fmla="*/ 543381 w 3808"/>
                <a:gd name="T87" fmla="*/ 1186776 h 4578"/>
                <a:gd name="T88" fmla="*/ 488045 w 3808"/>
                <a:gd name="T89" fmla="*/ 1064020 h 4578"/>
                <a:gd name="T90" fmla="*/ 536308 w 3808"/>
                <a:gd name="T91" fmla="*/ 909223 h 4578"/>
                <a:gd name="T92" fmla="*/ 661544 w 3808"/>
                <a:gd name="T93" fmla="*/ 747353 h 4578"/>
                <a:gd name="T94" fmla="*/ 703567 w 3808"/>
                <a:gd name="T95" fmla="*/ 706157 h 4578"/>
                <a:gd name="T96" fmla="*/ 758071 w 3808"/>
                <a:gd name="T97" fmla="*/ 727379 h 4578"/>
                <a:gd name="T98" fmla="*/ 827554 w 3808"/>
                <a:gd name="T99" fmla="*/ 742359 h 4578"/>
                <a:gd name="T100" fmla="*/ 871241 w 3808"/>
                <a:gd name="T101" fmla="*/ 704492 h 4578"/>
                <a:gd name="T102" fmla="*/ 924913 w 3808"/>
                <a:gd name="T103" fmla="*/ 734453 h 4578"/>
                <a:gd name="T104" fmla="*/ 1015616 w 3808"/>
                <a:gd name="T105" fmla="*/ 876766 h 4578"/>
                <a:gd name="T106" fmla="*/ 1082602 w 3808"/>
                <a:gd name="T107" fmla="*/ 981628 h 4578"/>
                <a:gd name="T108" fmla="*/ 1068456 w 3808"/>
                <a:gd name="T109" fmla="*/ 1092733 h 4578"/>
                <a:gd name="T110" fmla="*/ 990236 w 3808"/>
                <a:gd name="T111" fmla="*/ 1074007 h 4578"/>
                <a:gd name="T112" fmla="*/ 948629 w 3808"/>
                <a:gd name="T113" fmla="*/ 974138 h 4578"/>
                <a:gd name="T114" fmla="*/ 1066376 w 3808"/>
                <a:gd name="T115" fmla="*/ 1236294 h 4578"/>
                <a:gd name="T116" fmla="*/ 1109230 w 3808"/>
                <a:gd name="T117" fmla="*/ 1312028 h 4578"/>
                <a:gd name="T118" fmla="*/ 934899 w 3808"/>
                <a:gd name="T119" fmla="*/ 1481389 h 4578"/>
                <a:gd name="T120" fmla="*/ 982330 w 3808"/>
                <a:gd name="T121" fmla="*/ 1422716 h 4578"/>
                <a:gd name="T122" fmla="*/ 975257 w 3808"/>
                <a:gd name="T123" fmla="*/ 1356553 h 45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808" h="4578">
                  <a:moveTo>
                    <a:pt x="1815" y="3080"/>
                  </a:moveTo>
                  <a:lnTo>
                    <a:pt x="1829" y="3629"/>
                  </a:lnTo>
                  <a:lnTo>
                    <a:pt x="1878" y="3637"/>
                  </a:lnTo>
                  <a:lnTo>
                    <a:pt x="1903" y="3639"/>
                  </a:lnTo>
                  <a:lnTo>
                    <a:pt x="1930" y="3641"/>
                  </a:lnTo>
                  <a:lnTo>
                    <a:pt x="1946" y="3640"/>
                  </a:lnTo>
                  <a:lnTo>
                    <a:pt x="1961" y="3638"/>
                  </a:lnTo>
                  <a:lnTo>
                    <a:pt x="1975" y="3636"/>
                  </a:lnTo>
                  <a:lnTo>
                    <a:pt x="1991" y="3635"/>
                  </a:lnTo>
                  <a:lnTo>
                    <a:pt x="1998" y="3125"/>
                  </a:lnTo>
                  <a:lnTo>
                    <a:pt x="1971" y="3119"/>
                  </a:lnTo>
                  <a:lnTo>
                    <a:pt x="1944" y="3113"/>
                  </a:lnTo>
                  <a:lnTo>
                    <a:pt x="1878" y="3096"/>
                  </a:lnTo>
                  <a:lnTo>
                    <a:pt x="1815" y="3080"/>
                  </a:lnTo>
                  <a:close/>
                  <a:moveTo>
                    <a:pt x="1458" y="2434"/>
                  </a:moveTo>
                  <a:lnTo>
                    <a:pt x="1458" y="2434"/>
                  </a:lnTo>
                  <a:lnTo>
                    <a:pt x="1458" y="2450"/>
                  </a:lnTo>
                  <a:lnTo>
                    <a:pt x="1459" y="2465"/>
                  </a:lnTo>
                  <a:lnTo>
                    <a:pt x="1461" y="2481"/>
                  </a:lnTo>
                  <a:lnTo>
                    <a:pt x="1464" y="2495"/>
                  </a:lnTo>
                  <a:lnTo>
                    <a:pt x="1469" y="2509"/>
                  </a:lnTo>
                  <a:lnTo>
                    <a:pt x="1475" y="2523"/>
                  </a:lnTo>
                  <a:lnTo>
                    <a:pt x="1483" y="2537"/>
                  </a:lnTo>
                  <a:lnTo>
                    <a:pt x="1492" y="2550"/>
                  </a:lnTo>
                  <a:lnTo>
                    <a:pt x="1502" y="2563"/>
                  </a:lnTo>
                  <a:lnTo>
                    <a:pt x="1513" y="2574"/>
                  </a:lnTo>
                  <a:lnTo>
                    <a:pt x="1525" y="2586"/>
                  </a:lnTo>
                  <a:lnTo>
                    <a:pt x="1538" y="2597"/>
                  </a:lnTo>
                  <a:lnTo>
                    <a:pt x="1554" y="2266"/>
                  </a:lnTo>
                  <a:lnTo>
                    <a:pt x="1532" y="2284"/>
                  </a:lnTo>
                  <a:lnTo>
                    <a:pt x="1514" y="2303"/>
                  </a:lnTo>
                  <a:lnTo>
                    <a:pt x="1498" y="2324"/>
                  </a:lnTo>
                  <a:lnTo>
                    <a:pt x="1491" y="2334"/>
                  </a:lnTo>
                  <a:lnTo>
                    <a:pt x="1484" y="2344"/>
                  </a:lnTo>
                  <a:lnTo>
                    <a:pt x="1478" y="2355"/>
                  </a:lnTo>
                  <a:lnTo>
                    <a:pt x="1474" y="2366"/>
                  </a:lnTo>
                  <a:lnTo>
                    <a:pt x="1469" y="2377"/>
                  </a:lnTo>
                  <a:lnTo>
                    <a:pt x="1466" y="2388"/>
                  </a:lnTo>
                  <a:lnTo>
                    <a:pt x="1463" y="2399"/>
                  </a:lnTo>
                  <a:lnTo>
                    <a:pt x="1460" y="2410"/>
                  </a:lnTo>
                  <a:lnTo>
                    <a:pt x="1459" y="2423"/>
                  </a:lnTo>
                  <a:lnTo>
                    <a:pt x="1458" y="2434"/>
                  </a:lnTo>
                  <a:close/>
                  <a:moveTo>
                    <a:pt x="1894" y="2175"/>
                  </a:moveTo>
                  <a:lnTo>
                    <a:pt x="1894" y="2175"/>
                  </a:lnTo>
                  <a:lnTo>
                    <a:pt x="1875" y="2176"/>
                  </a:lnTo>
                  <a:lnTo>
                    <a:pt x="1856" y="2178"/>
                  </a:lnTo>
                  <a:lnTo>
                    <a:pt x="1839" y="2180"/>
                  </a:lnTo>
                  <a:lnTo>
                    <a:pt x="1820" y="2182"/>
                  </a:lnTo>
                  <a:lnTo>
                    <a:pt x="1812" y="2698"/>
                  </a:lnTo>
                  <a:lnTo>
                    <a:pt x="1869" y="2714"/>
                  </a:lnTo>
                  <a:lnTo>
                    <a:pt x="1933" y="2730"/>
                  </a:lnTo>
                  <a:lnTo>
                    <a:pt x="1966" y="2740"/>
                  </a:lnTo>
                  <a:lnTo>
                    <a:pt x="2000" y="2750"/>
                  </a:lnTo>
                  <a:lnTo>
                    <a:pt x="1996" y="2185"/>
                  </a:lnTo>
                  <a:lnTo>
                    <a:pt x="1947" y="2178"/>
                  </a:lnTo>
                  <a:lnTo>
                    <a:pt x="1921" y="2176"/>
                  </a:lnTo>
                  <a:lnTo>
                    <a:pt x="1908" y="2175"/>
                  </a:lnTo>
                  <a:lnTo>
                    <a:pt x="1894" y="2175"/>
                  </a:lnTo>
                  <a:close/>
                  <a:moveTo>
                    <a:pt x="3118" y="1530"/>
                  </a:moveTo>
                  <a:lnTo>
                    <a:pt x="3118" y="1530"/>
                  </a:lnTo>
                  <a:lnTo>
                    <a:pt x="3099" y="1512"/>
                  </a:lnTo>
                  <a:lnTo>
                    <a:pt x="3078" y="1494"/>
                  </a:lnTo>
                  <a:lnTo>
                    <a:pt x="3032" y="1454"/>
                  </a:lnTo>
                  <a:lnTo>
                    <a:pt x="2980" y="1413"/>
                  </a:lnTo>
                  <a:lnTo>
                    <a:pt x="2926" y="1371"/>
                  </a:lnTo>
                  <a:lnTo>
                    <a:pt x="2810" y="1285"/>
                  </a:lnTo>
                  <a:lnTo>
                    <a:pt x="2694" y="1197"/>
                  </a:lnTo>
                  <a:lnTo>
                    <a:pt x="2637" y="1154"/>
                  </a:lnTo>
                  <a:lnTo>
                    <a:pt x="2584" y="1113"/>
                  </a:lnTo>
                  <a:lnTo>
                    <a:pt x="2534" y="1071"/>
                  </a:lnTo>
                  <a:lnTo>
                    <a:pt x="2511" y="1052"/>
                  </a:lnTo>
                  <a:lnTo>
                    <a:pt x="2490" y="1032"/>
                  </a:lnTo>
                  <a:lnTo>
                    <a:pt x="2470" y="1013"/>
                  </a:lnTo>
                  <a:lnTo>
                    <a:pt x="2451" y="995"/>
                  </a:lnTo>
                  <a:lnTo>
                    <a:pt x="2435" y="976"/>
                  </a:lnTo>
                  <a:lnTo>
                    <a:pt x="2421" y="959"/>
                  </a:lnTo>
                  <a:lnTo>
                    <a:pt x="2407" y="943"/>
                  </a:lnTo>
                  <a:lnTo>
                    <a:pt x="2397" y="926"/>
                  </a:lnTo>
                  <a:lnTo>
                    <a:pt x="2389" y="911"/>
                  </a:lnTo>
                  <a:lnTo>
                    <a:pt x="2384" y="897"/>
                  </a:lnTo>
                  <a:lnTo>
                    <a:pt x="2371" y="857"/>
                  </a:lnTo>
                  <a:lnTo>
                    <a:pt x="2386" y="854"/>
                  </a:lnTo>
                  <a:lnTo>
                    <a:pt x="2401" y="850"/>
                  </a:lnTo>
                  <a:lnTo>
                    <a:pt x="2413" y="844"/>
                  </a:lnTo>
                  <a:lnTo>
                    <a:pt x="2425" y="836"/>
                  </a:lnTo>
                  <a:lnTo>
                    <a:pt x="2434" y="826"/>
                  </a:lnTo>
                  <a:lnTo>
                    <a:pt x="2438" y="821"/>
                  </a:lnTo>
                  <a:lnTo>
                    <a:pt x="2441" y="816"/>
                  </a:lnTo>
                  <a:lnTo>
                    <a:pt x="2444" y="811"/>
                  </a:lnTo>
                  <a:lnTo>
                    <a:pt x="2445" y="805"/>
                  </a:lnTo>
                  <a:lnTo>
                    <a:pt x="2447" y="800"/>
                  </a:lnTo>
                  <a:lnTo>
                    <a:pt x="2447" y="794"/>
                  </a:lnTo>
                  <a:lnTo>
                    <a:pt x="2446" y="787"/>
                  </a:lnTo>
                  <a:lnTo>
                    <a:pt x="2445" y="781"/>
                  </a:lnTo>
                  <a:lnTo>
                    <a:pt x="2443" y="775"/>
                  </a:lnTo>
                  <a:lnTo>
                    <a:pt x="2440" y="768"/>
                  </a:lnTo>
                  <a:lnTo>
                    <a:pt x="2436" y="763"/>
                  </a:lnTo>
                  <a:lnTo>
                    <a:pt x="2432" y="757"/>
                  </a:lnTo>
                  <a:lnTo>
                    <a:pt x="2427" y="753"/>
                  </a:lnTo>
                  <a:lnTo>
                    <a:pt x="2421" y="748"/>
                  </a:lnTo>
                  <a:lnTo>
                    <a:pt x="2414" y="744"/>
                  </a:lnTo>
                  <a:lnTo>
                    <a:pt x="2407" y="740"/>
                  </a:lnTo>
                  <a:lnTo>
                    <a:pt x="2400" y="737"/>
                  </a:lnTo>
                  <a:lnTo>
                    <a:pt x="2392" y="735"/>
                  </a:lnTo>
                  <a:lnTo>
                    <a:pt x="2384" y="732"/>
                  </a:lnTo>
                  <a:lnTo>
                    <a:pt x="2376" y="731"/>
                  </a:lnTo>
                  <a:lnTo>
                    <a:pt x="2367" y="730"/>
                  </a:lnTo>
                  <a:lnTo>
                    <a:pt x="2358" y="730"/>
                  </a:lnTo>
                  <a:lnTo>
                    <a:pt x="2353" y="730"/>
                  </a:lnTo>
                  <a:lnTo>
                    <a:pt x="2354" y="716"/>
                  </a:lnTo>
                  <a:lnTo>
                    <a:pt x="2356" y="704"/>
                  </a:lnTo>
                  <a:lnTo>
                    <a:pt x="2359" y="692"/>
                  </a:lnTo>
                  <a:lnTo>
                    <a:pt x="2363" y="680"/>
                  </a:lnTo>
                  <a:lnTo>
                    <a:pt x="2372" y="655"/>
                  </a:lnTo>
                  <a:lnTo>
                    <a:pt x="2383" y="631"/>
                  </a:lnTo>
                  <a:lnTo>
                    <a:pt x="2396" y="604"/>
                  </a:lnTo>
                  <a:lnTo>
                    <a:pt x="2410" y="577"/>
                  </a:lnTo>
                  <a:lnTo>
                    <a:pt x="2446" y="515"/>
                  </a:lnTo>
                  <a:lnTo>
                    <a:pt x="2465" y="479"/>
                  </a:lnTo>
                  <a:lnTo>
                    <a:pt x="2486" y="438"/>
                  </a:lnTo>
                  <a:lnTo>
                    <a:pt x="2508" y="394"/>
                  </a:lnTo>
                  <a:lnTo>
                    <a:pt x="2531" y="343"/>
                  </a:lnTo>
                  <a:lnTo>
                    <a:pt x="2554" y="287"/>
                  </a:lnTo>
                  <a:lnTo>
                    <a:pt x="2579" y="222"/>
                  </a:lnTo>
                  <a:lnTo>
                    <a:pt x="2603" y="152"/>
                  </a:lnTo>
                  <a:lnTo>
                    <a:pt x="2615" y="114"/>
                  </a:lnTo>
                  <a:lnTo>
                    <a:pt x="2627" y="74"/>
                  </a:lnTo>
                  <a:lnTo>
                    <a:pt x="2581" y="59"/>
                  </a:lnTo>
                  <a:lnTo>
                    <a:pt x="2536" y="47"/>
                  </a:lnTo>
                  <a:lnTo>
                    <a:pt x="2494" y="36"/>
                  </a:lnTo>
                  <a:lnTo>
                    <a:pt x="2455" y="27"/>
                  </a:lnTo>
                  <a:lnTo>
                    <a:pt x="2419" y="19"/>
                  </a:lnTo>
                  <a:lnTo>
                    <a:pt x="2385" y="13"/>
                  </a:lnTo>
                  <a:lnTo>
                    <a:pt x="2352" y="8"/>
                  </a:lnTo>
                  <a:lnTo>
                    <a:pt x="2322" y="3"/>
                  </a:lnTo>
                  <a:lnTo>
                    <a:pt x="2293" y="1"/>
                  </a:lnTo>
                  <a:lnTo>
                    <a:pt x="2267" y="0"/>
                  </a:lnTo>
                  <a:lnTo>
                    <a:pt x="2241" y="1"/>
                  </a:lnTo>
                  <a:lnTo>
                    <a:pt x="2217" y="2"/>
                  </a:lnTo>
                  <a:lnTo>
                    <a:pt x="2193" y="5"/>
                  </a:lnTo>
                  <a:lnTo>
                    <a:pt x="2171" y="10"/>
                  </a:lnTo>
                  <a:lnTo>
                    <a:pt x="2150" y="15"/>
                  </a:lnTo>
                  <a:lnTo>
                    <a:pt x="2128" y="21"/>
                  </a:lnTo>
                  <a:lnTo>
                    <a:pt x="2107" y="28"/>
                  </a:lnTo>
                  <a:lnTo>
                    <a:pt x="2086" y="36"/>
                  </a:lnTo>
                  <a:lnTo>
                    <a:pt x="2066" y="44"/>
                  </a:lnTo>
                  <a:lnTo>
                    <a:pt x="2045" y="54"/>
                  </a:lnTo>
                  <a:lnTo>
                    <a:pt x="2003" y="78"/>
                  </a:lnTo>
                  <a:lnTo>
                    <a:pt x="1957" y="103"/>
                  </a:lnTo>
                  <a:lnTo>
                    <a:pt x="1908" y="132"/>
                  </a:lnTo>
                  <a:lnTo>
                    <a:pt x="1853" y="163"/>
                  </a:lnTo>
                  <a:lnTo>
                    <a:pt x="1791" y="198"/>
                  </a:lnTo>
                  <a:lnTo>
                    <a:pt x="1757" y="215"/>
                  </a:lnTo>
                  <a:lnTo>
                    <a:pt x="1722" y="234"/>
                  </a:lnTo>
                  <a:lnTo>
                    <a:pt x="1695" y="238"/>
                  </a:lnTo>
                  <a:lnTo>
                    <a:pt x="1670" y="240"/>
                  </a:lnTo>
                  <a:lnTo>
                    <a:pt x="1646" y="240"/>
                  </a:lnTo>
                  <a:lnTo>
                    <a:pt x="1625" y="237"/>
                  </a:lnTo>
                  <a:lnTo>
                    <a:pt x="1605" y="233"/>
                  </a:lnTo>
                  <a:lnTo>
                    <a:pt x="1585" y="227"/>
                  </a:lnTo>
                  <a:lnTo>
                    <a:pt x="1567" y="218"/>
                  </a:lnTo>
                  <a:lnTo>
                    <a:pt x="1550" y="209"/>
                  </a:lnTo>
                  <a:lnTo>
                    <a:pt x="1532" y="199"/>
                  </a:lnTo>
                  <a:lnTo>
                    <a:pt x="1517" y="188"/>
                  </a:lnTo>
                  <a:lnTo>
                    <a:pt x="1502" y="176"/>
                  </a:lnTo>
                  <a:lnTo>
                    <a:pt x="1486" y="162"/>
                  </a:lnTo>
                  <a:lnTo>
                    <a:pt x="1458" y="136"/>
                  </a:lnTo>
                  <a:lnTo>
                    <a:pt x="1428" y="109"/>
                  </a:lnTo>
                  <a:lnTo>
                    <a:pt x="1414" y="97"/>
                  </a:lnTo>
                  <a:lnTo>
                    <a:pt x="1399" y="85"/>
                  </a:lnTo>
                  <a:lnTo>
                    <a:pt x="1384" y="73"/>
                  </a:lnTo>
                  <a:lnTo>
                    <a:pt x="1367" y="63"/>
                  </a:lnTo>
                  <a:lnTo>
                    <a:pt x="1350" y="53"/>
                  </a:lnTo>
                  <a:lnTo>
                    <a:pt x="1333" y="45"/>
                  </a:lnTo>
                  <a:lnTo>
                    <a:pt x="1313" y="38"/>
                  </a:lnTo>
                  <a:lnTo>
                    <a:pt x="1294" y="33"/>
                  </a:lnTo>
                  <a:lnTo>
                    <a:pt x="1273" y="30"/>
                  </a:lnTo>
                  <a:lnTo>
                    <a:pt x="1250" y="30"/>
                  </a:lnTo>
                  <a:lnTo>
                    <a:pt x="1226" y="31"/>
                  </a:lnTo>
                  <a:lnTo>
                    <a:pt x="1200" y="35"/>
                  </a:lnTo>
                  <a:lnTo>
                    <a:pt x="1173" y="41"/>
                  </a:lnTo>
                  <a:lnTo>
                    <a:pt x="1143" y="50"/>
                  </a:lnTo>
                  <a:lnTo>
                    <a:pt x="1112" y="64"/>
                  </a:lnTo>
                  <a:lnTo>
                    <a:pt x="1078" y="79"/>
                  </a:lnTo>
                  <a:lnTo>
                    <a:pt x="1113" y="151"/>
                  </a:lnTo>
                  <a:lnTo>
                    <a:pt x="1147" y="216"/>
                  </a:lnTo>
                  <a:lnTo>
                    <a:pt x="1180" y="276"/>
                  </a:lnTo>
                  <a:lnTo>
                    <a:pt x="1211" y="330"/>
                  </a:lnTo>
                  <a:lnTo>
                    <a:pt x="1242" y="379"/>
                  </a:lnTo>
                  <a:lnTo>
                    <a:pt x="1272" y="424"/>
                  </a:lnTo>
                  <a:lnTo>
                    <a:pt x="1299" y="465"/>
                  </a:lnTo>
                  <a:lnTo>
                    <a:pt x="1324" y="503"/>
                  </a:lnTo>
                  <a:lnTo>
                    <a:pt x="1370" y="568"/>
                  </a:lnTo>
                  <a:lnTo>
                    <a:pt x="1391" y="597"/>
                  </a:lnTo>
                  <a:lnTo>
                    <a:pt x="1409" y="625"/>
                  </a:lnTo>
                  <a:lnTo>
                    <a:pt x="1424" y="652"/>
                  </a:lnTo>
                  <a:lnTo>
                    <a:pt x="1438" y="678"/>
                  </a:lnTo>
                  <a:lnTo>
                    <a:pt x="1443" y="691"/>
                  </a:lnTo>
                  <a:lnTo>
                    <a:pt x="1448" y="704"/>
                  </a:lnTo>
                  <a:lnTo>
                    <a:pt x="1452" y="717"/>
                  </a:lnTo>
                  <a:lnTo>
                    <a:pt x="1456" y="731"/>
                  </a:lnTo>
                  <a:lnTo>
                    <a:pt x="1440" y="733"/>
                  </a:lnTo>
                  <a:lnTo>
                    <a:pt x="1425" y="738"/>
                  </a:lnTo>
                  <a:lnTo>
                    <a:pt x="1413" y="744"/>
                  </a:lnTo>
                  <a:lnTo>
                    <a:pt x="1402" y="751"/>
                  </a:lnTo>
                  <a:lnTo>
                    <a:pt x="1393" y="760"/>
                  </a:lnTo>
                  <a:lnTo>
                    <a:pt x="1389" y="765"/>
                  </a:lnTo>
                  <a:lnTo>
                    <a:pt x="1386" y="770"/>
                  </a:lnTo>
                  <a:lnTo>
                    <a:pt x="1383" y="777"/>
                  </a:lnTo>
                  <a:lnTo>
                    <a:pt x="1382" y="782"/>
                  </a:lnTo>
                  <a:lnTo>
                    <a:pt x="1381" y="788"/>
                  </a:lnTo>
                  <a:lnTo>
                    <a:pt x="1379" y="794"/>
                  </a:lnTo>
                  <a:lnTo>
                    <a:pt x="1381" y="800"/>
                  </a:lnTo>
                  <a:lnTo>
                    <a:pt x="1382" y="805"/>
                  </a:lnTo>
                  <a:lnTo>
                    <a:pt x="1383" y="811"/>
                  </a:lnTo>
                  <a:lnTo>
                    <a:pt x="1386" y="816"/>
                  </a:lnTo>
                  <a:lnTo>
                    <a:pt x="1389" y="821"/>
                  </a:lnTo>
                  <a:lnTo>
                    <a:pt x="1393" y="826"/>
                  </a:lnTo>
                  <a:lnTo>
                    <a:pt x="1402" y="836"/>
                  </a:lnTo>
                  <a:lnTo>
                    <a:pt x="1413" y="844"/>
                  </a:lnTo>
                  <a:lnTo>
                    <a:pt x="1425" y="850"/>
                  </a:lnTo>
                  <a:lnTo>
                    <a:pt x="1440" y="854"/>
                  </a:lnTo>
                  <a:lnTo>
                    <a:pt x="1456" y="857"/>
                  </a:lnTo>
                  <a:lnTo>
                    <a:pt x="1454" y="866"/>
                  </a:lnTo>
                  <a:lnTo>
                    <a:pt x="1452" y="876"/>
                  </a:lnTo>
                  <a:lnTo>
                    <a:pt x="1447" y="892"/>
                  </a:lnTo>
                  <a:lnTo>
                    <a:pt x="1439" y="907"/>
                  </a:lnTo>
                  <a:lnTo>
                    <a:pt x="1428" y="924"/>
                  </a:lnTo>
                  <a:lnTo>
                    <a:pt x="1416" y="941"/>
                  </a:lnTo>
                  <a:lnTo>
                    <a:pt x="1402" y="959"/>
                  </a:lnTo>
                  <a:lnTo>
                    <a:pt x="1385" y="977"/>
                  </a:lnTo>
                  <a:lnTo>
                    <a:pt x="1366" y="997"/>
                  </a:lnTo>
                  <a:lnTo>
                    <a:pt x="1346" y="1016"/>
                  </a:lnTo>
                  <a:lnTo>
                    <a:pt x="1324" y="1035"/>
                  </a:lnTo>
                  <a:lnTo>
                    <a:pt x="1301" y="1056"/>
                  </a:lnTo>
                  <a:lnTo>
                    <a:pt x="1250" y="1098"/>
                  </a:lnTo>
                  <a:lnTo>
                    <a:pt x="1195" y="1141"/>
                  </a:lnTo>
                  <a:lnTo>
                    <a:pt x="1136" y="1185"/>
                  </a:lnTo>
                  <a:lnTo>
                    <a:pt x="1015" y="1275"/>
                  </a:lnTo>
                  <a:lnTo>
                    <a:pt x="894" y="1363"/>
                  </a:lnTo>
                  <a:lnTo>
                    <a:pt x="837" y="1407"/>
                  </a:lnTo>
                  <a:lnTo>
                    <a:pt x="783" y="1450"/>
                  </a:lnTo>
                  <a:lnTo>
                    <a:pt x="734" y="1491"/>
                  </a:lnTo>
                  <a:lnTo>
                    <a:pt x="710" y="1511"/>
                  </a:lnTo>
                  <a:lnTo>
                    <a:pt x="690" y="1530"/>
                  </a:lnTo>
                  <a:lnTo>
                    <a:pt x="667" y="1554"/>
                  </a:lnTo>
                  <a:lnTo>
                    <a:pt x="644" y="1579"/>
                  </a:lnTo>
                  <a:lnTo>
                    <a:pt x="621" y="1608"/>
                  </a:lnTo>
                  <a:lnTo>
                    <a:pt x="596" y="1638"/>
                  </a:lnTo>
                  <a:lnTo>
                    <a:pt x="572" y="1673"/>
                  </a:lnTo>
                  <a:lnTo>
                    <a:pt x="547" y="1709"/>
                  </a:lnTo>
                  <a:lnTo>
                    <a:pt x="522" y="1747"/>
                  </a:lnTo>
                  <a:lnTo>
                    <a:pt x="496" y="1788"/>
                  </a:lnTo>
                  <a:lnTo>
                    <a:pt x="471" y="1832"/>
                  </a:lnTo>
                  <a:lnTo>
                    <a:pt x="445" y="1877"/>
                  </a:lnTo>
                  <a:lnTo>
                    <a:pt x="420" y="1923"/>
                  </a:lnTo>
                  <a:lnTo>
                    <a:pt x="394" y="1973"/>
                  </a:lnTo>
                  <a:lnTo>
                    <a:pt x="369" y="2023"/>
                  </a:lnTo>
                  <a:lnTo>
                    <a:pt x="344" y="2076"/>
                  </a:lnTo>
                  <a:lnTo>
                    <a:pt x="320" y="2130"/>
                  </a:lnTo>
                  <a:lnTo>
                    <a:pt x="296" y="2185"/>
                  </a:lnTo>
                  <a:lnTo>
                    <a:pt x="271" y="2242"/>
                  </a:lnTo>
                  <a:lnTo>
                    <a:pt x="248" y="2300"/>
                  </a:lnTo>
                  <a:lnTo>
                    <a:pt x="225" y="2359"/>
                  </a:lnTo>
                  <a:lnTo>
                    <a:pt x="203" y="2421"/>
                  </a:lnTo>
                  <a:lnTo>
                    <a:pt x="183" y="2482"/>
                  </a:lnTo>
                  <a:lnTo>
                    <a:pt x="161" y="2544"/>
                  </a:lnTo>
                  <a:lnTo>
                    <a:pt x="142" y="2606"/>
                  </a:lnTo>
                  <a:lnTo>
                    <a:pt x="123" y="2670"/>
                  </a:lnTo>
                  <a:lnTo>
                    <a:pt x="106" y="2734"/>
                  </a:lnTo>
                  <a:lnTo>
                    <a:pt x="89" y="2798"/>
                  </a:lnTo>
                  <a:lnTo>
                    <a:pt x="74" y="2863"/>
                  </a:lnTo>
                  <a:lnTo>
                    <a:pt x="60" y="2928"/>
                  </a:lnTo>
                  <a:lnTo>
                    <a:pt x="47" y="2993"/>
                  </a:lnTo>
                  <a:lnTo>
                    <a:pt x="36" y="3058"/>
                  </a:lnTo>
                  <a:lnTo>
                    <a:pt x="26" y="3123"/>
                  </a:lnTo>
                  <a:lnTo>
                    <a:pt x="17" y="3189"/>
                  </a:lnTo>
                  <a:lnTo>
                    <a:pt x="10" y="3253"/>
                  </a:lnTo>
                  <a:lnTo>
                    <a:pt x="5" y="3317"/>
                  </a:lnTo>
                  <a:lnTo>
                    <a:pt x="2" y="3380"/>
                  </a:lnTo>
                  <a:lnTo>
                    <a:pt x="0" y="3443"/>
                  </a:lnTo>
                  <a:lnTo>
                    <a:pt x="1" y="3506"/>
                  </a:lnTo>
                  <a:lnTo>
                    <a:pt x="3" y="3567"/>
                  </a:lnTo>
                  <a:lnTo>
                    <a:pt x="7" y="3629"/>
                  </a:lnTo>
                  <a:lnTo>
                    <a:pt x="14" y="3688"/>
                  </a:lnTo>
                  <a:lnTo>
                    <a:pt x="23" y="3747"/>
                  </a:lnTo>
                  <a:lnTo>
                    <a:pt x="28" y="3775"/>
                  </a:lnTo>
                  <a:lnTo>
                    <a:pt x="34" y="3804"/>
                  </a:lnTo>
                  <a:lnTo>
                    <a:pt x="40" y="3832"/>
                  </a:lnTo>
                  <a:lnTo>
                    <a:pt x="47" y="3860"/>
                  </a:lnTo>
                  <a:lnTo>
                    <a:pt x="54" y="3887"/>
                  </a:lnTo>
                  <a:lnTo>
                    <a:pt x="62" y="3915"/>
                  </a:lnTo>
                  <a:lnTo>
                    <a:pt x="71" y="3941"/>
                  </a:lnTo>
                  <a:lnTo>
                    <a:pt x="81" y="3968"/>
                  </a:lnTo>
                  <a:lnTo>
                    <a:pt x="91" y="3993"/>
                  </a:lnTo>
                  <a:lnTo>
                    <a:pt x="102" y="4019"/>
                  </a:lnTo>
                  <a:lnTo>
                    <a:pt x="113" y="4044"/>
                  </a:lnTo>
                  <a:lnTo>
                    <a:pt x="124" y="4069"/>
                  </a:lnTo>
                  <a:lnTo>
                    <a:pt x="138" y="4093"/>
                  </a:lnTo>
                  <a:lnTo>
                    <a:pt x="151" y="4116"/>
                  </a:lnTo>
                  <a:lnTo>
                    <a:pt x="165" y="4140"/>
                  </a:lnTo>
                  <a:lnTo>
                    <a:pt x="179" y="4162"/>
                  </a:lnTo>
                  <a:lnTo>
                    <a:pt x="195" y="4185"/>
                  </a:lnTo>
                  <a:lnTo>
                    <a:pt x="211" y="4206"/>
                  </a:lnTo>
                  <a:lnTo>
                    <a:pt x="228" y="4227"/>
                  </a:lnTo>
                  <a:lnTo>
                    <a:pt x="246" y="4248"/>
                  </a:lnTo>
                  <a:lnTo>
                    <a:pt x="264" y="4268"/>
                  </a:lnTo>
                  <a:lnTo>
                    <a:pt x="283" y="4288"/>
                  </a:lnTo>
                  <a:lnTo>
                    <a:pt x="303" y="4307"/>
                  </a:lnTo>
                  <a:lnTo>
                    <a:pt x="324" y="4325"/>
                  </a:lnTo>
                  <a:lnTo>
                    <a:pt x="346" y="4343"/>
                  </a:lnTo>
                  <a:lnTo>
                    <a:pt x="367" y="4360"/>
                  </a:lnTo>
                  <a:lnTo>
                    <a:pt x="390" y="4376"/>
                  </a:lnTo>
                  <a:lnTo>
                    <a:pt x="414" y="4391"/>
                  </a:lnTo>
                  <a:lnTo>
                    <a:pt x="439" y="4407"/>
                  </a:lnTo>
                  <a:lnTo>
                    <a:pt x="465" y="4421"/>
                  </a:lnTo>
                  <a:lnTo>
                    <a:pt x="490" y="4435"/>
                  </a:lnTo>
                  <a:lnTo>
                    <a:pt x="518" y="4449"/>
                  </a:lnTo>
                  <a:lnTo>
                    <a:pt x="545" y="4461"/>
                  </a:lnTo>
                  <a:lnTo>
                    <a:pt x="575" y="4472"/>
                  </a:lnTo>
                  <a:lnTo>
                    <a:pt x="604" y="4483"/>
                  </a:lnTo>
                  <a:lnTo>
                    <a:pt x="635" y="4493"/>
                  </a:lnTo>
                  <a:lnTo>
                    <a:pt x="666" y="4503"/>
                  </a:lnTo>
                  <a:lnTo>
                    <a:pt x="699" y="4511"/>
                  </a:lnTo>
                  <a:lnTo>
                    <a:pt x="732" y="4519"/>
                  </a:lnTo>
                  <a:lnTo>
                    <a:pt x="766" y="4526"/>
                  </a:lnTo>
                  <a:lnTo>
                    <a:pt x="801" y="4532"/>
                  </a:lnTo>
                  <a:lnTo>
                    <a:pt x="838" y="4537"/>
                  </a:lnTo>
                  <a:lnTo>
                    <a:pt x="874" y="4541"/>
                  </a:lnTo>
                  <a:lnTo>
                    <a:pt x="912" y="4545"/>
                  </a:lnTo>
                  <a:lnTo>
                    <a:pt x="952" y="4548"/>
                  </a:lnTo>
                  <a:lnTo>
                    <a:pt x="991" y="4549"/>
                  </a:lnTo>
                  <a:lnTo>
                    <a:pt x="1475" y="4566"/>
                  </a:lnTo>
                  <a:lnTo>
                    <a:pt x="1751" y="4575"/>
                  </a:lnTo>
                  <a:lnTo>
                    <a:pt x="1876" y="4578"/>
                  </a:lnTo>
                  <a:lnTo>
                    <a:pt x="1904" y="4578"/>
                  </a:lnTo>
                  <a:lnTo>
                    <a:pt x="1933" y="4578"/>
                  </a:lnTo>
                  <a:lnTo>
                    <a:pt x="2057" y="4575"/>
                  </a:lnTo>
                  <a:lnTo>
                    <a:pt x="2333" y="4566"/>
                  </a:lnTo>
                  <a:lnTo>
                    <a:pt x="2817" y="4549"/>
                  </a:lnTo>
                  <a:lnTo>
                    <a:pt x="2857" y="4548"/>
                  </a:lnTo>
                  <a:lnTo>
                    <a:pt x="2896" y="4545"/>
                  </a:lnTo>
                  <a:lnTo>
                    <a:pt x="2934" y="4541"/>
                  </a:lnTo>
                  <a:lnTo>
                    <a:pt x="2971" y="4537"/>
                  </a:lnTo>
                  <a:lnTo>
                    <a:pt x="3007" y="4532"/>
                  </a:lnTo>
                  <a:lnTo>
                    <a:pt x="3042" y="4526"/>
                  </a:lnTo>
                  <a:lnTo>
                    <a:pt x="3077" y="4519"/>
                  </a:lnTo>
                  <a:lnTo>
                    <a:pt x="3109" y="4511"/>
                  </a:lnTo>
                  <a:lnTo>
                    <a:pt x="3142" y="4503"/>
                  </a:lnTo>
                  <a:lnTo>
                    <a:pt x="3173" y="4493"/>
                  </a:lnTo>
                  <a:lnTo>
                    <a:pt x="3204" y="4483"/>
                  </a:lnTo>
                  <a:lnTo>
                    <a:pt x="3234" y="4472"/>
                  </a:lnTo>
                  <a:lnTo>
                    <a:pt x="3263" y="4461"/>
                  </a:lnTo>
                  <a:lnTo>
                    <a:pt x="3291" y="4449"/>
                  </a:lnTo>
                  <a:lnTo>
                    <a:pt x="3318" y="4435"/>
                  </a:lnTo>
                  <a:lnTo>
                    <a:pt x="3345" y="4421"/>
                  </a:lnTo>
                  <a:lnTo>
                    <a:pt x="3369" y="4407"/>
                  </a:lnTo>
                  <a:lnTo>
                    <a:pt x="3394" y="4391"/>
                  </a:lnTo>
                  <a:lnTo>
                    <a:pt x="3418" y="4376"/>
                  </a:lnTo>
                  <a:lnTo>
                    <a:pt x="3441" y="4360"/>
                  </a:lnTo>
                  <a:lnTo>
                    <a:pt x="3463" y="4343"/>
                  </a:lnTo>
                  <a:lnTo>
                    <a:pt x="3484" y="4325"/>
                  </a:lnTo>
                  <a:lnTo>
                    <a:pt x="3506" y="4307"/>
                  </a:lnTo>
                  <a:lnTo>
                    <a:pt x="3525" y="4288"/>
                  </a:lnTo>
                  <a:lnTo>
                    <a:pt x="3544" y="4268"/>
                  </a:lnTo>
                  <a:lnTo>
                    <a:pt x="3563" y="4248"/>
                  </a:lnTo>
                  <a:lnTo>
                    <a:pt x="3580" y="4227"/>
                  </a:lnTo>
                  <a:lnTo>
                    <a:pt x="3597" y="4206"/>
                  </a:lnTo>
                  <a:lnTo>
                    <a:pt x="3614" y="4185"/>
                  </a:lnTo>
                  <a:lnTo>
                    <a:pt x="3629" y="4162"/>
                  </a:lnTo>
                  <a:lnTo>
                    <a:pt x="3643" y="4140"/>
                  </a:lnTo>
                  <a:lnTo>
                    <a:pt x="3657" y="4116"/>
                  </a:lnTo>
                  <a:lnTo>
                    <a:pt x="3671" y="4093"/>
                  </a:lnTo>
                  <a:lnTo>
                    <a:pt x="3684" y="4069"/>
                  </a:lnTo>
                  <a:lnTo>
                    <a:pt x="3695" y="4044"/>
                  </a:lnTo>
                  <a:lnTo>
                    <a:pt x="3706" y="4019"/>
                  </a:lnTo>
                  <a:lnTo>
                    <a:pt x="3717" y="3993"/>
                  </a:lnTo>
                  <a:lnTo>
                    <a:pt x="3728" y="3968"/>
                  </a:lnTo>
                  <a:lnTo>
                    <a:pt x="3737" y="3941"/>
                  </a:lnTo>
                  <a:lnTo>
                    <a:pt x="3746" y="3915"/>
                  </a:lnTo>
                  <a:lnTo>
                    <a:pt x="3754" y="3887"/>
                  </a:lnTo>
                  <a:lnTo>
                    <a:pt x="3761" y="3860"/>
                  </a:lnTo>
                  <a:lnTo>
                    <a:pt x="3768" y="3832"/>
                  </a:lnTo>
                  <a:lnTo>
                    <a:pt x="3774" y="3804"/>
                  </a:lnTo>
                  <a:lnTo>
                    <a:pt x="3781" y="3775"/>
                  </a:lnTo>
                  <a:lnTo>
                    <a:pt x="3786" y="3747"/>
                  </a:lnTo>
                  <a:lnTo>
                    <a:pt x="3794" y="3688"/>
                  </a:lnTo>
                  <a:lnTo>
                    <a:pt x="3801" y="3629"/>
                  </a:lnTo>
                  <a:lnTo>
                    <a:pt x="3805" y="3567"/>
                  </a:lnTo>
                  <a:lnTo>
                    <a:pt x="3807" y="3506"/>
                  </a:lnTo>
                  <a:lnTo>
                    <a:pt x="3808" y="3443"/>
                  </a:lnTo>
                  <a:lnTo>
                    <a:pt x="3806" y="3380"/>
                  </a:lnTo>
                  <a:lnTo>
                    <a:pt x="3803" y="3317"/>
                  </a:lnTo>
                  <a:lnTo>
                    <a:pt x="3798" y="3253"/>
                  </a:lnTo>
                  <a:lnTo>
                    <a:pt x="3791" y="3189"/>
                  </a:lnTo>
                  <a:lnTo>
                    <a:pt x="3783" y="3123"/>
                  </a:lnTo>
                  <a:lnTo>
                    <a:pt x="3772" y="3058"/>
                  </a:lnTo>
                  <a:lnTo>
                    <a:pt x="3761" y="2993"/>
                  </a:lnTo>
                  <a:lnTo>
                    <a:pt x="3749" y="2928"/>
                  </a:lnTo>
                  <a:lnTo>
                    <a:pt x="3735" y="2863"/>
                  </a:lnTo>
                  <a:lnTo>
                    <a:pt x="3719" y="2798"/>
                  </a:lnTo>
                  <a:lnTo>
                    <a:pt x="3702" y="2734"/>
                  </a:lnTo>
                  <a:lnTo>
                    <a:pt x="3685" y="2670"/>
                  </a:lnTo>
                  <a:lnTo>
                    <a:pt x="3666" y="2606"/>
                  </a:lnTo>
                  <a:lnTo>
                    <a:pt x="3647" y="2544"/>
                  </a:lnTo>
                  <a:lnTo>
                    <a:pt x="3626" y="2482"/>
                  </a:lnTo>
                  <a:lnTo>
                    <a:pt x="3605" y="2421"/>
                  </a:lnTo>
                  <a:lnTo>
                    <a:pt x="3583" y="2359"/>
                  </a:lnTo>
                  <a:lnTo>
                    <a:pt x="3561" y="2300"/>
                  </a:lnTo>
                  <a:lnTo>
                    <a:pt x="3537" y="2242"/>
                  </a:lnTo>
                  <a:lnTo>
                    <a:pt x="3513" y="2185"/>
                  </a:lnTo>
                  <a:lnTo>
                    <a:pt x="3488" y="2130"/>
                  </a:lnTo>
                  <a:lnTo>
                    <a:pt x="3464" y="2076"/>
                  </a:lnTo>
                  <a:lnTo>
                    <a:pt x="3439" y="2023"/>
                  </a:lnTo>
                  <a:lnTo>
                    <a:pt x="3414" y="1973"/>
                  </a:lnTo>
                  <a:lnTo>
                    <a:pt x="3388" y="1923"/>
                  </a:lnTo>
                  <a:lnTo>
                    <a:pt x="3363" y="1877"/>
                  </a:lnTo>
                  <a:lnTo>
                    <a:pt x="3337" y="1832"/>
                  </a:lnTo>
                  <a:lnTo>
                    <a:pt x="3312" y="1788"/>
                  </a:lnTo>
                  <a:lnTo>
                    <a:pt x="3287" y="1747"/>
                  </a:lnTo>
                  <a:lnTo>
                    <a:pt x="3261" y="1709"/>
                  </a:lnTo>
                  <a:lnTo>
                    <a:pt x="3237" y="1673"/>
                  </a:lnTo>
                  <a:lnTo>
                    <a:pt x="3212" y="1638"/>
                  </a:lnTo>
                  <a:lnTo>
                    <a:pt x="3188" y="1608"/>
                  </a:lnTo>
                  <a:lnTo>
                    <a:pt x="3164" y="1579"/>
                  </a:lnTo>
                  <a:lnTo>
                    <a:pt x="3141" y="1554"/>
                  </a:lnTo>
                  <a:lnTo>
                    <a:pt x="3118" y="1530"/>
                  </a:lnTo>
                  <a:close/>
                  <a:moveTo>
                    <a:pt x="2672" y="3305"/>
                  </a:moveTo>
                  <a:lnTo>
                    <a:pt x="2672" y="3305"/>
                  </a:lnTo>
                  <a:lnTo>
                    <a:pt x="2669" y="3323"/>
                  </a:lnTo>
                  <a:lnTo>
                    <a:pt x="2667" y="3340"/>
                  </a:lnTo>
                  <a:lnTo>
                    <a:pt x="2663" y="3359"/>
                  </a:lnTo>
                  <a:lnTo>
                    <a:pt x="2659" y="3376"/>
                  </a:lnTo>
                  <a:lnTo>
                    <a:pt x="2654" y="3393"/>
                  </a:lnTo>
                  <a:lnTo>
                    <a:pt x="2649" y="3410"/>
                  </a:lnTo>
                  <a:lnTo>
                    <a:pt x="2643" y="3427"/>
                  </a:lnTo>
                  <a:lnTo>
                    <a:pt x="2637" y="3444"/>
                  </a:lnTo>
                  <a:lnTo>
                    <a:pt x="2629" y="3460"/>
                  </a:lnTo>
                  <a:lnTo>
                    <a:pt x="2621" y="3477"/>
                  </a:lnTo>
                  <a:lnTo>
                    <a:pt x="2604" y="3509"/>
                  </a:lnTo>
                  <a:lnTo>
                    <a:pt x="2584" y="3542"/>
                  </a:lnTo>
                  <a:lnTo>
                    <a:pt x="2561" y="3574"/>
                  </a:lnTo>
                  <a:lnTo>
                    <a:pt x="2549" y="3589"/>
                  </a:lnTo>
                  <a:lnTo>
                    <a:pt x="2537" y="3603"/>
                  </a:lnTo>
                  <a:lnTo>
                    <a:pt x="2523" y="3617"/>
                  </a:lnTo>
                  <a:lnTo>
                    <a:pt x="2509" y="3632"/>
                  </a:lnTo>
                  <a:lnTo>
                    <a:pt x="2495" y="3645"/>
                  </a:lnTo>
                  <a:lnTo>
                    <a:pt x="2481" y="3658"/>
                  </a:lnTo>
                  <a:lnTo>
                    <a:pt x="2465" y="3670"/>
                  </a:lnTo>
                  <a:lnTo>
                    <a:pt x="2449" y="3683"/>
                  </a:lnTo>
                  <a:lnTo>
                    <a:pt x="2433" y="3695"/>
                  </a:lnTo>
                  <a:lnTo>
                    <a:pt x="2416" y="3706"/>
                  </a:lnTo>
                  <a:lnTo>
                    <a:pt x="2398" y="3717"/>
                  </a:lnTo>
                  <a:lnTo>
                    <a:pt x="2380" y="3727"/>
                  </a:lnTo>
                  <a:lnTo>
                    <a:pt x="2342" y="3748"/>
                  </a:lnTo>
                  <a:lnTo>
                    <a:pt x="2302" y="3766"/>
                  </a:lnTo>
                  <a:lnTo>
                    <a:pt x="2283" y="3774"/>
                  </a:lnTo>
                  <a:lnTo>
                    <a:pt x="2263" y="3780"/>
                  </a:lnTo>
                  <a:lnTo>
                    <a:pt x="2242" y="3785"/>
                  </a:lnTo>
                  <a:lnTo>
                    <a:pt x="2223" y="3792"/>
                  </a:lnTo>
                  <a:lnTo>
                    <a:pt x="2210" y="3970"/>
                  </a:lnTo>
                  <a:lnTo>
                    <a:pt x="2209" y="3979"/>
                  </a:lnTo>
                  <a:lnTo>
                    <a:pt x="2207" y="3987"/>
                  </a:lnTo>
                  <a:lnTo>
                    <a:pt x="2204" y="3996"/>
                  </a:lnTo>
                  <a:lnTo>
                    <a:pt x="2200" y="4004"/>
                  </a:lnTo>
                  <a:lnTo>
                    <a:pt x="2194" y="4013"/>
                  </a:lnTo>
                  <a:lnTo>
                    <a:pt x="2188" y="4020"/>
                  </a:lnTo>
                  <a:lnTo>
                    <a:pt x="2181" y="4027"/>
                  </a:lnTo>
                  <a:lnTo>
                    <a:pt x="2174" y="4033"/>
                  </a:lnTo>
                  <a:lnTo>
                    <a:pt x="2166" y="4039"/>
                  </a:lnTo>
                  <a:lnTo>
                    <a:pt x="2157" y="4045"/>
                  </a:lnTo>
                  <a:lnTo>
                    <a:pt x="2148" y="4049"/>
                  </a:lnTo>
                  <a:lnTo>
                    <a:pt x="2137" y="4053"/>
                  </a:lnTo>
                  <a:lnTo>
                    <a:pt x="2127" y="4056"/>
                  </a:lnTo>
                  <a:lnTo>
                    <a:pt x="2117" y="4059"/>
                  </a:lnTo>
                  <a:lnTo>
                    <a:pt x="2106" y="4060"/>
                  </a:lnTo>
                  <a:lnTo>
                    <a:pt x="2095" y="4061"/>
                  </a:lnTo>
                  <a:lnTo>
                    <a:pt x="2083" y="4061"/>
                  </a:lnTo>
                  <a:lnTo>
                    <a:pt x="2072" y="4060"/>
                  </a:lnTo>
                  <a:lnTo>
                    <a:pt x="2061" y="4058"/>
                  </a:lnTo>
                  <a:lnTo>
                    <a:pt x="2052" y="4055"/>
                  </a:lnTo>
                  <a:lnTo>
                    <a:pt x="2042" y="4052"/>
                  </a:lnTo>
                  <a:lnTo>
                    <a:pt x="2032" y="4048"/>
                  </a:lnTo>
                  <a:lnTo>
                    <a:pt x="2024" y="4043"/>
                  </a:lnTo>
                  <a:lnTo>
                    <a:pt x="2016" y="4038"/>
                  </a:lnTo>
                  <a:lnTo>
                    <a:pt x="2009" y="4032"/>
                  </a:lnTo>
                  <a:lnTo>
                    <a:pt x="2003" y="4025"/>
                  </a:lnTo>
                  <a:lnTo>
                    <a:pt x="1998" y="4018"/>
                  </a:lnTo>
                  <a:lnTo>
                    <a:pt x="1993" y="4011"/>
                  </a:lnTo>
                  <a:lnTo>
                    <a:pt x="1990" y="4002"/>
                  </a:lnTo>
                  <a:lnTo>
                    <a:pt x="1987" y="3993"/>
                  </a:lnTo>
                  <a:lnTo>
                    <a:pt x="1986" y="3985"/>
                  </a:lnTo>
                  <a:lnTo>
                    <a:pt x="1985" y="3976"/>
                  </a:lnTo>
                  <a:lnTo>
                    <a:pt x="1987" y="3833"/>
                  </a:lnTo>
                  <a:lnTo>
                    <a:pt x="1973" y="3834"/>
                  </a:lnTo>
                  <a:lnTo>
                    <a:pt x="1960" y="3835"/>
                  </a:lnTo>
                  <a:lnTo>
                    <a:pt x="1946" y="3836"/>
                  </a:lnTo>
                  <a:lnTo>
                    <a:pt x="1932" y="3837"/>
                  </a:lnTo>
                  <a:lnTo>
                    <a:pt x="1906" y="3836"/>
                  </a:lnTo>
                  <a:lnTo>
                    <a:pt x="1882" y="3835"/>
                  </a:lnTo>
                  <a:lnTo>
                    <a:pt x="1834" y="3832"/>
                  </a:lnTo>
                  <a:lnTo>
                    <a:pt x="1838" y="3976"/>
                  </a:lnTo>
                  <a:lnTo>
                    <a:pt x="1837" y="3985"/>
                  </a:lnTo>
                  <a:lnTo>
                    <a:pt x="1836" y="3993"/>
                  </a:lnTo>
                  <a:lnTo>
                    <a:pt x="1833" y="4001"/>
                  </a:lnTo>
                  <a:lnTo>
                    <a:pt x="1830" y="4010"/>
                  </a:lnTo>
                  <a:lnTo>
                    <a:pt x="1825" y="4017"/>
                  </a:lnTo>
                  <a:lnTo>
                    <a:pt x="1820" y="4024"/>
                  </a:lnTo>
                  <a:lnTo>
                    <a:pt x="1813" y="4031"/>
                  </a:lnTo>
                  <a:lnTo>
                    <a:pt x="1806" y="4037"/>
                  </a:lnTo>
                  <a:lnTo>
                    <a:pt x="1798" y="4042"/>
                  </a:lnTo>
                  <a:lnTo>
                    <a:pt x="1790" y="4047"/>
                  </a:lnTo>
                  <a:lnTo>
                    <a:pt x="1781" y="4051"/>
                  </a:lnTo>
                  <a:lnTo>
                    <a:pt x="1772" y="4054"/>
                  </a:lnTo>
                  <a:lnTo>
                    <a:pt x="1762" y="4057"/>
                  </a:lnTo>
                  <a:lnTo>
                    <a:pt x="1750" y="4059"/>
                  </a:lnTo>
                  <a:lnTo>
                    <a:pt x="1740" y="4060"/>
                  </a:lnTo>
                  <a:lnTo>
                    <a:pt x="1729" y="4060"/>
                  </a:lnTo>
                  <a:lnTo>
                    <a:pt x="1718" y="4059"/>
                  </a:lnTo>
                  <a:lnTo>
                    <a:pt x="1706" y="4058"/>
                  </a:lnTo>
                  <a:lnTo>
                    <a:pt x="1695" y="4055"/>
                  </a:lnTo>
                  <a:lnTo>
                    <a:pt x="1685" y="4052"/>
                  </a:lnTo>
                  <a:lnTo>
                    <a:pt x="1675" y="4048"/>
                  </a:lnTo>
                  <a:lnTo>
                    <a:pt x="1666" y="4043"/>
                  </a:lnTo>
                  <a:lnTo>
                    <a:pt x="1658" y="4038"/>
                  </a:lnTo>
                  <a:lnTo>
                    <a:pt x="1649" y="4032"/>
                  </a:lnTo>
                  <a:lnTo>
                    <a:pt x="1641" y="4026"/>
                  </a:lnTo>
                  <a:lnTo>
                    <a:pt x="1635" y="4019"/>
                  </a:lnTo>
                  <a:lnTo>
                    <a:pt x="1629" y="4011"/>
                  </a:lnTo>
                  <a:lnTo>
                    <a:pt x="1624" y="4002"/>
                  </a:lnTo>
                  <a:lnTo>
                    <a:pt x="1620" y="3994"/>
                  </a:lnTo>
                  <a:lnTo>
                    <a:pt x="1617" y="3986"/>
                  </a:lnTo>
                  <a:lnTo>
                    <a:pt x="1614" y="3977"/>
                  </a:lnTo>
                  <a:lnTo>
                    <a:pt x="1613" y="3968"/>
                  </a:lnTo>
                  <a:lnTo>
                    <a:pt x="1600" y="3789"/>
                  </a:lnTo>
                  <a:lnTo>
                    <a:pt x="1573" y="3780"/>
                  </a:lnTo>
                  <a:lnTo>
                    <a:pt x="1547" y="3770"/>
                  </a:lnTo>
                  <a:lnTo>
                    <a:pt x="1521" y="3760"/>
                  </a:lnTo>
                  <a:lnTo>
                    <a:pt x="1498" y="3749"/>
                  </a:lnTo>
                  <a:lnTo>
                    <a:pt x="1474" y="3737"/>
                  </a:lnTo>
                  <a:lnTo>
                    <a:pt x="1452" y="3724"/>
                  </a:lnTo>
                  <a:lnTo>
                    <a:pt x="1429" y="3711"/>
                  </a:lnTo>
                  <a:lnTo>
                    <a:pt x="1409" y="3697"/>
                  </a:lnTo>
                  <a:lnTo>
                    <a:pt x="1387" y="3678"/>
                  </a:lnTo>
                  <a:lnTo>
                    <a:pt x="1365" y="3659"/>
                  </a:lnTo>
                  <a:lnTo>
                    <a:pt x="1345" y="3639"/>
                  </a:lnTo>
                  <a:lnTo>
                    <a:pt x="1324" y="3616"/>
                  </a:lnTo>
                  <a:lnTo>
                    <a:pt x="1305" y="3594"/>
                  </a:lnTo>
                  <a:lnTo>
                    <a:pt x="1287" y="3569"/>
                  </a:lnTo>
                  <a:lnTo>
                    <a:pt x="1269" y="3544"/>
                  </a:lnTo>
                  <a:lnTo>
                    <a:pt x="1252" y="3518"/>
                  </a:lnTo>
                  <a:lnTo>
                    <a:pt x="1237" y="3489"/>
                  </a:lnTo>
                  <a:lnTo>
                    <a:pt x="1222" y="3460"/>
                  </a:lnTo>
                  <a:lnTo>
                    <a:pt x="1207" y="3432"/>
                  </a:lnTo>
                  <a:lnTo>
                    <a:pt x="1194" y="3401"/>
                  </a:lnTo>
                  <a:lnTo>
                    <a:pt x="1182" y="3370"/>
                  </a:lnTo>
                  <a:lnTo>
                    <a:pt x="1170" y="3338"/>
                  </a:lnTo>
                  <a:lnTo>
                    <a:pt x="1159" y="3306"/>
                  </a:lnTo>
                  <a:lnTo>
                    <a:pt x="1149" y="3272"/>
                  </a:lnTo>
                  <a:lnTo>
                    <a:pt x="1148" y="3258"/>
                  </a:lnTo>
                  <a:lnTo>
                    <a:pt x="1149" y="3244"/>
                  </a:lnTo>
                  <a:lnTo>
                    <a:pt x="1151" y="3230"/>
                  </a:lnTo>
                  <a:lnTo>
                    <a:pt x="1154" y="3217"/>
                  </a:lnTo>
                  <a:lnTo>
                    <a:pt x="1158" y="3205"/>
                  </a:lnTo>
                  <a:lnTo>
                    <a:pt x="1165" y="3194"/>
                  </a:lnTo>
                  <a:lnTo>
                    <a:pt x="1172" y="3183"/>
                  </a:lnTo>
                  <a:lnTo>
                    <a:pt x="1179" y="3173"/>
                  </a:lnTo>
                  <a:lnTo>
                    <a:pt x="1188" y="3165"/>
                  </a:lnTo>
                  <a:lnTo>
                    <a:pt x="1197" y="3157"/>
                  </a:lnTo>
                  <a:lnTo>
                    <a:pt x="1208" y="3151"/>
                  </a:lnTo>
                  <a:lnTo>
                    <a:pt x="1220" y="3146"/>
                  </a:lnTo>
                  <a:lnTo>
                    <a:pt x="1232" y="3142"/>
                  </a:lnTo>
                  <a:lnTo>
                    <a:pt x="1245" y="3140"/>
                  </a:lnTo>
                  <a:lnTo>
                    <a:pt x="1258" y="3139"/>
                  </a:lnTo>
                  <a:lnTo>
                    <a:pt x="1273" y="3139"/>
                  </a:lnTo>
                  <a:lnTo>
                    <a:pt x="1288" y="3141"/>
                  </a:lnTo>
                  <a:lnTo>
                    <a:pt x="1302" y="3145"/>
                  </a:lnTo>
                  <a:lnTo>
                    <a:pt x="1316" y="3149"/>
                  </a:lnTo>
                  <a:lnTo>
                    <a:pt x="1330" y="3155"/>
                  </a:lnTo>
                  <a:lnTo>
                    <a:pt x="1343" y="3163"/>
                  </a:lnTo>
                  <a:lnTo>
                    <a:pt x="1355" y="3171"/>
                  </a:lnTo>
                  <a:lnTo>
                    <a:pt x="1367" y="3181"/>
                  </a:lnTo>
                  <a:lnTo>
                    <a:pt x="1378" y="3192"/>
                  </a:lnTo>
                  <a:lnTo>
                    <a:pt x="1389" y="3203"/>
                  </a:lnTo>
                  <a:lnTo>
                    <a:pt x="1398" y="3215"/>
                  </a:lnTo>
                  <a:lnTo>
                    <a:pt x="1407" y="3228"/>
                  </a:lnTo>
                  <a:lnTo>
                    <a:pt x="1414" y="3243"/>
                  </a:lnTo>
                  <a:lnTo>
                    <a:pt x="1420" y="3256"/>
                  </a:lnTo>
                  <a:lnTo>
                    <a:pt x="1424" y="3271"/>
                  </a:lnTo>
                  <a:lnTo>
                    <a:pt x="1428" y="3286"/>
                  </a:lnTo>
                  <a:lnTo>
                    <a:pt x="1430" y="3302"/>
                  </a:lnTo>
                  <a:lnTo>
                    <a:pt x="1436" y="3321"/>
                  </a:lnTo>
                  <a:lnTo>
                    <a:pt x="1441" y="3339"/>
                  </a:lnTo>
                  <a:lnTo>
                    <a:pt x="1447" y="3358"/>
                  </a:lnTo>
                  <a:lnTo>
                    <a:pt x="1454" y="3375"/>
                  </a:lnTo>
                  <a:lnTo>
                    <a:pt x="1461" y="3391"/>
                  </a:lnTo>
                  <a:lnTo>
                    <a:pt x="1469" y="3407"/>
                  </a:lnTo>
                  <a:lnTo>
                    <a:pt x="1477" y="3421"/>
                  </a:lnTo>
                  <a:lnTo>
                    <a:pt x="1486" y="3435"/>
                  </a:lnTo>
                  <a:lnTo>
                    <a:pt x="1496" y="3449"/>
                  </a:lnTo>
                  <a:lnTo>
                    <a:pt x="1506" y="3463"/>
                  </a:lnTo>
                  <a:lnTo>
                    <a:pt x="1516" y="3475"/>
                  </a:lnTo>
                  <a:lnTo>
                    <a:pt x="1527" y="3487"/>
                  </a:lnTo>
                  <a:lnTo>
                    <a:pt x="1538" y="3499"/>
                  </a:lnTo>
                  <a:lnTo>
                    <a:pt x="1551" y="3510"/>
                  </a:lnTo>
                  <a:lnTo>
                    <a:pt x="1577" y="3533"/>
                  </a:lnTo>
                  <a:lnTo>
                    <a:pt x="1542" y="2990"/>
                  </a:lnTo>
                  <a:lnTo>
                    <a:pt x="1507" y="2977"/>
                  </a:lnTo>
                  <a:lnTo>
                    <a:pt x="1474" y="2962"/>
                  </a:lnTo>
                  <a:lnTo>
                    <a:pt x="1446" y="2949"/>
                  </a:lnTo>
                  <a:lnTo>
                    <a:pt x="1420" y="2937"/>
                  </a:lnTo>
                  <a:lnTo>
                    <a:pt x="1389" y="2918"/>
                  </a:lnTo>
                  <a:lnTo>
                    <a:pt x="1359" y="2897"/>
                  </a:lnTo>
                  <a:lnTo>
                    <a:pt x="1345" y="2886"/>
                  </a:lnTo>
                  <a:lnTo>
                    <a:pt x="1332" y="2875"/>
                  </a:lnTo>
                  <a:lnTo>
                    <a:pt x="1318" y="2864"/>
                  </a:lnTo>
                  <a:lnTo>
                    <a:pt x="1306" y="2852"/>
                  </a:lnTo>
                  <a:lnTo>
                    <a:pt x="1294" y="2840"/>
                  </a:lnTo>
                  <a:lnTo>
                    <a:pt x="1283" y="2827"/>
                  </a:lnTo>
                  <a:lnTo>
                    <a:pt x="1273" y="2815"/>
                  </a:lnTo>
                  <a:lnTo>
                    <a:pt x="1262" y="2801"/>
                  </a:lnTo>
                  <a:lnTo>
                    <a:pt x="1252" y="2787"/>
                  </a:lnTo>
                  <a:lnTo>
                    <a:pt x="1243" y="2774"/>
                  </a:lnTo>
                  <a:lnTo>
                    <a:pt x="1235" y="2760"/>
                  </a:lnTo>
                  <a:lnTo>
                    <a:pt x="1227" y="2744"/>
                  </a:lnTo>
                  <a:lnTo>
                    <a:pt x="1212" y="2715"/>
                  </a:lnTo>
                  <a:lnTo>
                    <a:pt x="1200" y="2684"/>
                  </a:lnTo>
                  <a:lnTo>
                    <a:pt x="1190" y="2654"/>
                  </a:lnTo>
                  <a:lnTo>
                    <a:pt x="1182" y="2622"/>
                  </a:lnTo>
                  <a:lnTo>
                    <a:pt x="1177" y="2590"/>
                  </a:lnTo>
                  <a:lnTo>
                    <a:pt x="1173" y="2557"/>
                  </a:lnTo>
                  <a:lnTo>
                    <a:pt x="1172" y="2523"/>
                  </a:lnTo>
                  <a:lnTo>
                    <a:pt x="1173" y="2490"/>
                  </a:lnTo>
                  <a:lnTo>
                    <a:pt x="1175" y="2458"/>
                  </a:lnTo>
                  <a:lnTo>
                    <a:pt x="1179" y="2429"/>
                  </a:lnTo>
                  <a:lnTo>
                    <a:pt x="1185" y="2399"/>
                  </a:lnTo>
                  <a:lnTo>
                    <a:pt x="1192" y="2370"/>
                  </a:lnTo>
                  <a:lnTo>
                    <a:pt x="1201" y="2341"/>
                  </a:lnTo>
                  <a:lnTo>
                    <a:pt x="1212" y="2314"/>
                  </a:lnTo>
                  <a:lnTo>
                    <a:pt x="1225" y="2286"/>
                  </a:lnTo>
                  <a:lnTo>
                    <a:pt x="1239" y="2260"/>
                  </a:lnTo>
                  <a:lnTo>
                    <a:pt x="1254" y="2234"/>
                  </a:lnTo>
                  <a:lnTo>
                    <a:pt x="1270" y="2209"/>
                  </a:lnTo>
                  <a:lnTo>
                    <a:pt x="1289" y="2185"/>
                  </a:lnTo>
                  <a:lnTo>
                    <a:pt x="1308" y="2163"/>
                  </a:lnTo>
                  <a:lnTo>
                    <a:pt x="1329" y="2140"/>
                  </a:lnTo>
                  <a:lnTo>
                    <a:pt x="1350" y="2120"/>
                  </a:lnTo>
                  <a:lnTo>
                    <a:pt x="1372" y="2101"/>
                  </a:lnTo>
                  <a:lnTo>
                    <a:pt x="1396" y="2082"/>
                  </a:lnTo>
                  <a:lnTo>
                    <a:pt x="1413" y="2069"/>
                  </a:lnTo>
                  <a:lnTo>
                    <a:pt x="1432" y="2058"/>
                  </a:lnTo>
                  <a:lnTo>
                    <a:pt x="1453" y="2046"/>
                  </a:lnTo>
                  <a:lnTo>
                    <a:pt x="1474" y="2034"/>
                  </a:lnTo>
                  <a:lnTo>
                    <a:pt x="1498" y="2024"/>
                  </a:lnTo>
                  <a:lnTo>
                    <a:pt x="1521" y="2013"/>
                  </a:lnTo>
                  <a:lnTo>
                    <a:pt x="1547" y="2003"/>
                  </a:lnTo>
                  <a:lnTo>
                    <a:pt x="1574" y="1993"/>
                  </a:lnTo>
                  <a:lnTo>
                    <a:pt x="1590" y="1796"/>
                  </a:lnTo>
                  <a:lnTo>
                    <a:pt x="1592" y="1786"/>
                  </a:lnTo>
                  <a:lnTo>
                    <a:pt x="1594" y="1777"/>
                  </a:lnTo>
                  <a:lnTo>
                    <a:pt x="1599" y="1768"/>
                  </a:lnTo>
                  <a:lnTo>
                    <a:pt x="1603" y="1758"/>
                  </a:lnTo>
                  <a:lnTo>
                    <a:pt x="1609" y="1749"/>
                  </a:lnTo>
                  <a:lnTo>
                    <a:pt x="1615" y="1741"/>
                  </a:lnTo>
                  <a:lnTo>
                    <a:pt x="1622" y="1734"/>
                  </a:lnTo>
                  <a:lnTo>
                    <a:pt x="1630" y="1727"/>
                  </a:lnTo>
                  <a:lnTo>
                    <a:pt x="1639" y="1720"/>
                  </a:lnTo>
                  <a:lnTo>
                    <a:pt x="1648" y="1714"/>
                  </a:lnTo>
                  <a:lnTo>
                    <a:pt x="1659" y="1709"/>
                  </a:lnTo>
                  <a:lnTo>
                    <a:pt x="1669" y="1704"/>
                  </a:lnTo>
                  <a:lnTo>
                    <a:pt x="1680" y="1700"/>
                  </a:lnTo>
                  <a:lnTo>
                    <a:pt x="1691" y="1697"/>
                  </a:lnTo>
                  <a:lnTo>
                    <a:pt x="1703" y="1695"/>
                  </a:lnTo>
                  <a:lnTo>
                    <a:pt x="1716" y="1694"/>
                  </a:lnTo>
                  <a:lnTo>
                    <a:pt x="1727" y="1694"/>
                  </a:lnTo>
                  <a:lnTo>
                    <a:pt x="1739" y="1695"/>
                  </a:lnTo>
                  <a:lnTo>
                    <a:pt x="1750" y="1697"/>
                  </a:lnTo>
                  <a:lnTo>
                    <a:pt x="1760" y="1700"/>
                  </a:lnTo>
                  <a:lnTo>
                    <a:pt x="1771" y="1703"/>
                  </a:lnTo>
                  <a:lnTo>
                    <a:pt x="1781" y="1708"/>
                  </a:lnTo>
                  <a:lnTo>
                    <a:pt x="1789" y="1713"/>
                  </a:lnTo>
                  <a:lnTo>
                    <a:pt x="1797" y="1719"/>
                  </a:lnTo>
                  <a:lnTo>
                    <a:pt x="1805" y="1725"/>
                  </a:lnTo>
                  <a:lnTo>
                    <a:pt x="1811" y="1732"/>
                  </a:lnTo>
                  <a:lnTo>
                    <a:pt x="1818" y="1740"/>
                  </a:lnTo>
                  <a:lnTo>
                    <a:pt x="1822" y="1748"/>
                  </a:lnTo>
                  <a:lnTo>
                    <a:pt x="1826" y="1756"/>
                  </a:lnTo>
                  <a:lnTo>
                    <a:pt x="1829" y="1766"/>
                  </a:lnTo>
                  <a:lnTo>
                    <a:pt x="1830" y="1775"/>
                  </a:lnTo>
                  <a:lnTo>
                    <a:pt x="1831" y="1784"/>
                  </a:lnTo>
                  <a:lnTo>
                    <a:pt x="1826" y="1944"/>
                  </a:lnTo>
                  <a:lnTo>
                    <a:pt x="1849" y="1943"/>
                  </a:lnTo>
                  <a:lnTo>
                    <a:pt x="1861" y="1942"/>
                  </a:lnTo>
                  <a:lnTo>
                    <a:pt x="1873" y="1941"/>
                  </a:lnTo>
                  <a:lnTo>
                    <a:pt x="1904" y="1942"/>
                  </a:lnTo>
                  <a:lnTo>
                    <a:pt x="1934" y="1944"/>
                  </a:lnTo>
                  <a:lnTo>
                    <a:pt x="1992" y="1949"/>
                  </a:lnTo>
                  <a:lnTo>
                    <a:pt x="1989" y="1784"/>
                  </a:lnTo>
                  <a:lnTo>
                    <a:pt x="1990" y="1774"/>
                  </a:lnTo>
                  <a:lnTo>
                    <a:pt x="1991" y="1765"/>
                  </a:lnTo>
                  <a:lnTo>
                    <a:pt x="1994" y="1755"/>
                  </a:lnTo>
                  <a:lnTo>
                    <a:pt x="1998" y="1747"/>
                  </a:lnTo>
                  <a:lnTo>
                    <a:pt x="2002" y="1739"/>
                  </a:lnTo>
                  <a:lnTo>
                    <a:pt x="2008" y="1731"/>
                  </a:lnTo>
                  <a:lnTo>
                    <a:pt x="2015" y="1725"/>
                  </a:lnTo>
                  <a:lnTo>
                    <a:pt x="2022" y="1718"/>
                  </a:lnTo>
                  <a:lnTo>
                    <a:pt x="2030" y="1712"/>
                  </a:lnTo>
                  <a:lnTo>
                    <a:pt x="2040" y="1707"/>
                  </a:lnTo>
                  <a:lnTo>
                    <a:pt x="2049" y="1702"/>
                  </a:lnTo>
                  <a:lnTo>
                    <a:pt x="2059" y="1698"/>
                  </a:lnTo>
                  <a:lnTo>
                    <a:pt x="2070" y="1696"/>
                  </a:lnTo>
                  <a:lnTo>
                    <a:pt x="2081" y="1694"/>
                  </a:lnTo>
                  <a:lnTo>
                    <a:pt x="2094" y="1693"/>
                  </a:lnTo>
                  <a:lnTo>
                    <a:pt x="2105" y="1693"/>
                  </a:lnTo>
                  <a:lnTo>
                    <a:pt x="2117" y="1694"/>
                  </a:lnTo>
                  <a:lnTo>
                    <a:pt x="2129" y="1695"/>
                  </a:lnTo>
                  <a:lnTo>
                    <a:pt x="2140" y="1698"/>
                  </a:lnTo>
                  <a:lnTo>
                    <a:pt x="2152" y="1702"/>
                  </a:lnTo>
                  <a:lnTo>
                    <a:pt x="2162" y="1707"/>
                  </a:lnTo>
                  <a:lnTo>
                    <a:pt x="2172" y="1712"/>
                  </a:lnTo>
                  <a:lnTo>
                    <a:pt x="2181" y="1718"/>
                  </a:lnTo>
                  <a:lnTo>
                    <a:pt x="2190" y="1724"/>
                  </a:lnTo>
                  <a:lnTo>
                    <a:pt x="2199" y="1731"/>
                  </a:lnTo>
                  <a:lnTo>
                    <a:pt x="2206" y="1739"/>
                  </a:lnTo>
                  <a:lnTo>
                    <a:pt x="2213" y="1747"/>
                  </a:lnTo>
                  <a:lnTo>
                    <a:pt x="2218" y="1755"/>
                  </a:lnTo>
                  <a:lnTo>
                    <a:pt x="2223" y="1765"/>
                  </a:lnTo>
                  <a:lnTo>
                    <a:pt x="2226" y="1774"/>
                  </a:lnTo>
                  <a:lnTo>
                    <a:pt x="2229" y="1783"/>
                  </a:lnTo>
                  <a:lnTo>
                    <a:pt x="2230" y="1793"/>
                  </a:lnTo>
                  <a:lnTo>
                    <a:pt x="2246" y="2001"/>
                  </a:lnTo>
                  <a:lnTo>
                    <a:pt x="2256" y="2004"/>
                  </a:lnTo>
                  <a:lnTo>
                    <a:pt x="2266" y="2007"/>
                  </a:lnTo>
                  <a:lnTo>
                    <a:pt x="2307" y="2024"/>
                  </a:lnTo>
                  <a:lnTo>
                    <a:pt x="2344" y="2043"/>
                  </a:lnTo>
                  <a:lnTo>
                    <a:pt x="2379" y="2063"/>
                  </a:lnTo>
                  <a:lnTo>
                    <a:pt x="2395" y="2073"/>
                  </a:lnTo>
                  <a:lnTo>
                    <a:pt x="2411" y="2084"/>
                  </a:lnTo>
                  <a:lnTo>
                    <a:pt x="2427" y="2096"/>
                  </a:lnTo>
                  <a:lnTo>
                    <a:pt x="2441" y="2107"/>
                  </a:lnTo>
                  <a:lnTo>
                    <a:pt x="2454" y="2119"/>
                  </a:lnTo>
                  <a:lnTo>
                    <a:pt x="2467" y="2130"/>
                  </a:lnTo>
                  <a:lnTo>
                    <a:pt x="2481" y="2143"/>
                  </a:lnTo>
                  <a:lnTo>
                    <a:pt x="2493" y="2156"/>
                  </a:lnTo>
                  <a:lnTo>
                    <a:pt x="2504" y="2169"/>
                  </a:lnTo>
                  <a:lnTo>
                    <a:pt x="2514" y="2182"/>
                  </a:lnTo>
                  <a:lnTo>
                    <a:pt x="2525" y="2196"/>
                  </a:lnTo>
                  <a:lnTo>
                    <a:pt x="2535" y="2211"/>
                  </a:lnTo>
                  <a:lnTo>
                    <a:pt x="2544" y="2227"/>
                  </a:lnTo>
                  <a:lnTo>
                    <a:pt x="2553" y="2244"/>
                  </a:lnTo>
                  <a:lnTo>
                    <a:pt x="2562" y="2262"/>
                  </a:lnTo>
                  <a:lnTo>
                    <a:pt x="2570" y="2280"/>
                  </a:lnTo>
                  <a:lnTo>
                    <a:pt x="2587" y="2319"/>
                  </a:lnTo>
                  <a:lnTo>
                    <a:pt x="2602" y="2359"/>
                  </a:lnTo>
                  <a:lnTo>
                    <a:pt x="2615" y="2403"/>
                  </a:lnTo>
                  <a:lnTo>
                    <a:pt x="2626" y="2447"/>
                  </a:lnTo>
                  <a:lnTo>
                    <a:pt x="2637" y="2493"/>
                  </a:lnTo>
                  <a:lnTo>
                    <a:pt x="2637" y="2508"/>
                  </a:lnTo>
                  <a:lnTo>
                    <a:pt x="2636" y="2523"/>
                  </a:lnTo>
                  <a:lnTo>
                    <a:pt x="2633" y="2539"/>
                  </a:lnTo>
                  <a:lnTo>
                    <a:pt x="2628" y="2553"/>
                  </a:lnTo>
                  <a:lnTo>
                    <a:pt x="2623" y="2566"/>
                  </a:lnTo>
                  <a:lnTo>
                    <a:pt x="2616" y="2578"/>
                  </a:lnTo>
                  <a:lnTo>
                    <a:pt x="2609" y="2590"/>
                  </a:lnTo>
                  <a:lnTo>
                    <a:pt x="2600" y="2601"/>
                  </a:lnTo>
                  <a:lnTo>
                    <a:pt x="2591" y="2611"/>
                  </a:lnTo>
                  <a:lnTo>
                    <a:pt x="2580" y="2619"/>
                  </a:lnTo>
                  <a:lnTo>
                    <a:pt x="2568" y="2626"/>
                  </a:lnTo>
                  <a:lnTo>
                    <a:pt x="2556" y="2632"/>
                  </a:lnTo>
                  <a:lnTo>
                    <a:pt x="2543" y="2637"/>
                  </a:lnTo>
                  <a:lnTo>
                    <a:pt x="2529" y="2642"/>
                  </a:lnTo>
                  <a:lnTo>
                    <a:pt x="2514" y="2644"/>
                  </a:lnTo>
                  <a:lnTo>
                    <a:pt x="2500" y="2644"/>
                  </a:lnTo>
                  <a:lnTo>
                    <a:pt x="2485" y="2643"/>
                  </a:lnTo>
                  <a:lnTo>
                    <a:pt x="2470" y="2640"/>
                  </a:lnTo>
                  <a:lnTo>
                    <a:pt x="2454" y="2635"/>
                  </a:lnTo>
                  <a:lnTo>
                    <a:pt x="2440" y="2629"/>
                  </a:lnTo>
                  <a:lnTo>
                    <a:pt x="2427" y="2622"/>
                  </a:lnTo>
                  <a:lnTo>
                    <a:pt x="2413" y="2614"/>
                  </a:lnTo>
                  <a:lnTo>
                    <a:pt x="2401" y="2604"/>
                  </a:lnTo>
                  <a:lnTo>
                    <a:pt x="2390" y="2594"/>
                  </a:lnTo>
                  <a:lnTo>
                    <a:pt x="2380" y="2581"/>
                  </a:lnTo>
                  <a:lnTo>
                    <a:pt x="2371" y="2569"/>
                  </a:lnTo>
                  <a:lnTo>
                    <a:pt x="2363" y="2555"/>
                  </a:lnTo>
                  <a:lnTo>
                    <a:pt x="2355" y="2541"/>
                  </a:lnTo>
                  <a:lnTo>
                    <a:pt x="2349" y="2525"/>
                  </a:lnTo>
                  <a:lnTo>
                    <a:pt x="2345" y="2510"/>
                  </a:lnTo>
                  <a:lnTo>
                    <a:pt x="2342" y="2494"/>
                  </a:lnTo>
                  <a:lnTo>
                    <a:pt x="2341" y="2478"/>
                  </a:lnTo>
                  <a:lnTo>
                    <a:pt x="2335" y="2453"/>
                  </a:lnTo>
                  <a:lnTo>
                    <a:pt x="2329" y="2432"/>
                  </a:lnTo>
                  <a:lnTo>
                    <a:pt x="2321" y="2411"/>
                  </a:lnTo>
                  <a:lnTo>
                    <a:pt x="2313" y="2392"/>
                  </a:lnTo>
                  <a:lnTo>
                    <a:pt x="2302" y="2374"/>
                  </a:lnTo>
                  <a:lnTo>
                    <a:pt x="2291" y="2357"/>
                  </a:lnTo>
                  <a:lnTo>
                    <a:pt x="2280" y="2341"/>
                  </a:lnTo>
                  <a:lnTo>
                    <a:pt x="2268" y="2325"/>
                  </a:lnTo>
                  <a:lnTo>
                    <a:pt x="2278" y="2832"/>
                  </a:lnTo>
                  <a:lnTo>
                    <a:pt x="2328" y="2847"/>
                  </a:lnTo>
                  <a:lnTo>
                    <a:pt x="2372" y="2864"/>
                  </a:lnTo>
                  <a:lnTo>
                    <a:pt x="2409" y="2878"/>
                  </a:lnTo>
                  <a:lnTo>
                    <a:pt x="2442" y="2891"/>
                  </a:lnTo>
                  <a:lnTo>
                    <a:pt x="2473" y="2906"/>
                  </a:lnTo>
                  <a:lnTo>
                    <a:pt x="2501" y="2923"/>
                  </a:lnTo>
                  <a:lnTo>
                    <a:pt x="2514" y="2932"/>
                  </a:lnTo>
                  <a:lnTo>
                    <a:pt x="2528" y="2941"/>
                  </a:lnTo>
                  <a:lnTo>
                    <a:pt x="2540" y="2950"/>
                  </a:lnTo>
                  <a:lnTo>
                    <a:pt x="2551" y="2960"/>
                  </a:lnTo>
                  <a:lnTo>
                    <a:pt x="2563" y="2971"/>
                  </a:lnTo>
                  <a:lnTo>
                    <a:pt x="2573" y="2981"/>
                  </a:lnTo>
                  <a:lnTo>
                    <a:pt x="2584" y="2992"/>
                  </a:lnTo>
                  <a:lnTo>
                    <a:pt x="2594" y="3003"/>
                  </a:lnTo>
                  <a:lnTo>
                    <a:pt x="2603" y="3015"/>
                  </a:lnTo>
                  <a:lnTo>
                    <a:pt x="2612" y="3028"/>
                  </a:lnTo>
                  <a:lnTo>
                    <a:pt x="2620" y="3040"/>
                  </a:lnTo>
                  <a:lnTo>
                    <a:pt x="2628" y="3053"/>
                  </a:lnTo>
                  <a:lnTo>
                    <a:pt x="2636" y="3066"/>
                  </a:lnTo>
                  <a:lnTo>
                    <a:pt x="2642" y="3080"/>
                  </a:lnTo>
                  <a:lnTo>
                    <a:pt x="2648" y="3094"/>
                  </a:lnTo>
                  <a:lnTo>
                    <a:pt x="2653" y="3108"/>
                  </a:lnTo>
                  <a:lnTo>
                    <a:pt x="2658" y="3122"/>
                  </a:lnTo>
                  <a:lnTo>
                    <a:pt x="2662" y="3138"/>
                  </a:lnTo>
                  <a:lnTo>
                    <a:pt x="2666" y="3153"/>
                  </a:lnTo>
                  <a:lnTo>
                    <a:pt x="2669" y="3168"/>
                  </a:lnTo>
                  <a:lnTo>
                    <a:pt x="2671" y="3184"/>
                  </a:lnTo>
                  <a:lnTo>
                    <a:pt x="2673" y="3201"/>
                  </a:lnTo>
                  <a:lnTo>
                    <a:pt x="2675" y="3234"/>
                  </a:lnTo>
                  <a:lnTo>
                    <a:pt x="2674" y="3269"/>
                  </a:lnTo>
                  <a:lnTo>
                    <a:pt x="2672" y="3305"/>
                  </a:lnTo>
                  <a:close/>
                  <a:moveTo>
                    <a:pt x="2291" y="3213"/>
                  </a:moveTo>
                  <a:lnTo>
                    <a:pt x="2291" y="3213"/>
                  </a:lnTo>
                  <a:lnTo>
                    <a:pt x="2285" y="3210"/>
                  </a:lnTo>
                  <a:lnTo>
                    <a:pt x="2279" y="3207"/>
                  </a:lnTo>
                  <a:lnTo>
                    <a:pt x="2266" y="3202"/>
                  </a:lnTo>
                  <a:lnTo>
                    <a:pt x="2240" y="3563"/>
                  </a:lnTo>
                  <a:lnTo>
                    <a:pt x="2247" y="3560"/>
                  </a:lnTo>
                  <a:lnTo>
                    <a:pt x="2250" y="3558"/>
                  </a:lnTo>
                  <a:lnTo>
                    <a:pt x="2254" y="3557"/>
                  </a:lnTo>
                  <a:lnTo>
                    <a:pt x="2267" y="3546"/>
                  </a:lnTo>
                  <a:lnTo>
                    <a:pt x="2279" y="3536"/>
                  </a:lnTo>
                  <a:lnTo>
                    <a:pt x="2291" y="3526"/>
                  </a:lnTo>
                  <a:lnTo>
                    <a:pt x="2301" y="3514"/>
                  </a:lnTo>
                  <a:lnTo>
                    <a:pt x="2312" y="3503"/>
                  </a:lnTo>
                  <a:lnTo>
                    <a:pt x="2321" y="3492"/>
                  </a:lnTo>
                  <a:lnTo>
                    <a:pt x="2330" y="3480"/>
                  </a:lnTo>
                  <a:lnTo>
                    <a:pt x="2338" y="3469"/>
                  </a:lnTo>
                  <a:lnTo>
                    <a:pt x="2344" y="3456"/>
                  </a:lnTo>
                  <a:lnTo>
                    <a:pt x="2350" y="3444"/>
                  </a:lnTo>
                  <a:lnTo>
                    <a:pt x="2356" y="3432"/>
                  </a:lnTo>
                  <a:lnTo>
                    <a:pt x="2361" y="3419"/>
                  </a:lnTo>
                  <a:lnTo>
                    <a:pt x="2365" y="3407"/>
                  </a:lnTo>
                  <a:lnTo>
                    <a:pt x="2368" y="3393"/>
                  </a:lnTo>
                  <a:lnTo>
                    <a:pt x="2371" y="3380"/>
                  </a:lnTo>
                  <a:lnTo>
                    <a:pt x="2372" y="3366"/>
                  </a:lnTo>
                  <a:lnTo>
                    <a:pt x="2373" y="3355"/>
                  </a:lnTo>
                  <a:lnTo>
                    <a:pt x="2373" y="3342"/>
                  </a:lnTo>
                  <a:lnTo>
                    <a:pt x="2372" y="3331"/>
                  </a:lnTo>
                  <a:lnTo>
                    <a:pt x="2371" y="3320"/>
                  </a:lnTo>
                  <a:lnTo>
                    <a:pt x="2368" y="3309"/>
                  </a:lnTo>
                  <a:lnTo>
                    <a:pt x="2365" y="3299"/>
                  </a:lnTo>
                  <a:lnTo>
                    <a:pt x="2361" y="3288"/>
                  </a:lnTo>
                  <a:lnTo>
                    <a:pt x="2356" y="3278"/>
                  </a:lnTo>
                  <a:lnTo>
                    <a:pt x="2350" y="3269"/>
                  </a:lnTo>
                  <a:lnTo>
                    <a:pt x="2344" y="3260"/>
                  </a:lnTo>
                  <a:lnTo>
                    <a:pt x="2337" y="3252"/>
                  </a:lnTo>
                  <a:lnTo>
                    <a:pt x="2330" y="3243"/>
                  </a:lnTo>
                  <a:lnTo>
                    <a:pt x="2321" y="3235"/>
                  </a:lnTo>
                  <a:lnTo>
                    <a:pt x="2312" y="3227"/>
                  </a:lnTo>
                  <a:lnTo>
                    <a:pt x="2301" y="3220"/>
                  </a:lnTo>
                  <a:lnTo>
                    <a:pt x="2291" y="3213"/>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103" name="矩形 102">
            <a:extLst>
              <a:ext uri="{FF2B5EF4-FFF2-40B4-BE49-F238E27FC236}">
                <a16:creationId xmlns:a16="http://schemas.microsoft.com/office/drawing/2014/main" id="{91EE0DCA-0CA0-40C2-8A43-B91EEABF668D}"/>
              </a:ext>
            </a:extLst>
          </p:cNvPr>
          <p:cNvSpPr/>
          <p:nvPr/>
        </p:nvSpPr>
        <p:spPr>
          <a:xfrm>
            <a:off x="6176607" y="1404732"/>
            <a:ext cx="2127875" cy="630942"/>
          </a:xfrm>
          <a:prstGeom prst="rect">
            <a:avLst/>
          </a:prstGeom>
        </p:spPr>
        <p:txBody>
          <a:bodyPr wrap="square" lIns="0" rIns="0">
            <a:spAutoFit/>
          </a:bodyPr>
          <a:lstStyle/>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输入内容</a:t>
            </a:r>
            <a:endPar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4" name="矩形 10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176607" y="1001260"/>
            <a:ext cx="1576947" cy="276999"/>
          </a:xfrm>
          <a:prstGeom prst="rect">
            <a:avLst/>
          </a:prstGeom>
        </p:spPr>
        <p:txBody>
          <a:bodyPr wrap="square" lIns="0" tIns="0" rIns="0" bIns="0">
            <a:spAutoFit/>
          </a:bodyPr>
          <a:lstStyle/>
          <a:p>
            <a:r>
              <a:rPr lang="zh-CN" altLang="en-US" dirty="0">
                <a:solidFill>
                  <a:schemeClr val="accent1"/>
                </a:solidFill>
                <a:latin typeface="+mn-ea"/>
              </a:rPr>
              <a:t>点击输入标题</a:t>
            </a:r>
          </a:p>
        </p:txBody>
      </p:sp>
      <p:cxnSp>
        <p:nvCxnSpPr>
          <p:cNvPr id="105" name="直接连接符 104"/>
          <p:cNvCxnSpPr/>
          <p:nvPr/>
        </p:nvCxnSpPr>
        <p:spPr>
          <a:xfrm>
            <a:off x="6176607" y="1389621"/>
            <a:ext cx="506004"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0" name="组合 119"/>
          <p:cNvGrpSpPr/>
          <p:nvPr/>
        </p:nvGrpSpPr>
        <p:grpSpPr>
          <a:xfrm>
            <a:off x="5567478" y="2111898"/>
            <a:ext cx="432000" cy="432000"/>
            <a:chOff x="3105506" y="992403"/>
            <a:chExt cx="662770" cy="662770"/>
          </a:xfrm>
        </p:grpSpPr>
        <p:sp>
          <p:nvSpPr>
            <p:cNvPr id="121" name="椭圆 120"/>
            <p:cNvSpPr/>
            <p:nvPr/>
          </p:nvSpPr>
          <p:spPr>
            <a:xfrm>
              <a:off x="310550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122" name="椭圆 121"/>
            <p:cNvSpPr/>
            <p:nvPr/>
          </p:nvSpPr>
          <p:spPr>
            <a:xfrm>
              <a:off x="316597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grpSp>
      <p:sp>
        <p:nvSpPr>
          <p:cNvPr id="124" name="矩形 123">
            <a:extLst>
              <a:ext uri="{FF2B5EF4-FFF2-40B4-BE49-F238E27FC236}">
                <a16:creationId xmlns:a16="http://schemas.microsoft.com/office/drawing/2014/main" id="{91EE0DCA-0CA0-40C2-8A43-B91EEABF668D}"/>
              </a:ext>
            </a:extLst>
          </p:cNvPr>
          <p:cNvSpPr/>
          <p:nvPr/>
        </p:nvSpPr>
        <p:spPr>
          <a:xfrm>
            <a:off x="6176607" y="2546704"/>
            <a:ext cx="2127875" cy="630942"/>
          </a:xfrm>
          <a:prstGeom prst="rect">
            <a:avLst/>
          </a:prstGeom>
        </p:spPr>
        <p:txBody>
          <a:bodyPr wrap="square" lIns="0" rIns="0">
            <a:spAutoFit/>
          </a:bodyPr>
          <a:lstStyle/>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输入内容</a:t>
            </a:r>
            <a:endPar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5" name="矩形 12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176607" y="2143232"/>
            <a:ext cx="1576947" cy="276999"/>
          </a:xfrm>
          <a:prstGeom prst="rect">
            <a:avLst/>
          </a:prstGeom>
        </p:spPr>
        <p:txBody>
          <a:bodyPr wrap="square" lIns="0" tIns="0" rIns="0" bIns="0">
            <a:spAutoFit/>
          </a:bodyPr>
          <a:lstStyle/>
          <a:p>
            <a:r>
              <a:rPr lang="zh-CN" altLang="en-US" dirty="0">
                <a:solidFill>
                  <a:schemeClr val="accent1"/>
                </a:solidFill>
                <a:latin typeface="+mn-ea"/>
              </a:rPr>
              <a:t>点击输入标题</a:t>
            </a:r>
          </a:p>
        </p:txBody>
      </p:sp>
      <p:cxnSp>
        <p:nvCxnSpPr>
          <p:cNvPr id="126" name="直接连接符 125"/>
          <p:cNvCxnSpPr/>
          <p:nvPr/>
        </p:nvCxnSpPr>
        <p:spPr>
          <a:xfrm>
            <a:off x="6176607" y="2531593"/>
            <a:ext cx="506004"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2" name="KSO_Shape"/>
          <p:cNvSpPr>
            <a:spLocks/>
          </p:cNvSpPr>
          <p:nvPr/>
        </p:nvSpPr>
        <p:spPr bwMode="auto">
          <a:xfrm>
            <a:off x="5690781" y="2232044"/>
            <a:ext cx="187871" cy="191706"/>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nvGrpSpPr>
          <p:cNvPr id="127" name="组合 126"/>
          <p:cNvGrpSpPr/>
          <p:nvPr/>
        </p:nvGrpSpPr>
        <p:grpSpPr>
          <a:xfrm>
            <a:off x="5567478" y="3253870"/>
            <a:ext cx="432000" cy="432000"/>
            <a:chOff x="3105506" y="992403"/>
            <a:chExt cx="662770" cy="662770"/>
          </a:xfrm>
        </p:grpSpPr>
        <p:sp>
          <p:nvSpPr>
            <p:cNvPr id="128" name="椭圆 127"/>
            <p:cNvSpPr/>
            <p:nvPr/>
          </p:nvSpPr>
          <p:spPr>
            <a:xfrm>
              <a:off x="310550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129" name="椭圆 128"/>
            <p:cNvSpPr/>
            <p:nvPr/>
          </p:nvSpPr>
          <p:spPr>
            <a:xfrm>
              <a:off x="316597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grpSp>
      <p:sp>
        <p:nvSpPr>
          <p:cNvPr id="130" name="矩形 129">
            <a:extLst>
              <a:ext uri="{FF2B5EF4-FFF2-40B4-BE49-F238E27FC236}">
                <a16:creationId xmlns:a16="http://schemas.microsoft.com/office/drawing/2014/main" id="{91EE0DCA-0CA0-40C2-8A43-B91EEABF668D}"/>
              </a:ext>
            </a:extLst>
          </p:cNvPr>
          <p:cNvSpPr/>
          <p:nvPr/>
        </p:nvSpPr>
        <p:spPr>
          <a:xfrm>
            <a:off x="6176607" y="3688676"/>
            <a:ext cx="2127875" cy="630942"/>
          </a:xfrm>
          <a:prstGeom prst="rect">
            <a:avLst/>
          </a:prstGeom>
        </p:spPr>
        <p:txBody>
          <a:bodyPr wrap="square" lIns="0" rIns="0">
            <a:spAutoFit/>
          </a:bodyPr>
          <a:lstStyle/>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输入内容</a:t>
            </a:r>
            <a:endPar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1" name="矩形 13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176607" y="3285204"/>
            <a:ext cx="1576947" cy="276999"/>
          </a:xfrm>
          <a:prstGeom prst="rect">
            <a:avLst/>
          </a:prstGeom>
        </p:spPr>
        <p:txBody>
          <a:bodyPr wrap="square" lIns="0" tIns="0" rIns="0" bIns="0">
            <a:spAutoFit/>
          </a:bodyPr>
          <a:lstStyle/>
          <a:p>
            <a:r>
              <a:rPr lang="zh-CN" altLang="en-US" dirty="0">
                <a:solidFill>
                  <a:schemeClr val="accent1"/>
                </a:solidFill>
                <a:latin typeface="+mn-ea"/>
              </a:rPr>
              <a:t>点击输入标题</a:t>
            </a:r>
          </a:p>
        </p:txBody>
      </p:sp>
      <p:cxnSp>
        <p:nvCxnSpPr>
          <p:cNvPr id="132" name="直接连接符 131"/>
          <p:cNvCxnSpPr/>
          <p:nvPr/>
        </p:nvCxnSpPr>
        <p:spPr>
          <a:xfrm>
            <a:off x="6176607" y="3673565"/>
            <a:ext cx="506004"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KSO_Shape"/>
          <p:cNvSpPr>
            <a:spLocks/>
          </p:cNvSpPr>
          <p:nvPr/>
        </p:nvSpPr>
        <p:spPr bwMode="auto">
          <a:xfrm>
            <a:off x="5679560" y="3391527"/>
            <a:ext cx="210314" cy="156683"/>
          </a:xfrm>
          <a:custGeom>
            <a:avLst/>
            <a:gdLst>
              <a:gd name="T0" fmla="*/ 1318145 w 2143125"/>
              <a:gd name="T1" fmla="*/ 917194 h 1597025"/>
              <a:gd name="T2" fmla="*/ 1379831 w 2143125"/>
              <a:gd name="T3" fmla="*/ 1137598 h 1597025"/>
              <a:gd name="T4" fmla="*/ 1335097 w 2143125"/>
              <a:gd name="T5" fmla="*/ 1268287 h 1597025"/>
              <a:gd name="T6" fmla="*/ 1208192 w 2143125"/>
              <a:gd name="T7" fmla="*/ 1359886 h 1597025"/>
              <a:gd name="T8" fmla="*/ 922597 w 2143125"/>
              <a:gd name="T9" fmla="*/ 1418283 h 1597025"/>
              <a:gd name="T10" fmla="*/ 657487 w 2143125"/>
              <a:gd name="T11" fmla="*/ 1338693 h 1597025"/>
              <a:gd name="T12" fmla="*/ 552478 w 2143125"/>
              <a:gd name="T13" fmla="*/ 1242149 h 1597025"/>
              <a:gd name="T14" fmla="*/ 531288 w 2143125"/>
              <a:gd name="T15" fmla="*/ 1081555 h 1597025"/>
              <a:gd name="T16" fmla="*/ 616755 w 2143125"/>
              <a:gd name="T17" fmla="*/ 873161 h 1597025"/>
              <a:gd name="T18" fmla="*/ 1793602 w 2143125"/>
              <a:gd name="T19" fmla="*/ 648696 h 1597025"/>
              <a:gd name="T20" fmla="*/ 1890429 w 2143125"/>
              <a:gd name="T21" fmla="*/ 826850 h 1597025"/>
              <a:gd name="T22" fmla="*/ 1893955 w 2143125"/>
              <a:gd name="T23" fmla="*/ 997719 h 1597025"/>
              <a:gd name="T24" fmla="*/ 1811228 w 2143125"/>
              <a:gd name="T25" fmla="*/ 1095258 h 1597025"/>
              <a:gd name="T26" fmla="*/ 1583730 w 2143125"/>
              <a:gd name="T27" fmla="*/ 1181514 h 1597025"/>
              <a:gd name="T28" fmla="*/ 1467631 w 2143125"/>
              <a:gd name="T29" fmla="*/ 1082095 h 1597025"/>
              <a:gd name="T30" fmla="*/ 1367044 w 2143125"/>
              <a:gd name="T31" fmla="*/ 822855 h 1597025"/>
              <a:gd name="T32" fmla="*/ 1287607 w 2143125"/>
              <a:gd name="T33" fmla="*/ 640469 h 1597025"/>
              <a:gd name="T34" fmla="*/ 637786 w 2143125"/>
              <a:gd name="T35" fmla="*/ 718735 h 1597025"/>
              <a:gd name="T36" fmla="*/ 475984 w 2143125"/>
              <a:gd name="T37" fmla="*/ 936375 h 1597025"/>
              <a:gd name="T38" fmla="*/ 436888 w 2143125"/>
              <a:gd name="T39" fmla="*/ 1185275 h 1597025"/>
              <a:gd name="T40" fmla="*/ 191242 w 2143125"/>
              <a:gd name="T41" fmla="*/ 1146495 h 1597025"/>
              <a:gd name="T42" fmla="*/ 46633 w 2143125"/>
              <a:gd name="T43" fmla="*/ 1053656 h 1597025"/>
              <a:gd name="T44" fmla="*/ 0 w 2143125"/>
              <a:gd name="T45" fmla="*/ 940371 h 1597025"/>
              <a:gd name="T46" fmla="*/ 50165 w 2143125"/>
              <a:gd name="T47" fmla="*/ 736128 h 1597025"/>
              <a:gd name="T48" fmla="*/ 952970 w 2143125"/>
              <a:gd name="T49" fmla="*/ 136844 h 1597025"/>
              <a:gd name="T50" fmla="*/ 1076540 w 2143125"/>
              <a:gd name="T51" fmla="*/ 163209 h 1597025"/>
              <a:gd name="T52" fmla="*/ 1174924 w 2143125"/>
              <a:gd name="T53" fmla="*/ 235007 h 1597025"/>
              <a:gd name="T54" fmla="*/ 1237061 w 2143125"/>
              <a:gd name="T55" fmla="*/ 340233 h 1597025"/>
              <a:gd name="T56" fmla="*/ 1251420 w 2143125"/>
              <a:gd name="T57" fmla="*/ 467116 h 1597025"/>
              <a:gd name="T58" fmla="*/ 1213290 w 2143125"/>
              <a:gd name="T59" fmla="*/ 585759 h 1597025"/>
              <a:gd name="T60" fmla="*/ 1132322 w 2143125"/>
              <a:gd name="T61" fmla="*/ 676861 h 1597025"/>
              <a:gd name="T62" fmla="*/ 1020756 w 2143125"/>
              <a:gd name="T63" fmla="*/ 728650 h 1597025"/>
              <a:gd name="T64" fmla="*/ 892716 w 2143125"/>
              <a:gd name="T65" fmla="*/ 730298 h 1597025"/>
              <a:gd name="T66" fmla="*/ 779502 w 2143125"/>
              <a:gd name="T67" fmla="*/ 680863 h 1597025"/>
              <a:gd name="T68" fmla="*/ 696652 w 2143125"/>
              <a:gd name="T69" fmla="*/ 592115 h 1597025"/>
              <a:gd name="T70" fmla="*/ 655933 w 2143125"/>
              <a:gd name="T71" fmla="*/ 474649 h 1597025"/>
              <a:gd name="T72" fmla="*/ 666760 w 2143125"/>
              <a:gd name="T73" fmla="*/ 347531 h 1597025"/>
              <a:gd name="T74" fmla="*/ 726308 w 2143125"/>
              <a:gd name="T75" fmla="*/ 240187 h 1597025"/>
              <a:gd name="T76" fmla="*/ 823046 w 2143125"/>
              <a:gd name="T77" fmla="*/ 166505 h 1597025"/>
              <a:gd name="T78" fmla="*/ 945438 w 2143125"/>
              <a:gd name="T79" fmla="*/ 136844 h 1597025"/>
              <a:gd name="T80" fmla="*/ 1618384 w 2143125"/>
              <a:gd name="T81" fmla="*/ 22111 h 1597025"/>
              <a:gd name="T82" fmla="*/ 1763195 w 2143125"/>
              <a:gd name="T83" fmla="*/ 163718 h 1597025"/>
              <a:gd name="T84" fmla="*/ 1787878 w 2143125"/>
              <a:gd name="T85" fmla="*/ 278038 h 1597025"/>
              <a:gd name="T86" fmla="*/ 1763195 w 2143125"/>
              <a:gd name="T87" fmla="*/ 392122 h 1597025"/>
              <a:gd name="T88" fmla="*/ 1618384 w 2143125"/>
              <a:gd name="T89" fmla="*/ 533963 h 1597025"/>
              <a:gd name="T90" fmla="*/ 1498492 w 2143125"/>
              <a:gd name="T91" fmla="*/ 555604 h 1597025"/>
              <a:gd name="T92" fmla="*/ 1344043 w 2143125"/>
              <a:gd name="T93" fmla="*/ 467159 h 1597025"/>
              <a:gd name="T94" fmla="*/ 1325941 w 2143125"/>
              <a:gd name="T95" fmla="*/ 314968 h 1597025"/>
              <a:gd name="T96" fmla="*/ 1255886 w 2143125"/>
              <a:gd name="T97" fmla="*/ 187946 h 1597025"/>
              <a:gd name="T98" fmla="*/ 1350390 w 2143125"/>
              <a:gd name="T99" fmla="*/ 51280 h 1597025"/>
              <a:gd name="T100" fmla="*/ 396165 w 2143125"/>
              <a:gd name="T101" fmla="*/ 0 h 1597025"/>
              <a:gd name="T102" fmla="*/ 564484 w 2143125"/>
              <a:gd name="T103" fmla="*/ 57396 h 1597025"/>
              <a:gd name="T104" fmla="*/ 645353 w 2143125"/>
              <a:gd name="T105" fmla="*/ 194532 h 1597025"/>
              <a:gd name="T106" fmla="*/ 578120 w 2143125"/>
              <a:gd name="T107" fmla="*/ 323201 h 1597025"/>
              <a:gd name="T108" fmla="*/ 564014 w 2143125"/>
              <a:gd name="T109" fmla="*/ 482449 h 1597025"/>
              <a:gd name="T110" fmla="*/ 396165 w 2143125"/>
              <a:gd name="T111" fmla="*/ 555840 h 1597025"/>
              <a:gd name="T112" fmla="*/ 281916 w 2143125"/>
              <a:gd name="T113" fmla="*/ 531141 h 1597025"/>
              <a:gd name="T114" fmla="*/ 140396 w 2143125"/>
              <a:gd name="T115" fmla="*/ 386242 h 1597025"/>
              <a:gd name="T116" fmla="*/ 118533 w 2143125"/>
              <a:gd name="T117" fmla="*/ 270745 h 1597025"/>
              <a:gd name="T118" fmla="*/ 145803 w 2143125"/>
              <a:gd name="T119" fmla="*/ 157366 h 1597025"/>
              <a:gd name="T120" fmla="*/ 294375 w 2143125"/>
              <a:gd name="T121" fmla="*/ 19524 h 15970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43125" h="1597025">
                <a:moveTo>
                  <a:pt x="795561" y="879475"/>
                </a:moveTo>
                <a:lnTo>
                  <a:pt x="1072091" y="1110003"/>
                </a:lnTo>
                <a:lnTo>
                  <a:pt x="1348886" y="879475"/>
                </a:lnTo>
                <a:lnTo>
                  <a:pt x="1360276" y="888484"/>
                </a:lnTo>
                <a:lnTo>
                  <a:pt x="1371400" y="897758"/>
                </a:lnTo>
                <a:lnTo>
                  <a:pt x="1382525" y="907297"/>
                </a:lnTo>
                <a:lnTo>
                  <a:pt x="1393120" y="917101"/>
                </a:lnTo>
                <a:lnTo>
                  <a:pt x="1403186" y="927435"/>
                </a:lnTo>
                <a:lnTo>
                  <a:pt x="1413516" y="937504"/>
                </a:lnTo>
                <a:lnTo>
                  <a:pt x="1423316" y="948368"/>
                </a:lnTo>
                <a:lnTo>
                  <a:pt x="1432587" y="959497"/>
                </a:lnTo>
                <a:lnTo>
                  <a:pt x="1441857" y="970891"/>
                </a:lnTo>
                <a:lnTo>
                  <a:pt x="1450863" y="982550"/>
                </a:lnTo>
                <a:lnTo>
                  <a:pt x="1459074" y="994739"/>
                </a:lnTo>
                <a:lnTo>
                  <a:pt x="1467550" y="1006663"/>
                </a:lnTo>
                <a:lnTo>
                  <a:pt x="1475232" y="1019116"/>
                </a:lnTo>
                <a:lnTo>
                  <a:pt x="1482913" y="1032100"/>
                </a:lnTo>
                <a:lnTo>
                  <a:pt x="1490065" y="1044819"/>
                </a:lnTo>
                <a:lnTo>
                  <a:pt x="1496687" y="1057803"/>
                </a:lnTo>
                <a:lnTo>
                  <a:pt x="1503308" y="1071581"/>
                </a:lnTo>
                <a:lnTo>
                  <a:pt x="1509401" y="1085095"/>
                </a:lnTo>
                <a:lnTo>
                  <a:pt x="1515228" y="1098874"/>
                </a:lnTo>
                <a:lnTo>
                  <a:pt x="1520525" y="1113182"/>
                </a:lnTo>
                <a:lnTo>
                  <a:pt x="1525558" y="1127226"/>
                </a:lnTo>
                <a:lnTo>
                  <a:pt x="1530061" y="1141799"/>
                </a:lnTo>
                <a:lnTo>
                  <a:pt x="1534034" y="1156638"/>
                </a:lnTo>
                <a:lnTo>
                  <a:pt x="1538007" y="1171477"/>
                </a:lnTo>
                <a:lnTo>
                  <a:pt x="1541186" y="1186580"/>
                </a:lnTo>
                <a:lnTo>
                  <a:pt x="1544364" y="1201684"/>
                </a:lnTo>
                <a:lnTo>
                  <a:pt x="1546748" y="1217052"/>
                </a:lnTo>
                <a:lnTo>
                  <a:pt x="1548867" y="1232686"/>
                </a:lnTo>
                <a:lnTo>
                  <a:pt x="1550456" y="1248319"/>
                </a:lnTo>
                <a:lnTo>
                  <a:pt x="1551781" y="1264218"/>
                </a:lnTo>
                <a:lnTo>
                  <a:pt x="1552310" y="1280116"/>
                </a:lnTo>
                <a:lnTo>
                  <a:pt x="1552575" y="1296279"/>
                </a:lnTo>
                <a:lnTo>
                  <a:pt x="1552310" y="1305554"/>
                </a:lnTo>
                <a:lnTo>
                  <a:pt x="1551781" y="1314298"/>
                </a:lnTo>
                <a:lnTo>
                  <a:pt x="1550456" y="1323307"/>
                </a:lnTo>
                <a:lnTo>
                  <a:pt x="1548867" y="1332316"/>
                </a:lnTo>
                <a:lnTo>
                  <a:pt x="1547013" y="1341060"/>
                </a:lnTo>
                <a:lnTo>
                  <a:pt x="1544894" y="1349539"/>
                </a:lnTo>
                <a:lnTo>
                  <a:pt x="1542245" y="1358018"/>
                </a:lnTo>
                <a:lnTo>
                  <a:pt x="1539067" y="1366233"/>
                </a:lnTo>
                <a:lnTo>
                  <a:pt x="1535623" y="1374182"/>
                </a:lnTo>
                <a:lnTo>
                  <a:pt x="1531650" y="1382396"/>
                </a:lnTo>
                <a:lnTo>
                  <a:pt x="1527677" y="1390080"/>
                </a:lnTo>
                <a:lnTo>
                  <a:pt x="1522909" y="1397765"/>
                </a:lnTo>
                <a:lnTo>
                  <a:pt x="1518406" y="1405184"/>
                </a:lnTo>
                <a:lnTo>
                  <a:pt x="1513109" y="1412603"/>
                </a:lnTo>
                <a:lnTo>
                  <a:pt x="1507811" y="1420022"/>
                </a:lnTo>
                <a:lnTo>
                  <a:pt x="1501984" y="1427177"/>
                </a:lnTo>
                <a:lnTo>
                  <a:pt x="1495892" y="1433801"/>
                </a:lnTo>
                <a:lnTo>
                  <a:pt x="1489800" y="1440955"/>
                </a:lnTo>
                <a:lnTo>
                  <a:pt x="1483178" y="1447315"/>
                </a:lnTo>
                <a:lnTo>
                  <a:pt x="1476026" y="1453939"/>
                </a:lnTo>
                <a:lnTo>
                  <a:pt x="1469404" y="1460298"/>
                </a:lnTo>
                <a:lnTo>
                  <a:pt x="1461988" y="1466658"/>
                </a:lnTo>
                <a:lnTo>
                  <a:pt x="1454306" y="1472752"/>
                </a:lnTo>
                <a:lnTo>
                  <a:pt x="1446360" y="1478582"/>
                </a:lnTo>
                <a:lnTo>
                  <a:pt x="1438414" y="1484411"/>
                </a:lnTo>
                <a:lnTo>
                  <a:pt x="1430468" y="1490241"/>
                </a:lnTo>
                <a:lnTo>
                  <a:pt x="1421992" y="1495540"/>
                </a:lnTo>
                <a:lnTo>
                  <a:pt x="1413516" y="1501105"/>
                </a:lnTo>
                <a:lnTo>
                  <a:pt x="1404775" y="1506404"/>
                </a:lnTo>
                <a:lnTo>
                  <a:pt x="1395769" y="1511439"/>
                </a:lnTo>
                <a:lnTo>
                  <a:pt x="1387028" y="1516208"/>
                </a:lnTo>
                <a:lnTo>
                  <a:pt x="1377757" y="1521243"/>
                </a:lnTo>
                <a:lnTo>
                  <a:pt x="1359216" y="1530252"/>
                </a:lnTo>
                <a:lnTo>
                  <a:pt x="1340145" y="1538731"/>
                </a:lnTo>
                <a:lnTo>
                  <a:pt x="1320544" y="1546945"/>
                </a:lnTo>
                <a:lnTo>
                  <a:pt x="1300944" y="1554364"/>
                </a:lnTo>
                <a:lnTo>
                  <a:pt x="1280813" y="1560989"/>
                </a:lnTo>
                <a:lnTo>
                  <a:pt x="1260947" y="1567083"/>
                </a:lnTo>
                <a:lnTo>
                  <a:pt x="1241082" y="1573177"/>
                </a:lnTo>
                <a:lnTo>
                  <a:pt x="1220951" y="1577947"/>
                </a:lnTo>
                <a:lnTo>
                  <a:pt x="1200821" y="1582452"/>
                </a:lnTo>
                <a:lnTo>
                  <a:pt x="1181485" y="1586426"/>
                </a:lnTo>
                <a:lnTo>
                  <a:pt x="1161884" y="1589606"/>
                </a:lnTo>
                <a:lnTo>
                  <a:pt x="1142813" y="1592256"/>
                </a:lnTo>
                <a:lnTo>
                  <a:pt x="1124272" y="1594375"/>
                </a:lnTo>
                <a:lnTo>
                  <a:pt x="1106525" y="1595965"/>
                </a:lnTo>
                <a:lnTo>
                  <a:pt x="1088779" y="1596760"/>
                </a:lnTo>
                <a:lnTo>
                  <a:pt x="1072091" y="1597025"/>
                </a:lnTo>
                <a:lnTo>
                  <a:pt x="1055669" y="1596760"/>
                </a:lnTo>
                <a:lnTo>
                  <a:pt x="1037922" y="1595965"/>
                </a:lnTo>
                <a:lnTo>
                  <a:pt x="1020176" y="1594375"/>
                </a:lnTo>
                <a:lnTo>
                  <a:pt x="1001635" y="1592256"/>
                </a:lnTo>
                <a:lnTo>
                  <a:pt x="982299" y="1589606"/>
                </a:lnTo>
                <a:lnTo>
                  <a:pt x="963228" y="1586426"/>
                </a:lnTo>
                <a:lnTo>
                  <a:pt x="943627" y="1582452"/>
                </a:lnTo>
                <a:lnTo>
                  <a:pt x="923496" y="1577947"/>
                </a:lnTo>
                <a:lnTo>
                  <a:pt x="903631" y="1573177"/>
                </a:lnTo>
                <a:lnTo>
                  <a:pt x="883765" y="1567083"/>
                </a:lnTo>
                <a:lnTo>
                  <a:pt x="863634" y="1560989"/>
                </a:lnTo>
                <a:lnTo>
                  <a:pt x="843504" y="1554364"/>
                </a:lnTo>
                <a:lnTo>
                  <a:pt x="823903" y="1546945"/>
                </a:lnTo>
                <a:lnTo>
                  <a:pt x="804302" y="1538731"/>
                </a:lnTo>
                <a:lnTo>
                  <a:pt x="785496" y="1530252"/>
                </a:lnTo>
                <a:lnTo>
                  <a:pt x="766690" y="1521243"/>
                </a:lnTo>
                <a:lnTo>
                  <a:pt x="757419" y="1516208"/>
                </a:lnTo>
                <a:lnTo>
                  <a:pt x="748414" y="1511439"/>
                </a:lnTo>
                <a:lnTo>
                  <a:pt x="739673" y="1506404"/>
                </a:lnTo>
                <a:lnTo>
                  <a:pt x="730932" y="1501105"/>
                </a:lnTo>
                <a:lnTo>
                  <a:pt x="722720" y="1495540"/>
                </a:lnTo>
                <a:lnTo>
                  <a:pt x="714244" y="1490241"/>
                </a:lnTo>
                <a:lnTo>
                  <a:pt x="706033" y="1484411"/>
                </a:lnTo>
                <a:lnTo>
                  <a:pt x="697822" y="1478582"/>
                </a:lnTo>
                <a:lnTo>
                  <a:pt x="690141" y="1472752"/>
                </a:lnTo>
                <a:lnTo>
                  <a:pt x="682724" y="1466658"/>
                </a:lnTo>
                <a:lnTo>
                  <a:pt x="675308" y="1460298"/>
                </a:lnTo>
                <a:lnTo>
                  <a:pt x="668421" y="1453939"/>
                </a:lnTo>
                <a:lnTo>
                  <a:pt x="661534" y="1447315"/>
                </a:lnTo>
                <a:lnTo>
                  <a:pt x="655177" y="1440955"/>
                </a:lnTo>
                <a:lnTo>
                  <a:pt x="648555" y="1433801"/>
                </a:lnTo>
                <a:lnTo>
                  <a:pt x="642728" y="1427177"/>
                </a:lnTo>
                <a:lnTo>
                  <a:pt x="636901" y="1420022"/>
                </a:lnTo>
                <a:lnTo>
                  <a:pt x="631338" y="1412603"/>
                </a:lnTo>
                <a:lnTo>
                  <a:pt x="626306" y="1405184"/>
                </a:lnTo>
                <a:lnTo>
                  <a:pt x="621538" y="1397765"/>
                </a:lnTo>
                <a:lnTo>
                  <a:pt x="616770" y="1390080"/>
                </a:lnTo>
                <a:lnTo>
                  <a:pt x="612797" y="1382396"/>
                </a:lnTo>
                <a:lnTo>
                  <a:pt x="609089" y="1374182"/>
                </a:lnTo>
                <a:lnTo>
                  <a:pt x="605646" y="1366233"/>
                </a:lnTo>
                <a:lnTo>
                  <a:pt x="602467" y="1358018"/>
                </a:lnTo>
                <a:lnTo>
                  <a:pt x="599818" y="1349539"/>
                </a:lnTo>
                <a:lnTo>
                  <a:pt x="597434" y="1341060"/>
                </a:lnTo>
                <a:lnTo>
                  <a:pt x="595580" y="1332316"/>
                </a:lnTo>
                <a:lnTo>
                  <a:pt x="593991" y="1323307"/>
                </a:lnTo>
                <a:lnTo>
                  <a:pt x="592932" y="1314298"/>
                </a:lnTo>
                <a:lnTo>
                  <a:pt x="592402" y="1305554"/>
                </a:lnTo>
                <a:lnTo>
                  <a:pt x="592137" y="1296279"/>
                </a:lnTo>
                <a:lnTo>
                  <a:pt x="592402" y="1280116"/>
                </a:lnTo>
                <a:lnTo>
                  <a:pt x="592932" y="1264218"/>
                </a:lnTo>
                <a:lnTo>
                  <a:pt x="594256" y="1248319"/>
                </a:lnTo>
                <a:lnTo>
                  <a:pt x="595845" y="1232686"/>
                </a:lnTo>
                <a:lnTo>
                  <a:pt x="597699" y="1217052"/>
                </a:lnTo>
                <a:lnTo>
                  <a:pt x="600348" y="1201684"/>
                </a:lnTo>
                <a:lnTo>
                  <a:pt x="603262" y="1186580"/>
                </a:lnTo>
                <a:lnTo>
                  <a:pt x="606705" y="1171477"/>
                </a:lnTo>
                <a:lnTo>
                  <a:pt x="610413" y="1156638"/>
                </a:lnTo>
                <a:lnTo>
                  <a:pt x="614386" y="1141799"/>
                </a:lnTo>
                <a:lnTo>
                  <a:pt x="618889" y="1127226"/>
                </a:lnTo>
                <a:lnTo>
                  <a:pt x="623922" y="1113182"/>
                </a:lnTo>
                <a:lnTo>
                  <a:pt x="629484" y="1098874"/>
                </a:lnTo>
                <a:lnTo>
                  <a:pt x="635047" y="1085095"/>
                </a:lnTo>
                <a:lnTo>
                  <a:pt x="641139" y="1071581"/>
                </a:lnTo>
                <a:lnTo>
                  <a:pt x="647761" y="1057803"/>
                </a:lnTo>
                <a:lnTo>
                  <a:pt x="654383" y="1044819"/>
                </a:lnTo>
                <a:lnTo>
                  <a:pt x="661534" y="1032100"/>
                </a:lnTo>
                <a:lnTo>
                  <a:pt x="669216" y="1019116"/>
                </a:lnTo>
                <a:lnTo>
                  <a:pt x="676897" y="1006663"/>
                </a:lnTo>
                <a:lnTo>
                  <a:pt x="685373" y="994739"/>
                </a:lnTo>
                <a:lnTo>
                  <a:pt x="693849" y="982550"/>
                </a:lnTo>
                <a:lnTo>
                  <a:pt x="702590" y="970891"/>
                </a:lnTo>
                <a:lnTo>
                  <a:pt x="711861" y="959497"/>
                </a:lnTo>
                <a:lnTo>
                  <a:pt x="721396" y="948368"/>
                </a:lnTo>
                <a:lnTo>
                  <a:pt x="730932" y="937504"/>
                </a:lnTo>
                <a:lnTo>
                  <a:pt x="741262" y="927435"/>
                </a:lnTo>
                <a:lnTo>
                  <a:pt x="751327" y="917101"/>
                </a:lnTo>
                <a:lnTo>
                  <a:pt x="762187" y="907297"/>
                </a:lnTo>
                <a:lnTo>
                  <a:pt x="773047" y="897758"/>
                </a:lnTo>
                <a:lnTo>
                  <a:pt x="783907" y="888484"/>
                </a:lnTo>
                <a:lnTo>
                  <a:pt x="795561" y="879475"/>
                </a:lnTo>
                <a:close/>
                <a:moveTo>
                  <a:pt x="1959370" y="676275"/>
                </a:moveTo>
                <a:lnTo>
                  <a:pt x="1969946" y="684738"/>
                </a:lnTo>
                <a:lnTo>
                  <a:pt x="1979729" y="692937"/>
                </a:lnTo>
                <a:lnTo>
                  <a:pt x="1989776" y="701929"/>
                </a:lnTo>
                <a:lnTo>
                  <a:pt x="1999294" y="710922"/>
                </a:lnTo>
                <a:lnTo>
                  <a:pt x="2008812" y="720443"/>
                </a:lnTo>
                <a:lnTo>
                  <a:pt x="2017802" y="729964"/>
                </a:lnTo>
                <a:lnTo>
                  <a:pt x="2026527" y="739750"/>
                </a:lnTo>
                <a:lnTo>
                  <a:pt x="2035252" y="750064"/>
                </a:lnTo>
                <a:lnTo>
                  <a:pt x="2043184" y="760379"/>
                </a:lnTo>
                <a:lnTo>
                  <a:pt x="2051380" y="771222"/>
                </a:lnTo>
                <a:lnTo>
                  <a:pt x="2059047" y="782330"/>
                </a:lnTo>
                <a:lnTo>
                  <a:pt x="2066450" y="793439"/>
                </a:lnTo>
                <a:lnTo>
                  <a:pt x="2073589" y="804811"/>
                </a:lnTo>
                <a:lnTo>
                  <a:pt x="2080199" y="816448"/>
                </a:lnTo>
                <a:lnTo>
                  <a:pt x="2086809" y="828350"/>
                </a:lnTo>
                <a:lnTo>
                  <a:pt x="2093154" y="840516"/>
                </a:lnTo>
                <a:lnTo>
                  <a:pt x="2098707" y="852946"/>
                </a:lnTo>
                <a:lnTo>
                  <a:pt x="2104259" y="865112"/>
                </a:lnTo>
                <a:lnTo>
                  <a:pt x="2109547" y="877807"/>
                </a:lnTo>
                <a:lnTo>
                  <a:pt x="2114306" y="890766"/>
                </a:lnTo>
                <a:lnTo>
                  <a:pt x="2118801" y="903990"/>
                </a:lnTo>
                <a:lnTo>
                  <a:pt x="2123031" y="917214"/>
                </a:lnTo>
                <a:lnTo>
                  <a:pt x="2126733" y="930438"/>
                </a:lnTo>
                <a:lnTo>
                  <a:pt x="2130170" y="944191"/>
                </a:lnTo>
                <a:lnTo>
                  <a:pt x="2133078" y="957943"/>
                </a:lnTo>
                <a:lnTo>
                  <a:pt x="2135722" y="971696"/>
                </a:lnTo>
                <a:lnTo>
                  <a:pt x="2137837" y="985978"/>
                </a:lnTo>
                <a:lnTo>
                  <a:pt x="2139688" y="1000260"/>
                </a:lnTo>
                <a:lnTo>
                  <a:pt x="2141274" y="1014277"/>
                </a:lnTo>
                <a:lnTo>
                  <a:pt x="2142068" y="1028823"/>
                </a:lnTo>
                <a:lnTo>
                  <a:pt x="2143125" y="1043370"/>
                </a:lnTo>
                <a:lnTo>
                  <a:pt x="2143125" y="1058180"/>
                </a:lnTo>
                <a:lnTo>
                  <a:pt x="2143125" y="1066644"/>
                </a:lnTo>
                <a:lnTo>
                  <a:pt x="2142332" y="1075107"/>
                </a:lnTo>
                <a:lnTo>
                  <a:pt x="2141274" y="1083306"/>
                </a:lnTo>
                <a:lnTo>
                  <a:pt x="2139952" y="1091769"/>
                </a:lnTo>
                <a:lnTo>
                  <a:pt x="2138102" y="1099703"/>
                </a:lnTo>
                <a:lnTo>
                  <a:pt x="2135987" y="1107373"/>
                </a:lnTo>
                <a:lnTo>
                  <a:pt x="2133607" y="1115043"/>
                </a:lnTo>
                <a:lnTo>
                  <a:pt x="2130699" y="1122713"/>
                </a:lnTo>
                <a:lnTo>
                  <a:pt x="2127261" y="1130383"/>
                </a:lnTo>
                <a:lnTo>
                  <a:pt x="2124089" y="1137788"/>
                </a:lnTo>
                <a:lnTo>
                  <a:pt x="2119858" y="1144929"/>
                </a:lnTo>
                <a:lnTo>
                  <a:pt x="2115892" y="1152070"/>
                </a:lnTo>
                <a:lnTo>
                  <a:pt x="2111398" y="1159211"/>
                </a:lnTo>
                <a:lnTo>
                  <a:pt x="2106639" y="1165823"/>
                </a:lnTo>
                <a:lnTo>
                  <a:pt x="2101880" y="1172699"/>
                </a:lnTo>
                <a:lnTo>
                  <a:pt x="2096327" y="1179047"/>
                </a:lnTo>
                <a:lnTo>
                  <a:pt x="2090775" y="1185658"/>
                </a:lnTo>
                <a:lnTo>
                  <a:pt x="2084958" y="1191741"/>
                </a:lnTo>
                <a:lnTo>
                  <a:pt x="2078877" y="1197824"/>
                </a:lnTo>
                <a:lnTo>
                  <a:pt x="2072532" y="1204172"/>
                </a:lnTo>
                <a:lnTo>
                  <a:pt x="2066186" y="1209990"/>
                </a:lnTo>
                <a:lnTo>
                  <a:pt x="2059312" y="1215809"/>
                </a:lnTo>
                <a:lnTo>
                  <a:pt x="2052173" y="1221363"/>
                </a:lnTo>
                <a:lnTo>
                  <a:pt x="2045034" y="1226917"/>
                </a:lnTo>
                <a:lnTo>
                  <a:pt x="2037631" y="1232471"/>
                </a:lnTo>
                <a:lnTo>
                  <a:pt x="2029964" y="1237761"/>
                </a:lnTo>
                <a:lnTo>
                  <a:pt x="2022296" y="1242521"/>
                </a:lnTo>
                <a:lnTo>
                  <a:pt x="2014629" y="1247546"/>
                </a:lnTo>
                <a:lnTo>
                  <a:pt x="2006433" y="1252571"/>
                </a:lnTo>
                <a:lnTo>
                  <a:pt x="1998236" y="1257067"/>
                </a:lnTo>
                <a:lnTo>
                  <a:pt x="1981315" y="1266324"/>
                </a:lnTo>
                <a:lnTo>
                  <a:pt x="1964129" y="1274523"/>
                </a:lnTo>
                <a:lnTo>
                  <a:pt x="1946679" y="1282722"/>
                </a:lnTo>
                <a:lnTo>
                  <a:pt x="1928436" y="1290127"/>
                </a:lnTo>
                <a:lnTo>
                  <a:pt x="1910193" y="1296739"/>
                </a:lnTo>
                <a:lnTo>
                  <a:pt x="1891685" y="1303351"/>
                </a:lnTo>
                <a:lnTo>
                  <a:pt x="1873177" y="1308905"/>
                </a:lnTo>
                <a:lnTo>
                  <a:pt x="1854670" y="1314195"/>
                </a:lnTo>
                <a:lnTo>
                  <a:pt x="1836426" y="1318691"/>
                </a:lnTo>
                <a:lnTo>
                  <a:pt x="1817919" y="1322922"/>
                </a:lnTo>
                <a:lnTo>
                  <a:pt x="1799675" y="1326360"/>
                </a:lnTo>
                <a:lnTo>
                  <a:pt x="1781696" y="1329534"/>
                </a:lnTo>
                <a:lnTo>
                  <a:pt x="1764246" y="1331915"/>
                </a:lnTo>
                <a:lnTo>
                  <a:pt x="1747061" y="1333766"/>
                </a:lnTo>
                <a:lnTo>
                  <a:pt x="1730404" y="1335353"/>
                </a:lnTo>
                <a:lnTo>
                  <a:pt x="1714276" y="1336146"/>
                </a:lnTo>
                <a:lnTo>
                  <a:pt x="1698676" y="1336675"/>
                </a:lnTo>
                <a:lnTo>
                  <a:pt x="1687836" y="1336146"/>
                </a:lnTo>
                <a:lnTo>
                  <a:pt x="1676467" y="1335617"/>
                </a:lnTo>
                <a:lnTo>
                  <a:pt x="1664834" y="1335088"/>
                </a:lnTo>
                <a:lnTo>
                  <a:pt x="1652671" y="1333766"/>
                </a:lnTo>
                <a:lnTo>
                  <a:pt x="1653993" y="1324509"/>
                </a:lnTo>
                <a:lnTo>
                  <a:pt x="1654787" y="1314988"/>
                </a:lnTo>
                <a:lnTo>
                  <a:pt x="1655844" y="1305202"/>
                </a:lnTo>
                <a:lnTo>
                  <a:pt x="1655844" y="1295681"/>
                </a:lnTo>
                <a:lnTo>
                  <a:pt x="1655580" y="1275845"/>
                </a:lnTo>
                <a:lnTo>
                  <a:pt x="1654787" y="1256274"/>
                </a:lnTo>
                <a:lnTo>
                  <a:pt x="1653465" y="1236703"/>
                </a:lnTo>
                <a:lnTo>
                  <a:pt x="1651085" y="1217660"/>
                </a:lnTo>
                <a:lnTo>
                  <a:pt x="1648705" y="1198618"/>
                </a:lnTo>
                <a:lnTo>
                  <a:pt x="1645268" y="1179840"/>
                </a:lnTo>
                <a:lnTo>
                  <a:pt x="1641567" y="1161062"/>
                </a:lnTo>
                <a:lnTo>
                  <a:pt x="1637601" y="1142549"/>
                </a:lnTo>
                <a:lnTo>
                  <a:pt x="1632842" y="1124300"/>
                </a:lnTo>
                <a:lnTo>
                  <a:pt x="1627554" y="1106051"/>
                </a:lnTo>
                <a:lnTo>
                  <a:pt x="1621737" y="1088595"/>
                </a:lnTo>
                <a:lnTo>
                  <a:pt x="1615392" y="1070875"/>
                </a:lnTo>
                <a:lnTo>
                  <a:pt x="1608782" y="1053684"/>
                </a:lnTo>
                <a:lnTo>
                  <a:pt x="1601379" y="1036758"/>
                </a:lnTo>
                <a:lnTo>
                  <a:pt x="1593711" y="1019831"/>
                </a:lnTo>
                <a:lnTo>
                  <a:pt x="1585515" y="1003434"/>
                </a:lnTo>
                <a:lnTo>
                  <a:pt x="1576790" y="987565"/>
                </a:lnTo>
                <a:lnTo>
                  <a:pt x="1567800" y="971432"/>
                </a:lnTo>
                <a:lnTo>
                  <a:pt x="1558282" y="956092"/>
                </a:lnTo>
                <a:lnTo>
                  <a:pt x="1548235" y="940752"/>
                </a:lnTo>
                <a:lnTo>
                  <a:pt x="1537924" y="925942"/>
                </a:lnTo>
                <a:lnTo>
                  <a:pt x="1527084" y="911395"/>
                </a:lnTo>
                <a:lnTo>
                  <a:pt x="1515979" y="897114"/>
                </a:lnTo>
                <a:lnTo>
                  <a:pt x="1504345" y="883361"/>
                </a:lnTo>
                <a:lnTo>
                  <a:pt x="1492183" y="870137"/>
                </a:lnTo>
                <a:lnTo>
                  <a:pt x="1480021" y="856913"/>
                </a:lnTo>
                <a:lnTo>
                  <a:pt x="1467330" y="844218"/>
                </a:lnTo>
                <a:lnTo>
                  <a:pt x="1454375" y="832052"/>
                </a:lnTo>
                <a:lnTo>
                  <a:pt x="1440891" y="820151"/>
                </a:lnTo>
                <a:lnTo>
                  <a:pt x="1427406" y="808778"/>
                </a:lnTo>
                <a:lnTo>
                  <a:pt x="1413129" y="797670"/>
                </a:lnTo>
                <a:lnTo>
                  <a:pt x="1398587" y="787356"/>
                </a:lnTo>
                <a:lnTo>
                  <a:pt x="1407841" y="776776"/>
                </a:lnTo>
                <a:lnTo>
                  <a:pt x="1416831" y="765933"/>
                </a:lnTo>
                <a:lnTo>
                  <a:pt x="1425027" y="755089"/>
                </a:lnTo>
                <a:lnTo>
                  <a:pt x="1433487" y="744246"/>
                </a:lnTo>
                <a:lnTo>
                  <a:pt x="1441155" y="732344"/>
                </a:lnTo>
                <a:lnTo>
                  <a:pt x="1448558" y="720707"/>
                </a:lnTo>
                <a:lnTo>
                  <a:pt x="1455697" y="709070"/>
                </a:lnTo>
                <a:lnTo>
                  <a:pt x="1462307" y="696640"/>
                </a:lnTo>
                <a:lnTo>
                  <a:pt x="1698676" y="893147"/>
                </a:lnTo>
                <a:lnTo>
                  <a:pt x="1959370" y="676275"/>
                </a:lnTo>
                <a:close/>
                <a:moveTo>
                  <a:pt x="183882" y="676275"/>
                </a:moveTo>
                <a:lnTo>
                  <a:pt x="445396" y="893147"/>
                </a:lnTo>
                <a:lnTo>
                  <a:pt x="682270" y="696640"/>
                </a:lnTo>
                <a:lnTo>
                  <a:pt x="688894" y="709070"/>
                </a:lnTo>
                <a:lnTo>
                  <a:pt x="696048" y="720707"/>
                </a:lnTo>
                <a:lnTo>
                  <a:pt x="703466" y="732344"/>
                </a:lnTo>
                <a:lnTo>
                  <a:pt x="711415" y="744246"/>
                </a:lnTo>
                <a:lnTo>
                  <a:pt x="719364" y="755089"/>
                </a:lnTo>
                <a:lnTo>
                  <a:pt x="728108" y="765933"/>
                </a:lnTo>
                <a:lnTo>
                  <a:pt x="736852" y="776776"/>
                </a:lnTo>
                <a:lnTo>
                  <a:pt x="746125" y="787356"/>
                </a:lnTo>
                <a:lnTo>
                  <a:pt x="731552" y="797670"/>
                </a:lnTo>
                <a:lnTo>
                  <a:pt x="717509" y="808778"/>
                </a:lnTo>
                <a:lnTo>
                  <a:pt x="703731" y="820151"/>
                </a:lnTo>
                <a:lnTo>
                  <a:pt x="690483" y="832052"/>
                </a:lnTo>
                <a:lnTo>
                  <a:pt x="677235" y="844218"/>
                </a:lnTo>
                <a:lnTo>
                  <a:pt x="664517" y="856913"/>
                </a:lnTo>
                <a:lnTo>
                  <a:pt x="652329" y="870137"/>
                </a:lnTo>
                <a:lnTo>
                  <a:pt x="640141" y="883361"/>
                </a:lnTo>
                <a:lnTo>
                  <a:pt x="628748" y="897114"/>
                </a:lnTo>
                <a:lnTo>
                  <a:pt x="617355" y="911395"/>
                </a:lnTo>
                <a:lnTo>
                  <a:pt x="606491" y="925942"/>
                </a:lnTo>
                <a:lnTo>
                  <a:pt x="596158" y="940752"/>
                </a:lnTo>
                <a:lnTo>
                  <a:pt x="586090" y="956092"/>
                </a:lnTo>
                <a:lnTo>
                  <a:pt x="576551" y="971432"/>
                </a:lnTo>
                <a:lnTo>
                  <a:pt x="567542" y="987565"/>
                </a:lnTo>
                <a:lnTo>
                  <a:pt x="559064" y="1003434"/>
                </a:lnTo>
                <a:lnTo>
                  <a:pt x="550585" y="1019831"/>
                </a:lnTo>
                <a:lnTo>
                  <a:pt x="542901" y="1036758"/>
                </a:lnTo>
                <a:lnTo>
                  <a:pt x="535482" y="1053684"/>
                </a:lnTo>
                <a:lnTo>
                  <a:pt x="528858" y="1070875"/>
                </a:lnTo>
                <a:lnTo>
                  <a:pt x="522499" y="1088595"/>
                </a:lnTo>
                <a:lnTo>
                  <a:pt x="516670" y="1106051"/>
                </a:lnTo>
                <a:lnTo>
                  <a:pt x="511371" y="1124300"/>
                </a:lnTo>
                <a:lnTo>
                  <a:pt x="506602" y="1142549"/>
                </a:lnTo>
                <a:lnTo>
                  <a:pt x="502627" y="1161062"/>
                </a:lnTo>
                <a:lnTo>
                  <a:pt x="498918" y="1179840"/>
                </a:lnTo>
                <a:lnTo>
                  <a:pt x="495473" y="1198618"/>
                </a:lnTo>
                <a:lnTo>
                  <a:pt x="492824" y="1217660"/>
                </a:lnTo>
                <a:lnTo>
                  <a:pt x="490704" y="1236703"/>
                </a:lnTo>
                <a:lnTo>
                  <a:pt x="489114" y="1256274"/>
                </a:lnTo>
                <a:lnTo>
                  <a:pt x="488585" y="1275845"/>
                </a:lnTo>
                <a:lnTo>
                  <a:pt x="488320" y="1295681"/>
                </a:lnTo>
                <a:lnTo>
                  <a:pt x="488585" y="1305202"/>
                </a:lnTo>
                <a:lnTo>
                  <a:pt x="489114" y="1314988"/>
                </a:lnTo>
                <a:lnTo>
                  <a:pt x="490174" y="1324509"/>
                </a:lnTo>
                <a:lnTo>
                  <a:pt x="491499" y="1333766"/>
                </a:lnTo>
                <a:lnTo>
                  <a:pt x="479311" y="1335088"/>
                </a:lnTo>
                <a:lnTo>
                  <a:pt x="467653" y="1335617"/>
                </a:lnTo>
                <a:lnTo>
                  <a:pt x="456260" y="1336146"/>
                </a:lnTo>
                <a:lnTo>
                  <a:pt x="445396" y="1336675"/>
                </a:lnTo>
                <a:lnTo>
                  <a:pt x="429764" y="1336146"/>
                </a:lnTo>
                <a:lnTo>
                  <a:pt x="413601" y="1335353"/>
                </a:lnTo>
                <a:lnTo>
                  <a:pt x="396909" y="1333766"/>
                </a:lnTo>
                <a:lnTo>
                  <a:pt x="379686" y="1331915"/>
                </a:lnTo>
                <a:lnTo>
                  <a:pt x="362199" y="1329534"/>
                </a:lnTo>
                <a:lnTo>
                  <a:pt x="344182" y="1326360"/>
                </a:lnTo>
                <a:lnTo>
                  <a:pt x="325900" y="1322922"/>
                </a:lnTo>
                <a:lnTo>
                  <a:pt x="307352" y="1318691"/>
                </a:lnTo>
                <a:lnTo>
                  <a:pt x="288805" y="1314195"/>
                </a:lnTo>
                <a:lnTo>
                  <a:pt x="270523" y="1308905"/>
                </a:lnTo>
                <a:lnTo>
                  <a:pt x="251976" y="1303351"/>
                </a:lnTo>
                <a:lnTo>
                  <a:pt x="233429" y="1296739"/>
                </a:lnTo>
                <a:lnTo>
                  <a:pt x="215147" y="1290127"/>
                </a:lnTo>
                <a:lnTo>
                  <a:pt x="196865" y="1282722"/>
                </a:lnTo>
                <a:lnTo>
                  <a:pt x="179377" y="1274523"/>
                </a:lnTo>
                <a:lnTo>
                  <a:pt x="162155" y="1266324"/>
                </a:lnTo>
                <a:lnTo>
                  <a:pt x="145197" y="1257067"/>
                </a:lnTo>
                <a:lnTo>
                  <a:pt x="136984" y="1252571"/>
                </a:lnTo>
                <a:lnTo>
                  <a:pt x="128770" y="1247546"/>
                </a:lnTo>
                <a:lnTo>
                  <a:pt x="121086" y="1242521"/>
                </a:lnTo>
                <a:lnTo>
                  <a:pt x="113402" y="1237761"/>
                </a:lnTo>
                <a:lnTo>
                  <a:pt x="105719" y="1232471"/>
                </a:lnTo>
                <a:lnTo>
                  <a:pt x="98300" y="1226917"/>
                </a:lnTo>
                <a:lnTo>
                  <a:pt x="91146" y="1221363"/>
                </a:lnTo>
                <a:lnTo>
                  <a:pt x="83992" y="1215809"/>
                </a:lnTo>
                <a:lnTo>
                  <a:pt x="77103" y="1209990"/>
                </a:lnTo>
                <a:lnTo>
                  <a:pt x="70744" y="1204172"/>
                </a:lnTo>
                <a:lnTo>
                  <a:pt x="64120" y="1197824"/>
                </a:lnTo>
                <a:lnTo>
                  <a:pt x="58291" y="1191741"/>
                </a:lnTo>
                <a:lnTo>
                  <a:pt x="52462" y="1185658"/>
                </a:lnTo>
                <a:lnTo>
                  <a:pt x="46898" y="1179047"/>
                </a:lnTo>
                <a:lnTo>
                  <a:pt x="41334" y="1172699"/>
                </a:lnTo>
                <a:lnTo>
                  <a:pt x="36564" y="1165823"/>
                </a:lnTo>
                <a:lnTo>
                  <a:pt x="31795" y="1159211"/>
                </a:lnTo>
                <a:lnTo>
                  <a:pt x="27291" y="1152070"/>
                </a:lnTo>
                <a:lnTo>
                  <a:pt x="23051" y="1144929"/>
                </a:lnTo>
                <a:lnTo>
                  <a:pt x="19077" y="1137788"/>
                </a:lnTo>
                <a:lnTo>
                  <a:pt x="15897" y="1130383"/>
                </a:lnTo>
                <a:lnTo>
                  <a:pt x="12453" y="1122713"/>
                </a:lnTo>
                <a:lnTo>
                  <a:pt x="9538" y="1115043"/>
                </a:lnTo>
                <a:lnTo>
                  <a:pt x="7154" y="1107373"/>
                </a:lnTo>
                <a:lnTo>
                  <a:pt x="5034" y="1099703"/>
                </a:lnTo>
                <a:lnTo>
                  <a:pt x="3179" y="1091769"/>
                </a:lnTo>
                <a:lnTo>
                  <a:pt x="1855" y="1083306"/>
                </a:lnTo>
                <a:lnTo>
                  <a:pt x="530" y="1075107"/>
                </a:lnTo>
                <a:lnTo>
                  <a:pt x="265" y="1066644"/>
                </a:lnTo>
                <a:lnTo>
                  <a:pt x="0" y="1058180"/>
                </a:lnTo>
                <a:lnTo>
                  <a:pt x="265" y="1043370"/>
                </a:lnTo>
                <a:lnTo>
                  <a:pt x="1060" y="1028823"/>
                </a:lnTo>
                <a:lnTo>
                  <a:pt x="1855" y="1014277"/>
                </a:lnTo>
                <a:lnTo>
                  <a:pt x="3444" y="1000260"/>
                </a:lnTo>
                <a:lnTo>
                  <a:pt x="5299" y="985978"/>
                </a:lnTo>
                <a:lnTo>
                  <a:pt x="7419" y="971696"/>
                </a:lnTo>
                <a:lnTo>
                  <a:pt x="10333" y="957943"/>
                </a:lnTo>
                <a:lnTo>
                  <a:pt x="12983" y="944191"/>
                </a:lnTo>
                <a:lnTo>
                  <a:pt x="16427" y="930438"/>
                </a:lnTo>
                <a:lnTo>
                  <a:pt x="20137" y="917214"/>
                </a:lnTo>
                <a:lnTo>
                  <a:pt x="24376" y="903990"/>
                </a:lnTo>
                <a:lnTo>
                  <a:pt x="28615" y="890766"/>
                </a:lnTo>
                <a:lnTo>
                  <a:pt x="33650" y="877807"/>
                </a:lnTo>
                <a:lnTo>
                  <a:pt x="38949" y="865112"/>
                </a:lnTo>
                <a:lnTo>
                  <a:pt x="44513" y="852946"/>
                </a:lnTo>
                <a:lnTo>
                  <a:pt x="50342" y="840516"/>
                </a:lnTo>
                <a:lnTo>
                  <a:pt x="56436" y="828350"/>
                </a:lnTo>
                <a:lnTo>
                  <a:pt x="63060" y="816448"/>
                </a:lnTo>
                <a:lnTo>
                  <a:pt x="69684" y="804811"/>
                </a:lnTo>
                <a:lnTo>
                  <a:pt x="76838" y="793439"/>
                </a:lnTo>
                <a:lnTo>
                  <a:pt x="84257" y="782330"/>
                </a:lnTo>
                <a:lnTo>
                  <a:pt x="91941" y="771222"/>
                </a:lnTo>
                <a:lnTo>
                  <a:pt x="100154" y="760379"/>
                </a:lnTo>
                <a:lnTo>
                  <a:pt x="108368" y="750064"/>
                </a:lnTo>
                <a:lnTo>
                  <a:pt x="116582" y="739750"/>
                </a:lnTo>
                <a:lnTo>
                  <a:pt x="125591" y="729964"/>
                </a:lnTo>
                <a:lnTo>
                  <a:pt x="134864" y="720443"/>
                </a:lnTo>
                <a:lnTo>
                  <a:pt x="144138" y="710922"/>
                </a:lnTo>
                <a:lnTo>
                  <a:pt x="153676" y="701929"/>
                </a:lnTo>
                <a:lnTo>
                  <a:pt x="163745" y="692937"/>
                </a:lnTo>
                <a:lnTo>
                  <a:pt x="173813" y="684738"/>
                </a:lnTo>
                <a:lnTo>
                  <a:pt x="183882" y="676275"/>
                </a:lnTo>
                <a:close/>
                <a:moveTo>
                  <a:pt x="1063618" y="153988"/>
                </a:moveTo>
                <a:lnTo>
                  <a:pt x="1072091" y="153988"/>
                </a:lnTo>
                <a:lnTo>
                  <a:pt x="1080830" y="153988"/>
                </a:lnTo>
                <a:lnTo>
                  <a:pt x="1089568" y="154253"/>
                </a:lnTo>
                <a:lnTo>
                  <a:pt x="1098041" y="155048"/>
                </a:lnTo>
                <a:lnTo>
                  <a:pt x="1106779" y="155577"/>
                </a:lnTo>
                <a:lnTo>
                  <a:pt x="1114988" y="156902"/>
                </a:lnTo>
                <a:lnTo>
                  <a:pt x="1123726" y="157697"/>
                </a:lnTo>
                <a:lnTo>
                  <a:pt x="1131934" y="159286"/>
                </a:lnTo>
                <a:lnTo>
                  <a:pt x="1140143" y="160875"/>
                </a:lnTo>
                <a:lnTo>
                  <a:pt x="1148351" y="162730"/>
                </a:lnTo>
                <a:lnTo>
                  <a:pt x="1156295" y="164584"/>
                </a:lnTo>
                <a:lnTo>
                  <a:pt x="1164504" y="166703"/>
                </a:lnTo>
                <a:lnTo>
                  <a:pt x="1172447" y="169087"/>
                </a:lnTo>
                <a:lnTo>
                  <a:pt x="1180391" y="171471"/>
                </a:lnTo>
                <a:lnTo>
                  <a:pt x="1188070" y="174385"/>
                </a:lnTo>
                <a:lnTo>
                  <a:pt x="1196014" y="177564"/>
                </a:lnTo>
                <a:lnTo>
                  <a:pt x="1203693" y="180478"/>
                </a:lnTo>
                <a:lnTo>
                  <a:pt x="1211107" y="183656"/>
                </a:lnTo>
                <a:lnTo>
                  <a:pt x="1218521" y="187365"/>
                </a:lnTo>
                <a:lnTo>
                  <a:pt x="1225935" y="190808"/>
                </a:lnTo>
                <a:lnTo>
                  <a:pt x="1232820" y="194782"/>
                </a:lnTo>
                <a:lnTo>
                  <a:pt x="1239969" y="198755"/>
                </a:lnTo>
                <a:lnTo>
                  <a:pt x="1247118" y="202729"/>
                </a:lnTo>
                <a:lnTo>
                  <a:pt x="1254003" y="206967"/>
                </a:lnTo>
                <a:lnTo>
                  <a:pt x="1260623" y="211470"/>
                </a:lnTo>
                <a:lnTo>
                  <a:pt x="1267507" y="215974"/>
                </a:lnTo>
                <a:lnTo>
                  <a:pt x="1273862" y="221007"/>
                </a:lnTo>
                <a:lnTo>
                  <a:pt x="1280482" y="226040"/>
                </a:lnTo>
                <a:lnTo>
                  <a:pt x="1286837" y="230808"/>
                </a:lnTo>
                <a:lnTo>
                  <a:pt x="1293192" y="236106"/>
                </a:lnTo>
                <a:lnTo>
                  <a:pt x="1299017" y="241668"/>
                </a:lnTo>
                <a:lnTo>
                  <a:pt x="1305108" y="247231"/>
                </a:lnTo>
                <a:lnTo>
                  <a:pt x="1310668" y="252794"/>
                </a:lnTo>
                <a:lnTo>
                  <a:pt x="1316494" y="258622"/>
                </a:lnTo>
                <a:lnTo>
                  <a:pt x="1321790" y="264449"/>
                </a:lnTo>
                <a:lnTo>
                  <a:pt x="1327350" y="270277"/>
                </a:lnTo>
                <a:lnTo>
                  <a:pt x="1332646" y="276634"/>
                </a:lnTo>
                <a:lnTo>
                  <a:pt x="1337412" y="282992"/>
                </a:lnTo>
                <a:lnTo>
                  <a:pt x="1342443" y="289349"/>
                </a:lnTo>
                <a:lnTo>
                  <a:pt x="1347474" y="295972"/>
                </a:lnTo>
                <a:lnTo>
                  <a:pt x="1351976" y="302859"/>
                </a:lnTo>
                <a:lnTo>
                  <a:pt x="1356212" y="309482"/>
                </a:lnTo>
                <a:lnTo>
                  <a:pt x="1360714" y="316369"/>
                </a:lnTo>
                <a:lnTo>
                  <a:pt x="1364951" y="323521"/>
                </a:lnTo>
                <a:lnTo>
                  <a:pt x="1368922" y="330408"/>
                </a:lnTo>
                <a:lnTo>
                  <a:pt x="1372629" y="337560"/>
                </a:lnTo>
                <a:lnTo>
                  <a:pt x="1376337" y="344977"/>
                </a:lnTo>
                <a:lnTo>
                  <a:pt x="1379779" y="352395"/>
                </a:lnTo>
                <a:lnTo>
                  <a:pt x="1383221" y="359812"/>
                </a:lnTo>
                <a:lnTo>
                  <a:pt x="1386134" y="367494"/>
                </a:lnTo>
                <a:lnTo>
                  <a:pt x="1389047" y="375176"/>
                </a:lnTo>
                <a:lnTo>
                  <a:pt x="1391694" y="382857"/>
                </a:lnTo>
                <a:lnTo>
                  <a:pt x="1394342" y="391069"/>
                </a:lnTo>
                <a:lnTo>
                  <a:pt x="1396725" y="398751"/>
                </a:lnTo>
                <a:lnTo>
                  <a:pt x="1398844" y="406963"/>
                </a:lnTo>
                <a:lnTo>
                  <a:pt x="1400962" y="415175"/>
                </a:lnTo>
                <a:lnTo>
                  <a:pt x="1402551" y="423122"/>
                </a:lnTo>
                <a:lnTo>
                  <a:pt x="1404404" y="431333"/>
                </a:lnTo>
                <a:lnTo>
                  <a:pt x="1405728" y="439810"/>
                </a:lnTo>
                <a:lnTo>
                  <a:pt x="1406788" y="448022"/>
                </a:lnTo>
                <a:lnTo>
                  <a:pt x="1407847" y="456763"/>
                </a:lnTo>
                <a:lnTo>
                  <a:pt x="1408376" y="465240"/>
                </a:lnTo>
                <a:lnTo>
                  <a:pt x="1409171" y="473717"/>
                </a:lnTo>
                <a:lnTo>
                  <a:pt x="1409435" y="482458"/>
                </a:lnTo>
                <a:lnTo>
                  <a:pt x="1409700" y="491200"/>
                </a:lnTo>
                <a:lnTo>
                  <a:pt x="1409435" y="499941"/>
                </a:lnTo>
                <a:lnTo>
                  <a:pt x="1409171" y="508683"/>
                </a:lnTo>
                <a:lnTo>
                  <a:pt x="1408376" y="517159"/>
                </a:lnTo>
                <a:lnTo>
                  <a:pt x="1407847" y="525636"/>
                </a:lnTo>
                <a:lnTo>
                  <a:pt x="1406788" y="534113"/>
                </a:lnTo>
                <a:lnTo>
                  <a:pt x="1405728" y="542589"/>
                </a:lnTo>
                <a:lnTo>
                  <a:pt x="1404404" y="550801"/>
                </a:lnTo>
                <a:lnTo>
                  <a:pt x="1402551" y="559278"/>
                </a:lnTo>
                <a:lnTo>
                  <a:pt x="1400962" y="567489"/>
                </a:lnTo>
                <a:lnTo>
                  <a:pt x="1398844" y="575436"/>
                </a:lnTo>
                <a:lnTo>
                  <a:pt x="1396725" y="583648"/>
                </a:lnTo>
                <a:lnTo>
                  <a:pt x="1394342" y="591595"/>
                </a:lnTo>
                <a:lnTo>
                  <a:pt x="1391694" y="599277"/>
                </a:lnTo>
                <a:lnTo>
                  <a:pt x="1389047" y="607224"/>
                </a:lnTo>
                <a:lnTo>
                  <a:pt x="1386134" y="614641"/>
                </a:lnTo>
                <a:lnTo>
                  <a:pt x="1383221" y="622323"/>
                </a:lnTo>
                <a:lnTo>
                  <a:pt x="1379779" y="630270"/>
                </a:lnTo>
                <a:lnTo>
                  <a:pt x="1376337" y="637422"/>
                </a:lnTo>
                <a:lnTo>
                  <a:pt x="1372629" y="644574"/>
                </a:lnTo>
                <a:lnTo>
                  <a:pt x="1368922" y="651991"/>
                </a:lnTo>
                <a:lnTo>
                  <a:pt x="1364951" y="659143"/>
                </a:lnTo>
                <a:lnTo>
                  <a:pt x="1360714" y="666295"/>
                </a:lnTo>
                <a:lnTo>
                  <a:pt x="1356212" y="672918"/>
                </a:lnTo>
                <a:lnTo>
                  <a:pt x="1351976" y="679805"/>
                </a:lnTo>
                <a:lnTo>
                  <a:pt x="1347474" y="686427"/>
                </a:lnTo>
                <a:lnTo>
                  <a:pt x="1342443" y="693050"/>
                </a:lnTo>
                <a:lnTo>
                  <a:pt x="1337412" y="699672"/>
                </a:lnTo>
                <a:lnTo>
                  <a:pt x="1332646" y="705765"/>
                </a:lnTo>
                <a:lnTo>
                  <a:pt x="1327350" y="711857"/>
                </a:lnTo>
                <a:lnTo>
                  <a:pt x="1321790" y="718215"/>
                </a:lnTo>
                <a:lnTo>
                  <a:pt x="1316494" y="724043"/>
                </a:lnTo>
                <a:lnTo>
                  <a:pt x="1310668" y="729870"/>
                </a:lnTo>
                <a:lnTo>
                  <a:pt x="1305108" y="735433"/>
                </a:lnTo>
                <a:lnTo>
                  <a:pt x="1299017" y="740996"/>
                </a:lnTo>
                <a:lnTo>
                  <a:pt x="1293192" y="746294"/>
                </a:lnTo>
                <a:lnTo>
                  <a:pt x="1286837" y="751327"/>
                </a:lnTo>
                <a:lnTo>
                  <a:pt x="1280482" y="756625"/>
                </a:lnTo>
                <a:lnTo>
                  <a:pt x="1273862" y="761658"/>
                </a:lnTo>
                <a:lnTo>
                  <a:pt x="1267507" y="766161"/>
                </a:lnTo>
                <a:lnTo>
                  <a:pt x="1260623" y="770929"/>
                </a:lnTo>
                <a:lnTo>
                  <a:pt x="1254003" y="775432"/>
                </a:lnTo>
                <a:lnTo>
                  <a:pt x="1247118" y="779670"/>
                </a:lnTo>
                <a:lnTo>
                  <a:pt x="1239969" y="783909"/>
                </a:lnTo>
                <a:lnTo>
                  <a:pt x="1232820" y="787882"/>
                </a:lnTo>
                <a:lnTo>
                  <a:pt x="1225935" y="791591"/>
                </a:lnTo>
                <a:lnTo>
                  <a:pt x="1218521" y="795299"/>
                </a:lnTo>
                <a:lnTo>
                  <a:pt x="1211107" y="798743"/>
                </a:lnTo>
                <a:lnTo>
                  <a:pt x="1203693" y="801922"/>
                </a:lnTo>
                <a:lnTo>
                  <a:pt x="1196014" y="805100"/>
                </a:lnTo>
                <a:lnTo>
                  <a:pt x="1188070" y="807749"/>
                </a:lnTo>
                <a:lnTo>
                  <a:pt x="1180391" y="810663"/>
                </a:lnTo>
                <a:lnTo>
                  <a:pt x="1172447" y="813312"/>
                </a:lnTo>
                <a:lnTo>
                  <a:pt x="1164504" y="815696"/>
                </a:lnTo>
                <a:lnTo>
                  <a:pt x="1156295" y="817815"/>
                </a:lnTo>
                <a:lnTo>
                  <a:pt x="1148351" y="819935"/>
                </a:lnTo>
                <a:lnTo>
                  <a:pt x="1140143" y="821789"/>
                </a:lnTo>
                <a:lnTo>
                  <a:pt x="1131934" y="823378"/>
                </a:lnTo>
                <a:lnTo>
                  <a:pt x="1123726" y="824438"/>
                </a:lnTo>
                <a:lnTo>
                  <a:pt x="1114988" y="825762"/>
                </a:lnTo>
                <a:lnTo>
                  <a:pt x="1106779" y="826822"/>
                </a:lnTo>
                <a:lnTo>
                  <a:pt x="1098041" y="827617"/>
                </a:lnTo>
                <a:lnTo>
                  <a:pt x="1089568" y="827881"/>
                </a:lnTo>
                <a:lnTo>
                  <a:pt x="1080830" y="828146"/>
                </a:lnTo>
                <a:lnTo>
                  <a:pt x="1072091" y="828676"/>
                </a:lnTo>
                <a:lnTo>
                  <a:pt x="1063618" y="828146"/>
                </a:lnTo>
                <a:lnTo>
                  <a:pt x="1054880" y="827881"/>
                </a:lnTo>
                <a:lnTo>
                  <a:pt x="1046407" y="827617"/>
                </a:lnTo>
                <a:lnTo>
                  <a:pt x="1037669" y="826822"/>
                </a:lnTo>
                <a:lnTo>
                  <a:pt x="1029460" y="825762"/>
                </a:lnTo>
                <a:lnTo>
                  <a:pt x="1020987" y="824438"/>
                </a:lnTo>
                <a:lnTo>
                  <a:pt x="1012778" y="823378"/>
                </a:lnTo>
                <a:lnTo>
                  <a:pt x="1004305" y="821789"/>
                </a:lnTo>
                <a:lnTo>
                  <a:pt x="996096" y="819935"/>
                </a:lnTo>
                <a:lnTo>
                  <a:pt x="987888" y="817815"/>
                </a:lnTo>
                <a:lnTo>
                  <a:pt x="979944" y="815696"/>
                </a:lnTo>
                <a:lnTo>
                  <a:pt x="972000" y="813312"/>
                </a:lnTo>
                <a:lnTo>
                  <a:pt x="964321" y="810663"/>
                </a:lnTo>
                <a:lnTo>
                  <a:pt x="956113" y="807749"/>
                </a:lnTo>
                <a:lnTo>
                  <a:pt x="948434" y="805100"/>
                </a:lnTo>
                <a:lnTo>
                  <a:pt x="941020" y="801922"/>
                </a:lnTo>
                <a:lnTo>
                  <a:pt x="933341" y="798743"/>
                </a:lnTo>
                <a:lnTo>
                  <a:pt x="925927" y="795299"/>
                </a:lnTo>
                <a:lnTo>
                  <a:pt x="918513" y="791591"/>
                </a:lnTo>
                <a:lnTo>
                  <a:pt x="911628" y="787882"/>
                </a:lnTo>
                <a:lnTo>
                  <a:pt x="904479" y="783909"/>
                </a:lnTo>
                <a:lnTo>
                  <a:pt x="897329" y="779670"/>
                </a:lnTo>
                <a:lnTo>
                  <a:pt x="890445" y="775432"/>
                </a:lnTo>
                <a:lnTo>
                  <a:pt x="883825" y="770929"/>
                </a:lnTo>
                <a:lnTo>
                  <a:pt x="876940" y="766161"/>
                </a:lnTo>
                <a:lnTo>
                  <a:pt x="870585" y="761658"/>
                </a:lnTo>
                <a:lnTo>
                  <a:pt x="863965" y="756625"/>
                </a:lnTo>
                <a:lnTo>
                  <a:pt x="857875" y="751327"/>
                </a:lnTo>
                <a:lnTo>
                  <a:pt x="851785" y="746294"/>
                </a:lnTo>
                <a:lnTo>
                  <a:pt x="845430" y="740996"/>
                </a:lnTo>
                <a:lnTo>
                  <a:pt x="839605" y="735433"/>
                </a:lnTo>
                <a:lnTo>
                  <a:pt x="833779" y="729870"/>
                </a:lnTo>
                <a:lnTo>
                  <a:pt x="828219" y="724043"/>
                </a:lnTo>
                <a:lnTo>
                  <a:pt x="822658" y="718215"/>
                </a:lnTo>
                <a:lnTo>
                  <a:pt x="817097" y="711857"/>
                </a:lnTo>
                <a:lnTo>
                  <a:pt x="812066" y="705765"/>
                </a:lnTo>
                <a:lnTo>
                  <a:pt x="807035" y="699672"/>
                </a:lnTo>
                <a:lnTo>
                  <a:pt x="802004" y="693050"/>
                </a:lnTo>
                <a:lnTo>
                  <a:pt x="797503" y="686427"/>
                </a:lnTo>
                <a:lnTo>
                  <a:pt x="792737" y="679805"/>
                </a:lnTo>
                <a:lnTo>
                  <a:pt x="788235" y="672918"/>
                </a:lnTo>
                <a:lnTo>
                  <a:pt x="783734" y="666295"/>
                </a:lnTo>
                <a:lnTo>
                  <a:pt x="779762" y="659143"/>
                </a:lnTo>
                <a:lnTo>
                  <a:pt x="775790" y="651991"/>
                </a:lnTo>
                <a:lnTo>
                  <a:pt x="771818" y="644574"/>
                </a:lnTo>
                <a:lnTo>
                  <a:pt x="768376" y="637422"/>
                </a:lnTo>
                <a:lnTo>
                  <a:pt x="764669" y="630270"/>
                </a:lnTo>
                <a:lnTo>
                  <a:pt x="761491" y="622323"/>
                </a:lnTo>
                <a:lnTo>
                  <a:pt x="758579" y="614641"/>
                </a:lnTo>
                <a:lnTo>
                  <a:pt x="755401" y="607224"/>
                </a:lnTo>
                <a:lnTo>
                  <a:pt x="752753" y="599277"/>
                </a:lnTo>
                <a:lnTo>
                  <a:pt x="750105" y="591595"/>
                </a:lnTo>
                <a:lnTo>
                  <a:pt x="747722" y="583648"/>
                </a:lnTo>
                <a:lnTo>
                  <a:pt x="745604" y="575436"/>
                </a:lnTo>
                <a:lnTo>
                  <a:pt x="743750" y="567489"/>
                </a:lnTo>
                <a:lnTo>
                  <a:pt x="741897" y="559278"/>
                </a:lnTo>
                <a:lnTo>
                  <a:pt x="740308" y="550801"/>
                </a:lnTo>
                <a:lnTo>
                  <a:pt x="738719" y="542589"/>
                </a:lnTo>
                <a:lnTo>
                  <a:pt x="737925" y="534113"/>
                </a:lnTo>
                <a:lnTo>
                  <a:pt x="736601" y="525636"/>
                </a:lnTo>
                <a:lnTo>
                  <a:pt x="736071" y="517159"/>
                </a:lnTo>
                <a:lnTo>
                  <a:pt x="735277" y="508683"/>
                </a:lnTo>
                <a:lnTo>
                  <a:pt x="735012" y="499941"/>
                </a:lnTo>
                <a:lnTo>
                  <a:pt x="735012" y="491200"/>
                </a:lnTo>
                <a:lnTo>
                  <a:pt x="735012" y="482458"/>
                </a:lnTo>
                <a:lnTo>
                  <a:pt x="735277" y="473717"/>
                </a:lnTo>
                <a:lnTo>
                  <a:pt x="736071" y="465240"/>
                </a:lnTo>
                <a:lnTo>
                  <a:pt x="736601" y="456763"/>
                </a:lnTo>
                <a:lnTo>
                  <a:pt x="737925" y="448022"/>
                </a:lnTo>
                <a:lnTo>
                  <a:pt x="738719" y="439810"/>
                </a:lnTo>
                <a:lnTo>
                  <a:pt x="740308" y="431333"/>
                </a:lnTo>
                <a:lnTo>
                  <a:pt x="741897" y="423122"/>
                </a:lnTo>
                <a:lnTo>
                  <a:pt x="743750" y="415175"/>
                </a:lnTo>
                <a:lnTo>
                  <a:pt x="745604" y="406963"/>
                </a:lnTo>
                <a:lnTo>
                  <a:pt x="747722" y="398751"/>
                </a:lnTo>
                <a:lnTo>
                  <a:pt x="750105" y="391069"/>
                </a:lnTo>
                <a:lnTo>
                  <a:pt x="752753" y="382857"/>
                </a:lnTo>
                <a:lnTo>
                  <a:pt x="755401" y="375176"/>
                </a:lnTo>
                <a:lnTo>
                  <a:pt x="758579" y="367494"/>
                </a:lnTo>
                <a:lnTo>
                  <a:pt x="761491" y="359812"/>
                </a:lnTo>
                <a:lnTo>
                  <a:pt x="764669" y="352395"/>
                </a:lnTo>
                <a:lnTo>
                  <a:pt x="768376" y="344977"/>
                </a:lnTo>
                <a:lnTo>
                  <a:pt x="771818" y="337560"/>
                </a:lnTo>
                <a:lnTo>
                  <a:pt x="775790" y="330408"/>
                </a:lnTo>
                <a:lnTo>
                  <a:pt x="779762" y="323521"/>
                </a:lnTo>
                <a:lnTo>
                  <a:pt x="783734" y="316369"/>
                </a:lnTo>
                <a:lnTo>
                  <a:pt x="788235" y="309482"/>
                </a:lnTo>
                <a:lnTo>
                  <a:pt x="792737" y="302859"/>
                </a:lnTo>
                <a:lnTo>
                  <a:pt x="797503" y="295972"/>
                </a:lnTo>
                <a:lnTo>
                  <a:pt x="802004" y="289349"/>
                </a:lnTo>
                <a:lnTo>
                  <a:pt x="807035" y="282992"/>
                </a:lnTo>
                <a:lnTo>
                  <a:pt x="812066" y="276634"/>
                </a:lnTo>
                <a:lnTo>
                  <a:pt x="817097" y="270277"/>
                </a:lnTo>
                <a:lnTo>
                  <a:pt x="822658" y="264449"/>
                </a:lnTo>
                <a:lnTo>
                  <a:pt x="828219" y="258622"/>
                </a:lnTo>
                <a:lnTo>
                  <a:pt x="833779" y="252794"/>
                </a:lnTo>
                <a:lnTo>
                  <a:pt x="839605" y="247231"/>
                </a:lnTo>
                <a:lnTo>
                  <a:pt x="845430" y="241668"/>
                </a:lnTo>
                <a:lnTo>
                  <a:pt x="851785" y="236106"/>
                </a:lnTo>
                <a:lnTo>
                  <a:pt x="857875" y="230808"/>
                </a:lnTo>
                <a:lnTo>
                  <a:pt x="863965" y="226040"/>
                </a:lnTo>
                <a:lnTo>
                  <a:pt x="870585" y="221007"/>
                </a:lnTo>
                <a:lnTo>
                  <a:pt x="876940" y="215974"/>
                </a:lnTo>
                <a:lnTo>
                  <a:pt x="883825" y="211470"/>
                </a:lnTo>
                <a:lnTo>
                  <a:pt x="890445" y="206967"/>
                </a:lnTo>
                <a:lnTo>
                  <a:pt x="897329" y="202729"/>
                </a:lnTo>
                <a:lnTo>
                  <a:pt x="904479" y="198755"/>
                </a:lnTo>
                <a:lnTo>
                  <a:pt x="911628" y="194782"/>
                </a:lnTo>
                <a:lnTo>
                  <a:pt x="918513" y="190808"/>
                </a:lnTo>
                <a:lnTo>
                  <a:pt x="925927" y="187365"/>
                </a:lnTo>
                <a:lnTo>
                  <a:pt x="933341" y="183656"/>
                </a:lnTo>
                <a:lnTo>
                  <a:pt x="941020" y="180478"/>
                </a:lnTo>
                <a:lnTo>
                  <a:pt x="948434" y="177564"/>
                </a:lnTo>
                <a:lnTo>
                  <a:pt x="956113" y="174385"/>
                </a:lnTo>
                <a:lnTo>
                  <a:pt x="964321" y="171471"/>
                </a:lnTo>
                <a:lnTo>
                  <a:pt x="972000" y="169087"/>
                </a:lnTo>
                <a:lnTo>
                  <a:pt x="979944" y="166703"/>
                </a:lnTo>
                <a:lnTo>
                  <a:pt x="987888" y="164584"/>
                </a:lnTo>
                <a:lnTo>
                  <a:pt x="996096" y="162730"/>
                </a:lnTo>
                <a:lnTo>
                  <a:pt x="1004305" y="160875"/>
                </a:lnTo>
                <a:lnTo>
                  <a:pt x="1012778" y="159286"/>
                </a:lnTo>
                <a:lnTo>
                  <a:pt x="1020987" y="157697"/>
                </a:lnTo>
                <a:lnTo>
                  <a:pt x="1029460" y="156902"/>
                </a:lnTo>
                <a:lnTo>
                  <a:pt x="1037669" y="155577"/>
                </a:lnTo>
                <a:lnTo>
                  <a:pt x="1046407" y="155048"/>
                </a:lnTo>
                <a:lnTo>
                  <a:pt x="1054880" y="154253"/>
                </a:lnTo>
                <a:lnTo>
                  <a:pt x="1063618" y="153988"/>
                </a:lnTo>
                <a:close/>
                <a:moveTo>
                  <a:pt x="1699027" y="0"/>
                </a:moveTo>
                <a:lnTo>
                  <a:pt x="1706961" y="265"/>
                </a:lnTo>
                <a:lnTo>
                  <a:pt x="1714895" y="794"/>
                </a:lnTo>
                <a:lnTo>
                  <a:pt x="1723093" y="1059"/>
                </a:lnTo>
                <a:lnTo>
                  <a:pt x="1731027" y="1853"/>
                </a:lnTo>
                <a:lnTo>
                  <a:pt x="1738697" y="2912"/>
                </a:lnTo>
                <a:lnTo>
                  <a:pt x="1746631" y="3706"/>
                </a:lnTo>
                <a:lnTo>
                  <a:pt x="1754565" y="5029"/>
                </a:lnTo>
                <a:lnTo>
                  <a:pt x="1762235" y="6617"/>
                </a:lnTo>
                <a:lnTo>
                  <a:pt x="1769640" y="8206"/>
                </a:lnTo>
                <a:lnTo>
                  <a:pt x="1777309" y="10058"/>
                </a:lnTo>
                <a:lnTo>
                  <a:pt x="1784714" y="12176"/>
                </a:lnTo>
                <a:lnTo>
                  <a:pt x="1792119" y="14294"/>
                </a:lnTo>
                <a:lnTo>
                  <a:pt x="1798996" y="16676"/>
                </a:lnTo>
                <a:lnTo>
                  <a:pt x="1806401" y="19323"/>
                </a:lnTo>
                <a:lnTo>
                  <a:pt x="1813541" y="21970"/>
                </a:lnTo>
                <a:lnTo>
                  <a:pt x="1820682" y="24881"/>
                </a:lnTo>
                <a:lnTo>
                  <a:pt x="1827823" y="27793"/>
                </a:lnTo>
                <a:lnTo>
                  <a:pt x="1834434" y="30969"/>
                </a:lnTo>
                <a:lnTo>
                  <a:pt x="1848187" y="38116"/>
                </a:lnTo>
                <a:lnTo>
                  <a:pt x="1861145" y="45528"/>
                </a:lnTo>
                <a:lnTo>
                  <a:pt x="1873575" y="53468"/>
                </a:lnTo>
                <a:lnTo>
                  <a:pt x="1886005" y="62468"/>
                </a:lnTo>
                <a:lnTo>
                  <a:pt x="1897642" y="71732"/>
                </a:lnTo>
                <a:lnTo>
                  <a:pt x="1909014" y="81526"/>
                </a:lnTo>
                <a:lnTo>
                  <a:pt x="1919857" y="91585"/>
                </a:lnTo>
                <a:lnTo>
                  <a:pt x="1930436" y="102437"/>
                </a:lnTo>
                <a:lnTo>
                  <a:pt x="1940221" y="113819"/>
                </a:lnTo>
                <a:lnTo>
                  <a:pt x="1949478" y="125466"/>
                </a:lnTo>
                <a:lnTo>
                  <a:pt x="1958205" y="137906"/>
                </a:lnTo>
                <a:lnTo>
                  <a:pt x="1966139" y="150612"/>
                </a:lnTo>
                <a:lnTo>
                  <a:pt x="1973809" y="163846"/>
                </a:lnTo>
                <a:lnTo>
                  <a:pt x="1980685" y="177081"/>
                </a:lnTo>
                <a:lnTo>
                  <a:pt x="1983594" y="184228"/>
                </a:lnTo>
                <a:lnTo>
                  <a:pt x="1986768" y="190845"/>
                </a:lnTo>
                <a:lnTo>
                  <a:pt x="1989677" y="197992"/>
                </a:lnTo>
                <a:lnTo>
                  <a:pt x="1992322" y="205139"/>
                </a:lnTo>
                <a:lnTo>
                  <a:pt x="1994966" y="212550"/>
                </a:lnTo>
                <a:lnTo>
                  <a:pt x="1997082" y="219962"/>
                </a:lnTo>
                <a:lnTo>
                  <a:pt x="1999727" y="227109"/>
                </a:lnTo>
                <a:lnTo>
                  <a:pt x="2001578" y="234785"/>
                </a:lnTo>
                <a:lnTo>
                  <a:pt x="2003429" y="242196"/>
                </a:lnTo>
                <a:lnTo>
                  <a:pt x="2005016" y="249872"/>
                </a:lnTo>
                <a:lnTo>
                  <a:pt x="2006338" y="257549"/>
                </a:lnTo>
                <a:lnTo>
                  <a:pt x="2007661" y="265225"/>
                </a:lnTo>
                <a:lnTo>
                  <a:pt x="2008983" y="272901"/>
                </a:lnTo>
                <a:lnTo>
                  <a:pt x="2009776" y="280577"/>
                </a:lnTo>
                <a:lnTo>
                  <a:pt x="2010570" y="288783"/>
                </a:lnTo>
                <a:lnTo>
                  <a:pt x="2011099" y="296723"/>
                </a:lnTo>
                <a:lnTo>
                  <a:pt x="2011363" y="304664"/>
                </a:lnTo>
                <a:lnTo>
                  <a:pt x="2011363" y="312870"/>
                </a:lnTo>
                <a:lnTo>
                  <a:pt x="2011363" y="320811"/>
                </a:lnTo>
                <a:lnTo>
                  <a:pt x="2011099" y="328752"/>
                </a:lnTo>
                <a:lnTo>
                  <a:pt x="2010570" y="336693"/>
                </a:lnTo>
                <a:lnTo>
                  <a:pt x="2009776" y="344898"/>
                </a:lnTo>
                <a:lnTo>
                  <a:pt x="2008983" y="352574"/>
                </a:lnTo>
                <a:lnTo>
                  <a:pt x="2007661" y="360250"/>
                </a:lnTo>
                <a:lnTo>
                  <a:pt x="2006338" y="367927"/>
                </a:lnTo>
                <a:lnTo>
                  <a:pt x="2005016" y="375603"/>
                </a:lnTo>
                <a:lnTo>
                  <a:pt x="2003429" y="383279"/>
                </a:lnTo>
                <a:lnTo>
                  <a:pt x="2001578" y="390690"/>
                </a:lnTo>
                <a:lnTo>
                  <a:pt x="1999727" y="398102"/>
                </a:lnTo>
                <a:lnTo>
                  <a:pt x="1997082" y="405513"/>
                </a:lnTo>
                <a:lnTo>
                  <a:pt x="1994966" y="412925"/>
                </a:lnTo>
                <a:lnTo>
                  <a:pt x="1992322" y="420072"/>
                </a:lnTo>
                <a:lnTo>
                  <a:pt x="1989677" y="427483"/>
                </a:lnTo>
                <a:lnTo>
                  <a:pt x="1986768" y="434630"/>
                </a:lnTo>
                <a:lnTo>
                  <a:pt x="1983594" y="441247"/>
                </a:lnTo>
                <a:lnTo>
                  <a:pt x="1980685" y="448129"/>
                </a:lnTo>
                <a:lnTo>
                  <a:pt x="1973809" y="461629"/>
                </a:lnTo>
                <a:lnTo>
                  <a:pt x="1966139" y="474863"/>
                </a:lnTo>
                <a:lnTo>
                  <a:pt x="1958205" y="487569"/>
                </a:lnTo>
                <a:lnTo>
                  <a:pt x="1949478" y="499480"/>
                </a:lnTo>
                <a:lnTo>
                  <a:pt x="1940221" y="511656"/>
                </a:lnTo>
                <a:lnTo>
                  <a:pt x="1930436" y="523038"/>
                </a:lnTo>
                <a:lnTo>
                  <a:pt x="1919857" y="533891"/>
                </a:lnTo>
                <a:lnTo>
                  <a:pt x="1909014" y="543949"/>
                </a:lnTo>
                <a:lnTo>
                  <a:pt x="1897642" y="553743"/>
                </a:lnTo>
                <a:lnTo>
                  <a:pt x="1886005" y="563007"/>
                </a:lnTo>
                <a:lnTo>
                  <a:pt x="1873575" y="572007"/>
                </a:lnTo>
                <a:lnTo>
                  <a:pt x="1861145" y="579948"/>
                </a:lnTo>
                <a:lnTo>
                  <a:pt x="1848187" y="587359"/>
                </a:lnTo>
                <a:lnTo>
                  <a:pt x="1834434" y="594506"/>
                </a:lnTo>
                <a:lnTo>
                  <a:pt x="1827823" y="597682"/>
                </a:lnTo>
                <a:lnTo>
                  <a:pt x="1820682" y="600858"/>
                </a:lnTo>
                <a:lnTo>
                  <a:pt x="1813541" y="603505"/>
                </a:lnTo>
                <a:lnTo>
                  <a:pt x="1806401" y="606152"/>
                </a:lnTo>
                <a:lnTo>
                  <a:pt x="1798996" y="608799"/>
                </a:lnTo>
                <a:lnTo>
                  <a:pt x="1792119" y="611182"/>
                </a:lnTo>
                <a:lnTo>
                  <a:pt x="1784714" y="613299"/>
                </a:lnTo>
                <a:lnTo>
                  <a:pt x="1777309" y="615417"/>
                </a:lnTo>
                <a:lnTo>
                  <a:pt x="1769640" y="617270"/>
                </a:lnTo>
                <a:lnTo>
                  <a:pt x="1762235" y="618858"/>
                </a:lnTo>
                <a:lnTo>
                  <a:pt x="1754565" y="620446"/>
                </a:lnTo>
                <a:lnTo>
                  <a:pt x="1746631" y="621769"/>
                </a:lnTo>
                <a:lnTo>
                  <a:pt x="1738697" y="622828"/>
                </a:lnTo>
                <a:lnTo>
                  <a:pt x="1731027" y="623622"/>
                </a:lnTo>
                <a:lnTo>
                  <a:pt x="1723093" y="624416"/>
                </a:lnTo>
                <a:lnTo>
                  <a:pt x="1714895" y="624681"/>
                </a:lnTo>
                <a:lnTo>
                  <a:pt x="1706961" y="625210"/>
                </a:lnTo>
                <a:lnTo>
                  <a:pt x="1699027" y="625475"/>
                </a:lnTo>
                <a:lnTo>
                  <a:pt x="1685803" y="625210"/>
                </a:lnTo>
                <a:lnTo>
                  <a:pt x="1672580" y="624152"/>
                </a:lnTo>
                <a:lnTo>
                  <a:pt x="1659357" y="622563"/>
                </a:lnTo>
                <a:lnTo>
                  <a:pt x="1646398" y="620711"/>
                </a:lnTo>
                <a:lnTo>
                  <a:pt x="1633439" y="618328"/>
                </a:lnTo>
                <a:lnTo>
                  <a:pt x="1620744" y="615152"/>
                </a:lnTo>
                <a:lnTo>
                  <a:pt x="1608314" y="611711"/>
                </a:lnTo>
                <a:lnTo>
                  <a:pt x="1596413" y="607741"/>
                </a:lnTo>
                <a:lnTo>
                  <a:pt x="1584248" y="603241"/>
                </a:lnTo>
                <a:lnTo>
                  <a:pt x="1572611" y="598211"/>
                </a:lnTo>
                <a:lnTo>
                  <a:pt x="1561239" y="592918"/>
                </a:lnTo>
                <a:lnTo>
                  <a:pt x="1549867" y="587094"/>
                </a:lnTo>
                <a:lnTo>
                  <a:pt x="1539024" y="580742"/>
                </a:lnTo>
                <a:lnTo>
                  <a:pt x="1528180" y="573860"/>
                </a:lnTo>
                <a:lnTo>
                  <a:pt x="1517866" y="566713"/>
                </a:lnTo>
                <a:lnTo>
                  <a:pt x="1508081" y="559301"/>
                </a:lnTo>
                <a:lnTo>
                  <a:pt x="1510197" y="542890"/>
                </a:lnTo>
                <a:lnTo>
                  <a:pt x="1512048" y="525685"/>
                </a:lnTo>
                <a:lnTo>
                  <a:pt x="1513106" y="508744"/>
                </a:lnTo>
                <a:lnTo>
                  <a:pt x="1513635" y="500539"/>
                </a:lnTo>
                <a:lnTo>
                  <a:pt x="1513635" y="491804"/>
                </a:lnTo>
                <a:lnTo>
                  <a:pt x="1513635" y="481481"/>
                </a:lnTo>
                <a:lnTo>
                  <a:pt x="1513106" y="471158"/>
                </a:lnTo>
                <a:lnTo>
                  <a:pt x="1512577" y="461099"/>
                </a:lnTo>
                <a:lnTo>
                  <a:pt x="1511783" y="451306"/>
                </a:lnTo>
                <a:lnTo>
                  <a:pt x="1510726" y="440982"/>
                </a:lnTo>
                <a:lnTo>
                  <a:pt x="1509403" y="431189"/>
                </a:lnTo>
                <a:lnTo>
                  <a:pt x="1508081" y="421395"/>
                </a:lnTo>
                <a:lnTo>
                  <a:pt x="1506230" y="411337"/>
                </a:lnTo>
                <a:lnTo>
                  <a:pt x="1504378" y="401808"/>
                </a:lnTo>
                <a:lnTo>
                  <a:pt x="1501998" y="392014"/>
                </a:lnTo>
                <a:lnTo>
                  <a:pt x="1499882" y="382485"/>
                </a:lnTo>
                <a:lnTo>
                  <a:pt x="1497238" y="372956"/>
                </a:lnTo>
                <a:lnTo>
                  <a:pt x="1494329" y="363691"/>
                </a:lnTo>
                <a:lnTo>
                  <a:pt x="1491684" y="354427"/>
                </a:lnTo>
                <a:lnTo>
                  <a:pt x="1488510" y="345163"/>
                </a:lnTo>
                <a:lnTo>
                  <a:pt x="1485072" y="335898"/>
                </a:lnTo>
                <a:lnTo>
                  <a:pt x="1481370" y="326899"/>
                </a:lnTo>
                <a:lnTo>
                  <a:pt x="1477667" y="317899"/>
                </a:lnTo>
                <a:lnTo>
                  <a:pt x="1473700" y="309164"/>
                </a:lnTo>
                <a:lnTo>
                  <a:pt x="1469733" y="300429"/>
                </a:lnTo>
                <a:lnTo>
                  <a:pt x="1465502" y="291694"/>
                </a:lnTo>
                <a:lnTo>
                  <a:pt x="1460741" y="283224"/>
                </a:lnTo>
                <a:lnTo>
                  <a:pt x="1456245" y="274754"/>
                </a:lnTo>
                <a:lnTo>
                  <a:pt x="1451220" y="266548"/>
                </a:lnTo>
                <a:lnTo>
                  <a:pt x="1446460" y="258078"/>
                </a:lnTo>
                <a:lnTo>
                  <a:pt x="1441171" y="250137"/>
                </a:lnTo>
                <a:lnTo>
                  <a:pt x="1435881" y="242196"/>
                </a:lnTo>
                <a:lnTo>
                  <a:pt x="1430327" y="234520"/>
                </a:lnTo>
                <a:lnTo>
                  <a:pt x="1424509" y="226844"/>
                </a:lnTo>
                <a:lnTo>
                  <a:pt x="1418691" y="218903"/>
                </a:lnTo>
                <a:lnTo>
                  <a:pt x="1412872" y="211492"/>
                </a:lnTo>
                <a:lnTo>
                  <a:pt x="1406525" y="204080"/>
                </a:lnTo>
                <a:lnTo>
                  <a:pt x="1411021" y="193492"/>
                </a:lnTo>
                <a:lnTo>
                  <a:pt x="1415517" y="182375"/>
                </a:lnTo>
                <a:lnTo>
                  <a:pt x="1420807" y="171787"/>
                </a:lnTo>
                <a:lnTo>
                  <a:pt x="1426360" y="161464"/>
                </a:lnTo>
                <a:lnTo>
                  <a:pt x="1432179" y="151141"/>
                </a:lnTo>
                <a:lnTo>
                  <a:pt x="1438261" y="141347"/>
                </a:lnTo>
                <a:lnTo>
                  <a:pt x="1445138" y="131818"/>
                </a:lnTo>
                <a:lnTo>
                  <a:pt x="1452014" y="122289"/>
                </a:lnTo>
                <a:lnTo>
                  <a:pt x="1459419" y="113025"/>
                </a:lnTo>
                <a:lnTo>
                  <a:pt x="1467088" y="104290"/>
                </a:lnTo>
                <a:lnTo>
                  <a:pt x="1474758" y="95555"/>
                </a:lnTo>
                <a:lnTo>
                  <a:pt x="1482956" y="87349"/>
                </a:lnTo>
                <a:lnTo>
                  <a:pt x="1491684" y="79673"/>
                </a:lnTo>
                <a:lnTo>
                  <a:pt x="1500676" y="71997"/>
                </a:lnTo>
                <a:lnTo>
                  <a:pt x="1509403" y="64586"/>
                </a:lnTo>
                <a:lnTo>
                  <a:pt x="1519189" y="57704"/>
                </a:lnTo>
                <a:lnTo>
                  <a:pt x="1528709" y="51086"/>
                </a:lnTo>
                <a:lnTo>
                  <a:pt x="1538495" y="44734"/>
                </a:lnTo>
                <a:lnTo>
                  <a:pt x="1548544" y="38910"/>
                </a:lnTo>
                <a:lnTo>
                  <a:pt x="1559123" y="33352"/>
                </a:lnTo>
                <a:lnTo>
                  <a:pt x="1569966" y="28058"/>
                </a:lnTo>
                <a:lnTo>
                  <a:pt x="1580810" y="23558"/>
                </a:lnTo>
                <a:lnTo>
                  <a:pt x="1591653" y="19323"/>
                </a:lnTo>
                <a:lnTo>
                  <a:pt x="1602760" y="15617"/>
                </a:lnTo>
                <a:lnTo>
                  <a:pt x="1614133" y="11911"/>
                </a:lnTo>
                <a:lnTo>
                  <a:pt x="1626034" y="8735"/>
                </a:lnTo>
                <a:lnTo>
                  <a:pt x="1637670" y="6353"/>
                </a:lnTo>
                <a:lnTo>
                  <a:pt x="1649571" y="3970"/>
                </a:lnTo>
                <a:lnTo>
                  <a:pt x="1662001" y="2647"/>
                </a:lnTo>
                <a:lnTo>
                  <a:pt x="1673902" y="1323"/>
                </a:lnTo>
                <a:lnTo>
                  <a:pt x="1686597" y="265"/>
                </a:lnTo>
                <a:lnTo>
                  <a:pt x="1699027" y="0"/>
                </a:lnTo>
                <a:close/>
                <a:moveTo>
                  <a:pt x="445686" y="0"/>
                </a:moveTo>
                <a:lnTo>
                  <a:pt x="458116" y="265"/>
                </a:lnTo>
                <a:lnTo>
                  <a:pt x="470546" y="1323"/>
                </a:lnTo>
                <a:lnTo>
                  <a:pt x="482712" y="2647"/>
                </a:lnTo>
                <a:lnTo>
                  <a:pt x="494877" y="3970"/>
                </a:lnTo>
                <a:lnTo>
                  <a:pt x="507043" y="6353"/>
                </a:lnTo>
                <a:lnTo>
                  <a:pt x="518680" y="8735"/>
                </a:lnTo>
                <a:lnTo>
                  <a:pt x="530316" y="11911"/>
                </a:lnTo>
                <a:lnTo>
                  <a:pt x="541953" y="15617"/>
                </a:lnTo>
                <a:lnTo>
                  <a:pt x="552796" y="19323"/>
                </a:lnTo>
                <a:lnTo>
                  <a:pt x="563904" y="23558"/>
                </a:lnTo>
                <a:lnTo>
                  <a:pt x="574747" y="28058"/>
                </a:lnTo>
                <a:lnTo>
                  <a:pt x="585590" y="33352"/>
                </a:lnTo>
                <a:lnTo>
                  <a:pt x="596169" y="38910"/>
                </a:lnTo>
                <a:lnTo>
                  <a:pt x="606218" y="44734"/>
                </a:lnTo>
                <a:lnTo>
                  <a:pt x="616004" y="51086"/>
                </a:lnTo>
                <a:lnTo>
                  <a:pt x="625525" y="57704"/>
                </a:lnTo>
                <a:lnTo>
                  <a:pt x="635045" y="64586"/>
                </a:lnTo>
                <a:lnTo>
                  <a:pt x="644037" y="71997"/>
                </a:lnTo>
                <a:lnTo>
                  <a:pt x="653029" y="79673"/>
                </a:lnTo>
                <a:lnTo>
                  <a:pt x="661757" y="87349"/>
                </a:lnTo>
                <a:lnTo>
                  <a:pt x="669955" y="95555"/>
                </a:lnTo>
                <a:lnTo>
                  <a:pt x="677625" y="104290"/>
                </a:lnTo>
                <a:lnTo>
                  <a:pt x="685294" y="113025"/>
                </a:lnTo>
                <a:lnTo>
                  <a:pt x="692699" y="122289"/>
                </a:lnTo>
                <a:lnTo>
                  <a:pt x="699576" y="131818"/>
                </a:lnTo>
                <a:lnTo>
                  <a:pt x="706452" y="141347"/>
                </a:lnTo>
                <a:lnTo>
                  <a:pt x="712534" y="151141"/>
                </a:lnTo>
                <a:lnTo>
                  <a:pt x="718353" y="161464"/>
                </a:lnTo>
                <a:lnTo>
                  <a:pt x="723907" y="171787"/>
                </a:lnTo>
                <a:lnTo>
                  <a:pt x="729196" y="182375"/>
                </a:lnTo>
                <a:lnTo>
                  <a:pt x="733692" y="193492"/>
                </a:lnTo>
                <a:lnTo>
                  <a:pt x="738188" y="204080"/>
                </a:lnTo>
                <a:lnTo>
                  <a:pt x="731841" y="211492"/>
                </a:lnTo>
                <a:lnTo>
                  <a:pt x="726022" y="218903"/>
                </a:lnTo>
                <a:lnTo>
                  <a:pt x="720204" y="226844"/>
                </a:lnTo>
                <a:lnTo>
                  <a:pt x="714386" y="234520"/>
                </a:lnTo>
                <a:lnTo>
                  <a:pt x="709096" y="242196"/>
                </a:lnTo>
                <a:lnTo>
                  <a:pt x="703543" y="250137"/>
                </a:lnTo>
                <a:lnTo>
                  <a:pt x="698253" y="258078"/>
                </a:lnTo>
                <a:lnTo>
                  <a:pt x="693493" y="266548"/>
                </a:lnTo>
                <a:lnTo>
                  <a:pt x="688468" y="274754"/>
                </a:lnTo>
                <a:lnTo>
                  <a:pt x="683972" y="283224"/>
                </a:lnTo>
                <a:lnTo>
                  <a:pt x="679476" y="291694"/>
                </a:lnTo>
                <a:lnTo>
                  <a:pt x="675244" y="300429"/>
                </a:lnTo>
                <a:lnTo>
                  <a:pt x="671013" y="309164"/>
                </a:lnTo>
                <a:lnTo>
                  <a:pt x="666782" y="317899"/>
                </a:lnTo>
                <a:lnTo>
                  <a:pt x="663079" y="326899"/>
                </a:lnTo>
                <a:lnTo>
                  <a:pt x="659905" y="335898"/>
                </a:lnTo>
                <a:lnTo>
                  <a:pt x="656467" y="345163"/>
                </a:lnTo>
                <a:lnTo>
                  <a:pt x="653294" y="354427"/>
                </a:lnTo>
                <a:lnTo>
                  <a:pt x="650385" y="363691"/>
                </a:lnTo>
                <a:lnTo>
                  <a:pt x="647475" y="372956"/>
                </a:lnTo>
                <a:lnTo>
                  <a:pt x="645095" y="382485"/>
                </a:lnTo>
                <a:lnTo>
                  <a:pt x="642450" y="392014"/>
                </a:lnTo>
                <a:lnTo>
                  <a:pt x="640335" y="401808"/>
                </a:lnTo>
                <a:lnTo>
                  <a:pt x="638483" y="411337"/>
                </a:lnTo>
                <a:lnTo>
                  <a:pt x="636632" y="421395"/>
                </a:lnTo>
                <a:lnTo>
                  <a:pt x="635574" y="431189"/>
                </a:lnTo>
                <a:lnTo>
                  <a:pt x="633988" y="440982"/>
                </a:lnTo>
                <a:lnTo>
                  <a:pt x="632930" y="451306"/>
                </a:lnTo>
                <a:lnTo>
                  <a:pt x="632136" y="461099"/>
                </a:lnTo>
                <a:lnTo>
                  <a:pt x="631872" y="471158"/>
                </a:lnTo>
                <a:lnTo>
                  <a:pt x="631078" y="481481"/>
                </a:lnTo>
                <a:lnTo>
                  <a:pt x="631078" y="491804"/>
                </a:lnTo>
                <a:lnTo>
                  <a:pt x="631078" y="500539"/>
                </a:lnTo>
                <a:lnTo>
                  <a:pt x="631343" y="508744"/>
                </a:lnTo>
                <a:lnTo>
                  <a:pt x="632665" y="525685"/>
                </a:lnTo>
                <a:lnTo>
                  <a:pt x="634516" y="542890"/>
                </a:lnTo>
                <a:lnTo>
                  <a:pt x="636897" y="559301"/>
                </a:lnTo>
                <a:lnTo>
                  <a:pt x="626847" y="566713"/>
                </a:lnTo>
                <a:lnTo>
                  <a:pt x="616268" y="573860"/>
                </a:lnTo>
                <a:lnTo>
                  <a:pt x="605954" y="580742"/>
                </a:lnTo>
                <a:lnTo>
                  <a:pt x="594846" y="587094"/>
                </a:lnTo>
                <a:lnTo>
                  <a:pt x="583739" y="592918"/>
                </a:lnTo>
                <a:lnTo>
                  <a:pt x="572102" y="598211"/>
                </a:lnTo>
                <a:lnTo>
                  <a:pt x="560201" y="603241"/>
                </a:lnTo>
                <a:lnTo>
                  <a:pt x="548300" y="607741"/>
                </a:lnTo>
                <a:lnTo>
                  <a:pt x="536399" y="611711"/>
                </a:lnTo>
                <a:lnTo>
                  <a:pt x="523969" y="615152"/>
                </a:lnTo>
                <a:lnTo>
                  <a:pt x="511274" y="618328"/>
                </a:lnTo>
                <a:lnTo>
                  <a:pt x="498316" y="620711"/>
                </a:lnTo>
                <a:lnTo>
                  <a:pt x="485357" y="622563"/>
                </a:lnTo>
                <a:lnTo>
                  <a:pt x="472398" y="624152"/>
                </a:lnTo>
                <a:lnTo>
                  <a:pt x="458910" y="625210"/>
                </a:lnTo>
                <a:lnTo>
                  <a:pt x="445686" y="625475"/>
                </a:lnTo>
                <a:lnTo>
                  <a:pt x="437752" y="625210"/>
                </a:lnTo>
                <a:lnTo>
                  <a:pt x="429554" y="624681"/>
                </a:lnTo>
                <a:lnTo>
                  <a:pt x="421620" y="624416"/>
                </a:lnTo>
                <a:lnTo>
                  <a:pt x="413686" y="623622"/>
                </a:lnTo>
                <a:lnTo>
                  <a:pt x="406016" y="622828"/>
                </a:lnTo>
                <a:lnTo>
                  <a:pt x="398082" y="621769"/>
                </a:lnTo>
                <a:lnTo>
                  <a:pt x="390148" y="620446"/>
                </a:lnTo>
                <a:lnTo>
                  <a:pt x="382479" y="618858"/>
                </a:lnTo>
                <a:lnTo>
                  <a:pt x="375073" y="617270"/>
                </a:lnTo>
                <a:lnTo>
                  <a:pt x="367404" y="615417"/>
                </a:lnTo>
                <a:lnTo>
                  <a:pt x="359999" y="613299"/>
                </a:lnTo>
                <a:lnTo>
                  <a:pt x="352594" y="611182"/>
                </a:lnTo>
                <a:lnTo>
                  <a:pt x="345453" y="608799"/>
                </a:lnTo>
                <a:lnTo>
                  <a:pt x="338312" y="606152"/>
                </a:lnTo>
                <a:lnTo>
                  <a:pt x="331172" y="603505"/>
                </a:lnTo>
                <a:lnTo>
                  <a:pt x="324031" y="600858"/>
                </a:lnTo>
                <a:lnTo>
                  <a:pt x="317155" y="597682"/>
                </a:lnTo>
                <a:lnTo>
                  <a:pt x="310279" y="594506"/>
                </a:lnTo>
                <a:lnTo>
                  <a:pt x="296791" y="587359"/>
                </a:lnTo>
                <a:lnTo>
                  <a:pt x="283568" y="579948"/>
                </a:lnTo>
                <a:lnTo>
                  <a:pt x="271138" y="572007"/>
                </a:lnTo>
                <a:lnTo>
                  <a:pt x="258708" y="563007"/>
                </a:lnTo>
                <a:lnTo>
                  <a:pt x="247071" y="553743"/>
                </a:lnTo>
                <a:lnTo>
                  <a:pt x="235699" y="543949"/>
                </a:lnTo>
                <a:lnTo>
                  <a:pt x="224856" y="533891"/>
                </a:lnTo>
                <a:lnTo>
                  <a:pt x="214277" y="523038"/>
                </a:lnTo>
                <a:lnTo>
                  <a:pt x="204756" y="511656"/>
                </a:lnTo>
                <a:lnTo>
                  <a:pt x="195235" y="499480"/>
                </a:lnTo>
                <a:lnTo>
                  <a:pt x="186508" y="487569"/>
                </a:lnTo>
                <a:lnTo>
                  <a:pt x="178574" y="474863"/>
                </a:lnTo>
                <a:lnTo>
                  <a:pt x="170904" y="461629"/>
                </a:lnTo>
                <a:lnTo>
                  <a:pt x="164028" y="448129"/>
                </a:lnTo>
                <a:lnTo>
                  <a:pt x="161119" y="441247"/>
                </a:lnTo>
                <a:lnTo>
                  <a:pt x="157945" y="434630"/>
                </a:lnTo>
                <a:lnTo>
                  <a:pt x="154772" y="427483"/>
                </a:lnTo>
                <a:lnTo>
                  <a:pt x="152392" y="420072"/>
                </a:lnTo>
                <a:lnTo>
                  <a:pt x="149747" y="412925"/>
                </a:lnTo>
                <a:lnTo>
                  <a:pt x="147367" y="405513"/>
                </a:lnTo>
                <a:lnTo>
                  <a:pt x="145251" y="398102"/>
                </a:lnTo>
                <a:lnTo>
                  <a:pt x="143135" y="390690"/>
                </a:lnTo>
                <a:lnTo>
                  <a:pt x="141284" y="383279"/>
                </a:lnTo>
                <a:lnTo>
                  <a:pt x="139697" y="375603"/>
                </a:lnTo>
                <a:lnTo>
                  <a:pt x="138110" y="367927"/>
                </a:lnTo>
                <a:lnTo>
                  <a:pt x="137052" y="360250"/>
                </a:lnTo>
                <a:lnTo>
                  <a:pt x="135730" y="352574"/>
                </a:lnTo>
                <a:lnTo>
                  <a:pt x="134937" y="344898"/>
                </a:lnTo>
                <a:lnTo>
                  <a:pt x="134143" y="336693"/>
                </a:lnTo>
                <a:lnTo>
                  <a:pt x="133614" y="328752"/>
                </a:lnTo>
                <a:lnTo>
                  <a:pt x="133350" y="320811"/>
                </a:lnTo>
                <a:lnTo>
                  <a:pt x="133350" y="312870"/>
                </a:lnTo>
                <a:lnTo>
                  <a:pt x="133350" y="304664"/>
                </a:lnTo>
                <a:lnTo>
                  <a:pt x="133614" y="296723"/>
                </a:lnTo>
                <a:lnTo>
                  <a:pt x="134143" y="288783"/>
                </a:lnTo>
                <a:lnTo>
                  <a:pt x="134937" y="280577"/>
                </a:lnTo>
                <a:lnTo>
                  <a:pt x="135730" y="272901"/>
                </a:lnTo>
                <a:lnTo>
                  <a:pt x="137052" y="265225"/>
                </a:lnTo>
                <a:lnTo>
                  <a:pt x="138110" y="257549"/>
                </a:lnTo>
                <a:lnTo>
                  <a:pt x="139697" y="249872"/>
                </a:lnTo>
                <a:lnTo>
                  <a:pt x="141284" y="242196"/>
                </a:lnTo>
                <a:lnTo>
                  <a:pt x="143135" y="234785"/>
                </a:lnTo>
                <a:lnTo>
                  <a:pt x="145251" y="227109"/>
                </a:lnTo>
                <a:lnTo>
                  <a:pt x="147367" y="219962"/>
                </a:lnTo>
                <a:lnTo>
                  <a:pt x="149747" y="212550"/>
                </a:lnTo>
                <a:lnTo>
                  <a:pt x="152392" y="205139"/>
                </a:lnTo>
                <a:lnTo>
                  <a:pt x="154772" y="197992"/>
                </a:lnTo>
                <a:lnTo>
                  <a:pt x="157945" y="190845"/>
                </a:lnTo>
                <a:lnTo>
                  <a:pt x="161119" y="184228"/>
                </a:lnTo>
                <a:lnTo>
                  <a:pt x="164028" y="177081"/>
                </a:lnTo>
                <a:lnTo>
                  <a:pt x="170904" y="163846"/>
                </a:lnTo>
                <a:lnTo>
                  <a:pt x="178574" y="150612"/>
                </a:lnTo>
                <a:lnTo>
                  <a:pt x="186508" y="137906"/>
                </a:lnTo>
                <a:lnTo>
                  <a:pt x="195235" y="125466"/>
                </a:lnTo>
                <a:lnTo>
                  <a:pt x="204756" y="113819"/>
                </a:lnTo>
                <a:lnTo>
                  <a:pt x="214277" y="102437"/>
                </a:lnTo>
                <a:lnTo>
                  <a:pt x="224856" y="91585"/>
                </a:lnTo>
                <a:lnTo>
                  <a:pt x="235699" y="81526"/>
                </a:lnTo>
                <a:lnTo>
                  <a:pt x="247071" y="71732"/>
                </a:lnTo>
                <a:lnTo>
                  <a:pt x="258708" y="62468"/>
                </a:lnTo>
                <a:lnTo>
                  <a:pt x="271138" y="53468"/>
                </a:lnTo>
                <a:lnTo>
                  <a:pt x="283568" y="45528"/>
                </a:lnTo>
                <a:lnTo>
                  <a:pt x="296791" y="38116"/>
                </a:lnTo>
                <a:lnTo>
                  <a:pt x="310279" y="30969"/>
                </a:lnTo>
                <a:lnTo>
                  <a:pt x="317155" y="27793"/>
                </a:lnTo>
                <a:lnTo>
                  <a:pt x="324031" y="24881"/>
                </a:lnTo>
                <a:lnTo>
                  <a:pt x="331172" y="21970"/>
                </a:lnTo>
                <a:lnTo>
                  <a:pt x="338312" y="19323"/>
                </a:lnTo>
                <a:lnTo>
                  <a:pt x="345453" y="16676"/>
                </a:lnTo>
                <a:lnTo>
                  <a:pt x="352594" y="14294"/>
                </a:lnTo>
                <a:lnTo>
                  <a:pt x="359999" y="12176"/>
                </a:lnTo>
                <a:lnTo>
                  <a:pt x="367404" y="10058"/>
                </a:lnTo>
                <a:lnTo>
                  <a:pt x="375073" y="8206"/>
                </a:lnTo>
                <a:lnTo>
                  <a:pt x="382479" y="6617"/>
                </a:lnTo>
                <a:lnTo>
                  <a:pt x="390148" y="5029"/>
                </a:lnTo>
                <a:lnTo>
                  <a:pt x="398082" y="3706"/>
                </a:lnTo>
                <a:lnTo>
                  <a:pt x="406016" y="2912"/>
                </a:lnTo>
                <a:lnTo>
                  <a:pt x="413686" y="1853"/>
                </a:lnTo>
                <a:lnTo>
                  <a:pt x="421620" y="1059"/>
                </a:lnTo>
                <a:lnTo>
                  <a:pt x="429554" y="794"/>
                </a:lnTo>
                <a:lnTo>
                  <a:pt x="437752" y="265"/>
                </a:lnTo>
                <a:lnTo>
                  <a:pt x="44568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38" name="椭圆 137"/>
          <p:cNvSpPr/>
          <p:nvPr/>
        </p:nvSpPr>
        <p:spPr>
          <a:xfrm rot="16200000">
            <a:off x="8525743" y="4443958"/>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sp>
        <p:nvSpPr>
          <p:cNvPr id="4" name="文本占位符 3"/>
          <p:cNvSpPr>
            <a:spLocks noGrp="1"/>
          </p:cNvSpPr>
          <p:nvPr>
            <p:ph type="body" sz="quarter" idx="13"/>
          </p:nvPr>
        </p:nvSpPr>
        <p:spPr/>
        <p:txBody>
          <a:bodyPr/>
          <a:lstStyle/>
          <a:p>
            <a:r>
              <a:rPr lang="zh-CN" altLang="en-US" dirty="0" smtClean="0"/>
              <a:t>图表</a:t>
            </a:r>
            <a:endParaRPr lang="zh-CN" altLang="en-US" dirty="0"/>
          </a:p>
        </p:txBody>
      </p:sp>
    </p:spTree>
    <p:extLst>
      <p:ext uri="{BB962C8B-B14F-4D97-AF65-F5344CB8AC3E}">
        <p14:creationId xmlns:p14="http://schemas.microsoft.com/office/powerpoint/2010/main" val="1963900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1878761999"/>
              </p:ext>
            </p:extLst>
          </p:nvPr>
        </p:nvGraphicFramePr>
        <p:xfrm>
          <a:off x="323528" y="750046"/>
          <a:ext cx="4320480" cy="2866478"/>
        </p:xfrm>
        <a:graphic>
          <a:graphicData uri="http://schemas.openxmlformats.org/drawingml/2006/chart">
            <c:chart xmlns:c="http://schemas.openxmlformats.org/drawingml/2006/chart" xmlns:r="http://schemas.openxmlformats.org/officeDocument/2006/relationships" r:id="rId3"/>
          </a:graphicData>
        </a:graphic>
      </p:graphicFrame>
      <p:sp>
        <p:nvSpPr>
          <p:cNvPr id="7" name="矩形 6">
            <a:extLst>
              <a:ext uri="{FF2B5EF4-FFF2-40B4-BE49-F238E27FC236}">
                <a16:creationId xmlns:a16="http://schemas.microsoft.com/office/drawing/2014/main" id="{91EE0DCA-0CA0-40C2-8A43-B91EEABF668D}"/>
              </a:ext>
            </a:extLst>
          </p:cNvPr>
          <p:cNvSpPr/>
          <p:nvPr/>
        </p:nvSpPr>
        <p:spPr>
          <a:xfrm>
            <a:off x="1331643" y="4123254"/>
            <a:ext cx="6487981" cy="707886"/>
          </a:xfrm>
          <a:prstGeom prst="rect">
            <a:avLst/>
          </a:prstGeom>
        </p:spPr>
        <p:txBody>
          <a:bodyPr wrap="square" lIns="0" tIns="45717" rIns="0" bIns="45717">
            <a:spAutoFit/>
          </a:bodyPr>
          <a:lstStyle/>
          <a:p>
            <a:pPr algn="just">
              <a:lnSpc>
                <a:spcPct val="125000"/>
              </a:lnSpc>
            </a:pPr>
            <a:r>
              <a:rPr lang="zh-CN" altLang="en-US" sz="1600" spc="100" dirty="0">
                <a:solidFill>
                  <a:schemeClr val="tx1">
                    <a:lumMod val="75000"/>
                    <a:lumOff val="25000"/>
                  </a:schemeClr>
                </a:solidFill>
                <a:latin typeface="+mn-ea"/>
              </a:rPr>
              <a:t>请输入内容请输入内容请输入内容请输入内容请输入内容请输入内容请输入内容请输入内容请输入内容请输入内容请输入内容请输入内容</a:t>
            </a:r>
          </a:p>
        </p:txBody>
      </p:sp>
      <p:sp>
        <p:nvSpPr>
          <p:cNvPr id="9" name="矩形 8">
            <a:extLst>
              <a:ext uri="{FF2B5EF4-FFF2-40B4-BE49-F238E27FC236}">
                <a16:creationId xmlns:a16="http://schemas.microsoft.com/office/drawing/2014/main" id="{91EE0DCA-0CA0-40C2-8A43-B91EEABF668D}"/>
              </a:ext>
            </a:extLst>
          </p:cNvPr>
          <p:cNvSpPr/>
          <p:nvPr/>
        </p:nvSpPr>
        <p:spPr>
          <a:xfrm>
            <a:off x="3819546" y="3651870"/>
            <a:ext cx="1512168" cy="441910"/>
          </a:xfrm>
          <a:prstGeom prst="rect">
            <a:avLst/>
          </a:prstGeom>
        </p:spPr>
        <p:txBody>
          <a:bodyPr wrap="square" lIns="0" tIns="45717" rIns="0" bIns="45717">
            <a:spAutoFit/>
          </a:bodyPr>
          <a:lstStyle/>
          <a:p>
            <a:pPr algn="just">
              <a:lnSpc>
                <a:spcPct val="125000"/>
              </a:lnSpc>
            </a:pPr>
            <a:r>
              <a:rPr lang="zh-CN" altLang="en-US" sz="2000" spc="100" dirty="0">
                <a:solidFill>
                  <a:schemeClr val="tx1">
                    <a:lumMod val="75000"/>
                    <a:lumOff val="25000"/>
                  </a:schemeClr>
                </a:solidFill>
                <a:latin typeface="+mj-ea"/>
                <a:ea typeface="+mj-ea"/>
              </a:rPr>
              <a:t>请输入标题</a:t>
            </a:r>
          </a:p>
        </p:txBody>
      </p:sp>
      <p:graphicFrame>
        <p:nvGraphicFramePr>
          <p:cNvPr id="13" name="图表 12"/>
          <p:cNvGraphicFramePr/>
          <p:nvPr>
            <p:extLst>
              <p:ext uri="{D42A27DB-BD31-4B8C-83A1-F6EECF244321}">
                <p14:modId xmlns:p14="http://schemas.microsoft.com/office/powerpoint/2010/main" val="3164425195"/>
              </p:ext>
            </p:extLst>
          </p:nvPr>
        </p:nvGraphicFramePr>
        <p:xfrm>
          <a:off x="4644008" y="750046"/>
          <a:ext cx="4320480" cy="2866478"/>
        </p:xfrm>
        <a:graphic>
          <a:graphicData uri="http://schemas.openxmlformats.org/drawingml/2006/chart">
            <c:chart xmlns:c="http://schemas.openxmlformats.org/drawingml/2006/chart" xmlns:r="http://schemas.openxmlformats.org/officeDocument/2006/relationships" r:id="rId4"/>
          </a:graphicData>
        </a:graphic>
      </p:graphicFrame>
      <p:sp>
        <p:nvSpPr>
          <p:cNvPr id="14" name="椭圆 13"/>
          <p:cNvSpPr/>
          <p:nvPr/>
        </p:nvSpPr>
        <p:spPr>
          <a:xfrm rot="16200000">
            <a:off x="8525743" y="4443958"/>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sp>
        <p:nvSpPr>
          <p:cNvPr id="5" name="文本占位符 4"/>
          <p:cNvSpPr>
            <a:spLocks noGrp="1"/>
          </p:cNvSpPr>
          <p:nvPr>
            <p:ph type="body" sz="quarter" idx="13"/>
          </p:nvPr>
        </p:nvSpPr>
        <p:spPr/>
        <p:txBody>
          <a:bodyPr/>
          <a:lstStyle/>
          <a:p>
            <a:r>
              <a:rPr lang="zh-CN" altLang="en-US" dirty="0" smtClean="0"/>
              <a:t>柱状图</a:t>
            </a:r>
            <a:endParaRPr lang="zh-CN" altLang="en-US" dirty="0"/>
          </a:p>
        </p:txBody>
      </p:sp>
    </p:spTree>
    <p:extLst>
      <p:ext uri="{BB962C8B-B14F-4D97-AF65-F5344CB8AC3E}">
        <p14:creationId xmlns:p14="http://schemas.microsoft.com/office/powerpoint/2010/main" val="26660488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584565610"/>
              </p:ext>
            </p:extLst>
          </p:nvPr>
        </p:nvGraphicFramePr>
        <p:xfrm>
          <a:off x="949774" y="941846"/>
          <a:ext cx="7244453" cy="2643896"/>
        </p:xfrm>
        <a:graphic>
          <a:graphicData uri="http://schemas.openxmlformats.org/drawingml/2006/chart">
            <c:chart xmlns:c="http://schemas.openxmlformats.org/drawingml/2006/chart" xmlns:r="http://schemas.openxmlformats.org/officeDocument/2006/relationships" r:id="rId3"/>
          </a:graphicData>
        </a:graphic>
      </p:graphicFrame>
      <p:sp>
        <p:nvSpPr>
          <p:cNvPr id="3" name="KSO_Shape"/>
          <p:cNvSpPr>
            <a:spLocks/>
          </p:cNvSpPr>
          <p:nvPr/>
        </p:nvSpPr>
        <p:spPr bwMode="auto">
          <a:xfrm>
            <a:off x="1259632" y="3867894"/>
            <a:ext cx="873233" cy="676756"/>
          </a:xfrm>
          <a:custGeom>
            <a:avLst/>
            <a:gdLst>
              <a:gd name="T0" fmla="*/ 2017136 w 3240087"/>
              <a:gd name="T1" fmla="*/ 1939157 h 2513013"/>
              <a:gd name="T2" fmla="*/ 792729 w 3240087"/>
              <a:gd name="T3" fmla="*/ 1060450 h 2513013"/>
              <a:gd name="T4" fmla="*/ 1301750 w 3240087"/>
              <a:gd name="T5" fmla="*/ 2513013 h 2513013"/>
              <a:gd name="T6" fmla="*/ 1554331 w 3240087"/>
              <a:gd name="T7" fmla="*/ 753428 h 2513013"/>
              <a:gd name="T8" fmla="*/ 1460048 w 3240087"/>
              <a:gd name="T9" fmla="*/ 768668 h 2513013"/>
              <a:gd name="T10" fmla="*/ 1385130 w 3240087"/>
              <a:gd name="T11" fmla="*/ 795338 h 2513013"/>
              <a:gd name="T12" fmla="*/ 1329893 w 3240087"/>
              <a:gd name="T13" fmla="*/ 833438 h 2513013"/>
              <a:gd name="T14" fmla="*/ 1294022 w 3240087"/>
              <a:gd name="T15" fmla="*/ 883285 h 2513013"/>
              <a:gd name="T16" fmla="*/ 1277514 w 3240087"/>
              <a:gd name="T17" fmla="*/ 944880 h 2513013"/>
              <a:gd name="T18" fmla="*/ 1278784 w 3240087"/>
              <a:gd name="T19" fmla="*/ 999173 h 2513013"/>
              <a:gd name="T20" fmla="*/ 1289577 w 3240087"/>
              <a:gd name="T21" fmla="*/ 1043940 h 2513013"/>
              <a:gd name="T22" fmla="*/ 1309259 w 3240087"/>
              <a:gd name="T23" fmla="*/ 1084263 h 2513013"/>
              <a:gd name="T24" fmla="*/ 1365448 w 3240087"/>
              <a:gd name="T25" fmla="*/ 1148715 h 2513013"/>
              <a:gd name="T26" fmla="*/ 1452112 w 3240087"/>
              <a:gd name="T27" fmla="*/ 1200786 h 2513013"/>
              <a:gd name="T28" fmla="*/ 1598774 w 3240087"/>
              <a:gd name="T29" fmla="*/ 1275081 h 2513013"/>
              <a:gd name="T30" fmla="*/ 1631472 w 3240087"/>
              <a:gd name="T31" fmla="*/ 1300163 h 2513013"/>
              <a:gd name="T32" fmla="*/ 1648614 w 3240087"/>
              <a:gd name="T33" fmla="*/ 1327786 h 2513013"/>
              <a:gd name="T34" fmla="*/ 1658455 w 3240087"/>
              <a:gd name="T35" fmla="*/ 1403668 h 2513013"/>
              <a:gd name="T36" fmla="*/ 1653376 w 3240087"/>
              <a:gd name="T37" fmla="*/ 1450658 h 2513013"/>
              <a:gd name="T38" fmla="*/ 1632741 w 3240087"/>
              <a:gd name="T39" fmla="*/ 1471931 h 2513013"/>
              <a:gd name="T40" fmla="*/ 1595917 w 3240087"/>
              <a:gd name="T41" fmla="*/ 1477328 h 2513013"/>
              <a:gd name="T42" fmla="*/ 1572426 w 3240087"/>
              <a:gd name="T43" fmla="*/ 1469708 h 2513013"/>
              <a:gd name="T44" fmla="*/ 1562902 w 3240087"/>
              <a:gd name="T45" fmla="*/ 1457008 h 2513013"/>
              <a:gd name="T46" fmla="*/ 1555601 w 3240087"/>
              <a:gd name="T47" fmla="*/ 1406208 h 2513013"/>
              <a:gd name="T48" fmla="*/ 1280689 w 3240087"/>
              <a:gd name="T49" fmla="*/ 1341121 h 2513013"/>
              <a:gd name="T50" fmla="*/ 1292117 w 3240087"/>
              <a:gd name="T51" fmla="*/ 1434783 h 2513013"/>
              <a:gd name="T52" fmla="*/ 1312751 w 3240087"/>
              <a:gd name="T53" fmla="*/ 1484313 h 2513013"/>
              <a:gd name="T54" fmla="*/ 1334655 w 3240087"/>
              <a:gd name="T55" fmla="*/ 1514158 h 2513013"/>
              <a:gd name="T56" fmla="*/ 1362591 w 3240087"/>
              <a:gd name="T57" fmla="*/ 1538288 h 2513013"/>
              <a:gd name="T58" fmla="*/ 1427986 w 3240087"/>
              <a:gd name="T59" fmla="*/ 1573848 h 2513013"/>
              <a:gd name="T60" fmla="*/ 1500999 w 3240087"/>
              <a:gd name="T61" fmla="*/ 1596073 h 2513013"/>
              <a:gd name="T62" fmla="*/ 1680359 w 3240087"/>
              <a:gd name="T63" fmla="*/ 1684973 h 2513013"/>
              <a:gd name="T64" fmla="*/ 1761626 w 3240087"/>
              <a:gd name="T65" fmla="*/ 1591628 h 2513013"/>
              <a:gd name="T66" fmla="*/ 1840672 w 3240087"/>
              <a:gd name="T67" fmla="*/ 1562101 h 2513013"/>
              <a:gd name="T68" fmla="*/ 1900035 w 3240087"/>
              <a:gd name="T69" fmla="*/ 1518286 h 2513013"/>
              <a:gd name="T70" fmla="*/ 1939716 w 3240087"/>
              <a:gd name="T71" fmla="*/ 1461136 h 2513013"/>
              <a:gd name="T72" fmla="*/ 1959398 w 3240087"/>
              <a:gd name="T73" fmla="*/ 1390333 h 2513013"/>
              <a:gd name="T74" fmla="*/ 1960350 w 3240087"/>
              <a:gd name="T75" fmla="*/ 1316038 h 2513013"/>
              <a:gd name="T76" fmla="*/ 1951779 w 3240087"/>
              <a:gd name="T77" fmla="*/ 1271271 h 2513013"/>
              <a:gd name="T78" fmla="*/ 1935907 w 3240087"/>
              <a:gd name="T79" fmla="*/ 1232536 h 2513013"/>
              <a:gd name="T80" fmla="*/ 1890194 w 3240087"/>
              <a:gd name="T81" fmla="*/ 1173798 h 2513013"/>
              <a:gd name="T82" fmla="*/ 1817180 w 3240087"/>
              <a:gd name="T83" fmla="*/ 1128078 h 2513013"/>
              <a:gd name="T84" fmla="*/ 1674327 w 3240087"/>
              <a:gd name="T85" fmla="*/ 1059180 h 2513013"/>
              <a:gd name="T86" fmla="*/ 1581949 w 3240087"/>
              <a:gd name="T87" fmla="*/ 1008380 h 2513013"/>
              <a:gd name="T88" fmla="*/ 1566394 w 3240087"/>
              <a:gd name="T89" fmla="*/ 989013 h 2513013"/>
              <a:gd name="T90" fmla="*/ 1557823 w 3240087"/>
              <a:gd name="T91" fmla="*/ 962025 h 2513013"/>
              <a:gd name="T92" fmla="*/ 1557823 w 3240087"/>
              <a:gd name="T93" fmla="*/ 918528 h 2513013"/>
              <a:gd name="T94" fmla="*/ 1572108 w 3240087"/>
              <a:gd name="T95" fmla="*/ 890905 h 2513013"/>
              <a:gd name="T96" fmla="*/ 1600361 w 3240087"/>
              <a:gd name="T97" fmla="*/ 879793 h 2513013"/>
              <a:gd name="T98" fmla="*/ 1636551 w 3240087"/>
              <a:gd name="T99" fmla="*/ 886143 h 2513013"/>
              <a:gd name="T100" fmla="*/ 1649249 w 3240087"/>
              <a:gd name="T101" fmla="*/ 901700 h 2513013"/>
              <a:gd name="T102" fmla="*/ 1656233 w 3240087"/>
              <a:gd name="T103" fmla="*/ 956310 h 2513013"/>
              <a:gd name="T104" fmla="*/ 1932732 w 3240087"/>
              <a:gd name="T105" fmla="*/ 964883 h 2513013"/>
              <a:gd name="T106" fmla="*/ 1923844 w 3240087"/>
              <a:gd name="T107" fmla="*/ 900748 h 2513013"/>
              <a:gd name="T108" fmla="*/ 1897495 w 3240087"/>
              <a:gd name="T109" fmla="*/ 847725 h 2513013"/>
              <a:gd name="T110" fmla="*/ 1853370 w 3240087"/>
              <a:gd name="T111" fmla="*/ 806450 h 2513013"/>
              <a:gd name="T112" fmla="*/ 1790832 w 3240087"/>
              <a:gd name="T113" fmla="*/ 775970 h 2513013"/>
              <a:gd name="T114" fmla="*/ 1710834 w 3240087"/>
              <a:gd name="T115" fmla="*/ 757238 h 2513013"/>
              <a:gd name="T116" fmla="*/ 2640012 w 3240087"/>
              <a:gd name="T117" fmla="*/ 871220 h 2513013"/>
              <a:gd name="T118" fmla="*/ 1619408 w 3240087"/>
              <a:gd name="T119" fmla="*/ 0 h 2513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40087" h="2513013">
                <a:moveTo>
                  <a:pt x="2446710" y="1060450"/>
                </a:moveTo>
                <a:lnTo>
                  <a:pt x="3240087" y="1736769"/>
                </a:lnTo>
                <a:lnTo>
                  <a:pt x="2830848" y="1736769"/>
                </a:lnTo>
                <a:lnTo>
                  <a:pt x="2956352" y="2513013"/>
                </a:lnTo>
                <a:lnTo>
                  <a:pt x="1936750" y="2513013"/>
                </a:lnTo>
                <a:lnTo>
                  <a:pt x="2017136" y="1939157"/>
                </a:lnTo>
                <a:lnTo>
                  <a:pt x="2275453" y="1939157"/>
                </a:lnTo>
                <a:lnTo>
                  <a:pt x="2351708" y="1939157"/>
                </a:lnTo>
                <a:lnTo>
                  <a:pt x="2338681" y="1859852"/>
                </a:lnTo>
                <a:lnTo>
                  <a:pt x="2238278" y="1237778"/>
                </a:lnTo>
                <a:lnTo>
                  <a:pt x="2446710" y="1060450"/>
                </a:lnTo>
                <a:close/>
                <a:moveTo>
                  <a:pt x="792729" y="1060450"/>
                </a:moveTo>
                <a:lnTo>
                  <a:pt x="988531" y="1227309"/>
                </a:lnTo>
                <a:lnTo>
                  <a:pt x="899991" y="1861120"/>
                </a:lnTo>
                <a:lnTo>
                  <a:pt x="889201" y="1939157"/>
                </a:lnTo>
                <a:lnTo>
                  <a:pt x="963460" y="1939157"/>
                </a:lnTo>
                <a:lnTo>
                  <a:pt x="1209085" y="1939157"/>
                </a:lnTo>
                <a:lnTo>
                  <a:pt x="1301750" y="2513013"/>
                </a:lnTo>
                <a:lnTo>
                  <a:pt x="283389" y="2513013"/>
                </a:lnTo>
                <a:lnTo>
                  <a:pt x="391604" y="1736769"/>
                </a:lnTo>
                <a:lnTo>
                  <a:pt x="0" y="1736769"/>
                </a:lnTo>
                <a:lnTo>
                  <a:pt x="792729" y="1060450"/>
                </a:lnTo>
                <a:close/>
                <a:moveTo>
                  <a:pt x="1554331" y="686118"/>
                </a:moveTo>
                <a:lnTo>
                  <a:pt x="1554331" y="753428"/>
                </a:lnTo>
                <a:lnTo>
                  <a:pt x="1537189" y="755015"/>
                </a:lnTo>
                <a:lnTo>
                  <a:pt x="1520681" y="757238"/>
                </a:lnTo>
                <a:lnTo>
                  <a:pt x="1504491" y="759778"/>
                </a:lnTo>
                <a:lnTo>
                  <a:pt x="1489254" y="762318"/>
                </a:lnTo>
                <a:lnTo>
                  <a:pt x="1474334" y="765175"/>
                </a:lnTo>
                <a:lnTo>
                  <a:pt x="1460048" y="768668"/>
                </a:lnTo>
                <a:lnTo>
                  <a:pt x="1446080" y="772160"/>
                </a:lnTo>
                <a:lnTo>
                  <a:pt x="1432747" y="776288"/>
                </a:lnTo>
                <a:lnTo>
                  <a:pt x="1420049" y="780415"/>
                </a:lnTo>
                <a:lnTo>
                  <a:pt x="1407986" y="785178"/>
                </a:lnTo>
                <a:lnTo>
                  <a:pt x="1396241" y="789940"/>
                </a:lnTo>
                <a:lnTo>
                  <a:pt x="1385130" y="795338"/>
                </a:lnTo>
                <a:lnTo>
                  <a:pt x="1374654" y="800735"/>
                </a:lnTo>
                <a:lnTo>
                  <a:pt x="1364496" y="806768"/>
                </a:lnTo>
                <a:lnTo>
                  <a:pt x="1354972" y="813118"/>
                </a:lnTo>
                <a:lnTo>
                  <a:pt x="1345766" y="819468"/>
                </a:lnTo>
                <a:lnTo>
                  <a:pt x="1337512" y="826453"/>
                </a:lnTo>
                <a:lnTo>
                  <a:pt x="1329893" y="833438"/>
                </a:lnTo>
                <a:lnTo>
                  <a:pt x="1322592" y="841375"/>
                </a:lnTo>
                <a:lnTo>
                  <a:pt x="1315608" y="848995"/>
                </a:lnTo>
                <a:lnTo>
                  <a:pt x="1309259" y="857250"/>
                </a:lnTo>
                <a:lnTo>
                  <a:pt x="1303863" y="865505"/>
                </a:lnTo>
                <a:lnTo>
                  <a:pt x="1298466" y="874395"/>
                </a:lnTo>
                <a:lnTo>
                  <a:pt x="1294022" y="883285"/>
                </a:lnTo>
                <a:lnTo>
                  <a:pt x="1289895" y="892810"/>
                </a:lnTo>
                <a:lnTo>
                  <a:pt x="1286403" y="902653"/>
                </a:lnTo>
                <a:lnTo>
                  <a:pt x="1283546" y="912813"/>
                </a:lnTo>
                <a:lnTo>
                  <a:pt x="1281006" y="922973"/>
                </a:lnTo>
                <a:lnTo>
                  <a:pt x="1279101" y="933768"/>
                </a:lnTo>
                <a:lnTo>
                  <a:pt x="1277514" y="944880"/>
                </a:lnTo>
                <a:lnTo>
                  <a:pt x="1276879" y="955993"/>
                </a:lnTo>
                <a:lnTo>
                  <a:pt x="1276562" y="967423"/>
                </a:lnTo>
                <a:lnTo>
                  <a:pt x="1276562" y="975678"/>
                </a:lnTo>
                <a:lnTo>
                  <a:pt x="1277197" y="983615"/>
                </a:lnTo>
                <a:lnTo>
                  <a:pt x="1277514" y="991553"/>
                </a:lnTo>
                <a:lnTo>
                  <a:pt x="1278784" y="999173"/>
                </a:lnTo>
                <a:lnTo>
                  <a:pt x="1279736" y="1006793"/>
                </a:lnTo>
                <a:lnTo>
                  <a:pt x="1281006" y="1014413"/>
                </a:lnTo>
                <a:lnTo>
                  <a:pt x="1282911" y="1021715"/>
                </a:lnTo>
                <a:lnTo>
                  <a:pt x="1284815" y="1029335"/>
                </a:lnTo>
                <a:lnTo>
                  <a:pt x="1287038" y="1036638"/>
                </a:lnTo>
                <a:lnTo>
                  <a:pt x="1289577" y="1043940"/>
                </a:lnTo>
                <a:lnTo>
                  <a:pt x="1292117" y="1050925"/>
                </a:lnTo>
                <a:lnTo>
                  <a:pt x="1294974" y="1057910"/>
                </a:lnTo>
                <a:lnTo>
                  <a:pt x="1298148" y="1064260"/>
                </a:lnTo>
                <a:lnTo>
                  <a:pt x="1301640" y="1070928"/>
                </a:lnTo>
                <a:lnTo>
                  <a:pt x="1305450" y="1077595"/>
                </a:lnTo>
                <a:lnTo>
                  <a:pt x="1309259" y="1084263"/>
                </a:lnTo>
                <a:lnTo>
                  <a:pt x="1317830" y="1096963"/>
                </a:lnTo>
                <a:lnTo>
                  <a:pt x="1326719" y="1108710"/>
                </a:lnTo>
                <a:lnTo>
                  <a:pt x="1335925" y="1119823"/>
                </a:lnTo>
                <a:lnTo>
                  <a:pt x="1345131" y="1129983"/>
                </a:lnTo>
                <a:lnTo>
                  <a:pt x="1355290" y="1139825"/>
                </a:lnTo>
                <a:lnTo>
                  <a:pt x="1365448" y="1148715"/>
                </a:lnTo>
                <a:lnTo>
                  <a:pt x="1376241" y="1156653"/>
                </a:lnTo>
                <a:lnTo>
                  <a:pt x="1387352" y="1164273"/>
                </a:lnTo>
                <a:lnTo>
                  <a:pt x="1400050" y="1171893"/>
                </a:lnTo>
                <a:lnTo>
                  <a:pt x="1414970" y="1180466"/>
                </a:lnTo>
                <a:lnTo>
                  <a:pt x="1432430" y="1189991"/>
                </a:lnTo>
                <a:lnTo>
                  <a:pt x="1452112" y="1200786"/>
                </a:lnTo>
                <a:lnTo>
                  <a:pt x="1474968" y="1212216"/>
                </a:lnTo>
                <a:lnTo>
                  <a:pt x="1500047" y="1224916"/>
                </a:lnTo>
                <a:lnTo>
                  <a:pt x="1557506" y="1253173"/>
                </a:lnTo>
                <a:lnTo>
                  <a:pt x="1575283" y="1262063"/>
                </a:lnTo>
                <a:lnTo>
                  <a:pt x="1591473" y="1270953"/>
                </a:lnTo>
                <a:lnTo>
                  <a:pt x="1598774" y="1275081"/>
                </a:lnTo>
                <a:lnTo>
                  <a:pt x="1605441" y="1279208"/>
                </a:lnTo>
                <a:lnTo>
                  <a:pt x="1611472" y="1283336"/>
                </a:lnTo>
                <a:lnTo>
                  <a:pt x="1617186" y="1287463"/>
                </a:lnTo>
                <a:lnTo>
                  <a:pt x="1622265" y="1291591"/>
                </a:lnTo>
                <a:lnTo>
                  <a:pt x="1627345" y="1296036"/>
                </a:lnTo>
                <a:lnTo>
                  <a:pt x="1631472" y="1300163"/>
                </a:lnTo>
                <a:lnTo>
                  <a:pt x="1635281" y="1303973"/>
                </a:lnTo>
                <a:lnTo>
                  <a:pt x="1638773" y="1307783"/>
                </a:lnTo>
                <a:lnTo>
                  <a:pt x="1641630" y="1311911"/>
                </a:lnTo>
                <a:lnTo>
                  <a:pt x="1643535" y="1315721"/>
                </a:lnTo>
                <a:lnTo>
                  <a:pt x="1645757" y="1319531"/>
                </a:lnTo>
                <a:lnTo>
                  <a:pt x="1648614" y="1327786"/>
                </a:lnTo>
                <a:lnTo>
                  <a:pt x="1651471" y="1337311"/>
                </a:lnTo>
                <a:lnTo>
                  <a:pt x="1653376" y="1348106"/>
                </a:lnTo>
                <a:lnTo>
                  <a:pt x="1655280" y="1360171"/>
                </a:lnTo>
                <a:lnTo>
                  <a:pt x="1656868" y="1373188"/>
                </a:lnTo>
                <a:lnTo>
                  <a:pt x="1657502" y="1388111"/>
                </a:lnTo>
                <a:lnTo>
                  <a:pt x="1658455" y="1403668"/>
                </a:lnTo>
                <a:lnTo>
                  <a:pt x="1658772" y="1420813"/>
                </a:lnTo>
                <a:lnTo>
                  <a:pt x="1658455" y="1427798"/>
                </a:lnTo>
                <a:lnTo>
                  <a:pt x="1657502" y="1434148"/>
                </a:lnTo>
                <a:lnTo>
                  <a:pt x="1656550" y="1439863"/>
                </a:lnTo>
                <a:lnTo>
                  <a:pt x="1655280" y="1445578"/>
                </a:lnTo>
                <a:lnTo>
                  <a:pt x="1653376" y="1450658"/>
                </a:lnTo>
                <a:lnTo>
                  <a:pt x="1650836" y="1455421"/>
                </a:lnTo>
                <a:lnTo>
                  <a:pt x="1648296" y="1459548"/>
                </a:lnTo>
                <a:lnTo>
                  <a:pt x="1645122" y="1463358"/>
                </a:lnTo>
                <a:lnTo>
                  <a:pt x="1641630" y="1466851"/>
                </a:lnTo>
                <a:lnTo>
                  <a:pt x="1637503" y="1469708"/>
                </a:lnTo>
                <a:lnTo>
                  <a:pt x="1632741" y="1471931"/>
                </a:lnTo>
                <a:lnTo>
                  <a:pt x="1627980" y="1474153"/>
                </a:lnTo>
                <a:lnTo>
                  <a:pt x="1622265" y="1475423"/>
                </a:lnTo>
                <a:lnTo>
                  <a:pt x="1616869" y="1477011"/>
                </a:lnTo>
                <a:lnTo>
                  <a:pt x="1610520" y="1477646"/>
                </a:lnTo>
                <a:lnTo>
                  <a:pt x="1603536" y="1477646"/>
                </a:lnTo>
                <a:lnTo>
                  <a:pt x="1595917" y="1477328"/>
                </a:lnTo>
                <a:lnTo>
                  <a:pt x="1588933" y="1476693"/>
                </a:lnTo>
                <a:lnTo>
                  <a:pt x="1582584" y="1474788"/>
                </a:lnTo>
                <a:lnTo>
                  <a:pt x="1579727" y="1473836"/>
                </a:lnTo>
                <a:lnTo>
                  <a:pt x="1577188" y="1472566"/>
                </a:lnTo>
                <a:lnTo>
                  <a:pt x="1574648" y="1471296"/>
                </a:lnTo>
                <a:lnTo>
                  <a:pt x="1572426" y="1469708"/>
                </a:lnTo>
                <a:lnTo>
                  <a:pt x="1570521" y="1467803"/>
                </a:lnTo>
                <a:lnTo>
                  <a:pt x="1568299" y="1466216"/>
                </a:lnTo>
                <a:lnTo>
                  <a:pt x="1566712" y="1463993"/>
                </a:lnTo>
                <a:lnTo>
                  <a:pt x="1565124" y="1461771"/>
                </a:lnTo>
                <a:lnTo>
                  <a:pt x="1563855" y="1459548"/>
                </a:lnTo>
                <a:lnTo>
                  <a:pt x="1562902" y="1457008"/>
                </a:lnTo>
                <a:lnTo>
                  <a:pt x="1561632" y="1454151"/>
                </a:lnTo>
                <a:lnTo>
                  <a:pt x="1560680" y="1450976"/>
                </a:lnTo>
                <a:lnTo>
                  <a:pt x="1559093" y="1442721"/>
                </a:lnTo>
                <a:lnTo>
                  <a:pt x="1557506" y="1432561"/>
                </a:lnTo>
                <a:lnTo>
                  <a:pt x="1556553" y="1420496"/>
                </a:lnTo>
                <a:lnTo>
                  <a:pt x="1555601" y="1406208"/>
                </a:lnTo>
                <a:lnTo>
                  <a:pt x="1554649" y="1390016"/>
                </a:lnTo>
                <a:lnTo>
                  <a:pt x="1554331" y="1371918"/>
                </a:lnTo>
                <a:lnTo>
                  <a:pt x="1554331" y="1351598"/>
                </a:lnTo>
                <a:lnTo>
                  <a:pt x="1554331" y="1300163"/>
                </a:lnTo>
                <a:lnTo>
                  <a:pt x="1280689" y="1300163"/>
                </a:lnTo>
                <a:lnTo>
                  <a:pt x="1280689" y="1341121"/>
                </a:lnTo>
                <a:lnTo>
                  <a:pt x="1281006" y="1358266"/>
                </a:lnTo>
                <a:lnTo>
                  <a:pt x="1281641" y="1375093"/>
                </a:lnTo>
                <a:lnTo>
                  <a:pt x="1283546" y="1390968"/>
                </a:lnTo>
                <a:lnTo>
                  <a:pt x="1285450" y="1406208"/>
                </a:lnTo>
                <a:lnTo>
                  <a:pt x="1288625" y="1420813"/>
                </a:lnTo>
                <a:lnTo>
                  <a:pt x="1292117" y="1434783"/>
                </a:lnTo>
                <a:lnTo>
                  <a:pt x="1296561" y="1448436"/>
                </a:lnTo>
                <a:lnTo>
                  <a:pt x="1301005" y="1460818"/>
                </a:lnTo>
                <a:lnTo>
                  <a:pt x="1303863" y="1466851"/>
                </a:lnTo>
                <a:lnTo>
                  <a:pt x="1306402" y="1472566"/>
                </a:lnTo>
                <a:lnTo>
                  <a:pt x="1309577" y="1478598"/>
                </a:lnTo>
                <a:lnTo>
                  <a:pt x="1312751" y="1484313"/>
                </a:lnTo>
                <a:lnTo>
                  <a:pt x="1315926" y="1489393"/>
                </a:lnTo>
                <a:lnTo>
                  <a:pt x="1319418" y="1494791"/>
                </a:lnTo>
                <a:lnTo>
                  <a:pt x="1322910" y="1499871"/>
                </a:lnTo>
                <a:lnTo>
                  <a:pt x="1326719" y="1504951"/>
                </a:lnTo>
                <a:lnTo>
                  <a:pt x="1330528" y="1509713"/>
                </a:lnTo>
                <a:lnTo>
                  <a:pt x="1334655" y="1514158"/>
                </a:lnTo>
                <a:lnTo>
                  <a:pt x="1339100" y="1518603"/>
                </a:lnTo>
                <a:lnTo>
                  <a:pt x="1343544" y="1523048"/>
                </a:lnTo>
                <a:lnTo>
                  <a:pt x="1347988" y="1527176"/>
                </a:lnTo>
                <a:lnTo>
                  <a:pt x="1352432" y="1530986"/>
                </a:lnTo>
                <a:lnTo>
                  <a:pt x="1357512" y="1534796"/>
                </a:lnTo>
                <a:lnTo>
                  <a:pt x="1362591" y="1538288"/>
                </a:lnTo>
                <a:lnTo>
                  <a:pt x="1372749" y="1545273"/>
                </a:lnTo>
                <a:lnTo>
                  <a:pt x="1383543" y="1551941"/>
                </a:lnTo>
                <a:lnTo>
                  <a:pt x="1394336" y="1557656"/>
                </a:lnTo>
                <a:lnTo>
                  <a:pt x="1405129" y="1563688"/>
                </a:lnTo>
                <a:lnTo>
                  <a:pt x="1416240" y="1569086"/>
                </a:lnTo>
                <a:lnTo>
                  <a:pt x="1427986" y="1573848"/>
                </a:lnTo>
                <a:lnTo>
                  <a:pt x="1439731" y="1578611"/>
                </a:lnTo>
                <a:lnTo>
                  <a:pt x="1451477" y="1583056"/>
                </a:lnTo>
                <a:lnTo>
                  <a:pt x="1463540" y="1586866"/>
                </a:lnTo>
                <a:lnTo>
                  <a:pt x="1475921" y="1590358"/>
                </a:lnTo>
                <a:lnTo>
                  <a:pt x="1488619" y="1593216"/>
                </a:lnTo>
                <a:lnTo>
                  <a:pt x="1500999" y="1596073"/>
                </a:lnTo>
                <a:lnTo>
                  <a:pt x="1514015" y="1598613"/>
                </a:lnTo>
                <a:lnTo>
                  <a:pt x="1527348" y="1600201"/>
                </a:lnTo>
                <a:lnTo>
                  <a:pt x="1540363" y="1602106"/>
                </a:lnTo>
                <a:lnTo>
                  <a:pt x="1554331" y="1603058"/>
                </a:lnTo>
                <a:lnTo>
                  <a:pt x="1554331" y="1684973"/>
                </a:lnTo>
                <a:lnTo>
                  <a:pt x="1680359" y="1684973"/>
                </a:lnTo>
                <a:lnTo>
                  <a:pt x="1680359" y="1605916"/>
                </a:lnTo>
                <a:lnTo>
                  <a:pt x="1697819" y="1603693"/>
                </a:lnTo>
                <a:lnTo>
                  <a:pt x="1714326" y="1601471"/>
                </a:lnTo>
                <a:lnTo>
                  <a:pt x="1730516" y="1598613"/>
                </a:lnTo>
                <a:lnTo>
                  <a:pt x="1746071" y="1595121"/>
                </a:lnTo>
                <a:lnTo>
                  <a:pt x="1761626" y="1591628"/>
                </a:lnTo>
                <a:lnTo>
                  <a:pt x="1775912" y="1587818"/>
                </a:lnTo>
                <a:lnTo>
                  <a:pt x="1790197" y="1583373"/>
                </a:lnTo>
                <a:lnTo>
                  <a:pt x="1803212" y="1578293"/>
                </a:lnTo>
                <a:lnTo>
                  <a:pt x="1816228" y="1573531"/>
                </a:lnTo>
                <a:lnTo>
                  <a:pt x="1828926" y="1567816"/>
                </a:lnTo>
                <a:lnTo>
                  <a:pt x="1840672" y="1562101"/>
                </a:lnTo>
                <a:lnTo>
                  <a:pt x="1851782" y="1555751"/>
                </a:lnTo>
                <a:lnTo>
                  <a:pt x="1862576" y="1549083"/>
                </a:lnTo>
                <a:lnTo>
                  <a:pt x="1872734" y="1541781"/>
                </a:lnTo>
                <a:lnTo>
                  <a:pt x="1882575" y="1534478"/>
                </a:lnTo>
                <a:lnTo>
                  <a:pt x="1891464" y="1526858"/>
                </a:lnTo>
                <a:lnTo>
                  <a:pt x="1900035" y="1518286"/>
                </a:lnTo>
                <a:lnTo>
                  <a:pt x="1907971" y="1510031"/>
                </a:lnTo>
                <a:lnTo>
                  <a:pt x="1915590" y="1500823"/>
                </a:lnTo>
                <a:lnTo>
                  <a:pt x="1922256" y="1491616"/>
                </a:lnTo>
                <a:lnTo>
                  <a:pt x="1928605" y="1481773"/>
                </a:lnTo>
                <a:lnTo>
                  <a:pt x="1934319" y="1471613"/>
                </a:lnTo>
                <a:lnTo>
                  <a:pt x="1939716" y="1461136"/>
                </a:lnTo>
                <a:lnTo>
                  <a:pt x="1944160" y="1450341"/>
                </a:lnTo>
                <a:lnTo>
                  <a:pt x="1948287" y="1439228"/>
                </a:lnTo>
                <a:lnTo>
                  <a:pt x="1951779" y="1427798"/>
                </a:lnTo>
                <a:lnTo>
                  <a:pt x="1954954" y="1415416"/>
                </a:lnTo>
                <a:lnTo>
                  <a:pt x="1957493" y="1403351"/>
                </a:lnTo>
                <a:lnTo>
                  <a:pt x="1959398" y="1390333"/>
                </a:lnTo>
                <a:lnTo>
                  <a:pt x="1960985" y="1377633"/>
                </a:lnTo>
                <a:lnTo>
                  <a:pt x="1961620" y="1363981"/>
                </a:lnTo>
                <a:lnTo>
                  <a:pt x="1961938" y="1350011"/>
                </a:lnTo>
                <a:lnTo>
                  <a:pt x="1961620" y="1332866"/>
                </a:lnTo>
                <a:lnTo>
                  <a:pt x="1960985" y="1324611"/>
                </a:lnTo>
                <a:lnTo>
                  <a:pt x="1960350" y="1316038"/>
                </a:lnTo>
                <a:lnTo>
                  <a:pt x="1959398" y="1308418"/>
                </a:lnTo>
                <a:lnTo>
                  <a:pt x="1958128" y="1300481"/>
                </a:lnTo>
                <a:lnTo>
                  <a:pt x="1957176" y="1292861"/>
                </a:lnTo>
                <a:lnTo>
                  <a:pt x="1955271" y="1285558"/>
                </a:lnTo>
                <a:lnTo>
                  <a:pt x="1953684" y="1278256"/>
                </a:lnTo>
                <a:lnTo>
                  <a:pt x="1951779" y="1271271"/>
                </a:lnTo>
                <a:lnTo>
                  <a:pt x="1949875" y="1264286"/>
                </a:lnTo>
                <a:lnTo>
                  <a:pt x="1947335" y="1257618"/>
                </a:lnTo>
                <a:lnTo>
                  <a:pt x="1944795" y="1250951"/>
                </a:lnTo>
                <a:lnTo>
                  <a:pt x="1942256" y="1244601"/>
                </a:lnTo>
                <a:lnTo>
                  <a:pt x="1939081" y="1238251"/>
                </a:lnTo>
                <a:lnTo>
                  <a:pt x="1935907" y="1232536"/>
                </a:lnTo>
                <a:lnTo>
                  <a:pt x="1929240" y="1221106"/>
                </a:lnTo>
                <a:lnTo>
                  <a:pt x="1922256" y="1210311"/>
                </a:lnTo>
                <a:lnTo>
                  <a:pt x="1914637" y="1200151"/>
                </a:lnTo>
                <a:lnTo>
                  <a:pt x="1907019" y="1190626"/>
                </a:lnTo>
                <a:lnTo>
                  <a:pt x="1898448" y="1182053"/>
                </a:lnTo>
                <a:lnTo>
                  <a:pt x="1890194" y="1173798"/>
                </a:lnTo>
                <a:lnTo>
                  <a:pt x="1880988" y="1166178"/>
                </a:lnTo>
                <a:lnTo>
                  <a:pt x="1872099" y="1159510"/>
                </a:lnTo>
                <a:lnTo>
                  <a:pt x="1861306" y="1152843"/>
                </a:lnTo>
                <a:lnTo>
                  <a:pt x="1848608" y="1145223"/>
                </a:lnTo>
                <a:lnTo>
                  <a:pt x="1834005" y="1136968"/>
                </a:lnTo>
                <a:lnTo>
                  <a:pt x="1817180" y="1128078"/>
                </a:lnTo>
                <a:lnTo>
                  <a:pt x="1798451" y="1118553"/>
                </a:lnTo>
                <a:lnTo>
                  <a:pt x="1777499" y="1108075"/>
                </a:lnTo>
                <a:lnTo>
                  <a:pt x="1754642" y="1097280"/>
                </a:lnTo>
                <a:lnTo>
                  <a:pt x="1729881" y="1085215"/>
                </a:lnTo>
                <a:lnTo>
                  <a:pt x="1700358" y="1071880"/>
                </a:lnTo>
                <a:lnTo>
                  <a:pt x="1674327" y="1059180"/>
                </a:lnTo>
                <a:lnTo>
                  <a:pt x="1651471" y="1047750"/>
                </a:lnTo>
                <a:lnTo>
                  <a:pt x="1631472" y="1037590"/>
                </a:lnTo>
                <a:lnTo>
                  <a:pt x="1614329" y="1028383"/>
                </a:lnTo>
                <a:lnTo>
                  <a:pt x="1600679" y="1020445"/>
                </a:lnTo>
                <a:lnTo>
                  <a:pt x="1589568" y="1013778"/>
                </a:lnTo>
                <a:lnTo>
                  <a:pt x="1581949" y="1008380"/>
                </a:lnTo>
                <a:lnTo>
                  <a:pt x="1578775" y="1005840"/>
                </a:lnTo>
                <a:lnTo>
                  <a:pt x="1575918" y="1002665"/>
                </a:lnTo>
                <a:lnTo>
                  <a:pt x="1573378" y="999808"/>
                </a:lnTo>
                <a:lnTo>
                  <a:pt x="1570838" y="996315"/>
                </a:lnTo>
                <a:lnTo>
                  <a:pt x="1568299" y="992823"/>
                </a:lnTo>
                <a:lnTo>
                  <a:pt x="1566394" y="989013"/>
                </a:lnTo>
                <a:lnTo>
                  <a:pt x="1564489" y="985203"/>
                </a:lnTo>
                <a:lnTo>
                  <a:pt x="1562902" y="981075"/>
                </a:lnTo>
                <a:lnTo>
                  <a:pt x="1560998" y="976630"/>
                </a:lnTo>
                <a:lnTo>
                  <a:pt x="1560045" y="971868"/>
                </a:lnTo>
                <a:lnTo>
                  <a:pt x="1559093" y="967105"/>
                </a:lnTo>
                <a:lnTo>
                  <a:pt x="1557823" y="962025"/>
                </a:lnTo>
                <a:lnTo>
                  <a:pt x="1557188" y="956310"/>
                </a:lnTo>
                <a:lnTo>
                  <a:pt x="1556871" y="950595"/>
                </a:lnTo>
                <a:lnTo>
                  <a:pt x="1556236" y="938848"/>
                </a:lnTo>
                <a:lnTo>
                  <a:pt x="1556553" y="931863"/>
                </a:lnTo>
                <a:lnTo>
                  <a:pt x="1557188" y="924878"/>
                </a:lnTo>
                <a:lnTo>
                  <a:pt x="1557823" y="918528"/>
                </a:lnTo>
                <a:lnTo>
                  <a:pt x="1559410" y="913130"/>
                </a:lnTo>
                <a:lnTo>
                  <a:pt x="1560998" y="907415"/>
                </a:lnTo>
                <a:lnTo>
                  <a:pt x="1563537" y="902653"/>
                </a:lnTo>
                <a:lnTo>
                  <a:pt x="1566077" y="898525"/>
                </a:lnTo>
                <a:lnTo>
                  <a:pt x="1568616" y="894398"/>
                </a:lnTo>
                <a:lnTo>
                  <a:pt x="1572108" y="890905"/>
                </a:lnTo>
                <a:lnTo>
                  <a:pt x="1575600" y="888048"/>
                </a:lnTo>
                <a:lnTo>
                  <a:pt x="1579727" y="885190"/>
                </a:lnTo>
                <a:lnTo>
                  <a:pt x="1584489" y="882968"/>
                </a:lnTo>
                <a:lnTo>
                  <a:pt x="1589251" y="881698"/>
                </a:lnTo>
                <a:lnTo>
                  <a:pt x="1594647" y="880745"/>
                </a:lnTo>
                <a:lnTo>
                  <a:pt x="1600361" y="879793"/>
                </a:lnTo>
                <a:lnTo>
                  <a:pt x="1606393" y="879475"/>
                </a:lnTo>
                <a:lnTo>
                  <a:pt x="1613694" y="879793"/>
                </a:lnTo>
                <a:lnTo>
                  <a:pt x="1620678" y="880745"/>
                </a:lnTo>
                <a:lnTo>
                  <a:pt x="1626710" y="882015"/>
                </a:lnTo>
                <a:lnTo>
                  <a:pt x="1632106" y="883920"/>
                </a:lnTo>
                <a:lnTo>
                  <a:pt x="1636551" y="886143"/>
                </a:lnTo>
                <a:lnTo>
                  <a:pt x="1640995" y="889318"/>
                </a:lnTo>
                <a:lnTo>
                  <a:pt x="1642582" y="890905"/>
                </a:lnTo>
                <a:lnTo>
                  <a:pt x="1644487" y="892810"/>
                </a:lnTo>
                <a:lnTo>
                  <a:pt x="1645757" y="894715"/>
                </a:lnTo>
                <a:lnTo>
                  <a:pt x="1647027" y="896620"/>
                </a:lnTo>
                <a:lnTo>
                  <a:pt x="1649249" y="901700"/>
                </a:lnTo>
                <a:lnTo>
                  <a:pt x="1651471" y="907733"/>
                </a:lnTo>
                <a:lnTo>
                  <a:pt x="1652741" y="915035"/>
                </a:lnTo>
                <a:lnTo>
                  <a:pt x="1654011" y="923608"/>
                </a:lnTo>
                <a:lnTo>
                  <a:pt x="1655280" y="933450"/>
                </a:lnTo>
                <a:lnTo>
                  <a:pt x="1655915" y="944245"/>
                </a:lnTo>
                <a:lnTo>
                  <a:pt x="1656233" y="956310"/>
                </a:lnTo>
                <a:lnTo>
                  <a:pt x="1656550" y="969645"/>
                </a:lnTo>
                <a:lnTo>
                  <a:pt x="1656550" y="1004570"/>
                </a:lnTo>
                <a:lnTo>
                  <a:pt x="1930193" y="1004570"/>
                </a:lnTo>
                <a:lnTo>
                  <a:pt x="1932097" y="981393"/>
                </a:lnTo>
                <a:lnTo>
                  <a:pt x="1932732" y="972503"/>
                </a:lnTo>
                <a:lnTo>
                  <a:pt x="1932732" y="964883"/>
                </a:lnTo>
                <a:lnTo>
                  <a:pt x="1932732" y="953453"/>
                </a:lnTo>
                <a:lnTo>
                  <a:pt x="1932097" y="942340"/>
                </a:lnTo>
                <a:lnTo>
                  <a:pt x="1930510" y="931545"/>
                </a:lnTo>
                <a:lnTo>
                  <a:pt x="1928923" y="920750"/>
                </a:lnTo>
                <a:lnTo>
                  <a:pt x="1926701" y="910590"/>
                </a:lnTo>
                <a:lnTo>
                  <a:pt x="1923844" y="900748"/>
                </a:lnTo>
                <a:lnTo>
                  <a:pt x="1920987" y="891223"/>
                </a:lnTo>
                <a:lnTo>
                  <a:pt x="1916860" y="881698"/>
                </a:lnTo>
                <a:lnTo>
                  <a:pt x="1912733" y="873125"/>
                </a:lnTo>
                <a:lnTo>
                  <a:pt x="1908288" y="864235"/>
                </a:lnTo>
                <a:lnTo>
                  <a:pt x="1903209" y="855980"/>
                </a:lnTo>
                <a:lnTo>
                  <a:pt x="1897495" y="847725"/>
                </a:lnTo>
                <a:lnTo>
                  <a:pt x="1891146" y="840105"/>
                </a:lnTo>
                <a:lnTo>
                  <a:pt x="1884480" y="832485"/>
                </a:lnTo>
                <a:lnTo>
                  <a:pt x="1877496" y="825500"/>
                </a:lnTo>
                <a:lnTo>
                  <a:pt x="1869877" y="818833"/>
                </a:lnTo>
                <a:lnTo>
                  <a:pt x="1861623" y="812165"/>
                </a:lnTo>
                <a:lnTo>
                  <a:pt x="1853370" y="806450"/>
                </a:lnTo>
                <a:lnTo>
                  <a:pt x="1844163" y="800418"/>
                </a:lnTo>
                <a:lnTo>
                  <a:pt x="1834322" y="795020"/>
                </a:lnTo>
                <a:lnTo>
                  <a:pt x="1824164" y="789623"/>
                </a:lnTo>
                <a:lnTo>
                  <a:pt x="1813688" y="784860"/>
                </a:lnTo>
                <a:lnTo>
                  <a:pt x="1802577" y="780098"/>
                </a:lnTo>
                <a:lnTo>
                  <a:pt x="1790832" y="775970"/>
                </a:lnTo>
                <a:lnTo>
                  <a:pt x="1779086" y="772160"/>
                </a:lnTo>
                <a:lnTo>
                  <a:pt x="1766388" y="768350"/>
                </a:lnTo>
                <a:lnTo>
                  <a:pt x="1753055" y="765175"/>
                </a:lnTo>
                <a:lnTo>
                  <a:pt x="1739405" y="762000"/>
                </a:lnTo>
                <a:lnTo>
                  <a:pt x="1725754" y="759778"/>
                </a:lnTo>
                <a:lnTo>
                  <a:pt x="1710834" y="757238"/>
                </a:lnTo>
                <a:lnTo>
                  <a:pt x="1695914" y="755015"/>
                </a:lnTo>
                <a:lnTo>
                  <a:pt x="1680359" y="753428"/>
                </a:lnTo>
                <a:lnTo>
                  <a:pt x="1680359" y="686118"/>
                </a:lnTo>
                <a:lnTo>
                  <a:pt x="1554331" y="686118"/>
                </a:lnTo>
                <a:close/>
                <a:moveTo>
                  <a:pt x="1619408" y="0"/>
                </a:moveTo>
                <a:lnTo>
                  <a:pt x="2640012" y="871220"/>
                </a:lnTo>
                <a:lnTo>
                  <a:pt x="2113362" y="871220"/>
                </a:lnTo>
                <a:lnTo>
                  <a:pt x="2274944" y="1871663"/>
                </a:lnTo>
                <a:lnTo>
                  <a:pt x="963555" y="1871663"/>
                </a:lnTo>
                <a:lnTo>
                  <a:pt x="1103234" y="871220"/>
                </a:lnTo>
                <a:lnTo>
                  <a:pt x="598487" y="871220"/>
                </a:lnTo>
                <a:lnTo>
                  <a:pt x="1619408" y="0"/>
                </a:lnTo>
                <a:close/>
              </a:path>
            </a:pathLst>
          </a:custGeom>
          <a:gradFill flip="none" rotWithShape="1">
            <a:gsLst>
              <a:gs pos="15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a:ex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a:solidFill>
                <a:schemeClr val="bg1"/>
              </a:solidFill>
              <a:latin typeface="Impact" panose="020B0806030902050204" pitchFamily="34" charset="0"/>
            </a:endParaRPr>
          </a:p>
        </p:txBody>
      </p:sp>
      <p:sp>
        <p:nvSpPr>
          <p:cNvPr id="4" name="矩形 3">
            <a:extLst>
              <a:ext uri="{FF2B5EF4-FFF2-40B4-BE49-F238E27FC236}">
                <a16:creationId xmlns:a16="http://schemas.microsoft.com/office/drawing/2014/main" id="{91EE0DCA-0CA0-40C2-8A43-B91EEABF668D}"/>
              </a:ext>
            </a:extLst>
          </p:cNvPr>
          <p:cNvSpPr/>
          <p:nvPr/>
        </p:nvSpPr>
        <p:spPr>
          <a:xfrm>
            <a:off x="2555776" y="3898736"/>
            <a:ext cx="4831800" cy="630936"/>
          </a:xfrm>
          <a:prstGeom prst="rect">
            <a:avLst/>
          </a:prstGeom>
        </p:spPr>
        <p:txBody>
          <a:bodyPr wrap="square" lIns="0" tIns="45717" rIns="0" bIns="45717">
            <a:spAutoFit/>
          </a:bodyPr>
          <a:lstStyle/>
          <a:p>
            <a:pPr algn="just">
              <a:lnSpc>
                <a:spcPct val="125000"/>
              </a:lnSpc>
            </a:pPr>
            <a:r>
              <a:rPr lang="zh-CN" altLang="en-US" sz="1400" spc="100" dirty="0">
                <a:solidFill>
                  <a:schemeClr val="tx1">
                    <a:lumMod val="75000"/>
                    <a:lumOff val="25000"/>
                  </a:schemeClr>
                </a:solidFill>
                <a:latin typeface="+mn-ea"/>
              </a:rPr>
              <a:t>请输入内容请输入内容请输入内容请输入</a:t>
            </a:r>
            <a:r>
              <a:rPr lang="zh-CN" altLang="en-US" sz="1400" spc="100" dirty="0" smtClean="0">
                <a:solidFill>
                  <a:schemeClr val="tx1">
                    <a:lumMod val="75000"/>
                    <a:lumOff val="25000"/>
                  </a:schemeClr>
                </a:solidFill>
                <a:latin typeface="+mn-ea"/>
              </a:rPr>
              <a:t>内容</a:t>
            </a:r>
            <a:r>
              <a:rPr lang="zh-CN" altLang="en-US" sz="1400" spc="100" dirty="0">
                <a:solidFill>
                  <a:schemeClr val="tx1">
                    <a:lumMod val="75000"/>
                    <a:lumOff val="25000"/>
                  </a:schemeClr>
                </a:solidFill>
                <a:latin typeface="+mn-ea"/>
              </a:rPr>
              <a:t>请输入内容</a:t>
            </a:r>
            <a:endParaRPr lang="en-US" altLang="zh-CN" sz="1400" spc="100" dirty="0" smtClean="0">
              <a:solidFill>
                <a:schemeClr val="tx1">
                  <a:lumMod val="75000"/>
                  <a:lumOff val="25000"/>
                </a:schemeClr>
              </a:solidFill>
              <a:latin typeface="+mn-ea"/>
            </a:endParaRPr>
          </a:p>
          <a:p>
            <a:pPr algn="just">
              <a:lnSpc>
                <a:spcPct val="125000"/>
              </a:lnSpc>
            </a:pPr>
            <a:r>
              <a:rPr lang="zh-CN" altLang="en-US" sz="1400" spc="100" dirty="0" smtClean="0">
                <a:solidFill>
                  <a:schemeClr val="tx1">
                    <a:lumMod val="75000"/>
                    <a:lumOff val="25000"/>
                  </a:schemeClr>
                </a:solidFill>
                <a:latin typeface="+mn-ea"/>
              </a:rPr>
              <a:t>请</a:t>
            </a:r>
            <a:r>
              <a:rPr lang="zh-CN" altLang="en-US" sz="1400" spc="100" dirty="0">
                <a:solidFill>
                  <a:schemeClr val="tx1">
                    <a:lumMod val="75000"/>
                    <a:lumOff val="25000"/>
                  </a:schemeClr>
                </a:solidFill>
                <a:latin typeface="+mn-ea"/>
              </a:rPr>
              <a:t>输入内容请输入内容请输入内容请输入</a:t>
            </a:r>
            <a:r>
              <a:rPr lang="zh-CN" altLang="en-US" sz="1400" spc="100" dirty="0" smtClean="0">
                <a:solidFill>
                  <a:schemeClr val="tx1">
                    <a:lumMod val="75000"/>
                    <a:lumOff val="25000"/>
                  </a:schemeClr>
                </a:solidFill>
                <a:latin typeface="+mn-ea"/>
              </a:rPr>
              <a:t>内容</a:t>
            </a:r>
            <a:r>
              <a:rPr lang="zh-CN" altLang="en-US" sz="1400" spc="100" dirty="0">
                <a:solidFill>
                  <a:schemeClr val="tx1">
                    <a:lumMod val="75000"/>
                    <a:lumOff val="25000"/>
                  </a:schemeClr>
                </a:solidFill>
                <a:latin typeface="+mn-ea"/>
              </a:rPr>
              <a:t>请输入内容</a:t>
            </a:r>
          </a:p>
        </p:txBody>
      </p:sp>
      <p:sp>
        <p:nvSpPr>
          <p:cNvPr id="5" name="椭圆 4"/>
          <p:cNvSpPr/>
          <p:nvPr/>
        </p:nvSpPr>
        <p:spPr>
          <a:xfrm rot="16200000">
            <a:off x="8525743" y="4443958"/>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sp>
        <p:nvSpPr>
          <p:cNvPr id="8" name="文本占位符 7"/>
          <p:cNvSpPr>
            <a:spLocks noGrp="1"/>
          </p:cNvSpPr>
          <p:nvPr>
            <p:ph type="body" sz="quarter" idx="13"/>
          </p:nvPr>
        </p:nvSpPr>
        <p:spPr/>
        <p:txBody>
          <a:bodyPr/>
          <a:lstStyle/>
          <a:p>
            <a:r>
              <a:rPr lang="zh-CN" altLang="en-US" dirty="0" smtClean="0"/>
              <a:t>折线图</a:t>
            </a:r>
            <a:endParaRPr lang="zh-CN" altLang="en-US" dirty="0"/>
          </a:p>
        </p:txBody>
      </p:sp>
    </p:spTree>
    <p:extLst>
      <p:ext uri="{BB962C8B-B14F-4D97-AF65-F5344CB8AC3E}">
        <p14:creationId xmlns:p14="http://schemas.microsoft.com/office/powerpoint/2010/main" val="176904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28886" y="1140389"/>
            <a:ext cx="7286228" cy="2466310"/>
            <a:chOff x="323528" y="1059582"/>
            <a:chExt cx="8307759" cy="2812088"/>
          </a:xfrm>
        </p:grpSpPr>
        <p:grpSp>
          <p:nvGrpSpPr>
            <p:cNvPr id="5" name="组合 4"/>
            <p:cNvGrpSpPr/>
            <p:nvPr/>
          </p:nvGrpSpPr>
          <p:grpSpPr>
            <a:xfrm>
              <a:off x="323528" y="1059582"/>
              <a:ext cx="3567064" cy="2378042"/>
              <a:chOff x="6176024" y="1733266"/>
              <a:chExt cx="3567064" cy="2378042"/>
            </a:xfrm>
          </p:grpSpPr>
          <p:graphicFrame>
            <p:nvGraphicFramePr>
              <p:cNvPr id="6" name="图表 5"/>
              <p:cNvGraphicFramePr/>
              <p:nvPr>
                <p:extLst>
                  <p:ext uri="{D42A27DB-BD31-4B8C-83A1-F6EECF244321}">
                    <p14:modId xmlns:p14="http://schemas.microsoft.com/office/powerpoint/2010/main" val="2047949091"/>
                  </p:ext>
                </p:extLst>
              </p:nvPr>
            </p:nvGraphicFramePr>
            <p:xfrm>
              <a:off x="6176024" y="1733266"/>
              <a:ext cx="3567064" cy="2378042"/>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12"/>
              <p:cNvSpPr txBox="1"/>
              <p:nvPr/>
            </p:nvSpPr>
            <p:spPr>
              <a:xfrm>
                <a:off x="7338583" y="2568344"/>
                <a:ext cx="1241946" cy="707886"/>
              </a:xfrm>
              <a:prstGeom prst="rect">
                <a:avLst/>
              </a:prstGeom>
              <a:noFill/>
            </p:spPr>
            <p:txBody>
              <a:bodyPr wrap="square" rtlCol="0">
                <a:spAutoFit/>
              </a:bodyPr>
              <a:lstStyle/>
              <a:p>
                <a:pPr algn="ctr"/>
                <a:r>
                  <a:rPr lang="en-US" altLang="zh-CN" sz="4000" dirty="0">
                    <a:solidFill>
                      <a:schemeClr val="tx2"/>
                    </a:solidFill>
                    <a:latin typeface="Impact" panose="020B0806030902050204" pitchFamily="34" charset="0"/>
                  </a:rPr>
                  <a:t>60%</a:t>
                </a:r>
                <a:endParaRPr lang="zh-CN" altLang="en-US" sz="4000" dirty="0">
                  <a:solidFill>
                    <a:schemeClr val="tx2"/>
                  </a:solidFill>
                  <a:latin typeface="Impact" panose="020B0806030902050204" pitchFamily="34" charset="0"/>
                </a:endParaRPr>
              </a:p>
            </p:txBody>
          </p:sp>
        </p:grpSp>
        <p:sp>
          <p:nvSpPr>
            <p:cNvPr id="8" name="右箭头 7"/>
            <p:cNvSpPr/>
            <p:nvPr/>
          </p:nvSpPr>
          <p:spPr>
            <a:xfrm>
              <a:off x="3890592" y="1880113"/>
              <a:ext cx="1173631" cy="736979"/>
            </a:xfrm>
            <a:prstGeom prst="rightArrow">
              <a:avLst/>
            </a:prstGeom>
            <a:noFill/>
            <a:ln w="19050">
              <a:solidFill>
                <a:schemeClr val="tx2"/>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tx1"/>
                </a:solidFill>
                <a:latin typeface="+mj-lt"/>
              </a:endParaRPr>
            </a:p>
          </p:txBody>
        </p:sp>
        <p:sp>
          <p:nvSpPr>
            <p:cNvPr id="9" name="文本框 16"/>
            <p:cNvSpPr txBox="1"/>
            <p:nvPr/>
          </p:nvSpPr>
          <p:spPr>
            <a:xfrm>
              <a:off x="919705" y="3348450"/>
              <a:ext cx="2374710" cy="523220"/>
            </a:xfrm>
            <a:prstGeom prst="rect">
              <a:avLst/>
            </a:prstGeom>
            <a:noFill/>
          </p:spPr>
          <p:txBody>
            <a:bodyPr wrap="square" rtlCol="0">
              <a:spAutoFit/>
            </a:bodyPr>
            <a:lstStyle/>
            <a:p>
              <a:pPr algn="ctr"/>
              <a:r>
                <a:rPr lang="en-US" altLang="zh-CN" sz="2800" dirty="0"/>
                <a:t>2015</a:t>
              </a:r>
              <a:endParaRPr lang="zh-CN" altLang="en-US" sz="2800" dirty="0"/>
            </a:p>
          </p:txBody>
        </p:sp>
        <p:sp>
          <p:nvSpPr>
            <p:cNvPr id="10" name="文本框 17"/>
            <p:cNvSpPr txBox="1"/>
            <p:nvPr/>
          </p:nvSpPr>
          <p:spPr>
            <a:xfrm>
              <a:off x="5660399" y="3348449"/>
              <a:ext cx="2374710" cy="523220"/>
            </a:xfrm>
            <a:prstGeom prst="rect">
              <a:avLst/>
            </a:prstGeom>
            <a:noFill/>
          </p:spPr>
          <p:txBody>
            <a:bodyPr wrap="square" rtlCol="0">
              <a:spAutoFit/>
            </a:bodyPr>
            <a:lstStyle/>
            <a:p>
              <a:pPr algn="ctr"/>
              <a:r>
                <a:rPr lang="en-US" altLang="zh-CN" sz="2800" dirty="0"/>
                <a:t>2016</a:t>
              </a:r>
              <a:endParaRPr lang="zh-CN" altLang="en-US" sz="2800" dirty="0"/>
            </a:p>
          </p:txBody>
        </p:sp>
        <p:grpSp>
          <p:nvGrpSpPr>
            <p:cNvPr id="11" name="组合 10"/>
            <p:cNvGrpSpPr/>
            <p:nvPr/>
          </p:nvGrpSpPr>
          <p:grpSpPr>
            <a:xfrm>
              <a:off x="5064223" y="1059582"/>
              <a:ext cx="3567064" cy="2378042"/>
              <a:chOff x="6176024" y="1733266"/>
              <a:chExt cx="3567064" cy="2378042"/>
            </a:xfrm>
          </p:grpSpPr>
          <p:graphicFrame>
            <p:nvGraphicFramePr>
              <p:cNvPr id="12" name="图表 11"/>
              <p:cNvGraphicFramePr/>
              <p:nvPr>
                <p:extLst>
                  <p:ext uri="{D42A27DB-BD31-4B8C-83A1-F6EECF244321}">
                    <p14:modId xmlns:p14="http://schemas.microsoft.com/office/powerpoint/2010/main" val="4633791"/>
                  </p:ext>
                </p:extLst>
              </p:nvPr>
            </p:nvGraphicFramePr>
            <p:xfrm>
              <a:off x="6176024" y="1733266"/>
              <a:ext cx="3567064" cy="2378042"/>
            </p:xfrm>
            <a:graphic>
              <a:graphicData uri="http://schemas.openxmlformats.org/drawingml/2006/chart">
                <c:chart xmlns:c="http://schemas.openxmlformats.org/drawingml/2006/chart" xmlns:r="http://schemas.openxmlformats.org/officeDocument/2006/relationships" r:id="rId4"/>
              </a:graphicData>
            </a:graphic>
          </p:graphicFrame>
          <p:sp>
            <p:nvSpPr>
              <p:cNvPr id="13" name="文本框 12"/>
              <p:cNvSpPr txBox="1"/>
              <p:nvPr/>
            </p:nvSpPr>
            <p:spPr>
              <a:xfrm>
                <a:off x="7338583" y="2568344"/>
                <a:ext cx="1241946" cy="707886"/>
              </a:xfrm>
              <a:prstGeom prst="rect">
                <a:avLst/>
              </a:prstGeom>
              <a:noFill/>
            </p:spPr>
            <p:txBody>
              <a:bodyPr wrap="square" rtlCol="0">
                <a:spAutoFit/>
              </a:bodyPr>
              <a:lstStyle/>
              <a:p>
                <a:pPr algn="ctr"/>
                <a:r>
                  <a:rPr lang="en-US" altLang="zh-CN" sz="4000" dirty="0">
                    <a:solidFill>
                      <a:schemeClr val="tx2"/>
                    </a:solidFill>
                    <a:latin typeface="Impact" panose="020B0806030902050204" pitchFamily="34" charset="0"/>
                  </a:rPr>
                  <a:t>60%</a:t>
                </a:r>
                <a:endParaRPr lang="zh-CN" altLang="en-US" sz="4000" dirty="0">
                  <a:solidFill>
                    <a:schemeClr val="tx2"/>
                  </a:solidFill>
                  <a:latin typeface="Impact" panose="020B0806030902050204" pitchFamily="34" charset="0"/>
                </a:endParaRPr>
              </a:p>
            </p:txBody>
          </p:sp>
        </p:grpSp>
      </p:grpSp>
      <p:sp>
        <p:nvSpPr>
          <p:cNvPr id="15" name="矩形 14">
            <a:extLst>
              <a:ext uri="{FF2B5EF4-FFF2-40B4-BE49-F238E27FC236}">
                <a16:creationId xmlns:a16="http://schemas.microsoft.com/office/drawing/2014/main" id="{91EE0DCA-0CA0-40C2-8A43-B91EEABF668D}"/>
              </a:ext>
            </a:extLst>
          </p:cNvPr>
          <p:cNvSpPr/>
          <p:nvPr/>
        </p:nvSpPr>
        <p:spPr>
          <a:xfrm>
            <a:off x="1331643" y="4011910"/>
            <a:ext cx="6487981" cy="707886"/>
          </a:xfrm>
          <a:prstGeom prst="rect">
            <a:avLst/>
          </a:prstGeom>
        </p:spPr>
        <p:txBody>
          <a:bodyPr wrap="square" lIns="0" tIns="45717" rIns="0" bIns="45717">
            <a:spAutoFit/>
          </a:bodyPr>
          <a:lstStyle/>
          <a:p>
            <a:pPr algn="just">
              <a:lnSpc>
                <a:spcPct val="125000"/>
              </a:lnSpc>
            </a:pPr>
            <a:r>
              <a:rPr lang="zh-CN" altLang="en-US" sz="1600" spc="100" dirty="0">
                <a:solidFill>
                  <a:schemeClr val="tx1">
                    <a:lumMod val="75000"/>
                    <a:lumOff val="25000"/>
                  </a:schemeClr>
                </a:solidFill>
                <a:latin typeface="+mn-ea"/>
              </a:rPr>
              <a:t>请输入内容请输入内容请输入内容请输入内容请输入内容请输入内容请输入内容请输入内容请输入内容请输入内容请输入内容请输入内容</a:t>
            </a:r>
          </a:p>
        </p:txBody>
      </p:sp>
      <p:sp>
        <p:nvSpPr>
          <p:cNvPr id="4" name="文本占位符 3"/>
          <p:cNvSpPr>
            <a:spLocks noGrp="1"/>
          </p:cNvSpPr>
          <p:nvPr>
            <p:ph type="body" sz="quarter" idx="13"/>
          </p:nvPr>
        </p:nvSpPr>
        <p:spPr/>
        <p:txBody>
          <a:bodyPr/>
          <a:lstStyle/>
          <a:p>
            <a:r>
              <a:rPr lang="zh-CN" altLang="en-US" dirty="0" smtClean="0"/>
              <a:t>现象分析</a:t>
            </a:r>
            <a:endParaRPr lang="zh-CN" altLang="en-US" dirty="0"/>
          </a:p>
        </p:txBody>
      </p:sp>
    </p:spTree>
    <p:extLst>
      <p:ext uri="{BB962C8B-B14F-4D97-AF65-F5344CB8AC3E}">
        <p14:creationId xmlns:p14="http://schemas.microsoft.com/office/powerpoint/2010/main" val="176960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5C96F0EB-9220-49C1-8481-53CDD03B1042}"/>
              </a:ext>
            </a:extLst>
          </p:cNvPr>
          <p:cNvSpPr/>
          <p:nvPr/>
        </p:nvSpPr>
        <p:spPr>
          <a:xfrm rot="16200000" flipH="1">
            <a:off x="7473544" y="-684707"/>
            <a:ext cx="45721" cy="6594940"/>
          </a:xfrm>
          <a:prstGeom prst="rect">
            <a:avLst/>
          </a:prstGeom>
          <a:gradFill>
            <a:gsLst>
              <a:gs pos="0">
                <a:schemeClr val="accent1">
                  <a:alpha val="85000"/>
                </a:schemeClr>
              </a:gs>
              <a:gs pos="10000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p:cNvSpPr/>
          <p:nvPr/>
        </p:nvSpPr>
        <p:spPr>
          <a:xfrm>
            <a:off x="3447506" y="2956938"/>
            <a:ext cx="274777" cy="274777"/>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grpSp>
        <p:nvGrpSpPr>
          <p:cNvPr id="99" name="组合 98"/>
          <p:cNvGrpSpPr/>
          <p:nvPr/>
        </p:nvGrpSpPr>
        <p:grpSpPr>
          <a:xfrm>
            <a:off x="384001" y="4019528"/>
            <a:ext cx="623903" cy="623903"/>
            <a:chOff x="304800" y="673100"/>
            <a:chExt cx="4000500" cy="4000500"/>
          </a:xfrm>
          <a:solidFill>
            <a:schemeClr val="bg2"/>
          </a:solidFill>
          <a:effectLst>
            <a:outerShdw blurRad="317500" dist="190500" dir="8100000" algn="tr" rotWithShape="0">
              <a:prstClr val="black">
                <a:alpha val="50000"/>
              </a:prstClr>
            </a:outerShdw>
          </a:effectLst>
        </p:grpSpPr>
        <p:sp>
          <p:nvSpPr>
            <p:cNvPr id="100" name="同心圆 99"/>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sp>
          <p:nvSpPr>
            <p:cNvPr id="101" name="椭圆 100"/>
            <p:cNvSpPr/>
            <p:nvPr/>
          </p:nvSpPr>
          <p:spPr>
            <a:xfrm>
              <a:off x="392113" y="760413"/>
              <a:ext cx="3825874" cy="3825874"/>
            </a:xfrm>
            <a:prstGeom prst="ellipse">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grpSp>
      <p:grpSp>
        <p:nvGrpSpPr>
          <p:cNvPr id="102" name="组合 101"/>
          <p:cNvGrpSpPr/>
          <p:nvPr/>
        </p:nvGrpSpPr>
        <p:grpSpPr>
          <a:xfrm>
            <a:off x="215576" y="1219106"/>
            <a:ext cx="670006" cy="670006"/>
            <a:chOff x="304800" y="673100"/>
            <a:chExt cx="4000500" cy="4000500"/>
          </a:xfrm>
          <a:solidFill>
            <a:schemeClr val="bg2"/>
          </a:solidFill>
          <a:effectLst>
            <a:outerShdw blurRad="317500" dist="190500" dir="8100000" algn="tr" rotWithShape="0">
              <a:prstClr val="black">
                <a:alpha val="50000"/>
              </a:prstClr>
            </a:outerShdw>
          </a:effectLst>
        </p:grpSpPr>
        <p:sp>
          <p:nvSpPr>
            <p:cNvPr id="103" name="同心圆 102"/>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sp>
          <p:nvSpPr>
            <p:cNvPr id="104" name="椭圆 103"/>
            <p:cNvSpPr/>
            <p:nvPr/>
          </p:nvSpPr>
          <p:spPr>
            <a:xfrm>
              <a:off x="392113" y="760413"/>
              <a:ext cx="3825874" cy="3825874"/>
            </a:xfrm>
            <a:prstGeom prst="ellipse">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grpSp>
      <p:sp>
        <p:nvSpPr>
          <p:cNvPr id="105" name="椭圆 104"/>
          <p:cNvSpPr/>
          <p:nvPr/>
        </p:nvSpPr>
        <p:spPr>
          <a:xfrm>
            <a:off x="1404223" y="765310"/>
            <a:ext cx="507872" cy="507872"/>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grpSp>
        <p:nvGrpSpPr>
          <p:cNvPr id="106" name="组合 105"/>
          <p:cNvGrpSpPr/>
          <p:nvPr/>
        </p:nvGrpSpPr>
        <p:grpSpPr>
          <a:xfrm>
            <a:off x="1505922" y="3818832"/>
            <a:ext cx="401391" cy="401391"/>
            <a:chOff x="304800" y="673100"/>
            <a:chExt cx="4000500" cy="4000500"/>
          </a:xfrm>
          <a:effectLst>
            <a:outerShdw blurRad="381000" dist="152400" dir="8100000" algn="tr" rotWithShape="0">
              <a:prstClr val="black">
                <a:alpha val="70000"/>
              </a:prstClr>
            </a:outerShdw>
          </a:effectLst>
        </p:grpSpPr>
        <p:sp>
          <p:nvSpPr>
            <p:cNvPr id="107" name="同心圆 106"/>
            <p:cNvSpPr/>
            <p:nvPr/>
          </p:nvSpPr>
          <p:spPr>
            <a:xfrm>
              <a:off x="304800" y="673100"/>
              <a:ext cx="4000500" cy="4000500"/>
            </a:xfrm>
            <a:prstGeom prst="donut">
              <a:avLst>
                <a:gd name="adj" fmla="val 4879"/>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8" name="椭圆 107"/>
            <p:cNvSpPr/>
            <p:nvPr/>
          </p:nvSpPr>
          <p:spPr>
            <a:xfrm>
              <a:off x="479425" y="847725"/>
              <a:ext cx="3651250" cy="3651250"/>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109" name="组合 108"/>
          <p:cNvGrpSpPr/>
          <p:nvPr/>
        </p:nvGrpSpPr>
        <p:grpSpPr>
          <a:xfrm>
            <a:off x="2601988" y="3689463"/>
            <a:ext cx="727904" cy="727904"/>
            <a:chOff x="304800" y="673100"/>
            <a:chExt cx="4000500" cy="4000500"/>
          </a:xfrm>
          <a:solidFill>
            <a:schemeClr val="bg2"/>
          </a:solidFill>
          <a:effectLst>
            <a:outerShdw blurRad="317500" dist="1905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sp>
          <p:nvSpPr>
            <p:cNvPr id="111" name="椭圆 110"/>
            <p:cNvSpPr/>
            <p:nvPr/>
          </p:nvSpPr>
          <p:spPr>
            <a:xfrm>
              <a:off x="392113" y="760413"/>
              <a:ext cx="3825874" cy="3825874"/>
            </a:xfrm>
            <a:prstGeom prst="ellipse">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grpSp>
      <p:grpSp>
        <p:nvGrpSpPr>
          <p:cNvPr id="112" name="组合 111"/>
          <p:cNvGrpSpPr/>
          <p:nvPr/>
        </p:nvGrpSpPr>
        <p:grpSpPr>
          <a:xfrm>
            <a:off x="-236197" y="2896672"/>
            <a:ext cx="472394" cy="472394"/>
            <a:chOff x="304800" y="673100"/>
            <a:chExt cx="4000500" cy="4000500"/>
          </a:xfrm>
          <a:effectLst>
            <a:outerShdw blurRad="381000" dist="152400" dir="8100000" algn="tr" rotWithShape="0">
              <a:prstClr val="black">
                <a:alpha val="70000"/>
              </a:prstClr>
            </a:outerShdw>
          </a:effectLst>
        </p:grpSpPr>
        <p:sp>
          <p:nvSpPr>
            <p:cNvPr id="113" name="同心圆 112"/>
            <p:cNvSpPr/>
            <p:nvPr/>
          </p:nvSpPr>
          <p:spPr>
            <a:xfrm>
              <a:off x="304800" y="673100"/>
              <a:ext cx="4000500" cy="4000500"/>
            </a:xfrm>
            <a:prstGeom prst="donut">
              <a:avLst>
                <a:gd name="adj" fmla="val 4879"/>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4" name="椭圆 113"/>
            <p:cNvSpPr/>
            <p:nvPr/>
          </p:nvSpPr>
          <p:spPr>
            <a:xfrm>
              <a:off x="479425" y="847725"/>
              <a:ext cx="3651250" cy="3651250"/>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115" name="组合 114"/>
          <p:cNvGrpSpPr/>
          <p:nvPr/>
        </p:nvGrpSpPr>
        <p:grpSpPr>
          <a:xfrm>
            <a:off x="2598044" y="4917407"/>
            <a:ext cx="452191" cy="452191"/>
            <a:chOff x="304800" y="673100"/>
            <a:chExt cx="4000500" cy="4000500"/>
          </a:xfrm>
          <a:effectLst>
            <a:outerShdw blurRad="317500" dist="1905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7" name="椭圆 116"/>
            <p:cNvSpPr/>
            <p:nvPr/>
          </p:nvSpPr>
          <p:spPr>
            <a:xfrm>
              <a:off x="392113" y="760413"/>
              <a:ext cx="3825874" cy="3825874"/>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grpSp>
        <p:nvGrpSpPr>
          <p:cNvPr id="118" name="组合 117"/>
          <p:cNvGrpSpPr/>
          <p:nvPr/>
        </p:nvGrpSpPr>
        <p:grpSpPr>
          <a:xfrm>
            <a:off x="2505820" y="189762"/>
            <a:ext cx="817873" cy="804442"/>
            <a:chOff x="304800" y="673100"/>
            <a:chExt cx="4000500" cy="4000500"/>
          </a:xfrm>
          <a:solidFill>
            <a:schemeClr val="bg2"/>
          </a:solidFill>
          <a:effectLst>
            <a:outerShdw blurRad="317500" dist="1905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sp>
          <p:nvSpPr>
            <p:cNvPr id="120" name="椭圆 119"/>
            <p:cNvSpPr/>
            <p:nvPr/>
          </p:nvSpPr>
          <p:spPr>
            <a:xfrm>
              <a:off x="392113" y="760413"/>
              <a:ext cx="3825874" cy="3825874"/>
            </a:xfrm>
            <a:prstGeom prst="ellipse">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latin typeface="+mj-lt"/>
              </a:endParaRPr>
            </a:p>
          </p:txBody>
        </p:sp>
      </p:grpSp>
      <p:sp>
        <p:nvSpPr>
          <p:cNvPr id="121" name="椭圆 120"/>
          <p:cNvSpPr/>
          <p:nvPr/>
        </p:nvSpPr>
        <p:spPr>
          <a:xfrm>
            <a:off x="3172729" y="1932124"/>
            <a:ext cx="274777" cy="274777"/>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p>
        </p:txBody>
      </p:sp>
      <p:grpSp>
        <p:nvGrpSpPr>
          <p:cNvPr id="2" name="组合 1"/>
          <p:cNvGrpSpPr/>
          <p:nvPr/>
        </p:nvGrpSpPr>
        <p:grpSpPr>
          <a:xfrm>
            <a:off x="1007904" y="1502331"/>
            <a:ext cx="1870428" cy="1870428"/>
            <a:chOff x="1303674" y="1501949"/>
            <a:chExt cx="1870428" cy="1870428"/>
          </a:xfrm>
        </p:grpSpPr>
        <p:grpSp>
          <p:nvGrpSpPr>
            <p:cNvPr id="94" name="组合 93"/>
            <p:cNvGrpSpPr/>
            <p:nvPr/>
          </p:nvGrpSpPr>
          <p:grpSpPr>
            <a:xfrm>
              <a:off x="1303674" y="1501949"/>
              <a:ext cx="1870428" cy="1870428"/>
              <a:chOff x="304800" y="673100"/>
              <a:chExt cx="4000500" cy="4000500"/>
            </a:xfrm>
            <a:effectLst>
              <a:outerShdw blurRad="444500" dist="254000" dir="8100000" algn="tr" rotWithShape="0">
                <a:prstClr val="black">
                  <a:alpha val="50000"/>
                </a:prstClr>
              </a:outerShdw>
            </a:effectLst>
          </p:grpSpPr>
          <p:sp>
            <p:nvSpPr>
              <p:cNvPr id="95" name="同心圆 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6" name="椭圆 9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5" name="图片 64">
              <a:extLst>
                <a:ext uri="{FF2B5EF4-FFF2-40B4-BE49-F238E27FC236}">
                  <a16:creationId xmlns:a16="http://schemas.microsoft.com/office/drawing/2014/main" id="{7780F3BE-0A57-4C65-8948-6DA7EBBA73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635" r="72451" b="79889"/>
            <a:stretch/>
          </p:blipFill>
          <p:spPr>
            <a:xfrm>
              <a:off x="1344235" y="1560654"/>
              <a:ext cx="1780301" cy="1722425"/>
            </a:xfrm>
            <a:prstGeom prst="rect">
              <a:avLst/>
            </a:prstGeom>
          </p:spPr>
        </p:pic>
      </p:grpSp>
      <p:sp>
        <p:nvSpPr>
          <p:cNvPr id="122" name="椭圆 121"/>
          <p:cNvSpPr/>
          <p:nvPr/>
        </p:nvSpPr>
        <p:spPr>
          <a:xfrm rot="5400000">
            <a:off x="-540568" y="-524594"/>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sp>
        <p:nvSpPr>
          <p:cNvPr id="40" name="TextBox 39"/>
          <p:cNvSpPr txBox="1"/>
          <p:nvPr/>
        </p:nvSpPr>
        <p:spPr>
          <a:xfrm>
            <a:off x="4968044" y="1675521"/>
            <a:ext cx="3096343" cy="746356"/>
          </a:xfrm>
          <a:prstGeom prst="rect">
            <a:avLst/>
          </a:prstGeom>
        </p:spPr>
        <p:txBody>
          <a:bodyPr wrap="square" lIns="68579" tIns="34289" rIns="68579" bIns="34289" anchor="ctr">
            <a:spAutoFit/>
          </a:bodyPr>
          <a:lstStyle>
            <a:defPPr>
              <a:defRPr lang="zh-CN"/>
            </a:defPPr>
            <a:lvl1pPr>
              <a:lnSpc>
                <a:spcPct val="150000"/>
              </a:lnSpc>
              <a:defRPr sz="4000" b="0">
                <a:solidFill>
                  <a:schemeClr val="bg1">
                    <a:lumMod val="50000"/>
                  </a:schemeClr>
                </a:solidFill>
                <a:latin typeface="微软雅黑" panose="020B0503020204020204" pitchFamily="34" charset="-122"/>
                <a:ea typeface="微软雅黑" panose="020B0503020204020204" pitchFamily="34" charset="-122"/>
              </a:defRPr>
            </a:lvl1pPr>
          </a:lstStyle>
          <a:p>
            <a:pPr>
              <a:lnSpc>
                <a:spcPct val="100000"/>
              </a:lnSpc>
            </a:pPr>
            <a:r>
              <a:rPr lang="en-US" altLang="zh-CN" sz="4400" b="1" dirty="0">
                <a:solidFill>
                  <a:schemeClr val="accent1"/>
                </a:solidFill>
                <a:latin typeface="+mn-lt"/>
                <a:ea typeface="+mn-ea"/>
                <a:cs typeface="+mn-ea"/>
                <a:sym typeface="+mn-lt"/>
              </a:rPr>
              <a:t>THANKS</a:t>
            </a:r>
            <a:endParaRPr lang="zh-CN" altLang="en-US" sz="4400" b="1" dirty="0">
              <a:solidFill>
                <a:schemeClr val="accent1"/>
              </a:solidFill>
              <a:latin typeface="+mn-lt"/>
              <a:ea typeface="+mn-ea"/>
              <a:cs typeface="+mn-ea"/>
              <a:sym typeface="+mn-lt"/>
            </a:endParaRPr>
          </a:p>
        </p:txBody>
      </p:sp>
      <p:sp>
        <p:nvSpPr>
          <p:cNvPr id="42" name="矩形 41"/>
          <p:cNvSpPr/>
          <p:nvPr/>
        </p:nvSpPr>
        <p:spPr>
          <a:xfrm>
            <a:off x="4299912" y="2871259"/>
            <a:ext cx="4464496" cy="523218"/>
          </a:xfrm>
          <a:prstGeom prst="rect">
            <a:avLst/>
          </a:prstGeom>
        </p:spPr>
        <p:txBody>
          <a:bodyPr wrap="square" lIns="91438" tIns="45719" rIns="91438" bIns="45719">
            <a:spAutoFit/>
          </a:bodyPr>
          <a:lstStyle/>
          <a:p>
            <a:r>
              <a:rPr lang="zh-CN" altLang="en-US" sz="2800" dirty="0">
                <a:solidFill>
                  <a:schemeClr val="accent1"/>
                </a:solidFill>
                <a:cs typeface="+mn-ea"/>
                <a:sym typeface="+mn-lt"/>
              </a:rPr>
              <a:t>感谢各位老师批评指正</a:t>
            </a:r>
          </a:p>
        </p:txBody>
      </p:sp>
    </p:spTree>
    <p:extLst>
      <p:ext uri="{BB962C8B-B14F-4D97-AF65-F5344CB8AC3E}">
        <p14:creationId xmlns:p14="http://schemas.microsoft.com/office/powerpoint/2010/main" val="4065812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椭圆 97"/>
          <p:cNvSpPr/>
          <p:nvPr/>
        </p:nvSpPr>
        <p:spPr>
          <a:xfrm>
            <a:off x="3447506" y="2956938"/>
            <a:ext cx="274777" cy="274777"/>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rgbClr val="FFFFFF"/>
              </a:solidFill>
            </a:endParaRPr>
          </a:p>
        </p:txBody>
      </p:sp>
      <p:grpSp>
        <p:nvGrpSpPr>
          <p:cNvPr id="99" name="组合 98"/>
          <p:cNvGrpSpPr/>
          <p:nvPr/>
        </p:nvGrpSpPr>
        <p:grpSpPr>
          <a:xfrm>
            <a:off x="384001" y="4019528"/>
            <a:ext cx="623903" cy="623903"/>
            <a:chOff x="304800" y="673100"/>
            <a:chExt cx="4000500" cy="4000500"/>
          </a:xfrm>
          <a:solidFill>
            <a:schemeClr val="bg2"/>
          </a:solidFill>
          <a:effectLst>
            <a:outerShdw blurRad="317500" dist="190500" dir="8100000" algn="tr" rotWithShape="0">
              <a:prstClr val="black">
                <a:alpha val="50000"/>
              </a:prstClr>
            </a:outerShdw>
          </a:effectLst>
        </p:grpSpPr>
        <p:sp>
          <p:nvSpPr>
            <p:cNvPr id="100" name="同心圆 99"/>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endParaRPr>
            </a:p>
          </p:txBody>
        </p:sp>
        <p:sp>
          <p:nvSpPr>
            <p:cNvPr id="101" name="椭圆 100"/>
            <p:cNvSpPr/>
            <p:nvPr/>
          </p:nvSpPr>
          <p:spPr>
            <a:xfrm>
              <a:off x="392113" y="760413"/>
              <a:ext cx="3825874" cy="3825874"/>
            </a:xfrm>
            <a:prstGeom prst="ellipse">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endParaRPr>
            </a:p>
          </p:txBody>
        </p:sp>
      </p:grpSp>
      <p:grpSp>
        <p:nvGrpSpPr>
          <p:cNvPr id="102" name="组合 101"/>
          <p:cNvGrpSpPr/>
          <p:nvPr/>
        </p:nvGrpSpPr>
        <p:grpSpPr>
          <a:xfrm>
            <a:off x="215576" y="1219106"/>
            <a:ext cx="670006" cy="670006"/>
            <a:chOff x="304800" y="673100"/>
            <a:chExt cx="4000500" cy="4000500"/>
          </a:xfrm>
          <a:solidFill>
            <a:schemeClr val="bg2"/>
          </a:solidFill>
          <a:effectLst>
            <a:outerShdw blurRad="317500" dist="190500" dir="8100000" algn="tr" rotWithShape="0">
              <a:prstClr val="black">
                <a:alpha val="50000"/>
              </a:prstClr>
            </a:outerShdw>
          </a:effectLst>
        </p:grpSpPr>
        <p:sp>
          <p:nvSpPr>
            <p:cNvPr id="103" name="同心圆 102"/>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endParaRPr>
            </a:p>
          </p:txBody>
        </p:sp>
        <p:sp>
          <p:nvSpPr>
            <p:cNvPr id="104" name="椭圆 103"/>
            <p:cNvSpPr/>
            <p:nvPr/>
          </p:nvSpPr>
          <p:spPr>
            <a:xfrm>
              <a:off x="392113" y="760413"/>
              <a:ext cx="3825874" cy="3825874"/>
            </a:xfrm>
            <a:prstGeom prst="ellipse">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endParaRPr>
            </a:p>
          </p:txBody>
        </p:sp>
      </p:grpSp>
      <p:sp>
        <p:nvSpPr>
          <p:cNvPr id="105" name="椭圆 104"/>
          <p:cNvSpPr/>
          <p:nvPr/>
        </p:nvSpPr>
        <p:spPr>
          <a:xfrm>
            <a:off x="1404223" y="765310"/>
            <a:ext cx="507872" cy="507872"/>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rgbClr val="FFFFFF"/>
              </a:solidFill>
            </a:endParaRPr>
          </a:p>
        </p:txBody>
      </p:sp>
      <p:grpSp>
        <p:nvGrpSpPr>
          <p:cNvPr id="106" name="组合 105"/>
          <p:cNvGrpSpPr/>
          <p:nvPr/>
        </p:nvGrpSpPr>
        <p:grpSpPr>
          <a:xfrm>
            <a:off x="1505922" y="3818832"/>
            <a:ext cx="401391" cy="401391"/>
            <a:chOff x="304800" y="673100"/>
            <a:chExt cx="4000500" cy="4000500"/>
          </a:xfrm>
          <a:effectLst>
            <a:outerShdw blurRad="381000" dist="152400" dir="8100000" algn="tr" rotWithShape="0">
              <a:prstClr val="black">
                <a:alpha val="70000"/>
              </a:prstClr>
            </a:outerShdw>
          </a:effectLst>
        </p:grpSpPr>
        <p:sp>
          <p:nvSpPr>
            <p:cNvPr id="107" name="同心圆 106"/>
            <p:cNvSpPr/>
            <p:nvPr/>
          </p:nvSpPr>
          <p:spPr>
            <a:xfrm>
              <a:off x="304800" y="673100"/>
              <a:ext cx="4000500" cy="4000500"/>
            </a:xfrm>
            <a:prstGeom prst="donut">
              <a:avLst>
                <a:gd name="adj" fmla="val 4879"/>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endParaRPr>
            </a:p>
          </p:txBody>
        </p:sp>
        <p:sp>
          <p:nvSpPr>
            <p:cNvPr id="108" name="椭圆 107"/>
            <p:cNvSpPr/>
            <p:nvPr/>
          </p:nvSpPr>
          <p:spPr>
            <a:xfrm>
              <a:off x="479425" y="847725"/>
              <a:ext cx="3651250" cy="3651250"/>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endParaRPr>
            </a:p>
          </p:txBody>
        </p:sp>
      </p:grpSp>
      <p:grpSp>
        <p:nvGrpSpPr>
          <p:cNvPr id="109" name="组合 108"/>
          <p:cNvGrpSpPr/>
          <p:nvPr/>
        </p:nvGrpSpPr>
        <p:grpSpPr>
          <a:xfrm>
            <a:off x="2601988" y="3689463"/>
            <a:ext cx="727904" cy="727904"/>
            <a:chOff x="304800" y="673100"/>
            <a:chExt cx="4000500" cy="4000500"/>
          </a:xfrm>
          <a:solidFill>
            <a:schemeClr val="bg2"/>
          </a:solidFill>
          <a:effectLst>
            <a:outerShdw blurRad="317500" dist="1905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endParaRPr>
            </a:p>
          </p:txBody>
        </p:sp>
        <p:sp>
          <p:nvSpPr>
            <p:cNvPr id="111" name="椭圆 110"/>
            <p:cNvSpPr/>
            <p:nvPr/>
          </p:nvSpPr>
          <p:spPr>
            <a:xfrm>
              <a:off x="392113" y="760413"/>
              <a:ext cx="3825874" cy="3825874"/>
            </a:xfrm>
            <a:prstGeom prst="ellipse">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endParaRPr>
            </a:p>
          </p:txBody>
        </p:sp>
      </p:grpSp>
      <p:grpSp>
        <p:nvGrpSpPr>
          <p:cNvPr id="112" name="组合 111"/>
          <p:cNvGrpSpPr/>
          <p:nvPr/>
        </p:nvGrpSpPr>
        <p:grpSpPr>
          <a:xfrm>
            <a:off x="-236197" y="2896672"/>
            <a:ext cx="472394" cy="472394"/>
            <a:chOff x="304800" y="673100"/>
            <a:chExt cx="4000500" cy="4000500"/>
          </a:xfrm>
          <a:effectLst>
            <a:outerShdw blurRad="381000" dist="152400" dir="8100000" algn="tr" rotWithShape="0">
              <a:prstClr val="black">
                <a:alpha val="70000"/>
              </a:prstClr>
            </a:outerShdw>
          </a:effectLst>
        </p:grpSpPr>
        <p:sp>
          <p:nvSpPr>
            <p:cNvPr id="113" name="同心圆 112"/>
            <p:cNvSpPr/>
            <p:nvPr/>
          </p:nvSpPr>
          <p:spPr>
            <a:xfrm>
              <a:off x="304800" y="673100"/>
              <a:ext cx="4000500" cy="4000500"/>
            </a:xfrm>
            <a:prstGeom prst="donut">
              <a:avLst>
                <a:gd name="adj" fmla="val 4879"/>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endParaRPr>
            </a:p>
          </p:txBody>
        </p:sp>
        <p:sp>
          <p:nvSpPr>
            <p:cNvPr id="114" name="椭圆 113"/>
            <p:cNvSpPr/>
            <p:nvPr/>
          </p:nvSpPr>
          <p:spPr>
            <a:xfrm>
              <a:off x="479425" y="847725"/>
              <a:ext cx="3651250" cy="3651250"/>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endParaRPr>
            </a:p>
          </p:txBody>
        </p:sp>
      </p:grpSp>
      <p:grpSp>
        <p:nvGrpSpPr>
          <p:cNvPr id="115" name="组合 114"/>
          <p:cNvGrpSpPr/>
          <p:nvPr/>
        </p:nvGrpSpPr>
        <p:grpSpPr>
          <a:xfrm>
            <a:off x="2598044" y="4917407"/>
            <a:ext cx="452191" cy="452191"/>
            <a:chOff x="304800" y="673100"/>
            <a:chExt cx="4000500" cy="4000500"/>
          </a:xfrm>
          <a:effectLst>
            <a:outerShdw blurRad="317500" dist="1905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endParaRPr>
            </a:p>
          </p:txBody>
        </p:sp>
        <p:sp>
          <p:nvSpPr>
            <p:cNvPr id="117" name="椭圆 116"/>
            <p:cNvSpPr/>
            <p:nvPr/>
          </p:nvSpPr>
          <p:spPr>
            <a:xfrm>
              <a:off x="392113" y="760413"/>
              <a:ext cx="3825874" cy="3825874"/>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FFFFFF"/>
                </a:solidFill>
              </a:endParaRPr>
            </a:p>
          </p:txBody>
        </p:sp>
      </p:grpSp>
      <p:grpSp>
        <p:nvGrpSpPr>
          <p:cNvPr id="118" name="组合 117"/>
          <p:cNvGrpSpPr/>
          <p:nvPr/>
        </p:nvGrpSpPr>
        <p:grpSpPr>
          <a:xfrm>
            <a:off x="2505820" y="189762"/>
            <a:ext cx="817873" cy="804442"/>
            <a:chOff x="304800" y="673100"/>
            <a:chExt cx="4000500" cy="4000500"/>
          </a:xfrm>
          <a:solidFill>
            <a:schemeClr val="bg2"/>
          </a:solidFill>
          <a:effectLst>
            <a:outerShdw blurRad="317500" dist="1905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endParaRPr>
            </a:p>
          </p:txBody>
        </p:sp>
        <p:sp>
          <p:nvSpPr>
            <p:cNvPr id="120" name="椭圆 119"/>
            <p:cNvSpPr/>
            <p:nvPr/>
          </p:nvSpPr>
          <p:spPr>
            <a:xfrm>
              <a:off x="392113" y="760413"/>
              <a:ext cx="3825874" cy="3825874"/>
            </a:xfrm>
            <a:prstGeom prst="ellipse">
              <a:avLst/>
            </a:prstGeom>
            <a:grpFill/>
            <a:ln w="63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2000">
                <a:solidFill>
                  <a:srgbClr val="E77817"/>
                </a:solidFill>
              </a:endParaRPr>
            </a:p>
          </p:txBody>
        </p:sp>
      </p:grpSp>
      <p:sp>
        <p:nvSpPr>
          <p:cNvPr id="121" name="椭圆 120"/>
          <p:cNvSpPr/>
          <p:nvPr/>
        </p:nvSpPr>
        <p:spPr>
          <a:xfrm>
            <a:off x="3172729" y="1932124"/>
            <a:ext cx="274777" cy="274777"/>
          </a:xfrm>
          <a:prstGeom prst="ellipse">
            <a:avLst/>
          </a:prstGeom>
          <a:solidFill>
            <a:schemeClr val="tx1">
              <a:lumMod val="75000"/>
              <a:lumOff val="25000"/>
            </a:schemeClr>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endParaRPr lang="zh-CN" altLang="en-US">
              <a:solidFill>
                <a:srgbClr val="FFFFFF"/>
              </a:solidFill>
            </a:endParaRPr>
          </a:p>
        </p:txBody>
      </p:sp>
      <p:grpSp>
        <p:nvGrpSpPr>
          <p:cNvPr id="94" name="组合 93"/>
          <p:cNvGrpSpPr/>
          <p:nvPr/>
        </p:nvGrpSpPr>
        <p:grpSpPr>
          <a:xfrm>
            <a:off x="1007904" y="1502331"/>
            <a:ext cx="1870428" cy="1870428"/>
            <a:chOff x="304800" y="673100"/>
            <a:chExt cx="4000500" cy="4000500"/>
          </a:xfrm>
          <a:effectLst>
            <a:outerShdw blurRad="444500" dist="254000" dir="8100000" algn="tr" rotWithShape="0">
              <a:prstClr val="black">
                <a:alpha val="50000"/>
              </a:prstClr>
            </a:outerShdw>
          </a:effectLst>
        </p:grpSpPr>
        <p:sp>
          <p:nvSpPr>
            <p:cNvPr id="95" name="同心圆 9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00"/>
                </a:solidFill>
              </a:endParaRPr>
            </a:p>
          </p:txBody>
        </p:sp>
        <p:sp>
          <p:nvSpPr>
            <p:cNvPr id="96" name="椭圆 9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122" name="椭圆 121"/>
          <p:cNvSpPr/>
          <p:nvPr/>
        </p:nvSpPr>
        <p:spPr>
          <a:xfrm rot="5400000">
            <a:off x="-540568" y="-524594"/>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endParaRPr>
          </a:p>
        </p:txBody>
      </p:sp>
      <p:cxnSp>
        <p:nvCxnSpPr>
          <p:cNvPr id="40" name="直接连接符 39"/>
          <p:cNvCxnSpPr/>
          <p:nvPr/>
        </p:nvCxnSpPr>
        <p:spPr>
          <a:xfrm>
            <a:off x="4774731" y="994552"/>
            <a:ext cx="6145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4774731" y="1854800"/>
            <a:ext cx="6145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774731" y="2715048"/>
            <a:ext cx="6145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774731" y="3575296"/>
            <a:ext cx="6145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MH_Entry_1"/>
          <p:cNvSpPr>
            <a:spLocks noChangeArrowheads="1"/>
          </p:cNvSpPr>
          <p:nvPr/>
        </p:nvSpPr>
        <p:spPr bwMode="auto">
          <a:xfrm>
            <a:off x="4633666" y="1372117"/>
            <a:ext cx="33281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algn="r">
              <a:buFont typeface="Arial" pitchFamily="34" charset="0"/>
              <a:buNone/>
            </a:pPr>
            <a:r>
              <a:rPr lang="en-US" altLang="zh-CN" sz="2000" b="1" dirty="0">
                <a:solidFill>
                  <a:schemeClr val="tx1">
                    <a:lumMod val="75000"/>
                    <a:lumOff val="25000"/>
                  </a:schemeClr>
                </a:solidFill>
                <a:sym typeface="微软雅黑" pitchFamily="34" charset="-122"/>
              </a:rPr>
              <a:t>2.</a:t>
            </a:r>
            <a:r>
              <a:rPr lang="zh-CN" altLang="en-US" sz="2000" b="1" dirty="0">
                <a:solidFill>
                  <a:schemeClr val="tx1">
                    <a:lumMod val="75000"/>
                    <a:lumOff val="25000"/>
                  </a:schemeClr>
                </a:solidFill>
                <a:sym typeface="微软雅黑" pitchFamily="34" charset="-122"/>
              </a:rPr>
              <a:t>研究背景 </a:t>
            </a:r>
            <a:r>
              <a:rPr lang="en-US" altLang="zh-CN" sz="2000" b="1" dirty="0">
                <a:solidFill>
                  <a:schemeClr val="tx1">
                    <a:lumMod val="75000"/>
                    <a:lumOff val="25000"/>
                  </a:schemeClr>
                </a:solidFill>
                <a:sym typeface="微软雅黑" pitchFamily="34" charset="-122"/>
              </a:rPr>
              <a:t>/ </a:t>
            </a:r>
            <a:r>
              <a:rPr lang="en-US" altLang="zh-CN" dirty="0" smtClean="0">
                <a:solidFill>
                  <a:schemeClr val="tx1">
                    <a:lumMod val="75000"/>
                    <a:lumOff val="25000"/>
                  </a:schemeClr>
                </a:solidFill>
                <a:sym typeface="微软雅黑" pitchFamily="34" charset="-122"/>
              </a:rPr>
              <a:t>The </a:t>
            </a:r>
            <a:r>
              <a:rPr lang="en-US" altLang="zh-CN" dirty="0">
                <a:solidFill>
                  <a:schemeClr val="tx1">
                    <a:lumMod val="75000"/>
                    <a:lumOff val="25000"/>
                  </a:schemeClr>
                </a:solidFill>
                <a:sym typeface="微软雅黑" pitchFamily="34" charset="-122"/>
              </a:rPr>
              <a:t>Background</a:t>
            </a:r>
            <a:endParaRPr lang="zh-CN" altLang="en-US" dirty="0">
              <a:solidFill>
                <a:schemeClr val="tx1">
                  <a:lumMod val="75000"/>
                  <a:lumOff val="25000"/>
                </a:schemeClr>
              </a:solidFill>
            </a:endParaRPr>
          </a:p>
        </p:txBody>
      </p:sp>
      <p:sp>
        <p:nvSpPr>
          <p:cNvPr id="46" name="矩形 55"/>
          <p:cNvSpPr>
            <a:spLocks noChangeArrowheads="1"/>
          </p:cNvSpPr>
          <p:nvPr/>
        </p:nvSpPr>
        <p:spPr bwMode="auto">
          <a:xfrm>
            <a:off x="4633668" y="511869"/>
            <a:ext cx="33794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algn="r">
              <a:buFont typeface="Arial" pitchFamily="34" charset="0"/>
              <a:buNone/>
            </a:pPr>
            <a:r>
              <a:rPr lang="en-US" altLang="zh-CN" sz="2000" b="1" dirty="0">
                <a:solidFill>
                  <a:schemeClr val="tx1">
                    <a:lumMod val="75000"/>
                    <a:lumOff val="25000"/>
                  </a:schemeClr>
                </a:solidFill>
                <a:sym typeface="微软雅黑" pitchFamily="34" charset="-122"/>
              </a:rPr>
              <a:t>1.</a:t>
            </a:r>
            <a:r>
              <a:rPr lang="zh-CN" altLang="en-US" sz="2000" b="1" dirty="0">
                <a:solidFill>
                  <a:schemeClr val="tx1">
                    <a:lumMod val="75000"/>
                    <a:lumOff val="25000"/>
                  </a:schemeClr>
                </a:solidFill>
                <a:sym typeface="微软雅黑" pitchFamily="34" charset="-122"/>
              </a:rPr>
              <a:t>课题综述 </a:t>
            </a:r>
            <a:r>
              <a:rPr lang="en-US" altLang="zh-CN" sz="2000" dirty="0">
                <a:solidFill>
                  <a:schemeClr val="tx1">
                    <a:lumMod val="75000"/>
                    <a:lumOff val="25000"/>
                  </a:schemeClr>
                </a:solidFill>
                <a:sym typeface="微软雅黑" pitchFamily="34" charset="-122"/>
              </a:rPr>
              <a:t>/ </a:t>
            </a:r>
            <a:r>
              <a:rPr lang="en-US" altLang="zh-CN" dirty="0" smtClean="0">
                <a:solidFill>
                  <a:schemeClr val="tx1">
                    <a:lumMod val="75000"/>
                    <a:lumOff val="25000"/>
                  </a:schemeClr>
                </a:solidFill>
                <a:sym typeface="微软雅黑" pitchFamily="34" charset="-122"/>
              </a:rPr>
              <a:t>Project</a:t>
            </a:r>
            <a:r>
              <a:rPr lang="en-US" altLang="zh-CN" dirty="0">
                <a:solidFill>
                  <a:schemeClr val="tx1">
                    <a:lumMod val="75000"/>
                    <a:lumOff val="25000"/>
                  </a:schemeClr>
                </a:solidFill>
                <a:sym typeface="微软雅黑" pitchFamily="34" charset="-122"/>
              </a:rPr>
              <a:t> </a:t>
            </a:r>
            <a:r>
              <a:rPr lang="en-US" altLang="zh-CN" dirty="0" smtClean="0">
                <a:solidFill>
                  <a:schemeClr val="tx1">
                    <a:lumMod val="75000"/>
                    <a:lumOff val="25000"/>
                  </a:schemeClr>
                </a:solidFill>
                <a:sym typeface="微软雅黑" pitchFamily="34" charset="-122"/>
              </a:rPr>
              <a:t>Overview</a:t>
            </a:r>
            <a:endParaRPr lang="en-US" altLang="zh-CN" dirty="0">
              <a:solidFill>
                <a:schemeClr val="tx1">
                  <a:lumMod val="75000"/>
                  <a:lumOff val="25000"/>
                </a:schemeClr>
              </a:solidFill>
              <a:sym typeface="微软雅黑" pitchFamily="34" charset="-122"/>
            </a:endParaRPr>
          </a:p>
        </p:txBody>
      </p:sp>
      <p:sp>
        <p:nvSpPr>
          <p:cNvPr id="47" name="矩形 56"/>
          <p:cNvSpPr>
            <a:spLocks noChangeArrowheads="1"/>
          </p:cNvSpPr>
          <p:nvPr/>
        </p:nvSpPr>
        <p:spPr bwMode="auto">
          <a:xfrm>
            <a:off x="4633667" y="3092613"/>
            <a:ext cx="35205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algn="r">
              <a:buFont typeface="Arial" pitchFamily="34" charset="0"/>
              <a:buNone/>
            </a:pPr>
            <a:r>
              <a:rPr lang="en-US" altLang="zh-CN" sz="2000" b="1" dirty="0">
                <a:solidFill>
                  <a:schemeClr val="tx1">
                    <a:lumMod val="75000"/>
                    <a:lumOff val="25000"/>
                  </a:schemeClr>
                </a:solidFill>
                <a:sym typeface="微软雅黑" pitchFamily="34" charset="-122"/>
              </a:rPr>
              <a:t>4.</a:t>
            </a:r>
            <a:r>
              <a:rPr lang="zh-CN" altLang="en-US" sz="2000" b="1" dirty="0">
                <a:solidFill>
                  <a:schemeClr val="tx1">
                    <a:lumMod val="75000"/>
                    <a:lumOff val="25000"/>
                  </a:schemeClr>
                </a:solidFill>
                <a:sym typeface="微软雅黑" pitchFamily="34" charset="-122"/>
              </a:rPr>
              <a:t>研究方法 </a:t>
            </a:r>
            <a:r>
              <a:rPr lang="en-US" altLang="zh-CN" sz="2000" b="1" dirty="0">
                <a:solidFill>
                  <a:schemeClr val="tx1">
                    <a:lumMod val="75000"/>
                    <a:lumOff val="25000"/>
                  </a:schemeClr>
                </a:solidFill>
                <a:sym typeface="微软雅黑" pitchFamily="34" charset="-122"/>
              </a:rPr>
              <a:t>/ </a:t>
            </a:r>
            <a:r>
              <a:rPr lang="en-US" altLang="zh-CN" dirty="0" smtClean="0">
                <a:solidFill>
                  <a:schemeClr val="tx1">
                    <a:lumMod val="75000"/>
                    <a:lumOff val="25000"/>
                  </a:schemeClr>
                </a:solidFill>
                <a:sym typeface="微软雅黑" pitchFamily="34" charset="-122"/>
              </a:rPr>
              <a:t>Research </a:t>
            </a:r>
            <a:r>
              <a:rPr lang="en-US" altLang="zh-CN" dirty="0">
                <a:solidFill>
                  <a:schemeClr val="tx1">
                    <a:lumMod val="75000"/>
                    <a:lumOff val="25000"/>
                  </a:schemeClr>
                </a:solidFill>
                <a:sym typeface="微软雅黑" pitchFamily="34" charset="-122"/>
              </a:rPr>
              <a:t>Process</a:t>
            </a:r>
            <a:endParaRPr lang="zh-CN" altLang="en-US" dirty="0">
              <a:solidFill>
                <a:schemeClr val="tx1">
                  <a:lumMod val="75000"/>
                  <a:lumOff val="25000"/>
                </a:schemeClr>
              </a:solidFill>
            </a:endParaRPr>
          </a:p>
        </p:txBody>
      </p:sp>
      <p:sp>
        <p:nvSpPr>
          <p:cNvPr id="48" name="矩形 57"/>
          <p:cNvSpPr>
            <a:spLocks noChangeArrowheads="1"/>
          </p:cNvSpPr>
          <p:nvPr/>
        </p:nvSpPr>
        <p:spPr bwMode="auto">
          <a:xfrm>
            <a:off x="4633668" y="3952861"/>
            <a:ext cx="29434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algn="r">
              <a:buFont typeface="Arial" pitchFamily="34" charset="0"/>
              <a:buNone/>
            </a:pPr>
            <a:r>
              <a:rPr lang="en-US" altLang="zh-CN" sz="2000" b="1" dirty="0">
                <a:solidFill>
                  <a:schemeClr val="tx1">
                    <a:lumMod val="75000"/>
                    <a:lumOff val="25000"/>
                  </a:schemeClr>
                </a:solidFill>
                <a:sym typeface="微软雅黑" pitchFamily="34" charset="-122"/>
              </a:rPr>
              <a:t>5.</a:t>
            </a:r>
            <a:r>
              <a:rPr lang="zh-CN" altLang="en-US" sz="2000" b="1" dirty="0">
                <a:solidFill>
                  <a:schemeClr val="tx1">
                    <a:lumMod val="75000"/>
                    <a:lumOff val="25000"/>
                  </a:schemeClr>
                </a:solidFill>
                <a:sym typeface="微软雅黑" pitchFamily="34" charset="-122"/>
              </a:rPr>
              <a:t>研究结果 </a:t>
            </a:r>
            <a:r>
              <a:rPr lang="en-US" altLang="zh-CN" sz="2000" b="1" dirty="0">
                <a:solidFill>
                  <a:schemeClr val="tx1">
                    <a:lumMod val="75000"/>
                    <a:lumOff val="25000"/>
                  </a:schemeClr>
                </a:solidFill>
                <a:sym typeface="微软雅黑" pitchFamily="34" charset="-122"/>
              </a:rPr>
              <a:t>/ </a:t>
            </a:r>
            <a:r>
              <a:rPr lang="en-US" altLang="zh-CN" dirty="0" smtClean="0">
                <a:solidFill>
                  <a:schemeClr val="tx1">
                    <a:lumMod val="75000"/>
                    <a:lumOff val="25000"/>
                  </a:schemeClr>
                </a:solidFill>
                <a:sym typeface="微软雅黑" pitchFamily="34" charset="-122"/>
              </a:rPr>
              <a:t>The </a:t>
            </a:r>
            <a:r>
              <a:rPr lang="en-US" altLang="zh-CN" dirty="0">
                <a:solidFill>
                  <a:schemeClr val="tx1">
                    <a:lumMod val="75000"/>
                    <a:lumOff val="25000"/>
                  </a:schemeClr>
                </a:solidFill>
                <a:sym typeface="微软雅黑" pitchFamily="34" charset="-122"/>
              </a:rPr>
              <a:t>Results</a:t>
            </a:r>
            <a:endParaRPr lang="zh-CN" altLang="en-US" dirty="0">
              <a:solidFill>
                <a:schemeClr val="tx1">
                  <a:lumMod val="75000"/>
                  <a:lumOff val="25000"/>
                </a:schemeClr>
              </a:solidFill>
            </a:endParaRPr>
          </a:p>
        </p:txBody>
      </p:sp>
      <p:cxnSp>
        <p:nvCxnSpPr>
          <p:cNvPr id="49" name="直接连接符 48"/>
          <p:cNvCxnSpPr/>
          <p:nvPr/>
        </p:nvCxnSpPr>
        <p:spPr>
          <a:xfrm>
            <a:off x="4774731" y="4435545"/>
            <a:ext cx="614548"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MH_Entry_1"/>
          <p:cNvSpPr>
            <a:spLocks noChangeArrowheads="1"/>
          </p:cNvSpPr>
          <p:nvPr/>
        </p:nvSpPr>
        <p:spPr bwMode="auto">
          <a:xfrm>
            <a:off x="4633666" y="2232365"/>
            <a:ext cx="31742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p>
            <a:pPr algn="r">
              <a:buFont typeface="Arial" pitchFamily="34" charset="0"/>
              <a:buNone/>
            </a:pPr>
            <a:r>
              <a:rPr lang="en-US" altLang="zh-CN" sz="2000" b="1" dirty="0">
                <a:solidFill>
                  <a:schemeClr val="tx1">
                    <a:lumMod val="75000"/>
                    <a:lumOff val="25000"/>
                  </a:schemeClr>
                </a:solidFill>
                <a:sym typeface="微软雅黑" pitchFamily="34" charset="-122"/>
              </a:rPr>
              <a:t>3.</a:t>
            </a:r>
            <a:r>
              <a:rPr lang="zh-CN" altLang="en-US" sz="2000" b="1" dirty="0">
                <a:solidFill>
                  <a:schemeClr val="tx1">
                    <a:lumMod val="75000"/>
                    <a:lumOff val="25000"/>
                  </a:schemeClr>
                </a:solidFill>
                <a:sym typeface="微软雅黑" pitchFamily="34" charset="-122"/>
              </a:rPr>
              <a:t>研究目的 </a:t>
            </a:r>
            <a:r>
              <a:rPr lang="en-US" altLang="zh-CN" sz="2000" b="1" dirty="0">
                <a:solidFill>
                  <a:schemeClr val="tx1">
                    <a:lumMod val="75000"/>
                    <a:lumOff val="25000"/>
                  </a:schemeClr>
                </a:solidFill>
                <a:sym typeface="微软雅黑" pitchFamily="34" charset="-122"/>
              </a:rPr>
              <a:t>/ </a:t>
            </a:r>
            <a:r>
              <a:rPr lang="en-US" altLang="zh-CN" dirty="0">
                <a:solidFill>
                  <a:schemeClr val="tx1">
                    <a:lumMod val="75000"/>
                    <a:lumOff val="25000"/>
                  </a:schemeClr>
                </a:solidFill>
                <a:sym typeface="微软雅黑" pitchFamily="34" charset="-122"/>
              </a:rPr>
              <a:t>Research </a:t>
            </a:r>
            <a:r>
              <a:rPr lang="en-US" altLang="zh-CN" dirty="0" smtClean="0">
                <a:solidFill>
                  <a:schemeClr val="tx1">
                    <a:lumMod val="75000"/>
                    <a:lumOff val="25000"/>
                  </a:schemeClr>
                </a:solidFill>
                <a:sym typeface="微软雅黑" pitchFamily="34" charset="-122"/>
              </a:rPr>
              <a:t>Goal</a:t>
            </a:r>
            <a:endParaRPr lang="en-US" altLang="zh-CN" sz="2000" dirty="0">
              <a:solidFill>
                <a:schemeClr val="tx1">
                  <a:lumMod val="75000"/>
                  <a:lumOff val="25000"/>
                </a:schemeClr>
              </a:solidFill>
              <a:sym typeface="微软雅黑" pitchFamily="34" charset="-122"/>
            </a:endParaRPr>
          </a:p>
        </p:txBody>
      </p:sp>
      <p:sp>
        <p:nvSpPr>
          <p:cNvPr id="52" name="文本框 4"/>
          <p:cNvSpPr txBox="1"/>
          <p:nvPr/>
        </p:nvSpPr>
        <p:spPr>
          <a:xfrm>
            <a:off x="1589387" y="1787367"/>
            <a:ext cx="706213" cy="1300356"/>
          </a:xfrm>
          <a:prstGeom prst="rect">
            <a:avLst/>
          </a:prstGeom>
          <a:noFill/>
        </p:spPr>
        <p:txBody>
          <a:bodyPr wrap="square" lIns="68576" tIns="34289" rIns="68576" bIns="34289" rtlCol="0">
            <a:spAutoFit/>
          </a:bodyPr>
          <a:lstStyle/>
          <a:p>
            <a:pPr algn="ctr"/>
            <a:r>
              <a:rPr lang="zh-CN" altLang="en-US" sz="4000" spc="38" dirty="0">
                <a:solidFill>
                  <a:schemeClr val="tx1">
                    <a:lumMod val="85000"/>
                    <a:lumOff val="15000"/>
                  </a:schemeClr>
                </a:solidFill>
                <a:effectLst>
                  <a:outerShdw blurRad="38100" dist="38100" dir="2700000" algn="tl">
                    <a:srgbClr val="000000">
                      <a:alpha val="43137"/>
                    </a:srgbClr>
                  </a:outerShdw>
                </a:effectLst>
                <a:latin typeface="+mj-ea"/>
                <a:ea typeface="+mj-ea"/>
              </a:rPr>
              <a:t>目录</a:t>
            </a:r>
            <a:endParaRPr lang="zh-CN" altLang="en-US" sz="6600" spc="38" dirty="0">
              <a:solidFill>
                <a:schemeClr val="tx1">
                  <a:lumMod val="85000"/>
                  <a:lumOff val="15000"/>
                </a:schemeClr>
              </a:solidFill>
              <a:effectLst>
                <a:outerShdw blurRad="38100" dist="38100" dir="2700000" algn="tl">
                  <a:srgbClr val="000000">
                    <a:alpha val="43137"/>
                  </a:srgbClr>
                </a:outerShdw>
              </a:effectLst>
              <a:latin typeface="+mj-ea"/>
              <a:ea typeface="+mj-ea"/>
            </a:endParaRPr>
          </a:p>
        </p:txBody>
      </p:sp>
    </p:spTree>
    <p:extLst>
      <p:ext uri="{BB962C8B-B14F-4D97-AF65-F5344CB8AC3E}">
        <p14:creationId xmlns:p14="http://schemas.microsoft.com/office/powerpoint/2010/main" val="395517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1259632" y="2211710"/>
            <a:ext cx="4572000" cy="307777"/>
          </a:xfrm>
          <a:prstGeom prst="rect">
            <a:avLst/>
          </a:prstGeom>
        </p:spPr>
        <p:txBody>
          <a:bodyPr>
            <a:spAutoFit/>
          </a:bodyPr>
          <a:lstStyle/>
          <a:p>
            <a:pPr algn="ctr"/>
            <a:r>
              <a:rPr lang="zh-CN" altLang="en-US" sz="1400" dirty="0">
                <a:latin typeface="+mn-ea"/>
              </a:rPr>
              <a:t>照片出处</a:t>
            </a:r>
            <a:r>
              <a:rPr lang="zh-CN" altLang="en-US" sz="1400" dirty="0" smtClean="0">
                <a:latin typeface="+mn-ea"/>
              </a:rPr>
              <a:t>：</a:t>
            </a:r>
            <a:r>
              <a:rPr lang="zh-CN" altLang="en-US" sz="1400" dirty="0">
                <a:latin typeface="+mn-ea"/>
              </a:rPr>
              <a:t>欧宝铭</a:t>
            </a:r>
            <a:endParaRPr lang="zh-CN" altLang="en-US" sz="1400" dirty="0"/>
          </a:p>
        </p:txBody>
      </p:sp>
      <p:sp>
        <p:nvSpPr>
          <p:cNvPr id="3" name="矩形 2"/>
          <p:cNvSpPr/>
          <p:nvPr/>
        </p:nvSpPr>
        <p:spPr>
          <a:xfrm>
            <a:off x="3712840" y="1996266"/>
            <a:ext cx="723275" cy="307777"/>
          </a:xfrm>
          <a:prstGeom prst="rect">
            <a:avLst/>
          </a:prstGeom>
        </p:spPr>
        <p:txBody>
          <a:bodyPr wrap="none">
            <a:spAutoFit/>
          </a:bodyPr>
          <a:lstStyle/>
          <a:p>
            <a:pPr algn="ctr"/>
            <a:r>
              <a:rPr lang="zh-CN" altLang="en-US" sz="1400" dirty="0" smtClean="0"/>
              <a:t>刘</a:t>
            </a:r>
            <a:r>
              <a:rPr lang="zh-CN" altLang="en-US" sz="1400" dirty="0"/>
              <a:t>翃亦</a:t>
            </a:r>
            <a:endParaRPr lang="zh-CN" altLang="en-US" sz="1400" dirty="0"/>
          </a:p>
        </p:txBody>
      </p:sp>
    </p:spTree>
    <p:extLst>
      <p:ext uri="{BB962C8B-B14F-4D97-AF65-F5344CB8AC3E}">
        <p14:creationId xmlns:p14="http://schemas.microsoft.com/office/powerpoint/2010/main" val="1635673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文本框 16"/>
          <p:cNvSpPr txBox="1"/>
          <p:nvPr/>
        </p:nvSpPr>
        <p:spPr>
          <a:xfrm>
            <a:off x="3708489" y="947473"/>
            <a:ext cx="1269826" cy="3010027"/>
          </a:xfrm>
          <a:custGeom>
            <a:avLst/>
            <a:gdLst/>
            <a:ahLst/>
            <a:cxnLst/>
            <a:rect l="l" t="t" r="r" b="b"/>
            <a:pathLst>
              <a:path w="1693101" h="4013369">
                <a:moveTo>
                  <a:pt x="1103118" y="0"/>
                </a:moveTo>
                <a:lnTo>
                  <a:pt x="1693101" y="0"/>
                </a:lnTo>
                <a:lnTo>
                  <a:pt x="1693101" y="4013369"/>
                </a:lnTo>
                <a:lnTo>
                  <a:pt x="691618" y="4013369"/>
                </a:lnTo>
                <a:lnTo>
                  <a:pt x="691618" y="1861668"/>
                </a:lnTo>
                <a:cubicBezTo>
                  <a:pt x="691618" y="1550977"/>
                  <a:pt x="684181" y="1364232"/>
                  <a:pt x="669308" y="1301432"/>
                </a:cubicBezTo>
                <a:cubicBezTo>
                  <a:pt x="654434" y="1238633"/>
                  <a:pt x="613532" y="1191120"/>
                  <a:pt x="546601" y="1158895"/>
                </a:cubicBezTo>
                <a:cubicBezTo>
                  <a:pt x="479670" y="1126669"/>
                  <a:pt x="330522" y="1110556"/>
                  <a:pt x="99156" y="1110556"/>
                </a:cubicBezTo>
                <a:lnTo>
                  <a:pt x="0" y="1110556"/>
                </a:lnTo>
                <a:lnTo>
                  <a:pt x="0" y="642660"/>
                </a:lnTo>
                <a:cubicBezTo>
                  <a:pt x="484215" y="538442"/>
                  <a:pt x="851921" y="324222"/>
                  <a:pt x="1103118" y="0"/>
                </a:cubicBezTo>
                <a:close/>
              </a:path>
            </a:pathLst>
          </a:custGeom>
          <a:gradFill flip="none" rotWithShape="1">
            <a:gsLst>
              <a:gs pos="50000">
                <a:schemeClr val="bg1">
                  <a:lumMod val="95000"/>
                </a:schemeClr>
              </a:gs>
              <a:gs pos="0">
                <a:schemeClr val="bg1">
                  <a:lumMod val="100000"/>
                </a:schemeClr>
              </a:gs>
              <a:gs pos="100000">
                <a:schemeClr val="accent1"/>
              </a:gs>
            </a:gsLst>
            <a:path path="circle">
              <a:fillToRect t="100000" r="100000"/>
            </a:path>
            <a:tileRect l="-100000" b="-100000"/>
          </a:gradFill>
          <a:ln w="28575">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defPPr>
              <a:defRPr lang="zh-CN"/>
            </a:defPPr>
            <a:lvl1pPr algn="ctr">
              <a:defRPr sz="2000">
                <a:solidFill>
                  <a:srgbClr val="E77817"/>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14" name="矩形 13"/>
          <p:cNvSpPr/>
          <p:nvPr/>
        </p:nvSpPr>
        <p:spPr>
          <a:xfrm>
            <a:off x="2082250" y="2139702"/>
            <a:ext cx="4979504" cy="953705"/>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r>
              <a:rPr lang="zh-CN" altLang="en-US" sz="3400" dirty="0">
                <a:solidFill>
                  <a:schemeClr val="tx1"/>
                </a:solidFill>
                <a:latin typeface="+mj-ea"/>
                <a:ea typeface="+mj-ea"/>
              </a:rPr>
              <a:t>请添加标题</a:t>
            </a:r>
            <a:endParaRPr lang="en-US" altLang="zh-CN" sz="3400" dirty="0">
              <a:solidFill>
                <a:schemeClr val="tx1"/>
              </a:solidFill>
              <a:latin typeface="+mj-ea"/>
              <a:ea typeface="+mj-ea"/>
            </a:endParaRPr>
          </a:p>
          <a:p>
            <a:pPr algn="ctr"/>
            <a:r>
              <a:rPr lang="en-US" altLang="zh-CN" sz="2000" dirty="0">
                <a:solidFill>
                  <a:schemeClr val="tx1"/>
                </a:solidFill>
              </a:rPr>
              <a:t>Please Add Your Subheading Here</a:t>
            </a:r>
          </a:p>
        </p:txBody>
      </p:sp>
    </p:spTree>
    <p:extLst>
      <p:ext uri="{BB962C8B-B14F-4D97-AF65-F5344CB8AC3E}">
        <p14:creationId xmlns:p14="http://schemas.microsoft.com/office/powerpoint/2010/main" val="21699618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882940" y="1082024"/>
            <a:ext cx="7378120" cy="3421268"/>
            <a:chOff x="827583" y="1082024"/>
            <a:chExt cx="7378120" cy="3421268"/>
          </a:xfrm>
        </p:grpSpPr>
        <p:sp>
          <p:nvSpPr>
            <p:cNvPr id="3" name="矩形 2">
              <a:extLst>
                <a:ext uri="{FF2B5EF4-FFF2-40B4-BE49-F238E27FC236}">
                  <a16:creationId xmlns:a16="http://schemas.microsoft.com/office/drawing/2014/main" id="{89BC935D-F984-43AD-BD79-40478162F8F0}"/>
                </a:ext>
              </a:extLst>
            </p:cNvPr>
            <p:cNvSpPr/>
            <p:nvPr/>
          </p:nvSpPr>
          <p:spPr>
            <a:xfrm>
              <a:off x="827584" y="1585350"/>
              <a:ext cx="3309068" cy="2808751"/>
            </a:xfrm>
            <a:prstGeom prst="rect">
              <a:avLst/>
            </a:prstGeom>
            <a:noFill/>
            <a:ln w="19050">
              <a:solidFill>
                <a:schemeClr val="accent6"/>
              </a:solidFill>
            </a:ln>
            <a:effectLst>
              <a:outerShdw blurRad="139700" dist="381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B84079D9-7790-4DD6-9054-50AC9A6212D6}"/>
                </a:ext>
              </a:extLst>
            </p:cNvPr>
            <p:cNvSpPr/>
            <p:nvPr/>
          </p:nvSpPr>
          <p:spPr>
            <a:xfrm>
              <a:off x="827583" y="1082024"/>
              <a:ext cx="3318735" cy="694851"/>
            </a:xfrm>
            <a:prstGeom prst="rect">
              <a:avLst/>
            </a:prstGeom>
            <a:gradFill>
              <a:gsLst>
                <a:gs pos="100000">
                  <a:schemeClr val="accent1"/>
                </a:gs>
                <a:gs pos="0">
                  <a:schemeClr val="accent1">
                    <a:alpha val="70000"/>
                  </a:schemeClr>
                </a:gs>
              </a:gsLst>
              <a:path path="circle">
                <a:fillToRect l="50000" t="50000" r="50000" b="50000"/>
              </a:path>
            </a:gradFill>
            <a:ln w="12700">
              <a:solidFill>
                <a:schemeClr val="accent6"/>
              </a:solidFill>
            </a:ln>
            <a:effectLst>
              <a:outerShdw blurRad="1397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 name="矩形 4">
              <a:extLst>
                <a:ext uri="{FF2B5EF4-FFF2-40B4-BE49-F238E27FC236}">
                  <a16:creationId xmlns:a16="http://schemas.microsoft.com/office/drawing/2014/main" id="{6B56B72B-00FA-4700-993E-5AC71325539C}"/>
                </a:ext>
              </a:extLst>
            </p:cNvPr>
            <p:cNvSpPr/>
            <p:nvPr/>
          </p:nvSpPr>
          <p:spPr>
            <a:xfrm>
              <a:off x="994979" y="2129530"/>
              <a:ext cx="2912162" cy="2032926"/>
            </a:xfrm>
            <a:prstGeom prst="rect">
              <a:avLst/>
            </a:prstGeom>
          </p:spPr>
          <p:txBody>
            <a:bodyPr wrap="square">
              <a:spAutoFit/>
            </a:bodyPr>
            <a:lstStyle/>
            <a:p>
              <a:pPr algn="ctr">
                <a:lnSpc>
                  <a:spcPct val="125000"/>
                </a:lnSpc>
                <a:defRPr/>
              </a:pPr>
              <a:r>
                <a:rPr lang="zh-CN" altLang="en-US" dirty="0">
                  <a:solidFill>
                    <a:schemeClr val="tx1">
                      <a:lumMod val="75000"/>
                      <a:lumOff val="25000"/>
                    </a:schemeClr>
                  </a:solidFill>
                  <a:latin typeface="+mn-ea"/>
                </a:rPr>
                <a:t>请输入内容请输入</a:t>
              </a:r>
              <a:r>
                <a:rPr lang="zh-CN" altLang="en-US" dirty="0" smtClean="0">
                  <a:solidFill>
                    <a:schemeClr val="tx1">
                      <a:lumMod val="75000"/>
                      <a:lumOff val="25000"/>
                    </a:schemeClr>
                  </a:solidFill>
                  <a:latin typeface="+mn-ea"/>
                </a:rPr>
                <a:t>内容</a:t>
              </a:r>
              <a:endParaRPr lang="en-US" altLang="zh-CN" dirty="0" smtClean="0">
                <a:solidFill>
                  <a:schemeClr val="tx1">
                    <a:lumMod val="75000"/>
                    <a:lumOff val="25000"/>
                  </a:schemeClr>
                </a:solidFill>
                <a:latin typeface="+mn-ea"/>
              </a:endParaRPr>
            </a:p>
            <a:p>
              <a:pPr algn="ctr">
                <a:lnSpc>
                  <a:spcPct val="125000"/>
                </a:lnSpc>
                <a:defRPr/>
              </a:pPr>
              <a:r>
                <a:rPr lang="zh-CN" altLang="en-US" dirty="0" smtClean="0">
                  <a:solidFill>
                    <a:schemeClr val="tx1">
                      <a:lumMod val="75000"/>
                      <a:lumOff val="25000"/>
                    </a:schemeClr>
                  </a:solidFill>
                  <a:latin typeface="+mn-ea"/>
                </a:rPr>
                <a:t>请</a:t>
              </a:r>
              <a:r>
                <a:rPr lang="zh-CN" altLang="en-US" dirty="0">
                  <a:solidFill>
                    <a:schemeClr val="tx1">
                      <a:lumMod val="75000"/>
                      <a:lumOff val="25000"/>
                    </a:schemeClr>
                  </a:solidFill>
                  <a:latin typeface="+mn-ea"/>
                </a:rPr>
                <a:t>输入内容请输入</a:t>
              </a:r>
              <a:r>
                <a:rPr lang="zh-CN" altLang="en-US" dirty="0" smtClean="0">
                  <a:solidFill>
                    <a:schemeClr val="tx1">
                      <a:lumMod val="75000"/>
                      <a:lumOff val="25000"/>
                    </a:schemeClr>
                  </a:solidFill>
                  <a:latin typeface="+mn-ea"/>
                </a:rPr>
                <a:t>内容</a:t>
              </a:r>
              <a:endParaRPr lang="en-US" altLang="zh-CN" dirty="0" smtClean="0">
                <a:solidFill>
                  <a:schemeClr val="tx1">
                    <a:lumMod val="75000"/>
                    <a:lumOff val="25000"/>
                  </a:schemeClr>
                </a:solidFill>
                <a:latin typeface="+mn-ea"/>
              </a:endParaRPr>
            </a:p>
            <a:p>
              <a:pPr algn="ctr">
                <a:lnSpc>
                  <a:spcPct val="125000"/>
                </a:lnSpc>
                <a:defRPr/>
              </a:pPr>
              <a:r>
                <a:rPr lang="zh-CN" altLang="en-US" dirty="0" smtClean="0">
                  <a:solidFill>
                    <a:schemeClr val="tx1">
                      <a:lumMod val="75000"/>
                      <a:lumOff val="25000"/>
                    </a:schemeClr>
                  </a:solidFill>
                  <a:latin typeface="+mn-ea"/>
                </a:rPr>
                <a:t>请</a:t>
              </a:r>
              <a:r>
                <a:rPr lang="zh-CN" altLang="en-US" dirty="0">
                  <a:solidFill>
                    <a:schemeClr val="tx1">
                      <a:lumMod val="75000"/>
                      <a:lumOff val="25000"/>
                    </a:schemeClr>
                  </a:solidFill>
                  <a:latin typeface="+mn-ea"/>
                </a:rPr>
                <a:t>输入内容请输入</a:t>
              </a:r>
              <a:r>
                <a:rPr lang="zh-CN" altLang="en-US" dirty="0" smtClean="0">
                  <a:solidFill>
                    <a:schemeClr val="tx1">
                      <a:lumMod val="75000"/>
                      <a:lumOff val="25000"/>
                    </a:schemeClr>
                  </a:solidFill>
                  <a:latin typeface="+mn-ea"/>
                </a:rPr>
                <a:t>内容</a:t>
              </a:r>
              <a:endParaRPr lang="en-US" altLang="zh-CN" dirty="0" smtClean="0">
                <a:solidFill>
                  <a:schemeClr val="tx1">
                    <a:lumMod val="75000"/>
                    <a:lumOff val="25000"/>
                  </a:schemeClr>
                </a:solidFill>
                <a:latin typeface="+mn-ea"/>
              </a:endParaRPr>
            </a:p>
            <a:p>
              <a:pPr algn="ctr">
                <a:lnSpc>
                  <a:spcPct val="125000"/>
                </a:lnSpc>
                <a:defRPr/>
              </a:pPr>
              <a:r>
                <a:rPr lang="zh-CN" altLang="en-US" dirty="0" smtClean="0">
                  <a:solidFill>
                    <a:schemeClr val="tx1">
                      <a:lumMod val="75000"/>
                      <a:lumOff val="25000"/>
                    </a:schemeClr>
                  </a:solidFill>
                  <a:latin typeface="+mn-ea"/>
                </a:rPr>
                <a:t>请</a:t>
              </a:r>
              <a:r>
                <a:rPr lang="zh-CN" altLang="en-US" dirty="0">
                  <a:solidFill>
                    <a:schemeClr val="tx1">
                      <a:lumMod val="75000"/>
                      <a:lumOff val="25000"/>
                    </a:schemeClr>
                  </a:solidFill>
                  <a:latin typeface="+mn-ea"/>
                </a:rPr>
                <a:t>输入内容请输入</a:t>
              </a:r>
              <a:r>
                <a:rPr lang="zh-CN" altLang="en-US" dirty="0" smtClean="0">
                  <a:solidFill>
                    <a:schemeClr val="tx1">
                      <a:lumMod val="75000"/>
                      <a:lumOff val="25000"/>
                    </a:schemeClr>
                  </a:solidFill>
                  <a:latin typeface="+mn-ea"/>
                </a:rPr>
                <a:t>内容</a:t>
              </a:r>
              <a:endParaRPr lang="en-US" altLang="zh-CN" dirty="0" smtClean="0">
                <a:solidFill>
                  <a:schemeClr val="tx1">
                    <a:lumMod val="75000"/>
                    <a:lumOff val="25000"/>
                  </a:schemeClr>
                </a:solidFill>
                <a:latin typeface="+mn-ea"/>
              </a:endParaRPr>
            </a:p>
            <a:p>
              <a:pPr algn="ctr">
                <a:lnSpc>
                  <a:spcPct val="125000"/>
                </a:lnSpc>
                <a:defRPr/>
              </a:pPr>
              <a:r>
                <a:rPr lang="zh-CN" altLang="en-US" dirty="0" smtClean="0">
                  <a:solidFill>
                    <a:schemeClr val="tx1">
                      <a:lumMod val="75000"/>
                      <a:lumOff val="25000"/>
                    </a:schemeClr>
                  </a:solidFill>
                  <a:latin typeface="+mn-ea"/>
                </a:rPr>
                <a:t>请</a:t>
              </a:r>
              <a:r>
                <a:rPr lang="zh-CN" altLang="en-US" dirty="0">
                  <a:solidFill>
                    <a:schemeClr val="tx1">
                      <a:lumMod val="75000"/>
                      <a:lumOff val="25000"/>
                    </a:schemeClr>
                  </a:solidFill>
                  <a:latin typeface="+mn-ea"/>
                </a:rPr>
                <a:t>输入内容请输入</a:t>
              </a:r>
              <a:r>
                <a:rPr lang="zh-CN" altLang="en-US" dirty="0" smtClean="0">
                  <a:solidFill>
                    <a:schemeClr val="tx1">
                      <a:lumMod val="75000"/>
                      <a:lumOff val="25000"/>
                    </a:schemeClr>
                  </a:solidFill>
                  <a:latin typeface="+mn-ea"/>
                </a:rPr>
                <a:t>内容</a:t>
              </a:r>
              <a:endParaRPr lang="en-US" altLang="zh-CN" dirty="0" smtClean="0">
                <a:solidFill>
                  <a:schemeClr val="tx1">
                    <a:lumMod val="75000"/>
                    <a:lumOff val="25000"/>
                  </a:schemeClr>
                </a:solidFill>
                <a:latin typeface="+mn-ea"/>
              </a:endParaRPr>
            </a:p>
            <a:p>
              <a:pPr algn="ctr">
                <a:lnSpc>
                  <a:spcPct val="125000"/>
                </a:lnSpc>
                <a:defRPr/>
              </a:pPr>
              <a:r>
                <a:rPr lang="zh-CN" altLang="en-US" dirty="0" smtClean="0">
                  <a:solidFill>
                    <a:schemeClr val="tx1">
                      <a:lumMod val="75000"/>
                      <a:lumOff val="25000"/>
                    </a:schemeClr>
                  </a:solidFill>
                  <a:latin typeface="+mn-ea"/>
                </a:rPr>
                <a:t>请</a:t>
              </a:r>
              <a:r>
                <a:rPr lang="zh-CN" altLang="en-US" dirty="0">
                  <a:solidFill>
                    <a:schemeClr val="tx1">
                      <a:lumMod val="75000"/>
                      <a:lumOff val="25000"/>
                    </a:schemeClr>
                  </a:solidFill>
                  <a:latin typeface="+mn-ea"/>
                </a:rPr>
                <a:t>输入内容请输入</a:t>
              </a:r>
              <a:r>
                <a:rPr lang="zh-CN" altLang="en-US" dirty="0" smtClean="0">
                  <a:solidFill>
                    <a:schemeClr val="tx1">
                      <a:lumMod val="75000"/>
                      <a:lumOff val="25000"/>
                    </a:schemeClr>
                  </a:solidFill>
                  <a:latin typeface="+mn-ea"/>
                </a:rPr>
                <a:t>内容</a:t>
              </a:r>
              <a:endParaRPr lang="zh-CN" altLang="en-US" dirty="0">
                <a:solidFill>
                  <a:schemeClr val="tx1">
                    <a:lumMod val="75000"/>
                    <a:lumOff val="25000"/>
                  </a:schemeClr>
                </a:solidFill>
                <a:latin typeface="+mn-ea"/>
              </a:endParaRPr>
            </a:p>
          </p:txBody>
        </p:sp>
        <p:sp>
          <p:nvSpPr>
            <p:cNvPr id="6" name="矩形 5">
              <a:extLst>
                <a:ext uri="{FF2B5EF4-FFF2-40B4-BE49-F238E27FC236}">
                  <a16:creationId xmlns:a16="http://schemas.microsoft.com/office/drawing/2014/main" id="{E7DB9F0E-5314-4636-8EF0-5105F551E899}"/>
                </a:ext>
              </a:extLst>
            </p:cNvPr>
            <p:cNvSpPr/>
            <p:nvPr/>
          </p:nvSpPr>
          <p:spPr>
            <a:xfrm>
              <a:off x="827583" y="4405524"/>
              <a:ext cx="3318735" cy="92800"/>
            </a:xfrm>
            <a:prstGeom prst="rect">
              <a:avLst/>
            </a:prstGeom>
            <a:gradFill>
              <a:gsLst>
                <a:gs pos="100000">
                  <a:schemeClr val="accent1"/>
                </a:gs>
                <a:gs pos="0">
                  <a:schemeClr val="accent1">
                    <a:alpha val="70000"/>
                  </a:schemeClr>
                </a:gs>
              </a:gsLst>
              <a:path path="circle">
                <a:fillToRect l="50000" t="50000" r="50000" b="50000"/>
              </a:path>
            </a:gradFill>
            <a:ln w="12700">
              <a:solidFill>
                <a:schemeClr val="accent6"/>
              </a:solidFill>
            </a:ln>
            <a:effectLst>
              <a:outerShdw blurRad="1397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7" name="矩形 6">
              <a:extLst>
                <a:ext uri="{FF2B5EF4-FFF2-40B4-BE49-F238E27FC236}">
                  <a16:creationId xmlns:a16="http://schemas.microsoft.com/office/drawing/2014/main" id="{F010E289-7D2B-4F41-9A41-F5FAD19AE987}"/>
                </a:ext>
              </a:extLst>
            </p:cNvPr>
            <p:cNvSpPr/>
            <p:nvPr/>
          </p:nvSpPr>
          <p:spPr>
            <a:xfrm>
              <a:off x="932820" y="1388857"/>
              <a:ext cx="1644027" cy="3929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a:ln>
                    <a:noFill/>
                  </a:ln>
                  <a:solidFill>
                    <a:schemeClr val="bg1">
                      <a:alpha val="15000"/>
                    </a:schemeClr>
                  </a:solidFill>
                  <a:effectLst/>
                  <a:uLnTx/>
                  <a:uFillTx/>
                  <a:latin typeface="+mj-lt"/>
                  <a:ea typeface="+mj-ea"/>
                  <a:cs typeface="+mn-cs"/>
                </a:rPr>
                <a:t> Part 01</a:t>
              </a:r>
              <a:endParaRPr kumimoji="0" lang="zh-CN" altLang="en-US" sz="2400" i="0" u="none" strike="noStrike" kern="1200" cap="none" spc="0" normalizeH="0" baseline="0" noProof="0" dirty="0">
                <a:ln>
                  <a:noFill/>
                </a:ln>
                <a:solidFill>
                  <a:schemeClr val="bg1">
                    <a:alpha val="15000"/>
                  </a:schemeClr>
                </a:solidFill>
                <a:effectLst/>
                <a:uLnTx/>
                <a:uFillTx/>
                <a:latin typeface="+mj-lt"/>
                <a:ea typeface="+mj-ea"/>
                <a:cs typeface="+mn-cs"/>
              </a:endParaRPr>
            </a:p>
          </p:txBody>
        </p:sp>
        <p:sp>
          <p:nvSpPr>
            <p:cNvPr id="8" name="等腰三角形 7">
              <a:extLst>
                <a:ext uri="{FF2B5EF4-FFF2-40B4-BE49-F238E27FC236}">
                  <a16:creationId xmlns:a16="http://schemas.microsoft.com/office/drawing/2014/main" id="{3A5693AD-7918-4F63-AE9B-66AB3C46C373}"/>
                </a:ext>
              </a:extLst>
            </p:cNvPr>
            <p:cNvSpPr/>
            <p:nvPr/>
          </p:nvSpPr>
          <p:spPr>
            <a:xfrm flipV="1">
              <a:off x="3487861" y="1316242"/>
              <a:ext cx="305401" cy="22641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1A17B091-6AC9-4F34-B6CB-E9F35E7D9F21}"/>
                </a:ext>
              </a:extLst>
            </p:cNvPr>
            <p:cNvSpPr/>
            <p:nvPr/>
          </p:nvSpPr>
          <p:spPr>
            <a:xfrm>
              <a:off x="957178" y="1165950"/>
              <a:ext cx="1595309" cy="43088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200" b="1" dirty="0">
                  <a:solidFill>
                    <a:schemeClr val="bg1"/>
                  </a:solidFill>
                  <a:latin typeface="+mj-ea"/>
                  <a:ea typeface="+mj-ea"/>
                </a:rPr>
                <a:t>请</a:t>
              </a:r>
              <a:r>
                <a:rPr lang="zh-CN" altLang="en-US" sz="2200" b="1" dirty="0" smtClean="0">
                  <a:solidFill>
                    <a:schemeClr val="bg1"/>
                  </a:solidFill>
                  <a:latin typeface="+mj-ea"/>
                  <a:ea typeface="+mj-ea"/>
                </a:rPr>
                <a:t>输入标题</a:t>
              </a:r>
              <a:endParaRPr kumimoji="0" lang="zh-CN" altLang="en-US" sz="2200" b="1" i="0" u="none" strike="noStrike" kern="1200" cap="none" spc="0" normalizeH="0" baseline="0" noProof="0" dirty="0">
                <a:ln>
                  <a:noFill/>
                </a:ln>
                <a:solidFill>
                  <a:schemeClr val="bg1"/>
                </a:solidFill>
                <a:effectLst/>
                <a:uLnTx/>
                <a:uFillTx/>
                <a:latin typeface="+mj-ea"/>
                <a:ea typeface="+mj-ea"/>
              </a:endParaRPr>
            </a:p>
          </p:txBody>
        </p:sp>
        <p:sp>
          <p:nvSpPr>
            <p:cNvPr id="19" name="矩形 18">
              <a:extLst>
                <a:ext uri="{FF2B5EF4-FFF2-40B4-BE49-F238E27FC236}">
                  <a16:creationId xmlns:a16="http://schemas.microsoft.com/office/drawing/2014/main" id="{89BC935D-F984-43AD-BD79-40478162F8F0}"/>
                </a:ext>
              </a:extLst>
            </p:cNvPr>
            <p:cNvSpPr/>
            <p:nvPr/>
          </p:nvSpPr>
          <p:spPr>
            <a:xfrm>
              <a:off x="4886969" y="1590318"/>
              <a:ext cx="3309068" cy="2808751"/>
            </a:xfrm>
            <a:prstGeom prst="rect">
              <a:avLst/>
            </a:prstGeom>
            <a:noFill/>
            <a:ln w="19050">
              <a:solidFill>
                <a:schemeClr val="accent6"/>
              </a:solidFill>
            </a:ln>
            <a:effectLst>
              <a:outerShdw blurRad="139700" dist="381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a:extLst>
                <a:ext uri="{FF2B5EF4-FFF2-40B4-BE49-F238E27FC236}">
                  <a16:creationId xmlns:a16="http://schemas.microsoft.com/office/drawing/2014/main" id="{B84079D9-7790-4DD6-9054-50AC9A6212D6}"/>
                </a:ext>
              </a:extLst>
            </p:cNvPr>
            <p:cNvSpPr/>
            <p:nvPr/>
          </p:nvSpPr>
          <p:spPr>
            <a:xfrm>
              <a:off x="4886968" y="1086992"/>
              <a:ext cx="3318735" cy="694851"/>
            </a:xfrm>
            <a:prstGeom prst="rect">
              <a:avLst/>
            </a:prstGeom>
            <a:gradFill>
              <a:gsLst>
                <a:gs pos="100000">
                  <a:schemeClr val="accent1"/>
                </a:gs>
                <a:gs pos="0">
                  <a:schemeClr val="accent1">
                    <a:alpha val="70000"/>
                  </a:schemeClr>
                </a:gs>
              </a:gsLst>
              <a:path path="circle">
                <a:fillToRect l="50000" t="50000" r="50000" b="50000"/>
              </a:path>
            </a:gradFill>
            <a:ln w="12700">
              <a:solidFill>
                <a:schemeClr val="accent6"/>
              </a:solidFill>
            </a:ln>
            <a:effectLst>
              <a:outerShdw blurRad="1397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1" name="矩形 20">
              <a:extLst>
                <a:ext uri="{FF2B5EF4-FFF2-40B4-BE49-F238E27FC236}">
                  <a16:creationId xmlns:a16="http://schemas.microsoft.com/office/drawing/2014/main" id="{6B56B72B-00FA-4700-993E-5AC71325539C}"/>
                </a:ext>
              </a:extLst>
            </p:cNvPr>
            <p:cNvSpPr/>
            <p:nvPr/>
          </p:nvSpPr>
          <p:spPr>
            <a:xfrm>
              <a:off x="5054364" y="2134498"/>
              <a:ext cx="2912162" cy="2032926"/>
            </a:xfrm>
            <a:prstGeom prst="rect">
              <a:avLst/>
            </a:prstGeom>
          </p:spPr>
          <p:txBody>
            <a:bodyPr wrap="square">
              <a:spAutoFit/>
            </a:bodyPr>
            <a:lstStyle/>
            <a:p>
              <a:pPr algn="ctr">
                <a:lnSpc>
                  <a:spcPct val="125000"/>
                </a:lnSpc>
                <a:defRPr/>
              </a:pPr>
              <a:r>
                <a:rPr lang="zh-CN" altLang="en-US" dirty="0">
                  <a:solidFill>
                    <a:schemeClr val="tx1">
                      <a:lumMod val="75000"/>
                      <a:lumOff val="25000"/>
                    </a:schemeClr>
                  </a:solidFill>
                  <a:latin typeface="+mn-ea"/>
                </a:rPr>
                <a:t>请输入内容请输入</a:t>
              </a:r>
              <a:r>
                <a:rPr lang="zh-CN" altLang="en-US" dirty="0" smtClean="0">
                  <a:solidFill>
                    <a:schemeClr val="tx1">
                      <a:lumMod val="75000"/>
                      <a:lumOff val="25000"/>
                    </a:schemeClr>
                  </a:solidFill>
                  <a:latin typeface="+mn-ea"/>
                </a:rPr>
                <a:t>内容</a:t>
              </a:r>
              <a:endParaRPr lang="en-US" altLang="zh-CN" dirty="0" smtClean="0">
                <a:solidFill>
                  <a:schemeClr val="tx1">
                    <a:lumMod val="75000"/>
                    <a:lumOff val="25000"/>
                  </a:schemeClr>
                </a:solidFill>
                <a:latin typeface="+mn-ea"/>
              </a:endParaRPr>
            </a:p>
            <a:p>
              <a:pPr algn="ctr">
                <a:lnSpc>
                  <a:spcPct val="125000"/>
                </a:lnSpc>
                <a:defRPr/>
              </a:pPr>
              <a:r>
                <a:rPr lang="zh-CN" altLang="en-US" dirty="0" smtClean="0">
                  <a:solidFill>
                    <a:schemeClr val="tx1">
                      <a:lumMod val="75000"/>
                      <a:lumOff val="25000"/>
                    </a:schemeClr>
                  </a:solidFill>
                  <a:latin typeface="+mn-ea"/>
                </a:rPr>
                <a:t>请</a:t>
              </a:r>
              <a:r>
                <a:rPr lang="zh-CN" altLang="en-US" dirty="0">
                  <a:solidFill>
                    <a:schemeClr val="tx1">
                      <a:lumMod val="75000"/>
                      <a:lumOff val="25000"/>
                    </a:schemeClr>
                  </a:solidFill>
                  <a:latin typeface="+mn-ea"/>
                </a:rPr>
                <a:t>输入内容请输入</a:t>
              </a:r>
              <a:r>
                <a:rPr lang="zh-CN" altLang="en-US" dirty="0" smtClean="0">
                  <a:solidFill>
                    <a:schemeClr val="tx1">
                      <a:lumMod val="75000"/>
                      <a:lumOff val="25000"/>
                    </a:schemeClr>
                  </a:solidFill>
                  <a:latin typeface="+mn-ea"/>
                </a:rPr>
                <a:t>内容</a:t>
              </a:r>
              <a:endParaRPr lang="en-US" altLang="zh-CN" dirty="0" smtClean="0">
                <a:solidFill>
                  <a:schemeClr val="tx1">
                    <a:lumMod val="75000"/>
                    <a:lumOff val="25000"/>
                  </a:schemeClr>
                </a:solidFill>
                <a:latin typeface="+mn-ea"/>
              </a:endParaRPr>
            </a:p>
            <a:p>
              <a:pPr algn="ctr">
                <a:lnSpc>
                  <a:spcPct val="125000"/>
                </a:lnSpc>
                <a:defRPr/>
              </a:pPr>
              <a:r>
                <a:rPr lang="zh-CN" altLang="en-US" dirty="0" smtClean="0">
                  <a:solidFill>
                    <a:schemeClr val="tx1">
                      <a:lumMod val="75000"/>
                      <a:lumOff val="25000"/>
                    </a:schemeClr>
                  </a:solidFill>
                  <a:latin typeface="+mn-ea"/>
                </a:rPr>
                <a:t>请</a:t>
              </a:r>
              <a:r>
                <a:rPr lang="zh-CN" altLang="en-US" dirty="0">
                  <a:solidFill>
                    <a:schemeClr val="tx1">
                      <a:lumMod val="75000"/>
                      <a:lumOff val="25000"/>
                    </a:schemeClr>
                  </a:solidFill>
                  <a:latin typeface="+mn-ea"/>
                </a:rPr>
                <a:t>输入内容请输入</a:t>
              </a:r>
              <a:r>
                <a:rPr lang="zh-CN" altLang="en-US" dirty="0" smtClean="0">
                  <a:solidFill>
                    <a:schemeClr val="tx1">
                      <a:lumMod val="75000"/>
                      <a:lumOff val="25000"/>
                    </a:schemeClr>
                  </a:solidFill>
                  <a:latin typeface="+mn-ea"/>
                </a:rPr>
                <a:t>内容</a:t>
              </a:r>
              <a:endParaRPr lang="en-US" altLang="zh-CN" dirty="0" smtClean="0">
                <a:solidFill>
                  <a:schemeClr val="tx1">
                    <a:lumMod val="75000"/>
                    <a:lumOff val="25000"/>
                  </a:schemeClr>
                </a:solidFill>
                <a:latin typeface="+mn-ea"/>
              </a:endParaRPr>
            </a:p>
            <a:p>
              <a:pPr algn="ctr">
                <a:lnSpc>
                  <a:spcPct val="125000"/>
                </a:lnSpc>
                <a:defRPr/>
              </a:pPr>
              <a:r>
                <a:rPr lang="zh-CN" altLang="en-US" dirty="0" smtClean="0">
                  <a:solidFill>
                    <a:schemeClr val="tx1">
                      <a:lumMod val="75000"/>
                      <a:lumOff val="25000"/>
                    </a:schemeClr>
                  </a:solidFill>
                  <a:latin typeface="+mn-ea"/>
                </a:rPr>
                <a:t>请</a:t>
              </a:r>
              <a:r>
                <a:rPr lang="zh-CN" altLang="en-US" dirty="0">
                  <a:solidFill>
                    <a:schemeClr val="tx1">
                      <a:lumMod val="75000"/>
                      <a:lumOff val="25000"/>
                    </a:schemeClr>
                  </a:solidFill>
                  <a:latin typeface="+mn-ea"/>
                </a:rPr>
                <a:t>输入内容请输入</a:t>
              </a:r>
              <a:r>
                <a:rPr lang="zh-CN" altLang="en-US" dirty="0" smtClean="0">
                  <a:solidFill>
                    <a:schemeClr val="tx1">
                      <a:lumMod val="75000"/>
                      <a:lumOff val="25000"/>
                    </a:schemeClr>
                  </a:solidFill>
                  <a:latin typeface="+mn-ea"/>
                </a:rPr>
                <a:t>内容</a:t>
              </a:r>
              <a:endParaRPr lang="en-US" altLang="zh-CN" dirty="0" smtClean="0">
                <a:solidFill>
                  <a:schemeClr val="tx1">
                    <a:lumMod val="75000"/>
                    <a:lumOff val="25000"/>
                  </a:schemeClr>
                </a:solidFill>
                <a:latin typeface="+mn-ea"/>
              </a:endParaRPr>
            </a:p>
            <a:p>
              <a:pPr algn="ctr">
                <a:lnSpc>
                  <a:spcPct val="125000"/>
                </a:lnSpc>
                <a:defRPr/>
              </a:pPr>
              <a:r>
                <a:rPr lang="zh-CN" altLang="en-US" dirty="0" smtClean="0">
                  <a:solidFill>
                    <a:schemeClr val="tx1">
                      <a:lumMod val="75000"/>
                      <a:lumOff val="25000"/>
                    </a:schemeClr>
                  </a:solidFill>
                  <a:latin typeface="+mn-ea"/>
                </a:rPr>
                <a:t>请</a:t>
              </a:r>
              <a:r>
                <a:rPr lang="zh-CN" altLang="en-US" dirty="0">
                  <a:solidFill>
                    <a:schemeClr val="tx1">
                      <a:lumMod val="75000"/>
                      <a:lumOff val="25000"/>
                    </a:schemeClr>
                  </a:solidFill>
                  <a:latin typeface="+mn-ea"/>
                </a:rPr>
                <a:t>输入内容请输入</a:t>
              </a:r>
              <a:r>
                <a:rPr lang="zh-CN" altLang="en-US" dirty="0" smtClean="0">
                  <a:solidFill>
                    <a:schemeClr val="tx1">
                      <a:lumMod val="75000"/>
                      <a:lumOff val="25000"/>
                    </a:schemeClr>
                  </a:solidFill>
                  <a:latin typeface="+mn-ea"/>
                </a:rPr>
                <a:t>内容</a:t>
              </a:r>
              <a:endParaRPr lang="en-US" altLang="zh-CN" dirty="0" smtClean="0">
                <a:solidFill>
                  <a:schemeClr val="tx1">
                    <a:lumMod val="75000"/>
                    <a:lumOff val="25000"/>
                  </a:schemeClr>
                </a:solidFill>
                <a:latin typeface="+mn-ea"/>
              </a:endParaRPr>
            </a:p>
            <a:p>
              <a:pPr algn="ctr">
                <a:lnSpc>
                  <a:spcPct val="125000"/>
                </a:lnSpc>
                <a:defRPr/>
              </a:pPr>
              <a:r>
                <a:rPr lang="zh-CN" altLang="en-US" dirty="0" smtClean="0">
                  <a:solidFill>
                    <a:schemeClr val="tx1">
                      <a:lumMod val="75000"/>
                      <a:lumOff val="25000"/>
                    </a:schemeClr>
                  </a:solidFill>
                  <a:latin typeface="+mn-ea"/>
                </a:rPr>
                <a:t>请</a:t>
              </a:r>
              <a:r>
                <a:rPr lang="zh-CN" altLang="en-US" dirty="0">
                  <a:solidFill>
                    <a:schemeClr val="tx1">
                      <a:lumMod val="75000"/>
                      <a:lumOff val="25000"/>
                    </a:schemeClr>
                  </a:solidFill>
                  <a:latin typeface="+mn-ea"/>
                </a:rPr>
                <a:t>输入内容请输入</a:t>
              </a:r>
              <a:r>
                <a:rPr lang="zh-CN" altLang="en-US" dirty="0" smtClean="0">
                  <a:solidFill>
                    <a:schemeClr val="tx1">
                      <a:lumMod val="75000"/>
                      <a:lumOff val="25000"/>
                    </a:schemeClr>
                  </a:solidFill>
                  <a:latin typeface="+mn-ea"/>
                </a:rPr>
                <a:t>内容</a:t>
              </a:r>
              <a:endParaRPr lang="zh-CN" altLang="en-US" dirty="0">
                <a:solidFill>
                  <a:schemeClr val="tx1">
                    <a:lumMod val="75000"/>
                    <a:lumOff val="25000"/>
                  </a:schemeClr>
                </a:solidFill>
                <a:latin typeface="+mn-ea"/>
              </a:endParaRPr>
            </a:p>
          </p:txBody>
        </p:sp>
        <p:sp>
          <p:nvSpPr>
            <p:cNvPr id="22" name="矩形 21">
              <a:extLst>
                <a:ext uri="{FF2B5EF4-FFF2-40B4-BE49-F238E27FC236}">
                  <a16:creationId xmlns:a16="http://schemas.microsoft.com/office/drawing/2014/main" id="{E7DB9F0E-5314-4636-8EF0-5105F551E899}"/>
                </a:ext>
              </a:extLst>
            </p:cNvPr>
            <p:cNvSpPr/>
            <p:nvPr/>
          </p:nvSpPr>
          <p:spPr>
            <a:xfrm>
              <a:off x="4886968" y="4410492"/>
              <a:ext cx="3318735" cy="92800"/>
            </a:xfrm>
            <a:prstGeom prst="rect">
              <a:avLst/>
            </a:prstGeom>
            <a:gradFill>
              <a:gsLst>
                <a:gs pos="100000">
                  <a:schemeClr val="accent1"/>
                </a:gs>
                <a:gs pos="0">
                  <a:schemeClr val="accent1">
                    <a:alpha val="70000"/>
                  </a:schemeClr>
                </a:gs>
              </a:gsLst>
              <a:path path="circle">
                <a:fillToRect l="50000" t="50000" r="50000" b="50000"/>
              </a:path>
            </a:gradFill>
            <a:ln w="12700">
              <a:solidFill>
                <a:schemeClr val="accent6"/>
              </a:solidFill>
            </a:ln>
            <a:effectLst>
              <a:outerShdw blurRad="1397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3" name="矩形 22">
              <a:extLst>
                <a:ext uri="{FF2B5EF4-FFF2-40B4-BE49-F238E27FC236}">
                  <a16:creationId xmlns:a16="http://schemas.microsoft.com/office/drawing/2014/main" id="{F010E289-7D2B-4F41-9A41-F5FAD19AE987}"/>
                </a:ext>
              </a:extLst>
            </p:cNvPr>
            <p:cNvSpPr/>
            <p:nvPr/>
          </p:nvSpPr>
          <p:spPr>
            <a:xfrm>
              <a:off x="4992205" y="1393825"/>
              <a:ext cx="1644027" cy="46166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400" i="0" u="none" strike="noStrike" kern="1200" cap="none" spc="0" normalizeH="0" baseline="0" noProof="0" dirty="0">
                  <a:ln>
                    <a:noFill/>
                  </a:ln>
                  <a:solidFill>
                    <a:schemeClr val="bg1">
                      <a:alpha val="15000"/>
                    </a:schemeClr>
                  </a:solidFill>
                  <a:effectLst/>
                  <a:uLnTx/>
                  <a:uFillTx/>
                  <a:latin typeface="+mj-lt"/>
                  <a:ea typeface="+mj-ea"/>
                  <a:cs typeface="+mn-cs"/>
                </a:rPr>
                <a:t> Part </a:t>
              </a:r>
              <a:r>
                <a:rPr kumimoji="0" lang="en-US" altLang="zh-CN" sz="2400" i="0" u="none" strike="noStrike" kern="1200" cap="none" spc="0" normalizeH="0" baseline="0" noProof="0" dirty="0" smtClean="0">
                  <a:ln>
                    <a:noFill/>
                  </a:ln>
                  <a:solidFill>
                    <a:schemeClr val="bg1">
                      <a:alpha val="15000"/>
                    </a:schemeClr>
                  </a:solidFill>
                  <a:effectLst/>
                  <a:uLnTx/>
                  <a:uFillTx/>
                  <a:latin typeface="+mj-lt"/>
                  <a:ea typeface="+mj-ea"/>
                  <a:cs typeface="+mn-cs"/>
                </a:rPr>
                <a:t>02</a:t>
              </a:r>
              <a:endParaRPr kumimoji="0" lang="zh-CN" altLang="en-US" sz="2400" i="0" u="none" strike="noStrike" kern="1200" cap="none" spc="0" normalizeH="0" baseline="0" noProof="0" dirty="0">
                <a:ln>
                  <a:noFill/>
                </a:ln>
                <a:solidFill>
                  <a:schemeClr val="bg1">
                    <a:alpha val="15000"/>
                  </a:schemeClr>
                </a:solidFill>
                <a:effectLst/>
                <a:uLnTx/>
                <a:uFillTx/>
                <a:latin typeface="+mj-lt"/>
                <a:ea typeface="+mj-ea"/>
                <a:cs typeface="+mn-cs"/>
              </a:endParaRPr>
            </a:p>
          </p:txBody>
        </p:sp>
        <p:sp>
          <p:nvSpPr>
            <p:cNvPr id="24" name="等腰三角形 23">
              <a:extLst>
                <a:ext uri="{FF2B5EF4-FFF2-40B4-BE49-F238E27FC236}">
                  <a16:creationId xmlns:a16="http://schemas.microsoft.com/office/drawing/2014/main" id="{3A5693AD-7918-4F63-AE9B-66AB3C46C373}"/>
                </a:ext>
              </a:extLst>
            </p:cNvPr>
            <p:cNvSpPr/>
            <p:nvPr/>
          </p:nvSpPr>
          <p:spPr>
            <a:xfrm flipV="1">
              <a:off x="7547246" y="1321210"/>
              <a:ext cx="305401" cy="22641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1A17B091-6AC9-4F34-B6CB-E9F35E7D9F21}"/>
                </a:ext>
              </a:extLst>
            </p:cNvPr>
            <p:cNvSpPr/>
            <p:nvPr/>
          </p:nvSpPr>
          <p:spPr>
            <a:xfrm>
              <a:off x="5016563" y="1170918"/>
              <a:ext cx="1595309" cy="43088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200" b="1" dirty="0">
                  <a:solidFill>
                    <a:schemeClr val="bg1"/>
                  </a:solidFill>
                  <a:latin typeface="+mj-ea"/>
                  <a:ea typeface="+mj-ea"/>
                </a:rPr>
                <a:t>请</a:t>
              </a:r>
              <a:r>
                <a:rPr lang="zh-CN" altLang="en-US" sz="2200" b="1" dirty="0" smtClean="0">
                  <a:solidFill>
                    <a:schemeClr val="bg1"/>
                  </a:solidFill>
                  <a:latin typeface="+mj-ea"/>
                  <a:ea typeface="+mj-ea"/>
                </a:rPr>
                <a:t>输入标题</a:t>
              </a:r>
              <a:endParaRPr kumimoji="0" lang="zh-CN" altLang="en-US" sz="2200" b="1" i="0" u="none" strike="noStrike" kern="1200" cap="none" spc="0" normalizeH="0" baseline="0" noProof="0" dirty="0">
                <a:ln>
                  <a:noFill/>
                </a:ln>
                <a:solidFill>
                  <a:schemeClr val="bg1"/>
                </a:solidFill>
                <a:effectLst/>
                <a:uLnTx/>
                <a:uFillTx/>
                <a:latin typeface="+mj-ea"/>
                <a:ea typeface="+mj-ea"/>
              </a:endParaRPr>
            </a:p>
          </p:txBody>
        </p:sp>
      </p:grpSp>
      <p:cxnSp>
        <p:nvCxnSpPr>
          <p:cNvPr id="28" name="直接连接符 27">
            <a:extLst>
              <a:ext uri="{FF2B5EF4-FFF2-40B4-BE49-F238E27FC236}">
                <a16:creationId xmlns:a16="http://schemas.microsoft.com/office/drawing/2014/main" id="{E502A0D6-09FA-47E2-8FFE-56693534926A}"/>
              </a:ext>
            </a:extLst>
          </p:cNvPr>
          <p:cNvCxnSpPr>
            <a:cxnSpLocks/>
          </p:cNvCxnSpPr>
          <p:nvPr/>
        </p:nvCxnSpPr>
        <p:spPr>
          <a:xfrm>
            <a:off x="4572000" y="987574"/>
            <a:ext cx="0" cy="3600400"/>
          </a:xfrm>
          <a:prstGeom prst="line">
            <a:avLst/>
          </a:prstGeom>
          <a:ln w="12700">
            <a:solidFill>
              <a:schemeClr val="accent1"/>
            </a:solidFill>
            <a:prstDash val="lgDash"/>
          </a:ln>
        </p:spPr>
        <p:style>
          <a:lnRef idx="1">
            <a:schemeClr val="accent1"/>
          </a:lnRef>
          <a:fillRef idx="0">
            <a:schemeClr val="accent1"/>
          </a:fillRef>
          <a:effectRef idx="0">
            <a:schemeClr val="accent1"/>
          </a:effectRef>
          <a:fontRef idx="minor">
            <a:schemeClr val="tx1"/>
          </a:fontRef>
        </p:style>
      </p:cxnSp>
      <p:sp>
        <p:nvSpPr>
          <p:cNvPr id="34" name="文本占位符 33"/>
          <p:cNvSpPr>
            <a:spLocks noGrp="1"/>
          </p:cNvSpPr>
          <p:nvPr>
            <p:ph type="body" sz="quarter" idx="13"/>
          </p:nvPr>
        </p:nvSpPr>
        <p:spPr/>
        <p:txBody>
          <a:bodyPr/>
          <a:lstStyle/>
          <a:p>
            <a:r>
              <a:rPr lang="zh-CN" altLang="en-US" smtClean="0"/>
              <a:t>二段式</a:t>
            </a:r>
            <a:endParaRPr lang="zh-CN" altLang="en-US" dirty="0"/>
          </a:p>
        </p:txBody>
      </p:sp>
    </p:spTree>
    <p:extLst>
      <p:ext uri="{BB962C8B-B14F-4D97-AF65-F5344CB8AC3E}">
        <p14:creationId xmlns:p14="http://schemas.microsoft.com/office/powerpoint/2010/main" val="359827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E7DB9F0E-5314-4636-8EF0-5105F551E899}"/>
              </a:ext>
            </a:extLst>
          </p:cNvPr>
          <p:cNvSpPr/>
          <p:nvPr/>
        </p:nvSpPr>
        <p:spPr>
          <a:xfrm>
            <a:off x="3563888" y="1100732"/>
            <a:ext cx="2016224" cy="54675"/>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E7DB9F0E-5314-4636-8EF0-5105F551E899}"/>
              </a:ext>
            </a:extLst>
          </p:cNvPr>
          <p:cNvSpPr/>
          <p:nvPr/>
        </p:nvSpPr>
        <p:spPr>
          <a:xfrm>
            <a:off x="5914460" y="1460449"/>
            <a:ext cx="2016224" cy="54675"/>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E7DB9F0E-5314-4636-8EF0-5105F551E899}"/>
              </a:ext>
            </a:extLst>
          </p:cNvPr>
          <p:cNvSpPr/>
          <p:nvPr/>
        </p:nvSpPr>
        <p:spPr>
          <a:xfrm>
            <a:off x="1216167" y="1460449"/>
            <a:ext cx="2016224" cy="54675"/>
          </a:xfrm>
          <a:prstGeom prst="rect">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1144157" y="1491321"/>
            <a:ext cx="2170553" cy="3024645"/>
            <a:chOff x="1043607" y="1563638"/>
            <a:chExt cx="2170553" cy="3024645"/>
          </a:xfrm>
        </p:grpSpPr>
        <p:sp>
          <p:nvSpPr>
            <p:cNvPr id="2" name="矩形: 圆角 19">
              <a:extLst>
                <a:ext uri="{FF2B5EF4-FFF2-40B4-BE49-F238E27FC236}">
                  <a16:creationId xmlns:a16="http://schemas.microsoft.com/office/drawing/2014/main" id="{BBBC8224-A7BE-457E-B4D0-964902076C7D}"/>
                </a:ext>
              </a:extLst>
            </p:cNvPr>
            <p:cNvSpPr/>
            <p:nvPr/>
          </p:nvSpPr>
          <p:spPr>
            <a:xfrm>
              <a:off x="1043607" y="1563638"/>
              <a:ext cx="2170553" cy="3024645"/>
            </a:xfrm>
            <a:prstGeom prst="roundRect">
              <a:avLst>
                <a:gd name="adj" fmla="val 4213"/>
              </a:avLst>
            </a:prstGeom>
            <a:solidFill>
              <a:schemeClr val="bg1"/>
            </a:solidFill>
            <a:ln>
              <a:noFill/>
            </a:ln>
            <a:effectLst>
              <a:outerShdw blurRad="381000" dist="63500" dir="5400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3" name="矩形 2">
              <a:extLst>
                <a:ext uri="{FF2B5EF4-FFF2-40B4-BE49-F238E27FC236}">
                  <a16:creationId xmlns:a16="http://schemas.microsoft.com/office/drawing/2014/main" id="{91EE0DCA-0CA0-40C2-8A43-B91EEABF668D}"/>
                </a:ext>
              </a:extLst>
            </p:cNvPr>
            <p:cNvSpPr/>
            <p:nvPr/>
          </p:nvSpPr>
          <p:spPr>
            <a:xfrm>
              <a:off x="1228783" y="3147814"/>
              <a:ext cx="1800200" cy="1077218"/>
            </a:xfrm>
            <a:prstGeom prst="rect">
              <a:avLst/>
            </a:prstGeom>
          </p:spPr>
          <p:txBody>
            <a:bodyPr wrap="square" lIns="0" tIns="0" rIns="0" bIns="0">
              <a:spAutoFit/>
            </a:bodyPr>
            <a:lstStyle/>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输入内容请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endParaRPr lang="en-US" altLang="zh-CN" sz="1400"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圆角 23">
              <a:extLst>
                <a:ext uri="{FF2B5EF4-FFF2-40B4-BE49-F238E27FC236}">
                  <a16:creationId xmlns:a16="http://schemas.microsoft.com/office/drawing/2014/main" id="{1A5B8C57-6F54-4A46-B56E-6A47ADF91DB3}"/>
                </a:ext>
              </a:extLst>
            </p:cNvPr>
            <p:cNvSpPr/>
            <p:nvPr/>
          </p:nvSpPr>
          <p:spPr>
            <a:xfrm>
              <a:off x="1115617" y="1635646"/>
              <a:ext cx="2016224" cy="2880320"/>
            </a:xfrm>
            <a:prstGeom prst="roundRect">
              <a:avLst>
                <a:gd name="adj" fmla="val 4659"/>
              </a:avLst>
            </a:prstGeom>
            <a:no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矩形 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340409" y="2609240"/>
              <a:ext cx="1576947" cy="276999"/>
            </a:xfrm>
            <a:prstGeom prst="rect">
              <a:avLst/>
            </a:prstGeom>
          </p:spPr>
          <p:txBody>
            <a:bodyPr wrap="square" lIns="0" tIns="0" rIns="0" bIns="0">
              <a:spAutoFit/>
            </a:bodyPr>
            <a:lstStyle/>
            <a:p>
              <a:pPr algn="ctr"/>
              <a:r>
                <a:rPr lang="zh-CN" altLang="en-US" b="1" dirty="0">
                  <a:solidFill>
                    <a:schemeClr val="accent1"/>
                  </a:solidFill>
                  <a:latin typeface="+mn-ea"/>
                </a:rPr>
                <a:t>点击输入标题</a:t>
              </a:r>
            </a:p>
          </p:txBody>
        </p:sp>
        <p:grpSp>
          <p:nvGrpSpPr>
            <p:cNvPr id="6" name="组合 5"/>
            <p:cNvGrpSpPr/>
            <p:nvPr/>
          </p:nvGrpSpPr>
          <p:grpSpPr>
            <a:xfrm>
              <a:off x="1754714" y="1777230"/>
              <a:ext cx="698990" cy="698990"/>
              <a:chOff x="3105506" y="992403"/>
              <a:chExt cx="662770" cy="662770"/>
            </a:xfrm>
          </p:grpSpPr>
          <p:sp>
            <p:nvSpPr>
              <p:cNvPr id="7" name="椭圆 6"/>
              <p:cNvSpPr/>
              <p:nvPr/>
            </p:nvSpPr>
            <p:spPr>
              <a:xfrm>
                <a:off x="310550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8" name="椭圆 7"/>
              <p:cNvSpPr/>
              <p:nvPr/>
            </p:nvSpPr>
            <p:spPr>
              <a:xfrm>
                <a:off x="316597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9" name="KSO_Shape"/>
              <p:cNvSpPr>
                <a:spLocks/>
              </p:cNvSpPr>
              <p:nvPr/>
            </p:nvSpPr>
            <p:spPr bwMode="auto">
              <a:xfrm>
                <a:off x="3318155" y="1181018"/>
                <a:ext cx="237472" cy="285537"/>
              </a:xfrm>
              <a:custGeom>
                <a:avLst/>
                <a:gdLst>
                  <a:gd name="T0" fmla="*/ 808831 w 3808"/>
                  <a:gd name="T1" fmla="*/ 1295383 h 4578"/>
                  <a:gd name="T2" fmla="*/ 620770 w 3808"/>
                  <a:gd name="T3" fmla="*/ 1061107 h 4578"/>
                  <a:gd name="T4" fmla="*/ 609952 w 3808"/>
                  <a:gd name="T5" fmla="*/ 993696 h 4578"/>
                  <a:gd name="T6" fmla="*/ 804254 w 3808"/>
                  <a:gd name="T7" fmla="*/ 1136009 h 4578"/>
                  <a:gd name="T8" fmla="*/ 1261510 w 3808"/>
                  <a:gd name="T9" fmla="*/ 605039 h 4578"/>
                  <a:gd name="T10" fmla="*/ 997309 w 3808"/>
                  <a:gd name="T11" fmla="*/ 385328 h 4578"/>
                  <a:gd name="T12" fmla="*/ 1018112 w 3808"/>
                  <a:gd name="T13" fmla="*/ 332896 h 4578"/>
                  <a:gd name="T14" fmla="*/ 991900 w 3808"/>
                  <a:gd name="T15" fmla="*/ 304600 h 4578"/>
                  <a:gd name="T16" fmla="*/ 1025601 w 3808"/>
                  <a:gd name="T17" fmla="*/ 199322 h 4578"/>
                  <a:gd name="T18" fmla="*/ 992316 w 3808"/>
                  <a:gd name="T19" fmla="*/ 5410 h 4578"/>
                  <a:gd name="T20" fmla="*/ 833379 w 3808"/>
                  <a:gd name="T21" fmla="*/ 32457 h 4578"/>
                  <a:gd name="T22" fmla="*/ 644901 w 3808"/>
                  <a:gd name="T23" fmla="*/ 86969 h 4578"/>
                  <a:gd name="T24" fmla="*/ 529651 w 3808"/>
                  <a:gd name="T25" fmla="*/ 12484 h 4578"/>
                  <a:gd name="T26" fmla="*/ 540469 w 3808"/>
                  <a:gd name="T27" fmla="*/ 193496 h 4578"/>
                  <a:gd name="T28" fmla="*/ 583324 w 3808"/>
                  <a:gd name="T29" fmla="*/ 312507 h 4578"/>
                  <a:gd name="T30" fmla="*/ 583324 w 3808"/>
                  <a:gd name="T31" fmla="*/ 347877 h 4578"/>
                  <a:gd name="T32" fmla="*/ 568345 w 3808"/>
                  <a:gd name="T33" fmla="*/ 414872 h 4578"/>
                  <a:gd name="T34" fmla="*/ 277516 w 3808"/>
                  <a:gd name="T35" fmla="*/ 646651 h 4578"/>
                  <a:gd name="T36" fmla="*/ 123155 w 3808"/>
                  <a:gd name="T37" fmla="*/ 909223 h 4578"/>
                  <a:gd name="T38" fmla="*/ 10818 w 3808"/>
                  <a:gd name="T39" fmla="*/ 1299545 h 4578"/>
                  <a:gd name="T40" fmla="*/ 22468 w 3808"/>
                  <a:gd name="T41" fmla="*/ 1617461 h 4578"/>
                  <a:gd name="T42" fmla="*/ 102352 w 3808"/>
                  <a:gd name="T43" fmla="*/ 1767680 h 4578"/>
                  <a:gd name="T44" fmla="*/ 251303 w 3808"/>
                  <a:gd name="T45" fmla="*/ 1865469 h 4578"/>
                  <a:gd name="T46" fmla="*/ 780539 w 3808"/>
                  <a:gd name="T47" fmla="*/ 1905000 h 4578"/>
                  <a:gd name="T48" fmla="*/ 1293547 w 3808"/>
                  <a:gd name="T49" fmla="*/ 1877120 h 4578"/>
                  <a:gd name="T50" fmla="*/ 1458725 w 3808"/>
                  <a:gd name="T51" fmla="*/ 1792231 h 4578"/>
                  <a:gd name="T52" fmla="*/ 1551092 w 3808"/>
                  <a:gd name="T53" fmla="*/ 1651166 h 4578"/>
                  <a:gd name="T54" fmla="*/ 1582297 w 3808"/>
                  <a:gd name="T55" fmla="*/ 1380272 h 4578"/>
                  <a:gd name="T56" fmla="*/ 1490762 w 3808"/>
                  <a:gd name="T57" fmla="*/ 981628 h 4578"/>
                  <a:gd name="T58" fmla="*/ 1336402 w 3808"/>
                  <a:gd name="T59" fmla="*/ 681606 h 4578"/>
                  <a:gd name="T60" fmla="*/ 1097164 w 3808"/>
                  <a:gd name="T61" fmla="*/ 1433119 h 4578"/>
                  <a:gd name="T62" fmla="*/ 1012287 w 3808"/>
                  <a:gd name="T63" fmla="*/ 1537566 h 4578"/>
                  <a:gd name="T64" fmla="*/ 917008 w 3808"/>
                  <a:gd name="T65" fmla="*/ 1662818 h 4578"/>
                  <a:gd name="T66" fmla="*/ 866664 w 3808"/>
                  <a:gd name="T67" fmla="*/ 1689866 h 4578"/>
                  <a:gd name="T68" fmla="*/ 825890 w 3808"/>
                  <a:gd name="T69" fmla="*/ 1654495 h 4578"/>
                  <a:gd name="T70" fmla="*/ 762648 w 3808"/>
                  <a:gd name="T71" fmla="*/ 1664898 h 4578"/>
                  <a:gd name="T72" fmla="*/ 714800 w 3808"/>
                  <a:gd name="T73" fmla="*/ 1689033 h 4578"/>
                  <a:gd name="T74" fmla="*/ 671113 w 3808"/>
                  <a:gd name="T75" fmla="*/ 1651166 h 4578"/>
                  <a:gd name="T76" fmla="*/ 550871 w 3808"/>
                  <a:gd name="T77" fmla="*/ 1504692 h 4578"/>
                  <a:gd name="T78" fmla="*/ 478059 w 3808"/>
                  <a:gd name="T79" fmla="*/ 1349895 h 4578"/>
                  <a:gd name="T80" fmla="*/ 529651 w 3808"/>
                  <a:gd name="T81" fmla="*/ 1306202 h 4578"/>
                  <a:gd name="T82" fmla="*/ 594141 w 3808"/>
                  <a:gd name="T83" fmla="*/ 1367372 h 4578"/>
                  <a:gd name="T84" fmla="*/ 639909 w 3808"/>
                  <a:gd name="T85" fmla="*/ 1456006 h 4578"/>
                  <a:gd name="T86" fmla="*/ 543381 w 3808"/>
                  <a:gd name="T87" fmla="*/ 1186776 h 4578"/>
                  <a:gd name="T88" fmla="*/ 488045 w 3808"/>
                  <a:gd name="T89" fmla="*/ 1064020 h 4578"/>
                  <a:gd name="T90" fmla="*/ 536308 w 3808"/>
                  <a:gd name="T91" fmla="*/ 909223 h 4578"/>
                  <a:gd name="T92" fmla="*/ 661544 w 3808"/>
                  <a:gd name="T93" fmla="*/ 747353 h 4578"/>
                  <a:gd name="T94" fmla="*/ 703567 w 3808"/>
                  <a:gd name="T95" fmla="*/ 706157 h 4578"/>
                  <a:gd name="T96" fmla="*/ 758071 w 3808"/>
                  <a:gd name="T97" fmla="*/ 727379 h 4578"/>
                  <a:gd name="T98" fmla="*/ 827554 w 3808"/>
                  <a:gd name="T99" fmla="*/ 742359 h 4578"/>
                  <a:gd name="T100" fmla="*/ 871241 w 3808"/>
                  <a:gd name="T101" fmla="*/ 704492 h 4578"/>
                  <a:gd name="T102" fmla="*/ 924913 w 3808"/>
                  <a:gd name="T103" fmla="*/ 734453 h 4578"/>
                  <a:gd name="T104" fmla="*/ 1015616 w 3808"/>
                  <a:gd name="T105" fmla="*/ 876766 h 4578"/>
                  <a:gd name="T106" fmla="*/ 1082602 w 3808"/>
                  <a:gd name="T107" fmla="*/ 981628 h 4578"/>
                  <a:gd name="T108" fmla="*/ 1068456 w 3808"/>
                  <a:gd name="T109" fmla="*/ 1092733 h 4578"/>
                  <a:gd name="T110" fmla="*/ 990236 w 3808"/>
                  <a:gd name="T111" fmla="*/ 1074007 h 4578"/>
                  <a:gd name="T112" fmla="*/ 948629 w 3808"/>
                  <a:gd name="T113" fmla="*/ 974138 h 4578"/>
                  <a:gd name="T114" fmla="*/ 1066376 w 3808"/>
                  <a:gd name="T115" fmla="*/ 1236294 h 4578"/>
                  <a:gd name="T116" fmla="*/ 1109230 w 3808"/>
                  <a:gd name="T117" fmla="*/ 1312028 h 4578"/>
                  <a:gd name="T118" fmla="*/ 934899 w 3808"/>
                  <a:gd name="T119" fmla="*/ 1481389 h 4578"/>
                  <a:gd name="T120" fmla="*/ 982330 w 3808"/>
                  <a:gd name="T121" fmla="*/ 1422716 h 4578"/>
                  <a:gd name="T122" fmla="*/ 975257 w 3808"/>
                  <a:gd name="T123" fmla="*/ 1356553 h 45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808" h="4578">
                    <a:moveTo>
                      <a:pt x="1815" y="3080"/>
                    </a:moveTo>
                    <a:lnTo>
                      <a:pt x="1829" y="3629"/>
                    </a:lnTo>
                    <a:lnTo>
                      <a:pt x="1878" y="3637"/>
                    </a:lnTo>
                    <a:lnTo>
                      <a:pt x="1903" y="3639"/>
                    </a:lnTo>
                    <a:lnTo>
                      <a:pt x="1930" y="3641"/>
                    </a:lnTo>
                    <a:lnTo>
                      <a:pt x="1946" y="3640"/>
                    </a:lnTo>
                    <a:lnTo>
                      <a:pt x="1961" y="3638"/>
                    </a:lnTo>
                    <a:lnTo>
                      <a:pt x="1975" y="3636"/>
                    </a:lnTo>
                    <a:lnTo>
                      <a:pt x="1991" y="3635"/>
                    </a:lnTo>
                    <a:lnTo>
                      <a:pt x="1998" y="3125"/>
                    </a:lnTo>
                    <a:lnTo>
                      <a:pt x="1971" y="3119"/>
                    </a:lnTo>
                    <a:lnTo>
                      <a:pt x="1944" y="3113"/>
                    </a:lnTo>
                    <a:lnTo>
                      <a:pt x="1878" y="3096"/>
                    </a:lnTo>
                    <a:lnTo>
                      <a:pt x="1815" y="3080"/>
                    </a:lnTo>
                    <a:close/>
                    <a:moveTo>
                      <a:pt x="1458" y="2434"/>
                    </a:moveTo>
                    <a:lnTo>
                      <a:pt x="1458" y="2434"/>
                    </a:lnTo>
                    <a:lnTo>
                      <a:pt x="1458" y="2450"/>
                    </a:lnTo>
                    <a:lnTo>
                      <a:pt x="1459" y="2465"/>
                    </a:lnTo>
                    <a:lnTo>
                      <a:pt x="1461" y="2481"/>
                    </a:lnTo>
                    <a:lnTo>
                      <a:pt x="1464" y="2495"/>
                    </a:lnTo>
                    <a:lnTo>
                      <a:pt x="1469" y="2509"/>
                    </a:lnTo>
                    <a:lnTo>
                      <a:pt x="1475" y="2523"/>
                    </a:lnTo>
                    <a:lnTo>
                      <a:pt x="1483" y="2537"/>
                    </a:lnTo>
                    <a:lnTo>
                      <a:pt x="1492" y="2550"/>
                    </a:lnTo>
                    <a:lnTo>
                      <a:pt x="1502" y="2563"/>
                    </a:lnTo>
                    <a:lnTo>
                      <a:pt x="1513" y="2574"/>
                    </a:lnTo>
                    <a:lnTo>
                      <a:pt x="1525" y="2586"/>
                    </a:lnTo>
                    <a:lnTo>
                      <a:pt x="1538" y="2597"/>
                    </a:lnTo>
                    <a:lnTo>
                      <a:pt x="1554" y="2266"/>
                    </a:lnTo>
                    <a:lnTo>
                      <a:pt x="1532" y="2284"/>
                    </a:lnTo>
                    <a:lnTo>
                      <a:pt x="1514" y="2303"/>
                    </a:lnTo>
                    <a:lnTo>
                      <a:pt x="1498" y="2324"/>
                    </a:lnTo>
                    <a:lnTo>
                      <a:pt x="1491" y="2334"/>
                    </a:lnTo>
                    <a:lnTo>
                      <a:pt x="1484" y="2344"/>
                    </a:lnTo>
                    <a:lnTo>
                      <a:pt x="1478" y="2355"/>
                    </a:lnTo>
                    <a:lnTo>
                      <a:pt x="1474" y="2366"/>
                    </a:lnTo>
                    <a:lnTo>
                      <a:pt x="1469" y="2377"/>
                    </a:lnTo>
                    <a:lnTo>
                      <a:pt x="1466" y="2388"/>
                    </a:lnTo>
                    <a:lnTo>
                      <a:pt x="1463" y="2399"/>
                    </a:lnTo>
                    <a:lnTo>
                      <a:pt x="1460" y="2410"/>
                    </a:lnTo>
                    <a:lnTo>
                      <a:pt x="1459" y="2423"/>
                    </a:lnTo>
                    <a:lnTo>
                      <a:pt x="1458" y="2434"/>
                    </a:lnTo>
                    <a:close/>
                    <a:moveTo>
                      <a:pt x="1894" y="2175"/>
                    </a:moveTo>
                    <a:lnTo>
                      <a:pt x="1894" y="2175"/>
                    </a:lnTo>
                    <a:lnTo>
                      <a:pt x="1875" y="2176"/>
                    </a:lnTo>
                    <a:lnTo>
                      <a:pt x="1856" y="2178"/>
                    </a:lnTo>
                    <a:lnTo>
                      <a:pt x="1839" y="2180"/>
                    </a:lnTo>
                    <a:lnTo>
                      <a:pt x="1820" y="2182"/>
                    </a:lnTo>
                    <a:lnTo>
                      <a:pt x="1812" y="2698"/>
                    </a:lnTo>
                    <a:lnTo>
                      <a:pt x="1869" y="2714"/>
                    </a:lnTo>
                    <a:lnTo>
                      <a:pt x="1933" y="2730"/>
                    </a:lnTo>
                    <a:lnTo>
                      <a:pt x="1966" y="2740"/>
                    </a:lnTo>
                    <a:lnTo>
                      <a:pt x="2000" y="2750"/>
                    </a:lnTo>
                    <a:lnTo>
                      <a:pt x="1996" y="2185"/>
                    </a:lnTo>
                    <a:lnTo>
                      <a:pt x="1947" y="2178"/>
                    </a:lnTo>
                    <a:lnTo>
                      <a:pt x="1921" y="2176"/>
                    </a:lnTo>
                    <a:lnTo>
                      <a:pt x="1908" y="2175"/>
                    </a:lnTo>
                    <a:lnTo>
                      <a:pt x="1894" y="2175"/>
                    </a:lnTo>
                    <a:close/>
                    <a:moveTo>
                      <a:pt x="3118" y="1530"/>
                    </a:moveTo>
                    <a:lnTo>
                      <a:pt x="3118" y="1530"/>
                    </a:lnTo>
                    <a:lnTo>
                      <a:pt x="3099" y="1512"/>
                    </a:lnTo>
                    <a:lnTo>
                      <a:pt x="3078" y="1494"/>
                    </a:lnTo>
                    <a:lnTo>
                      <a:pt x="3032" y="1454"/>
                    </a:lnTo>
                    <a:lnTo>
                      <a:pt x="2980" y="1413"/>
                    </a:lnTo>
                    <a:lnTo>
                      <a:pt x="2926" y="1371"/>
                    </a:lnTo>
                    <a:lnTo>
                      <a:pt x="2810" y="1285"/>
                    </a:lnTo>
                    <a:lnTo>
                      <a:pt x="2694" y="1197"/>
                    </a:lnTo>
                    <a:lnTo>
                      <a:pt x="2637" y="1154"/>
                    </a:lnTo>
                    <a:lnTo>
                      <a:pt x="2584" y="1113"/>
                    </a:lnTo>
                    <a:lnTo>
                      <a:pt x="2534" y="1071"/>
                    </a:lnTo>
                    <a:lnTo>
                      <a:pt x="2511" y="1052"/>
                    </a:lnTo>
                    <a:lnTo>
                      <a:pt x="2490" y="1032"/>
                    </a:lnTo>
                    <a:lnTo>
                      <a:pt x="2470" y="1013"/>
                    </a:lnTo>
                    <a:lnTo>
                      <a:pt x="2451" y="995"/>
                    </a:lnTo>
                    <a:lnTo>
                      <a:pt x="2435" y="976"/>
                    </a:lnTo>
                    <a:lnTo>
                      <a:pt x="2421" y="959"/>
                    </a:lnTo>
                    <a:lnTo>
                      <a:pt x="2407" y="943"/>
                    </a:lnTo>
                    <a:lnTo>
                      <a:pt x="2397" y="926"/>
                    </a:lnTo>
                    <a:lnTo>
                      <a:pt x="2389" y="911"/>
                    </a:lnTo>
                    <a:lnTo>
                      <a:pt x="2384" y="897"/>
                    </a:lnTo>
                    <a:lnTo>
                      <a:pt x="2371" y="857"/>
                    </a:lnTo>
                    <a:lnTo>
                      <a:pt x="2386" y="854"/>
                    </a:lnTo>
                    <a:lnTo>
                      <a:pt x="2401" y="850"/>
                    </a:lnTo>
                    <a:lnTo>
                      <a:pt x="2413" y="844"/>
                    </a:lnTo>
                    <a:lnTo>
                      <a:pt x="2425" y="836"/>
                    </a:lnTo>
                    <a:lnTo>
                      <a:pt x="2434" y="826"/>
                    </a:lnTo>
                    <a:lnTo>
                      <a:pt x="2438" y="821"/>
                    </a:lnTo>
                    <a:lnTo>
                      <a:pt x="2441" y="816"/>
                    </a:lnTo>
                    <a:lnTo>
                      <a:pt x="2444" y="811"/>
                    </a:lnTo>
                    <a:lnTo>
                      <a:pt x="2445" y="805"/>
                    </a:lnTo>
                    <a:lnTo>
                      <a:pt x="2447" y="800"/>
                    </a:lnTo>
                    <a:lnTo>
                      <a:pt x="2447" y="794"/>
                    </a:lnTo>
                    <a:lnTo>
                      <a:pt x="2446" y="787"/>
                    </a:lnTo>
                    <a:lnTo>
                      <a:pt x="2445" y="781"/>
                    </a:lnTo>
                    <a:lnTo>
                      <a:pt x="2443" y="775"/>
                    </a:lnTo>
                    <a:lnTo>
                      <a:pt x="2440" y="768"/>
                    </a:lnTo>
                    <a:lnTo>
                      <a:pt x="2436" y="763"/>
                    </a:lnTo>
                    <a:lnTo>
                      <a:pt x="2432" y="757"/>
                    </a:lnTo>
                    <a:lnTo>
                      <a:pt x="2427" y="753"/>
                    </a:lnTo>
                    <a:lnTo>
                      <a:pt x="2421" y="748"/>
                    </a:lnTo>
                    <a:lnTo>
                      <a:pt x="2414" y="744"/>
                    </a:lnTo>
                    <a:lnTo>
                      <a:pt x="2407" y="740"/>
                    </a:lnTo>
                    <a:lnTo>
                      <a:pt x="2400" y="737"/>
                    </a:lnTo>
                    <a:lnTo>
                      <a:pt x="2392" y="735"/>
                    </a:lnTo>
                    <a:lnTo>
                      <a:pt x="2384" y="732"/>
                    </a:lnTo>
                    <a:lnTo>
                      <a:pt x="2376" y="731"/>
                    </a:lnTo>
                    <a:lnTo>
                      <a:pt x="2367" y="730"/>
                    </a:lnTo>
                    <a:lnTo>
                      <a:pt x="2358" y="730"/>
                    </a:lnTo>
                    <a:lnTo>
                      <a:pt x="2353" y="730"/>
                    </a:lnTo>
                    <a:lnTo>
                      <a:pt x="2354" y="716"/>
                    </a:lnTo>
                    <a:lnTo>
                      <a:pt x="2356" y="704"/>
                    </a:lnTo>
                    <a:lnTo>
                      <a:pt x="2359" y="692"/>
                    </a:lnTo>
                    <a:lnTo>
                      <a:pt x="2363" y="680"/>
                    </a:lnTo>
                    <a:lnTo>
                      <a:pt x="2372" y="655"/>
                    </a:lnTo>
                    <a:lnTo>
                      <a:pt x="2383" y="631"/>
                    </a:lnTo>
                    <a:lnTo>
                      <a:pt x="2396" y="604"/>
                    </a:lnTo>
                    <a:lnTo>
                      <a:pt x="2410" y="577"/>
                    </a:lnTo>
                    <a:lnTo>
                      <a:pt x="2446" y="515"/>
                    </a:lnTo>
                    <a:lnTo>
                      <a:pt x="2465" y="479"/>
                    </a:lnTo>
                    <a:lnTo>
                      <a:pt x="2486" y="438"/>
                    </a:lnTo>
                    <a:lnTo>
                      <a:pt x="2508" y="394"/>
                    </a:lnTo>
                    <a:lnTo>
                      <a:pt x="2531" y="343"/>
                    </a:lnTo>
                    <a:lnTo>
                      <a:pt x="2554" y="287"/>
                    </a:lnTo>
                    <a:lnTo>
                      <a:pt x="2579" y="222"/>
                    </a:lnTo>
                    <a:lnTo>
                      <a:pt x="2603" y="152"/>
                    </a:lnTo>
                    <a:lnTo>
                      <a:pt x="2615" y="114"/>
                    </a:lnTo>
                    <a:lnTo>
                      <a:pt x="2627" y="74"/>
                    </a:lnTo>
                    <a:lnTo>
                      <a:pt x="2581" y="59"/>
                    </a:lnTo>
                    <a:lnTo>
                      <a:pt x="2536" y="47"/>
                    </a:lnTo>
                    <a:lnTo>
                      <a:pt x="2494" y="36"/>
                    </a:lnTo>
                    <a:lnTo>
                      <a:pt x="2455" y="27"/>
                    </a:lnTo>
                    <a:lnTo>
                      <a:pt x="2419" y="19"/>
                    </a:lnTo>
                    <a:lnTo>
                      <a:pt x="2385" y="13"/>
                    </a:lnTo>
                    <a:lnTo>
                      <a:pt x="2352" y="8"/>
                    </a:lnTo>
                    <a:lnTo>
                      <a:pt x="2322" y="3"/>
                    </a:lnTo>
                    <a:lnTo>
                      <a:pt x="2293" y="1"/>
                    </a:lnTo>
                    <a:lnTo>
                      <a:pt x="2267" y="0"/>
                    </a:lnTo>
                    <a:lnTo>
                      <a:pt x="2241" y="1"/>
                    </a:lnTo>
                    <a:lnTo>
                      <a:pt x="2217" y="2"/>
                    </a:lnTo>
                    <a:lnTo>
                      <a:pt x="2193" y="5"/>
                    </a:lnTo>
                    <a:lnTo>
                      <a:pt x="2171" y="10"/>
                    </a:lnTo>
                    <a:lnTo>
                      <a:pt x="2150" y="15"/>
                    </a:lnTo>
                    <a:lnTo>
                      <a:pt x="2128" y="21"/>
                    </a:lnTo>
                    <a:lnTo>
                      <a:pt x="2107" y="28"/>
                    </a:lnTo>
                    <a:lnTo>
                      <a:pt x="2086" y="36"/>
                    </a:lnTo>
                    <a:lnTo>
                      <a:pt x="2066" y="44"/>
                    </a:lnTo>
                    <a:lnTo>
                      <a:pt x="2045" y="54"/>
                    </a:lnTo>
                    <a:lnTo>
                      <a:pt x="2003" y="78"/>
                    </a:lnTo>
                    <a:lnTo>
                      <a:pt x="1957" y="103"/>
                    </a:lnTo>
                    <a:lnTo>
                      <a:pt x="1908" y="132"/>
                    </a:lnTo>
                    <a:lnTo>
                      <a:pt x="1853" y="163"/>
                    </a:lnTo>
                    <a:lnTo>
                      <a:pt x="1791" y="198"/>
                    </a:lnTo>
                    <a:lnTo>
                      <a:pt x="1757" y="215"/>
                    </a:lnTo>
                    <a:lnTo>
                      <a:pt x="1722" y="234"/>
                    </a:lnTo>
                    <a:lnTo>
                      <a:pt x="1695" y="238"/>
                    </a:lnTo>
                    <a:lnTo>
                      <a:pt x="1670" y="240"/>
                    </a:lnTo>
                    <a:lnTo>
                      <a:pt x="1646" y="240"/>
                    </a:lnTo>
                    <a:lnTo>
                      <a:pt x="1625" y="237"/>
                    </a:lnTo>
                    <a:lnTo>
                      <a:pt x="1605" y="233"/>
                    </a:lnTo>
                    <a:lnTo>
                      <a:pt x="1585" y="227"/>
                    </a:lnTo>
                    <a:lnTo>
                      <a:pt x="1567" y="218"/>
                    </a:lnTo>
                    <a:lnTo>
                      <a:pt x="1550" y="209"/>
                    </a:lnTo>
                    <a:lnTo>
                      <a:pt x="1532" y="199"/>
                    </a:lnTo>
                    <a:lnTo>
                      <a:pt x="1517" y="188"/>
                    </a:lnTo>
                    <a:lnTo>
                      <a:pt x="1502" y="176"/>
                    </a:lnTo>
                    <a:lnTo>
                      <a:pt x="1486" y="162"/>
                    </a:lnTo>
                    <a:lnTo>
                      <a:pt x="1458" y="136"/>
                    </a:lnTo>
                    <a:lnTo>
                      <a:pt x="1428" y="109"/>
                    </a:lnTo>
                    <a:lnTo>
                      <a:pt x="1414" y="97"/>
                    </a:lnTo>
                    <a:lnTo>
                      <a:pt x="1399" y="85"/>
                    </a:lnTo>
                    <a:lnTo>
                      <a:pt x="1384" y="73"/>
                    </a:lnTo>
                    <a:lnTo>
                      <a:pt x="1367" y="63"/>
                    </a:lnTo>
                    <a:lnTo>
                      <a:pt x="1350" y="53"/>
                    </a:lnTo>
                    <a:lnTo>
                      <a:pt x="1333" y="45"/>
                    </a:lnTo>
                    <a:lnTo>
                      <a:pt x="1313" y="38"/>
                    </a:lnTo>
                    <a:lnTo>
                      <a:pt x="1294" y="33"/>
                    </a:lnTo>
                    <a:lnTo>
                      <a:pt x="1273" y="30"/>
                    </a:lnTo>
                    <a:lnTo>
                      <a:pt x="1250" y="30"/>
                    </a:lnTo>
                    <a:lnTo>
                      <a:pt x="1226" y="31"/>
                    </a:lnTo>
                    <a:lnTo>
                      <a:pt x="1200" y="35"/>
                    </a:lnTo>
                    <a:lnTo>
                      <a:pt x="1173" y="41"/>
                    </a:lnTo>
                    <a:lnTo>
                      <a:pt x="1143" y="50"/>
                    </a:lnTo>
                    <a:lnTo>
                      <a:pt x="1112" y="64"/>
                    </a:lnTo>
                    <a:lnTo>
                      <a:pt x="1078" y="79"/>
                    </a:lnTo>
                    <a:lnTo>
                      <a:pt x="1113" y="151"/>
                    </a:lnTo>
                    <a:lnTo>
                      <a:pt x="1147" y="216"/>
                    </a:lnTo>
                    <a:lnTo>
                      <a:pt x="1180" y="276"/>
                    </a:lnTo>
                    <a:lnTo>
                      <a:pt x="1211" y="330"/>
                    </a:lnTo>
                    <a:lnTo>
                      <a:pt x="1242" y="379"/>
                    </a:lnTo>
                    <a:lnTo>
                      <a:pt x="1272" y="424"/>
                    </a:lnTo>
                    <a:lnTo>
                      <a:pt x="1299" y="465"/>
                    </a:lnTo>
                    <a:lnTo>
                      <a:pt x="1324" y="503"/>
                    </a:lnTo>
                    <a:lnTo>
                      <a:pt x="1370" y="568"/>
                    </a:lnTo>
                    <a:lnTo>
                      <a:pt x="1391" y="597"/>
                    </a:lnTo>
                    <a:lnTo>
                      <a:pt x="1409" y="625"/>
                    </a:lnTo>
                    <a:lnTo>
                      <a:pt x="1424" y="652"/>
                    </a:lnTo>
                    <a:lnTo>
                      <a:pt x="1438" y="678"/>
                    </a:lnTo>
                    <a:lnTo>
                      <a:pt x="1443" y="691"/>
                    </a:lnTo>
                    <a:lnTo>
                      <a:pt x="1448" y="704"/>
                    </a:lnTo>
                    <a:lnTo>
                      <a:pt x="1452" y="717"/>
                    </a:lnTo>
                    <a:lnTo>
                      <a:pt x="1456" y="731"/>
                    </a:lnTo>
                    <a:lnTo>
                      <a:pt x="1440" y="733"/>
                    </a:lnTo>
                    <a:lnTo>
                      <a:pt x="1425" y="738"/>
                    </a:lnTo>
                    <a:lnTo>
                      <a:pt x="1413" y="744"/>
                    </a:lnTo>
                    <a:lnTo>
                      <a:pt x="1402" y="751"/>
                    </a:lnTo>
                    <a:lnTo>
                      <a:pt x="1393" y="760"/>
                    </a:lnTo>
                    <a:lnTo>
                      <a:pt x="1389" y="765"/>
                    </a:lnTo>
                    <a:lnTo>
                      <a:pt x="1386" y="770"/>
                    </a:lnTo>
                    <a:lnTo>
                      <a:pt x="1383" y="777"/>
                    </a:lnTo>
                    <a:lnTo>
                      <a:pt x="1382" y="782"/>
                    </a:lnTo>
                    <a:lnTo>
                      <a:pt x="1381" y="788"/>
                    </a:lnTo>
                    <a:lnTo>
                      <a:pt x="1379" y="794"/>
                    </a:lnTo>
                    <a:lnTo>
                      <a:pt x="1381" y="800"/>
                    </a:lnTo>
                    <a:lnTo>
                      <a:pt x="1382" y="805"/>
                    </a:lnTo>
                    <a:lnTo>
                      <a:pt x="1383" y="811"/>
                    </a:lnTo>
                    <a:lnTo>
                      <a:pt x="1386" y="816"/>
                    </a:lnTo>
                    <a:lnTo>
                      <a:pt x="1389" y="821"/>
                    </a:lnTo>
                    <a:lnTo>
                      <a:pt x="1393" y="826"/>
                    </a:lnTo>
                    <a:lnTo>
                      <a:pt x="1402" y="836"/>
                    </a:lnTo>
                    <a:lnTo>
                      <a:pt x="1413" y="844"/>
                    </a:lnTo>
                    <a:lnTo>
                      <a:pt x="1425" y="850"/>
                    </a:lnTo>
                    <a:lnTo>
                      <a:pt x="1440" y="854"/>
                    </a:lnTo>
                    <a:lnTo>
                      <a:pt x="1456" y="857"/>
                    </a:lnTo>
                    <a:lnTo>
                      <a:pt x="1454" y="866"/>
                    </a:lnTo>
                    <a:lnTo>
                      <a:pt x="1452" y="876"/>
                    </a:lnTo>
                    <a:lnTo>
                      <a:pt x="1447" y="892"/>
                    </a:lnTo>
                    <a:lnTo>
                      <a:pt x="1439" y="907"/>
                    </a:lnTo>
                    <a:lnTo>
                      <a:pt x="1428" y="924"/>
                    </a:lnTo>
                    <a:lnTo>
                      <a:pt x="1416" y="941"/>
                    </a:lnTo>
                    <a:lnTo>
                      <a:pt x="1402" y="959"/>
                    </a:lnTo>
                    <a:lnTo>
                      <a:pt x="1385" y="977"/>
                    </a:lnTo>
                    <a:lnTo>
                      <a:pt x="1366" y="997"/>
                    </a:lnTo>
                    <a:lnTo>
                      <a:pt x="1346" y="1016"/>
                    </a:lnTo>
                    <a:lnTo>
                      <a:pt x="1324" y="1035"/>
                    </a:lnTo>
                    <a:lnTo>
                      <a:pt x="1301" y="1056"/>
                    </a:lnTo>
                    <a:lnTo>
                      <a:pt x="1250" y="1098"/>
                    </a:lnTo>
                    <a:lnTo>
                      <a:pt x="1195" y="1141"/>
                    </a:lnTo>
                    <a:lnTo>
                      <a:pt x="1136" y="1185"/>
                    </a:lnTo>
                    <a:lnTo>
                      <a:pt x="1015" y="1275"/>
                    </a:lnTo>
                    <a:lnTo>
                      <a:pt x="894" y="1363"/>
                    </a:lnTo>
                    <a:lnTo>
                      <a:pt x="837" y="1407"/>
                    </a:lnTo>
                    <a:lnTo>
                      <a:pt x="783" y="1450"/>
                    </a:lnTo>
                    <a:lnTo>
                      <a:pt x="734" y="1491"/>
                    </a:lnTo>
                    <a:lnTo>
                      <a:pt x="710" y="1511"/>
                    </a:lnTo>
                    <a:lnTo>
                      <a:pt x="690" y="1530"/>
                    </a:lnTo>
                    <a:lnTo>
                      <a:pt x="667" y="1554"/>
                    </a:lnTo>
                    <a:lnTo>
                      <a:pt x="644" y="1579"/>
                    </a:lnTo>
                    <a:lnTo>
                      <a:pt x="621" y="1608"/>
                    </a:lnTo>
                    <a:lnTo>
                      <a:pt x="596" y="1638"/>
                    </a:lnTo>
                    <a:lnTo>
                      <a:pt x="572" y="1673"/>
                    </a:lnTo>
                    <a:lnTo>
                      <a:pt x="547" y="1709"/>
                    </a:lnTo>
                    <a:lnTo>
                      <a:pt x="522" y="1747"/>
                    </a:lnTo>
                    <a:lnTo>
                      <a:pt x="496" y="1788"/>
                    </a:lnTo>
                    <a:lnTo>
                      <a:pt x="471" y="1832"/>
                    </a:lnTo>
                    <a:lnTo>
                      <a:pt x="445" y="1877"/>
                    </a:lnTo>
                    <a:lnTo>
                      <a:pt x="420" y="1923"/>
                    </a:lnTo>
                    <a:lnTo>
                      <a:pt x="394" y="1973"/>
                    </a:lnTo>
                    <a:lnTo>
                      <a:pt x="369" y="2023"/>
                    </a:lnTo>
                    <a:lnTo>
                      <a:pt x="344" y="2076"/>
                    </a:lnTo>
                    <a:lnTo>
                      <a:pt x="320" y="2130"/>
                    </a:lnTo>
                    <a:lnTo>
                      <a:pt x="296" y="2185"/>
                    </a:lnTo>
                    <a:lnTo>
                      <a:pt x="271" y="2242"/>
                    </a:lnTo>
                    <a:lnTo>
                      <a:pt x="248" y="2300"/>
                    </a:lnTo>
                    <a:lnTo>
                      <a:pt x="225" y="2359"/>
                    </a:lnTo>
                    <a:lnTo>
                      <a:pt x="203" y="2421"/>
                    </a:lnTo>
                    <a:lnTo>
                      <a:pt x="183" y="2482"/>
                    </a:lnTo>
                    <a:lnTo>
                      <a:pt x="161" y="2544"/>
                    </a:lnTo>
                    <a:lnTo>
                      <a:pt x="142" y="2606"/>
                    </a:lnTo>
                    <a:lnTo>
                      <a:pt x="123" y="2670"/>
                    </a:lnTo>
                    <a:lnTo>
                      <a:pt x="106" y="2734"/>
                    </a:lnTo>
                    <a:lnTo>
                      <a:pt x="89" y="2798"/>
                    </a:lnTo>
                    <a:lnTo>
                      <a:pt x="74" y="2863"/>
                    </a:lnTo>
                    <a:lnTo>
                      <a:pt x="60" y="2928"/>
                    </a:lnTo>
                    <a:lnTo>
                      <a:pt x="47" y="2993"/>
                    </a:lnTo>
                    <a:lnTo>
                      <a:pt x="36" y="3058"/>
                    </a:lnTo>
                    <a:lnTo>
                      <a:pt x="26" y="3123"/>
                    </a:lnTo>
                    <a:lnTo>
                      <a:pt x="17" y="3189"/>
                    </a:lnTo>
                    <a:lnTo>
                      <a:pt x="10" y="3253"/>
                    </a:lnTo>
                    <a:lnTo>
                      <a:pt x="5" y="3317"/>
                    </a:lnTo>
                    <a:lnTo>
                      <a:pt x="2" y="3380"/>
                    </a:lnTo>
                    <a:lnTo>
                      <a:pt x="0" y="3443"/>
                    </a:lnTo>
                    <a:lnTo>
                      <a:pt x="1" y="3506"/>
                    </a:lnTo>
                    <a:lnTo>
                      <a:pt x="3" y="3567"/>
                    </a:lnTo>
                    <a:lnTo>
                      <a:pt x="7" y="3629"/>
                    </a:lnTo>
                    <a:lnTo>
                      <a:pt x="14" y="3688"/>
                    </a:lnTo>
                    <a:lnTo>
                      <a:pt x="23" y="3747"/>
                    </a:lnTo>
                    <a:lnTo>
                      <a:pt x="28" y="3775"/>
                    </a:lnTo>
                    <a:lnTo>
                      <a:pt x="34" y="3804"/>
                    </a:lnTo>
                    <a:lnTo>
                      <a:pt x="40" y="3832"/>
                    </a:lnTo>
                    <a:lnTo>
                      <a:pt x="47" y="3860"/>
                    </a:lnTo>
                    <a:lnTo>
                      <a:pt x="54" y="3887"/>
                    </a:lnTo>
                    <a:lnTo>
                      <a:pt x="62" y="3915"/>
                    </a:lnTo>
                    <a:lnTo>
                      <a:pt x="71" y="3941"/>
                    </a:lnTo>
                    <a:lnTo>
                      <a:pt x="81" y="3968"/>
                    </a:lnTo>
                    <a:lnTo>
                      <a:pt x="91" y="3993"/>
                    </a:lnTo>
                    <a:lnTo>
                      <a:pt x="102" y="4019"/>
                    </a:lnTo>
                    <a:lnTo>
                      <a:pt x="113" y="4044"/>
                    </a:lnTo>
                    <a:lnTo>
                      <a:pt x="124" y="4069"/>
                    </a:lnTo>
                    <a:lnTo>
                      <a:pt x="138" y="4093"/>
                    </a:lnTo>
                    <a:lnTo>
                      <a:pt x="151" y="4116"/>
                    </a:lnTo>
                    <a:lnTo>
                      <a:pt x="165" y="4140"/>
                    </a:lnTo>
                    <a:lnTo>
                      <a:pt x="179" y="4162"/>
                    </a:lnTo>
                    <a:lnTo>
                      <a:pt x="195" y="4185"/>
                    </a:lnTo>
                    <a:lnTo>
                      <a:pt x="211" y="4206"/>
                    </a:lnTo>
                    <a:lnTo>
                      <a:pt x="228" y="4227"/>
                    </a:lnTo>
                    <a:lnTo>
                      <a:pt x="246" y="4248"/>
                    </a:lnTo>
                    <a:lnTo>
                      <a:pt x="264" y="4268"/>
                    </a:lnTo>
                    <a:lnTo>
                      <a:pt x="283" y="4288"/>
                    </a:lnTo>
                    <a:lnTo>
                      <a:pt x="303" y="4307"/>
                    </a:lnTo>
                    <a:lnTo>
                      <a:pt x="324" y="4325"/>
                    </a:lnTo>
                    <a:lnTo>
                      <a:pt x="346" y="4343"/>
                    </a:lnTo>
                    <a:lnTo>
                      <a:pt x="367" y="4360"/>
                    </a:lnTo>
                    <a:lnTo>
                      <a:pt x="390" y="4376"/>
                    </a:lnTo>
                    <a:lnTo>
                      <a:pt x="414" y="4391"/>
                    </a:lnTo>
                    <a:lnTo>
                      <a:pt x="439" y="4407"/>
                    </a:lnTo>
                    <a:lnTo>
                      <a:pt x="465" y="4421"/>
                    </a:lnTo>
                    <a:lnTo>
                      <a:pt x="490" y="4435"/>
                    </a:lnTo>
                    <a:lnTo>
                      <a:pt x="518" y="4449"/>
                    </a:lnTo>
                    <a:lnTo>
                      <a:pt x="545" y="4461"/>
                    </a:lnTo>
                    <a:lnTo>
                      <a:pt x="575" y="4472"/>
                    </a:lnTo>
                    <a:lnTo>
                      <a:pt x="604" y="4483"/>
                    </a:lnTo>
                    <a:lnTo>
                      <a:pt x="635" y="4493"/>
                    </a:lnTo>
                    <a:lnTo>
                      <a:pt x="666" y="4503"/>
                    </a:lnTo>
                    <a:lnTo>
                      <a:pt x="699" y="4511"/>
                    </a:lnTo>
                    <a:lnTo>
                      <a:pt x="732" y="4519"/>
                    </a:lnTo>
                    <a:lnTo>
                      <a:pt x="766" y="4526"/>
                    </a:lnTo>
                    <a:lnTo>
                      <a:pt x="801" y="4532"/>
                    </a:lnTo>
                    <a:lnTo>
                      <a:pt x="838" y="4537"/>
                    </a:lnTo>
                    <a:lnTo>
                      <a:pt x="874" y="4541"/>
                    </a:lnTo>
                    <a:lnTo>
                      <a:pt x="912" y="4545"/>
                    </a:lnTo>
                    <a:lnTo>
                      <a:pt x="952" y="4548"/>
                    </a:lnTo>
                    <a:lnTo>
                      <a:pt x="991" y="4549"/>
                    </a:lnTo>
                    <a:lnTo>
                      <a:pt x="1475" y="4566"/>
                    </a:lnTo>
                    <a:lnTo>
                      <a:pt x="1751" y="4575"/>
                    </a:lnTo>
                    <a:lnTo>
                      <a:pt x="1876" y="4578"/>
                    </a:lnTo>
                    <a:lnTo>
                      <a:pt x="1904" y="4578"/>
                    </a:lnTo>
                    <a:lnTo>
                      <a:pt x="1933" y="4578"/>
                    </a:lnTo>
                    <a:lnTo>
                      <a:pt x="2057" y="4575"/>
                    </a:lnTo>
                    <a:lnTo>
                      <a:pt x="2333" y="4566"/>
                    </a:lnTo>
                    <a:lnTo>
                      <a:pt x="2817" y="4549"/>
                    </a:lnTo>
                    <a:lnTo>
                      <a:pt x="2857" y="4548"/>
                    </a:lnTo>
                    <a:lnTo>
                      <a:pt x="2896" y="4545"/>
                    </a:lnTo>
                    <a:lnTo>
                      <a:pt x="2934" y="4541"/>
                    </a:lnTo>
                    <a:lnTo>
                      <a:pt x="2971" y="4537"/>
                    </a:lnTo>
                    <a:lnTo>
                      <a:pt x="3007" y="4532"/>
                    </a:lnTo>
                    <a:lnTo>
                      <a:pt x="3042" y="4526"/>
                    </a:lnTo>
                    <a:lnTo>
                      <a:pt x="3077" y="4519"/>
                    </a:lnTo>
                    <a:lnTo>
                      <a:pt x="3109" y="4511"/>
                    </a:lnTo>
                    <a:lnTo>
                      <a:pt x="3142" y="4503"/>
                    </a:lnTo>
                    <a:lnTo>
                      <a:pt x="3173" y="4493"/>
                    </a:lnTo>
                    <a:lnTo>
                      <a:pt x="3204" y="4483"/>
                    </a:lnTo>
                    <a:lnTo>
                      <a:pt x="3234" y="4472"/>
                    </a:lnTo>
                    <a:lnTo>
                      <a:pt x="3263" y="4461"/>
                    </a:lnTo>
                    <a:lnTo>
                      <a:pt x="3291" y="4449"/>
                    </a:lnTo>
                    <a:lnTo>
                      <a:pt x="3318" y="4435"/>
                    </a:lnTo>
                    <a:lnTo>
                      <a:pt x="3345" y="4421"/>
                    </a:lnTo>
                    <a:lnTo>
                      <a:pt x="3369" y="4407"/>
                    </a:lnTo>
                    <a:lnTo>
                      <a:pt x="3394" y="4391"/>
                    </a:lnTo>
                    <a:lnTo>
                      <a:pt x="3418" y="4376"/>
                    </a:lnTo>
                    <a:lnTo>
                      <a:pt x="3441" y="4360"/>
                    </a:lnTo>
                    <a:lnTo>
                      <a:pt x="3463" y="4343"/>
                    </a:lnTo>
                    <a:lnTo>
                      <a:pt x="3484" y="4325"/>
                    </a:lnTo>
                    <a:lnTo>
                      <a:pt x="3506" y="4307"/>
                    </a:lnTo>
                    <a:lnTo>
                      <a:pt x="3525" y="4288"/>
                    </a:lnTo>
                    <a:lnTo>
                      <a:pt x="3544" y="4268"/>
                    </a:lnTo>
                    <a:lnTo>
                      <a:pt x="3563" y="4248"/>
                    </a:lnTo>
                    <a:lnTo>
                      <a:pt x="3580" y="4227"/>
                    </a:lnTo>
                    <a:lnTo>
                      <a:pt x="3597" y="4206"/>
                    </a:lnTo>
                    <a:lnTo>
                      <a:pt x="3614" y="4185"/>
                    </a:lnTo>
                    <a:lnTo>
                      <a:pt x="3629" y="4162"/>
                    </a:lnTo>
                    <a:lnTo>
                      <a:pt x="3643" y="4140"/>
                    </a:lnTo>
                    <a:lnTo>
                      <a:pt x="3657" y="4116"/>
                    </a:lnTo>
                    <a:lnTo>
                      <a:pt x="3671" y="4093"/>
                    </a:lnTo>
                    <a:lnTo>
                      <a:pt x="3684" y="4069"/>
                    </a:lnTo>
                    <a:lnTo>
                      <a:pt x="3695" y="4044"/>
                    </a:lnTo>
                    <a:lnTo>
                      <a:pt x="3706" y="4019"/>
                    </a:lnTo>
                    <a:lnTo>
                      <a:pt x="3717" y="3993"/>
                    </a:lnTo>
                    <a:lnTo>
                      <a:pt x="3728" y="3968"/>
                    </a:lnTo>
                    <a:lnTo>
                      <a:pt x="3737" y="3941"/>
                    </a:lnTo>
                    <a:lnTo>
                      <a:pt x="3746" y="3915"/>
                    </a:lnTo>
                    <a:lnTo>
                      <a:pt x="3754" y="3887"/>
                    </a:lnTo>
                    <a:lnTo>
                      <a:pt x="3761" y="3860"/>
                    </a:lnTo>
                    <a:lnTo>
                      <a:pt x="3768" y="3832"/>
                    </a:lnTo>
                    <a:lnTo>
                      <a:pt x="3774" y="3804"/>
                    </a:lnTo>
                    <a:lnTo>
                      <a:pt x="3781" y="3775"/>
                    </a:lnTo>
                    <a:lnTo>
                      <a:pt x="3786" y="3747"/>
                    </a:lnTo>
                    <a:lnTo>
                      <a:pt x="3794" y="3688"/>
                    </a:lnTo>
                    <a:lnTo>
                      <a:pt x="3801" y="3629"/>
                    </a:lnTo>
                    <a:lnTo>
                      <a:pt x="3805" y="3567"/>
                    </a:lnTo>
                    <a:lnTo>
                      <a:pt x="3807" y="3506"/>
                    </a:lnTo>
                    <a:lnTo>
                      <a:pt x="3808" y="3443"/>
                    </a:lnTo>
                    <a:lnTo>
                      <a:pt x="3806" y="3380"/>
                    </a:lnTo>
                    <a:lnTo>
                      <a:pt x="3803" y="3317"/>
                    </a:lnTo>
                    <a:lnTo>
                      <a:pt x="3798" y="3253"/>
                    </a:lnTo>
                    <a:lnTo>
                      <a:pt x="3791" y="3189"/>
                    </a:lnTo>
                    <a:lnTo>
                      <a:pt x="3783" y="3123"/>
                    </a:lnTo>
                    <a:lnTo>
                      <a:pt x="3772" y="3058"/>
                    </a:lnTo>
                    <a:lnTo>
                      <a:pt x="3761" y="2993"/>
                    </a:lnTo>
                    <a:lnTo>
                      <a:pt x="3749" y="2928"/>
                    </a:lnTo>
                    <a:lnTo>
                      <a:pt x="3735" y="2863"/>
                    </a:lnTo>
                    <a:lnTo>
                      <a:pt x="3719" y="2798"/>
                    </a:lnTo>
                    <a:lnTo>
                      <a:pt x="3702" y="2734"/>
                    </a:lnTo>
                    <a:lnTo>
                      <a:pt x="3685" y="2670"/>
                    </a:lnTo>
                    <a:lnTo>
                      <a:pt x="3666" y="2606"/>
                    </a:lnTo>
                    <a:lnTo>
                      <a:pt x="3647" y="2544"/>
                    </a:lnTo>
                    <a:lnTo>
                      <a:pt x="3626" y="2482"/>
                    </a:lnTo>
                    <a:lnTo>
                      <a:pt x="3605" y="2421"/>
                    </a:lnTo>
                    <a:lnTo>
                      <a:pt x="3583" y="2359"/>
                    </a:lnTo>
                    <a:lnTo>
                      <a:pt x="3561" y="2300"/>
                    </a:lnTo>
                    <a:lnTo>
                      <a:pt x="3537" y="2242"/>
                    </a:lnTo>
                    <a:lnTo>
                      <a:pt x="3513" y="2185"/>
                    </a:lnTo>
                    <a:lnTo>
                      <a:pt x="3488" y="2130"/>
                    </a:lnTo>
                    <a:lnTo>
                      <a:pt x="3464" y="2076"/>
                    </a:lnTo>
                    <a:lnTo>
                      <a:pt x="3439" y="2023"/>
                    </a:lnTo>
                    <a:lnTo>
                      <a:pt x="3414" y="1973"/>
                    </a:lnTo>
                    <a:lnTo>
                      <a:pt x="3388" y="1923"/>
                    </a:lnTo>
                    <a:lnTo>
                      <a:pt x="3363" y="1877"/>
                    </a:lnTo>
                    <a:lnTo>
                      <a:pt x="3337" y="1832"/>
                    </a:lnTo>
                    <a:lnTo>
                      <a:pt x="3312" y="1788"/>
                    </a:lnTo>
                    <a:lnTo>
                      <a:pt x="3287" y="1747"/>
                    </a:lnTo>
                    <a:lnTo>
                      <a:pt x="3261" y="1709"/>
                    </a:lnTo>
                    <a:lnTo>
                      <a:pt x="3237" y="1673"/>
                    </a:lnTo>
                    <a:lnTo>
                      <a:pt x="3212" y="1638"/>
                    </a:lnTo>
                    <a:lnTo>
                      <a:pt x="3188" y="1608"/>
                    </a:lnTo>
                    <a:lnTo>
                      <a:pt x="3164" y="1579"/>
                    </a:lnTo>
                    <a:lnTo>
                      <a:pt x="3141" y="1554"/>
                    </a:lnTo>
                    <a:lnTo>
                      <a:pt x="3118" y="1530"/>
                    </a:lnTo>
                    <a:close/>
                    <a:moveTo>
                      <a:pt x="2672" y="3305"/>
                    </a:moveTo>
                    <a:lnTo>
                      <a:pt x="2672" y="3305"/>
                    </a:lnTo>
                    <a:lnTo>
                      <a:pt x="2669" y="3323"/>
                    </a:lnTo>
                    <a:lnTo>
                      <a:pt x="2667" y="3340"/>
                    </a:lnTo>
                    <a:lnTo>
                      <a:pt x="2663" y="3359"/>
                    </a:lnTo>
                    <a:lnTo>
                      <a:pt x="2659" y="3376"/>
                    </a:lnTo>
                    <a:lnTo>
                      <a:pt x="2654" y="3393"/>
                    </a:lnTo>
                    <a:lnTo>
                      <a:pt x="2649" y="3410"/>
                    </a:lnTo>
                    <a:lnTo>
                      <a:pt x="2643" y="3427"/>
                    </a:lnTo>
                    <a:lnTo>
                      <a:pt x="2637" y="3444"/>
                    </a:lnTo>
                    <a:lnTo>
                      <a:pt x="2629" y="3460"/>
                    </a:lnTo>
                    <a:lnTo>
                      <a:pt x="2621" y="3477"/>
                    </a:lnTo>
                    <a:lnTo>
                      <a:pt x="2604" y="3509"/>
                    </a:lnTo>
                    <a:lnTo>
                      <a:pt x="2584" y="3542"/>
                    </a:lnTo>
                    <a:lnTo>
                      <a:pt x="2561" y="3574"/>
                    </a:lnTo>
                    <a:lnTo>
                      <a:pt x="2549" y="3589"/>
                    </a:lnTo>
                    <a:lnTo>
                      <a:pt x="2537" y="3603"/>
                    </a:lnTo>
                    <a:lnTo>
                      <a:pt x="2523" y="3617"/>
                    </a:lnTo>
                    <a:lnTo>
                      <a:pt x="2509" y="3632"/>
                    </a:lnTo>
                    <a:lnTo>
                      <a:pt x="2495" y="3645"/>
                    </a:lnTo>
                    <a:lnTo>
                      <a:pt x="2481" y="3658"/>
                    </a:lnTo>
                    <a:lnTo>
                      <a:pt x="2465" y="3670"/>
                    </a:lnTo>
                    <a:lnTo>
                      <a:pt x="2449" y="3683"/>
                    </a:lnTo>
                    <a:lnTo>
                      <a:pt x="2433" y="3695"/>
                    </a:lnTo>
                    <a:lnTo>
                      <a:pt x="2416" y="3706"/>
                    </a:lnTo>
                    <a:lnTo>
                      <a:pt x="2398" y="3717"/>
                    </a:lnTo>
                    <a:lnTo>
                      <a:pt x="2380" y="3727"/>
                    </a:lnTo>
                    <a:lnTo>
                      <a:pt x="2342" y="3748"/>
                    </a:lnTo>
                    <a:lnTo>
                      <a:pt x="2302" y="3766"/>
                    </a:lnTo>
                    <a:lnTo>
                      <a:pt x="2283" y="3774"/>
                    </a:lnTo>
                    <a:lnTo>
                      <a:pt x="2263" y="3780"/>
                    </a:lnTo>
                    <a:lnTo>
                      <a:pt x="2242" y="3785"/>
                    </a:lnTo>
                    <a:lnTo>
                      <a:pt x="2223" y="3792"/>
                    </a:lnTo>
                    <a:lnTo>
                      <a:pt x="2210" y="3970"/>
                    </a:lnTo>
                    <a:lnTo>
                      <a:pt x="2209" y="3979"/>
                    </a:lnTo>
                    <a:lnTo>
                      <a:pt x="2207" y="3987"/>
                    </a:lnTo>
                    <a:lnTo>
                      <a:pt x="2204" y="3996"/>
                    </a:lnTo>
                    <a:lnTo>
                      <a:pt x="2200" y="4004"/>
                    </a:lnTo>
                    <a:lnTo>
                      <a:pt x="2194" y="4013"/>
                    </a:lnTo>
                    <a:lnTo>
                      <a:pt x="2188" y="4020"/>
                    </a:lnTo>
                    <a:lnTo>
                      <a:pt x="2181" y="4027"/>
                    </a:lnTo>
                    <a:lnTo>
                      <a:pt x="2174" y="4033"/>
                    </a:lnTo>
                    <a:lnTo>
                      <a:pt x="2166" y="4039"/>
                    </a:lnTo>
                    <a:lnTo>
                      <a:pt x="2157" y="4045"/>
                    </a:lnTo>
                    <a:lnTo>
                      <a:pt x="2148" y="4049"/>
                    </a:lnTo>
                    <a:lnTo>
                      <a:pt x="2137" y="4053"/>
                    </a:lnTo>
                    <a:lnTo>
                      <a:pt x="2127" y="4056"/>
                    </a:lnTo>
                    <a:lnTo>
                      <a:pt x="2117" y="4059"/>
                    </a:lnTo>
                    <a:lnTo>
                      <a:pt x="2106" y="4060"/>
                    </a:lnTo>
                    <a:lnTo>
                      <a:pt x="2095" y="4061"/>
                    </a:lnTo>
                    <a:lnTo>
                      <a:pt x="2083" y="4061"/>
                    </a:lnTo>
                    <a:lnTo>
                      <a:pt x="2072" y="4060"/>
                    </a:lnTo>
                    <a:lnTo>
                      <a:pt x="2061" y="4058"/>
                    </a:lnTo>
                    <a:lnTo>
                      <a:pt x="2052" y="4055"/>
                    </a:lnTo>
                    <a:lnTo>
                      <a:pt x="2042" y="4052"/>
                    </a:lnTo>
                    <a:lnTo>
                      <a:pt x="2032" y="4048"/>
                    </a:lnTo>
                    <a:lnTo>
                      <a:pt x="2024" y="4043"/>
                    </a:lnTo>
                    <a:lnTo>
                      <a:pt x="2016" y="4038"/>
                    </a:lnTo>
                    <a:lnTo>
                      <a:pt x="2009" y="4032"/>
                    </a:lnTo>
                    <a:lnTo>
                      <a:pt x="2003" y="4025"/>
                    </a:lnTo>
                    <a:lnTo>
                      <a:pt x="1998" y="4018"/>
                    </a:lnTo>
                    <a:lnTo>
                      <a:pt x="1993" y="4011"/>
                    </a:lnTo>
                    <a:lnTo>
                      <a:pt x="1990" y="4002"/>
                    </a:lnTo>
                    <a:lnTo>
                      <a:pt x="1987" y="3993"/>
                    </a:lnTo>
                    <a:lnTo>
                      <a:pt x="1986" y="3985"/>
                    </a:lnTo>
                    <a:lnTo>
                      <a:pt x="1985" y="3976"/>
                    </a:lnTo>
                    <a:lnTo>
                      <a:pt x="1987" y="3833"/>
                    </a:lnTo>
                    <a:lnTo>
                      <a:pt x="1973" y="3834"/>
                    </a:lnTo>
                    <a:lnTo>
                      <a:pt x="1960" y="3835"/>
                    </a:lnTo>
                    <a:lnTo>
                      <a:pt x="1946" y="3836"/>
                    </a:lnTo>
                    <a:lnTo>
                      <a:pt x="1932" y="3837"/>
                    </a:lnTo>
                    <a:lnTo>
                      <a:pt x="1906" y="3836"/>
                    </a:lnTo>
                    <a:lnTo>
                      <a:pt x="1882" y="3835"/>
                    </a:lnTo>
                    <a:lnTo>
                      <a:pt x="1834" y="3832"/>
                    </a:lnTo>
                    <a:lnTo>
                      <a:pt x="1838" y="3976"/>
                    </a:lnTo>
                    <a:lnTo>
                      <a:pt x="1837" y="3985"/>
                    </a:lnTo>
                    <a:lnTo>
                      <a:pt x="1836" y="3993"/>
                    </a:lnTo>
                    <a:lnTo>
                      <a:pt x="1833" y="4001"/>
                    </a:lnTo>
                    <a:lnTo>
                      <a:pt x="1830" y="4010"/>
                    </a:lnTo>
                    <a:lnTo>
                      <a:pt x="1825" y="4017"/>
                    </a:lnTo>
                    <a:lnTo>
                      <a:pt x="1820" y="4024"/>
                    </a:lnTo>
                    <a:lnTo>
                      <a:pt x="1813" y="4031"/>
                    </a:lnTo>
                    <a:lnTo>
                      <a:pt x="1806" y="4037"/>
                    </a:lnTo>
                    <a:lnTo>
                      <a:pt x="1798" y="4042"/>
                    </a:lnTo>
                    <a:lnTo>
                      <a:pt x="1790" y="4047"/>
                    </a:lnTo>
                    <a:lnTo>
                      <a:pt x="1781" y="4051"/>
                    </a:lnTo>
                    <a:lnTo>
                      <a:pt x="1772" y="4054"/>
                    </a:lnTo>
                    <a:lnTo>
                      <a:pt x="1762" y="4057"/>
                    </a:lnTo>
                    <a:lnTo>
                      <a:pt x="1750" y="4059"/>
                    </a:lnTo>
                    <a:lnTo>
                      <a:pt x="1740" y="4060"/>
                    </a:lnTo>
                    <a:lnTo>
                      <a:pt x="1729" y="4060"/>
                    </a:lnTo>
                    <a:lnTo>
                      <a:pt x="1718" y="4059"/>
                    </a:lnTo>
                    <a:lnTo>
                      <a:pt x="1706" y="4058"/>
                    </a:lnTo>
                    <a:lnTo>
                      <a:pt x="1695" y="4055"/>
                    </a:lnTo>
                    <a:lnTo>
                      <a:pt x="1685" y="4052"/>
                    </a:lnTo>
                    <a:lnTo>
                      <a:pt x="1675" y="4048"/>
                    </a:lnTo>
                    <a:lnTo>
                      <a:pt x="1666" y="4043"/>
                    </a:lnTo>
                    <a:lnTo>
                      <a:pt x="1658" y="4038"/>
                    </a:lnTo>
                    <a:lnTo>
                      <a:pt x="1649" y="4032"/>
                    </a:lnTo>
                    <a:lnTo>
                      <a:pt x="1641" y="4026"/>
                    </a:lnTo>
                    <a:lnTo>
                      <a:pt x="1635" y="4019"/>
                    </a:lnTo>
                    <a:lnTo>
                      <a:pt x="1629" y="4011"/>
                    </a:lnTo>
                    <a:lnTo>
                      <a:pt x="1624" y="4002"/>
                    </a:lnTo>
                    <a:lnTo>
                      <a:pt x="1620" y="3994"/>
                    </a:lnTo>
                    <a:lnTo>
                      <a:pt x="1617" y="3986"/>
                    </a:lnTo>
                    <a:lnTo>
                      <a:pt x="1614" y="3977"/>
                    </a:lnTo>
                    <a:lnTo>
                      <a:pt x="1613" y="3968"/>
                    </a:lnTo>
                    <a:lnTo>
                      <a:pt x="1600" y="3789"/>
                    </a:lnTo>
                    <a:lnTo>
                      <a:pt x="1573" y="3780"/>
                    </a:lnTo>
                    <a:lnTo>
                      <a:pt x="1547" y="3770"/>
                    </a:lnTo>
                    <a:lnTo>
                      <a:pt x="1521" y="3760"/>
                    </a:lnTo>
                    <a:lnTo>
                      <a:pt x="1498" y="3749"/>
                    </a:lnTo>
                    <a:lnTo>
                      <a:pt x="1474" y="3737"/>
                    </a:lnTo>
                    <a:lnTo>
                      <a:pt x="1452" y="3724"/>
                    </a:lnTo>
                    <a:lnTo>
                      <a:pt x="1429" y="3711"/>
                    </a:lnTo>
                    <a:lnTo>
                      <a:pt x="1409" y="3697"/>
                    </a:lnTo>
                    <a:lnTo>
                      <a:pt x="1387" y="3678"/>
                    </a:lnTo>
                    <a:lnTo>
                      <a:pt x="1365" y="3659"/>
                    </a:lnTo>
                    <a:lnTo>
                      <a:pt x="1345" y="3639"/>
                    </a:lnTo>
                    <a:lnTo>
                      <a:pt x="1324" y="3616"/>
                    </a:lnTo>
                    <a:lnTo>
                      <a:pt x="1305" y="3594"/>
                    </a:lnTo>
                    <a:lnTo>
                      <a:pt x="1287" y="3569"/>
                    </a:lnTo>
                    <a:lnTo>
                      <a:pt x="1269" y="3544"/>
                    </a:lnTo>
                    <a:lnTo>
                      <a:pt x="1252" y="3518"/>
                    </a:lnTo>
                    <a:lnTo>
                      <a:pt x="1237" y="3489"/>
                    </a:lnTo>
                    <a:lnTo>
                      <a:pt x="1222" y="3460"/>
                    </a:lnTo>
                    <a:lnTo>
                      <a:pt x="1207" y="3432"/>
                    </a:lnTo>
                    <a:lnTo>
                      <a:pt x="1194" y="3401"/>
                    </a:lnTo>
                    <a:lnTo>
                      <a:pt x="1182" y="3370"/>
                    </a:lnTo>
                    <a:lnTo>
                      <a:pt x="1170" y="3338"/>
                    </a:lnTo>
                    <a:lnTo>
                      <a:pt x="1159" y="3306"/>
                    </a:lnTo>
                    <a:lnTo>
                      <a:pt x="1149" y="3272"/>
                    </a:lnTo>
                    <a:lnTo>
                      <a:pt x="1148" y="3258"/>
                    </a:lnTo>
                    <a:lnTo>
                      <a:pt x="1149" y="3244"/>
                    </a:lnTo>
                    <a:lnTo>
                      <a:pt x="1151" y="3230"/>
                    </a:lnTo>
                    <a:lnTo>
                      <a:pt x="1154" y="3217"/>
                    </a:lnTo>
                    <a:lnTo>
                      <a:pt x="1158" y="3205"/>
                    </a:lnTo>
                    <a:lnTo>
                      <a:pt x="1165" y="3194"/>
                    </a:lnTo>
                    <a:lnTo>
                      <a:pt x="1172" y="3183"/>
                    </a:lnTo>
                    <a:lnTo>
                      <a:pt x="1179" y="3173"/>
                    </a:lnTo>
                    <a:lnTo>
                      <a:pt x="1188" y="3165"/>
                    </a:lnTo>
                    <a:lnTo>
                      <a:pt x="1197" y="3157"/>
                    </a:lnTo>
                    <a:lnTo>
                      <a:pt x="1208" y="3151"/>
                    </a:lnTo>
                    <a:lnTo>
                      <a:pt x="1220" y="3146"/>
                    </a:lnTo>
                    <a:lnTo>
                      <a:pt x="1232" y="3142"/>
                    </a:lnTo>
                    <a:lnTo>
                      <a:pt x="1245" y="3140"/>
                    </a:lnTo>
                    <a:lnTo>
                      <a:pt x="1258" y="3139"/>
                    </a:lnTo>
                    <a:lnTo>
                      <a:pt x="1273" y="3139"/>
                    </a:lnTo>
                    <a:lnTo>
                      <a:pt x="1288" y="3141"/>
                    </a:lnTo>
                    <a:lnTo>
                      <a:pt x="1302" y="3145"/>
                    </a:lnTo>
                    <a:lnTo>
                      <a:pt x="1316" y="3149"/>
                    </a:lnTo>
                    <a:lnTo>
                      <a:pt x="1330" y="3155"/>
                    </a:lnTo>
                    <a:lnTo>
                      <a:pt x="1343" y="3163"/>
                    </a:lnTo>
                    <a:lnTo>
                      <a:pt x="1355" y="3171"/>
                    </a:lnTo>
                    <a:lnTo>
                      <a:pt x="1367" y="3181"/>
                    </a:lnTo>
                    <a:lnTo>
                      <a:pt x="1378" y="3192"/>
                    </a:lnTo>
                    <a:lnTo>
                      <a:pt x="1389" y="3203"/>
                    </a:lnTo>
                    <a:lnTo>
                      <a:pt x="1398" y="3215"/>
                    </a:lnTo>
                    <a:lnTo>
                      <a:pt x="1407" y="3228"/>
                    </a:lnTo>
                    <a:lnTo>
                      <a:pt x="1414" y="3243"/>
                    </a:lnTo>
                    <a:lnTo>
                      <a:pt x="1420" y="3256"/>
                    </a:lnTo>
                    <a:lnTo>
                      <a:pt x="1424" y="3271"/>
                    </a:lnTo>
                    <a:lnTo>
                      <a:pt x="1428" y="3286"/>
                    </a:lnTo>
                    <a:lnTo>
                      <a:pt x="1430" y="3302"/>
                    </a:lnTo>
                    <a:lnTo>
                      <a:pt x="1436" y="3321"/>
                    </a:lnTo>
                    <a:lnTo>
                      <a:pt x="1441" y="3339"/>
                    </a:lnTo>
                    <a:lnTo>
                      <a:pt x="1447" y="3358"/>
                    </a:lnTo>
                    <a:lnTo>
                      <a:pt x="1454" y="3375"/>
                    </a:lnTo>
                    <a:lnTo>
                      <a:pt x="1461" y="3391"/>
                    </a:lnTo>
                    <a:lnTo>
                      <a:pt x="1469" y="3407"/>
                    </a:lnTo>
                    <a:lnTo>
                      <a:pt x="1477" y="3421"/>
                    </a:lnTo>
                    <a:lnTo>
                      <a:pt x="1486" y="3435"/>
                    </a:lnTo>
                    <a:lnTo>
                      <a:pt x="1496" y="3449"/>
                    </a:lnTo>
                    <a:lnTo>
                      <a:pt x="1506" y="3463"/>
                    </a:lnTo>
                    <a:lnTo>
                      <a:pt x="1516" y="3475"/>
                    </a:lnTo>
                    <a:lnTo>
                      <a:pt x="1527" y="3487"/>
                    </a:lnTo>
                    <a:lnTo>
                      <a:pt x="1538" y="3499"/>
                    </a:lnTo>
                    <a:lnTo>
                      <a:pt x="1551" y="3510"/>
                    </a:lnTo>
                    <a:lnTo>
                      <a:pt x="1577" y="3533"/>
                    </a:lnTo>
                    <a:lnTo>
                      <a:pt x="1542" y="2990"/>
                    </a:lnTo>
                    <a:lnTo>
                      <a:pt x="1507" y="2977"/>
                    </a:lnTo>
                    <a:lnTo>
                      <a:pt x="1474" y="2962"/>
                    </a:lnTo>
                    <a:lnTo>
                      <a:pt x="1446" y="2949"/>
                    </a:lnTo>
                    <a:lnTo>
                      <a:pt x="1420" y="2937"/>
                    </a:lnTo>
                    <a:lnTo>
                      <a:pt x="1389" y="2918"/>
                    </a:lnTo>
                    <a:lnTo>
                      <a:pt x="1359" y="2897"/>
                    </a:lnTo>
                    <a:lnTo>
                      <a:pt x="1345" y="2886"/>
                    </a:lnTo>
                    <a:lnTo>
                      <a:pt x="1332" y="2875"/>
                    </a:lnTo>
                    <a:lnTo>
                      <a:pt x="1318" y="2864"/>
                    </a:lnTo>
                    <a:lnTo>
                      <a:pt x="1306" y="2852"/>
                    </a:lnTo>
                    <a:lnTo>
                      <a:pt x="1294" y="2840"/>
                    </a:lnTo>
                    <a:lnTo>
                      <a:pt x="1283" y="2827"/>
                    </a:lnTo>
                    <a:lnTo>
                      <a:pt x="1273" y="2815"/>
                    </a:lnTo>
                    <a:lnTo>
                      <a:pt x="1262" y="2801"/>
                    </a:lnTo>
                    <a:lnTo>
                      <a:pt x="1252" y="2787"/>
                    </a:lnTo>
                    <a:lnTo>
                      <a:pt x="1243" y="2774"/>
                    </a:lnTo>
                    <a:lnTo>
                      <a:pt x="1235" y="2760"/>
                    </a:lnTo>
                    <a:lnTo>
                      <a:pt x="1227" y="2744"/>
                    </a:lnTo>
                    <a:lnTo>
                      <a:pt x="1212" y="2715"/>
                    </a:lnTo>
                    <a:lnTo>
                      <a:pt x="1200" y="2684"/>
                    </a:lnTo>
                    <a:lnTo>
                      <a:pt x="1190" y="2654"/>
                    </a:lnTo>
                    <a:lnTo>
                      <a:pt x="1182" y="2622"/>
                    </a:lnTo>
                    <a:lnTo>
                      <a:pt x="1177" y="2590"/>
                    </a:lnTo>
                    <a:lnTo>
                      <a:pt x="1173" y="2557"/>
                    </a:lnTo>
                    <a:lnTo>
                      <a:pt x="1172" y="2523"/>
                    </a:lnTo>
                    <a:lnTo>
                      <a:pt x="1173" y="2490"/>
                    </a:lnTo>
                    <a:lnTo>
                      <a:pt x="1175" y="2458"/>
                    </a:lnTo>
                    <a:lnTo>
                      <a:pt x="1179" y="2429"/>
                    </a:lnTo>
                    <a:lnTo>
                      <a:pt x="1185" y="2399"/>
                    </a:lnTo>
                    <a:lnTo>
                      <a:pt x="1192" y="2370"/>
                    </a:lnTo>
                    <a:lnTo>
                      <a:pt x="1201" y="2341"/>
                    </a:lnTo>
                    <a:lnTo>
                      <a:pt x="1212" y="2314"/>
                    </a:lnTo>
                    <a:lnTo>
                      <a:pt x="1225" y="2286"/>
                    </a:lnTo>
                    <a:lnTo>
                      <a:pt x="1239" y="2260"/>
                    </a:lnTo>
                    <a:lnTo>
                      <a:pt x="1254" y="2234"/>
                    </a:lnTo>
                    <a:lnTo>
                      <a:pt x="1270" y="2209"/>
                    </a:lnTo>
                    <a:lnTo>
                      <a:pt x="1289" y="2185"/>
                    </a:lnTo>
                    <a:lnTo>
                      <a:pt x="1308" y="2163"/>
                    </a:lnTo>
                    <a:lnTo>
                      <a:pt x="1329" y="2140"/>
                    </a:lnTo>
                    <a:lnTo>
                      <a:pt x="1350" y="2120"/>
                    </a:lnTo>
                    <a:lnTo>
                      <a:pt x="1372" y="2101"/>
                    </a:lnTo>
                    <a:lnTo>
                      <a:pt x="1396" y="2082"/>
                    </a:lnTo>
                    <a:lnTo>
                      <a:pt x="1413" y="2069"/>
                    </a:lnTo>
                    <a:lnTo>
                      <a:pt x="1432" y="2058"/>
                    </a:lnTo>
                    <a:lnTo>
                      <a:pt x="1453" y="2046"/>
                    </a:lnTo>
                    <a:lnTo>
                      <a:pt x="1474" y="2034"/>
                    </a:lnTo>
                    <a:lnTo>
                      <a:pt x="1498" y="2024"/>
                    </a:lnTo>
                    <a:lnTo>
                      <a:pt x="1521" y="2013"/>
                    </a:lnTo>
                    <a:lnTo>
                      <a:pt x="1547" y="2003"/>
                    </a:lnTo>
                    <a:lnTo>
                      <a:pt x="1574" y="1993"/>
                    </a:lnTo>
                    <a:lnTo>
                      <a:pt x="1590" y="1796"/>
                    </a:lnTo>
                    <a:lnTo>
                      <a:pt x="1592" y="1786"/>
                    </a:lnTo>
                    <a:lnTo>
                      <a:pt x="1594" y="1777"/>
                    </a:lnTo>
                    <a:lnTo>
                      <a:pt x="1599" y="1768"/>
                    </a:lnTo>
                    <a:lnTo>
                      <a:pt x="1603" y="1758"/>
                    </a:lnTo>
                    <a:lnTo>
                      <a:pt x="1609" y="1749"/>
                    </a:lnTo>
                    <a:lnTo>
                      <a:pt x="1615" y="1741"/>
                    </a:lnTo>
                    <a:lnTo>
                      <a:pt x="1622" y="1734"/>
                    </a:lnTo>
                    <a:lnTo>
                      <a:pt x="1630" y="1727"/>
                    </a:lnTo>
                    <a:lnTo>
                      <a:pt x="1639" y="1720"/>
                    </a:lnTo>
                    <a:lnTo>
                      <a:pt x="1648" y="1714"/>
                    </a:lnTo>
                    <a:lnTo>
                      <a:pt x="1659" y="1709"/>
                    </a:lnTo>
                    <a:lnTo>
                      <a:pt x="1669" y="1704"/>
                    </a:lnTo>
                    <a:lnTo>
                      <a:pt x="1680" y="1700"/>
                    </a:lnTo>
                    <a:lnTo>
                      <a:pt x="1691" y="1697"/>
                    </a:lnTo>
                    <a:lnTo>
                      <a:pt x="1703" y="1695"/>
                    </a:lnTo>
                    <a:lnTo>
                      <a:pt x="1716" y="1694"/>
                    </a:lnTo>
                    <a:lnTo>
                      <a:pt x="1727" y="1694"/>
                    </a:lnTo>
                    <a:lnTo>
                      <a:pt x="1739" y="1695"/>
                    </a:lnTo>
                    <a:lnTo>
                      <a:pt x="1750" y="1697"/>
                    </a:lnTo>
                    <a:lnTo>
                      <a:pt x="1760" y="1700"/>
                    </a:lnTo>
                    <a:lnTo>
                      <a:pt x="1771" y="1703"/>
                    </a:lnTo>
                    <a:lnTo>
                      <a:pt x="1781" y="1708"/>
                    </a:lnTo>
                    <a:lnTo>
                      <a:pt x="1789" y="1713"/>
                    </a:lnTo>
                    <a:lnTo>
                      <a:pt x="1797" y="1719"/>
                    </a:lnTo>
                    <a:lnTo>
                      <a:pt x="1805" y="1725"/>
                    </a:lnTo>
                    <a:lnTo>
                      <a:pt x="1811" y="1732"/>
                    </a:lnTo>
                    <a:lnTo>
                      <a:pt x="1818" y="1740"/>
                    </a:lnTo>
                    <a:lnTo>
                      <a:pt x="1822" y="1748"/>
                    </a:lnTo>
                    <a:lnTo>
                      <a:pt x="1826" y="1756"/>
                    </a:lnTo>
                    <a:lnTo>
                      <a:pt x="1829" y="1766"/>
                    </a:lnTo>
                    <a:lnTo>
                      <a:pt x="1830" y="1775"/>
                    </a:lnTo>
                    <a:lnTo>
                      <a:pt x="1831" y="1784"/>
                    </a:lnTo>
                    <a:lnTo>
                      <a:pt x="1826" y="1944"/>
                    </a:lnTo>
                    <a:lnTo>
                      <a:pt x="1849" y="1943"/>
                    </a:lnTo>
                    <a:lnTo>
                      <a:pt x="1861" y="1942"/>
                    </a:lnTo>
                    <a:lnTo>
                      <a:pt x="1873" y="1941"/>
                    </a:lnTo>
                    <a:lnTo>
                      <a:pt x="1904" y="1942"/>
                    </a:lnTo>
                    <a:lnTo>
                      <a:pt x="1934" y="1944"/>
                    </a:lnTo>
                    <a:lnTo>
                      <a:pt x="1992" y="1949"/>
                    </a:lnTo>
                    <a:lnTo>
                      <a:pt x="1989" y="1784"/>
                    </a:lnTo>
                    <a:lnTo>
                      <a:pt x="1990" y="1774"/>
                    </a:lnTo>
                    <a:lnTo>
                      <a:pt x="1991" y="1765"/>
                    </a:lnTo>
                    <a:lnTo>
                      <a:pt x="1994" y="1755"/>
                    </a:lnTo>
                    <a:lnTo>
                      <a:pt x="1998" y="1747"/>
                    </a:lnTo>
                    <a:lnTo>
                      <a:pt x="2002" y="1739"/>
                    </a:lnTo>
                    <a:lnTo>
                      <a:pt x="2008" y="1731"/>
                    </a:lnTo>
                    <a:lnTo>
                      <a:pt x="2015" y="1725"/>
                    </a:lnTo>
                    <a:lnTo>
                      <a:pt x="2022" y="1718"/>
                    </a:lnTo>
                    <a:lnTo>
                      <a:pt x="2030" y="1712"/>
                    </a:lnTo>
                    <a:lnTo>
                      <a:pt x="2040" y="1707"/>
                    </a:lnTo>
                    <a:lnTo>
                      <a:pt x="2049" y="1702"/>
                    </a:lnTo>
                    <a:lnTo>
                      <a:pt x="2059" y="1698"/>
                    </a:lnTo>
                    <a:lnTo>
                      <a:pt x="2070" y="1696"/>
                    </a:lnTo>
                    <a:lnTo>
                      <a:pt x="2081" y="1694"/>
                    </a:lnTo>
                    <a:lnTo>
                      <a:pt x="2094" y="1693"/>
                    </a:lnTo>
                    <a:lnTo>
                      <a:pt x="2105" y="1693"/>
                    </a:lnTo>
                    <a:lnTo>
                      <a:pt x="2117" y="1694"/>
                    </a:lnTo>
                    <a:lnTo>
                      <a:pt x="2129" y="1695"/>
                    </a:lnTo>
                    <a:lnTo>
                      <a:pt x="2140" y="1698"/>
                    </a:lnTo>
                    <a:lnTo>
                      <a:pt x="2152" y="1702"/>
                    </a:lnTo>
                    <a:lnTo>
                      <a:pt x="2162" y="1707"/>
                    </a:lnTo>
                    <a:lnTo>
                      <a:pt x="2172" y="1712"/>
                    </a:lnTo>
                    <a:lnTo>
                      <a:pt x="2181" y="1718"/>
                    </a:lnTo>
                    <a:lnTo>
                      <a:pt x="2190" y="1724"/>
                    </a:lnTo>
                    <a:lnTo>
                      <a:pt x="2199" y="1731"/>
                    </a:lnTo>
                    <a:lnTo>
                      <a:pt x="2206" y="1739"/>
                    </a:lnTo>
                    <a:lnTo>
                      <a:pt x="2213" y="1747"/>
                    </a:lnTo>
                    <a:lnTo>
                      <a:pt x="2218" y="1755"/>
                    </a:lnTo>
                    <a:lnTo>
                      <a:pt x="2223" y="1765"/>
                    </a:lnTo>
                    <a:lnTo>
                      <a:pt x="2226" y="1774"/>
                    </a:lnTo>
                    <a:lnTo>
                      <a:pt x="2229" y="1783"/>
                    </a:lnTo>
                    <a:lnTo>
                      <a:pt x="2230" y="1793"/>
                    </a:lnTo>
                    <a:lnTo>
                      <a:pt x="2246" y="2001"/>
                    </a:lnTo>
                    <a:lnTo>
                      <a:pt x="2256" y="2004"/>
                    </a:lnTo>
                    <a:lnTo>
                      <a:pt x="2266" y="2007"/>
                    </a:lnTo>
                    <a:lnTo>
                      <a:pt x="2307" y="2024"/>
                    </a:lnTo>
                    <a:lnTo>
                      <a:pt x="2344" y="2043"/>
                    </a:lnTo>
                    <a:lnTo>
                      <a:pt x="2379" y="2063"/>
                    </a:lnTo>
                    <a:lnTo>
                      <a:pt x="2395" y="2073"/>
                    </a:lnTo>
                    <a:lnTo>
                      <a:pt x="2411" y="2084"/>
                    </a:lnTo>
                    <a:lnTo>
                      <a:pt x="2427" y="2096"/>
                    </a:lnTo>
                    <a:lnTo>
                      <a:pt x="2441" y="2107"/>
                    </a:lnTo>
                    <a:lnTo>
                      <a:pt x="2454" y="2119"/>
                    </a:lnTo>
                    <a:lnTo>
                      <a:pt x="2467" y="2130"/>
                    </a:lnTo>
                    <a:lnTo>
                      <a:pt x="2481" y="2143"/>
                    </a:lnTo>
                    <a:lnTo>
                      <a:pt x="2493" y="2156"/>
                    </a:lnTo>
                    <a:lnTo>
                      <a:pt x="2504" y="2169"/>
                    </a:lnTo>
                    <a:lnTo>
                      <a:pt x="2514" y="2182"/>
                    </a:lnTo>
                    <a:lnTo>
                      <a:pt x="2525" y="2196"/>
                    </a:lnTo>
                    <a:lnTo>
                      <a:pt x="2535" y="2211"/>
                    </a:lnTo>
                    <a:lnTo>
                      <a:pt x="2544" y="2227"/>
                    </a:lnTo>
                    <a:lnTo>
                      <a:pt x="2553" y="2244"/>
                    </a:lnTo>
                    <a:lnTo>
                      <a:pt x="2562" y="2262"/>
                    </a:lnTo>
                    <a:lnTo>
                      <a:pt x="2570" y="2280"/>
                    </a:lnTo>
                    <a:lnTo>
                      <a:pt x="2587" y="2319"/>
                    </a:lnTo>
                    <a:lnTo>
                      <a:pt x="2602" y="2359"/>
                    </a:lnTo>
                    <a:lnTo>
                      <a:pt x="2615" y="2403"/>
                    </a:lnTo>
                    <a:lnTo>
                      <a:pt x="2626" y="2447"/>
                    </a:lnTo>
                    <a:lnTo>
                      <a:pt x="2637" y="2493"/>
                    </a:lnTo>
                    <a:lnTo>
                      <a:pt x="2637" y="2508"/>
                    </a:lnTo>
                    <a:lnTo>
                      <a:pt x="2636" y="2523"/>
                    </a:lnTo>
                    <a:lnTo>
                      <a:pt x="2633" y="2539"/>
                    </a:lnTo>
                    <a:lnTo>
                      <a:pt x="2628" y="2553"/>
                    </a:lnTo>
                    <a:lnTo>
                      <a:pt x="2623" y="2566"/>
                    </a:lnTo>
                    <a:lnTo>
                      <a:pt x="2616" y="2578"/>
                    </a:lnTo>
                    <a:lnTo>
                      <a:pt x="2609" y="2590"/>
                    </a:lnTo>
                    <a:lnTo>
                      <a:pt x="2600" y="2601"/>
                    </a:lnTo>
                    <a:lnTo>
                      <a:pt x="2591" y="2611"/>
                    </a:lnTo>
                    <a:lnTo>
                      <a:pt x="2580" y="2619"/>
                    </a:lnTo>
                    <a:lnTo>
                      <a:pt x="2568" y="2626"/>
                    </a:lnTo>
                    <a:lnTo>
                      <a:pt x="2556" y="2632"/>
                    </a:lnTo>
                    <a:lnTo>
                      <a:pt x="2543" y="2637"/>
                    </a:lnTo>
                    <a:lnTo>
                      <a:pt x="2529" y="2642"/>
                    </a:lnTo>
                    <a:lnTo>
                      <a:pt x="2514" y="2644"/>
                    </a:lnTo>
                    <a:lnTo>
                      <a:pt x="2500" y="2644"/>
                    </a:lnTo>
                    <a:lnTo>
                      <a:pt x="2485" y="2643"/>
                    </a:lnTo>
                    <a:lnTo>
                      <a:pt x="2470" y="2640"/>
                    </a:lnTo>
                    <a:lnTo>
                      <a:pt x="2454" y="2635"/>
                    </a:lnTo>
                    <a:lnTo>
                      <a:pt x="2440" y="2629"/>
                    </a:lnTo>
                    <a:lnTo>
                      <a:pt x="2427" y="2622"/>
                    </a:lnTo>
                    <a:lnTo>
                      <a:pt x="2413" y="2614"/>
                    </a:lnTo>
                    <a:lnTo>
                      <a:pt x="2401" y="2604"/>
                    </a:lnTo>
                    <a:lnTo>
                      <a:pt x="2390" y="2594"/>
                    </a:lnTo>
                    <a:lnTo>
                      <a:pt x="2380" y="2581"/>
                    </a:lnTo>
                    <a:lnTo>
                      <a:pt x="2371" y="2569"/>
                    </a:lnTo>
                    <a:lnTo>
                      <a:pt x="2363" y="2555"/>
                    </a:lnTo>
                    <a:lnTo>
                      <a:pt x="2355" y="2541"/>
                    </a:lnTo>
                    <a:lnTo>
                      <a:pt x="2349" y="2525"/>
                    </a:lnTo>
                    <a:lnTo>
                      <a:pt x="2345" y="2510"/>
                    </a:lnTo>
                    <a:lnTo>
                      <a:pt x="2342" y="2494"/>
                    </a:lnTo>
                    <a:lnTo>
                      <a:pt x="2341" y="2478"/>
                    </a:lnTo>
                    <a:lnTo>
                      <a:pt x="2335" y="2453"/>
                    </a:lnTo>
                    <a:lnTo>
                      <a:pt x="2329" y="2432"/>
                    </a:lnTo>
                    <a:lnTo>
                      <a:pt x="2321" y="2411"/>
                    </a:lnTo>
                    <a:lnTo>
                      <a:pt x="2313" y="2392"/>
                    </a:lnTo>
                    <a:lnTo>
                      <a:pt x="2302" y="2374"/>
                    </a:lnTo>
                    <a:lnTo>
                      <a:pt x="2291" y="2357"/>
                    </a:lnTo>
                    <a:lnTo>
                      <a:pt x="2280" y="2341"/>
                    </a:lnTo>
                    <a:lnTo>
                      <a:pt x="2268" y="2325"/>
                    </a:lnTo>
                    <a:lnTo>
                      <a:pt x="2278" y="2832"/>
                    </a:lnTo>
                    <a:lnTo>
                      <a:pt x="2328" y="2847"/>
                    </a:lnTo>
                    <a:lnTo>
                      <a:pt x="2372" y="2864"/>
                    </a:lnTo>
                    <a:lnTo>
                      <a:pt x="2409" y="2878"/>
                    </a:lnTo>
                    <a:lnTo>
                      <a:pt x="2442" y="2891"/>
                    </a:lnTo>
                    <a:lnTo>
                      <a:pt x="2473" y="2906"/>
                    </a:lnTo>
                    <a:lnTo>
                      <a:pt x="2501" y="2923"/>
                    </a:lnTo>
                    <a:lnTo>
                      <a:pt x="2514" y="2932"/>
                    </a:lnTo>
                    <a:lnTo>
                      <a:pt x="2528" y="2941"/>
                    </a:lnTo>
                    <a:lnTo>
                      <a:pt x="2540" y="2950"/>
                    </a:lnTo>
                    <a:lnTo>
                      <a:pt x="2551" y="2960"/>
                    </a:lnTo>
                    <a:lnTo>
                      <a:pt x="2563" y="2971"/>
                    </a:lnTo>
                    <a:lnTo>
                      <a:pt x="2573" y="2981"/>
                    </a:lnTo>
                    <a:lnTo>
                      <a:pt x="2584" y="2992"/>
                    </a:lnTo>
                    <a:lnTo>
                      <a:pt x="2594" y="3003"/>
                    </a:lnTo>
                    <a:lnTo>
                      <a:pt x="2603" y="3015"/>
                    </a:lnTo>
                    <a:lnTo>
                      <a:pt x="2612" y="3028"/>
                    </a:lnTo>
                    <a:lnTo>
                      <a:pt x="2620" y="3040"/>
                    </a:lnTo>
                    <a:lnTo>
                      <a:pt x="2628" y="3053"/>
                    </a:lnTo>
                    <a:lnTo>
                      <a:pt x="2636" y="3066"/>
                    </a:lnTo>
                    <a:lnTo>
                      <a:pt x="2642" y="3080"/>
                    </a:lnTo>
                    <a:lnTo>
                      <a:pt x="2648" y="3094"/>
                    </a:lnTo>
                    <a:lnTo>
                      <a:pt x="2653" y="3108"/>
                    </a:lnTo>
                    <a:lnTo>
                      <a:pt x="2658" y="3122"/>
                    </a:lnTo>
                    <a:lnTo>
                      <a:pt x="2662" y="3138"/>
                    </a:lnTo>
                    <a:lnTo>
                      <a:pt x="2666" y="3153"/>
                    </a:lnTo>
                    <a:lnTo>
                      <a:pt x="2669" y="3168"/>
                    </a:lnTo>
                    <a:lnTo>
                      <a:pt x="2671" y="3184"/>
                    </a:lnTo>
                    <a:lnTo>
                      <a:pt x="2673" y="3201"/>
                    </a:lnTo>
                    <a:lnTo>
                      <a:pt x="2675" y="3234"/>
                    </a:lnTo>
                    <a:lnTo>
                      <a:pt x="2674" y="3269"/>
                    </a:lnTo>
                    <a:lnTo>
                      <a:pt x="2672" y="3305"/>
                    </a:lnTo>
                    <a:close/>
                    <a:moveTo>
                      <a:pt x="2291" y="3213"/>
                    </a:moveTo>
                    <a:lnTo>
                      <a:pt x="2291" y="3213"/>
                    </a:lnTo>
                    <a:lnTo>
                      <a:pt x="2285" y="3210"/>
                    </a:lnTo>
                    <a:lnTo>
                      <a:pt x="2279" y="3207"/>
                    </a:lnTo>
                    <a:lnTo>
                      <a:pt x="2266" y="3202"/>
                    </a:lnTo>
                    <a:lnTo>
                      <a:pt x="2240" y="3563"/>
                    </a:lnTo>
                    <a:lnTo>
                      <a:pt x="2247" y="3560"/>
                    </a:lnTo>
                    <a:lnTo>
                      <a:pt x="2250" y="3558"/>
                    </a:lnTo>
                    <a:lnTo>
                      <a:pt x="2254" y="3557"/>
                    </a:lnTo>
                    <a:lnTo>
                      <a:pt x="2267" y="3546"/>
                    </a:lnTo>
                    <a:lnTo>
                      <a:pt x="2279" y="3536"/>
                    </a:lnTo>
                    <a:lnTo>
                      <a:pt x="2291" y="3526"/>
                    </a:lnTo>
                    <a:lnTo>
                      <a:pt x="2301" y="3514"/>
                    </a:lnTo>
                    <a:lnTo>
                      <a:pt x="2312" y="3503"/>
                    </a:lnTo>
                    <a:lnTo>
                      <a:pt x="2321" y="3492"/>
                    </a:lnTo>
                    <a:lnTo>
                      <a:pt x="2330" y="3480"/>
                    </a:lnTo>
                    <a:lnTo>
                      <a:pt x="2338" y="3469"/>
                    </a:lnTo>
                    <a:lnTo>
                      <a:pt x="2344" y="3456"/>
                    </a:lnTo>
                    <a:lnTo>
                      <a:pt x="2350" y="3444"/>
                    </a:lnTo>
                    <a:lnTo>
                      <a:pt x="2356" y="3432"/>
                    </a:lnTo>
                    <a:lnTo>
                      <a:pt x="2361" y="3419"/>
                    </a:lnTo>
                    <a:lnTo>
                      <a:pt x="2365" y="3407"/>
                    </a:lnTo>
                    <a:lnTo>
                      <a:pt x="2368" y="3393"/>
                    </a:lnTo>
                    <a:lnTo>
                      <a:pt x="2371" y="3380"/>
                    </a:lnTo>
                    <a:lnTo>
                      <a:pt x="2372" y="3366"/>
                    </a:lnTo>
                    <a:lnTo>
                      <a:pt x="2373" y="3355"/>
                    </a:lnTo>
                    <a:lnTo>
                      <a:pt x="2373" y="3342"/>
                    </a:lnTo>
                    <a:lnTo>
                      <a:pt x="2372" y="3331"/>
                    </a:lnTo>
                    <a:lnTo>
                      <a:pt x="2371" y="3320"/>
                    </a:lnTo>
                    <a:lnTo>
                      <a:pt x="2368" y="3309"/>
                    </a:lnTo>
                    <a:lnTo>
                      <a:pt x="2365" y="3299"/>
                    </a:lnTo>
                    <a:lnTo>
                      <a:pt x="2361" y="3288"/>
                    </a:lnTo>
                    <a:lnTo>
                      <a:pt x="2356" y="3278"/>
                    </a:lnTo>
                    <a:lnTo>
                      <a:pt x="2350" y="3269"/>
                    </a:lnTo>
                    <a:lnTo>
                      <a:pt x="2344" y="3260"/>
                    </a:lnTo>
                    <a:lnTo>
                      <a:pt x="2337" y="3252"/>
                    </a:lnTo>
                    <a:lnTo>
                      <a:pt x="2330" y="3243"/>
                    </a:lnTo>
                    <a:lnTo>
                      <a:pt x="2321" y="3235"/>
                    </a:lnTo>
                    <a:lnTo>
                      <a:pt x="2312" y="3227"/>
                    </a:lnTo>
                    <a:lnTo>
                      <a:pt x="2301" y="3220"/>
                    </a:lnTo>
                    <a:lnTo>
                      <a:pt x="2291" y="3213"/>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cxnSp>
          <p:nvCxnSpPr>
            <p:cNvPr id="10" name="直接连接符 9"/>
            <p:cNvCxnSpPr/>
            <p:nvPr/>
          </p:nvCxnSpPr>
          <p:spPr>
            <a:xfrm>
              <a:off x="1771826" y="3003798"/>
              <a:ext cx="7141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5837296" y="1491321"/>
            <a:ext cx="2170553" cy="3024645"/>
            <a:chOff x="1043607" y="1563638"/>
            <a:chExt cx="2170553" cy="3024645"/>
          </a:xfrm>
        </p:grpSpPr>
        <p:sp>
          <p:nvSpPr>
            <p:cNvPr id="19" name="矩形: 圆角 19">
              <a:extLst>
                <a:ext uri="{FF2B5EF4-FFF2-40B4-BE49-F238E27FC236}">
                  <a16:creationId xmlns:a16="http://schemas.microsoft.com/office/drawing/2014/main" id="{BBBC8224-A7BE-457E-B4D0-964902076C7D}"/>
                </a:ext>
              </a:extLst>
            </p:cNvPr>
            <p:cNvSpPr/>
            <p:nvPr/>
          </p:nvSpPr>
          <p:spPr>
            <a:xfrm>
              <a:off x="1043607" y="1563638"/>
              <a:ext cx="2170553" cy="3024645"/>
            </a:xfrm>
            <a:prstGeom prst="roundRect">
              <a:avLst>
                <a:gd name="adj" fmla="val 4213"/>
              </a:avLst>
            </a:prstGeom>
            <a:solidFill>
              <a:schemeClr val="bg1"/>
            </a:solidFill>
            <a:ln>
              <a:noFill/>
            </a:ln>
            <a:effectLst>
              <a:outerShdw blurRad="381000" dist="63500" dir="5400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20" name="矩形 19">
              <a:extLst>
                <a:ext uri="{FF2B5EF4-FFF2-40B4-BE49-F238E27FC236}">
                  <a16:creationId xmlns:a16="http://schemas.microsoft.com/office/drawing/2014/main" id="{91EE0DCA-0CA0-40C2-8A43-B91EEABF668D}"/>
                </a:ext>
              </a:extLst>
            </p:cNvPr>
            <p:cNvSpPr/>
            <p:nvPr/>
          </p:nvSpPr>
          <p:spPr>
            <a:xfrm>
              <a:off x="1228783" y="3147814"/>
              <a:ext cx="1800200" cy="1077218"/>
            </a:xfrm>
            <a:prstGeom prst="rect">
              <a:avLst/>
            </a:prstGeom>
          </p:spPr>
          <p:txBody>
            <a:bodyPr wrap="square" lIns="0" tIns="0" rIns="0" bIns="0">
              <a:spAutoFit/>
            </a:bodyPr>
            <a:lstStyle/>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输入内容请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endParaRPr lang="en-US" altLang="zh-CN" sz="1400"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矩形: 圆角 23">
              <a:extLst>
                <a:ext uri="{FF2B5EF4-FFF2-40B4-BE49-F238E27FC236}">
                  <a16:creationId xmlns:a16="http://schemas.microsoft.com/office/drawing/2014/main" id="{1A5B8C57-6F54-4A46-B56E-6A47ADF91DB3}"/>
                </a:ext>
              </a:extLst>
            </p:cNvPr>
            <p:cNvSpPr/>
            <p:nvPr/>
          </p:nvSpPr>
          <p:spPr>
            <a:xfrm>
              <a:off x="1115617" y="1635646"/>
              <a:ext cx="2016224" cy="2880320"/>
            </a:xfrm>
            <a:prstGeom prst="roundRect">
              <a:avLst>
                <a:gd name="adj" fmla="val 4659"/>
              </a:avLst>
            </a:prstGeom>
            <a:no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22" name="矩形 2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340409" y="2609240"/>
              <a:ext cx="1576947" cy="276999"/>
            </a:xfrm>
            <a:prstGeom prst="rect">
              <a:avLst/>
            </a:prstGeom>
          </p:spPr>
          <p:txBody>
            <a:bodyPr wrap="square" lIns="0" tIns="0" rIns="0" bIns="0">
              <a:spAutoFit/>
            </a:bodyPr>
            <a:lstStyle/>
            <a:p>
              <a:pPr algn="ctr"/>
              <a:r>
                <a:rPr lang="zh-CN" altLang="en-US" b="1" dirty="0">
                  <a:solidFill>
                    <a:schemeClr val="accent1"/>
                  </a:solidFill>
                  <a:latin typeface="+mn-ea"/>
                </a:rPr>
                <a:t>点击输入标题</a:t>
              </a:r>
            </a:p>
          </p:txBody>
        </p:sp>
        <p:grpSp>
          <p:nvGrpSpPr>
            <p:cNvPr id="23" name="组合 22"/>
            <p:cNvGrpSpPr/>
            <p:nvPr/>
          </p:nvGrpSpPr>
          <p:grpSpPr>
            <a:xfrm>
              <a:off x="1754714" y="1777230"/>
              <a:ext cx="698990" cy="698990"/>
              <a:chOff x="3105506" y="992403"/>
              <a:chExt cx="662770" cy="662770"/>
            </a:xfrm>
          </p:grpSpPr>
          <p:sp>
            <p:nvSpPr>
              <p:cNvPr id="25" name="椭圆 24"/>
              <p:cNvSpPr/>
              <p:nvPr/>
            </p:nvSpPr>
            <p:spPr>
              <a:xfrm>
                <a:off x="310550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26" name="椭圆 25"/>
              <p:cNvSpPr/>
              <p:nvPr/>
            </p:nvSpPr>
            <p:spPr>
              <a:xfrm>
                <a:off x="316597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27" name="KSO_Shape"/>
              <p:cNvSpPr>
                <a:spLocks/>
              </p:cNvSpPr>
              <p:nvPr/>
            </p:nvSpPr>
            <p:spPr bwMode="auto">
              <a:xfrm>
                <a:off x="3318155" y="1181018"/>
                <a:ext cx="237472" cy="285537"/>
              </a:xfrm>
              <a:custGeom>
                <a:avLst/>
                <a:gdLst>
                  <a:gd name="T0" fmla="*/ 808831 w 3808"/>
                  <a:gd name="T1" fmla="*/ 1295383 h 4578"/>
                  <a:gd name="T2" fmla="*/ 620770 w 3808"/>
                  <a:gd name="T3" fmla="*/ 1061107 h 4578"/>
                  <a:gd name="T4" fmla="*/ 609952 w 3808"/>
                  <a:gd name="T5" fmla="*/ 993696 h 4578"/>
                  <a:gd name="T6" fmla="*/ 804254 w 3808"/>
                  <a:gd name="T7" fmla="*/ 1136009 h 4578"/>
                  <a:gd name="T8" fmla="*/ 1261510 w 3808"/>
                  <a:gd name="T9" fmla="*/ 605039 h 4578"/>
                  <a:gd name="T10" fmla="*/ 997309 w 3808"/>
                  <a:gd name="T11" fmla="*/ 385328 h 4578"/>
                  <a:gd name="T12" fmla="*/ 1018112 w 3808"/>
                  <a:gd name="T13" fmla="*/ 332896 h 4578"/>
                  <a:gd name="T14" fmla="*/ 991900 w 3808"/>
                  <a:gd name="T15" fmla="*/ 304600 h 4578"/>
                  <a:gd name="T16" fmla="*/ 1025601 w 3808"/>
                  <a:gd name="T17" fmla="*/ 199322 h 4578"/>
                  <a:gd name="T18" fmla="*/ 992316 w 3808"/>
                  <a:gd name="T19" fmla="*/ 5410 h 4578"/>
                  <a:gd name="T20" fmla="*/ 833379 w 3808"/>
                  <a:gd name="T21" fmla="*/ 32457 h 4578"/>
                  <a:gd name="T22" fmla="*/ 644901 w 3808"/>
                  <a:gd name="T23" fmla="*/ 86969 h 4578"/>
                  <a:gd name="T24" fmla="*/ 529651 w 3808"/>
                  <a:gd name="T25" fmla="*/ 12484 h 4578"/>
                  <a:gd name="T26" fmla="*/ 540469 w 3808"/>
                  <a:gd name="T27" fmla="*/ 193496 h 4578"/>
                  <a:gd name="T28" fmla="*/ 583324 w 3808"/>
                  <a:gd name="T29" fmla="*/ 312507 h 4578"/>
                  <a:gd name="T30" fmla="*/ 583324 w 3808"/>
                  <a:gd name="T31" fmla="*/ 347877 h 4578"/>
                  <a:gd name="T32" fmla="*/ 568345 w 3808"/>
                  <a:gd name="T33" fmla="*/ 414872 h 4578"/>
                  <a:gd name="T34" fmla="*/ 277516 w 3808"/>
                  <a:gd name="T35" fmla="*/ 646651 h 4578"/>
                  <a:gd name="T36" fmla="*/ 123155 w 3808"/>
                  <a:gd name="T37" fmla="*/ 909223 h 4578"/>
                  <a:gd name="T38" fmla="*/ 10818 w 3808"/>
                  <a:gd name="T39" fmla="*/ 1299545 h 4578"/>
                  <a:gd name="T40" fmla="*/ 22468 w 3808"/>
                  <a:gd name="T41" fmla="*/ 1617461 h 4578"/>
                  <a:gd name="T42" fmla="*/ 102352 w 3808"/>
                  <a:gd name="T43" fmla="*/ 1767680 h 4578"/>
                  <a:gd name="T44" fmla="*/ 251303 w 3808"/>
                  <a:gd name="T45" fmla="*/ 1865469 h 4578"/>
                  <a:gd name="T46" fmla="*/ 780539 w 3808"/>
                  <a:gd name="T47" fmla="*/ 1905000 h 4578"/>
                  <a:gd name="T48" fmla="*/ 1293547 w 3808"/>
                  <a:gd name="T49" fmla="*/ 1877120 h 4578"/>
                  <a:gd name="T50" fmla="*/ 1458725 w 3808"/>
                  <a:gd name="T51" fmla="*/ 1792231 h 4578"/>
                  <a:gd name="T52" fmla="*/ 1551092 w 3808"/>
                  <a:gd name="T53" fmla="*/ 1651166 h 4578"/>
                  <a:gd name="T54" fmla="*/ 1582297 w 3808"/>
                  <a:gd name="T55" fmla="*/ 1380272 h 4578"/>
                  <a:gd name="T56" fmla="*/ 1490762 w 3808"/>
                  <a:gd name="T57" fmla="*/ 981628 h 4578"/>
                  <a:gd name="T58" fmla="*/ 1336402 w 3808"/>
                  <a:gd name="T59" fmla="*/ 681606 h 4578"/>
                  <a:gd name="T60" fmla="*/ 1097164 w 3808"/>
                  <a:gd name="T61" fmla="*/ 1433119 h 4578"/>
                  <a:gd name="T62" fmla="*/ 1012287 w 3808"/>
                  <a:gd name="T63" fmla="*/ 1537566 h 4578"/>
                  <a:gd name="T64" fmla="*/ 917008 w 3808"/>
                  <a:gd name="T65" fmla="*/ 1662818 h 4578"/>
                  <a:gd name="T66" fmla="*/ 866664 w 3808"/>
                  <a:gd name="T67" fmla="*/ 1689866 h 4578"/>
                  <a:gd name="T68" fmla="*/ 825890 w 3808"/>
                  <a:gd name="T69" fmla="*/ 1654495 h 4578"/>
                  <a:gd name="T70" fmla="*/ 762648 w 3808"/>
                  <a:gd name="T71" fmla="*/ 1664898 h 4578"/>
                  <a:gd name="T72" fmla="*/ 714800 w 3808"/>
                  <a:gd name="T73" fmla="*/ 1689033 h 4578"/>
                  <a:gd name="T74" fmla="*/ 671113 w 3808"/>
                  <a:gd name="T75" fmla="*/ 1651166 h 4578"/>
                  <a:gd name="T76" fmla="*/ 550871 w 3808"/>
                  <a:gd name="T77" fmla="*/ 1504692 h 4578"/>
                  <a:gd name="T78" fmla="*/ 478059 w 3808"/>
                  <a:gd name="T79" fmla="*/ 1349895 h 4578"/>
                  <a:gd name="T80" fmla="*/ 529651 w 3808"/>
                  <a:gd name="T81" fmla="*/ 1306202 h 4578"/>
                  <a:gd name="T82" fmla="*/ 594141 w 3808"/>
                  <a:gd name="T83" fmla="*/ 1367372 h 4578"/>
                  <a:gd name="T84" fmla="*/ 639909 w 3808"/>
                  <a:gd name="T85" fmla="*/ 1456006 h 4578"/>
                  <a:gd name="T86" fmla="*/ 543381 w 3808"/>
                  <a:gd name="T87" fmla="*/ 1186776 h 4578"/>
                  <a:gd name="T88" fmla="*/ 488045 w 3808"/>
                  <a:gd name="T89" fmla="*/ 1064020 h 4578"/>
                  <a:gd name="T90" fmla="*/ 536308 w 3808"/>
                  <a:gd name="T91" fmla="*/ 909223 h 4578"/>
                  <a:gd name="T92" fmla="*/ 661544 w 3808"/>
                  <a:gd name="T93" fmla="*/ 747353 h 4578"/>
                  <a:gd name="T94" fmla="*/ 703567 w 3808"/>
                  <a:gd name="T95" fmla="*/ 706157 h 4578"/>
                  <a:gd name="T96" fmla="*/ 758071 w 3808"/>
                  <a:gd name="T97" fmla="*/ 727379 h 4578"/>
                  <a:gd name="T98" fmla="*/ 827554 w 3808"/>
                  <a:gd name="T99" fmla="*/ 742359 h 4578"/>
                  <a:gd name="T100" fmla="*/ 871241 w 3808"/>
                  <a:gd name="T101" fmla="*/ 704492 h 4578"/>
                  <a:gd name="T102" fmla="*/ 924913 w 3808"/>
                  <a:gd name="T103" fmla="*/ 734453 h 4578"/>
                  <a:gd name="T104" fmla="*/ 1015616 w 3808"/>
                  <a:gd name="T105" fmla="*/ 876766 h 4578"/>
                  <a:gd name="T106" fmla="*/ 1082602 w 3808"/>
                  <a:gd name="T107" fmla="*/ 981628 h 4578"/>
                  <a:gd name="T108" fmla="*/ 1068456 w 3808"/>
                  <a:gd name="T109" fmla="*/ 1092733 h 4578"/>
                  <a:gd name="T110" fmla="*/ 990236 w 3808"/>
                  <a:gd name="T111" fmla="*/ 1074007 h 4578"/>
                  <a:gd name="T112" fmla="*/ 948629 w 3808"/>
                  <a:gd name="T113" fmla="*/ 974138 h 4578"/>
                  <a:gd name="T114" fmla="*/ 1066376 w 3808"/>
                  <a:gd name="T115" fmla="*/ 1236294 h 4578"/>
                  <a:gd name="T116" fmla="*/ 1109230 w 3808"/>
                  <a:gd name="T117" fmla="*/ 1312028 h 4578"/>
                  <a:gd name="T118" fmla="*/ 934899 w 3808"/>
                  <a:gd name="T119" fmla="*/ 1481389 h 4578"/>
                  <a:gd name="T120" fmla="*/ 982330 w 3808"/>
                  <a:gd name="T121" fmla="*/ 1422716 h 4578"/>
                  <a:gd name="T122" fmla="*/ 975257 w 3808"/>
                  <a:gd name="T123" fmla="*/ 1356553 h 45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808" h="4578">
                    <a:moveTo>
                      <a:pt x="1815" y="3080"/>
                    </a:moveTo>
                    <a:lnTo>
                      <a:pt x="1829" y="3629"/>
                    </a:lnTo>
                    <a:lnTo>
                      <a:pt x="1878" y="3637"/>
                    </a:lnTo>
                    <a:lnTo>
                      <a:pt x="1903" y="3639"/>
                    </a:lnTo>
                    <a:lnTo>
                      <a:pt x="1930" y="3641"/>
                    </a:lnTo>
                    <a:lnTo>
                      <a:pt x="1946" y="3640"/>
                    </a:lnTo>
                    <a:lnTo>
                      <a:pt x="1961" y="3638"/>
                    </a:lnTo>
                    <a:lnTo>
                      <a:pt x="1975" y="3636"/>
                    </a:lnTo>
                    <a:lnTo>
                      <a:pt x="1991" y="3635"/>
                    </a:lnTo>
                    <a:lnTo>
                      <a:pt x="1998" y="3125"/>
                    </a:lnTo>
                    <a:lnTo>
                      <a:pt x="1971" y="3119"/>
                    </a:lnTo>
                    <a:lnTo>
                      <a:pt x="1944" y="3113"/>
                    </a:lnTo>
                    <a:lnTo>
                      <a:pt x="1878" y="3096"/>
                    </a:lnTo>
                    <a:lnTo>
                      <a:pt x="1815" y="3080"/>
                    </a:lnTo>
                    <a:close/>
                    <a:moveTo>
                      <a:pt x="1458" y="2434"/>
                    </a:moveTo>
                    <a:lnTo>
                      <a:pt x="1458" y="2434"/>
                    </a:lnTo>
                    <a:lnTo>
                      <a:pt x="1458" y="2450"/>
                    </a:lnTo>
                    <a:lnTo>
                      <a:pt x="1459" y="2465"/>
                    </a:lnTo>
                    <a:lnTo>
                      <a:pt x="1461" y="2481"/>
                    </a:lnTo>
                    <a:lnTo>
                      <a:pt x="1464" y="2495"/>
                    </a:lnTo>
                    <a:lnTo>
                      <a:pt x="1469" y="2509"/>
                    </a:lnTo>
                    <a:lnTo>
                      <a:pt x="1475" y="2523"/>
                    </a:lnTo>
                    <a:lnTo>
                      <a:pt x="1483" y="2537"/>
                    </a:lnTo>
                    <a:lnTo>
                      <a:pt x="1492" y="2550"/>
                    </a:lnTo>
                    <a:lnTo>
                      <a:pt x="1502" y="2563"/>
                    </a:lnTo>
                    <a:lnTo>
                      <a:pt x="1513" y="2574"/>
                    </a:lnTo>
                    <a:lnTo>
                      <a:pt x="1525" y="2586"/>
                    </a:lnTo>
                    <a:lnTo>
                      <a:pt x="1538" y="2597"/>
                    </a:lnTo>
                    <a:lnTo>
                      <a:pt x="1554" y="2266"/>
                    </a:lnTo>
                    <a:lnTo>
                      <a:pt x="1532" y="2284"/>
                    </a:lnTo>
                    <a:lnTo>
                      <a:pt x="1514" y="2303"/>
                    </a:lnTo>
                    <a:lnTo>
                      <a:pt x="1498" y="2324"/>
                    </a:lnTo>
                    <a:lnTo>
                      <a:pt x="1491" y="2334"/>
                    </a:lnTo>
                    <a:lnTo>
                      <a:pt x="1484" y="2344"/>
                    </a:lnTo>
                    <a:lnTo>
                      <a:pt x="1478" y="2355"/>
                    </a:lnTo>
                    <a:lnTo>
                      <a:pt x="1474" y="2366"/>
                    </a:lnTo>
                    <a:lnTo>
                      <a:pt x="1469" y="2377"/>
                    </a:lnTo>
                    <a:lnTo>
                      <a:pt x="1466" y="2388"/>
                    </a:lnTo>
                    <a:lnTo>
                      <a:pt x="1463" y="2399"/>
                    </a:lnTo>
                    <a:lnTo>
                      <a:pt x="1460" y="2410"/>
                    </a:lnTo>
                    <a:lnTo>
                      <a:pt x="1459" y="2423"/>
                    </a:lnTo>
                    <a:lnTo>
                      <a:pt x="1458" y="2434"/>
                    </a:lnTo>
                    <a:close/>
                    <a:moveTo>
                      <a:pt x="1894" y="2175"/>
                    </a:moveTo>
                    <a:lnTo>
                      <a:pt x="1894" y="2175"/>
                    </a:lnTo>
                    <a:lnTo>
                      <a:pt x="1875" y="2176"/>
                    </a:lnTo>
                    <a:lnTo>
                      <a:pt x="1856" y="2178"/>
                    </a:lnTo>
                    <a:lnTo>
                      <a:pt x="1839" y="2180"/>
                    </a:lnTo>
                    <a:lnTo>
                      <a:pt x="1820" y="2182"/>
                    </a:lnTo>
                    <a:lnTo>
                      <a:pt x="1812" y="2698"/>
                    </a:lnTo>
                    <a:lnTo>
                      <a:pt x="1869" y="2714"/>
                    </a:lnTo>
                    <a:lnTo>
                      <a:pt x="1933" y="2730"/>
                    </a:lnTo>
                    <a:lnTo>
                      <a:pt x="1966" y="2740"/>
                    </a:lnTo>
                    <a:lnTo>
                      <a:pt x="2000" y="2750"/>
                    </a:lnTo>
                    <a:lnTo>
                      <a:pt x="1996" y="2185"/>
                    </a:lnTo>
                    <a:lnTo>
                      <a:pt x="1947" y="2178"/>
                    </a:lnTo>
                    <a:lnTo>
                      <a:pt x="1921" y="2176"/>
                    </a:lnTo>
                    <a:lnTo>
                      <a:pt x="1908" y="2175"/>
                    </a:lnTo>
                    <a:lnTo>
                      <a:pt x="1894" y="2175"/>
                    </a:lnTo>
                    <a:close/>
                    <a:moveTo>
                      <a:pt x="3118" y="1530"/>
                    </a:moveTo>
                    <a:lnTo>
                      <a:pt x="3118" y="1530"/>
                    </a:lnTo>
                    <a:lnTo>
                      <a:pt x="3099" y="1512"/>
                    </a:lnTo>
                    <a:lnTo>
                      <a:pt x="3078" y="1494"/>
                    </a:lnTo>
                    <a:lnTo>
                      <a:pt x="3032" y="1454"/>
                    </a:lnTo>
                    <a:lnTo>
                      <a:pt x="2980" y="1413"/>
                    </a:lnTo>
                    <a:lnTo>
                      <a:pt x="2926" y="1371"/>
                    </a:lnTo>
                    <a:lnTo>
                      <a:pt x="2810" y="1285"/>
                    </a:lnTo>
                    <a:lnTo>
                      <a:pt x="2694" y="1197"/>
                    </a:lnTo>
                    <a:lnTo>
                      <a:pt x="2637" y="1154"/>
                    </a:lnTo>
                    <a:lnTo>
                      <a:pt x="2584" y="1113"/>
                    </a:lnTo>
                    <a:lnTo>
                      <a:pt x="2534" y="1071"/>
                    </a:lnTo>
                    <a:lnTo>
                      <a:pt x="2511" y="1052"/>
                    </a:lnTo>
                    <a:lnTo>
                      <a:pt x="2490" y="1032"/>
                    </a:lnTo>
                    <a:lnTo>
                      <a:pt x="2470" y="1013"/>
                    </a:lnTo>
                    <a:lnTo>
                      <a:pt x="2451" y="995"/>
                    </a:lnTo>
                    <a:lnTo>
                      <a:pt x="2435" y="976"/>
                    </a:lnTo>
                    <a:lnTo>
                      <a:pt x="2421" y="959"/>
                    </a:lnTo>
                    <a:lnTo>
                      <a:pt x="2407" y="943"/>
                    </a:lnTo>
                    <a:lnTo>
                      <a:pt x="2397" y="926"/>
                    </a:lnTo>
                    <a:lnTo>
                      <a:pt x="2389" y="911"/>
                    </a:lnTo>
                    <a:lnTo>
                      <a:pt x="2384" y="897"/>
                    </a:lnTo>
                    <a:lnTo>
                      <a:pt x="2371" y="857"/>
                    </a:lnTo>
                    <a:lnTo>
                      <a:pt x="2386" y="854"/>
                    </a:lnTo>
                    <a:lnTo>
                      <a:pt x="2401" y="850"/>
                    </a:lnTo>
                    <a:lnTo>
                      <a:pt x="2413" y="844"/>
                    </a:lnTo>
                    <a:lnTo>
                      <a:pt x="2425" y="836"/>
                    </a:lnTo>
                    <a:lnTo>
                      <a:pt x="2434" y="826"/>
                    </a:lnTo>
                    <a:lnTo>
                      <a:pt x="2438" y="821"/>
                    </a:lnTo>
                    <a:lnTo>
                      <a:pt x="2441" y="816"/>
                    </a:lnTo>
                    <a:lnTo>
                      <a:pt x="2444" y="811"/>
                    </a:lnTo>
                    <a:lnTo>
                      <a:pt x="2445" y="805"/>
                    </a:lnTo>
                    <a:lnTo>
                      <a:pt x="2447" y="800"/>
                    </a:lnTo>
                    <a:lnTo>
                      <a:pt x="2447" y="794"/>
                    </a:lnTo>
                    <a:lnTo>
                      <a:pt x="2446" y="787"/>
                    </a:lnTo>
                    <a:lnTo>
                      <a:pt x="2445" y="781"/>
                    </a:lnTo>
                    <a:lnTo>
                      <a:pt x="2443" y="775"/>
                    </a:lnTo>
                    <a:lnTo>
                      <a:pt x="2440" y="768"/>
                    </a:lnTo>
                    <a:lnTo>
                      <a:pt x="2436" y="763"/>
                    </a:lnTo>
                    <a:lnTo>
                      <a:pt x="2432" y="757"/>
                    </a:lnTo>
                    <a:lnTo>
                      <a:pt x="2427" y="753"/>
                    </a:lnTo>
                    <a:lnTo>
                      <a:pt x="2421" y="748"/>
                    </a:lnTo>
                    <a:lnTo>
                      <a:pt x="2414" y="744"/>
                    </a:lnTo>
                    <a:lnTo>
                      <a:pt x="2407" y="740"/>
                    </a:lnTo>
                    <a:lnTo>
                      <a:pt x="2400" y="737"/>
                    </a:lnTo>
                    <a:lnTo>
                      <a:pt x="2392" y="735"/>
                    </a:lnTo>
                    <a:lnTo>
                      <a:pt x="2384" y="732"/>
                    </a:lnTo>
                    <a:lnTo>
                      <a:pt x="2376" y="731"/>
                    </a:lnTo>
                    <a:lnTo>
                      <a:pt x="2367" y="730"/>
                    </a:lnTo>
                    <a:lnTo>
                      <a:pt x="2358" y="730"/>
                    </a:lnTo>
                    <a:lnTo>
                      <a:pt x="2353" y="730"/>
                    </a:lnTo>
                    <a:lnTo>
                      <a:pt x="2354" y="716"/>
                    </a:lnTo>
                    <a:lnTo>
                      <a:pt x="2356" y="704"/>
                    </a:lnTo>
                    <a:lnTo>
                      <a:pt x="2359" y="692"/>
                    </a:lnTo>
                    <a:lnTo>
                      <a:pt x="2363" y="680"/>
                    </a:lnTo>
                    <a:lnTo>
                      <a:pt x="2372" y="655"/>
                    </a:lnTo>
                    <a:lnTo>
                      <a:pt x="2383" y="631"/>
                    </a:lnTo>
                    <a:lnTo>
                      <a:pt x="2396" y="604"/>
                    </a:lnTo>
                    <a:lnTo>
                      <a:pt x="2410" y="577"/>
                    </a:lnTo>
                    <a:lnTo>
                      <a:pt x="2446" y="515"/>
                    </a:lnTo>
                    <a:lnTo>
                      <a:pt x="2465" y="479"/>
                    </a:lnTo>
                    <a:lnTo>
                      <a:pt x="2486" y="438"/>
                    </a:lnTo>
                    <a:lnTo>
                      <a:pt x="2508" y="394"/>
                    </a:lnTo>
                    <a:lnTo>
                      <a:pt x="2531" y="343"/>
                    </a:lnTo>
                    <a:lnTo>
                      <a:pt x="2554" y="287"/>
                    </a:lnTo>
                    <a:lnTo>
                      <a:pt x="2579" y="222"/>
                    </a:lnTo>
                    <a:lnTo>
                      <a:pt x="2603" y="152"/>
                    </a:lnTo>
                    <a:lnTo>
                      <a:pt x="2615" y="114"/>
                    </a:lnTo>
                    <a:lnTo>
                      <a:pt x="2627" y="74"/>
                    </a:lnTo>
                    <a:lnTo>
                      <a:pt x="2581" y="59"/>
                    </a:lnTo>
                    <a:lnTo>
                      <a:pt x="2536" y="47"/>
                    </a:lnTo>
                    <a:lnTo>
                      <a:pt x="2494" y="36"/>
                    </a:lnTo>
                    <a:lnTo>
                      <a:pt x="2455" y="27"/>
                    </a:lnTo>
                    <a:lnTo>
                      <a:pt x="2419" y="19"/>
                    </a:lnTo>
                    <a:lnTo>
                      <a:pt x="2385" y="13"/>
                    </a:lnTo>
                    <a:lnTo>
                      <a:pt x="2352" y="8"/>
                    </a:lnTo>
                    <a:lnTo>
                      <a:pt x="2322" y="3"/>
                    </a:lnTo>
                    <a:lnTo>
                      <a:pt x="2293" y="1"/>
                    </a:lnTo>
                    <a:lnTo>
                      <a:pt x="2267" y="0"/>
                    </a:lnTo>
                    <a:lnTo>
                      <a:pt x="2241" y="1"/>
                    </a:lnTo>
                    <a:lnTo>
                      <a:pt x="2217" y="2"/>
                    </a:lnTo>
                    <a:lnTo>
                      <a:pt x="2193" y="5"/>
                    </a:lnTo>
                    <a:lnTo>
                      <a:pt x="2171" y="10"/>
                    </a:lnTo>
                    <a:lnTo>
                      <a:pt x="2150" y="15"/>
                    </a:lnTo>
                    <a:lnTo>
                      <a:pt x="2128" y="21"/>
                    </a:lnTo>
                    <a:lnTo>
                      <a:pt x="2107" y="28"/>
                    </a:lnTo>
                    <a:lnTo>
                      <a:pt x="2086" y="36"/>
                    </a:lnTo>
                    <a:lnTo>
                      <a:pt x="2066" y="44"/>
                    </a:lnTo>
                    <a:lnTo>
                      <a:pt x="2045" y="54"/>
                    </a:lnTo>
                    <a:lnTo>
                      <a:pt x="2003" y="78"/>
                    </a:lnTo>
                    <a:lnTo>
                      <a:pt x="1957" y="103"/>
                    </a:lnTo>
                    <a:lnTo>
                      <a:pt x="1908" y="132"/>
                    </a:lnTo>
                    <a:lnTo>
                      <a:pt x="1853" y="163"/>
                    </a:lnTo>
                    <a:lnTo>
                      <a:pt x="1791" y="198"/>
                    </a:lnTo>
                    <a:lnTo>
                      <a:pt x="1757" y="215"/>
                    </a:lnTo>
                    <a:lnTo>
                      <a:pt x="1722" y="234"/>
                    </a:lnTo>
                    <a:lnTo>
                      <a:pt x="1695" y="238"/>
                    </a:lnTo>
                    <a:lnTo>
                      <a:pt x="1670" y="240"/>
                    </a:lnTo>
                    <a:lnTo>
                      <a:pt x="1646" y="240"/>
                    </a:lnTo>
                    <a:lnTo>
                      <a:pt x="1625" y="237"/>
                    </a:lnTo>
                    <a:lnTo>
                      <a:pt x="1605" y="233"/>
                    </a:lnTo>
                    <a:lnTo>
                      <a:pt x="1585" y="227"/>
                    </a:lnTo>
                    <a:lnTo>
                      <a:pt x="1567" y="218"/>
                    </a:lnTo>
                    <a:lnTo>
                      <a:pt x="1550" y="209"/>
                    </a:lnTo>
                    <a:lnTo>
                      <a:pt x="1532" y="199"/>
                    </a:lnTo>
                    <a:lnTo>
                      <a:pt x="1517" y="188"/>
                    </a:lnTo>
                    <a:lnTo>
                      <a:pt x="1502" y="176"/>
                    </a:lnTo>
                    <a:lnTo>
                      <a:pt x="1486" y="162"/>
                    </a:lnTo>
                    <a:lnTo>
                      <a:pt x="1458" y="136"/>
                    </a:lnTo>
                    <a:lnTo>
                      <a:pt x="1428" y="109"/>
                    </a:lnTo>
                    <a:lnTo>
                      <a:pt x="1414" y="97"/>
                    </a:lnTo>
                    <a:lnTo>
                      <a:pt x="1399" y="85"/>
                    </a:lnTo>
                    <a:lnTo>
                      <a:pt x="1384" y="73"/>
                    </a:lnTo>
                    <a:lnTo>
                      <a:pt x="1367" y="63"/>
                    </a:lnTo>
                    <a:lnTo>
                      <a:pt x="1350" y="53"/>
                    </a:lnTo>
                    <a:lnTo>
                      <a:pt x="1333" y="45"/>
                    </a:lnTo>
                    <a:lnTo>
                      <a:pt x="1313" y="38"/>
                    </a:lnTo>
                    <a:lnTo>
                      <a:pt x="1294" y="33"/>
                    </a:lnTo>
                    <a:lnTo>
                      <a:pt x="1273" y="30"/>
                    </a:lnTo>
                    <a:lnTo>
                      <a:pt x="1250" y="30"/>
                    </a:lnTo>
                    <a:lnTo>
                      <a:pt x="1226" y="31"/>
                    </a:lnTo>
                    <a:lnTo>
                      <a:pt x="1200" y="35"/>
                    </a:lnTo>
                    <a:lnTo>
                      <a:pt x="1173" y="41"/>
                    </a:lnTo>
                    <a:lnTo>
                      <a:pt x="1143" y="50"/>
                    </a:lnTo>
                    <a:lnTo>
                      <a:pt x="1112" y="64"/>
                    </a:lnTo>
                    <a:lnTo>
                      <a:pt x="1078" y="79"/>
                    </a:lnTo>
                    <a:lnTo>
                      <a:pt x="1113" y="151"/>
                    </a:lnTo>
                    <a:lnTo>
                      <a:pt x="1147" y="216"/>
                    </a:lnTo>
                    <a:lnTo>
                      <a:pt x="1180" y="276"/>
                    </a:lnTo>
                    <a:lnTo>
                      <a:pt x="1211" y="330"/>
                    </a:lnTo>
                    <a:lnTo>
                      <a:pt x="1242" y="379"/>
                    </a:lnTo>
                    <a:lnTo>
                      <a:pt x="1272" y="424"/>
                    </a:lnTo>
                    <a:lnTo>
                      <a:pt x="1299" y="465"/>
                    </a:lnTo>
                    <a:lnTo>
                      <a:pt x="1324" y="503"/>
                    </a:lnTo>
                    <a:lnTo>
                      <a:pt x="1370" y="568"/>
                    </a:lnTo>
                    <a:lnTo>
                      <a:pt x="1391" y="597"/>
                    </a:lnTo>
                    <a:lnTo>
                      <a:pt x="1409" y="625"/>
                    </a:lnTo>
                    <a:lnTo>
                      <a:pt x="1424" y="652"/>
                    </a:lnTo>
                    <a:lnTo>
                      <a:pt x="1438" y="678"/>
                    </a:lnTo>
                    <a:lnTo>
                      <a:pt x="1443" y="691"/>
                    </a:lnTo>
                    <a:lnTo>
                      <a:pt x="1448" y="704"/>
                    </a:lnTo>
                    <a:lnTo>
                      <a:pt x="1452" y="717"/>
                    </a:lnTo>
                    <a:lnTo>
                      <a:pt x="1456" y="731"/>
                    </a:lnTo>
                    <a:lnTo>
                      <a:pt x="1440" y="733"/>
                    </a:lnTo>
                    <a:lnTo>
                      <a:pt x="1425" y="738"/>
                    </a:lnTo>
                    <a:lnTo>
                      <a:pt x="1413" y="744"/>
                    </a:lnTo>
                    <a:lnTo>
                      <a:pt x="1402" y="751"/>
                    </a:lnTo>
                    <a:lnTo>
                      <a:pt x="1393" y="760"/>
                    </a:lnTo>
                    <a:lnTo>
                      <a:pt x="1389" y="765"/>
                    </a:lnTo>
                    <a:lnTo>
                      <a:pt x="1386" y="770"/>
                    </a:lnTo>
                    <a:lnTo>
                      <a:pt x="1383" y="777"/>
                    </a:lnTo>
                    <a:lnTo>
                      <a:pt x="1382" y="782"/>
                    </a:lnTo>
                    <a:lnTo>
                      <a:pt x="1381" y="788"/>
                    </a:lnTo>
                    <a:lnTo>
                      <a:pt x="1379" y="794"/>
                    </a:lnTo>
                    <a:lnTo>
                      <a:pt x="1381" y="800"/>
                    </a:lnTo>
                    <a:lnTo>
                      <a:pt x="1382" y="805"/>
                    </a:lnTo>
                    <a:lnTo>
                      <a:pt x="1383" y="811"/>
                    </a:lnTo>
                    <a:lnTo>
                      <a:pt x="1386" y="816"/>
                    </a:lnTo>
                    <a:lnTo>
                      <a:pt x="1389" y="821"/>
                    </a:lnTo>
                    <a:lnTo>
                      <a:pt x="1393" y="826"/>
                    </a:lnTo>
                    <a:lnTo>
                      <a:pt x="1402" y="836"/>
                    </a:lnTo>
                    <a:lnTo>
                      <a:pt x="1413" y="844"/>
                    </a:lnTo>
                    <a:lnTo>
                      <a:pt x="1425" y="850"/>
                    </a:lnTo>
                    <a:lnTo>
                      <a:pt x="1440" y="854"/>
                    </a:lnTo>
                    <a:lnTo>
                      <a:pt x="1456" y="857"/>
                    </a:lnTo>
                    <a:lnTo>
                      <a:pt x="1454" y="866"/>
                    </a:lnTo>
                    <a:lnTo>
                      <a:pt x="1452" y="876"/>
                    </a:lnTo>
                    <a:lnTo>
                      <a:pt x="1447" y="892"/>
                    </a:lnTo>
                    <a:lnTo>
                      <a:pt x="1439" y="907"/>
                    </a:lnTo>
                    <a:lnTo>
                      <a:pt x="1428" y="924"/>
                    </a:lnTo>
                    <a:lnTo>
                      <a:pt x="1416" y="941"/>
                    </a:lnTo>
                    <a:lnTo>
                      <a:pt x="1402" y="959"/>
                    </a:lnTo>
                    <a:lnTo>
                      <a:pt x="1385" y="977"/>
                    </a:lnTo>
                    <a:lnTo>
                      <a:pt x="1366" y="997"/>
                    </a:lnTo>
                    <a:lnTo>
                      <a:pt x="1346" y="1016"/>
                    </a:lnTo>
                    <a:lnTo>
                      <a:pt x="1324" y="1035"/>
                    </a:lnTo>
                    <a:lnTo>
                      <a:pt x="1301" y="1056"/>
                    </a:lnTo>
                    <a:lnTo>
                      <a:pt x="1250" y="1098"/>
                    </a:lnTo>
                    <a:lnTo>
                      <a:pt x="1195" y="1141"/>
                    </a:lnTo>
                    <a:lnTo>
                      <a:pt x="1136" y="1185"/>
                    </a:lnTo>
                    <a:lnTo>
                      <a:pt x="1015" y="1275"/>
                    </a:lnTo>
                    <a:lnTo>
                      <a:pt x="894" y="1363"/>
                    </a:lnTo>
                    <a:lnTo>
                      <a:pt x="837" y="1407"/>
                    </a:lnTo>
                    <a:lnTo>
                      <a:pt x="783" y="1450"/>
                    </a:lnTo>
                    <a:lnTo>
                      <a:pt x="734" y="1491"/>
                    </a:lnTo>
                    <a:lnTo>
                      <a:pt x="710" y="1511"/>
                    </a:lnTo>
                    <a:lnTo>
                      <a:pt x="690" y="1530"/>
                    </a:lnTo>
                    <a:lnTo>
                      <a:pt x="667" y="1554"/>
                    </a:lnTo>
                    <a:lnTo>
                      <a:pt x="644" y="1579"/>
                    </a:lnTo>
                    <a:lnTo>
                      <a:pt x="621" y="1608"/>
                    </a:lnTo>
                    <a:lnTo>
                      <a:pt x="596" y="1638"/>
                    </a:lnTo>
                    <a:lnTo>
                      <a:pt x="572" y="1673"/>
                    </a:lnTo>
                    <a:lnTo>
                      <a:pt x="547" y="1709"/>
                    </a:lnTo>
                    <a:lnTo>
                      <a:pt x="522" y="1747"/>
                    </a:lnTo>
                    <a:lnTo>
                      <a:pt x="496" y="1788"/>
                    </a:lnTo>
                    <a:lnTo>
                      <a:pt x="471" y="1832"/>
                    </a:lnTo>
                    <a:lnTo>
                      <a:pt x="445" y="1877"/>
                    </a:lnTo>
                    <a:lnTo>
                      <a:pt x="420" y="1923"/>
                    </a:lnTo>
                    <a:lnTo>
                      <a:pt x="394" y="1973"/>
                    </a:lnTo>
                    <a:lnTo>
                      <a:pt x="369" y="2023"/>
                    </a:lnTo>
                    <a:lnTo>
                      <a:pt x="344" y="2076"/>
                    </a:lnTo>
                    <a:lnTo>
                      <a:pt x="320" y="2130"/>
                    </a:lnTo>
                    <a:lnTo>
                      <a:pt x="296" y="2185"/>
                    </a:lnTo>
                    <a:lnTo>
                      <a:pt x="271" y="2242"/>
                    </a:lnTo>
                    <a:lnTo>
                      <a:pt x="248" y="2300"/>
                    </a:lnTo>
                    <a:lnTo>
                      <a:pt x="225" y="2359"/>
                    </a:lnTo>
                    <a:lnTo>
                      <a:pt x="203" y="2421"/>
                    </a:lnTo>
                    <a:lnTo>
                      <a:pt x="183" y="2482"/>
                    </a:lnTo>
                    <a:lnTo>
                      <a:pt x="161" y="2544"/>
                    </a:lnTo>
                    <a:lnTo>
                      <a:pt x="142" y="2606"/>
                    </a:lnTo>
                    <a:lnTo>
                      <a:pt x="123" y="2670"/>
                    </a:lnTo>
                    <a:lnTo>
                      <a:pt x="106" y="2734"/>
                    </a:lnTo>
                    <a:lnTo>
                      <a:pt x="89" y="2798"/>
                    </a:lnTo>
                    <a:lnTo>
                      <a:pt x="74" y="2863"/>
                    </a:lnTo>
                    <a:lnTo>
                      <a:pt x="60" y="2928"/>
                    </a:lnTo>
                    <a:lnTo>
                      <a:pt x="47" y="2993"/>
                    </a:lnTo>
                    <a:lnTo>
                      <a:pt x="36" y="3058"/>
                    </a:lnTo>
                    <a:lnTo>
                      <a:pt x="26" y="3123"/>
                    </a:lnTo>
                    <a:lnTo>
                      <a:pt x="17" y="3189"/>
                    </a:lnTo>
                    <a:lnTo>
                      <a:pt x="10" y="3253"/>
                    </a:lnTo>
                    <a:lnTo>
                      <a:pt x="5" y="3317"/>
                    </a:lnTo>
                    <a:lnTo>
                      <a:pt x="2" y="3380"/>
                    </a:lnTo>
                    <a:lnTo>
                      <a:pt x="0" y="3443"/>
                    </a:lnTo>
                    <a:lnTo>
                      <a:pt x="1" y="3506"/>
                    </a:lnTo>
                    <a:lnTo>
                      <a:pt x="3" y="3567"/>
                    </a:lnTo>
                    <a:lnTo>
                      <a:pt x="7" y="3629"/>
                    </a:lnTo>
                    <a:lnTo>
                      <a:pt x="14" y="3688"/>
                    </a:lnTo>
                    <a:lnTo>
                      <a:pt x="23" y="3747"/>
                    </a:lnTo>
                    <a:lnTo>
                      <a:pt x="28" y="3775"/>
                    </a:lnTo>
                    <a:lnTo>
                      <a:pt x="34" y="3804"/>
                    </a:lnTo>
                    <a:lnTo>
                      <a:pt x="40" y="3832"/>
                    </a:lnTo>
                    <a:lnTo>
                      <a:pt x="47" y="3860"/>
                    </a:lnTo>
                    <a:lnTo>
                      <a:pt x="54" y="3887"/>
                    </a:lnTo>
                    <a:lnTo>
                      <a:pt x="62" y="3915"/>
                    </a:lnTo>
                    <a:lnTo>
                      <a:pt x="71" y="3941"/>
                    </a:lnTo>
                    <a:lnTo>
                      <a:pt x="81" y="3968"/>
                    </a:lnTo>
                    <a:lnTo>
                      <a:pt x="91" y="3993"/>
                    </a:lnTo>
                    <a:lnTo>
                      <a:pt x="102" y="4019"/>
                    </a:lnTo>
                    <a:lnTo>
                      <a:pt x="113" y="4044"/>
                    </a:lnTo>
                    <a:lnTo>
                      <a:pt x="124" y="4069"/>
                    </a:lnTo>
                    <a:lnTo>
                      <a:pt x="138" y="4093"/>
                    </a:lnTo>
                    <a:lnTo>
                      <a:pt x="151" y="4116"/>
                    </a:lnTo>
                    <a:lnTo>
                      <a:pt x="165" y="4140"/>
                    </a:lnTo>
                    <a:lnTo>
                      <a:pt x="179" y="4162"/>
                    </a:lnTo>
                    <a:lnTo>
                      <a:pt x="195" y="4185"/>
                    </a:lnTo>
                    <a:lnTo>
                      <a:pt x="211" y="4206"/>
                    </a:lnTo>
                    <a:lnTo>
                      <a:pt x="228" y="4227"/>
                    </a:lnTo>
                    <a:lnTo>
                      <a:pt x="246" y="4248"/>
                    </a:lnTo>
                    <a:lnTo>
                      <a:pt x="264" y="4268"/>
                    </a:lnTo>
                    <a:lnTo>
                      <a:pt x="283" y="4288"/>
                    </a:lnTo>
                    <a:lnTo>
                      <a:pt x="303" y="4307"/>
                    </a:lnTo>
                    <a:lnTo>
                      <a:pt x="324" y="4325"/>
                    </a:lnTo>
                    <a:lnTo>
                      <a:pt x="346" y="4343"/>
                    </a:lnTo>
                    <a:lnTo>
                      <a:pt x="367" y="4360"/>
                    </a:lnTo>
                    <a:lnTo>
                      <a:pt x="390" y="4376"/>
                    </a:lnTo>
                    <a:lnTo>
                      <a:pt x="414" y="4391"/>
                    </a:lnTo>
                    <a:lnTo>
                      <a:pt x="439" y="4407"/>
                    </a:lnTo>
                    <a:lnTo>
                      <a:pt x="465" y="4421"/>
                    </a:lnTo>
                    <a:lnTo>
                      <a:pt x="490" y="4435"/>
                    </a:lnTo>
                    <a:lnTo>
                      <a:pt x="518" y="4449"/>
                    </a:lnTo>
                    <a:lnTo>
                      <a:pt x="545" y="4461"/>
                    </a:lnTo>
                    <a:lnTo>
                      <a:pt x="575" y="4472"/>
                    </a:lnTo>
                    <a:lnTo>
                      <a:pt x="604" y="4483"/>
                    </a:lnTo>
                    <a:lnTo>
                      <a:pt x="635" y="4493"/>
                    </a:lnTo>
                    <a:lnTo>
                      <a:pt x="666" y="4503"/>
                    </a:lnTo>
                    <a:lnTo>
                      <a:pt x="699" y="4511"/>
                    </a:lnTo>
                    <a:lnTo>
                      <a:pt x="732" y="4519"/>
                    </a:lnTo>
                    <a:lnTo>
                      <a:pt x="766" y="4526"/>
                    </a:lnTo>
                    <a:lnTo>
                      <a:pt x="801" y="4532"/>
                    </a:lnTo>
                    <a:lnTo>
                      <a:pt x="838" y="4537"/>
                    </a:lnTo>
                    <a:lnTo>
                      <a:pt x="874" y="4541"/>
                    </a:lnTo>
                    <a:lnTo>
                      <a:pt x="912" y="4545"/>
                    </a:lnTo>
                    <a:lnTo>
                      <a:pt x="952" y="4548"/>
                    </a:lnTo>
                    <a:lnTo>
                      <a:pt x="991" y="4549"/>
                    </a:lnTo>
                    <a:lnTo>
                      <a:pt x="1475" y="4566"/>
                    </a:lnTo>
                    <a:lnTo>
                      <a:pt x="1751" y="4575"/>
                    </a:lnTo>
                    <a:lnTo>
                      <a:pt x="1876" y="4578"/>
                    </a:lnTo>
                    <a:lnTo>
                      <a:pt x="1904" y="4578"/>
                    </a:lnTo>
                    <a:lnTo>
                      <a:pt x="1933" y="4578"/>
                    </a:lnTo>
                    <a:lnTo>
                      <a:pt x="2057" y="4575"/>
                    </a:lnTo>
                    <a:lnTo>
                      <a:pt x="2333" y="4566"/>
                    </a:lnTo>
                    <a:lnTo>
                      <a:pt x="2817" y="4549"/>
                    </a:lnTo>
                    <a:lnTo>
                      <a:pt x="2857" y="4548"/>
                    </a:lnTo>
                    <a:lnTo>
                      <a:pt x="2896" y="4545"/>
                    </a:lnTo>
                    <a:lnTo>
                      <a:pt x="2934" y="4541"/>
                    </a:lnTo>
                    <a:lnTo>
                      <a:pt x="2971" y="4537"/>
                    </a:lnTo>
                    <a:lnTo>
                      <a:pt x="3007" y="4532"/>
                    </a:lnTo>
                    <a:lnTo>
                      <a:pt x="3042" y="4526"/>
                    </a:lnTo>
                    <a:lnTo>
                      <a:pt x="3077" y="4519"/>
                    </a:lnTo>
                    <a:lnTo>
                      <a:pt x="3109" y="4511"/>
                    </a:lnTo>
                    <a:lnTo>
                      <a:pt x="3142" y="4503"/>
                    </a:lnTo>
                    <a:lnTo>
                      <a:pt x="3173" y="4493"/>
                    </a:lnTo>
                    <a:lnTo>
                      <a:pt x="3204" y="4483"/>
                    </a:lnTo>
                    <a:lnTo>
                      <a:pt x="3234" y="4472"/>
                    </a:lnTo>
                    <a:lnTo>
                      <a:pt x="3263" y="4461"/>
                    </a:lnTo>
                    <a:lnTo>
                      <a:pt x="3291" y="4449"/>
                    </a:lnTo>
                    <a:lnTo>
                      <a:pt x="3318" y="4435"/>
                    </a:lnTo>
                    <a:lnTo>
                      <a:pt x="3345" y="4421"/>
                    </a:lnTo>
                    <a:lnTo>
                      <a:pt x="3369" y="4407"/>
                    </a:lnTo>
                    <a:lnTo>
                      <a:pt x="3394" y="4391"/>
                    </a:lnTo>
                    <a:lnTo>
                      <a:pt x="3418" y="4376"/>
                    </a:lnTo>
                    <a:lnTo>
                      <a:pt x="3441" y="4360"/>
                    </a:lnTo>
                    <a:lnTo>
                      <a:pt x="3463" y="4343"/>
                    </a:lnTo>
                    <a:lnTo>
                      <a:pt x="3484" y="4325"/>
                    </a:lnTo>
                    <a:lnTo>
                      <a:pt x="3506" y="4307"/>
                    </a:lnTo>
                    <a:lnTo>
                      <a:pt x="3525" y="4288"/>
                    </a:lnTo>
                    <a:lnTo>
                      <a:pt x="3544" y="4268"/>
                    </a:lnTo>
                    <a:lnTo>
                      <a:pt x="3563" y="4248"/>
                    </a:lnTo>
                    <a:lnTo>
                      <a:pt x="3580" y="4227"/>
                    </a:lnTo>
                    <a:lnTo>
                      <a:pt x="3597" y="4206"/>
                    </a:lnTo>
                    <a:lnTo>
                      <a:pt x="3614" y="4185"/>
                    </a:lnTo>
                    <a:lnTo>
                      <a:pt x="3629" y="4162"/>
                    </a:lnTo>
                    <a:lnTo>
                      <a:pt x="3643" y="4140"/>
                    </a:lnTo>
                    <a:lnTo>
                      <a:pt x="3657" y="4116"/>
                    </a:lnTo>
                    <a:lnTo>
                      <a:pt x="3671" y="4093"/>
                    </a:lnTo>
                    <a:lnTo>
                      <a:pt x="3684" y="4069"/>
                    </a:lnTo>
                    <a:lnTo>
                      <a:pt x="3695" y="4044"/>
                    </a:lnTo>
                    <a:lnTo>
                      <a:pt x="3706" y="4019"/>
                    </a:lnTo>
                    <a:lnTo>
                      <a:pt x="3717" y="3993"/>
                    </a:lnTo>
                    <a:lnTo>
                      <a:pt x="3728" y="3968"/>
                    </a:lnTo>
                    <a:lnTo>
                      <a:pt x="3737" y="3941"/>
                    </a:lnTo>
                    <a:lnTo>
                      <a:pt x="3746" y="3915"/>
                    </a:lnTo>
                    <a:lnTo>
                      <a:pt x="3754" y="3887"/>
                    </a:lnTo>
                    <a:lnTo>
                      <a:pt x="3761" y="3860"/>
                    </a:lnTo>
                    <a:lnTo>
                      <a:pt x="3768" y="3832"/>
                    </a:lnTo>
                    <a:lnTo>
                      <a:pt x="3774" y="3804"/>
                    </a:lnTo>
                    <a:lnTo>
                      <a:pt x="3781" y="3775"/>
                    </a:lnTo>
                    <a:lnTo>
                      <a:pt x="3786" y="3747"/>
                    </a:lnTo>
                    <a:lnTo>
                      <a:pt x="3794" y="3688"/>
                    </a:lnTo>
                    <a:lnTo>
                      <a:pt x="3801" y="3629"/>
                    </a:lnTo>
                    <a:lnTo>
                      <a:pt x="3805" y="3567"/>
                    </a:lnTo>
                    <a:lnTo>
                      <a:pt x="3807" y="3506"/>
                    </a:lnTo>
                    <a:lnTo>
                      <a:pt x="3808" y="3443"/>
                    </a:lnTo>
                    <a:lnTo>
                      <a:pt x="3806" y="3380"/>
                    </a:lnTo>
                    <a:lnTo>
                      <a:pt x="3803" y="3317"/>
                    </a:lnTo>
                    <a:lnTo>
                      <a:pt x="3798" y="3253"/>
                    </a:lnTo>
                    <a:lnTo>
                      <a:pt x="3791" y="3189"/>
                    </a:lnTo>
                    <a:lnTo>
                      <a:pt x="3783" y="3123"/>
                    </a:lnTo>
                    <a:lnTo>
                      <a:pt x="3772" y="3058"/>
                    </a:lnTo>
                    <a:lnTo>
                      <a:pt x="3761" y="2993"/>
                    </a:lnTo>
                    <a:lnTo>
                      <a:pt x="3749" y="2928"/>
                    </a:lnTo>
                    <a:lnTo>
                      <a:pt x="3735" y="2863"/>
                    </a:lnTo>
                    <a:lnTo>
                      <a:pt x="3719" y="2798"/>
                    </a:lnTo>
                    <a:lnTo>
                      <a:pt x="3702" y="2734"/>
                    </a:lnTo>
                    <a:lnTo>
                      <a:pt x="3685" y="2670"/>
                    </a:lnTo>
                    <a:lnTo>
                      <a:pt x="3666" y="2606"/>
                    </a:lnTo>
                    <a:lnTo>
                      <a:pt x="3647" y="2544"/>
                    </a:lnTo>
                    <a:lnTo>
                      <a:pt x="3626" y="2482"/>
                    </a:lnTo>
                    <a:lnTo>
                      <a:pt x="3605" y="2421"/>
                    </a:lnTo>
                    <a:lnTo>
                      <a:pt x="3583" y="2359"/>
                    </a:lnTo>
                    <a:lnTo>
                      <a:pt x="3561" y="2300"/>
                    </a:lnTo>
                    <a:lnTo>
                      <a:pt x="3537" y="2242"/>
                    </a:lnTo>
                    <a:lnTo>
                      <a:pt x="3513" y="2185"/>
                    </a:lnTo>
                    <a:lnTo>
                      <a:pt x="3488" y="2130"/>
                    </a:lnTo>
                    <a:lnTo>
                      <a:pt x="3464" y="2076"/>
                    </a:lnTo>
                    <a:lnTo>
                      <a:pt x="3439" y="2023"/>
                    </a:lnTo>
                    <a:lnTo>
                      <a:pt x="3414" y="1973"/>
                    </a:lnTo>
                    <a:lnTo>
                      <a:pt x="3388" y="1923"/>
                    </a:lnTo>
                    <a:lnTo>
                      <a:pt x="3363" y="1877"/>
                    </a:lnTo>
                    <a:lnTo>
                      <a:pt x="3337" y="1832"/>
                    </a:lnTo>
                    <a:lnTo>
                      <a:pt x="3312" y="1788"/>
                    </a:lnTo>
                    <a:lnTo>
                      <a:pt x="3287" y="1747"/>
                    </a:lnTo>
                    <a:lnTo>
                      <a:pt x="3261" y="1709"/>
                    </a:lnTo>
                    <a:lnTo>
                      <a:pt x="3237" y="1673"/>
                    </a:lnTo>
                    <a:lnTo>
                      <a:pt x="3212" y="1638"/>
                    </a:lnTo>
                    <a:lnTo>
                      <a:pt x="3188" y="1608"/>
                    </a:lnTo>
                    <a:lnTo>
                      <a:pt x="3164" y="1579"/>
                    </a:lnTo>
                    <a:lnTo>
                      <a:pt x="3141" y="1554"/>
                    </a:lnTo>
                    <a:lnTo>
                      <a:pt x="3118" y="1530"/>
                    </a:lnTo>
                    <a:close/>
                    <a:moveTo>
                      <a:pt x="2672" y="3305"/>
                    </a:moveTo>
                    <a:lnTo>
                      <a:pt x="2672" y="3305"/>
                    </a:lnTo>
                    <a:lnTo>
                      <a:pt x="2669" y="3323"/>
                    </a:lnTo>
                    <a:lnTo>
                      <a:pt x="2667" y="3340"/>
                    </a:lnTo>
                    <a:lnTo>
                      <a:pt x="2663" y="3359"/>
                    </a:lnTo>
                    <a:lnTo>
                      <a:pt x="2659" y="3376"/>
                    </a:lnTo>
                    <a:lnTo>
                      <a:pt x="2654" y="3393"/>
                    </a:lnTo>
                    <a:lnTo>
                      <a:pt x="2649" y="3410"/>
                    </a:lnTo>
                    <a:lnTo>
                      <a:pt x="2643" y="3427"/>
                    </a:lnTo>
                    <a:lnTo>
                      <a:pt x="2637" y="3444"/>
                    </a:lnTo>
                    <a:lnTo>
                      <a:pt x="2629" y="3460"/>
                    </a:lnTo>
                    <a:lnTo>
                      <a:pt x="2621" y="3477"/>
                    </a:lnTo>
                    <a:lnTo>
                      <a:pt x="2604" y="3509"/>
                    </a:lnTo>
                    <a:lnTo>
                      <a:pt x="2584" y="3542"/>
                    </a:lnTo>
                    <a:lnTo>
                      <a:pt x="2561" y="3574"/>
                    </a:lnTo>
                    <a:lnTo>
                      <a:pt x="2549" y="3589"/>
                    </a:lnTo>
                    <a:lnTo>
                      <a:pt x="2537" y="3603"/>
                    </a:lnTo>
                    <a:lnTo>
                      <a:pt x="2523" y="3617"/>
                    </a:lnTo>
                    <a:lnTo>
                      <a:pt x="2509" y="3632"/>
                    </a:lnTo>
                    <a:lnTo>
                      <a:pt x="2495" y="3645"/>
                    </a:lnTo>
                    <a:lnTo>
                      <a:pt x="2481" y="3658"/>
                    </a:lnTo>
                    <a:lnTo>
                      <a:pt x="2465" y="3670"/>
                    </a:lnTo>
                    <a:lnTo>
                      <a:pt x="2449" y="3683"/>
                    </a:lnTo>
                    <a:lnTo>
                      <a:pt x="2433" y="3695"/>
                    </a:lnTo>
                    <a:lnTo>
                      <a:pt x="2416" y="3706"/>
                    </a:lnTo>
                    <a:lnTo>
                      <a:pt x="2398" y="3717"/>
                    </a:lnTo>
                    <a:lnTo>
                      <a:pt x="2380" y="3727"/>
                    </a:lnTo>
                    <a:lnTo>
                      <a:pt x="2342" y="3748"/>
                    </a:lnTo>
                    <a:lnTo>
                      <a:pt x="2302" y="3766"/>
                    </a:lnTo>
                    <a:lnTo>
                      <a:pt x="2283" y="3774"/>
                    </a:lnTo>
                    <a:lnTo>
                      <a:pt x="2263" y="3780"/>
                    </a:lnTo>
                    <a:lnTo>
                      <a:pt x="2242" y="3785"/>
                    </a:lnTo>
                    <a:lnTo>
                      <a:pt x="2223" y="3792"/>
                    </a:lnTo>
                    <a:lnTo>
                      <a:pt x="2210" y="3970"/>
                    </a:lnTo>
                    <a:lnTo>
                      <a:pt x="2209" y="3979"/>
                    </a:lnTo>
                    <a:lnTo>
                      <a:pt x="2207" y="3987"/>
                    </a:lnTo>
                    <a:lnTo>
                      <a:pt x="2204" y="3996"/>
                    </a:lnTo>
                    <a:lnTo>
                      <a:pt x="2200" y="4004"/>
                    </a:lnTo>
                    <a:lnTo>
                      <a:pt x="2194" y="4013"/>
                    </a:lnTo>
                    <a:lnTo>
                      <a:pt x="2188" y="4020"/>
                    </a:lnTo>
                    <a:lnTo>
                      <a:pt x="2181" y="4027"/>
                    </a:lnTo>
                    <a:lnTo>
                      <a:pt x="2174" y="4033"/>
                    </a:lnTo>
                    <a:lnTo>
                      <a:pt x="2166" y="4039"/>
                    </a:lnTo>
                    <a:lnTo>
                      <a:pt x="2157" y="4045"/>
                    </a:lnTo>
                    <a:lnTo>
                      <a:pt x="2148" y="4049"/>
                    </a:lnTo>
                    <a:lnTo>
                      <a:pt x="2137" y="4053"/>
                    </a:lnTo>
                    <a:lnTo>
                      <a:pt x="2127" y="4056"/>
                    </a:lnTo>
                    <a:lnTo>
                      <a:pt x="2117" y="4059"/>
                    </a:lnTo>
                    <a:lnTo>
                      <a:pt x="2106" y="4060"/>
                    </a:lnTo>
                    <a:lnTo>
                      <a:pt x="2095" y="4061"/>
                    </a:lnTo>
                    <a:lnTo>
                      <a:pt x="2083" y="4061"/>
                    </a:lnTo>
                    <a:lnTo>
                      <a:pt x="2072" y="4060"/>
                    </a:lnTo>
                    <a:lnTo>
                      <a:pt x="2061" y="4058"/>
                    </a:lnTo>
                    <a:lnTo>
                      <a:pt x="2052" y="4055"/>
                    </a:lnTo>
                    <a:lnTo>
                      <a:pt x="2042" y="4052"/>
                    </a:lnTo>
                    <a:lnTo>
                      <a:pt x="2032" y="4048"/>
                    </a:lnTo>
                    <a:lnTo>
                      <a:pt x="2024" y="4043"/>
                    </a:lnTo>
                    <a:lnTo>
                      <a:pt x="2016" y="4038"/>
                    </a:lnTo>
                    <a:lnTo>
                      <a:pt x="2009" y="4032"/>
                    </a:lnTo>
                    <a:lnTo>
                      <a:pt x="2003" y="4025"/>
                    </a:lnTo>
                    <a:lnTo>
                      <a:pt x="1998" y="4018"/>
                    </a:lnTo>
                    <a:lnTo>
                      <a:pt x="1993" y="4011"/>
                    </a:lnTo>
                    <a:lnTo>
                      <a:pt x="1990" y="4002"/>
                    </a:lnTo>
                    <a:lnTo>
                      <a:pt x="1987" y="3993"/>
                    </a:lnTo>
                    <a:lnTo>
                      <a:pt x="1986" y="3985"/>
                    </a:lnTo>
                    <a:lnTo>
                      <a:pt x="1985" y="3976"/>
                    </a:lnTo>
                    <a:lnTo>
                      <a:pt x="1987" y="3833"/>
                    </a:lnTo>
                    <a:lnTo>
                      <a:pt x="1973" y="3834"/>
                    </a:lnTo>
                    <a:lnTo>
                      <a:pt x="1960" y="3835"/>
                    </a:lnTo>
                    <a:lnTo>
                      <a:pt x="1946" y="3836"/>
                    </a:lnTo>
                    <a:lnTo>
                      <a:pt x="1932" y="3837"/>
                    </a:lnTo>
                    <a:lnTo>
                      <a:pt x="1906" y="3836"/>
                    </a:lnTo>
                    <a:lnTo>
                      <a:pt x="1882" y="3835"/>
                    </a:lnTo>
                    <a:lnTo>
                      <a:pt x="1834" y="3832"/>
                    </a:lnTo>
                    <a:lnTo>
                      <a:pt x="1838" y="3976"/>
                    </a:lnTo>
                    <a:lnTo>
                      <a:pt x="1837" y="3985"/>
                    </a:lnTo>
                    <a:lnTo>
                      <a:pt x="1836" y="3993"/>
                    </a:lnTo>
                    <a:lnTo>
                      <a:pt x="1833" y="4001"/>
                    </a:lnTo>
                    <a:lnTo>
                      <a:pt x="1830" y="4010"/>
                    </a:lnTo>
                    <a:lnTo>
                      <a:pt x="1825" y="4017"/>
                    </a:lnTo>
                    <a:lnTo>
                      <a:pt x="1820" y="4024"/>
                    </a:lnTo>
                    <a:lnTo>
                      <a:pt x="1813" y="4031"/>
                    </a:lnTo>
                    <a:lnTo>
                      <a:pt x="1806" y="4037"/>
                    </a:lnTo>
                    <a:lnTo>
                      <a:pt x="1798" y="4042"/>
                    </a:lnTo>
                    <a:lnTo>
                      <a:pt x="1790" y="4047"/>
                    </a:lnTo>
                    <a:lnTo>
                      <a:pt x="1781" y="4051"/>
                    </a:lnTo>
                    <a:lnTo>
                      <a:pt x="1772" y="4054"/>
                    </a:lnTo>
                    <a:lnTo>
                      <a:pt x="1762" y="4057"/>
                    </a:lnTo>
                    <a:lnTo>
                      <a:pt x="1750" y="4059"/>
                    </a:lnTo>
                    <a:lnTo>
                      <a:pt x="1740" y="4060"/>
                    </a:lnTo>
                    <a:lnTo>
                      <a:pt x="1729" y="4060"/>
                    </a:lnTo>
                    <a:lnTo>
                      <a:pt x="1718" y="4059"/>
                    </a:lnTo>
                    <a:lnTo>
                      <a:pt x="1706" y="4058"/>
                    </a:lnTo>
                    <a:lnTo>
                      <a:pt x="1695" y="4055"/>
                    </a:lnTo>
                    <a:lnTo>
                      <a:pt x="1685" y="4052"/>
                    </a:lnTo>
                    <a:lnTo>
                      <a:pt x="1675" y="4048"/>
                    </a:lnTo>
                    <a:lnTo>
                      <a:pt x="1666" y="4043"/>
                    </a:lnTo>
                    <a:lnTo>
                      <a:pt x="1658" y="4038"/>
                    </a:lnTo>
                    <a:lnTo>
                      <a:pt x="1649" y="4032"/>
                    </a:lnTo>
                    <a:lnTo>
                      <a:pt x="1641" y="4026"/>
                    </a:lnTo>
                    <a:lnTo>
                      <a:pt x="1635" y="4019"/>
                    </a:lnTo>
                    <a:lnTo>
                      <a:pt x="1629" y="4011"/>
                    </a:lnTo>
                    <a:lnTo>
                      <a:pt x="1624" y="4002"/>
                    </a:lnTo>
                    <a:lnTo>
                      <a:pt x="1620" y="3994"/>
                    </a:lnTo>
                    <a:lnTo>
                      <a:pt x="1617" y="3986"/>
                    </a:lnTo>
                    <a:lnTo>
                      <a:pt x="1614" y="3977"/>
                    </a:lnTo>
                    <a:lnTo>
                      <a:pt x="1613" y="3968"/>
                    </a:lnTo>
                    <a:lnTo>
                      <a:pt x="1600" y="3789"/>
                    </a:lnTo>
                    <a:lnTo>
                      <a:pt x="1573" y="3780"/>
                    </a:lnTo>
                    <a:lnTo>
                      <a:pt x="1547" y="3770"/>
                    </a:lnTo>
                    <a:lnTo>
                      <a:pt x="1521" y="3760"/>
                    </a:lnTo>
                    <a:lnTo>
                      <a:pt x="1498" y="3749"/>
                    </a:lnTo>
                    <a:lnTo>
                      <a:pt x="1474" y="3737"/>
                    </a:lnTo>
                    <a:lnTo>
                      <a:pt x="1452" y="3724"/>
                    </a:lnTo>
                    <a:lnTo>
                      <a:pt x="1429" y="3711"/>
                    </a:lnTo>
                    <a:lnTo>
                      <a:pt x="1409" y="3697"/>
                    </a:lnTo>
                    <a:lnTo>
                      <a:pt x="1387" y="3678"/>
                    </a:lnTo>
                    <a:lnTo>
                      <a:pt x="1365" y="3659"/>
                    </a:lnTo>
                    <a:lnTo>
                      <a:pt x="1345" y="3639"/>
                    </a:lnTo>
                    <a:lnTo>
                      <a:pt x="1324" y="3616"/>
                    </a:lnTo>
                    <a:lnTo>
                      <a:pt x="1305" y="3594"/>
                    </a:lnTo>
                    <a:lnTo>
                      <a:pt x="1287" y="3569"/>
                    </a:lnTo>
                    <a:lnTo>
                      <a:pt x="1269" y="3544"/>
                    </a:lnTo>
                    <a:lnTo>
                      <a:pt x="1252" y="3518"/>
                    </a:lnTo>
                    <a:lnTo>
                      <a:pt x="1237" y="3489"/>
                    </a:lnTo>
                    <a:lnTo>
                      <a:pt x="1222" y="3460"/>
                    </a:lnTo>
                    <a:lnTo>
                      <a:pt x="1207" y="3432"/>
                    </a:lnTo>
                    <a:lnTo>
                      <a:pt x="1194" y="3401"/>
                    </a:lnTo>
                    <a:lnTo>
                      <a:pt x="1182" y="3370"/>
                    </a:lnTo>
                    <a:lnTo>
                      <a:pt x="1170" y="3338"/>
                    </a:lnTo>
                    <a:lnTo>
                      <a:pt x="1159" y="3306"/>
                    </a:lnTo>
                    <a:lnTo>
                      <a:pt x="1149" y="3272"/>
                    </a:lnTo>
                    <a:lnTo>
                      <a:pt x="1148" y="3258"/>
                    </a:lnTo>
                    <a:lnTo>
                      <a:pt x="1149" y="3244"/>
                    </a:lnTo>
                    <a:lnTo>
                      <a:pt x="1151" y="3230"/>
                    </a:lnTo>
                    <a:lnTo>
                      <a:pt x="1154" y="3217"/>
                    </a:lnTo>
                    <a:lnTo>
                      <a:pt x="1158" y="3205"/>
                    </a:lnTo>
                    <a:lnTo>
                      <a:pt x="1165" y="3194"/>
                    </a:lnTo>
                    <a:lnTo>
                      <a:pt x="1172" y="3183"/>
                    </a:lnTo>
                    <a:lnTo>
                      <a:pt x="1179" y="3173"/>
                    </a:lnTo>
                    <a:lnTo>
                      <a:pt x="1188" y="3165"/>
                    </a:lnTo>
                    <a:lnTo>
                      <a:pt x="1197" y="3157"/>
                    </a:lnTo>
                    <a:lnTo>
                      <a:pt x="1208" y="3151"/>
                    </a:lnTo>
                    <a:lnTo>
                      <a:pt x="1220" y="3146"/>
                    </a:lnTo>
                    <a:lnTo>
                      <a:pt x="1232" y="3142"/>
                    </a:lnTo>
                    <a:lnTo>
                      <a:pt x="1245" y="3140"/>
                    </a:lnTo>
                    <a:lnTo>
                      <a:pt x="1258" y="3139"/>
                    </a:lnTo>
                    <a:lnTo>
                      <a:pt x="1273" y="3139"/>
                    </a:lnTo>
                    <a:lnTo>
                      <a:pt x="1288" y="3141"/>
                    </a:lnTo>
                    <a:lnTo>
                      <a:pt x="1302" y="3145"/>
                    </a:lnTo>
                    <a:lnTo>
                      <a:pt x="1316" y="3149"/>
                    </a:lnTo>
                    <a:lnTo>
                      <a:pt x="1330" y="3155"/>
                    </a:lnTo>
                    <a:lnTo>
                      <a:pt x="1343" y="3163"/>
                    </a:lnTo>
                    <a:lnTo>
                      <a:pt x="1355" y="3171"/>
                    </a:lnTo>
                    <a:lnTo>
                      <a:pt x="1367" y="3181"/>
                    </a:lnTo>
                    <a:lnTo>
                      <a:pt x="1378" y="3192"/>
                    </a:lnTo>
                    <a:lnTo>
                      <a:pt x="1389" y="3203"/>
                    </a:lnTo>
                    <a:lnTo>
                      <a:pt x="1398" y="3215"/>
                    </a:lnTo>
                    <a:lnTo>
                      <a:pt x="1407" y="3228"/>
                    </a:lnTo>
                    <a:lnTo>
                      <a:pt x="1414" y="3243"/>
                    </a:lnTo>
                    <a:lnTo>
                      <a:pt x="1420" y="3256"/>
                    </a:lnTo>
                    <a:lnTo>
                      <a:pt x="1424" y="3271"/>
                    </a:lnTo>
                    <a:lnTo>
                      <a:pt x="1428" y="3286"/>
                    </a:lnTo>
                    <a:lnTo>
                      <a:pt x="1430" y="3302"/>
                    </a:lnTo>
                    <a:lnTo>
                      <a:pt x="1436" y="3321"/>
                    </a:lnTo>
                    <a:lnTo>
                      <a:pt x="1441" y="3339"/>
                    </a:lnTo>
                    <a:lnTo>
                      <a:pt x="1447" y="3358"/>
                    </a:lnTo>
                    <a:lnTo>
                      <a:pt x="1454" y="3375"/>
                    </a:lnTo>
                    <a:lnTo>
                      <a:pt x="1461" y="3391"/>
                    </a:lnTo>
                    <a:lnTo>
                      <a:pt x="1469" y="3407"/>
                    </a:lnTo>
                    <a:lnTo>
                      <a:pt x="1477" y="3421"/>
                    </a:lnTo>
                    <a:lnTo>
                      <a:pt x="1486" y="3435"/>
                    </a:lnTo>
                    <a:lnTo>
                      <a:pt x="1496" y="3449"/>
                    </a:lnTo>
                    <a:lnTo>
                      <a:pt x="1506" y="3463"/>
                    </a:lnTo>
                    <a:lnTo>
                      <a:pt x="1516" y="3475"/>
                    </a:lnTo>
                    <a:lnTo>
                      <a:pt x="1527" y="3487"/>
                    </a:lnTo>
                    <a:lnTo>
                      <a:pt x="1538" y="3499"/>
                    </a:lnTo>
                    <a:lnTo>
                      <a:pt x="1551" y="3510"/>
                    </a:lnTo>
                    <a:lnTo>
                      <a:pt x="1577" y="3533"/>
                    </a:lnTo>
                    <a:lnTo>
                      <a:pt x="1542" y="2990"/>
                    </a:lnTo>
                    <a:lnTo>
                      <a:pt x="1507" y="2977"/>
                    </a:lnTo>
                    <a:lnTo>
                      <a:pt x="1474" y="2962"/>
                    </a:lnTo>
                    <a:lnTo>
                      <a:pt x="1446" y="2949"/>
                    </a:lnTo>
                    <a:lnTo>
                      <a:pt x="1420" y="2937"/>
                    </a:lnTo>
                    <a:lnTo>
                      <a:pt x="1389" y="2918"/>
                    </a:lnTo>
                    <a:lnTo>
                      <a:pt x="1359" y="2897"/>
                    </a:lnTo>
                    <a:lnTo>
                      <a:pt x="1345" y="2886"/>
                    </a:lnTo>
                    <a:lnTo>
                      <a:pt x="1332" y="2875"/>
                    </a:lnTo>
                    <a:lnTo>
                      <a:pt x="1318" y="2864"/>
                    </a:lnTo>
                    <a:lnTo>
                      <a:pt x="1306" y="2852"/>
                    </a:lnTo>
                    <a:lnTo>
                      <a:pt x="1294" y="2840"/>
                    </a:lnTo>
                    <a:lnTo>
                      <a:pt x="1283" y="2827"/>
                    </a:lnTo>
                    <a:lnTo>
                      <a:pt x="1273" y="2815"/>
                    </a:lnTo>
                    <a:lnTo>
                      <a:pt x="1262" y="2801"/>
                    </a:lnTo>
                    <a:lnTo>
                      <a:pt x="1252" y="2787"/>
                    </a:lnTo>
                    <a:lnTo>
                      <a:pt x="1243" y="2774"/>
                    </a:lnTo>
                    <a:lnTo>
                      <a:pt x="1235" y="2760"/>
                    </a:lnTo>
                    <a:lnTo>
                      <a:pt x="1227" y="2744"/>
                    </a:lnTo>
                    <a:lnTo>
                      <a:pt x="1212" y="2715"/>
                    </a:lnTo>
                    <a:lnTo>
                      <a:pt x="1200" y="2684"/>
                    </a:lnTo>
                    <a:lnTo>
                      <a:pt x="1190" y="2654"/>
                    </a:lnTo>
                    <a:lnTo>
                      <a:pt x="1182" y="2622"/>
                    </a:lnTo>
                    <a:lnTo>
                      <a:pt x="1177" y="2590"/>
                    </a:lnTo>
                    <a:lnTo>
                      <a:pt x="1173" y="2557"/>
                    </a:lnTo>
                    <a:lnTo>
                      <a:pt x="1172" y="2523"/>
                    </a:lnTo>
                    <a:lnTo>
                      <a:pt x="1173" y="2490"/>
                    </a:lnTo>
                    <a:lnTo>
                      <a:pt x="1175" y="2458"/>
                    </a:lnTo>
                    <a:lnTo>
                      <a:pt x="1179" y="2429"/>
                    </a:lnTo>
                    <a:lnTo>
                      <a:pt x="1185" y="2399"/>
                    </a:lnTo>
                    <a:lnTo>
                      <a:pt x="1192" y="2370"/>
                    </a:lnTo>
                    <a:lnTo>
                      <a:pt x="1201" y="2341"/>
                    </a:lnTo>
                    <a:lnTo>
                      <a:pt x="1212" y="2314"/>
                    </a:lnTo>
                    <a:lnTo>
                      <a:pt x="1225" y="2286"/>
                    </a:lnTo>
                    <a:lnTo>
                      <a:pt x="1239" y="2260"/>
                    </a:lnTo>
                    <a:lnTo>
                      <a:pt x="1254" y="2234"/>
                    </a:lnTo>
                    <a:lnTo>
                      <a:pt x="1270" y="2209"/>
                    </a:lnTo>
                    <a:lnTo>
                      <a:pt x="1289" y="2185"/>
                    </a:lnTo>
                    <a:lnTo>
                      <a:pt x="1308" y="2163"/>
                    </a:lnTo>
                    <a:lnTo>
                      <a:pt x="1329" y="2140"/>
                    </a:lnTo>
                    <a:lnTo>
                      <a:pt x="1350" y="2120"/>
                    </a:lnTo>
                    <a:lnTo>
                      <a:pt x="1372" y="2101"/>
                    </a:lnTo>
                    <a:lnTo>
                      <a:pt x="1396" y="2082"/>
                    </a:lnTo>
                    <a:lnTo>
                      <a:pt x="1413" y="2069"/>
                    </a:lnTo>
                    <a:lnTo>
                      <a:pt x="1432" y="2058"/>
                    </a:lnTo>
                    <a:lnTo>
                      <a:pt x="1453" y="2046"/>
                    </a:lnTo>
                    <a:lnTo>
                      <a:pt x="1474" y="2034"/>
                    </a:lnTo>
                    <a:lnTo>
                      <a:pt x="1498" y="2024"/>
                    </a:lnTo>
                    <a:lnTo>
                      <a:pt x="1521" y="2013"/>
                    </a:lnTo>
                    <a:lnTo>
                      <a:pt x="1547" y="2003"/>
                    </a:lnTo>
                    <a:lnTo>
                      <a:pt x="1574" y="1993"/>
                    </a:lnTo>
                    <a:lnTo>
                      <a:pt x="1590" y="1796"/>
                    </a:lnTo>
                    <a:lnTo>
                      <a:pt x="1592" y="1786"/>
                    </a:lnTo>
                    <a:lnTo>
                      <a:pt x="1594" y="1777"/>
                    </a:lnTo>
                    <a:lnTo>
                      <a:pt x="1599" y="1768"/>
                    </a:lnTo>
                    <a:lnTo>
                      <a:pt x="1603" y="1758"/>
                    </a:lnTo>
                    <a:lnTo>
                      <a:pt x="1609" y="1749"/>
                    </a:lnTo>
                    <a:lnTo>
                      <a:pt x="1615" y="1741"/>
                    </a:lnTo>
                    <a:lnTo>
                      <a:pt x="1622" y="1734"/>
                    </a:lnTo>
                    <a:lnTo>
                      <a:pt x="1630" y="1727"/>
                    </a:lnTo>
                    <a:lnTo>
                      <a:pt x="1639" y="1720"/>
                    </a:lnTo>
                    <a:lnTo>
                      <a:pt x="1648" y="1714"/>
                    </a:lnTo>
                    <a:lnTo>
                      <a:pt x="1659" y="1709"/>
                    </a:lnTo>
                    <a:lnTo>
                      <a:pt x="1669" y="1704"/>
                    </a:lnTo>
                    <a:lnTo>
                      <a:pt x="1680" y="1700"/>
                    </a:lnTo>
                    <a:lnTo>
                      <a:pt x="1691" y="1697"/>
                    </a:lnTo>
                    <a:lnTo>
                      <a:pt x="1703" y="1695"/>
                    </a:lnTo>
                    <a:lnTo>
                      <a:pt x="1716" y="1694"/>
                    </a:lnTo>
                    <a:lnTo>
                      <a:pt x="1727" y="1694"/>
                    </a:lnTo>
                    <a:lnTo>
                      <a:pt x="1739" y="1695"/>
                    </a:lnTo>
                    <a:lnTo>
                      <a:pt x="1750" y="1697"/>
                    </a:lnTo>
                    <a:lnTo>
                      <a:pt x="1760" y="1700"/>
                    </a:lnTo>
                    <a:lnTo>
                      <a:pt x="1771" y="1703"/>
                    </a:lnTo>
                    <a:lnTo>
                      <a:pt x="1781" y="1708"/>
                    </a:lnTo>
                    <a:lnTo>
                      <a:pt x="1789" y="1713"/>
                    </a:lnTo>
                    <a:lnTo>
                      <a:pt x="1797" y="1719"/>
                    </a:lnTo>
                    <a:lnTo>
                      <a:pt x="1805" y="1725"/>
                    </a:lnTo>
                    <a:lnTo>
                      <a:pt x="1811" y="1732"/>
                    </a:lnTo>
                    <a:lnTo>
                      <a:pt x="1818" y="1740"/>
                    </a:lnTo>
                    <a:lnTo>
                      <a:pt x="1822" y="1748"/>
                    </a:lnTo>
                    <a:lnTo>
                      <a:pt x="1826" y="1756"/>
                    </a:lnTo>
                    <a:lnTo>
                      <a:pt x="1829" y="1766"/>
                    </a:lnTo>
                    <a:lnTo>
                      <a:pt x="1830" y="1775"/>
                    </a:lnTo>
                    <a:lnTo>
                      <a:pt x="1831" y="1784"/>
                    </a:lnTo>
                    <a:lnTo>
                      <a:pt x="1826" y="1944"/>
                    </a:lnTo>
                    <a:lnTo>
                      <a:pt x="1849" y="1943"/>
                    </a:lnTo>
                    <a:lnTo>
                      <a:pt x="1861" y="1942"/>
                    </a:lnTo>
                    <a:lnTo>
                      <a:pt x="1873" y="1941"/>
                    </a:lnTo>
                    <a:lnTo>
                      <a:pt x="1904" y="1942"/>
                    </a:lnTo>
                    <a:lnTo>
                      <a:pt x="1934" y="1944"/>
                    </a:lnTo>
                    <a:lnTo>
                      <a:pt x="1992" y="1949"/>
                    </a:lnTo>
                    <a:lnTo>
                      <a:pt x="1989" y="1784"/>
                    </a:lnTo>
                    <a:lnTo>
                      <a:pt x="1990" y="1774"/>
                    </a:lnTo>
                    <a:lnTo>
                      <a:pt x="1991" y="1765"/>
                    </a:lnTo>
                    <a:lnTo>
                      <a:pt x="1994" y="1755"/>
                    </a:lnTo>
                    <a:lnTo>
                      <a:pt x="1998" y="1747"/>
                    </a:lnTo>
                    <a:lnTo>
                      <a:pt x="2002" y="1739"/>
                    </a:lnTo>
                    <a:lnTo>
                      <a:pt x="2008" y="1731"/>
                    </a:lnTo>
                    <a:lnTo>
                      <a:pt x="2015" y="1725"/>
                    </a:lnTo>
                    <a:lnTo>
                      <a:pt x="2022" y="1718"/>
                    </a:lnTo>
                    <a:lnTo>
                      <a:pt x="2030" y="1712"/>
                    </a:lnTo>
                    <a:lnTo>
                      <a:pt x="2040" y="1707"/>
                    </a:lnTo>
                    <a:lnTo>
                      <a:pt x="2049" y="1702"/>
                    </a:lnTo>
                    <a:lnTo>
                      <a:pt x="2059" y="1698"/>
                    </a:lnTo>
                    <a:lnTo>
                      <a:pt x="2070" y="1696"/>
                    </a:lnTo>
                    <a:lnTo>
                      <a:pt x="2081" y="1694"/>
                    </a:lnTo>
                    <a:lnTo>
                      <a:pt x="2094" y="1693"/>
                    </a:lnTo>
                    <a:lnTo>
                      <a:pt x="2105" y="1693"/>
                    </a:lnTo>
                    <a:lnTo>
                      <a:pt x="2117" y="1694"/>
                    </a:lnTo>
                    <a:lnTo>
                      <a:pt x="2129" y="1695"/>
                    </a:lnTo>
                    <a:lnTo>
                      <a:pt x="2140" y="1698"/>
                    </a:lnTo>
                    <a:lnTo>
                      <a:pt x="2152" y="1702"/>
                    </a:lnTo>
                    <a:lnTo>
                      <a:pt x="2162" y="1707"/>
                    </a:lnTo>
                    <a:lnTo>
                      <a:pt x="2172" y="1712"/>
                    </a:lnTo>
                    <a:lnTo>
                      <a:pt x="2181" y="1718"/>
                    </a:lnTo>
                    <a:lnTo>
                      <a:pt x="2190" y="1724"/>
                    </a:lnTo>
                    <a:lnTo>
                      <a:pt x="2199" y="1731"/>
                    </a:lnTo>
                    <a:lnTo>
                      <a:pt x="2206" y="1739"/>
                    </a:lnTo>
                    <a:lnTo>
                      <a:pt x="2213" y="1747"/>
                    </a:lnTo>
                    <a:lnTo>
                      <a:pt x="2218" y="1755"/>
                    </a:lnTo>
                    <a:lnTo>
                      <a:pt x="2223" y="1765"/>
                    </a:lnTo>
                    <a:lnTo>
                      <a:pt x="2226" y="1774"/>
                    </a:lnTo>
                    <a:lnTo>
                      <a:pt x="2229" y="1783"/>
                    </a:lnTo>
                    <a:lnTo>
                      <a:pt x="2230" y="1793"/>
                    </a:lnTo>
                    <a:lnTo>
                      <a:pt x="2246" y="2001"/>
                    </a:lnTo>
                    <a:lnTo>
                      <a:pt x="2256" y="2004"/>
                    </a:lnTo>
                    <a:lnTo>
                      <a:pt x="2266" y="2007"/>
                    </a:lnTo>
                    <a:lnTo>
                      <a:pt x="2307" y="2024"/>
                    </a:lnTo>
                    <a:lnTo>
                      <a:pt x="2344" y="2043"/>
                    </a:lnTo>
                    <a:lnTo>
                      <a:pt x="2379" y="2063"/>
                    </a:lnTo>
                    <a:lnTo>
                      <a:pt x="2395" y="2073"/>
                    </a:lnTo>
                    <a:lnTo>
                      <a:pt x="2411" y="2084"/>
                    </a:lnTo>
                    <a:lnTo>
                      <a:pt x="2427" y="2096"/>
                    </a:lnTo>
                    <a:lnTo>
                      <a:pt x="2441" y="2107"/>
                    </a:lnTo>
                    <a:lnTo>
                      <a:pt x="2454" y="2119"/>
                    </a:lnTo>
                    <a:lnTo>
                      <a:pt x="2467" y="2130"/>
                    </a:lnTo>
                    <a:lnTo>
                      <a:pt x="2481" y="2143"/>
                    </a:lnTo>
                    <a:lnTo>
                      <a:pt x="2493" y="2156"/>
                    </a:lnTo>
                    <a:lnTo>
                      <a:pt x="2504" y="2169"/>
                    </a:lnTo>
                    <a:lnTo>
                      <a:pt x="2514" y="2182"/>
                    </a:lnTo>
                    <a:lnTo>
                      <a:pt x="2525" y="2196"/>
                    </a:lnTo>
                    <a:lnTo>
                      <a:pt x="2535" y="2211"/>
                    </a:lnTo>
                    <a:lnTo>
                      <a:pt x="2544" y="2227"/>
                    </a:lnTo>
                    <a:lnTo>
                      <a:pt x="2553" y="2244"/>
                    </a:lnTo>
                    <a:lnTo>
                      <a:pt x="2562" y="2262"/>
                    </a:lnTo>
                    <a:lnTo>
                      <a:pt x="2570" y="2280"/>
                    </a:lnTo>
                    <a:lnTo>
                      <a:pt x="2587" y="2319"/>
                    </a:lnTo>
                    <a:lnTo>
                      <a:pt x="2602" y="2359"/>
                    </a:lnTo>
                    <a:lnTo>
                      <a:pt x="2615" y="2403"/>
                    </a:lnTo>
                    <a:lnTo>
                      <a:pt x="2626" y="2447"/>
                    </a:lnTo>
                    <a:lnTo>
                      <a:pt x="2637" y="2493"/>
                    </a:lnTo>
                    <a:lnTo>
                      <a:pt x="2637" y="2508"/>
                    </a:lnTo>
                    <a:lnTo>
                      <a:pt x="2636" y="2523"/>
                    </a:lnTo>
                    <a:lnTo>
                      <a:pt x="2633" y="2539"/>
                    </a:lnTo>
                    <a:lnTo>
                      <a:pt x="2628" y="2553"/>
                    </a:lnTo>
                    <a:lnTo>
                      <a:pt x="2623" y="2566"/>
                    </a:lnTo>
                    <a:lnTo>
                      <a:pt x="2616" y="2578"/>
                    </a:lnTo>
                    <a:lnTo>
                      <a:pt x="2609" y="2590"/>
                    </a:lnTo>
                    <a:lnTo>
                      <a:pt x="2600" y="2601"/>
                    </a:lnTo>
                    <a:lnTo>
                      <a:pt x="2591" y="2611"/>
                    </a:lnTo>
                    <a:lnTo>
                      <a:pt x="2580" y="2619"/>
                    </a:lnTo>
                    <a:lnTo>
                      <a:pt x="2568" y="2626"/>
                    </a:lnTo>
                    <a:lnTo>
                      <a:pt x="2556" y="2632"/>
                    </a:lnTo>
                    <a:lnTo>
                      <a:pt x="2543" y="2637"/>
                    </a:lnTo>
                    <a:lnTo>
                      <a:pt x="2529" y="2642"/>
                    </a:lnTo>
                    <a:lnTo>
                      <a:pt x="2514" y="2644"/>
                    </a:lnTo>
                    <a:lnTo>
                      <a:pt x="2500" y="2644"/>
                    </a:lnTo>
                    <a:lnTo>
                      <a:pt x="2485" y="2643"/>
                    </a:lnTo>
                    <a:lnTo>
                      <a:pt x="2470" y="2640"/>
                    </a:lnTo>
                    <a:lnTo>
                      <a:pt x="2454" y="2635"/>
                    </a:lnTo>
                    <a:lnTo>
                      <a:pt x="2440" y="2629"/>
                    </a:lnTo>
                    <a:lnTo>
                      <a:pt x="2427" y="2622"/>
                    </a:lnTo>
                    <a:lnTo>
                      <a:pt x="2413" y="2614"/>
                    </a:lnTo>
                    <a:lnTo>
                      <a:pt x="2401" y="2604"/>
                    </a:lnTo>
                    <a:lnTo>
                      <a:pt x="2390" y="2594"/>
                    </a:lnTo>
                    <a:lnTo>
                      <a:pt x="2380" y="2581"/>
                    </a:lnTo>
                    <a:lnTo>
                      <a:pt x="2371" y="2569"/>
                    </a:lnTo>
                    <a:lnTo>
                      <a:pt x="2363" y="2555"/>
                    </a:lnTo>
                    <a:lnTo>
                      <a:pt x="2355" y="2541"/>
                    </a:lnTo>
                    <a:lnTo>
                      <a:pt x="2349" y="2525"/>
                    </a:lnTo>
                    <a:lnTo>
                      <a:pt x="2345" y="2510"/>
                    </a:lnTo>
                    <a:lnTo>
                      <a:pt x="2342" y="2494"/>
                    </a:lnTo>
                    <a:lnTo>
                      <a:pt x="2341" y="2478"/>
                    </a:lnTo>
                    <a:lnTo>
                      <a:pt x="2335" y="2453"/>
                    </a:lnTo>
                    <a:lnTo>
                      <a:pt x="2329" y="2432"/>
                    </a:lnTo>
                    <a:lnTo>
                      <a:pt x="2321" y="2411"/>
                    </a:lnTo>
                    <a:lnTo>
                      <a:pt x="2313" y="2392"/>
                    </a:lnTo>
                    <a:lnTo>
                      <a:pt x="2302" y="2374"/>
                    </a:lnTo>
                    <a:lnTo>
                      <a:pt x="2291" y="2357"/>
                    </a:lnTo>
                    <a:lnTo>
                      <a:pt x="2280" y="2341"/>
                    </a:lnTo>
                    <a:lnTo>
                      <a:pt x="2268" y="2325"/>
                    </a:lnTo>
                    <a:lnTo>
                      <a:pt x="2278" y="2832"/>
                    </a:lnTo>
                    <a:lnTo>
                      <a:pt x="2328" y="2847"/>
                    </a:lnTo>
                    <a:lnTo>
                      <a:pt x="2372" y="2864"/>
                    </a:lnTo>
                    <a:lnTo>
                      <a:pt x="2409" y="2878"/>
                    </a:lnTo>
                    <a:lnTo>
                      <a:pt x="2442" y="2891"/>
                    </a:lnTo>
                    <a:lnTo>
                      <a:pt x="2473" y="2906"/>
                    </a:lnTo>
                    <a:lnTo>
                      <a:pt x="2501" y="2923"/>
                    </a:lnTo>
                    <a:lnTo>
                      <a:pt x="2514" y="2932"/>
                    </a:lnTo>
                    <a:lnTo>
                      <a:pt x="2528" y="2941"/>
                    </a:lnTo>
                    <a:lnTo>
                      <a:pt x="2540" y="2950"/>
                    </a:lnTo>
                    <a:lnTo>
                      <a:pt x="2551" y="2960"/>
                    </a:lnTo>
                    <a:lnTo>
                      <a:pt x="2563" y="2971"/>
                    </a:lnTo>
                    <a:lnTo>
                      <a:pt x="2573" y="2981"/>
                    </a:lnTo>
                    <a:lnTo>
                      <a:pt x="2584" y="2992"/>
                    </a:lnTo>
                    <a:lnTo>
                      <a:pt x="2594" y="3003"/>
                    </a:lnTo>
                    <a:lnTo>
                      <a:pt x="2603" y="3015"/>
                    </a:lnTo>
                    <a:lnTo>
                      <a:pt x="2612" y="3028"/>
                    </a:lnTo>
                    <a:lnTo>
                      <a:pt x="2620" y="3040"/>
                    </a:lnTo>
                    <a:lnTo>
                      <a:pt x="2628" y="3053"/>
                    </a:lnTo>
                    <a:lnTo>
                      <a:pt x="2636" y="3066"/>
                    </a:lnTo>
                    <a:lnTo>
                      <a:pt x="2642" y="3080"/>
                    </a:lnTo>
                    <a:lnTo>
                      <a:pt x="2648" y="3094"/>
                    </a:lnTo>
                    <a:lnTo>
                      <a:pt x="2653" y="3108"/>
                    </a:lnTo>
                    <a:lnTo>
                      <a:pt x="2658" y="3122"/>
                    </a:lnTo>
                    <a:lnTo>
                      <a:pt x="2662" y="3138"/>
                    </a:lnTo>
                    <a:lnTo>
                      <a:pt x="2666" y="3153"/>
                    </a:lnTo>
                    <a:lnTo>
                      <a:pt x="2669" y="3168"/>
                    </a:lnTo>
                    <a:lnTo>
                      <a:pt x="2671" y="3184"/>
                    </a:lnTo>
                    <a:lnTo>
                      <a:pt x="2673" y="3201"/>
                    </a:lnTo>
                    <a:lnTo>
                      <a:pt x="2675" y="3234"/>
                    </a:lnTo>
                    <a:lnTo>
                      <a:pt x="2674" y="3269"/>
                    </a:lnTo>
                    <a:lnTo>
                      <a:pt x="2672" y="3305"/>
                    </a:lnTo>
                    <a:close/>
                    <a:moveTo>
                      <a:pt x="2291" y="3213"/>
                    </a:moveTo>
                    <a:lnTo>
                      <a:pt x="2291" y="3213"/>
                    </a:lnTo>
                    <a:lnTo>
                      <a:pt x="2285" y="3210"/>
                    </a:lnTo>
                    <a:lnTo>
                      <a:pt x="2279" y="3207"/>
                    </a:lnTo>
                    <a:lnTo>
                      <a:pt x="2266" y="3202"/>
                    </a:lnTo>
                    <a:lnTo>
                      <a:pt x="2240" y="3563"/>
                    </a:lnTo>
                    <a:lnTo>
                      <a:pt x="2247" y="3560"/>
                    </a:lnTo>
                    <a:lnTo>
                      <a:pt x="2250" y="3558"/>
                    </a:lnTo>
                    <a:lnTo>
                      <a:pt x="2254" y="3557"/>
                    </a:lnTo>
                    <a:lnTo>
                      <a:pt x="2267" y="3546"/>
                    </a:lnTo>
                    <a:lnTo>
                      <a:pt x="2279" y="3536"/>
                    </a:lnTo>
                    <a:lnTo>
                      <a:pt x="2291" y="3526"/>
                    </a:lnTo>
                    <a:lnTo>
                      <a:pt x="2301" y="3514"/>
                    </a:lnTo>
                    <a:lnTo>
                      <a:pt x="2312" y="3503"/>
                    </a:lnTo>
                    <a:lnTo>
                      <a:pt x="2321" y="3492"/>
                    </a:lnTo>
                    <a:lnTo>
                      <a:pt x="2330" y="3480"/>
                    </a:lnTo>
                    <a:lnTo>
                      <a:pt x="2338" y="3469"/>
                    </a:lnTo>
                    <a:lnTo>
                      <a:pt x="2344" y="3456"/>
                    </a:lnTo>
                    <a:lnTo>
                      <a:pt x="2350" y="3444"/>
                    </a:lnTo>
                    <a:lnTo>
                      <a:pt x="2356" y="3432"/>
                    </a:lnTo>
                    <a:lnTo>
                      <a:pt x="2361" y="3419"/>
                    </a:lnTo>
                    <a:lnTo>
                      <a:pt x="2365" y="3407"/>
                    </a:lnTo>
                    <a:lnTo>
                      <a:pt x="2368" y="3393"/>
                    </a:lnTo>
                    <a:lnTo>
                      <a:pt x="2371" y="3380"/>
                    </a:lnTo>
                    <a:lnTo>
                      <a:pt x="2372" y="3366"/>
                    </a:lnTo>
                    <a:lnTo>
                      <a:pt x="2373" y="3355"/>
                    </a:lnTo>
                    <a:lnTo>
                      <a:pt x="2373" y="3342"/>
                    </a:lnTo>
                    <a:lnTo>
                      <a:pt x="2372" y="3331"/>
                    </a:lnTo>
                    <a:lnTo>
                      <a:pt x="2371" y="3320"/>
                    </a:lnTo>
                    <a:lnTo>
                      <a:pt x="2368" y="3309"/>
                    </a:lnTo>
                    <a:lnTo>
                      <a:pt x="2365" y="3299"/>
                    </a:lnTo>
                    <a:lnTo>
                      <a:pt x="2361" y="3288"/>
                    </a:lnTo>
                    <a:lnTo>
                      <a:pt x="2356" y="3278"/>
                    </a:lnTo>
                    <a:lnTo>
                      <a:pt x="2350" y="3269"/>
                    </a:lnTo>
                    <a:lnTo>
                      <a:pt x="2344" y="3260"/>
                    </a:lnTo>
                    <a:lnTo>
                      <a:pt x="2337" y="3252"/>
                    </a:lnTo>
                    <a:lnTo>
                      <a:pt x="2330" y="3243"/>
                    </a:lnTo>
                    <a:lnTo>
                      <a:pt x="2321" y="3235"/>
                    </a:lnTo>
                    <a:lnTo>
                      <a:pt x="2312" y="3227"/>
                    </a:lnTo>
                    <a:lnTo>
                      <a:pt x="2301" y="3220"/>
                    </a:lnTo>
                    <a:lnTo>
                      <a:pt x="2291" y="3213"/>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cxnSp>
          <p:nvCxnSpPr>
            <p:cNvPr id="24" name="直接连接符 23"/>
            <p:cNvCxnSpPr/>
            <p:nvPr/>
          </p:nvCxnSpPr>
          <p:spPr>
            <a:xfrm>
              <a:off x="1771826" y="3003798"/>
              <a:ext cx="7141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3486724" y="1128070"/>
            <a:ext cx="2170553" cy="3024645"/>
            <a:chOff x="1043607" y="1563638"/>
            <a:chExt cx="2170553" cy="3024645"/>
          </a:xfrm>
        </p:grpSpPr>
        <p:sp>
          <p:nvSpPr>
            <p:cNvPr id="29" name="矩形: 圆角 19">
              <a:extLst>
                <a:ext uri="{FF2B5EF4-FFF2-40B4-BE49-F238E27FC236}">
                  <a16:creationId xmlns:a16="http://schemas.microsoft.com/office/drawing/2014/main" id="{BBBC8224-A7BE-457E-B4D0-964902076C7D}"/>
                </a:ext>
              </a:extLst>
            </p:cNvPr>
            <p:cNvSpPr/>
            <p:nvPr/>
          </p:nvSpPr>
          <p:spPr>
            <a:xfrm>
              <a:off x="1043607" y="1563638"/>
              <a:ext cx="2170553" cy="3024645"/>
            </a:xfrm>
            <a:prstGeom prst="roundRect">
              <a:avLst>
                <a:gd name="adj" fmla="val 4213"/>
              </a:avLst>
            </a:prstGeom>
            <a:solidFill>
              <a:schemeClr val="bg1"/>
            </a:solidFill>
            <a:ln>
              <a:noFill/>
            </a:ln>
            <a:effectLst>
              <a:outerShdw blurRad="381000" dist="63500" dir="5400000" algn="ctr" rotWithShape="0">
                <a:schemeClr val="bg1">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a:ea typeface="微软雅黑"/>
                <a:cs typeface="+mn-cs"/>
              </a:endParaRPr>
            </a:p>
          </p:txBody>
        </p:sp>
        <p:sp>
          <p:nvSpPr>
            <p:cNvPr id="30" name="矩形 29">
              <a:extLst>
                <a:ext uri="{FF2B5EF4-FFF2-40B4-BE49-F238E27FC236}">
                  <a16:creationId xmlns:a16="http://schemas.microsoft.com/office/drawing/2014/main" id="{91EE0DCA-0CA0-40C2-8A43-B91EEABF668D}"/>
                </a:ext>
              </a:extLst>
            </p:cNvPr>
            <p:cNvSpPr/>
            <p:nvPr/>
          </p:nvSpPr>
          <p:spPr>
            <a:xfrm>
              <a:off x="1228783" y="3147814"/>
              <a:ext cx="1800200" cy="1077218"/>
            </a:xfrm>
            <a:prstGeom prst="rect">
              <a:avLst/>
            </a:prstGeom>
          </p:spPr>
          <p:txBody>
            <a:bodyPr wrap="square" lIns="0" tIns="0" rIns="0" bIns="0">
              <a:spAutoFit/>
            </a:bodyPr>
            <a:lstStyle/>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输入内容请</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endParaRPr lang="en-US" altLang="zh-CN" sz="1400"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矩形: 圆角 23">
              <a:extLst>
                <a:ext uri="{FF2B5EF4-FFF2-40B4-BE49-F238E27FC236}">
                  <a16:creationId xmlns:a16="http://schemas.microsoft.com/office/drawing/2014/main" id="{1A5B8C57-6F54-4A46-B56E-6A47ADF91DB3}"/>
                </a:ext>
              </a:extLst>
            </p:cNvPr>
            <p:cNvSpPr/>
            <p:nvPr/>
          </p:nvSpPr>
          <p:spPr>
            <a:xfrm>
              <a:off x="1115617" y="1635646"/>
              <a:ext cx="2016224" cy="2880320"/>
            </a:xfrm>
            <a:prstGeom prst="roundRect">
              <a:avLst>
                <a:gd name="adj" fmla="val 4659"/>
              </a:avLst>
            </a:prstGeom>
            <a:no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32" name="矩形 3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340409" y="2609240"/>
              <a:ext cx="1576947" cy="276999"/>
            </a:xfrm>
            <a:prstGeom prst="rect">
              <a:avLst/>
            </a:prstGeom>
          </p:spPr>
          <p:txBody>
            <a:bodyPr wrap="square" lIns="0" tIns="0" rIns="0" bIns="0">
              <a:spAutoFit/>
            </a:bodyPr>
            <a:lstStyle/>
            <a:p>
              <a:pPr algn="ctr"/>
              <a:r>
                <a:rPr lang="zh-CN" altLang="en-US" b="1" dirty="0">
                  <a:solidFill>
                    <a:schemeClr val="accent1"/>
                  </a:solidFill>
                  <a:latin typeface="+mn-ea"/>
                </a:rPr>
                <a:t>点击输入标题</a:t>
              </a:r>
            </a:p>
          </p:txBody>
        </p:sp>
        <p:grpSp>
          <p:nvGrpSpPr>
            <p:cNvPr id="33" name="组合 32"/>
            <p:cNvGrpSpPr/>
            <p:nvPr/>
          </p:nvGrpSpPr>
          <p:grpSpPr>
            <a:xfrm>
              <a:off x="1754714" y="1777230"/>
              <a:ext cx="698990" cy="698990"/>
              <a:chOff x="3105506" y="992403"/>
              <a:chExt cx="662770" cy="662770"/>
            </a:xfrm>
          </p:grpSpPr>
          <p:sp>
            <p:nvSpPr>
              <p:cNvPr id="35" name="椭圆 34"/>
              <p:cNvSpPr/>
              <p:nvPr/>
            </p:nvSpPr>
            <p:spPr>
              <a:xfrm>
                <a:off x="310550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36" name="椭圆 35"/>
              <p:cNvSpPr/>
              <p:nvPr/>
            </p:nvSpPr>
            <p:spPr>
              <a:xfrm>
                <a:off x="316597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37" name="KSO_Shape"/>
              <p:cNvSpPr>
                <a:spLocks/>
              </p:cNvSpPr>
              <p:nvPr/>
            </p:nvSpPr>
            <p:spPr bwMode="auto">
              <a:xfrm>
                <a:off x="3318155" y="1181018"/>
                <a:ext cx="237472" cy="285537"/>
              </a:xfrm>
              <a:custGeom>
                <a:avLst/>
                <a:gdLst>
                  <a:gd name="T0" fmla="*/ 808831 w 3808"/>
                  <a:gd name="T1" fmla="*/ 1295383 h 4578"/>
                  <a:gd name="T2" fmla="*/ 620770 w 3808"/>
                  <a:gd name="T3" fmla="*/ 1061107 h 4578"/>
                  <a:gd name="T4" fmla="*/ 609952 w 3808"/>
                  <a:gd name="T5" fmla="*/ 993696 h 4578"/>
                  <a:gd name="T6" fmla="*/ 804254 w 3808"/>
                  <a:gd name="T7" fmla="*/ 1136009 h 4578"/>
                  <a:gd name="T8" fmla="*/ 1261510 w 3808"/>
                  <a:gd name="T9" fmla="*/ 605039 h 4578"/>
                  <a:gd name="T10" fmla="*/ 997309 w 3808"/>
                  <a:gd name="T11" fmla="*/ 385328 h 4578"/>
                  <a:gd name="T12" fmla="*/ 1018112 w 3808"/>
                  <a:gd name="T13" fmla="*/ 332896 h 4578"/>
                  <a:gd name="T14" fmla="*/ 991900 w 3808"/>
                  <a:gd name="T15" fmla="*/ 304600 h 4578"/>
                  <a:gd name="T16" fmla="*/ 1025601 w 3808"/>
                  <a:gd name="T17" fmla="*/ 199322 h 4578"/>
                  <a:gd name="T18" fmla="*/ 992316 w 3808"/>
                  <a:gd name="T19" fmla="*/ 5410 h 4578"/>
                  <a:gd name="T20" fmla="*/ 833379 w 3808"/>
                  <a:gd name="T21" fmla="*/ 32457 h 4578"/>
                  <a:gd name="T22" fmla="*/ 644901 w 3808"/>
                  <a:gd name="T23" fmla="*/ 86969 h 4578"/>
                  <a:gd name="T24" fmla="*/ 529651 w 3808"/>
                  <a:gd name="T25" fmla="*/ 12484 h 4578"/>
                  <a:gd name="T26" fmla="*/ 540469 w 3808"/>
                  <a:gd name="T27" fmla="*/ 193496 h 4578"/>
                  <a:gd name="T28" fmla="*/ 583324 w 3808"/>
                  <a:gd name="T29" fmla="*/ 312507 h 4578"/>
                  <a:gd name="T30" fmla="*/ 583324 w 3808"/>
                  <a:gd name="T31" fmla="*/ 347877 h 4578"/>
                  <a:gd name="T32" fmla="*/ 568345 w 3808"/>
                  <a:gd name="T33" fmla="*/ 414872 h 4578"/>
                  <a:gd name="T34" fmla="*/ 277516 w 3808"/>
                  <a:gd name="T35" fmla="*/ 646651 h 4578"/>
                  <a:gd name="T36" fmla="*/ 123155 w 3808"/>
                  <a:gd name="T37" fmla="*/ 909223 h 4578"/>
                  <a:gd name="T38" fmla="*/ 10818 w 3808"/>
                  <a:gd name="T39" fmla="*/ 1299545 h 4578"/>
                  <a:gd name="T40" fmla="*/ 22468 w 3808"/>
                  <a:gd name="T41" fmla="*/ 1617461 h 4578"/>
                  <a:gd name="T42" fmla="*/ 102352 w 3808"/>
                  <a:gd name="T43" fmla="*/ 1767680 h 4578"/>
                  <a:gd name="T44" fmla="*/ 251303 w 3808"/>
                  <a:gd name="T45" fmla="*/ 1865469 h 4578"/>
                  <a:gd name="T46" fmla="*/ 780539 w 3808"/>
                  <a:gd name="T47" fmla="*/ 1905000 h 4578"/>
                  <a:gd name="T48" fmla="*/ 1293547 w 3808"/>
                  <a:gd name="T49" fmla="*/ 1877120 h 4578"/>
                  <a:gd name="T50" fmla="*/ 1458725 w 3808"/>
                  <a:gd name="T51" fmla="*/ 1792231 h 4578"/>
                  <a:gd name="T52" fmla="*/ 1551092 w 3808"/>
                  <a:gd name="T53" fmla="*/ 1651166 h 4578"/>
                  <a:gd name="T54" fmla="*/ 1582297 w 3808"/>
                  <a:gd name="T55" fmla="*/ 1380272 h 4578"/>
                  <a:gd name="T56" fmla="*/ 1490762 w 3808"/>
                  <a:gd name="T57" fmla="*/ 981628 h 4578"/>
                  <a:gd name="T58" fmla="*/ 1336402 w 3808"/>
                  <a:gd name="T59" fmla="*/ 681606 h 4578"/>
                  <a:gd name="T60" fmla="*/ 1097164 w 3808"/>
                  <a:gd name="T61" fmla="*/ 1433119 h 4578"/>
                  <a:gd name="T62" fmla="*/ 1012287 w 3808"/>
                  <a:gd name="T63" fmla="*/ 1537566 h 4578"/>
                  <a:gd name="T64" fmla="*/ 917008 w 3808"/>
                  <a:gd name="T65" fmla="*/ 1662818 h 4578"/>
                  <a:gd name="T66" fmla="*/ 866664 w 3808"/>
                  <a:gd name="T67" fmla="*/ 1689866 h 4578"/>
                  <a:gd name="T68" fmla="*/ 825890 w 3808"/>
                  <a:gd name="T69" fmla="*/ 1654495 h 4578"/>
                  <a:gd name="T70" fmla="*/ 762648 w 3808"/>
                  <a:gd name="T71" fmla="*/ 1664898 h 4578"/>
                  <a:gd name="T72" fmla="*/ 714800 w 3808"/>
                  <a:gd name="T73" fmla="*/ 1689033 h 4578"/>
                  <a:gd name="T74" fmla="*/ 671113 w 3808"/>
                  <a:gd name="T75" fmla="*/ 1651166 h 4578"/>
                  <a:gd name="T76" fmla="*/ 550871 w 3808"/>
                  <a:gd name="T77" fmla="*/ 1504692 h 4578"/>
                  <a:gd name="T78" fmla="*/ 478059 w 3808"/>
                  <a:gd name="T79" fmla="*/ 1349895 h 4578"/>
                  <a:gd name="T80" fmla="*/ 529651 w 3808"/>
                  <a:gd name="T81" fmla="*/ 1306202 h 4578"/>
                  <a:gd name="T82" fmla="*/ 594141 w 3808"/>
                  <a:gd name="T83" fmla="*/ 1367372 h 4578"/>
                  <a:gd name="T84" fmla="*/ 639909 w 3808"/>
                  <a:gd name="T85" fmla="*/ 1456006 h 4578"/>
                  <a:gd name="T86" fmla="*/ 543381 w 3808"/>
                  <a:gd name="T87" fmla="*/ 1186776 h 4578"/>
                  <a:gd name="T88" fmla="*/ 488045 w 3808"/>
                  <a:gd name="T89" fmla="*/ 1064020 h 4578"/>
                  <a:gd name="T90" fmla="*/ 536308 w 3808"/>
                  <a:gd name="T91" fmla="*/ 909223 h 4578"/>
                  <a:gd name="T92" fmla="*/ 661544 w 3808"/>
                  <a:gd name="T93" fmla="*/ 747353 h 4578"/>
                  <a:gd name="T94" fmla="*/ 703567 w 3808"/>
                  <a:gd name="T95" fmla="*/ 706157 h 4578"/>
                  <a:gd name="T96" fmla="*/ 758071 w 3808"/>
                  <a:gd name="T97" fmla="*/ 727379 h 4578"/>
                  <a:gd name="T98" fmla="*/ 827554 w 3808"/>
                  <a:gd name="T99" fmla="*/ 742359 h 4578"/>
                  <a:gd name="T100" fmla="*/ 871241 w 3808"/>
                  <a:gd name="T101" fmla="*/ 704492 h 4578"/>
                  <a:gd name="T102" fmla="*/ 924913 w 3808"/>
                  <a:gd name="T103" fmla="*/ 734453 h 4578"/>
                  <a:gd name="T104" fmla="*/ 1015616 w 3808"/>
                  <a:gd name="T105" fmla="*/ 876766 h 4578"/>
                  <a:gd name="T106" fmla="*/ 1082602 w 3808"/>
                  <a:gd name="T107" fmla="*/ 981628 h 4578"/>
                  <a:gd name="T108" fmla="*/ 1068456 w 3808"/>
                  <a:gd name="T109" fmla="*/ 1092733 h 4578"/>
                  <a:gd name="T110" fmla="*/ 990236 w 3808"/>
                  <a:gd name="T111" fmla="*/ 1074007 h 4578"/>
                  <a:gd name="T112" fmla="*/ 948629 w 3808"/>
                  <a:gd name="T113" fmla="*/ 974138 h 4578"/>
                  <a:gd name="T114" fmla="*/ 1066376 w 3808"/>
                  <a:gd name="T115" fmla="*/ 1236294 h 4578"/>
                  <a:gd name="T116" fmla="*/ 1109230 w 3808"/>
                  <a:gd name="T117" fmla="*/ 1312028 h 4578"/>
                  <a:gd name="T118" fmla="*/ 934899 w 3808"/>
                  <a:gd name="T119" fmla="*/ 1481389 h 4578"/>
                  <a:gd name="T120" fmla="*/ 982330 w 3808"/>
                  <a:gd name="T121" fmla="*/ 1422716 h 4578"/>
                  <a:gd name="T122" fmla="*/ 975257 w 3808"/>
                  <a:gd name="T123" fmla="*/ 1356553 h 45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808" h="4578">
                    <a:moveTo>
                      <a:pt x="1815" y="3080"/>
                    </a:moveTo>
                    <a:lnTo>
                      <a:pt x="1829" y="3629"/>
                    </a:lnTo>
                    <a:lnTo>
                      <a:pt x="1878" y="3637"/>
                    </a:lnTo>
                    <a:lnTo>
                      <a:pt x="1903" y="3639"/>
                    </a:lnTo>
                    <a:lnTo>
                      <a:pt x="1930" y="3641"/>
                    </a:lnTo>
                    <a:lnTo>
                      <a:pt x="1946" y="3640"/>
                    </a:lnTo>
                    <a:lnTo>
                      <a:pt x="1961" y="3638"/>
                    </a:lnTo>
                    <a:lnTo>
                      <a:pt x="1975" y="3636"/>
                    </a:lnTo>
                    <a:lnTo>
                      <a:pt x="1991" y="3635"/>
                    </a:lnTo>
                    <a:lnTo>
                      <a:pt x="1998" y="3125"/>
                    </a:lnTo>
                    <a:lnTo>
                      <a:pt x="1971" y="3119"/>
                    </a:lnTo>
                    <a:lnTo>
                      <a:pt x="1944" y="3113"/>
                    </a:lnTo>
                    <a:lnTo>
                      <a:pt x="1878" y="3096"/>
                    </a:lnTo>
                    <a:lnTo>
                      <a:pt x="1815" y="3080"/>
                    </a:lnTo>
                    <a:close/>
                    <a:moveTo>
                      <a:pt x="1458" y="2434"/>
                    </a:moveTo>
                    <a:lnTo>
                      <a:pt x="1458" y="2434"/>
                    </a:lnTo>
                    <a:lnTo>
                      <a:pt x="1458" y="2450"/>
                    </a:lnTo>
                    <a:lnTo>
                      <a:pt x="1459" y="2465"/>
                    </a:lnTo>
                    <a:lnTo>
                      <a:pt x="1461" y="2481"/>
                    </a:lnTo>
                    <a:lnTo>
                      <a:pt x="1464" y="2495"/>
                    </a:lnTo>
                    <a:lnTo>
                      <a:pt x="1469" y="2509"/>
                    </a:lnTo>
                    <a:lnTo>
                      <a:pt x="1475" y="2523"/>
                    </a:lnTo>
                    <a:lnTo>
                      <a:pt x="1483" y="2537"/>
                    </a:lnTo>
                    <a:lnTo>
                      <a:pt x="1492" y="2550"/>
                    </a:lnTo>
                    <a:lnTo>
                      <a:pt x="1502" y="2563"/>
                    </a:lnTo>
                    <a:lnTo>
                      <a:pt x="1513" y="2574"/>
                    </a:lnTo>
                    <a:lnTo>
                      <a:pt x="1525" y="2586"/>
                    </a:lnTo>
                    <a:lnTo>
                      <a:pt x="1538" y="2597"/>
                    </a:lnTo>
                    <a:lnTo>
                      <a:pt x="1554" y="2266"/>
                    </a:lnTo>
                    <a:lnTo>
                      <a:pt x="1532" y="2284"/>
                    </a:lnTo>
                    <a:lnTo>
                      <a:pt x="1514" y="2303"/>
                    </a:lnTo>
                    <a:lnTo>
                      <a:pt x="1498" y="2324"/>
                    </a:lnTo>
                    <a:lnTo>
                      <a:pt x="1491" y="2334"/>
                    </a:lnTo>
                    <a:lnTo>
                      <a:pt x="1484" y="2344"/>
                    </a:lnTo>
                    <a:lnTo>
                      <a:pt x="1478" y="2355"/>
                    </a:lnTo>
                    <a:lnTo>
                      <a:pt x="1474" y="2366"/>
                    </a:lnTo>
                    <a:lnTo>
                      <a:pt x="1469" y="2377"/>
                    </a:lnTo>
                    <a:lnTo>
                      <a:pt x="1466" y="2388"/>
                    </a:lnTo>
                    <a:lnTo>
                      <a:pt x="1463" y="2399"/>
                    </a:lnTo>
                    <a:lnTo>
                      <a:pt x="1460" y="2410"/>
                    </a:lnTo>
                    <a:lnTo>
                      <a:pt x="1459" y="2423"/>
                    </a:lnTo>
                    <a:lnTo>
                      <a:pt x="1458" y="2434"/>
                    </a:lnTo>
                    <a:close/>
                    <a:moveTo>
                      <a:pt x="1894" y="2175"/>
                    </a:moveTo>
                    <a:lnTo>
                      <a:pt x="1894" y="2175"/>
                    </a:lnTo>
                    <a:lnTo>
                      <a:pt x="1875" y="2176"/>
                    </a:lnTo>
                    <a:lnTo>
                      <a:pt x="1856" y="2178"/>
                    </a:lnTo>
                    <a:lnTo>
                      <a:pt x="1839" y="2180"/>
                    </a:lnTo>
                    <a:lnTo>
                      <a:pt x="1820" y="2182"/>
                    </a:lnTo>
                    <a:lnTo>
                      <a:pt x="1812" y="2698"/>
                    </a:lnTo>
                    <a:lnTo>
                      <a:pt x="1869" y="2714"/>
                    </a:lnTo>
                    <a:lnTo>
                      <a:pt x="1933" y="2730"/>
                    </a:lnTo>
                    <a:lnTo>
                      <a:pt x="1966" y="2740"/>
                    </a:lnTo>
                    <a:lnTo>
                      <a:pt x="2000" y="2750"/>
                    </a:lnTo>
                    <a:lnTo>
                      <a:pt x="1996" y="2185"/>
                    </a:lnTo>
                    <a:lnTo>
                      <a:pt x="1947" y="2178"/>
                    </a:lnTo>
                    <a:lnTo>
                      <a:pt x="1921" y="2176"/>
                    </a:lnTo>
                    <a:lnTo>
                      <a:pt x="1908" y="2175"/>
                    </a:lnTo>
                    <a:lnTo>
                      <a:pt x="1894" y="2175"/>
                    </a:lnTo>
                    <a:close/>
                    <a:moveTo>
                      <a:pt x="3118" y="1530"/>
                    </a:moveTo>
                    <a:lnTo>
                      <a:pt x="3118" y="1530"/>
                    </a:lnTo>
                    <a:lnTo>
                      <a:pt x="3099" y="1512"/>
                    </a:lnTo>
                    <a:lnTo>
                      <a:pt x="3078" y="1494"/>
                    </a:lnTo>
                    <a:lnTo>
                      <a:pt x="3032" y="1454"/>
                    </a:lnTo>
                    <a:lnTo>
                      <a:pt x="2980" y="1413"/>
                    </a:lnTo>
                    <a:lnTo>
                      <a:pt x="2926" y="1371"/>
                    </a:lnTo>
                    <a:lnTo>
                      <a:pt x="2810" y="1285"/>
                    </a:lnTo>
                    <a:lnTo>
                      <a:pt x="2694" y="1197"/>
                    </a:lnTo>
                    <a:lnTo>
                      <a:pt x="2637" y="1154"/>
                    </a:lnTo>
                    <a:lnTo>
                      <a:pt x="2584" y="1113"/>
                    </a:lnTo>
                    <a:lnTo>
                      <a:pt x="2534" y="1071"/>
                    </a:lnTo>
                    <a:lnTo>
                      <a:pt x="2511" y="1052"/>
                    </a:lnTo>
                    <a:lnTo>
                      <a:pt x="2490" y="1032"/>
                    </a:lnTo>
                    <a:lnTo>
                      <a:pt x="2470" y="1013"/>
                    </a:lnTo>
                    <a:lnTo>
                      <a:pt x="2451" y="995"/>
                    </a:lnTo>
                    <a:lnTo>
                      <a:pt x="2435" y="976"/>
                    </a:lnTo>
                    <a:lnTo>
                      <a:pt x="2421" y="959"/>
                    </a:lnTo>
                    <a:lnTo>
                      <a:pt x="2407" y="943"/>
                    </a:lnTo>
                    <a:lnTo>
                      <a:pt x="2397" y="926"/>
                    </a:lnTo>
                    <a:lnTo>
                      <a:pt x="2389" y="911"/>
                    </a:lnTo>
                    <a:lnTo>
                      <a:pt x="2384" y="897"/>
                    </a:lnTo>
                    <a:lnTo>
                      <a:pt x="2371" y="857"/>
                    </a:lnTo>
                    <a:lnTo>
                      <a:pt x="2386" y="854"/>
                    </a:lnTo>
                    <a:lnTo>
                      <a:pt x="2401" y="850"/>
                    </a:lnTo>
                    <a:lnTo>
                      <a:pt x="2413" y="844"/>
                    </a:lnTo>
                    <a:lnTo>
                      <a:pt x="2425" y="836"/>
                    </a:lnTo>
                    <a:lnTo>
                      <a:pt x="2434" y="826"/>
                    </a:lnTo>
                    <a:lnTo>
                      <a:pt x="2438" y="821"/>
                    </a:lnTo>
                    <a:lnTo>
                      <a:pt x="2441" y="816"/>
                    </a:lnTo>
                    <a:lnTo>
                      <a:pt x="2444" y="811"/>
                    </a:lnTo>
                    <a:lnTo>
                      <a:pt x="2445" y="805"/>
                    </a:lnTo>
                    <a:lnTo>
                      <a:pt x="2447" y="800"/>
                    </a:lnTo>
                    <a:lnTo>
                      <a:pt x="2447" y="794"/>
                    </a:lnTo>
                    <a:lnTo>
                      <a:pt x="2446" y="787"/>
                    </a:lnTo>
                    <a:lnTo>
                      <a:pt x="2445" y="781"/>
                    </a:lnTo>
                    <a:lnTo>
                      <a:pt x="2443" y="775"/>
                    </a:lnTo>
                    <a:lnTo>
                      <a:pt x="2440" y="768"/>
                    </a:lnTo>
                    <a:lnTo>
                      <a:pt x="2436" y="763"/>
                    </a:lnTo>
                    <a:lnTo>
                      <a:pt x="2432" y="757"/>
                    </a:lnTo>
                    <a:lnTo>
                      <a:pt x="2427" y="753"/>
                    </a:lnTo>
                    <a:lnTo>
                      <a:pt x="2421" y="748"/>
                    </a:lnTo>
                    <a:lnTo>
                      <a:pt x="2414" y="744"/>
                    </a:lnTo>
                    <a:lnTo>
                      <a:pt x="2407" y="740"/>
                    </a:lnTo>
                    <a:lnTo>
                      <a:pt x="2400" y="737"/>
                    </a:lnTo>
                    <a:lnTo>
                      <a:pt x="2392" y="735"/>
                    </a:lnTo>
                    <a:lnTo>
                      <a:pt x="2384" y="732"/>
                    </a:lnTo>
                    <a:lnTo>
                      <a:pt x="2376" y="731"/>
                    </a:lnTo>
                    <a:lnTo>
                      <a:pt x="2367" y="730"/>
                    </a:lnTo>
                    <a:lnTo>
                      <a:pt x="2358" y="730"/>
                    </a:lnTo>
                    <a:lnTo>
                      <a:pt x="2353" y="730"/>
                    </a:lnTo>
                    <a:lnTo>
                      <a:pt x="2354" y="716"/>
                    </a:lnTo>
                    <a:lnTo>
                      <a:pt x="2356" y="704"/>
                    </a:lnTo>
                    <a:lnTo>
                      <a:pt x="2359" y="692"/>
                    </a:lnTo>
                    <a:lnTo>
                      <a:pt x="2363" y="680"/>
                    </a:lnTo>
                    <a:lnTo>
                      <a:pt x="2372" y="655"/>
                    </a:lnTo>
                    <a:lnTo>
                      <a:pt x="2383" y="631"/>
                    </a:lnTo>
                    <a:lnTo>
                      <a:pt x="2396" y="604"/>
                    </a:lnTo>
                    <a:lnTo>
                      <a:pt x="2410" y="577"/>
                    </a:lnTo>
                    <a:lnTo>
                      <a:pt x="2446" y="515"/>
                    </a:lnTo>
                    <a:lnTo>
                      <a:pt x="2465" y="479"/>
                    </a:lnTo>
                    <a:lnTo>
                      <a:pt x="2486" y="438"/>
                    </a:lnTo>
                    <a:lnTo>
                      <a:pt x="2508" y="394"/>
                    </a:lnTo>
                    <a:lnTo>
                      <a:pt x="2531" y="343"/>
                    </a:lnTo>
                    <a:lnTo>
                      <a:pt x="2554" y="287"/>
                    </a:lnTo>
                    <a:lnTo>
                      <a:pt x="2579" y="222"/>
                    </a:lnTo>
                    <a:lnTo>
                      <a:pt x="2603" y="152"/>
                    </a:lnTo>
                    <a:lnTo>
                      <a:pt x="2615" y="114"/>
                    </a:lnTo>
                    <a:lnTo>
                      <a:pt x="2627" y="74"/>
                    </a:lnTo>
                    <a:lnTo>
                      <a:pt x="2581" y="59"/>
                    </a:lnTo>
                    <a:lnTo>
                      <a:pt x="2536" y="47"/>
                    </a:lnTo>
                    <a:lnTo>
                      <a:pt x="2494" y="36"/>
                    </a:lnTo>
                    <a:lnTo>
                      <a:pt x="2455" y="27"/>
                    </a:lnTo>
                    <a:lnTo>
                      <a:pt x="2419" y="19"/>
                    </a:lnTo>
                    <a:lnTo>
                      <a:pt x="2385" y="13"/>
                    </a:lnTo>
                    <a:lnTo>
                      <a:pt x="2352" y="8"/>
                    </a:lnTo>
                    <a:lnTo>
                      <a:pt x="2322" y="3"/>
                    </a:lnTo>
                    <a:lnTo>
                      <a:pt x="2293" y="1"/>
                    </a:lnTo>
                    <a:lnTo>
                      <a:pt x="2267" y="0"/>
                    </a:lnTo>
                    <a:lnTo>
                      <a:pt x="2241" y="1"/>
                    </a:lnTo>
                    <a:lnTo>
                      <a:pt x="2217" y="2"/>
                    </a:lnTo>
                    <a:lnTo>
                      <a:pt x="2193" y="5"/>
                    </a:lnTo>
                    <a:lnTo>
                      <a:pt x="2171" y="10"/>
                    </a:lnTo>
                    <a:lnTo>
                      <a:pt x="2150" y="15"/>
                    </a:lnTo>
                    <a:lnTo>
                      <a:pt x="2128" y="21"/>
                    </a:lnTo>
                    <a:lnTo>
                      <a:pt x="2107" y="28"/>
                    </a:lnTo>
                    <a:lnTo>
                      <a:pt x="2086" y="36"/>
                    </a:lnTo>
                    <a:lnTo>
                      <a:pt x="2066" y="44"/>
                    </a:lnTo>
                    <a:lnTo>
                      <a:pt x="2045" y="54"/>
                    </a:lnTo>
                    <a:lnTo>
                      <a:pt x="2003" y="78"/>
                    </a:lnTo>
                    <a:lnTo>
                      <a:pt x="1957" y="103"/>
                    </a:lnTo>
                    <a:lnTo>
                      <a:pt x="1908" y="132"/>
                    </a:lnTo>
                    <a:lnTo>
                      <a:pt x="1853" y="163"/>
                    </a:lnTo>
                    <a:lnTo>
                      <a:pt x="1791" y="198"/>
                    </a:lnTo>
                    <a:lnTo>
                      <a:pt x="1757" y="215"/>
                    </a:lnTo>
                    <a:lnTo>
                      <a:pt x="1722" y="234"/>
                    </a:lnTo>
                    <a:lnTo>
                      <a:pt x="1695" y="238"/>
                    </a:lnTo>
                    <a:lnTo>
                      <a:pt x="1670" y="240"/>
                    </a:lnTo>
                    <a:lnTo>
                      <a:pt x="1646" y="240"/>
                    </a:lnTo>
                    <a:lnTo>
                      <a:pt x="1625" y="237"/>
                    </a:lnTo>
                    <a:lnTo>
                      <a:pt x="1605" y="233"/>
                    </a:lnTo>
                    <a:lnTo>
                      <a:pt x="1585" y="227"/>
                    </a:lnTo>
                    <a:lnTo>
                      <a:pt x="1567" y="218"/>
                    </a:lnTo>
                    <a:lnTo>
                      <a:pt x="1550" y="209"/>
                    </a:lnTo>
                    <a:lnTo>
                      <a:pt x="1532" y="199"/>
                    </a:lnTo>
                    <a:lnTo>
                      <a:pt x="1517" y="188"/>
                    </a:lnTo>
                    <a:lnTo>
                      <a:pt x="1502" y="176"/>
                    </a:lnTo>
                    <a:lnTo>
                      <a:pt x="1486" y="162"/>
                    </a:lnTo>
                    <a:lnTo>
                      <a:pt x="1458" y="136"/>
                    </a:lnTo>
                    <a:lnTo>
                      <a:pt x="1428" y="109"/>
                    </a:lnTo>
                    <a:lnTo>
                      <a:pt x="1414" y="97"/>
                    </a:lnTo>
                    <a:lnTo>
                      <a:pt x="1399" y="85"/>
                    </a:lnTo>
                    <a:lnTo>
                      <a:pt x="1384" y="73"/>
                    </a:lnTo>
                    <a:lnTo>
                      <a:pt x="1367" y="63"/>
                    </a:lnTo>
                    <a:lnTo>
                      <a:pt x="1350" y="53"/>
                    </a:lnTo>
                    <a:lnTo>
                      <a:pt x="1333" y="45"/>
                    </a:lnTo>
                    <a:lnTo>
                      <a:pt x="1313" y="38"/>
                    </a:lnTo>
                    <a:lnTo>
                      <a:pt x="1294" y="33"/>
                    </a:lnTo>
                    <a:lnTo>
                      <a:pt x="1273" y="30"/>
                    </a:lnTo>
                    <a:lnTo>
                      <a:pt x="1250" y="30"/>
                    </a:lnTo>
                    <a:lnTo>
                      <a:pt x="1226" y="31"/>
                    </a:lnTo>
                    <a:lnTo>
                      <a:pt x="1200" y="35"/>
                    </a:lnTo>
                    <a:lnTo>
                      <a:pt x="1173" y="41"/>
                    </a:lnTo>
                    <a:lnTo>
                      <a:pt x="1143" y="50"/>
                    </a:lnTo>
                    <a:lnTo>
                      <a:pt x="1112" y="64"/>
                    </a:lnTo>
                    <a:lnTo>
                      <a:pt x="1078" y="79"/>
                    </a:lnTo>
                    <a:lnTo>
                      <a:pt x="1113" y="151"/>
                    </a:lnTo>
                    <a:lnTo>
                      <a:pt x="1147" y="216"/>
                    </a:lnTo>
                    <a:lnTo>
                      <a:pt x="1180" y="276"/>
                    </a:lnTo>
                    <a:lnTo>
                      <a:pt x="1211" y="330"/>
                    </a:lnTo>
                    <a:lnTo>
                      <a:pt x="1242" y="379"/>
                    </a:lnTo>
                    <a:lnTo>
                      <a:pt x="1272" y="424"/>
                    </a:lnTo>
                    <a:lnTo>
                      <a:pt x="1299" y="465"/>
                    </a:lnTo>
                    <a:lnTo>
                      <a:pt x="1324" y="503"/>
                    </a:lnTo>
                    <a:lnTo>
                      <a:pt x="1370" y="568"/>
                    </a:lnTo>
                    <a:lnTo>
                      <a:pt x="1391" y="597"/>
                    </a:lnTo>
                    <a:lnTo>
                      <a:pt x="1409" y="625"/>
                    </a:lnTo>
                    <a:lnTo>
                      <a:pt x="1424" y="652"/>
                    </a:lnTo>
                    <a:lnTo>
                      <a:pt x="1438" y="678"/>
                    </a:lnTo>
                    <a:lnTo>
                      <a:pt x="1443" y="691"/>
                    </a:lnTo>
                    <a:lnTo>
                      <a:pt x="1448" y="704"/>
                    </a:lnTo>
                    <a:lnTo>
                      <a:pt x="1452" y="717"/>
                    </a:lnTo>
                    <a:lnTo>
                      <a:pt x="1456" y="731"/>
                    </a:lnTo>
                    <a:lnTo>
                      <a:pt x="1440" y="733"/>
                    </a:lnTo>
                    <a:lnTo>
                      <a:pt x="1425" y="738"/>
                    </a:lnTo>
                    <a:lnTo>
                      <a:pt x="1413" y="744"/>
                    </a:lnTo>
                    <a:lnTo>
                      <a:pt x="1402" y="751"/>
                    </a:lnTo>
                    <a:lnTo>
                      <a:pt x="1393" y="760"/>
                    </a:lnTo>
                    <a:lnTo>
                      <a:pt x="1389" y="765"/>
                    </a:lnTo>
                    <a:lnTo>
                      <a:pt x="1386" y="770"/>
                    </a:lnTo>
                    <a:lnTo>
                      <a:pt x="1383" y="777"/>
                    </a:lnTo>
                    <a:lnTo>
                      <a:pt x="1382" y="782"/>
                    </a:lnTo>
                    <a:lnTo>
                      <a:pt x="1381" y="788"/>
                    </a:lnTo>
                    <a:lnTo>
                      <a:pt x="1379" y="794"/>
                    </a:lnTo>
                    <a:lnTo>
                      <a:pt x="1381" y="800"/>
                    </a:lnTo>
                    <a:lnTo>
                      <a:pt x="1382" y="805"/>
                    </a:lnTo>
                    <a:lnTo>
                      <a:pt x="1383" y="811"/>
                    </a:lnTo>
                    <a:lnTo>
                      <a:pt x="1386" y="816"/>
                    </a:lnTo>
                    <a:lnTo>
                      <a:pt x="1389" y="821"/>
                    </a:lnTo>
                    <a:lnTo>
                      <a:pt x="1393" y="826"/>
                    </a:lnTo>
                    <a:lnTo>
                      <a:pt x="1402" y="836"/>
                    </a:lnTo>
                    <a:lnTo>
                      <a:pt x="1413" y="844"/>
                    </a:lnTo>
                    <a:lnTo>
                      <a:pt x="1425" y="850"/>
                    </a:lnTo>
                    <a:lnTo>
                      <a:pt x="1440" y="854"/>
                    </a:lnTo>
                    <a:lnTo>
                      <a:pt x="1456" y="857"/>
                    </a:lnTo>
                    <a:lnTo>
                      <a:pt x="1454" y="866"/>
                    </a:lnTo>
                    <a:lnTo>
                      <a:pt x="1452" y="876"/>
                    </a:lnTo>
                    <a:lnTo>
                      <a:pt x="1447" y="892"/>
                    </a:lnTo>
                    <a:lnTo>
                      <a:pt x="1439" y="907"/>
                    </a:lnTo>
                    <a:lnTo>
                      <a:pt x="1428" y="924"/>
                    </a:lnTo>
                    <a:lnTo>
                      <a:pt x="1416" y="941"/>
                    </a:lnTo>
                    <a:lnTo>
                      <a:pt x="1402" y="959"/>
                    </a:lnTo>
                    <a:lnTo>
                      <a:pt x="1385" y="977"/>
                    </a:lnTo>
                    <a:lnTo>
                      <a:pt x="1366" y="997"/>
                    </a:lnTo>
                    <a:lnTo>
                      <a:pt x="1346" y="1016"/>
                    </a:lnTo>
                    <a:lnTo>
                      <a:pt x="1324" y="1035"/>
                    </a:lnTo>
                    <a:lnTo>
                      <a:pt x="1301" y="1056"/>
                    </a:lnTo>
                    <a:lnTo>
                      <a:pt x="1250" y="1098"/>
                    </a:lnTo>
                    <a:lnTo>
                      <a:pt x="1195" y="1141"/>
                    </a:lnTo>
                    <a:lnTo>
                      <a:pt x="1136" y="1185"/>
                    </a:lnTo>
                    <a:lnTo>
                      <a:pt x="1015" y="1275"/>
                    </a:lnTo>
                    <a:lnTo>
                      <a:pt x="894" y="1363"/>
                    </a:lnTo>
                    <a:lnTo>
                      <a:pt x="837" y="1407"/>
                    </a:lnTo>
                    <a:lnTo>
                      <a:pt x="783" y="1450"/>
                    </a:lnTo>
                    <a:lnTo>
                      <a:pt x="734" y="1491"/>
                    </a:lnTo>
                    <a:lnTo>
                      <a:pt x="710" y="1511"/>
                    </a:lnTo>
                    <a:lnTo>
                      <a:pt x="690" y="1530"/>
                    </a:lnTo>
                    <a:lnTo>
                      <a:pt x="667" y="1554"/>
                    </a:lnTo>
                    <a:lnTo>
                      <a:pt x="644" y="1579"/>
                    </a:lnTo>
                    <a:lnTo>
                      <a:pt x="621" y="1608"/>
                    </a:lnTo>
                    <a:lnTo>
                      <a:pt x="596" y="1638"/>
                    </a:lnTo>
                    <a:lnTo>
                      <a:pt x="572" y="1673"/>
                    </a:lnTo>
                    <a:lnTo>
                      <a:pt x="547" y="1709"/>
                    </a:lnTo>
                    <a:lnTo>
                      <a:pt x="522" y="1747"/>
                    </a:lnTo>
                    <a:lnTo>
                      <a:pt x="496" y="1788"/>
                    </a:lnTo>
                    <a:lnTo>
                      <a:pt x="471" y="1832"/>
                    </a:lnTo>
                    <a:lnTo>
                      <a:pt x="445" y="1877"/>
                    </a:lnTo>
                    <a:lnTo>
                      <a:pt x="420" y="1923"/>
                    </a:lnTo>
                    <a:lnTo>
                      <a:pt x="394" y="1973"/>
                    </a:lnTo>
                    <a:lnTo>
                      <a:pt x="369" y="2023"/>
                    </a:lnTo>
                    <a:lnTo>
                      <a:pt x="344" y="2076"/>
                    </a:lnTo>
                    <a:lnTo>
                      <a:pt x="320" y="2130"/>
                    </a:lnTo>
                    <a:lnTo>
                      <a:pt x="296" y="2185"/>
                    </a:lnTo>
                    <a:lnTo>
                      <a:pt x="271" y="2242"/>
                    </a:lnTo>
                    <a:lnTo>
                      <a:pt x="248" y="2300"/>
                    </a:lnTo>
                    <a:lnTo>
                      <a:pt x="225" y="2359"/>
                    </a:lnTo>
                    <a:lnTo>
                      <a:pt x="203" y="2421"/>
                    </a:lnTo>
                    <a:lnTo>
                      <a:pt x="183" y="2482"/>
                    </a:lnTo>
                    <a:lnTo>
                      <a:pt x="161" y="2544"/>
                    </a:lnTo>
                    <a:lnTo>
                      <a:pt x="142" y="2606"/>
                    </a:lnTo>
                    <a:lnTo>
                      <a:pt x="123" y="2670"/>
                    </a:lnTo>
                    <a:lnTo>
                      <a:pt x="106" y="2734"/>
                    </a:lnTo>
                    <a:lnTo>
                      <a:pt x="89" y="2798"/>
                    </a:lnTo>
                    <a:lnTo>
                      <a:pt x="74" y="2863"/>
                    </a:lnTo>
                    <a:lnTo>
                      <a:pt x="60" y="2928"/>
                    </a:lnTo>
                    <a:lnTo>
                      <a:pt x="47" y="2993"/>
                    </a:lnTo>
                    <a:lnTo>
                      <a:pt x="36" y="3058"/>
                    </a:lnTo>
                    <a:lnTo>
                      <a:pt x="26" y="3123"/>
                    </a:lnTo>
                    <a:lnTo>
                      <a:pt x="17" y="3189"/>
                    </a:lnTo>
                    <a:lnTo>
                      <a:pt x="10" y="3253"/>
                    </a:lnTo>
                    <a:lnTo>
                      <a:pt x="5" y="3317"/>
                    </a:lnTo>
                    <a:lnTo>
                      <a:pt x="2" y="3380"/>
                    </a:lnTo>
                    <a:lnTo>
                      <a:pt x="0" y="3443"/>
                    </a:lnTo>
                    <a:lnTo>
                      <a:pt x="1" y="3506"/>
                    </a:lnTo>
                    <a:lnTo>
                      <a:pt x="3" y="3567"/>
                    </a:lnTo>
                    <a:lnTo>
                      <a:pt x="7" y="3629"/>
                    </a:lnTo>
                    <a:lnTo>
                      <a:pt x="14" y="3688"/>
                    </a:lnTo>
                    <a:lnTo>
                      <a:pt x="23" y="3747"/>
                    </a:lnTo>
                    <a:lnTo>
                      <a:pt x="28" y="3775"/>
                    </a:lnTo>
                    <a:lnTo>
                      <a:pt x="34" y="3804"/>
                    </a:lnTo>
                    <a:lnTo>
                      <a:pt x="40" y="3832"/>
                    </a:lnTo>
                    <a:lnTo>
                      <a:pt x="47" y="3860"/>
                    </a:lnTo>
                    <a:lnTo>
                      <a:pt x="54" y="3887"/>
                    </a:lnTo>
                    <a:lnTo>
                      <a:pt x="62" y="3915"/>
                    </a:lnTo>
                    <a:lnTo>
                      <a:pt x="71" y="3941"/>
                    </a:lnTo>
                    <a:lnTo>
                      <a:pt x="81" y="3968"/>
                    </a:lnTo>
                    <a:lnTo>
                      <a:pt x="91" y="3993"/>
                    </a:lnTo>
                    <a:lnTo>
                      <a:pt x="102" y="4019"/>
                    </a:lnTo>
                    <a:lnTo>
                      <a:pt x="113" y="4044"/>
                    </a:lnTo>
                    <a:lnTo>
                      <a:pt x="124" y="4069"/>
                    </a:lnTo>
                    <a:lnTo>
                      <a:pt x="138" y="4093"/>
                    </a:lnTo>
                    <a:lnTo>
                      <a:pt x="151" y="4116"/>
                    </a:lnTo>
                    <a:lnTo>
                      <a:pt x="165" y="4140"/>
                    </a:lnTo>
                    <a:lnTo>
                      <a:pt x="179" y="4162"/>
                    </a:lnTo>
                    <a:lnTo>
                      <a:pt x="195" y="4185"/>
                    </a:lnTo>
                    <a:lnTo>
                      <a:pt x="211" y="4206"/>
                    </a:lnTo>
                    <a:lnTo>
                      <a:pt x="228" y="4227"/>
                    </a:lnTo>
                    <a:lnTo>
                      <a:pt x="246" y="4248"/>
                    </a:lnTo>
                    <a:lnTo>
                      <a:pt x="264" y="4268"/>
                    </a:lnTo>
                    <a:lnTo>
                      <a:pt x="283" y="4288"/>
                    </a:lnTo>
                    <a:lnTo>
                      <a:pt x="303" y="4307"/>
                    </a:lnTo>
                    <a:lnTo>
                      <a:pt x="324" y="4325"/>
                    </a:lnTo>
                    <a:lnTo>
                      <a:pt x="346" y="4343"/>
                    </a:lnTo>
                    <a:lnTo>
                      <a:pt x="367" y="4360"/>
                    </a:lnTo>
                    <a:lnTo>
                      <a:pt x="390" y="4376"/>
                    </a:lnTo>
                    <a:lnTo>
                      <a:pt x="414" y="4391"/>
                    </a:lnTo>
                    <a:lnTo>
                      <a:pt x="439" y="4407"/>
                    </a:lnTo>
                    <a:lnTo>
                      <a:pt x="465" y="4421"/>
                    </a:lnTo>
                    <a:lnTo>
                      <a:pt x="490" y="4435"/>
                    </a:lnTo>
                    <a:lnTo>
                      <a:pt x="518" y="4449"/>
                    </a:lnTo>
                    <a:lnTo>
                      <a:pt x="545" y="4461"/>
                    </a:lnTo>
                    <a:lnTo>
                      <a:pt x="575" y="4472"/>
                    </a:lnTo>
                    <a:lnTo>
                      <a:pt x="604" y="4483"/>
                    </a:lnTo>
                    <a:lnTo>
                      <a:pt x="635" y="4493"/>
                    </a:lnTo>
                    <a:lnTo>
                      <a:pt x="666" y="4503"/>
                    </a:lnTo>
                    <a:lnTo>
                      <a:pt x="699" y="4511"/>
                    </a:lnTo>
                    <a:lnTo>
                      <a:pt x="732" y="4519"/>
                    </a:lnTo>
                    <a:lnTo>
                      <a:pt x="766" y="4526"/>
                    </a:lnTo>
                    <a:lnTo>
                      <a:pt x="801" y="4532"/>
                    </a:lnTo>
                    <a:lnTo>
                      <a:pt x="838" y="4537"/>
                    </a:lnTo>
                    <a:lnTo>
                      <a:pt x="874" y="4541"/>
                    </a:lnTo>
                    <a:lnTo>
                      <a:pt x="912" y="4545"/>
                    </a:lnTo>
                    <a:lnTo>
                      <a:pt x="952" y="4548"/>
                    </a:lnTo>
                    <a:lnTo>
                      <a:pt x="991" y="4549"/>
                    </a:lnTo>
                    <a:lnTo>
                      <a:pt x="1475" y="4566"/>
                    </a:lnTo>
                    <a:lnTo>
                      <a:pt x="1751" y="4575"/>
                    </a:lnTo>
                    <a:lnTo>
                      <a:pt x="1876" y="4578"/>
                    </a:lnTo>
                    <a:lnTo>
                      <a:pt x="1904" y="4578"/>
                    </a:lnTo>
                    <a:lnTo>
                      <a:pt x="1933" y="4578"/>
                    </a:lnTo>
                    <a:lnTo>
                      <a:pt x="2057" y="4575"/>
                    </a:lnTo>
                    <a:lnTo>
                      <a:pt x="2333" y="4566"/>
                    </a:lnTo>
                    <a:lnTo>
                      <a:pt x="2817" y="4549"/>
                    </a:lnTo>
                    <a:lnTo>
                      <a:pt x="2857" y="4548"/>
                    </a:lnTo>
                    <a:lnTo>
                      <a:pt x="2896" y="4545"/>
                    </a:lnTo>
                    <a:lnTo>
                      <a:pt x="2934" y="4541"/>
                    </a:lnTo>
                    <a:lnTo>
                      <a:pt x="2971" y="4537"/>
                    </a:lnTo>
                    <a:lnTo>
                      <a:pt x="3007" y="4532"/>
                    </a:lnTo>
                    <a:lnTo>
                      <a:pt x="3042" y="4526"/>
                    </a:lnTo>
                    <a:lnTo>
                      <a:pt x="3077" y="4519"/>
                    </a:lnTo>
                    <a:lnTo>
                      <a:pt x="3109" y="4511"/>
                    </a:lnTo>
                    <a:lnTo>
                      <a:pt x="3142" y="4503"/>
                    </a:lnTo>
                    <a:lnTo>
                      <a:pt x="3173" y="4493"/>
                    </a:lnTo>
                    <a:lnTo>
                      <a:pt x="3204" y="4483"/>
                    </a:lnTo>
                    <a:lnTo>
                      <a:pt x="3234" y="4472"/>
                    </a:lnTo>
                    <a:lnTo>
                      <a:pt x="3263" y="4461"/>
                    </a:lnTo>
                    <a:lnTo>
                      <a:pt x="3291" y="4449"/>
                    </a:lnTo>
                    <a:lnTo>
                      <a:pt x="3318" y="4435"/>
                    </a:lnTo>
                    <a:lnTo>
                      <a:pt x="3345" y="4421"/>
                    </a:lnTo>
                    <a:lnTo>
                      <a:pt x="3369" y="4407"/>
                    </a:lnTo>
                    <a:lnTo>
                      <a:pt x="3394" y="4391"/>
                    </a:lnTo>
                    <a:lnTo>
                      <a:pt x="3418" y="4376"/>
                    </a:lnTo>
                    <a:lnTo>
                      <a:pt x="3441" y="4360"/>
                    </a:lnTo>
                    <a:lnTo>
                      <a:pt x="3463" y="4343"/>
                    </a:lnTo>
                    <a:lnTo>
                      <a:pt x="3484" y="4325"/>
                    </a:lnTo>
                    <a:lnTo>
                      <a:pt x="3506" y="4307"/>
                    </a:lnTo>
                    <a:lnTo>
                      <a:pt x="3525" y="4288"/>
                    </a:lnTo>
                    <a:lnTo>
                      <a:pt x="3544" y="4268"/>
                    </a:lnTo>
                    <a:lnTo>
                      <a:pt x="3563" y="4248"/>
                    </a:lnTo>
                    <a:lnTo>
                      <a:pt x="3580" y="4227"/>
                    </a:lnTo>
                    <a:lnTo>
                      <a:pt x="3597" y="4206"/>
                    </a:lnTo>
                    <a:lnTo>
                      <a:pt x="3614" y="4185"/>
                    </a:lnTo>
                    <a:lnTo>
                      <a:pt x="3629" y="4162"/>
                    </a:lnTo>
                    <a:lnTo>
                      <a:pt x="3643" y="4140"/>
                    </a:lnTo>
                    <a:lnTo>
                      <a:pt x="3657" y="4116"/>
                    </a:lnTo>
                    <a:lnTo>
                      <a:pt x="3671" y="4093"/>
                    </a:lnTo>
                    <a:lnTo>
                      <a:pt x="3684" y="4069"/>
                    </a:lnTo>
                    <a:lnTo>
                      <a:pt x="3695" y="4044"/>
                    </a:lnTo>
                    <a:lnTo>
                      <a:pt x="3706" y="4019"/>
                    </a:lnTo>
                    <a:lnTo>
                      <a:pt x="3717" y="3993"/>
                    </a:lnTo>
                    <a:lnTo>
                      <a:pt x="3728" y="3968"/>
                    </a:lnTo>
                    <a:lnTo>
                      <a:pt x="3737" y="3941"/>
                    </a:lnTo>
                    <a:lnTo>
                      <a:pt x="3746" y="3915"/>
                    </a:lnTo>
                    <a:lnTo>
                      <a:pt x="3754" y="3887"/>
                    </a:lnTo>
                    <a:lnTo>
                      <a:pt x="3761" y="3860"/>
                    </a:lnTo>
                    <a:lnTo>
                      <a:pt x="3768" y="3832"/>
                    </a:lnTo>
                    <a:lnTo>
                      <a:pt x="3774" y="3804"/>
                    </a:lnTo>
                    <a:lnTo>
                      <a:pt x="3781" y="3775"/>
                    </a:lnTo>
                    <a:lnTo>
                      <a:pt x="3786" y="3747"/>
                    </a:lnTo>
                    <a:lnTo>
                      <a:pt x="3794" y="3688"/>
                    </a:lnTo>
                    <a:lnTo>
                      <a:pt x="3801" y="3629"/>
                    </a:lnTo>
                    <a:lnTo>
                      <a:pt x="3805" y="3567"/>
                    </a:lnTo>
                    <a:lnTo>
                      <a:pt x="3807" y="3506"/>
                    </a:lnTo>
                    <a:lnTo>
                      <a:pt x="3808" y="3443"/>
                    </a:lnTo>
                    <a:lnTo>
                      <a:pt x="3806" y="3380"/>
                    </a:lnTo>
                    <a:lnTo>
                      <a:pt x="3803" y="3317"/>
                    </a:lnTo>
                    <a:lnTo>
                      <a:pt x="3798" y="3253"/>
                    </a:lnTo>
                    <a:lnTo>
                      <a:pt x="3791" y="3189"/>
                    </a:lnTo>
                    <a:lnTo>
                      <a:pt x="3783" y="3123"/>
                    </a:lnTo>
                    <a:lnTo>
                      <a:pt x="3772" y="3058"/>
                    </a:lnTo>
                    <a:lnTo>
                      <a:pt x="3761" y="2993"/>
                    </a:lnTo>
                    <a:lnTo>
                      <a:pt x="3749" y="2928"/>
                    </a:lnTo>
                    <a:lnTo>
                      <a:pt x="3735" y="2863"/>
                    </a:lnTo>
                    <a:lnTo>
                      <a:pt x="3719" y="2798"/>
                    </a:lnTo>
                    <a:lnTo>
                      <a:pt x="3702" y="2734"/>
                    </a:lnTo>
                    <a:lnTo>
                      <a:pt x="3685" y="2670"/>
                    </a:lnTo>
                    <a:lnTo>
                      <a:pt x="3666" y="2606"/>
                    </a:lnTo>
                    <a:lnTo>
                      <a:pt x="3647" y="2544"/>
                    </a:lnTo>
                    <a:lnTo>
                      <a:pt x="3626" y="2482"/>
                    </a:lnTo>
                    <a:lnTo>
                      <a:pt x="3605" y="2421"/>
                    </a:lnTo>
                    <a:lnTo>
                      <a:pt x="3583" y="2359"/>
                    </a:lnTo>
                    <a:lnTo>
                      <a:pt x="3561" y="2300"/>
                    </a:lnTo>
                    <a:lnTo>
                      <a:pt x="3537" y="2242"/>
                    </a:lnTo>
                    <a:lnTo>
                      <a:pt x="3513" y="2185"/>
                    </a:lnTo>
                    <a:lnTo>
                      <a:pt x="3488" y="2130"/>
                    </a:lnTo>
                    <a:lnTo>
                      <a:pt x="3464" y="2076"/>
                    </a:lnTo>
                    <a:lnTo>
                      <a:pt x="3439" y="2023"/>
                    </a:lnTo>
                    <a:lnTo>
                      <a:pt x="3414" y="1973"/>
                    </a:lnTo>
                    <a:lnTo>
                      <a:pt x="3388" y="1923"/>
                    </a:lnTo>
                    <a:lnTo>
                      <a:pt x="3363" y="1877"/>
                    </a:lnTo>
                    <a:lnTo>
                      <a:pt x="3337" y="1832"/>
                    </a:lnTo>
                    <a:lnTo>
                      <a:pt x="3312" y="1788"/>
                    </a:lnTo>
                    <a:lnTo>
                      <a:pt x="3287" y="1747"/>
                    </a:lnTo>
                    <a:lnTo>
                      <a:pt x="3261" y="1709"/>
                    </a:lnTo>
                    <a:lnTo>
                      <a:pt x="3237" y="1673"/>
                    </a:lnTo>
                    <a:lnTo>
                      <a:pt x="3212" y="1638"/>
                    </a:lnTo>
                    <a:lnTo>
                      <a:pt x="3188" y="1608"/>
                    </a:lnTo>
                    <a:lnTo>
                      <a:pt x="3164" y="1579"/>
                    </a:lnTo>
                    <a:lnTo>
                      <a:pt x="3141" y="1554"/>
                    </a:lnTo>
                    <a:lnTo>
                      <a:pt x="3118" y="1530"/>
                    </a:lnTo>
                    <a:close/>
                    <a:moveTo>
                      <a:pt x="2672" y="3305"/>
                    </a:moveTo>
                    <a:lnTo>
                      <a:pt x="2672" y="3305"/>
                    </a:lnTo>
                    <a:lnTo>
                      <a:pt x="2669" y="3323"/>
                    </a:lnTo>
                    <a:lnTo>
                      <a:pt x="2667" y="3340"/>
                    </a:lnTo>
                    <a:lnTo>
                      <a:pt x="2663" y="3359"/>
                    </a:lnTo>
                    <a:lnTo>
                      <a:pt x="2659" y="3376"/>
                    </a:lnTo>
                    <a:lnTo>
                      <a:pt x="2654" y="3393"/>
                    </a:lnTo>
                    <a:lnTo>
                      <a:pt x="2649" y="3410"/>
                    </a:lnTo>
                    <a:lnTo>
                      <a:pt x="2643" y="3427"/>
                    </a:lnTo>
                    <a:lnTo>
                      <a:pt x="2637" y="3444"/>
                    </a:lnTo>
                    <a:lnTo>
                      <a:pt x="2629" y="3460"/>
                    </a:lnTo>
                    <a:lnTo>
                      <a:pt x="2621" y="3477"/>
                    </a:lnTo>
                    <a:lnTo>
                      <a:pt x="2604" y="3509"/>
                    </a:lnTo>
                    <a:lnTo>
                      <a:pt x="2584" y="3542"/>
                    </a:lnTo>
                    <a:lnTo>
                      <a:pt x="2561" y="3574"/>
                    </a:lnTo>
                    <a:lnTo>
                      <a:pt x="2549" y="3589"/>
                    </a:lnTo>
                    <a:lnTo>
                      <a:pt x="2537" y="3603"/>
                    </a:lnTo>
                    <a:lnTo>
                      <a:pt x="2523" y="3617"/>
                    </a:lnTo>
                    <a:lnTo>
                      <a:pt x="2509" y="3632"/>
                    </a:lnTo>
                    <a:lnTo>
                      <a:pt x="2495" y="3645"/>
                    </a:lnTo>
                    <a:lnTo>
                      <a:pt x="2481" y="3658"/>
                    </a:lnTo>
                    <a:lnTo>
                      <a:pt x="2465" y="3670"/>
                    </a:lnTo>
                    <a:lnTo>
                      <a:pt x="2449" y="3683"/>
                    </a:lnTo>
                    <a:lnTo>
                      <a:pt x="2433" y="3695"/>
                    </a:lnTo>
                    <a:lnTo>
                      <a:pt x="2416" y="3706"/>
                    </a:lnTo>
                    <a:lnTo>
                      <a:pt x="2398" y="3717"/>
                    </a:lnTo>
                    <a:lnTo>
                      <a:pt x="2380" y="3727"/>
                    </a:lnTo>
                    <a:lnTo>
                      <a:pt x="2342" y="3748"/>
                    </a:lnTo>
                    <a:lnTo>
                      <a:pt x="2302" y="3766"/>
                    </a:lnTo>
                    <a:lnTo>
                      <a:pt x="2283" y="3774"/>
                    </a:lnTo>
                    <a:lnTo>
                      <a:pt x="2263" y="3780"/>
                    </a:lnTo>
                    <a:lnTo>
                      <a:pt x="2242" y="3785"/>
                    </a:lnTo>
                    <a:lnTo>
                      <a:pt x="2223" y="3792"/>
                    </a:lnTo>
                    <a:lnTo>
                      <a:pt x="2210" y="3970"/>
                    </a:lnTo>
                    <a:lnTo>
                      <a:pt x="2209" y="3979"/>
                    </a:lnTo>
                    <a:lnTo>
                      <a:pt x="2207" y="3987"/>
                    </a:lnTo>
                    <a:lnTo>
                      <a:pt x="2204" y="3996"/>
                    </a:lnTo>
                    <a:lnTo>
                      <a:pt x="2200" y="4004"/>
                    </a:lnTo>
                    <a:lnTo>
                      <a:pt x="2194" y="4013"/>
                    </a:lnTo>
                    <a:lnTo>
                      <a:pt x="2188" y="4020"/>
                    </a:lnTo>
                    <a:lnTo>
                      <a:pt x="2181" y="4027"/>
                    </a:lnTo>
                    <a:lnTo>
                      <a:pt x="2174" y="4033"/>
                    </a:lnTo>
                    <a:lnTo>
                      <a:pt x="2166" y="4039"/>
                    </a:lnTo>
                    <a:lnTo>
                      <a:pt x="2157" y="4045"/>
                    </a:lnTo>
                    <a:lnTo>
                      <a:pt x="2148" y="4049"/>
                    </a:lnTo>
                    <a:lnTo>
                      <a:pt x="2137" y="4053"/>
                    </a:lnTo>
                    <a:lnTo>
                      <a:pt x="2127" y="4056"/>
                    </a:lnTo>
                    <a:lnTo>
                      <a:pt x="2117" y="4059"/>
                    </a:lnTo>
                    <a:lnTo>
                      <a:pt x="2106" y="4060"/>
                    </a:lnTo>
                    <a:lnTo>
                      <a:pt x="2095" y="4061"/>
                    </a:lnTo>
                    <a:lnTo>
                      <a:pt x="2083" y="4061"/>
                    </a:lnTo>
                    <a:lnTo>
                      <a:pt x="2072" y="4060"/>
                    </a:lnTo>
                    <a:lnTo>
                      <a:pt x="2061" y="4058"/>
                    </a:lnTo>
                    <a:lnTo>
                      <a:pt x="2052" y="4055"/>
                    </a:lnTo>
                    <a:lnTo>
                      <a:pt x="2042" y="4052"/>
                    </a:lnTo>
                    <a:lnTo>
                      <a:pt x="2032" y="4048"/>
                    </a:lnTo>
                    <a:lnTo>
                      <a:pt x="2024" y="4043"/>
                    </a:lnTo>
                    <a:lnTo>
                      <a:pt x="2016" y="4038"/>
                    </a:lnTo>
                    <a:lnTo>
                      <a:pt x="2009" y="4032"/>
                    </a:lnTo>
                    <a:lnTo>
                      <a:pt x="2003" y="4025"/>
                    </a:lnTo>
                    <a:lnTo>
                      <a:pt x="1998" y="4018"/>
                    </a:lnTo>
                    <a:lnTo>
                      <a:pt x="1993" y="4011"/>
                    </a:lnTo>
                    <a:lnTo>
                      <a:pt x="1990" y="4002"/>
                    </a:lnTo>
                    <a:lnTo>
                      <a:pt x="1987" y="3993"/>
                    </a:lnTo>
                    <a:lnTo>
                      <a:pt x="1986" y="3985"/>
                    </a:lnTo>
                    <a:lnTo>
                      <a:pt x="1985" y="3976"/>
                    </a:lnTo>
                    <a:lnTo>
                      <a:pt x="1987" y="3833"/>
                    </a:lnTo>
                    <a:lnTo>
                      <a:pt x="1973" y="3834"/>
                    </a:lnTo>
                    <a:lnTo>
                      <a:pt x="1960" y="3835"/>
                    </a:lnTo>
                    <a:lnTo>
                      <a:pt x="1946" y="3836"/>
                    </a:lnTo>
                    <a:lnTo>
                      <a:pt x="1932" y="3837"/>
                    </a:lnTo>
                    <a:lnTo>
                      <a:pt x="1906" y="3836"/>
                    </a:lnTo>
                    <a:lnTo>
                      <a:pt x="1882" y="3835"/>
                    </a:lnTo>
                    <a:lnTo>
                      <a:pt x="1834" y="3832"/>
                    </a:lnTo>
                    <a:lnTo>
                      <a:pt x="1838" y="3976"/>
                    </a:lnTo>
                    <a:lnTo>
                      <a:pt x="1837" y="3985"/>
                    </a:lnTo>
                    <a:lnTo>
                      <a:pt x="1836" y="3993"/>
                    </a:lnTo>
                    <a:lnTo>
                      <a:pt x="1833" y="4001"/>
                    </a:lnTo>
                    <a:lnTo>
                      <a:pt x="1830" y="4010"/>
                    </a:lnTo>
                    <a:lnTo>
                      <a:pt x="1825" y="4017"/>
                    </a:lnTo>
                    <a:lnTo>
                      <a:pt x="1820" y="4024"/>
                    </a:lnTo>
                    <a:lnTo>
                      <a:pt x="1813" y="4031"/>
                    </a:lnTo>
                    <a:lnTo>
                      <a:pt x="1806" y="4037"/>
                    </a:lnTo>
                    <a:lnTo>
                      <a:pt x="1798" y="4042"/>
                    </a:lnTo>
                    <a:lnTo>
                      <a:pt x="1790" y="4047"/>
                    </a:lnTo>
                    <a:lnTo>
                      <a:pt x="1781" y="4051"/>
                    </a:lnTo>
                    <a:lnTo>
                      <a:pt x="1772" y="4054"/>
                    </a:lnTo>
                    <a:lnTo>
                      <a:pt x="1762" y="4057"/>
                    </a:lnTo>
                    <a:lnTo>
                      <a:pt x="1750" y="4059"/>
                    </a:lnTo>
                    <a:lnTo>
                      <a:pt x="1740" y="4060"/>
                    </a:lnTo>
                    <a:lnTo>
                      <a:pt x="1729" y="4060"/>
                    </a:lnTo>
                    <a:lnTo>
                      <a:pt x="1718" y="4059"/>
                    </a:lnTo>
                    <a:lnTo>
                      <a:pt x="1706" y="4058"/>
                    </a:lnTo>
                    <a:lnTo>
                      <a:pt x="1695" y="4055"/>
                    </a:lnTo>
                    <a:lnTo>
                      <a:pt x="1685" y="4052"/>
                    </a:lnTo>
                    <a:lnTo>
                      <a:pt x="1675" y="4048"/>
                    </a:lnTo>
                    <a:lnTo>
                      <a:pt x="1666" y="4043"/>
                    </a:lnTo>
                    <a:lnTo>
                      <a:pt x="1658" y="4038"/>
                    </a:lnTo>
                    <a:lnTo>
                      <a:pt x="1649" y="4032"/>
                    </a:lnTo>
                    <a:lnTo>
                      <a:pt x="1641" y="4026"/>
                    </a:lnTo>
                    <a:lnTo>
                      <a:pt x="1635" y="4019"/>
                    </a:lnTo>
                    <a:lnTo>
                      <a:pt x="1629" y="4011"/>
                    </a:lnTo>
                    <a:lnTo>
                      <a:pt x="1624" y="4002"/>
                    </a:lnTo>
                    <a:lnTo>
                      <a:pt x="1620" y="3994"/>
                    </a:lnTo>
                    <a:lnTo>
                      <a:pt x="1617" y="3986"/>
                    </a:lnTo>
                    <a:lnTo>
                      <a:pt x="1614" y="3977"/>
                    </a:lnTo>
                    <a:lnTo>
                      <a:pt x="1613" y="3968"/>
                    </a:lnTo>
                    <a:lnTo>
                      <a:pt x="1600" y="3789"/>
                    </a:lnTo>
                    <a:lnTo>
                      <a:pt x="1573" y="3780"/>
                    </a:lnTo>
                    <a:lnTo>
                      <a:pt x="1547" y="3770"/>
                    </a:lnTo>
                    <a:lnTo>
                      <a:pt x="1521" y="3760"/>
                    </a:lnTo>
                    <a:lnTo>
                      <a:pt x="1498" y="3749"/>
                    </a:lnTo>
                    <a:lnTo>
                      <a:pt x="1474" y="3737"/>
                    </a:lnTo>
                    <a:lnTo>
                      <a:pt x="1452" y="3724"/>
                    </a:lnTo>
                    <a:lnTo>
                      <a:pt x="1429" y="3711"/>
                    </a:lnTo>
                    <a:lnTo>
                      <a:pt x="1409" y="3697"/>
                    </a:lnTo>
                    <a:lnTo>
                      <a:pt x="1387" y="3678"/>
                    </a:lnTo>
                    <a:lnTo>
                      <a:pt x="1365" y="3659"/>
                    </a:lnTo>
                    <a:lnTo>
                      <a:pt x="1345" y="3639"/>
                    </a:lnTo>
                    <a:lnTo>
                      <a:pt x="1324" y="3616"/>
                    </a:lnTo>
                    <a:lnTo>
                      <a:pt x="1305" y="3594"/>
                    </a:lnTo>
                    <a:lnTo>
                      <a:pt x="1287" y="3569"/>
                    </a:lnTo>
                    <a:lnTo>
                      <a:pt x="1269" y="3544"/>
                    </a:lnTo>
                    <a:lnTo>
                      <a:pt x="1252" y="3518"/>
                    </a:lnTo>
                    <a:lnTo>
                      <a:pt x="1237" y="3489"/>
                    </a:lnTo>
                    <a:lnTo>
                      <a:pt x="1222" y="3460"/>
                    </a:lnTo>
                    <a:lnTo>
                      <a:pt x="1207" y="3432"/>
                    </a:lnTo>
                    <a:lnTo>
                      <a:pt x="1194" y="3401"/>
                    </a:lnTo>
                    <a:lnTo>
                      <a:pt x="1182" y="3370"/>
                    </a:lnTo>
                    <a:lnTo>
                      <a:pt x="1170" y="3338"/>
                    </a:lnTo>
                    <a:lnTo>
                      <a:pt x="1159" y="3306"/>
                    </a:lnTo>
                    <a:lnTo>
                      <a:pt x="1149" y="3272"/>
                    </a:lnTo>
                    <a:lnTo>
                      <a:pt x="1148" y="3258"/>
                    </a:lnTo>
                    <a:lnTo>
                      <a:pt x="1149" y="3244"/>
                    </a:lnTo>
                    <a:lnTo>
                      <a:pt x="1151" y="3230"/>
                    </a:lnTo>
                    <a:lnTo>
                      <a:pt x="1154" y="3217"/>
                    </a:lnTo>
                    <a:lnTo>
                      <a:pt x="1158" y="3205"/>
                    </a:lnTo>
                    <a:lnTo>
                      <a:pt x="1165" y="3194"/>
                    </a:lnTo>
                    <a:lnTo>
                      <a:pt x="1172" y="3183"/>
                    </a:lnTo>
                    <a:lnTo>
                      <a:pt x="1179" y="3173"/>
                    </a:lnTo>
                    <a:lnTo>
                      <a:pt x="1188" y="3165"/>
                    </a:lnTo>
                    <a:lnTo>
                      <a:pt x="1197" y="3157"/>
                    </a:lnTo>
                    <a:lnTo>
                      <a:pt x="1208" y="3151"/>
                    </a:lnTo>
                    <a:lnTo>
                      <a:pt x="1220" y="3146"/>
                    </a:lnTo>
                    <a:lnTo>
                      <a:pt x="1232" y="3142"/>
                    </a:lnTo>
                    <a:lnTo>
                      <a:pt x="1245" y="3140"/>
                    </a:lnTo>
                    <a:lnTo>
                      <a:pt x="1258" y="3139"/>
                    </a:lnTo>
                    <a:lnTo>
                      <a:pt x="1273" y="3139"/>
                    </a:lnTo>
                    <a:lnTo>
                      <a:pt x="1288" y="3141"/>
                    </a:lnTo>
                    <a:lnTo>
                      <a:pt x="1302" y="3145"/>
                    </a:lnTo>
                    <a:lnTo>
                      <a:pt x="1316" y="3149"/>
                    </a:lnTo>
                    <a:lnTo>
                      <a:pt x="1330" y="3155"/>
                    </a:lnTo>
                    <a:lnTo>
                      <a:pt x="1343" y="3163"/>
                    </a:lnTo>
                    <a:lnTo>
                      <a:pt x="1355" y="3171"/>
                    </a:lnTo>
                    <a:lnTo>
                      <a:pt x="1367" y="3181"/>
                    </a:lnTo>
                    <a:lnTo>
                      <a:pt x="1378" y="3192"/>
                    </a:lnTo>
                    <a:lnTo>
                      <a:pt x="1389" y="3203"/>
                    </a:lnTo>
                    <a:lnTo>
                      <a:pt x="1398" y="3215"/>
                    </a:lnTo>
                    <a:lnTo>
                      <a:pt x="1407" y="3228"/>
                    </a:lnTo>
                    <a:lnTo>
                      <a:pt x="1414" y="3243"/>
                    </a:lnTo>
                    <a:lnTo>
                      <a:pt x="1420" y="3256"/>
                    </a:lnTo>
                    <a:lnTo>
                      <a:pt x="1424" y="3271"/>
                    </a:lnTo>
                    <a:lnTo>
                      <a:pt x="1428" y="3286"/>
                    </a:lnTo>
                    <a:lnTo>
                      <a:pt x="1430" y="3302"/>
                    </a:lnTo>
                    <a:lnTo>
                      <a:pt x="1436" y="3321"/>
                    </a:lnTo>
                    <a:lnTo>
                      <a:pt x="1441" y="3339"/>
                    </a:lnTo>
                    <a:lnTo>
                      <a:pt x="1447" y="3358"/>
                    </a:lnTo>
                    <a:lnTo>
                      <a:pt x="1454" y="3375"/>
                    </a:lnTo>
                    <a:lnTo>
                      <a:pt x="1461" y="3391"/>
                    </a:lnTo>
                    <a:lnTo>
                      <a:pt x="1469" y="3407"/>
                    </a:lnTo>
                    <a:lnTo>
                      <a:pt x="1477" y="3421"/>
                    </a:lnTo>
                    <a:lnTo>
                      <a:pt x="1486" y="3435"/>
                    </a:lnTo>
                    <a:lnTo>
                      <a:pt x="1496" y="3449"/>
                    </a:lnTo>
                    <a:lnTo>
                      <a:pt x="1506" y="3463"/>
                    </a:lnTo>
                    <a:lnTo>
                      <a:pt x="1516" y="3475"/>
                    </a:lnTo>
                    <a:lnTo>
                      <a:pt x="1527" y="3487"/>
                    </a:lnTo>
                    <a:lnTo>
                      <a:pt x="1538" y="3499"/>
                    </a:lnTo>
                    <a:lnTo>
                      <a:pt x="1551" y="3510"/>
                    </a:lnTo>
                    <a:lnTo>
                      <a:pt x="1577" y="3533"/>
                    </a:lnTo>
                    <a:lnTo>
                      <a:pt x="1542" y="2990"/>
                    </a:lnTo>
                    <a:lnTo>
                      <a:pt x="1507" y="2977"/>
                    </a:lnTo>
                    <a:lnTo>
                      <a:pt x="1474" y="2962"/>
                    </a:lnTo>
                    <a:lnTo>
                      <a:pt x="1446" y="2949"/>
                    </a:lnTo>
                    <a:lnTo>
                      <a:pt x="1420" y="2937"/>
                    </a:lnTo>
                    <a:lnTo>
                      <a:pt x="1389" y="2918"/>
                    </a:lnTo>
                    <a:lnTo>
                      <a:pt x="1359" y="2897"/>
                    </a:lnTo>
                    <a:lnTo>
                      <a:pt x="1345" y="2886"/>
                    </a:lnTo>
                    <a:lnTo>
                      <a:pt x="1332" y="2875"/>
                    </a:lnTo>
                    <a:lnTo>
                      <a:pt x="1318" y="2864"/>
                    </a:lnTo>
                    <a:lnTo>
                      <a:pt x="1306" y="2852"/>
                    </a:lnTo>
                    <a:lnTo>
                      <a:pt x="1294" y="2840"/>
                    </a:lnTo>
                    <a:lnTo>
                      <a:pt x="1283" y="2827"/>
                    </a:lnTo>
                    <a:lnTo>
                      <a:pt x="1273" y="2815"/>
                    </a:lnTo>
                    <a:lnTo>
                      <a:pt x="1262" y="2801"/>
                    </a:lnTo>
                    <a:lnTo>
                      <a:pt x="1252" y="2787"/>
                    </a:lnTo>
                    <a:lnTo>
                      <a:pt x="1243" y="2774"/>
                    </a:lnTo>
                    <a:lnTo>
                      <a:pt x="1235" y="2760"/>
                    </a:lnTo>
                    <a:lnTo>
                      <a:pt x="1227" y="2744"/>
                    </a:lnTo>
                    <a:lnTo>
                      <a:pt x="1212" y="2715"/>
                    </a:lnTo>
                    <a:lnTo>
                      <a:pt x="1200" y="2684"/>
                    </a:lnTo>
                    <a:lnTo>
                      <a:pt x="1190" y="2654"/>
                    </a:lnTo>
                    <a:lnTo>
                      <a:pt x="1182" y="2622"/>
                    </a:lnTo>
                    <a:lnTo>
                      <a:pt x="1177" y="2590"/>
                    </a:lnTo>
                    <a:lnTo>
                      <a:pt x="1173" y="2557"/>
                    </a:lnTo>
                    <a:lnTo>
                      <a:pt x="1172" y="2523"/>
                    </a:lnTo>
                    <a:lnTo>
                      <a:pt x="1173" y="2490"/>
                    </a:lnTo>
                    <a:lnTo>
                      <a:pt x="1175" y="2458"/>
                    </a:lnTo>
                    <a:lnTo>
                      <a:pt x="1179" y="2429"/>
                    </a:lnTo>
                    <a:lnTo>
                      <a:pt x="1185" y="2399"/>
                    </a:lnTo>
                    <a:lnTo>
                      <a:pt x="1192" y="2370"/>
                    </a:lnTo>
                    <a:lnTo>
                      <a:pt x="1201" y="2341"/>
                    </a:lnTo>
                    <a:lnTo>
                      <a:pt x="1212" y="2314"/>
                    </a:lnTo>
                    <a:lnTo>
                      <a:pt x="1225" y="2286"/>
                    </a:lnTo>
                    <a:lnTo>
                      <a:pt x="1239" y="2260"/>
                    </a:lnTo>
                    <a:lnTo>
                      <a:pt x="1254" y="2234"/>
                    </a:lnTo>
                    <a:lnTo>
                      <a:pt x="1270" y="2209"/>
                    </a:lnTo>
                    <a:lnTo>
                      <a:pt x="1289" y="2185"/>
                    </a:lnTo>
                    <a:lnTo>
                      <a:pt x="1308" y="2163"/>
                    </a:lnTo>
                    <a:lnTo>
                      <a:pt x="1329" y="2140"/>
                    </a:lnTo>
                    <a:lnTo>
                      <a:pt x="1350" y="2120"/>
                    </a:lnTo>
                    <a:lnTo>
                      <a:pt x="1372" y="2101"/>
                    </a:lnTo>
                    <a:lnTo>
                      <a:pt x="1396" y="2082"/>
                    </a:lnTo>
                    <a:lnTo>
                      <a:pt x="1413" y="2069"/>
                    </a:lnTo>
                    <a:lnTo>
                      <a:pt x="1432" y="2058"/>
                    </a:lnTo>
                    <a:lnTo>
                      <a:pt x="1453" y="2046"/>
                    </a:lnTo>
                    <a:lnTo>
                      <a:pt x="1474" y="2034"/>
                    </a:lnTo>
                    <a:lnTo>
                      <a:pt x="1498" y="2024"/>
                    </a:lnTo>
                    <a:lnTo>
                      <a:pt x="1521" y="2013"/>
                    </a:lnTo>
                    <a:lnTo>
                      <a:pt x="1547" y="2003"/>
                    </a:lnTo>
                    <a:lnTo>
                      <a:pt x="1574" y="1993"/>
                    </a:lnTo>
                    <a:lnTo>
                      <a:pt x="1590" y="1796"/>
                    </a:lnTo>
                    <a:lnTo>
                      <a:pt x="1592" y="1786"/>
                    </a:lnTo>
                    <a:lnTo>
                      <a:pt x="1594" y="1777"/>
                    </a:lnTo>
                    <a:lnTo>
                      <a:pt x="1599" y="1768"/>
                    </a:lnTo>
                    <a:lnTo>
                      <a:pt x="1603" y="1758"/>
                    </a:lnTo>
                    <a:lnTo>
                      <a:pt x="1609" y="1749"/>
                    </a:lnTo>
                    <a:lnTo>
                      <a:pt x="1615" y="1741"/>
                    </a:lnTo>
                    <a:lnTo>
                      <a:pt x="1622" y="1734"/>
                    </a:lnTo>
                    <a:lnTo>
                      <a:pt x="1630" y="1727"/>
                    </a:lnTo>
                    <a:lnTo>
                      <a:pt x="1639" y="1720"/>
                    </a:lnTo>
                    <a:lnTo>
                      <a:pt x="1648" y="1714"/>
                    </a:lnTo>
                    <a:lnTo>
                      <a:pt x="1659" y="1709"/>
                    </a:lnTo>
                    <a:lnTo>
                      <a:pt x="1669" y="1704"/>
                    </a:lnTo>
                    <a:lnTo>
                      <a:pt x="1680" y="1700"/>
                    </a:lnTo>
                    <a:lnTo>
                      <a:pt x="1691" y="1697"/>
                    </a:lnTo>
                    <a:lnTo>
                      <a:pt x="1703" y="1695"/>
                    </a:lnTo>
                    <a:lnTo>
                      <a:pt x="1716" y="1694"/>
                    </a:lnTo>
                    <a:lnTo>
                      <a:pt x="1727" y="1694"/>
                    </a:lnTo>
                    <a:lnTo>
                      <a:pt x="1739" y="1695"/>
                    </a:lnTo>
                    <a:lnTo>
                      <a:pt x="1750" y="1697"/>
                    </a:lnTo>
                    <a:lnTo>
                      <a:pt x="1760" y="1700"/>
                    </a:lnTo>
                    <a:lnTo>
                      <a:pt x="1771" y="1703"/>
                    </a:lnTo>
                    <a:lnTo>
                      <a:pt x="1781" y="1708"/>
                    </a:lnTo>
                    <a:lnTo>
                      <a:pt x="1789" y="1713"/>
                    </a:lnTo>
                    <a:lnTo>
                      <a:pt x="1797" y="1719"/>
                    </a:lnTo>
                    <a:lnTo>
                      <a:pt x="1805" y="1725"/>
                    </a:lnTo>
                    <a:lnTo>
                      <a:pt x="1811" y="1732"/>
                    </a:lnTo>
                    <a:lnTo>
                      <a:pt x="1818" y="1740"/>
                    </a:lnTo>
                    <a:lnTo>
                      <a:pt x="1822" y="1748"/>
                    </a:lnTo>
                    <a:lnTo>
                      <a:pt x="1826" y="1756"/>
                    </a:lnTo>
                    <a:lnTo>
                      <a:pt x="1829" y="1766"/>
                    </a:lnTo>
                    <a:lnTo>
                      <a:pt x="1830" y="1775"/>
                    </a:lnTo>
                    <a:lnTo>
                      <a:pt x="1831" y="1784"/>
                    </a:lnTo>
                    <a:lnTo>
                      <a:pt x="1826" y="1944"/>
                    </a:lnTo>
                    <a:lnTo>
                      <a:pt x="1849" y="1943"/>
                    </a:lnTo>
                    <a:lnTo>
                      <a:pt x="1861" y="1942"/>
                    </a:lnTo>
                    <a:lnTo>
                      <a:pt x="1873" y="1941"/>
                    </a:lnTo>
                    <a:lnTo>
                      <a:pt x="1904" y="1942"/>
                    </a:lnTo>
                    <a:lnTo>
                      <a:pt x="1934" y="1944"/>
                    </a:lnTo>
                    <a:lnTo>
                      <a:pt x="1992" y="1949"/>
                    </a:lnTo>
                    <a:lnTo>
                      <a:pt x="1989" y="1784"/>
                    </a:lnTo>
                    <a:lnTo>
                      <a:pt x="1990" y="1774"/>
                    </a:lnTo>
                    <a:lnTo>
                      <a:pt x="1991" y="1765"/>
                    </a:lnTo>
                    <a:lnTo>
                      <a:pt x="1994" y="1755"/>
                    </a:lnTo>
                    <a:lnTo>
                      <a:pt x="1998" y="1747"/>
                    </a:lnTo>
                    <a:lnTo>
                      <a:pt x="2002" y="1739"/>
                    </a:lnTo>
                    <a:lnTo>
                      <a:pt x="2008" y="1731"/>
                    </a:lnTo>
                    <a:lnTo>
                      <a:pt x="2015" y="1725"/>
                    </a:lnTo>
                    <a:lnTo>
                      <a:pt x="2022" y="1718"/>
                    </a:lnTo>
                    <a:lnTo>
                      <a:pt x="2030" y="1712"/>
                    </a:lnTo>
                    <a:lnTo>
                      <a:pt x="2040" y="1707"/>
                    </a:lnTo>
                    <a:lnTo>
                      <a:pt x="2049" y="1702"/>
                    </a:lnTo>
                    <a:lnTo>
                      <a:pt x="2059" y="1698"/>
                    </a:lnTo>
                    <a:lnTo>
                      <a:pt x="2070" y="1696"/>
                    </a:lnTo>
                    <a:lnTo>
                      <a:pt x="2081" y="1694"/>
                    </a:lnTo>
                    <a:lnTo>
                      <a:pt x="2094" y="1693"/>
                    </a:lnTo>
                    <a:lnTo>
                      <a:pt x="2105" y="1693"/>
                    </a:lnTo>
                    <a:lnTo>
                      <a:pt x="2117" y="1694"/>
                    </a:lnTo>
                    <a:lnTo>
                      <a:pt x="2129" y="1695"/>
                    </a:lnTo>
                    <a:lnTo>
                      <a:pt x="2140" y="1698"/>
                    </a:lnTo>
                    <a:lnTo>
                      <a:pt x="2152" y="1702"/>
                    </a:lnTo>
                    <a:lnTo>
                      <a:pt x="2162" y="1707"/>
                    </a:lnTo>
                    <a:lnTo>
                      <a:pt x="2172" y="1712"/>
                    </a:lnTo>
                    <a:lnTo>
                      <a:pt x="2181" y="1718"/>
                    </a:lnTo>
                    <a:lnTo>
                      <a:pt x="2190" y="1724"/>
                    </a:lnTo>
                    <a:lnTo>
                      <a:pt x="2199" y="1731"/>
                    </a:lnTo>
                    <a:lnTo>
                      <a:pt x="2206" y="1739"/>
                    </a:lnTo>
                    <a:lnTo>
                      <a:pt x="2213" y="1747"/>
                    </a:lnTo>
                    <a:lnTo>
                      <a:pt x="2218" y="1755"/>
                    </a:lnTo>
                    <a:lnTo>
                      <a:pt x="2223" y="1765"/>
                    </a:lnTo>
                    <a:lnTo>
                      <a:pt x="2226" y="1774"/>
                    </a:lnTo>
                    <a:lnTo>
                      <a:pt x="2229" y="1783"/>
                    </a:lnTo>
                    <a:lnTo>
                      <a:pt x="2230" y="1793"/>
                    </a:lnTo>
                    <a:lnTo>
                      <a:pt x="2246" y="2001"/>
                    </a:lnTo>
                    <a:lnTo>
                      <a:pt x="2256" y="2004"/>
                    </a:lnTo>
                    <a:lnTo>
                      <a:pt x="2266" y="2007"/>
                    </a:lnTo>
                    <a:lnTo>
                      <a:pt x="2307" y="2024"/>
                    </a:lnTo>
                    <a:lnTo>
                      <a:pt x="2344" y="2043"/>
                    </a:lnTo>
                    <a:lnTo>
                      <a:pt x="2379" y="2063"/>
                    </a:lnTo>
                    <a:lnTo>
                      <a:pt x="2395" y="2073"/>
                    </a:lnTo>
                    <a:lnTo>
                      <a:pt x="2411" y="2084"/>
                    </a:lnTo>
                    <a:lnTo>
                      <a:pt x="2427" y="2096"/>
                    </a:lnTo>
                    <a:lnTo>
                      <a:pt x="2441" y="2107"/>
                    </a:lnTo>
                    <a:lnTo>
                      <a:pt x="2454" y="2119"/>
                    </a:lnTo>
                    <a:lnTo>
                      <a:pt x="2467" y="2130"/>
                    </a:lnTo>
                    <a:lnTo>
                      <a:pt x="2481" y="2143"/>
                    </a:lnTo>
                    <a:lnTo>
                      <a:pt x="2493" y="2156"/>
                    </a:lnTo>
                    <a:lnTo>
                      <a:pt x="2504" y="2169"/>
                    </a:lnTo>
                    <a:lnTo>
                      <a:pt x="2514" y="2182"/>
                    </a:lnTo>
                    <a:lnTo>
                      <a:pt x="2525" y="2196"/>
                    </a:lnTo>
                    <a:lnTo>
                      <a:pt x="2535" y="2211"/>
                    </a:lnTo>
                    <a:lnTo>
                      <a:pt x="2544" y="2227"/>
                    </a:lnTo>
                    <a:lnTo>
                      <a:pt x="2553" y="2244"/>
                    </a:lnTo>
                    <a:lnTo>
                      <a:pt x="2562" y="2262"/>
                    </a:lnTo>
                    <a:lnTo>
                      <a:pt x="2570" y="2280"/>
                    </a:lnTo>
                    <a:lnTo>
                      <a:pt x="2587" y="2319"/>
                    </a:lnTo>
                    <a:lnTo>
                      <a:pt x="2602" y="2359"/>
                    </a:lnTo>
                    <a:lnTo>
                      <a:pt x="2615" y="2403"/>
                    </a:lnTo>
                    <a:lnTo>
                      <a:pt x="2626" y="2447"/>
                    </a:lnTo>
                    <a:lnTo>
                      <a:pt x="2637" y="2493"/>
                    </a:lnTo>
                    <a:lnTo>
                      <a:pt x="2637" y="2508"/>
                    </a:lnTo>
                    <a:lnTo>
                      <a:pt x="2636" y="2523"/>
                    </a:lnTo>
                    <a:lnTo>
                      <a:pt x="2633" y="2539"/>
                    </a:lnTo>
                    <a:lnTo>
                      <a:pt x="2628" y="2553"/>
                    </a:lnTo>
                    <a:lnTo>
                      <a:pt x="2623" y="2566"/>
                    </a:lnTo>
                    <a:lnTo>
                      <a:pt x="2616" y="2578"/>
                    </a:lnTo>
                    <a:lnTo>
                      <a:pt x="2609" y="2590"/>
                    </a:lnTo>
                    <a:lnTo>
                      <a:pt x="2600" y="2601"/>
                    </a:lnTo>
                    <a:lnTo>
                      <a:pt x="2591" y="2611"/>
                    </a:lnTo>
                    <a:lnTo>
                      <a:pt x="2580" y="2619"/>
                    </a:lnTo>
                    <a:lnTo>
                      <a:pt x="2568" y="2626"/>
                    </a:lnTo>
                    <a:lnTo>
                      <a:pt x="2556" y="2632"/>
                    </a:lnTo>
                    <a:lnTo>
                      <a:pt x="2543" y="2637"/>
                    </a:lnTo>
                    <a:lnTo>
                      <a:pt x="2529" y="2642"/>
                    </a:lnTo>
                    <a:lnTo>
                      <a:pt x="2514" y="2644"/>
                    </a:lnTo>
                    <a:lnTo>
                      <a:pt x="2500" y="2644"/>
                    </a:lnTo>
                    <a:lnTo>
                      <a:pt x="2485" y="2643"/>
                    </a:lnTo>
                    <a:lnTo>
                      <a:pt x="2470" y="2640"/>
                    </a:lnTo>
                    <a:lnTo>
                      <a:pt x="2454" y="2635"/>
                    </a:lnTo>
                    <a:lnTo>
                      <a:pt x="2440" y="2629"/>
                    </a:lnTo>
                    <a:lnTo>
                      <a:pt x="2427" y="2622"/>
                    </a:lnTo>
                    <a:lnTo>
                      <a:pt x="2413" y="2614"/>
                    </a:lnTo>
                    <a:lnTo>
                      <a:pt x="2401" y="2604"/>
                    </a:lnTo>
                    <a:lnTo>
                      <a:pt x="2390" y="2594"/>
                    </a:lnTo>
                    <a:lnTo>
                      <a:pt x="2380" y="2581"/>
                    </a:lnTo>
                    <a:lnTo>
                      <a:pt x="2371" y="2569"/>
                    </a:lnTo>
                    <a:lnTo>
                      <a:pt x="2363" y="2555"/>
                    </a:lnTo>
                    <a:lnTo>
                      <a:pt x="2355" y="2541"/>
                    </a:lnTo>
                    <a:lnTo>
                      <a:pt x="2349" y="2525"/>
                    </a:lnTo>
                    <a:lnTo>
                      <a:pt x="2345" y="2510"/>
                    </a:lnTo>
                    <a:lnTo>
                      <a:pt x="2342" y="2494"/>
                    </a:lnTo>
                    <a:lnTo>
                      <a:pt x="2341" y="2478"/>
                    </a:lnTo>
                    <a:lnTo>
                      <a:pt x="2335" y="2453"/>
                    </a:lnTo>
                    <a:lnTo>
                      <a:pt x="2329" y="2432"/>
                    </a:lnTo>
                    <a:lnTo>
                      <a:pt x="2321" y="2411"/>
                    </a:lnTo>
                    <a:lnTo>
                      <a:pt x="2313" y="2392"/>
                    </a:lnTo>
                    <a:lnTo>
                      <a:pt x="2302" y="2374"/>
                    </a:lnTo>
                    <a:lnTo>
                      <a:pt x="2291" y="2357"/>
                    </a:lnTo>
                    <a:lnTo>
                      <a:pt x="2280" y="2341"/>
                    </a:lnTo>
                    <a:lnTo>
                      <a:pt x="2268" y="2325"/>
                    </a:lnTo>
                    <a:lnTo>
                      <a:pt x="2278" y="2832"/>
                    </a:lnTo>
                    <a:lnTo>
                      <a:pt x="2328" y="2847"/>
                    </a:lnTo>
                    <a:lnTo>
                      <a:pt x="2372" y="2864"/>
                    </a:lnTo>
                    <a:lnTo>
                      <a:pt x="2409" y="2878"/>
                    </a:lnTo>
                    <a:lnTo>
                      <a:pt x="2442" y="2891"/>
                    </a:lnTo>
                    <a:lnTo>
                      <a:pt x="2473" y="2906"/>
                    </a:lnTo>
                    <a:lnTo>
                      <a:pt x="2501" y="2923"/>
                    </a:lnTo>
                    <a:lnTo>
                      <a:pt x="2514" y="2932"/>
                    </a:lnTo>
                    <a:lnTo>
                      <a:pt x="2528" y="2941"/>
                    </a:lnTo>
                    <a:lnTo>
                      <a:pt x="2540" y="2950"/>
                    </a:lnTo>
                    <a:lnTo>
                      <a:pt x="2551" y="2960"/>
                    </a:lnTo>
                    <a:lnTo>
                      <a:pt x="2563" y="2971"/>
                    </a:lnTo>
                    <a:lnTo>
                      <a:pt x="2573" y="2981"/>
                    </a:lnTo>
                    <a:lnTo>
                      <a:pt x="2584" y="2992"/>
                    </a:lnTo>
                    <a:lnTo>
                      <a:pt x="2594" y="3003"/>
                    </a:lnTo>
                    <a:lnTo>
                      <a:pt x="2603" y="3015"/>
                    </a:lnTo>
                    <a:lnTo>
                      <a:pt x="2612" y="3028"/>
                    </a:lnTo>
                    <a:lnTo>
                      <a:pt x="2620" y="3040"/>
                    </a:lnTo>
                    <a:lnTo>
                      <a:pt x="2628" y="3053"/>
                    </a:lnTo>
                    <a:lnTo>
                      <a:pt x="2636" y="3066"/>
                    </a:lnTo>
                    <a:lnTo>
                      <a:pt x="2642" y="3080"/>
                    </a:lnTo>
                    <a:lnTo>
                      <a:pt x="2648" y="3094"/>
                    </a:lnTo>
                    <a:lnTo>
                      <a:pt x="2653" y="3108"/>
                    </a:lnTo>
                    <a:lnTo>
                      <a:pt x="2658" y="3122"/>
                    </a:lnTo>
                    <a:lnTo>
                      <a:pt x="2662" y="3138"/>
                    </a:lnTo>
                    <a:lnTo>
                      <a:pt x="2666" y="3153"/>
                    </a:lnTo>
                    <a:lnTo>
                      <a:pt x="2669" y="3168"/>
                    </a:lnTo>
                    <a:lnTo>
                      <a:pt x="2671" y="3184"/>
                    </a:lnTo>
                    <a:lnTo>
                      <a:pt x="2673" y="3201"/>
                    </a:lnTo>
                    <a:lnTo>
                      <a:pt x="2675" y="3234"/>
                    </a:lnTo>
                    <a:lnTo>
                      <a:pt x="2674" y="3269"/>
                    </a:lnTo>
                    <a:lnTo>
                      <a:pt x="2672" y="3305"/>
                    </a:lnTo>
                    <a:close/>
                    <a:moveTo>
                      <a:pt x="2291" y="3213"/>
                    </a:moveTo>
                    <a:lnTo>
                      <a:pt x="2291" y="3213"/>
                    </a:lnTo>
                    <a:lnTo>
                      <a:pt x="2285" y="3210"/>
                    </a:lnTo>
                    <a:lnTo>
                      <a:pt x="2279" y="3207"/>
                    </a:lnTo>
                    <a:lnTo>
                      <a:pt x="2266" y="3202"/>
                    </a:lnTo>
                    <a:lnTo>
                      <a:pt x="2240" y="3563"/>
                    </a:lnTo>
                    <a:lnTo>
                      <a:pt x="2247" y="3560"/>
                    </a:lnTo>
                    <a:lnTo>
                      <a:pt x="2250" y="3558"/>
                    </a:lnTo>
                    <a:lnTo>
                      <a:pt x="2254" y="3557"/>
                    </a:lnTo>
                    <a:lnTo>
                      <a:pt x="2267" y="3546"/>
                    </a:lnTo>
                    <a:lnTo>
                      <a:pt x="2279" y="3536"/>
                    </a:lnTo>
                    <a:lnTo>
                      <a:pt x="2291" y="3526"/>
                    </a:lnTo>
                    <a:lnTo>
                      <a:pt x="2301" y="3514"/>
                    </a:lnTo>
                    <a:lnTo>
                      <a:pt x="2312" y="3503"/>
                    </a:lnTo>
                    <a:lnTo>
                      <a:pt x="2321" y="3492"/>
                    </a:lnTo>
                    <a:lnTo>
                      <a:pt x="2330" y="3480"/>
                    </a:lnTo>
                    <a:lnTo>
                      <a:pt x="2338" y="3469"/>
                    </a:lnTo>
                    <a:lnTo>
                      <a:pt x="2344" y="3456"/>
                    </a:lnTo>
                    <a:lnTo>
                      <a:pt x="2350" y="3444"/>
                    </a:lnTo>
                    <a:lnTo>
                      <a:pt x="2356" y="3432"/>
                    </a:lnTo>
                    <a:lnTo>
                      <a:pt x="2361" y="3419"/>
                    </a:lnTo>
                    <a:lnTo>
                      <a:pt x="2365" y="3407"/>
                    </a:lnTo>
                    <a:lnTo>
                      <a:pt x="2368" y="3393"/>
                    </a:lnTo>
                    <a:lnTo>
                      <a:pt x="2371" y="3380"/>
                    </a:lnTo>
                    <a:lnTo>
                      <a:pt x="2372" y="3366"/>
                    </a:lnTo>
                    <a:lnTo>
                      <a:pt x="2373" y="3355"/>
                    </a:lnTo>
                    <a:lnTo>
                      <a:pt x="2373" y="3342"/>
                    </a:lnTo>
                    <a:lnTo>
                      <a:pt x="2372" y="3331"/>
                    </a:lnTo>
                    <a:lnTo>
                      <a:pt x="2371" y="3320"/>
                    </a:lnTo>
                    <a:lnTo>
                      <a:pt x="2368" y="3309"/>
                    </a:lnTo>
                    <a:lnTo>
                      <a:pt x="2365" y="3299"/>
                    </a:lnTo>
                    <a:lnTo>
                      <a:pt x="2361" y="3288"/>
                    </a:lnTo>
                    <a:lnTo>
                      <a:pt x="2356" y="3278"/>
                    </a:lnTo>
                    <a:lnTo>
                      <a:pt x="2350" y="3269"/>
                    </a:lnTo>
                    <a:lnTo>
                      <a:pt x="2344" y="3260"/>
                    </a:lnTo>
                    <a:lnTo>
                      <a:pt x="2337" y="3252"/>
                    </a:lnTo>
                    <a:lnTo>
                      <a:pt x="2330" y="3243"/>
                    </a:lnTo>
                    <a:lnTo>
                      <a:pt x="2321" y="3235"/>
                    </a:lnTo>
                    <a:lnTo>
                      <a:pt x="2312" y="3227"/>
                    </a:lnTo>
                    <a:lnTo>
                      <a:pt x="2301" y="3220"/>
                    </a:lnTo>
                    <a:lnTo>
                      <a:pt x="2291" y="3213"/>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cxnSp>
          <p:nvCxnSpPr>
            <p:cNvPr id="34" name="直接连接符 33"/>
            <p:cNvCxnSpPr/>
            <p:nvPr/>
          </p:nvCxnSpPr>
          <p:spPr>
            <a:xfrm>
              <a:off x="1771826" y="3003798"/>
              <a:ext cx="7141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4" name="文本占位符 43"/>
          <p:cNvSpPr>
            <a:spLocks noGrp="1"/>
          </p:cNvSpPr>
          <p:nvPr>
            <p:ph type="body" sz="quarter" idx="13"/>
          </p:nvPr>
        </p:nvSpPr>
        <p:spPr/>
        <p:txBody>
          <a:bodyPr/>
          <a:lstStyle/>
          <a:p>
            <a:r>
              <a:rPr lang="zh-CN" altLang="en-US" dirty="0" smtClean="0"/>
              <a:t>三段式</a:t>
            </a:r>
            <a:endParaRPr lang="zh-CN" altLang="en-US" dirty="0"/>
          </a:p>
        </p:txBody>
      </p:sp>
    </p:spTree>
    <p:extLst>
      <p:ext uri="{BB962C8B-B14F-4D97-AF65-F5344CB8AC3E}">
        <p14:creationId xmlns:p14="http://schemas.microsoft.com/office/powerpoint/2010/main" val="182506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5EAD1F74-7B65-478A-9FB9-8F0CB8372442}"/>
              </a:ext>
            </a:extLst>
          </p:cNvPr>
          <p:cNvSpPr/>
          <p:nvPr/>
        </p:nvSpPr>
        <p:spPr>
          <a:xfrm>
            <a:off x="1043608" y="771550"/>
            <a:ext cx="6408712" cy="2774085"/>
          </a:xfrm>
          <a:prstGeom prst="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865664"/>
            <a:ext cx="6433944" cy="2756311"/>
          </a:xfrm>
          <a:prstGeom prst="rect">
            <a:avLst/>
          </a:prstGeom>
        </p:spPr>
      </p:pic>
      <p:grpSp>
        <p:nvGrpSpPr>
          <p:cNvPr id="3" name="Group 35"/>
          <p:cNvGrpSpPr/>
          <p:nvPr/>
        </p:nvGrpSpPr>
        <p:grpSpPr>
          <a:xfrm>
            <a:off x="7991579" y="2665049"/>
            <a:ext cx="214349" cy="180377"/>
            <a:chOff x="4605338" y="3814763"/>
            <a:chExt cx="420688" cy="354013"/>
          </a:xfrm>
          <a:solidFill>
            <a:schemeClr val="bg1"/>
          </a:solidFill>
        </p:grpSpPr>
        <p:sp>
          <p:nvSpPr>
            <p:cNvPr id="4"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 name="Oval 33"/>
            <p:cNvSpPr>
              <a:spLocks noChangeArrowheads="1"/>
            </p:cNvSpPr>
            <p:nvPr/>
          </p:nvSpPr>
          <p:spPr bwMode="auto">
            <a:xfrm>
              <a:off x="4932363" y="4103688"/>
              <a:ext cx="6350" cy="4763"/>
            </a:xfrm>
            <a:prstGeom prst="ellipse">
              <a:avLst/>
            </a:pr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0"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1"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2" name="Group 216"/>
          <p:cNvGrpSpPr/>
          <p:nvPr/>
        </p:nvGrpSpPr>
        <p:grpSpPr>
          <a:xfrm>
            <a:off x="7977019" y="2078553"/>
            <a:ext cx="228909" cy="185230"/>
            <a:chOff x="1209675" y="6354763"/>
            <a:chExt cx="449263" cy="363538"/>
          </a:xfrm>
          <a:solidFill>
            <a:schemeClr val="bg1"/>
          </a:solidFill>
        </p:grpSpPr>
        <p:sp>
          <p:nvSpPr>
            <p:cNvPr id="13"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17" name="Group 242"/>
          <p:cNvGrpSpPr/>
          <p:nvPr/>
        </p:nvGrpSpPr>
        <p:grpSpPr>
          <a:xfrm>
            <a:off x="7977828" y="3246691"/>
            <a:ext cx="228100" cy="173906"/>
            <a:chOff x="2908300" y="2946400"/>
            <a:chExt cx="447675" cy="341313"/>
          </a:xfrm>
          <a:solidFill>
            <a:schemeClr val="bg1"/>
          </a:solidFill>
        </p:grpSpPr>
        <p:sp>
          <p:nvSpPr>
            <p:cNvPr id="18"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0" name="矩形 19">
            <a:extLst>
              <a:ext uri="{FF2B5EF4-FFF2-40B4-BE49-F238E27FC236}">
                <a16:creationId xmlns:a16="http://schemas.microsoft.com/office/drawing/2014/main" id="{91EE0DCA-0CA0-40C2-8A43-B91EEABF668D}"/>
              </a:ext>
            </a:extLst>
          </p:cNvPr>
          <p:cNvSpPr/>
          <p:nvPr/>
        </p:nvSpPr>
        <p:spPr>
          <a:xfrm>
            <a:off x="1133587" y="3939902"/>
            <a:ext cx="6487981" cy="707886"/>
          </a:xfrm>
          <a:prstGeom prst="rect">
            <a:avLst/>
          </a:prstGeom>
        </p:spPr>
        <p:txBody>
          <a:bodyPr wrap="square" lIns="0" tIns="45717" rIns="0" bIns="45717">
            <a:spAutoFit/>
          </a:bodyPr>
          <a:lstStyle/>
          <a:p>
            <a:pPr algn="just">
              <a:lnSpc>
                <a:spcPct val="125000"/>
              </a:lnSpc>
            </a:pPr>
            <a:r>
              <a:rPr lang="zh-CN" altLang="en-US" sz="1600" spc="100" dirty="0">
                <a:solidFill>
                  <a:schemeClr val="tx1">
                    <a:lumMod val="75000"/>
                    <a:lumOff val="25000"/>
                  </a:schemeClr>
                </a:solidFill>
                <a:latin typeface="+mn-ea"/>
              </a:rPr>
              <a:t>请输入内容请输入内容请输入内容请输入内容请输入内容请输入内容请输入内容请输入内容请输入内容请输入内容请输入内容请输入内容</a:t>
            </a:r>
          </a:p>
        </p:txBody>
      </p:sp>
      <p:sp>
        <p:nvSpPr>
          <p:cNvPr id="24" name="文本占位符 23"/>
          <p:cNvSpPr>
            <a:spLocks noGrp="1"/>
          </p:cNvSpPr>
          <p:nvPr>
            <p:ph type="body" sz="quarter" idx="13"/>
          </p:nvPr>
        </p:nvSpPr>
        <p:spPr/>
        <p:txBody>
          <a:bodyPr/>
          <a:lstStyle/>
          <a:p>
            <a:r>
              <a:rPr lang="zh-CN" altLang="en-US" dirty="0" smtClean="0"/>
              <a:t>一图一段</a:t>
            </a:r>
            <a:endParaRPr lang="zh-CN" altLang="en-US" dirty="0"/>
          </a:p>
        </p:txBody>
      </p:sp>
    </p:spTree>
    <p:extLst>
      <p:ext uri="{BB962C8B-B14F-4D97-AF65-F5344CB8AC3E}">
        <p14:creationId xmlns:p14="http://schemas.microsoft.com/office/powerpoint/2010/main" val="10798722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63254" y="963145"/>
            <a:ext cx="4615381" cy="3213919"/>
            <a:chOff x="680246" y="335025"/>
            <a:chExt cx="5730991" cy="3990774"/>
          </a:xfrm>
        </p:grpSpPr>
        <p:sp>
          <p:nvSpPr>
            <p:cNvPr id="2" name="矩形 1">
              <a:extLst>
                <a:ext uri="{FF2B5EF4-FFF2-40B4-BE49-F238E27FC236}">
                  <a16:creationId xmlns:a16="http://schemas.microsoft.com/office/drawing/2014/main" id="{5EAD1F74-7B65-478A-9FB9-8F0CB8372442}"/>
                </a:ext>
              </a:extLst>
            </p:cNvPr>
            <p:cNvSpPr/>
            <p:nvPr/>
          </p:nvSpPr>
          <p:spPr>
            <a:xfrm>
              <a:off x="680246" y="335025"/>
              <a:ext cx="5584148" cy="3846701"/>
            </a:xfrm>
            <a:prstGeom prst="rect">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占位符 6">
              <a:extLst>
                <a:ext uri="{FF2B5EF4-FFF2-40B4-BE49-F238E27FC236}">
                  <a16:creationId xmlns:a16="http://schemas.microsoft.com/office/drawing/2014/main" id="{047C5F35-C865-436A-B4A2-9DCD58ACE13A}"/>
                </a:ext>
              </a:extLst>
            </p:cNvPr>
            <p:cNvPicPr>
              <a:picLocks noChangeAspect="1"/>
            </p:cNvPicPr>
            <p:nvPr/>
          </p:nvPicPr>
          <p:blipFill>
            <a:blip r:embed="rId3" cstate="print">
              <a:extLst>
                <a:ext uri="{28A0092B-C50C-407E-A947-70E740481C1C}">
                  <a14:useLocalDpi xmlns:a14="http://schemas.microsoft.com/office/drawing/2010/main" val="0"/>
                </a:ext>
              </a:extLst>
            </a:blip>
            <a:srcRect t="2" b="2"/>
            <a:stretch>
              <a:fillRect/>
            </a:stretch>
          </p:blipFill>
          <p:spPr>
            <a:xfrm>
              <a:off x="827088" y="483518"/>
              <a:ext cx="5584149" cy="3842281"/>
            </a:xfrm>
            <a:prstGeom prst="rect">
              <a:avLst/>
            </a:prstGeom>
          </p:spPr>
        </p:pic>
      </p:grpSp>
      <p:grpSp>
        <p:nvGrpSpPr>
          <p:cNvPr id="5" name="组合 4"/>
          <p:cNvGrpSpPr/>
          <p:nvPr/>
        </p:nvGrpSpPr>
        <p:grpSpPr>
          <a:xfrm>
            <a:off x="5686383" y="1082732"/>
            <a:ext cx="2333104" cy="1272994"/>
            <a:chOff x="1165507" y="1290421"/>
            <a:chExt cx="2333104" cy="1272994"/>
          </a:xfrm>
        </p:grpSpPr>
        <p:sp>
          <p:nvSpPr>
            <p:cNvPr id="6" name="矩形 5">
              <a:extLst>
                <a:ext uri="{FF2B5EF4-FFF2-40B4-BE49-F238E27FC236}">
                  <a16:creationId xmlns:a16="http://schemas.microsoft.com/office/drawing/2014/main" id="{91EE0DCA-0CA0-40C2-8A43-B91EEABF668D}"/>
                </a:ext>
              </a:extLst>
            </p:cNvPr>
            <p:cNvSpPr/>
            <p:nvPr/>
          </p:nvSpPr>
          <p:spPr>
            <a:xfrm>
              <a:off x="1181863" y="1947862"/>
              <a:ext cx="2316748" cy="615553"/>
            </a:xfrm>
            <a:prstGeom prst="rect">
              <a:avLst/>
            </a:prstGeom>
          </p:spPr>
          <p:txBody>
            <a:bodyPr wrap="square" lIns="0" tIns="0" rIns="0" bIns="0">
              <a:spAutoFit/>
            </a:bodyPr>
            <a:lstStyle/>
            <a:p>
              <a:pPr>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6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输入内容</a:t>
              </a:r>
              <a:endParaRPr lang="en-US" altLang="zh-CN" sz="16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矩形 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165507" y="1290421"/>
              <a:ext cx="1576947" cy="276999"/>
            </a:xfrm>
            <a:prstGeom prst="rect">
              <a:avLst/>
            </a:prstGeom>
          </p:spPr>
          <p:txBody>
            <a:bodyPr wrap="square" lIns="0" tIns="0" rIns="0" bIns="0">
              <a:spAutoFit/>
            </a:bodyPr>
            <a:lstStyle/>
            <a:p>
              <a:r>
                <a:rPr lang="zh-CN" altLang="en-US" b="1" dirty="0">
                  <a:solidFill>
                    <a:schemeClr val="accent1"/>
                  </a:solidFill>
                  <a:latin typeface="+mn-ea"/>
                </a:rPr>
                <a:t>点击输入标题</a:t>
              </a:r>
            </a:p>
          </p:txBody>
        </p:sp>
        <p:cxnSp>
          <p:nvCxnSpPr>
            <p:cNvPr id="8" name="直接连接符 7"/>
            <p:cNvCxnSpPr/>
            <p:nvPr/>
          </p:nvCxnSpPr>
          <p:spPr>
            <a:xfrm>
              <a:off x="1165507" y="1707654"/>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5864378" y="3254977"/>
            <a:ext cx="283849" cy="283849"/>
            <a:chOff x="816141" y="3761056"/>
            <a:chExt cx="662770" cy="662770"/>
          </a:xfrm>
        </p:grpSpPr>
        <p:sp>
          <p:nvSpPr>
            <p:cNvPr id="27" name="椭圆 26"/>
            <p:cNvSpPr/>
            <p:nvPr/>
          </p:nvSpPr>
          <p:spPr>
            <a:xfrm>
              <a:off x="816141" y="3761056"/>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28" name="椭圆 27"/>
            <p:cNvSpPr/>
            <p:nvPr/>
          </p:nvSpPr>
          <p:spPr>
            <a:xfrm>
              <a:off x="876613" y="3821528"/>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29" name="KSO_Shape"/>
            <p:cNvSpPr>
              <a:spLocks/>
            </p:cNvSpPr>
            <p:nvPr/>
          </p:nvSpPr>
          <p:spPr bwMode="auto">
            <a:xfrm>
              <a:off x="999357" y="3961798"/>
              <a:ext cx="296339" cy="255345"/>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30" name="组合 29"/>
          <p:cNvGrpSpPr/>
          <p:nvPr/>
        </p:nvGrpSpPr>
        <p:grpSpPr>
          <a:xfrm>
            <a:off x="5859156" y="3856651"/>
            <a:ext cx="283849" cy="283849"/>
            <a:chOff x="3105506" y="992403"/>
            <a:chExt cx="662770" cy="662770"/>
          </a:xfrm>
        </p:grpSpPr>
        <p:sp>
          <p:nvSpPr>
            <p:cNvPr id="31" name="椭圆 30"/>
            <p:cNvSpPr/>
            <p:nvPr/>
          </p:nvSpPr>
          <p:spPr>
            <a:xfrm>
              <a:off x="310550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32" name="椭圆 31"/>
            <p:cNvSpPr/>
            <p:nvPr/>
          </p:nvSpPr>
          <p:spPr>
            <a:xfrm>
              <a:off x="316597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33" name="KSO_Shape"/>
            <p:cNvSpPr>
              <a:spLocks/>
            </p:cNvSpPr>
            <p:nvPr/>
          </p:nvSpPr>
          <p:spPr bwMode="auto">
            <a:xfrm>
              <a:off x="3318155" y="1181018"/>
              <a:ext cx="237472" cy="285537"/>
            </a:xfrm>
            <a:custGeom>
              <a:avLst/>
              <a:gdLst>
                <a:gd name="T0" fmla="*/ 808831 w 3808"/>
                <a:gd name="T1" fmla="*/ 1295383 h 4578"/>
                <a:gd name="T2" fmla="*/ 620770 w 3808"/>
                <a:gd name="T3" fmla="*/ 1061107 h 4578"/>
                <a:gd name="T4" fmla="*/ 609952 w 3808"/>
                <a:gd name="T5" fmla="*/ 993696 h 4578"/>
                <a:gd name="T6" fmla="*/ 804254 w 3808"/>
                <a:gd name="T7" fmla="*/ 1136009 h 4578"/>
                <a:gd name="T8" fmla="*/ 1261510 w 3808"/>
                <a:gd name="T9" fmla="*/ 605039 h 4578"/>
                <a:gd name="T10" fmla="*/ 997309 w 3808"/>
                <a:gd name="T11" fmla="*/ 385328 h 4578"/>
                <a:gd name="T12" fmla="*/ 1018112 w 3808"/>
                <a:gd name="T13" fmla="*/ 332896 h 4578"/>
                <a:gd name="T14" fmla="*/ 991900 w 3808"/>
                <a:gd name="T15" fmla="*/ 304600 h 4578"/>
                <a:gd name="T16" fmla="*/ 1025601 w 3808"/>
                <a:gd name="T17" fmla="*/ 199322 h 4578"/>
                <a:gd name="T18" fmla="*/ 992316 w 3808"/>
                <a:gd name="T19" fmla="*/ 5410 h 4578"/>
                <a:gd name="T20" fmla="*/ 833379 w 3808"/>
                <a:gd name="T21" fmla="*/ 32457 h 4578"/>
                <a:gd name="T22" fmla="*/ 644901 w 3808"/>
                <a:gd name="T23" fmla="*/ 86969 h 4578"/>
                <a:gd name="T24" fmla="*/ 529651 w 3808"/>
                <a:gd name="T25" fmla="*/ 12484 h 4578"/>
                <a:gd name="T26" fmla="*/ 540469 w 3808"/>
                <a:gd name="T27" fmla="*/ 193496 h 4578"/>
                <a:gd name="T28" fmla="*/ 583324 w 3808"/>
                <a:gd name="T29" fmla="*/ 312507 h 4578"/>
                <a:gd name="T30" fmla="*/ 583324 w 3808"/>
                <a:gd name="T31" fmla="*/ 347877 h 4578"/>
                <a:gd name="T32" fmla="*/ 568345 w 3808"/>
                <a:gd name="T33" fmla="*/ 414872 h 4578"/>
                <a:gd name="T34" fmla="*/ 277516 w 3808"/>
                <a:gd name="T35" fmla="*/ 646651 h 4578"/>
                <a:gd name="T36" fmla="*/ 123155 w 3808"/>
                <a:gd name="T37" fmla="*/ 909223 h 4578"/>
                <a:gd name="T38" fmla="*/ 10818 w 3808"/>
                <a:gd name="T39" fmla="*/ 1299545 h 4578"/>
                <a:gd name="T40" fmla="*/ 22468 w 3808"/>
                <a:gd name="T41" fmla="*/ 1617461 h 4578"/>
                <a:gd name="T42" fmla="*/ 102352 w 3808"/>
                <a:gd name="T43" fmla="*/ 1767680 h 4578"/>
                <a:gd name="T44" fmla="*/ 251303 w 3808"/>
                <a:gd name="T45" fmla="*/ 1865469 h 4578"/>
                <a:gd name="T46" fmla="*/ 780539 w 3808"/>
                <a:gd name="T47" fmla="*/ 1905000 h 4578"/>
                <a:gd name="T48" fmla="*/ 1293547 w 3808"/>
                <a:gd name="T49" fmla="*/ 1877120 h 4578"/>
                <a:gd name="T50" fmla="*/ 1458725 w 3808"/>
                <a:gd name="T51" fmla="*/ 1792231 h 4578"/>
                <a:gd name="T52" fmla="*/ 1551092 w 3808"/>
                <a:gd name="T53" fmla="*/ 1651166 h 4578"/>
                <a:gd name="T54" fmla="*/ 1582297 w 3808"/>
                <a:gd name="T55" fmla="*/ 1380272 h 4578"/>
                <a:gd name="T56" fmla="*/ 1490762 w 3808"/>
                <a:gd name="T57" fmla="*/ 981628 h 4578"/>
                <a:gd name="T58" fmla="*/ 1336402 w 3808"/>
                <a:gd name="T59" fmla="*/ 681606 h 4578"/>
                <a:gd name="T60" fmla="*/ 1097164 w 3808"/>
                <a:gd name="T61" fmla="*/ 1433119 h 4578"/>
                <a:gd name="T62" fmla="*/ 1012287 w 3808"/>
                <a:gd name="T63" fmla="*/ 1537566 h 4578"/>
                <a:gd name="T64" fmla="*/ 917008 w 3808"/>
                <a:gd name="T65" fmla="*/ 1662818 h 4578"/>
                <a:gd name="T66" fmla="*/ 866664 w 3808"/>
                <a:gd name="T67" fmla="*/ 1689866 h 4578"/>
                <a:gd name="T68" fmla="*/ 825890 w 3808"/>
                <a:gd name="T69" fmla="*/ 1654495 h 4578"/>
                <a:gd name="T70" fmla="*/ 762648 w 3808"/>
                <a:gd name="T71" fmla="*/ 1664898 h 4578"/>
                <a:gd name="T72" fmla="*/ 714800 w 3808"/>
                <a:gd name="T73" fmla="*/ 1689033 h 4578"/>
                <a:gd name="T74" fmla="*/ 671113 w 3808"/>
                <a:gd name="T75" fmla="*/ 1651166 h 4578"/>
                <a:gd name="T76" fmla="*/ 550871 w 3808"/>
                <a:gd name="T77" fmla="*/ 1504692 h 4578"/>
                <a:gd name="T78" fmla="*/ 478059 w 3808"/>
                <a:gd name="T79" fmla="*/ 1349895 h 4578"/>
                <a:gd name="T80" fmla="*/ 529651 w 3808"/>
                <a:gd name="T81" fmla="*/ 1306202 h 4578"/>
                <a:gd name="T82" fmla="*/ 594141 w 3808"/>
                <a:gd name="T83" fmla="*/ 1367372 h 4578"/>
                <a:gd name="T84" fmla="*/ 639909 w 3808"/>
                <a:gd name="T85" fmla="*/ 1456006 h 4578"/>
                <a:gd name="T86" fmla="*/ 543381 w 3808"/>
                <a:gd name="T87" fmla="*/ 1186776 h 4578"/>
                <a:gd name="T88" fmla="*/ 488045 w 3808"/>
                <a:gd name="T89" fmla="*/ 1064020 h 4578"/>
                <a:gd name="T90" fmla="*/ 536308 w 3808"/>
                <a:gd name="T91" fmla="*/ 909223 h 4578"/>
                <a:gd name="T92" fmla="*/ 661544 w 3808"/>
                <a:gd name="T93" fmla="*/ 747353 h 4578"/>
                <a:gd name="T94" fmla="*/ 703567 w 3808"/>
                <a:gd name="T95" fmla="*/ 706157 h 4578"/>
                <a:gd name="T96" fmla="*/ 758071 w 3808"/>
                <a:gd name="T97" fmla="*/ 727379 h 4578"/>
                <a:gd name="T98" fmla="*/ 827554 w 3808"/>
                <a:gd name="T99" fmla="*/ 742359 h 4578"/>
                <a:gd name="T100" fmla="*/ 871241 w 3808"/>
                <a:gd name="T101" fmla="*/ 704492 h 4578"/>
                <a:gd name="T102" fmla="*/ 924913 w 3808"/>
                <a:gd name="T103" fmla="*/ 734453 h 4578"/>
                <a:gd name="T104" fmla="*/ 1015616 w 3808"/>
                <a:gd name="T105" fmla="*/ 876766 h 4578"/>
                <a:gd name="T106" fmla="*/ 1082602 w 3808"/>
                <a:gd name="T107" fmla="*/ 981628 h 4578"/>
                <a:gd name="T108" fmla="*/ 1068456 w 3808"/>
                <a:gd name="T109" fmla="*/ 1092733 h 4578"/>
                <a:gd name="T110" fmla="*/ 990236 w 3808"/>
                <a:gd name="T111" fmla="*/ 1074007 h 4578"/>
                <a:gd name="T112" fmla="*/ 948629 w 3808"/>
                <a:gd name="T113" fmla="*/ 974138 h 4578"/>
                <a:gd name="T114" fmla="*/ 1066376 w 3808"/>
                <a:gd name="T115" fmla="*/ 1236294 h 4578"/>
                <a:gd name="T116" fmla="*/ 1109230 w 3808"/>
                <a:gd name="T117" fmla="*/ 1312028 h 4578"/>
                <a:gd name="T118" fmla="*/ 934899 w 3808"/>
                <a:gd name="T119" fmla="*/ 1481389 h 4578"/>
                <a:gd name="T120" fmla="*/ 982330 w 3808"/>
                <a:gd name="T121" fmla="*/ 1422716 h 4578"/>
                <a:gd name="T122" fmla="*/ 975257 w 3808"/>
                <a:gd name="T123" fmla="*/ 1356553 h 45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808" h="4578">
                  <a:moveTo>
                    <a:pt x="1815" y="3080"/>
                  </a:moveTo>
                  <a:lnTo>
                    <a:pt x="1829" y="3629"/>
                  </a:lnTo>
                  <a:lnTo>
                    <a:pt x="1878" y="3637"/>
                  </a:lnTo>
                  <a:lnTo>
                    <a:pt x="1903" y="3639"/>
                  </a:lnTo>
                  <a:lnTo>
                    <a:pt x="1930" y="3641"/>
                  </a:lnTo>
                  <a:lnTo>
                    <a:pt x="1946" y="3640"/>
                  </a:lnTo>
                  <a:lnTo>
                    <a:pt x="1961" y="3638"/>
                  </a:lnTo>
                  <a:lnTo>
                    <a:pt x="1975" y="3636"/>
                  </a:lnTo>
                  <a:lnTo>
                    <a:pt x="1991" y="3635"/>
                  </a:lnTo>
                  <a:lnTo>
                    <a:pt x="1998" y="3125"/>
                  </a:lnTo>
                  <a:lnTo>
                    <a:pt x="1971" y="3119"/>
                  </a:lnTo>
                  <a:lnTo>
                    <a:pt x="1944" y="3113"/>
                  </a:lnTo>
                  <a:lnTo>
                    <a:pt x="1878" y="3096"/>
                  </a:lnTo>
                  <a:lnTo>
                    <a:pt x="1815" y="3080"/>
                  </a:lnTo>
                  <a:close/>
                  <a:moveTo>
                    <a:pt x="1458" y="2434"/>
                  </a:moveTo>
                  <a:lnTo>
                    <a:pt x="1458" y="2434"/>
                  </a:lnTo>
                  <a:lnTo>
                    <a:pt x="1458" y="2450"/>
                  </a:lnTo>
                  <a:lnTo>
                    <a:pt x="1459" y="2465"/>
                  </a:lnTo>
                  <a:lnTo>
                    <a:pt x="1461" y="2481"/>
                  </a:lnTo>
                  <a:lnTo>
                    <a:pt x="1464" y="2495"/>
                  </a:lnTo>
                  <a:lnTo>
                    <a:pt x="1469" y="2509"/>
                  </a:lnTo>
                  <a:lnTo>
                    <a:pt x="1475" y="2523"/>
                  </a:lnTo>
                  <a:lnTo>
                    <a:pt x="1483" y="2537"/>
                  </a:lnTo>
                  <a:lnTo>
                    <a:pt x="1492" y="2550"/>
                  </a:lnTo>
                  <a:lnTo>
                    <a:pt x="1502" y="2563"/>
                  </a:lnTo>
                  <a:lnTo>
                    <a:pt x="1513" y="2574"/>
                  </a:lnTo>
                  <a:lnTo>
                    <a:pt x="1525" y="2586"/>
                  </a:lnTo>
                  <a:lnTo>
                    <a:pt x="1538" y="2597"/>
                  </a:lnTo>
                  <a:lnTo>
                    <a:pt x="1554" y="2266"/>
                  </a:lnTo>
                  <a:lnTo>
                    <a:pt x="1532" y="2284"/>
                  </a:lnTo>
                  <a:lnTo>
                    <a:pt x="1514" y="2303"/>
                  </a:lnTo>
                  <a:lnTo>
                    <a:pt x="1498" y="2324"/>
                  </a:lnTo>
                  <a:lnTo>
                    <a:pt x="1491" y="2334"/>
                  </a:lnTo>
                  <a:lnTo>
                    <a:pt x="1484" y="2344"/>
                  </a:lnTo>
                  <a:lnTo>
                    <a:pt x="1478" y="2355"/>
                  </a:lnTo>
                  <a:lnTo>
                    <a:pt x="1474" y="2366"/>
                  </a:lnTo>
                  <a:lnTo>
                    <a:pt x="1469" y="2377"/>
                  </a:lnTo>
                  <a:lnTo>
                    <a:pt x="1466" y="2388"/>
                  </a:lnTo>
                  <a:lnTo>
                    <a:pt x="1463" y="2399"/>
                  </a:lnTo>
                  <a:lnTo>
                    <a:pt x="1460" y="2410"/>
                  </a:lnTo>
                  <a:lnTo>
                    <a:pt x="1459" y="2423"/>
                  </a:lnTo>
                  <a:lnTo>
                    <a:pt x="1458" y="2434"/>
                  </a:lnTo>
                  <a:close/>
                  <a:moveTo>
                    <a:pt x="1894" y="2175"/>
                  </a:moveTo>
                  <a:lnTo>
                    <a:pt x="1894" y="2175"/>
                  </a:lnTo>
                  <a:lnTo>
                    <a:pt x="1875" y="2176"/>
                  </a:lnTo>
                  <a:lnTo>
                    <a:pt x="1856" y="2178"/>
                  </a:lnTo>
                  <a:lnTo>
                    <a:pt x="1839" y="2180"/>
                  </a:lnTo>
                  <a:lnTo>
                    <a:pt x="1820" y="2182"/>
                  </a:lnTo>
                  <a:lnTo>
                    <a:pt x="1812" y="2698"/>
                  </a:lnTo>
                  <a:lnTo>
                    <a:pt x="1869" y="2714"/>
                  </a:lnTo>
                  <a:lnTo>
                    <a:pt x="1933" y="2730"/>
                  </a:lnTo>
                  <a:lnTo>
                    <a:pt x="1966" y="2740"/>
                  </a:lnTo>
                  <a:lnTo>
                    <a:pt x="2000" y="2750"/>
                  </a:lnTo>
                  <a:lnTo>
                    <a:pt x="1996" y="2185"/>
                  </a:lnTo>
                  <a:lnTo>
                    <a:pt x="1947" y="2178"/>
                  </a:lnTo>
                  <a:lnTo>
                    <a:pt x="1921" y="2176"/>
                  </a:lnTo>
                  <a:lnTo>
                    <a:pt x="1908" y="2175"/>
                  </a:lnTo>
                  <a:lnTo>
                    <a:pt x="1894" y="2175"/>
                  </a:lnTo>
                  <a:close/>
                  <a:moveTo>
                    <a:pt x="3118" y="1530"/>
                  </a:moveTo>
                  <a:lnTo>
                    <a:pt x="3118" y="1530"/>
                  </a:lnTo>
                  <a:lnTo>
                    <a:pt x="3099" y="1512"/>
                  </a:lnTo>
                  <a:lnTo>
                    <a:pt x="3078" y="1494"/>
                  </a:lnTo>
                  <a:lnTo>
                    <a:pt x="3032" y="1454"/>
                  </a:lnTo>
                  <a:lnTo>
                    <a:pt x="2980" y="1413"/>
                  </a:lnTo>
                  <a:lnTo>
                    <a:pt x="2926" y="1371"/>
                  </a:lnTo>
                  <a:lnTo>
                    <a:pt x="2810" y="1285"/>
                  </a:lnTo>
                  <a:lnTo>
                    <a:pt x="2694" y="1197"/>
                  </a:lnTo>
                  <a:lnTo>
                    <a:pt x="2637" y="1154"/>
                  </a:lnTo>
                  <a:lnTo>
                    <a:pt x="2584" y="1113"/>
                  </a:lnTo>
                  <a:lnTo>
                    <a:pt x="2534" y="1071"/>
                  </a:lnTo>
                  <a:lnTo>
                    <a:pt x="2511" y="1052"/>
                  </a:lnTo>
                  <a:lnTo>
                    <a:pt x="2490" y="1032"/>
                  </a:lnTo>
                  <a:lnTo>
                    <a:pt x="2470" y="1013"/>
                  </a:lnTo>
                  <a:lnTo>
                    <a:pt x="2451" y="995"/>
                  </a:lnTo>
                  <a:lnTo>
                    <a:pt x="2435" y="976"/>
                  </a:lnTo>
                  <a:lnTo>
                    <a:pt x="2421" y="959"/>
                  </a:lnTo>
                  <a:lnTo>
                    <a:pt x="2407" y="943"/>
                  </a:lnTo>
                  <a:lnTo>
                    <a:pt x="2397" y="926"/>
                  </a:lnTo>
                  <a:lnTo>
                    <a:pt x="2389" y="911"/>
                  </a:lnTo>
                  <a:lnTo>
                    <a:pt x="2384" y="897"/>
                  </a:lnTo>
                  <a:lnTo>
                    <a:pt x="2371" y="857"/>
                  </a:lnTo>
                  <a:lnTo>
                    <a:pt x="2386" y="854"/>
                  </a:lnTo>
                  <a:lnTo>
                    <a:pt x="2401" y="850"/>
                  </a:lnTo>
                  <a:lnTo>
                    <a:pt x="2413" y="844"/>
                  </a:lnTo>
                  <a:lnTo>
                    <a:pt x="2425" y="836"/>
                  </a:lnTo>
                  <a:lnTo>
                    <a:pt x="2434" y="826"/>
                  </a:lnTo>
                  <a:lnTo>
                    <a:pt x="2438" y="821"/>
                  </a:lnTo>
                  <a:lnTo>
                    <a:pt x="2441" y="816"/>
                  </a:lnTo>
                  <a:lnTo>
                    <a:pt x="2444" y="811"/>
                  </a:lnTo>
                  <a:lnTo>
                    <a:pt x="2445" y="805"/>
                  </a:lnTo>
                  <a:lnTo>
                    <a:pt x="2447" y="800"/>
                  </a:lnTo>
                  <a:lnTo>
                    <a:pt x="2447" y="794"/>
                  </a:lnTo>
                  <a:lnTo>
                    <a:pt x="2446" y="787"/>
                  </a:lnTo>
                  <a:lnTo>
                    <a:pt x="2445" y="781"/>
                  </a:lnTo>
                  <a:lnTo>
                    <a:pt x="2443" y="775"/>
                  </a:lnTo>
                  <a:lnTo>
                    <a:pt x="2440" y="768"/>
                  </a:lnTo>
                  <a:lnTo>
                    <a:pt x="2436" y="763"/>
                  </a:lnTo>
                  <a:lnTo>
                    <a:pt x="2432" y="757"/>
                  </a:lnTo>
                  <a:lnTo>
                    <a:pt x="2427" y="753"/>
                  </a:lnTo>
                  <a:lnTo>
                    <a:pt x="2421" y="748"/>
                  </a:lnTo>
                  <a:lnTo>
                    <a:pt x="2414" y="744"/>
                  </a:lnTo>
                  <a:lnTo>
                    <a:pt x="2407" y="740"/>
                  </a:lnTo>
                  <a:lnTo>
                    <a:pt x="2400" y="737"/>
                  </a:lnTo>
                  <a:lnTo>
                    <a:pt x="2392" y="735"/>
                  </a:lnTo>
                  <a:lnTo>
                    <a:pt x="2384" y="732"/>
                  </a:lnTo>
                  <a:lnTo>
                    <a:pt x="2376" y="731"/>
                  </a:lnTo>
                  <a:lnTo>
                    <a:pt x="2367" y="730"/>
                  </a:lnTo>
                  <a:lnTo>
                    <a:pt x="2358" y="730"/>
                  </a:lnTo>
                  <a:lnTo>
                    <a:pt x="2353" y="730"/>
                  </a:lnTo>
                  <a:lnTo>
                    <a:pt x="2354" y="716"/>
                  </a:lnTo>
                  <a:lnTo>
                    <a:pt x="2356" y="704"/>
                  </a:lnTo>
                  <a:lnTo>
                    <a:pt x="2359" y="692"/>
                  </a:lnTo>
                  <a:lnTo>
                    <a:pt x="2363" y="680"/>
                  </a:lnTo>
                  <a:lnTo>
                    <a:pt x="2372" y="655"/>
                  </a:lnTo>
                  <a:lnTo>
                    <a:pt x="2383" y="631"/>
                  </a:lnTo>
                  <a:lnTo>
                    <a:pt x="2396" y="604"/>
                  </a:lnTo>
                  <a:lnTo>
                    <a:pt x="2410" y="577"/>
                  </a:lnTo>
                  <a:lnTo>
                    <a:pt x="2446" y="515"/>
                  </a:lnTo>
                  <a:lnTo>
                    <a:pt x="2465" y="479"/>
                  </a:lnTo>
                  <a:lnTo>
                    <a:pt x="2486" y="438"/>
                  </a:lnTo>
                  <a:lnTo>
                    <a:pt x="2508" y="394"/>
                  </a:lnTo>
                  <a:lnTo>
                    <a:pt x="2531" y="343"/>
                  </a:lnTo>
                  <a:lnTo>
                    <a:pt x="2554" y="287"/>
                  </a:lnTo>
                  <a:lnTo>
                    <a:pt x="2579" y="222"/>
                  </a:lnTo>
                  <a:lnTo>
                    <a:pt x="2603" y="152"/>
                  </a:lnTo>
                  <a:lnTo>
                    <a:pt x="2615" y="114"/>
                  </a:lnTo>
                  <a:lnTo>
                    <a:pt x="2627" y="74"/>
                  </a:lnTo>
                  <a:lnTo>
                    <a:pt x="2581" y="59"/>
                  </a:lnTo>
                  <a:lnTo>
                    <a:pt x="2536" y="47"/>
                  </a:lnTo>
                  <a:lnTo>
                    <a:pt x="2494" y="36"/>
                  </a:lnTo>
                  <a:lnTo>
                    <a:pt x="2455" y="27"/>
                  </a:lnTo>
                  <a:lnTo>
                    <a:pt x="2419" y="19"/>
                  </a:lnTo>
                  <a:lnTo>
                    <a:pt x="2385" y="13"/>
                  </a:lnTo>
                  <a:lnTo>
                    <a:pt x="2352" y="8"/>
                  </a:lnTo>
                  <a:lnTo>
                    <a:pt x="2322" y="3"/>
                  </a:lnTo>
                  <a:lnTo>
                    <a:pt x="2293" y="1"/>
                  </a:lnTo>
                  <a:lnTo>
                    <a:pt x="2267" y="0"/>
                  </a:lnTo>
                  <a:lnTo>
                    <a:pt x="2241" y="1"/>
                  </a:lnTo>
                  <a:lnTo>
                    <a:pt x="2217" y="2"/>
                  </a:lnTo>
                  <a:lnTo>
                    <a:pt x="2193" y="5"/>
                  </a:lnTo>
                  <a:lnTo>
                    <a:pt x="2171" y="10"/>
                  </a:lnTo>
                  <a:lnTo>
                    <a:pt x="2150" y="15"/>
                  </a:lnTo>
                  <a:lnTo>
                    <a:pt x="2128" y="21"/>
                  </a:lnTo>
                  <a:lnTo>
                    <a:pt x="2107" y="28"/>
                  </a:lnTo>
                  <a:lnTo>
                    <a:pt x="2086" y="36"/>
                  </a:lnTo>
                  <a:lnTo>
                    <a:pt x="2066" y="44"/>
                  </a:lnTo>
                  <a:lnTo>
                    <a:pt x="2045" y="54"/>
                  </a:lnTo>
                  <a:lnTo>
                    <a:pt x="2003" y="78"/>
                  </a:lnTo>
                  <a:lnTo>
                    <a:pt x="1957" y="103"/>
                  </a:lnTo>
                  <a:lnTo>
                    <a:pt x="1908" y="132"/>
                  </a:lnTo>
                  <a:lnTo>
                    <a:pt x="1853" y="163"/>
                  </a:lnTo>
                  <a:lnTo>
                    <a:pt x="1791" y="198"/>
                  </a:lnTo>
                  <a:lnTo>
                    <a:pt x="1757" y="215"/>
                  </a:lnTo>
                  <a:lnTo>
                    <a:pt x="1722" y="234"/>
                  </a:lnTo>
                  <a:lnTo>
                    <a:pt x="1695" y="238"/>
                  </a:lnTo>
                  <a:lnTo>
                    <a:pt x="1670" y="240"/>
                  </a:lnTo>
                  <a:lnTo>
                    <a:pt x="1646" y="240"/>
                  </a:lnTo>
                  <a:lnTo>
                    <a:pt x="1625" y="237"/>
                  </a:lnTo>
                  <a:lnTo>
                    <a:pt x="1605" y="233"/>
                  </a:lnTo>
                  <a:lnTo>
                    <a:pt x="1585" y="227"/>
                  </a:lnTo>
                  <a:lnTo>
                    <a:pt x="1567" y="218"/>
                  </a:lnTo>
                  <a:lnTo>
                    <a:pt x="1550" y="209"/>
                  </a:lnTo>
                  <a:lnTo>
                    <a:pt x="1532" y="199"/>
                  </a:lnTo>
                  <a:lnTo>
                    <a:pt x="1517" y="188"/>
                  </a:lnTo>
                  <a:lnTo>
                    <a:pt x="1502" y="176"/>
                  </a:lnTo>
                  <a:lnTo>
                    <a:pt x="1486" y="162"/>
                  </a:lnTo>
                  <a:lnTo>
                    <a:pt x="1458" y="136"/>
                  </a:lnTo>
                  <a:lnTo>
                    <a:pt x="1428" y="109"/>
                  </a:lnTo>
                  <a:lnTo>
                    <a:pt x="1414" y="97"/>
                  </a:lnTo>
                  <a:lnTo>
                    <a:pt x="1399" y="85"/>
                  </a:lnTo>
                  <a:lnTo>
                    <a:pt x="1384" y="73"/>
                  </a:lnTo>
                  <a:lnTo>
                    <a:pt x="1367" y="63"/>
                  </a:lnTo>
                  <a:lnTo>
                    <a:pt x="1350" y="53"/>
                  </a:lnTo>
                  <a:lnTo>
                    <a:pt x="1333" y="45"/>
                  </a:lnTo>
                  <a:lnTo>
                    <a:pt x="1313" y="38"/>
                  </a:lnTo>
                  <a:lnTo>
                    <a:pt x="1294" y="33"/>
                  </a:lnTo>
                  <a:lnTo>
                    <a:pt x="1273" y="30"/>
                  </a:lnTo>
                  <a:lnTo>
                    <a:pt x="1250" y="30"/>
                  </a:lnTo>
                  <a:lnTo>
                    <a:pt x="1226" y="31"/>
                  </a:lnTo>
                  <a:lnTo>
                    <a:pt x="1200" y="35"/>
                  </a:lnTo>
                  <a:lnTo>
                    <a:pt x="1173" y="41"/>
                  </a:lnTo>
                  <a:lnTo>
                    <a:pt x="1143" y="50"/>
                  </a:lnTo>
                  <a:lnTo>
                    <a:pt x="1112" y="64"/>
                  </a:lnTo>
                  <a:lnTo>
                    <a:pt x="1078" y="79"/>
                  </a:lnTo>
                  <a:lnTo>
                    <a:pt x="1113" y="151"/>
                  </a:lnTo>
                  <a:lnTo>
                    <a:pt x="1147" y="216"/>
                  </a:lnTo>
                  <a:lnTo>
                    <a:pt x="1180" y="276"/>
                  </a:lnTo>
                  <a:lnTo>
                    <a:pt x="1211" y="330"/>
                  </a:lnTo>
                  <a:lnTo>
                    <a:pt x="1242" y="379"/>
                  </a:lnTo>
                  <a:lnTo>
                    <a:pt x="1272" y="424"/>
                  </a:lnTo>
                  <a:lnTo>
                    <a:pt x="1299" y="465"/>
                  </a:lnTo>
                  <a:lnTo>
                    <a:pt x="1324" y="503"/>
                  </a:lnTo>
                  <a:lnTo>
                    <a:pt x="1370" y="568"/>
                  </a:lnTo>
                  <a:lnTo>
                    <a:pt x="1391" y="597"/>
                  </a:lnTo>
                  <a:lnTo>
                    <a:pt x="1409" y="625"/>
                  </a:lnTo>
                  <a:lnTo>
                    <a:pt x="1424" y="652"/>
                  </a:lnTo>
                  <a:lnTo>
                    <a:pt x="1438" y="678"/>
                  </a:lnTo>
                  <a:lnTo>
                    <a:pt x="1443" y="691"/>
                  </a:lnTo>
                  <a:lnTo>
                    <a:pt x="1448" y="704"/>
                  </a:lnTo>
                  <a:lnTo>
                    <a:pt x="1452" y="717"/>
                  </a:lnTo>
                  <a:lnTo>
                    <a:pt x="1456" y="731"/>
                  </a:lnTo>
                  <a:lnTo>
                    <a:pt x="1440" y="733"/>
                  </a:lnTo>
                  <a:lnTo>
                    <a:pt x="1425" y="738"/>
                  </a:lnTo>
                  <a:lnTo>
                    <a:pt x="1413" y="744"/>
                  </a:lnTo>
                  <a:lnTo>
                    <a:pt x="1402" y="751"/>
                  </a:lnTo>
                  <a:lnTo>
                    <a:pt x="1393" y="760"/>
                  </a:lnTo>
                  <a:lnTo>
                    <a:pt x="1389" y="765"/>
                  </a:lnTo>
                  <a:lnTo>
                    <a:pt x="1386" y="770"/>
                  </a:lnTo>
                  <a:lnTo>
                    <a:pt x="1383" y="777"/>
                  </a:lnTo>
                  <a:lnTo>
                    <a:pt x="1382" y="782"/>
                  </a:lnTo>
                  <a:lnTo>
                    <a:pt x="1381" y="788"/>
                  </a:lnTo>
                  <a:lnTo>
                    <a:pt x="1379" y="794"/>
                  </a:lnTo>
                  <a:lnTo>
                    <a:pt x="1381" y="800"/>
                  </a:lnTo>
                  <a:lnTo>
                    <a:pt x="1382" y="805"/>
                  </a:lnTo>
                  <a:lnTo>
                    <a:pt x="1383" y="811"/>
                  </a:lnTo>
                  <a:lnTo>
                    <a:pt x="1386" y="816"/>
                  </a:lnTo>
                  <a:lnTo>
                    <a:pt x="1389" y="821"/>
                  </a:lnTo>
                  <a:lnTo>
                    <a:pt x="1393" y="826"/>
                  </a:lnTo>
                  <a:lnTo>
                    <a:pt x="1402" y="836"/>
                  </a:lnTo>
                  <a:lnTo>
                    <a:pt x="1413" y="844"/>
                  </a:lnTo>
                  <a:lnTo>
                    <a:pt x="1425" y="850"/>
                  </a:lnTo>
                  <a:lnTo>
                    <a:pt x="1440" y="854"/>
                  </a:lnTo>
                  <a:lnTo>
                    <a:pt x="1456" y="857"/>
                  </a:lnTo>
                  <a:lnTo>
                    <a:pt x="1454" y="866"/>
                  </a:lnTo>
                  <a:lnTo>
                    <a:pt x="1452" y="876"/>
                  </a:lnTo>
                  <a:lnTo>
                    <a:pt x="1447" y="892"/>
                  </a:lnTo>
                  <a:lnTo>
                    <a:pt x="1439" y="907"/>
                  </a:lnTo>
                  <a:lnTo>
                    <a:pt x="1428" y="924"/>
                  </a:lnTo>
                  <a:lnTo>
                    <a:pt x="1416" y="941"/>
                  </a:lnTo>
                  <a:lnTo>
                    <a:pt x="1402" y="959"/>
                  </a:lnTo>
                  <a:lnTo>
                    <a:pt x="1385" y="977"/>
                  </a:lnTo>
                  <a:lnTo>
                    <a:pt x="1366" y="997"/>
                  </a:lnTo>
                  <a:lnTo>
                    <a:pt x="1346" y="1016"/>
                  </a:lnTo>
                  <a:lnTo>
                    <a:pt x="1324" y="1035"/>
                  </a:lnTo>
                  <a:lnTo>
                    <a:pt x="1301" y="1056"/>
                  </a:lnTo>
                  <a:lnTo>
                    <a:pt x="1250" y="1098"/>
                  </a:lnTo>
                  <a:lnTo>
                    <a:pt x="1195" y="1141"/>
                  </a:lnTo>
                  <a:lnTo>
                    <a:pt x="1136" y="1185"/>
                  </a:lnTo>
                  <a:lnTo>
                    <a:pt x="1015" y="1275"/>
                  </a:lnTo>
                  <a:lnTo>
                    <a:pt x="894" y="1363"/>
                  </a:lnTo>
                  <a:lnTo>
                    <a:pt x="837" y="1407"/>
                  </a:lnTo>
                  <a:lnTo>
                    <a:pt x="783" y="1450"/>
                  </a:lnTo>
                  <a:lnTo>
                    <a:pt x="734" y="1491"/>
                  </a:lnTo>
                  <a:lnTo>
                    <a:pt x="710" y="1511"/>
                  </a:lnTo>
                  <a:lnTo>
                    <a:pt x="690" y="1530"/>
                  </a:lnTo>
                  <a:lnTo>
                    <a:pt x="667" y="1554"/>
                  </a:lnTo>
                  <a:lnTo>
                    <a:pt x="644" y="1579"/>
                  </a:lnTo>
                  <a:lnTo>
                    <a:pt x="621" y="1608"/>
                  </a:lnTo>
                  <a:lnTo>
                    <a:pt x="596" y="1638"/>
                  </a:lnTo>
                  <a:lnTo>
                    <a:pt x="572" y="1673"/>
                  </a:lnTo>
                  <a:lnTo>
                    <a:pt x="547" y="1709"/>
                  </a:lnTo>
                  <a:lnTo>
                    <a:pt x="522" y="1747"/>
                  </a:lnTo>
                  <a:lnTo>
                    <a:pt x="496" y="1788"/>
                  </a:lnTo>
                  <a:lnTo>
                    <a:pt x="471" y="1832"/>
                  </a:lnTo>
                  <a:lnTo>
                    <a:pt x="445" y="1877"/>
                  </a:lnTo>
                  <a:lnTo>
                    <a:pt x="420" y="1923"/>
                  </a:lnTo>
                  <a:lnTo>
                    <a:pt x="394" y="1973"/>
                  </a:lnTo>
                  <a:lnTo>
                    <a:pt x="369" y="2023"/>
                  </a:lnTo>
                  <a:lnTo>
                    <a:pt x="344" y="2076"/>
                  </a:lnTo>
                  <a:lnTo>
                    <a:pt x="320" y="2130"/>
                  </a:lnTo>
                  <a:lnTo>
                    <a:pt x="296" y="2185"/>
                  </a:lnTo>
                  <a:lnTo>
                    <a:pt x="271" y="2242"/>
                  </a:lnTo>
                  <a:lnTo>
                    <a:pt x="248" y="2300"/>
                  </a:lnTo>
                  <a:lnTo>
                    <a:pt x="225" y="2359"/>
                  </a:lnTo>
                  <a:lnTo>
                    <a:pt x="203" y="2421"/>
                  </a:lnTo>
                  <a:lnTo>
                    <a:pt x="183" y="2482"/>
                  </a:lnTo>
                  <a:lnTo>
                    <a:pt x="161" y="2544"/>
                  </a:lnTo>
                  <a:lnTo>
                    <a:pt x="142" y="2606"/>
                  </a:lnTo>
                  <a:lnTo>
                    <a:pt x="123" y="2670"/>
                  </a:lnTo>
                  <a:lnTo>
                    <a:pt x="106" y="2734"/>
                  </a:lnTo>
                  <a:lnTo>
                    <a:pt x="89" y="2798"/>
                  </a:lnTo>
                  <a:lnTo>
                    <a:pt x="74" y="2863"/>
                  </a:lnTo>
                  <a:lnTo>
                    <a:pt x="60" y="2928"/>
                  </a:lnTo>
                  <a:lnTo>
                    <a:pt x="47" y="2993"/>
                  </a:lnTo>
                  <a:lnTo>
                    <a:pt x="36" y="3058"/>
                  </a:lnTo>
                  <a:lnTo>
                    <a:pt x="26" y="3123"/>
                  </a:lnTo>
                  <a:lnTo>
                    <a:pt x="17" y="3189"/>
                  </a:lnTo>
                  <a:lnTo>
                    <a:pt x="10" y="3253"/>
                  </a:lnTo>
                  <a:lnTo>
                    <a:pt x="5" y="3317"/>
                  </a:lnTo>
                  <a:lnTo>
                    <a:pt x="2" y="3380"/>
                  </a:lnTo>
                  <a:lnTo>
                    <a:pt x="0" y="3443"/>
                  </a:lnTo>
                  <a:lnTo>
                    <a:pt x="1" y="3506"/>
                  </a:lnTo>
                  <a:lnTo>
                    <a:pt x="3" y="3567"/>
                  </a:lnTo>
                  <a:lnTo>
                    <a:pt x="7" y="3629"/>
                  </a:lnTo>
                  <a:lnTo>
                    <a:pt x="14" y="3688"/>
                  </a:lnTo>
                  <a:lnTo>
                    <a:pt x="23" y="3747"/>
                  </a:lnTo>
                  <a:lnTo>
                    <a:pt x="28" y="3775"/>
                  </a:lnTo>
                  <a:lnTo>
                    <a:pt x="34" y="3804"/>
                  </a:lnTo>
                  <a:lnTo>
                    <a:pt x="40" y="3832"/>
                  </a:lnTo>
                  <a:lnTo>
                    <a:pt x="47" y="3860"/>
                  </a:lnTo>
                  <a:lnTo>
                    <a:pt x="54" y="3887"/>
                  </a:lnTo>
                  <a:lnTo>
                    <a:pt x="62" y="3915"/>
                  </a:lnTo>
                  <a:lnTo>
                    <a:pt x="71" y="3941"/>
                  </a:lnTo>
                  <a:lnTo>
                    <a:pt x="81" y="3968"/>
                  </a:lnTo>
                  <a:lnTo>
                    <a:pt x="91" y="3993"/>
                  </a:lnTo>
                  <a:lnTo>
                    <a:pt x="102" y="4019"/>
                  </a:lnTo>
                  <a:lnTo>
                    <a:pt x="113" y="4044"/>
                  </a:lnTo>
                  <a:lnTo>
                    <a:pt x="124" y="4069"/>
                  </a:lnTo>
                  <a:lnTo>
                    <a:pt x="138" y="4093"/>
                  </a:lnTo>
                  <a:lnTo>
                    <a:pt x="151" y="4116"/>
                  </a:lnTo>
                  <a:lnTo>
                    <a:pt x="165" y="4140"/>
                  </a:lnTo>
                  <a:lnTo>
                    <a:pt x="179" y="4162"/>
                  </a:lnTo>
                  <a:lnTo>
                    <a:pt x="195" y="4185"/>
                  </a:lnTo>
                  <a:lnTo>
                    <a:pt x="211" y="4206"/>
                  </a:lnTo>
                  <a:lnTo>
                    <a:pt x="228" y="4227"/>
                  </a:lnTo>
                  <a:lnTo>
                    <a:pt x="246" y="4248"/>
                  </a:lnTo>
                  <a:lnTo>
                    <a:pt x="264" y="4268"/>
                  </a:lnTo>
                  <a:lnTo>
                    <a:pt x="283" y="4288"/>
                  </a:lnTo>
                  <a:lnTo>
                    <a:pt x="303" y="4307"/>
                  </a:lnTo>
                  <a:lnTo>
                    <a:pt x="324" y="4325"/>
                  </a:lnTo>
                  <a:lnTo>
                    <a:pt x="346" y="4343"/>
                  </a:lnTo>
                  <a:lnTo>
                    <a:pt x="367" y="4360"/>
                  </a:lnTo>
                  <a:lnTo>
                    <a:pt x="390" y="4376"/>
                  </a:lnTo>
                  <a:lnTo>
                    <a:pt x="414" y="4391"/>
                  </a:lnTo>
                  <a:lnTo>
                    <a:pt x="439" y="4407"/>
                  </a:lnTo>
                  <a:lnTo>
                    <a:pt x="465" y="4421"/>
                  </a:lnTo>
                  <a:lnTo>
                    <a:pt x="490" y="4435"/>
                  </a:lnTo>
                  <a:lnTo>
                    <a:pt x="518" y="4449"/>
                  </a:lnTo>
                  <a:lnTo>
                    <a:pt x="545" y="4461"/>
                  </a:lnTo>
                  <a:lnTo>
                    <a:pt x="575" y="4472"/>
                  </a:lnTo>
                  <a:lnTo>
                    <a:pt x="604" y="4483"/>
                  </a:lnTo>
                  <a:lnTo>
                    <a:pt x="635" y="4493"/>
                  </a:lnTo>
                  <a:lnTo>
                    <a:pt x="666" y="4503"/>
                  </a:lnTo>
                  <a:lnTo>
                    <a:pt x="699" y="4511"/>
                  </a:lnTo>
                  <a:lnTo>
                    <a:pt x="732" y="4519"/>
                  </a:lnTo>
                  <a:lnTo>
                    <a:pt x="766" y="4526"/>
                  </a:lnTo>
                  <a:lnTo>
                    <a:pt x="801" y="4532"/>
                  </a:lnTo>
                  <a:lnTo>
                    <a:pt x="838" y="4537"/>
                  </a:lnTo>
                  <a:lnTo>
                    <a:pt x="874" y="4541"/>
                  </a:lnTo>
                  <a:lnTo>
                    <a:pt x="912" y="4545"/>
                  </a:lnTo>
                  <a:lnTo>
                    <a:pt x="952" y="4548"/>
                  </a:lnTo>
                  <a:lnTo>
                    <a:pt x="991" y="4549"/>
                  </a:lnTo>
                  <a:lnTo>
                    <a:pt x="1475" y="4566"/>
                  </a:lnTo>
                  <a:lnTo>
                    <a:pt x="1751" y="4575"/>
                  </a:lnTo>
                  <a:lnTo>
                    <a:pt x="1876" y="4578"/>
                  </a:lnTo>
                  <a:lnTo>
                    <a:pt x="1904" y="4578"/>
                  </a:lnTo>
                  <a:lnTo>
                    <a:pt x="1933" y="4578"/>
                  </a:lnTo>
                  <a:lnTo>
                    <a:pt x="2057" y="4575"/>
                  </a:lnTo>
                  <a:lnTo>
                    <a:pt x="2333" y="4566"/>
                  </a:lnTo>
                  <a:lnTo>
                    <a:pt x="2817" y="4549"/>
                  </a:lnTo>
                  <a:lnTo>
                    <a:pt x="2857" y="4548"/>
                  </a:lnTo>
                  <a:lnTo>
                    <a:pt x="2896" y="4545"/>
                  </a:lnTo>
                  <a:lnTo>
                    <a:pt x="2934" y="4541"/>
                  </a:lnTo>
                  <a:lnTo>
                    <a:pt x="2971" y="4537"/>
                  </a:lnTo>
                  <a:lnTo>
                    <a:pt x="3007" y="4532"/>
                  </a:lnTo>
                  <a:lnTo>
                    <a:pt x="3042" y="4526"/>
                  </a:lnTo>
                  <a:lnTo>
                    <a:pt x="3077" y="4519"/>
                  </a:lnTo>
                  <a:lnTo>
                    <a:pt x="3109" y="4511"/>
                  </a:lnTo>
                  <a:lnTo>
                    <a:pt x="3142" y="4503"/>
                  </a:lnTo>
                  <a:lnTo>
                    <a:pt x="3173" y="4493"/>
                  </a:lnTo>
                  <a:lnTo>
                    <a:pt x="3204" y="4483"/>
                  </a:lnTo>
                  <a:lnTo>
                    <a:pt x="3234" y="4472"/>
                  </a:lnTo>
                  <a:lnTo>
                    <a:pt x="3263" y="4461"/>
                  </a:lnTo>
                  <a:lnTo>
                    <a:pt x="3291" y="4449"/>
                  </a:lnTo>
                  <a:lnTo>
                    <a:pt x="3318" y="4435"/>
                  </a:lnTo>
                  <a:lnTo>
                    <a:pt x="3345" y="4421"/>
                  </a:lnTo>
                  <a:lnTo>
                    <a:pt x="3369" y="4407"/>
                  </a:lnTo>
                  <a:lnTo>
                    <a:pt x="3394" y="4391"/>
                  </a:lnTo>
                  <a:lnTo>
                    <a:pt x="3418" y="4376"/>
                  </a:lnTo>
                  <a:lnTo>
                    <a:pt x="3441" y="4360"/>
                  </a:lnTo>
                  <a:lnTo>
                    <a:pt x="3463" y="4343"/>
                  </a:lnTo>
                  <a:lnTo>
                    <a:pt x="3484" y="4325"/>
                  </a:lnTo>
                  <a:lnTo>
                    <a:pt x="3506" y="4307"/>
                  </a:lnTo>
                  <a:lnTo>
                    <a:pt x="3525" y="4288"/>
                  </a:lnTo>
                  <a:lnTo>
                    <a:pt x="3544" y="4268"/>
                  </a:lnTo>
                  <a:lnTo>
                    <a:pt x="3563" y="4248"/>
                  </a:lnTo>
                  <a:lnTo>
                    <a:pt x="3580" y="4227"/>
                  </a:lnTo>
                  <a:lnTo>
                    <a:pt x="3597" y="4206"/>
                  </a:lnTo>
                  <a:lnTo>
                    <a:pt x="3614" y="4185"/>
                  </a:lnTo>
                  <a:lnTo>
                    <a:pt x="3629" y="4162"/>
                  </a:lnTo>
                  <a:lnTo>
                    <a:pt x="3643" y="4140"/>
                  </a:lnTo>
                  <a:lnTo>
                    <a:pt x="3657" y="4116"/>
                  </a:lnTo>
                  <a:lnTo>
                    <a:pt x="3671" y="4093"/>
                  </a:lnTo>
                  <a:lnTo>
                    <a:pt x="3684" y="4069"/>
                  </a:lnTo>
                  <a:lnTo>
                    <a:pt x="3695" y="4044"/>
                  </a:lnTo>
                  <a:lnTo>
                    <a:pt x="3706" y="4019"/>
                  </a:lnTo>
                  <a:lnTo>
                    <a:pt x="3717" y="3993"/>
                  </a:lnTo>
                  <a:lnTo>
                    <a:pt x="3728" y="3968"/>
                  </a:lnTo>
                  <a:lnTo>
                    <a:pt x="3737" y="3941"/>
                  </a:lnTo>
                  <a:lnTo>
                    <a:pt x="3746" y="3915"/>
                  </a:lnTo>
                  <a:lnTo>
                    <a:pt x="3754" y="3887"/>
                  </a:lnTo>
                  <a:lnTo>
                    <a:pt x="3761" y="3860"/>
                  </a:lnTo>
                  <a:lnTo>
                    <a:pt x="3768" y="3832"/>
                  </a:lnTo>
                  <a:lnTo>
                    <a:pt x="3774" y="3804"/>
                  </a:lnTo>
                  <a:lnTo>
                    <a:pt x="3781" y="3775"/>
                  </a:lnTo>
                  <a:lnTo>
                    <a:pt x="3786" y="3747"/>
                  </a:lnTo>
                  <a:lnTo>
                    <a:pt x="3794" y="3688"/>
                  </a:lnTo>
                  <a:lnTo>
                    <a:pt x="3801" y="3629"/>
                  </a:lnTo>
                  <a:lnTo>
                    <a:pt x="3805" y="3567"/>
                  </a:lnTo>
                  <a:lnTo>
                    <a:pt x="3807" y="3506"/>
                  </a:lnTo>
                  <a:lnTo>
                    <a:pt x="3808" y="3443"/>
                  </a:lnTo>
                  <a:lnTo>
                    <a:pt x="3806" y="3380"/>
                  </a:lnTo>
                  <a:lnTo>
                    <a:pt x="3803" y="3317"/>
                  </a:lnTo>
                  <a:lnTo>
                    <a:pt x="3798" y="3253"/>
                  </a:lnTo>
                  <a:lnTo>
                    <a:pt x="3791" y="3189"/>
                  </a:lnTo>
                  <a:lnTo>
                    <a:pt x="3783" y="3123"/>
                  </a:lnTo>
                  <a:lnTo>
                    <a:pt x="3772" y="3058"/>
                  </a:lnTo>
                  <a:lnTo>
                    <a:pt x="3761" y="2993"/>
                  </a:lnTo>
                  <a:lnTo>
                    <a:pt x="3749" y="2928"/>
                  </a:lnTo>
                  <a:lnTo>
                    <a:pt x="3735" y="2863"/>
                  </a:lnTo>
                  <a:lnTo>
                    <a:pt x="3719" y="2798"/>
                  </a:lnTo>
                  <a:lnTo>
                    <a:pt x="3702" y="2734"/>
                  </a:lnTo>
                  <a:lnTo>
                    <a:pt x="3685" y="2670"/>
                  </a:lnTo>
                  <a:lnTo>
                    <a:pt x="3666" y="2606"/>
                  </a:lnTo>
                  <a:lnTo>
                    <a:pt x="3647" y="2544"/>
                  </a:lnTo>
                  <a:lnTo>
                    <a:pt x="3626" y="2482"/>
                  </a:lnTo>
                  <a:lnTo>
                    <a:pt x="3605" y="2421"/>
                  </a:lnTo>
                  <a:lnTo>
                    <a:pt x="3583" y="2359"/>
                  </a:lnTo>
                  <a:lnTo>
                    <a:pt x="3561" y="2300"/>
                  </a:lnTo>
                  <a:lnTo>
                    <a:pt x="3537" y="2242"/>
                  </a:lnTo>
                  <a:lnTo>
                    <a:pt x="3513" y="2185"/>
                  </a:lnTo>
                  <a:lnTo>
                    <a:pt x="3488" y="2130"/>
                  </a:lnTo>
                  <a:lnTo>
                    <a:pt x="3464" y="2076"/>
                  </a:lnTo>
                  <a:lnTo>
                    <a:pt x="3439" y="2023"/>
                  </a:lnTo>
                  <a:lnTo>
                    <a:pt x="3414" y="1973"/>
                  </a:lnTo>
                  <a:lnTo>
                    <a:pt x="3388" y="1923"/>
                  </a:lnTo>
                  <a:lnTo>
                    <a:pt x="3363" y="1877"/>
                  </a:lnTo>
                  <a:lnTo>
                    <a:pt x="3337" y="1832"/>
                  </a:lnTo>
                  <a:lnTo>
                    <a:pt x="3312" y="1788"/>
                  </a:lnTo>
                  <a:lnTo>
                    <a:pt x="3287" y="1747"/>
                  </a:lnTo>
                  <a:lnTo>
                    <a:pt x="3261" y="1709"/>
                  </a:lnTo>
                  <a:lnTo>
                    <a:pt x="3237" y="1673"/>
                  </a:lnTo>
                  <a:lnTo>
                    <a:pt x="3212" y="1638"/>
                  </a:lnTo>
                  <a:lnTo>
                    <a:pt x="3188" y="1608"/>
                  </a:lnTo>
                  <a:lnTo>
                    <a:pt x="3164" y="1579"/>
                  </a:lnTo>
                  <a:lnTo>
                    <a:pt x="3141" y="1554"/>
                  </a:lnTo>
                  <a:lnTo>
                    <a:pt x="3118" y="1530"/>
                  </a:lnTo>
                  <a:close/>
                  <a:moveTo>
                    <a:pt x="2672" y="3305"/>
                  </a:moveTo>
                  <a:lnTo>
                    <a:pt x="2672" y="3305"/>
                  </a:lnTo>
                  <a:lnTo>
                    <a:pt x="2669" y="3323"/>
                  </a:lnTo>
                  <a:lnTo>
                    <a:pt x="2667" y="3340"/>
                  </a:lnTo>
                  <a:lnTo>
                    <a:pt x="2663" y="3359"/>
                  </a:lnTo>
                  <a:lnTo>
                    <a:pt x="2659" y="3376"/>
                  </a:lnTo>
                  <a:lnTo>
                    <a:pt x="2654" y="3393"/>
                  </a:lnTo>
                  <a:lnTo>
                    <a:pt x="2649" y="3410"/>
                  </a:lnTo>
                  <a:lnTo>
                    <a:pt x="2643" y="3427"/>
                  </a:lnTo>
                  <a:lnTo>
                    <a:pt x="2637" y="3444"/>
                  </a:lnTo>
                  <a:lnTo>
                    <a:pt x="2629" y="3460"/>
                  </a:lnTo>
                  <a:lnTo>
                    <a:pt x="2621" y="3477"/>
                  </a:lnTo>
                  <a:lnTo>
                    <a:pt x="2604" y="3509"/>
                  </a:lnTo>
                  <a:lnTo>
                    <a:pt x="2584" y="3542"/>
                  </a:lnTo>
                  <a:lnTo>
                    <a:pt x="2561" y="3574"/>
                  </a:lnTo>
                  <a:lnTo>
                    <a:pt x="2549" y="3589"/>
                  </a:lnTo>
                  <a:lnTo>
                    <a:pt x="2537" y="3603"/>
                  </a:lnTo>
                  <a:lnTo>
                    <a:pt x="2523" y="3617"/>
                  </a:lnTo>
                  <a:lnTo>
                    <a:pt x="2509" y="3632"/>
                  </a:lnTo>
                  <a:lnTo>
                    <a:pt x="2495" y="3645"/>
                  </a:lnTo>
                  <a:lnTo>
                    <a:pt x="2481" y="3658"/>
                  </a:lnTo>
                  <a:lnTo>
                    <a:pt x="2465" y="3670"/>
                  </a:lnTo>
                  <a:lnTo>
                    <a:pt x="2449" y="3683"/>
                  </a:lnTo>
                  <a:lnTo>
                    <a:pt x="2433" y="3695"/>
                  </a:lnTo>
                  <a:lnTo>
                    <a:pt x="2416" y="3706"/>
                  </a:lnTo>
                  <a:lnTo>
                    <a:pt x="2398" y="3717"/>
                  </a:lnTo>
                  <a:lnTo>
                    <a:pt x="2380" y="3727"/>
                  </a:lnTo>
                  <a:lnTo>
                    <a:pt x="2342" y="3748"/>
                  </a:lnTo>
                  <a:lnTo>
                    <a:pt x="2302" y="3766"/>
                  </a:lnTo>
                  <a:lnTo>
                    <a:pt x="2283" y="3774"/>
                  </a:lnTo>
                  <a:lnTo>
                    <a:pt x="2263" y="3780"/>
                  </a:lnTo>
                  <a:lnTo>
                    <a:pt x="2242" y="3785"/>
                  </a:lnTo>
                  <a:lnTo>
                    <a:pt x="2223" y="3792"/>
                  </a:lnTo>
                  <a:lnTo>
                    <a:pt x="2210" y="3970"/>
                  </a:lnTo>
                  <a:lnTo>
                    <a:pt x="2209" y="3979"/>
                  </a:lnTo>
                  <a:lnTo>
                    <a:pt x="2207" y="3987"/>
                  </a:lnTo>
                  <a:lnTo>
                    <a:pt x="2204" y="3996"/>
                  </a:lnTo>
                  <a:lnTo>
                    <a:pt x="2200" y="4004"/>
                  </a:lnTo>
                  <a:lnTo>
                    <a:pt x="2194" y="4013"/>
                  </a:lnTo>
                  <a:lnTo>
                    <a:pt x="2188" y="4020"/>
                  </a:lnTo>
                  <a:lnTo>
                    <a:pt x="2181" y="4027"/>
                  </a:lnTo>
                  <a:lnTo>
                    <a:pt x="2174" y="4033"/>
                  </a:lnTo>
                  <a:lnTo>
                    <a:pt x="2166" y="4039"/>
                  </a:lnTo>
                  <a:lnTo>
                    <a:pt x="2157" y="4045"/>
                  </a:lnTo>
                  <a:lnTo>
                    <a:pt x="2148" y="4049"/>
                  </a:lnTo>
                  <a:lnTo>
                    <a:pt x="2137" y="4053"/>
                  </a:lnTo>
                  <a:lnTo>
                    <a:pt x="2127" y="4056"/>
                  </a:lnTo>
                  <a:lnTo>
                    <a:pt x="2117" y="4059"/>
                  </a:lnTo>
                  <a:lnTo>
                    <a:pt x="2106" y="4060"/>
                  </a:lnTo>
                  <a:lnTo>
                    <a:pt x="2095" y="4061"/>
                  </a:lnTo>
                  <a:lnTo>
                    <a:pt x="2083" y="4061"/>
                  </a:lnTo>
                  <a:lnTo>
                    <a:pt x="2072" y="4060"/>
                  </a:lnTo>
                  <a:lnTo>
                    <a:pt x="2061" y="4058"/>
                  </a:lnTo>
                  <a:lnTo>
                    <a:pt x="2052" y="4055"/>
                  </a:lnTo>
                  <a:lnTo>
                    <a:pt x="2042" y="4052"/>
                  </a:lnTo>
                  <a:lnTo>
                    <a:pt x="2032" y="4048"/>
                  </a:lnTo>
                  <a:lnTo>
                    <a:pt x="2024" y="4043"/>
                  </a:lnTo>
                  <a:lnTo>
                    <a:pt x="2016" y="4038"/>
                  </a:lnTo>
                  <a:lnTo>
                    <a:pt x="2009" y="4032"/>
                  </a:lnTo>
                  <a:lnTo>
                    <a:pt x="2003" y="4025"/>
                  </a:lnTo>
                  <a:lnTo>
                    <a:pt x="1998" y="4018"/>
                  </a:lnTo>
                  <a:lnTo>
                    <a:pt x="1993" y="4011"/>
                  </a:lnTo>
                  <a:lnTo>
                    <a:pt x="1990" y="4002"/>
                  </a:lnTo>
                  <a:lnTo>
                    <a:pt x="1987" y="3993"/>
                  </a:lnTo>
                  <a:lnTo>
                    <a:pt x="1986" y="3985"/>
                  </a:lnTo>
                  <a:lnTo>
                    <a:pt x="1985" y="3976"/>
                  </a:lnTo>
                  <a:lnTo>
                    <a:pt x="1987" y="3833"/>
                  </a:lnTo>
                  <a:lnTo>
                    <a:pt x="1973" y="3834"/>
                  </a:lnTo>
                  <a:lnTo>
                    <a:pt x="1960" y="3835"/>
                  </a:lnTo>
                  <a:lnTo>
                    <a:pt x="1946" y="3836"/>
                  </a:lnTo>
                  <a:lnTo>
                    <a:pt x="1932" y="3837"/>
                  </a:lnTo>
                  <a:lnTo>
                    <a:pt x="1906" y="3836"/>
                  </a:lnTo>
                  <a:lnTo>
                    <a:pt x="1882" y="3835"/>
                  </a:lnTo>
                  <a:lnTo>
                    <a:pt x="1834" y="3832"/>
                  </a:lnTo>
                  <a:lnTo>
                    <a:pt x="1838" y="3976"/>
                  </a:lnTo>
                  <a:lnTo>
                    <a:pt x="1837" y="3985"/>
                  </a:lnTo>
                  <a:lnTo>
                    <a:pt x="1836" y="3993"/>
                  </a:lnTo>
                  <a:lnTo>
                    <a:pt x="1833" y="4001"/>
                  </a:lnTo>
                  <a:lnTo>
                    <a:pt x="1830" y="4010"/>
                  </a:lnTo>
                  <a:lnTo>
                    <a:pt x="1825" y="4017"/>
                  </a:lnTo>
                  <a:lnTo>
                    <a:pt x="1820" y="4024"/>
                  </a:lnTo>
                  <a:lnTo>
                    <a:pt x="1813" y="4031"/>
                  </a:lnTo>
                  <a:lnTo>
                    <a:pt x="1806" y="4037"/>
                  </a:lnTo>
                  <a:lnTo>
                    <a:pt x="1798" y="4042"/>
                  </a:lnTo>
                  <a:lnTo>
                    <a:pt x="1790" y="4047"/>
                  </a:lnTo>
                  <a:lnTo>
                    <a:pt x="1781" y="4051"/>
                  </a:lnTo>
                  <a:lnTo>
                    <a:pt x="1772" y="4054"/>
                  </a:lnTo>
                  <a:lnTo>
                    <a:pt x="1762" y="4057"/>
                  </a:lnTo>
                  <a:lnTo>
                    <a:pt x="1750" y="4059"/>
                  </a:lnTo>
                  <a:lnTo>
                    <a:pt x="1740" y="4060"/>
                  </a:lnTo>
                  <a:lnTo>
                    <a:pt x="1729" y="4060"/>
                  </a:lnTo>
                  <a:lnTo>
                    <a:pt x="1718" y="4059"/>
                  </a:lnTo>
                  <a:lnTo>
                    <a:pt x="1706" y="4058"/>
                  </a:lnTo>
                  <a:lnTo>
                    <a:pt x="1695" y="4055"/>
                  </a:lnTo>
                  <a:lnTo>
                    <a:pt x="1685" y="4052"/>
                  </a:lnTo>
                  <a:lnTo>
                    <a:pt x="1675" y="4048"/>
                  </a:lnTo>
                  <a:lnTo>
                    <a:pt x="1666" y="4043"/>
                  </a:lnTo>
                  <a:lnTo>
                    <a:pt x="1658" y="4038"/>
                  </a:lnTo>
                  <a:lnTo>
                    <a:pt x="1649" y="4032"/>
                  </a:lnTo>
                  <a:lnTo>
                    <a:pt x="1641" y="4026"/>
                  </a:lnTo>
                  <a:lnTo>
                    <a:pt x="1635" y="4019"/>
                  </a:lnTo>
                  <a:lnTo>
                    <a:pt x="1629" y="4011"/>
                  </a:lnTo>
                  <a:lnTo>
                    <a:pt x="1624" y="4002"/>
                  </a:lnTo>
                  <a:lnTo>
                    <a:pt x="1620" y="3994"/>
                  </a:lnTo>
                  <a:lnTo>
                    <a:pt x="1617" y="3986"/>
                  </a:lnTo>
                  <a:lnTo>
                    <a:pt x="1614" y="3977"/>
                  </a:lnTo>
                  <a:lnTo>
                    <a:pt x="1613" y="3968"/>
                  </a:lnTo>
                  <a:lnTo>
                    <a:pt x="1600" y="3789"/>
                  </a:lnTo>
                  <a:lnTo>
                    <a:pt x="1573" y="3780"/>
                  </a:lnTo>
                  <a:lnTo>
                    <a:pt x="1547" y="3770"/>
                  </a:lnTo>
                  <a:lnTo>
                    <a:pt x="1521" y="3760"/>
                  </a:lnTo>
                  <a:lnTo>
                    <a:pt x="1498" y="3749"/>
                  </a:lnTo>
                  <a:lnTo>
                    <a:pt x="1474" y="3737"/>
                  </a:lnTo>
                  <a:lnTo>
                    <a:pt x="1452" y="3724"/>
                  </a:lnTo>
                  <a:lnTo>
                    <a:pt x="1429" y="3711"/>
                  </a:lnTo>
                  <a:lnTo>
                    <a:pt x="1409" y="3697"/>
                  </a:lnTo>
                  <a:lnTo>
                    <a:pt x="1387" y="3678"/>
                  </a:lnTo>
                  <a:lnTo>
                    <a:pt x="1365" y="3659"/>
                  </a:lnTo>
                  <a:lnTo>
                    <a:pt x="1345" y="3639"/>
                  </a:lnTo>
                  <a:lnTo>
                    <a:pt x="1324" y="3616"/>
                  </a:lnTo>
                  <a:lnTo>
                    <a:pt x="1305" y="3594"/>
                  </a:lnTo>
                  <a:lnTo>
                    <a:pt x="1287" y="3569"/>
                  </a:lnTo>
                  <a:lnTo>
                    <a:pt x="1269" y="3544"/>
                  </a:lnTo>
                  <a:lnTo>
                    <a:pt x="1252" y="3518"/>
                  </a:lnTo>
                  <a:lnTo>
                    <a:pt x="1237" y="3489"/>
                  </a:lnTo>
                  <a:lnTo>
                    <a:pt x="1222" y="3460"/>
                  </a:lnTo>
                  <a:lnTo>
                    <a:pt x="1207" y="3432"/>
                  </a:lnTo>
                  <a:lnTo>
                    <a:pt x="1194" y="3401"/>
                  </a:lnTo>
                  <a:lnTo>
                    <a:pt x="1182" y="3370"/>
                  </a:lnTo>
                  <a:lnTo>
                    <a:pt x="1170" y="3338"/>
                  </a:lnTo>
                  <a:lnTo>
                    <a:pt x="1159" y="3306"/>
                  </a:lnTo>
                  <a:lnTo>
                    <a:pt x="1149" y="3272"/>
                  </a:lnTo>
                  <a:lnTo>
                    <a:pt x="1148" y="3258"/>
                  </a:lnTo>
                  <a:lnTo>
                    <a:pt x="1149" y="3244"/>
                  </a:lnTo>
                  <a:lnTo>
                    <a:pt x="1151" y="3230"/>
                  </a:lnTo>
                  <a:lnTo>
                    <a:pt x="1154" y="3217"/>
                  </a:lnTo>
                  <a:lnTo>
                    <a:pt x="1158" y="3205"/>
                  </a:lnTo>
                  <a:lnTo>
                    <a:pt x="1165" y="3194"/>
                  </a:lnTo>
                  <a:lnTo>
                    <a:pt x="1172" y="3183"/>
                  </a:lnTo>
                  <a:lnTo>
                    <a:pt x="1179" y="3173"/>
                  </a:lnTo>
                  <a:lnTo>
                    <a:pt x="1188" y="3165"/>
                  </a:lnTo>
                  <a:lnTo>
                    <a:pt x="1197" y="3157"/>
                  </a:lnTo>
                  <a:lnTo>
                    <a:pt x="1208" y="3151"/>
                  </a:lnTo>
                  <a:lnTo>
                    <a:pt x="1220" y="3146"/>
                  </a:lnTo>
                  <a:lnTo>
                    <a:pt x="1232" y="3142"/>
                  </a:lnTo>
                  <a:lnTo>
                    <a:pt x="1245" y="3140"/>
                  </a:lnTo>
                  <a:lnTo>
                    <a:pt x="1258" y="3139"/>
                  </a:lnTo>
                  <a:lnTo>
                    <a:pt x="1273" y="3139"/>
                  </a:lnTo>
                  <a:lnTo>
                    <a:pt x="1288" y="3141"/>
                  </a:lnTo>
                  <a:lnTo>
                    <a:pt x="1302" y="3145"/>
                  </a:lnTo>
                  <a:lnTo>
                    <a:pt x="1316" y="3149"/>
                  </a:lnTo>
                  <a:lnTo>
                    <a:pt x="1330" y="3155"/>
                  </a:lnTo>
                  <a:lnTo>
                    <a:pt x="1343" y="3163"/>
                  </a:lnTo>
                  <a:lnTo>
                    <a:pt x="1355" y="3171"/>
                  </a:lnTo>
                  <a:lnTo>
                    <a:pt x="1367" y="3181"/>
                  </a:lnTo>
                  <a:lnTo>
                    <a:pt x="1378" y="3192"/>
                  </a:lnTo>
                  <a:lnTo>
                    <a:pt x="1389" y="3203"/>
                  </a:lnTo>
                  <a:lnTo>
                    <a:pt x="1398" y="3215"/>
                  </a:lnTo>
                  <a:lnTo>
                    <a:pt x="1407" y="3228"/>
                  </a:lnTo>
                  <a:lnTo>
                    <a:pt x="1414" y="3243"/>
                  </a:lnTo>
                  <a:lnTo>
                    <a:pt x="1420" y="3256"/>
                  </a:lnTo>
                  <a:lnTo>
                    <a:pt x="1424" y="3271"/>
                  </a:lnTo>
                  <a:lnTo>
                    <a:pt x="1428" y="3286"/>
                  </a:lnTo>
                  <a:lnTo>
                    <a:pt x="1430" y="3302"/>
                  </a:lnTo>
                  <a:lnTo>
                    <a:pt x="1436" y="3321"/>
                  </a:lnTo>
                  <a:lnTo>
                    <a:pt x="1441" y="3339"/>
                  </a:lnTo>
                  <a:lnTo>
                    <a:pt x="1447" y="3358"/>
                  </a:lnTo>
                  <a:lnTo>
                    <a:pt x="1454" y="3375"/>
                  </a:lnTo>
                  <a:lnTo>
                    <a:pt x="1461" y="3391"/>
                  </a:lnTo>
                  <a:lnTo>
                    <a:pt x="1469" y="3407"/>
                  </a:lnTo>
                  <a:lnTo>
                    <a:pt x="1477" y="3421"/>
                  </a:lnTo>
                  <a:lnTo>
                    <a:pt x="1486" y="3435"/>
                  </a:lnTo>
                  <a:lnTo>
                    <a:pt x="1496" y="3449"/>
                  </a:lnTo>
                  <a:lnTo>
                    <a:pt x="1506" y="3463"/>
                  </a:lnTo>
                  <a:lnTo>
                    <a:pt x="1516" y="3475"/>
                  </a:lnTo>
                  <a:lnTo>
                    <a:pt x="1527" y="3487"/>
                  </a:lnTo>
                  <a:lnTo>
                    <a:pt x="1538" y="3499"/>
                  </a:lnTo>
                  <a:lnTo>
                    <a:pt x="1551" y="3510"/>
                  </a:lnTo>
                  <a:lnTo>
                    <a:pt x="1577" y="3533"/>
                  </a:lnTo>
                  <a:lnTo>
                    <a:pt x="1542" y="2990"/>
                  </a:lnTo>
                  <a:lnTo>
                    <a:pt x="1507" y="2977"/>
                  </a:lnTo>
                  <a:lnTo>
                    <a:pt x="1474" y="2962"/>
                  </a:lnTo>
                  <a:lnTo>
                    <a:pt x="1446" y="2949"/>
                  </a:lnTo>
                  <a:lnTo>
                    <a:pt x="1420" y="2937"/>
                  </a:lnTo>
                  <a:lnTo>
                    <a:pt x="1389" y="2918"/>
                  </a:lnTo>
                  <a:lnTo>
                    <a:pt x="1359" y="2897"/>
                  </a:lnTo>
                  <a:lnTo>
                    <a:pt x="1345" y="2886"/>
                  </a:lnTo>
                  <a:lnTo>
                    <a:pt x="1332" y="2875"/>
                  </a:lnTo>
                  <a:lnTo>
                    <a:pt x="1318" y="2864"/>
                  </a:lnTo>
                  <a:lnTo>
                    <a:pt x="1306" y="2852"/>
                  </a:lnTo>
                  <a:lnTo>
                    <a:pt x="1294" y="2840"/>
                  </a:lnTo>
                  <a:lnTo>
                    <a:pt x="1283" y="2827"/>
                  </a:lnTo>
                  <a:lnTo>
                    <a:pt x="1273" y="2815"/>
                  </a:lnTo>
                  <a:lnTo>
                    <a:pt x="1262" y="2801"/>
                  </a:lnTo>
                  <a:lnTo>
                    <a:pt x="1252" y="2787"/>
                  </a:lnTo>
                  <a:lnTo>
                    <a:pt x="1243" y="2774"/>
                  </a:lnTo>
                  <a:lnTo>
                    <a:pt x="1235" y="2760"/>
                  </a:lnTo>
                  <a:lnTo>
                    <a:pt x="1227" y="2744"/>
                  </a:lnTo>
                  <a:lnTo>
                    <a:pt x="1212" y="2715"/>
                  </a:lnTo>
                  <a:lnTo>
                    <a:pt x="1200" y="2684"/>
                  </a:lnTo>
                  <a:lnTo>
                    <a:pt x="1190" y="2654"/>
                  </a:lnTo>
                  <a:lnTo>
                    <a:pt x="1182" y="2622"/>
                  </a:lnTo>
                  <a:lnTo>
                    <a:pt x="1177" y="2590"/>
                  </a:lnTo>
                  <a:lnTo>
                    <a:pt x="1173" y="2557"/>
                  </a:lnTo>
                  <a:lnTo>
                    <a:pt x="1172" y="2523"/>
                  </a:lnTo>
                  <a:lnTo>
                    <a:pt x="1173" y="2490"/>
                  </a:lnTo>
                  <a:lnTo>
                    <a:pt x="1175" y="2458"/>
                  </a:lnTo>
                  <a:lnTo>
                    <a:pt x="1179" y="2429"/>
                  </a:lnTo>
                  <a:lnTo>
                    <a:pt x="1185" y="2399"/>
                  </a:lnTo>
                  <a:lnTo>
                    <a:pt x="1192" y="2370"/>
                  </a:lnTo>
                  <a:lnTo>
                    <a:pt x="1201" y="2341"/>
                  </a:lnTo>
                  <a:lnTo>
                    <a:pt x="1212" y="2314"/>
                  </a:lnTo>
                  <a:lnTo>
                    <a:pt x="1225" y="2286"/>
                  </a:lnTo>
                  <a:lnTo>
                    <a:pt x="1239" y="2260"/>
                  </a:lnTo>
                  <a:lnTo>
                    <a:pt x="1254" y="2234"/>
                  </a:lnTo>
                  <a:lnTo>
                    <a:pt x="1270" y="2209"/>
                  </a:lnTo>
                  <a:lnTo>
                    <a:pt x="1289" y="2185"/>
                  </a:lnTo>
                  <a:lnTo>
                    <a:pt x="1308" y="2163"/>
                  </a:lnTo>
                  <a:lnTo>
                    <a:pt x="1329" y="2140"/>
                  </a:lnTo>
                  <a:lnTo>
                    <a:pt x="1350" y="2120"/>
                  </a:lnTo>
                  <a:lnTo>
                    <a:pt x="1372" y="2101"/>
                  </a:lnTo>
                  <a:lnTo>
                    <a:pt x="1396" y="2082"/>
                  </a:lnTo>
                  <a:lnTo>
                    <a:pt x="1413" y="2069"/>
                  </a:lnTo>
                  <a:lnTo>
                    <a:pt x="1432" y="2058"/>
                  </a:lnTo>
                  <a:lnTo>
                    <a:pt x="1453" y="2046"/>
                  </a:lnTo>
                  <a:lnTo>
                    <a:pt x="1474" y="2034"/>
                  </a:lnTo>
                  <a:lnTo>
                    <a:pt x="1498" y="2024"/>
                  </a:lnTo>
                  <a:lnTo>
                    <a:pt x="1521" y="2013"/>
                  </a:lnTo>
                  <a:lnTo>
                    <a:pt x="1547" y="2003"/>
                  </a:lnTo>
                  <a:lnTo>
                    <a:pt x="1574" y="1993"/>
                  </a:lnTo>
                  <a:lnTo>
                    <a:pt x="1590" y="1796"/>
                  </a:lnTo>
                  <a:lnTo>
                    <a:pt x="1592" y="1786"/>
                  </a:lnTo>
                  <a:lnTo>
                    <a:pt x="1594" y="1777"/>
                  </a:lnTo>
                  <a:lnTo>
                    <a:pt x="1599" y="1768"/>
                  </a:lnTo>
                  <a:lnTo>
                    <a:pt x="1603" y="1758"/>
                  </a:lnTo>
                  <a:lnTo>
                    <a:pt x="1609" y="1749"/>
                  </a:lnTo>
                  <a:lnTo>
                    <a:pt x="1615" y="1741"/>
                  </a:lnTo>
                  <a:lnTo>
                    <a:pt x="1622" y="1734"/>
                  </a:lnTo>
                  <a:lnTo>
                    <a:pt x="1630" y="1727"/>
                  </a:lnTo>
                  <a:lnTo>
                    <a:pt x="1639" y="1720"/>
                  </a:lnTo>
                  <a:lnTo>
                    <a:pt x="1648" y="1714"/>
                  </a:lnTo>
                  <a:lnTo>
                    <a:pt x="1659" y="1709"/>
                  </a:lnTo>
                  <a:lnTo>
                    <a:pt x="1669" y="1704"/>
                  </a:lnTo>
                  <a:lnTo>
                    <a:pt x="1680" y="1700"/>
                  </a:lnTo>
                  <a:lnTo>
                    <a:pt x="1691" y="1697"/>
                  </a:lnTo>
                  <a:lnTo>
                    <a:pt x="1703" y="1695"/>
                  </a:lnTo>
                  <a:lnTo>
                    <a:pt x="1716" y="1694"/>
                  </a:lnTo>
                  <a:lnTo>
                    <a:pt x="1727" y="1694"/>
                  </a:lnTo>
                  <a:lnTo>
                    <a:pt x="1739" y="1695"/>
                  </a:lnTo>
                  <a:lnTo>
                    <a:pt x="1750" y="1697"/>
                  </a:lnTo>
                  <a:lnTo>
                    <a:pt x="1760" y="1700"/>
                  </a:lnTo>
                  <a:lnTo>
                    <a:pt x="1771" y="1703"/>
                  </a:lnTo>
                  <a:lnTo>
                    <a:pt x="1781" y="1708"/>
                  </a:lnTo>
                  <a:lnTo>
                    <a:pt x="1789" y="1713"/>
                  </a:lnTo>
                  <a:lnTo>
                    <a:pt x="1797" y="1719"/>
                  </a:lnTo>
                  <a:lnTo>
                    <a:pt x="1805" y="1725"/>
                  </a:lnTo>
                  <a:lnTo>
                    <a:pt x="1811" y="1732"/>
                  </a:lnTo>
                  <a:lnTo>
                    <a:pt x="1818" y="1740"/>
                  </a:lnTo>
                  <a:lnTo>
                    <a:pt x="1822" y="1748"/>
                  </a:lnTo>
                  <a:lnTo>
                    <a:pt x="1826" y="1756"/>
                  </a:lnTo>
                  <a:lnTo>
                    <a:pt x="1829" y="1766"/>
                  </a:lnTo>
                  <a:lnTo>
                    <a:pt x="1830" y="1775"/>
                  </a:lnTo>
                  <a:lnTo>
                    <a:pt x="1831" y="1784"/>
                  </a:lnTo>
                  <a:lnTo>
                    <a:pt x="1826" y="1944"/>
                  </a:lnTo>
                  <a:lnTo>
                    <a:pt x="1849" y="1943"/>
                  </a:lnTo>
                  <a:lnTo>
                    <a:pt x="1861" y="1942"/>
                  </a:lnTo>
                  <a:lnTo>
                    <a:pt x="1873" y="1941"/>
                  </a:lnTo>
                  <a:lnTo>
                    <a:pt x="1904" y="1942"/>
                  </a:lnTo>
                  <a:lnTo>
                    <a:pt x="1934" y="1944"/>
                  </a:lnTo>
                  <a:lnTo>
                    <a:pt x="1992" y="1949"/>
                  </a:lnTo>
                  <a:lnTo>
                    <a:pt x="1989" y="1784"/>
                  </a:lnTo>
                  <a:lnTo>
                    <a:pt x="1990" y="1774"/>
                  </a:lnTo>
                  <a:lnTo>
                    <a:pt x="1991" y="1765"/>
                  </a:lnTo>
                  <a:lnTo>
                    <a:pt x="1994" y="1755"/>
                  </a:lnTo>
                  <a:lnTo>
                    <a:pt x="1998" y="1747"/>
                  </a:lnTo>
                  <a:lnTo>
                    <a:pt x="2002" y="1739"/>
                  </a:lnTo>
                  <a:lnTo>
                    <a:pt x="2008" y="1731"/>
                  </a:lnTo>
                  <a:lnTo>
                    <a:pt x="2015" y="1725"/>
                  </a:lnTo>
                  <a:lnTo>
                    <a:pt x="2022" y="1718"/>
                  </a:lnTo>
                  <a:lnTo>
                    <a:pt x="2030" y="1712"/>
                  </a:lnTo>
                  <a:lnTo>
                    <a:pt x="2040" y="1707"/>
                  </a:lnTo>
                  <a:lnTo>
                    <a:pt x="2049" y="1702"/>
                  </a:lnTo>
                  <a:lnTo>
                    <a:pt x="2059" y="1698"/>
                  </a:lnTo>
                  <a:lnTo>
                    <a:pt x="2070" y="1696"/>
                  </a:lnTo>
                  <a:lnTo>
                    <a:pt x="2081" y="1694"/>
                  </a:lnTo>
                  <a:lnTo>
                    <a:pt x="2094" y="1693"/>
                  </a:lnTo>
                  <a:lnTo>
                    <a:pt x="2105" y="1693"/>
                  </a:lnTo>
                  <a:lnTo>
                    <a:pt x="2117" y="1694"/>
                  </a:lnTo>
                  <a:lnTo>
                    <a:pt x="2129" y="1695"/>
                  </a:lnTo>
                  <a:lnTo>
                    <a:pt x="2140" y="1698"/>
                  </a:lnTo>
                  <a:lnTo>
                    <a:pt x="2152" y="1702"/>
                  </a:lnTo>
                  <a:lnTo>
                    <a:pt x="2162" y="1707"/>
                  </a:lnTo>
                  <a:lnTo>
                    <a:pt x="2172" y="1712"/>
                  </a:lnTo>
                  <a:lnTo>
                    <a:pt x="2181" y="1718"/>
                  </a:lnTo>
                  <a:lnTo>
                    <a:pt x="2190" y="1724"/>
                  </a:lnTo>
                  <a:lnTo>
                    <a:pt x="2199" y="1731"/>
                  </a:lnTo>
                  <a:lnTo>
                    <a:pt x="2206" y="1739"/>
                  </a:lnTo>
                  <a:lnTo>
                    <a:pt x="2213" y="1747"/>
                  </a:lnTo>
                  <a:lnTo>
                    <a:pt x="2218" y="1755"/>
                  </a:lnTo>
                  <a:lnTo>
                    <a:pt x="2223" y="1765"/>
                  </a:lnTo>
                  <a:lnTo>
                    <a:pt x="2226" y="1774"/>
                  </a:lnTo>
                  <a:lnTo>
                    <a:pt x="2229" y="1783"/>
                  </a:lnTo>
                  <a:lnTo>
                    <a:pt x="2230" y="1793"/>
                  </a:lnTo>
                  <a:lnTo>
                    <a:pt x="2246" y="2001"/>
                  </a:lnTo>
                  <a:lnTo>
                    <a:pt x="2256" y="2004"/>
                  </a:lnTo>
                  <a:lnTo>
                    <a:pt x="2266" y="2007"/>
                  </a:lnTo>
                  <a:lnTo>
                    <a:pt x="2307" y="2024"/>
                  </a:lnTo>
                  <a:lnTo>
                    <a:pt x="2344" y="2043"/>
                  </a:lnTo>
                  <a:lnTo>
                    <a:pt x="2379" y="2063"/>
                  </a:lnTo>
                  <a:lnTo>
                    <a:pt x="2395" y="2073"/>
                  </a:lnTo>
                  <a:lnTo>
                    <a:pt x="2411" y="2084"/>
                  </a:lnTo>
                  <a:lnTo>
                    <a:pt x="2427" y="2096"/>
                  </a:lnTo>
                  <a:lnTo>
                    <a:pt x="2441" y="2107"/>
                  </a:lnTo>
                  <a:lnTo>
                    <a:pt x="2454" y="2119"/>
                  </a:lnTo>
                  <a:lnTo>
                    <a:pt x="2467" y="2130"/>
                  </a:lnTo>
                  <a:lnTo>
                    <a:pt x="2481" y="2143"/>
                  </a:lnTo>
                  <a:lnTo>
                    <a:pt x="2493" y="2156"/>
                  </a:lnTo>
                  <a:lnTo>
                    <a:pt x="2504" y="2169"/>
                  </a:lnTo>
                  <a:lnTo>
                    <a:pt x="2514" y="2182"/>
                  </a:lnTo>
                  <a:lnTo>
                    <a:pt x="2525" y="2196"/>
                  </a:lnTo>
                  <a:lnTo>
                    <a:pt x="2535" y="2211"/>
                  </a:lnTo>
                  <a:lnTo>
                    <a:pt x="2544" y="2227"/>
                  </a:lnTo>
                  <a:lnTo>
                    <a:pt x="2553" y="2244"/>
                  </a:lnTo>
                  <a:lnTo>
                    <a:pt x="2562" y="2262"/>
                  </a:lnTo>
                  <a:lnTo>
                    <a:pt x="2570" y="2280"/>
                  </a:lnTo>
                  <a:lnTo>
                    <a:pt x="2587" y="2319"/>
                  </a:lnTo>
                  <a:lnTo>
                    <a:pt x="2602" y="2359"/>
                  </a:lnTo>
                  <a:lnTo>
                    <a:pt x="2615" y="2403"/>
                  </a:lnTo>
                  <a:lnTo>
                    <a:pt x="2626" y="2447"/>
                  </a:lnTo>
                  <a:lnTo>
                    <a:pt x="2637" y="2493"/>
                  </a:lnTo>
                  <a:lnTo>
                    <a:pt x="2637" y="2508"/>
                  </a:lnTo>
                  <a:lnTo>
                    <a:pt x="2636" y="2523"/>
                  </a:lnTo>
                  <a:lnTo>
                    <a:pt x="2633" y="2539"/>
                  </a:lnTo>
                  <a:lnTo>
                    <a:pt x="2628" y="2553"/>
                  </a:lnTo>
                  <a:lnTo>
                    <a:pt x="2623" y="2566"/>
                  </a:lnTo>
                  <a:lnTo>
                    <a:pt x="2616" y="2578"/>
                  </a:lnTo>
                  <a:lnTo>
                    <a:pt x="2609" y="2590"/>
                  </a:lnTo>
                  <a:lnTo>
                    <a:pt x="2600" y="2601"/>
                  </a:lnTo>
                  <a:lnTo>
                    <a:pt x="2591" y="2611"/>
                  </a:lnTo>
                  <a:lnTo>
                    <a:pt x="2580" y="2619"/>
                  </a:lnTo>
                  <a:lnTo>
                    <a:pt x="2568" y="2626"/>
                  </a:lnTo>
                  <a:lnTo>
                    <a:pt x="2556" y="2632"/>
                  </a:lnTo>
                  <a:lnTo>
                    <a:pt x="2543" y="2637"/>
                  </a:lnTo>
                  <a:lnTo>
                    <a:pt x="2529" y="2642"/>
                  </a:lnTo>
                  <a:lnTo>
                    <a:pt x="2514" y="2644"/>
                  </a:lnTo>
                  <a:lnTo>
                    <a:pt x="2500" y="2644"/>
                  </a:lnTo>
                  <a:lnTo>
                    <a:pt x="2485" y="2643"/>
                  </a:lnTo>
                  <a:lnTo>
                    <a:pt x="2470" y="2640"/>
                  </a:lnTo>
                  <a:lnTo>
                    <a:pt x="2454" y="2635"/>
                  </a:lnTo>
                  <a:lnTo>
                    <a:pt x="2440" y="2629"/>
                  </a:lnTo>
                  <a:lnTo>
                    <a:pt x="2427" y="2622"/>
                  </a:lnTo>
                  <a:lnTo>
                    <a:pt x="2413" y="2614"/>
                  </a:lnTo>
                  <a:lnTo>
                    <a:pt x="2401" y="2604"/>
                  </a:lnTo>
                  <a:lnTo>
                    <a:pt x="2390" y="2594"/>
                  </a:lnTo>
                  <a:lnTo>
                    <a:pt x="2380" y="2581"/>
                  </a:lnTo>
                  <a:lnTo>
                    <a:pt x="2371" y="2569"/>
                  </a:lnTo>
                  <a:lnTo>
                    <a:pt x="2363" y="2555"/>
                  </a:lnTo>
                  <a:lnTo>
                    <a:pt x="2355" y="2541"/>
                  </a:lnTo>
                  <a:lnTo>
                    <a:pt x="2349" y="2525"/>
                  </a:lnTo>
                  <a:lnTo>
                    <a:pt x="2345" y="2510"/>
                  </a:lnTo>
                  <a:lnTo>
                    <a:pt x="2342" y="2494"/>
                  </a:lnTo>
                  <a:lnTo>
                    <a:pt x="2341" y="2478"/>
                  </a:lnTo>
                  <a:lnTo>
                    <a:pt x="2335" y="2453"/>
                  </a:lnTo>
                  <a:lnTo>
                    <a:pt x="2329" y="2432"/>
                  </a:lnTo>
                  <a:lnTo>
                    <a:pt x="2321" y="2411"/>
                  </a:lnTo>
                  <a:lnTo>
                    <a:pt x="2313" y="2392"/>
                  </a:lnTo>
                  <a:lnTo>
                    <a:pt x="2302" y="2374"/>
                  </a:lnTo>
                  <a:lnTo>
                    <a:pt x="2291" y="2357"/>
                  </a:lnTo>
                  <a:lnTo>
                    <a:pt x="2280" y="2341"/>
                  </a:lnTo>
                  <a:lnTo>
                    <a:pt x="2268" y="2325"/>
                  </a:lnTo>
                  <a:lnTo>
                    <a:pt x="2278" y="2832"/>
                  </a:lnTo>
                  <a:lnTo>
                    <a:pt x="2328" y="2847"/>
                  </a:lnTo>
                  <a:lnTo>
                    <a:pt x="2372" y="2864"/>
                  </a:lnTo>
                  <a:lnTo>
                    <a:pt x="2409" y="2878"/>
                  </a:lnTo>
                  <a:lnTo>
                    <a:pt x="2442" y="2891"/>
                  </a:lnTo>
                  <a:lnTo>
                    <a:pt x="2473" y="2906"/>
                  </a:lnTo>
                  <a:lnTo>
                    <a:pt x="2501" y="2923"/>
                  </a:lnTo>
                  <a:lnTo>
                    <a:pt x="2514" y="2932"/>
                  </a:lnTo>
                  <a:lnTo>
                    <a:pt x="2528" y="2941"/>
                  </a:lnTo>
                  <a:lnTo>
                    <a:pt x="2540" y="2950"/>
                  </a:lnTo>
                  <a:lnTo>
                    <a:pt x="2551" y="2960"/>
                  </a:lnTo>
                  <a:lnTo>
                    <a:pt x="2563" y="2971"/>
                  </a:lnTo>
                  <a:lnTo>
                    <a:pt x="2573" y="2981"/>
                  </a:lnTo>
                  <a:lnTo>
                    <a:pt x="2584" y="2992"/>
                  </a:lnTo>
                  <a:lnTo>
                    <a:pt x="2594" y="3003"/>
                  </a:lnTo>
                  <a:lnTo>
                    <a:pt x="2603" y="3015"/>
                  </a:lnTo>
                  <a:lnTo>
                    <a:pt x="2612" y="3028"/>
                  </a:lnTo>
                  <a:lnTo>
                    <a:pt x="2620" y="3040"/>
                  </a:lnTo>
                  <a:lnTo>
                    <a:pt x="2628" y="3053"/>
                  </a:lnTo>
                  <a:lnTo>
                    <a:pt x="2636" y="3066"/>
                  </a:lnTo>
                  <a:lnTo>
                    <a:pt x="2642" y="3080"/>
                  </a:lnTo>
                  <a:lnTo>
                    <a:pt x="2648" y="3094"/>
                  </a:lnTo>
                  <a:lnTo>
                    <a:pt x="2653" y="3108"/>
                  </a:lnTo>
                  <a:lnTo>
                    <a:pt x="2658" y="3122"/>
                  </a:lnTo>
                  <a:lnTo>
                    <a:pt x="2662" y="3138"/>
                  </a:lnTo>
                  <a:lnTo>
                    <a:pt x="2666" y="3153"/>
                  </a:lnTo>
                  <a:lnTo>
                    <a:pt x="2669" y="3168"/>
                  </a:lnTo>
                  <a:lnTo>
                    <a:pt x="2671" y="3184"/>
                  </a:lnTo>
                  <a:lnTo>
                    <a:pt x="2673" y="3201"/>
                  </a:lnTo>
                  <a:lnTo>
                    <a:pt x="2675" y="3234"/>
                  </a:lnTo>
                  <a:lnTo>
                    <a:pt x="2674" y="3269"/>
                  </a:lnTo>
                  <a:lnTo>
                    <a:pt x="2672" y="3305"/>
                  </a:lnTo>
                  <a:close/>
                  <a:moveTo>
                    <a:pt x="2291" y="3213"/>
                  </a:moveTo>
                  <a:lnTo>
                    <a:pt x="2291" y="3213"/>
                  </a:lnTo>
                  <a:lnTo>
                    <a:pt x="2285" y="3210"/>
                  </a:lnTo>
                  <a:lnTo>
                    <a:pt x="2279" y="3207"/>
                  </a:lnTo>
                  <a:lnTo>
                    <a:pt x="2266" y="3202"/>
                  </a:lnTo>
                  <a:lnTo>
                    <a:pt x="2240" y="3563"/>
                  </a:lnTo>
                  <a:lnTo>
                    <a:pt x="2247" y="3560"/>
                  </a:lnTo>
                  <a:lnTo>
                    <a:pt x="2250" y="3558"/>
                  </a:lnTo>
                  <a:lnTo>
                    <a:pt x="2254" y="3557"/>
                  </a:lnTo>
                  <a:lnTo>
                    <a:pt x="2267" y="3546"/>
                  </a:lnTo>
                  <a:lnTo>
                    <a:pt x="2279" y="3536"/>
                  </a:lnTo>
                  <a:lnTo>
                    <a:pt x="2291" y="3526"/>
                  </a:lnTo>
                  <a:lnTo>
                    <a:pt x="2301" y="3514"/>
                  </a:lnTo>
                  <a:lnTo>
                    <a:pt x="2312" y="3503"/>
                  </a:lnTo>
                  <a:lnTo>
                    <a:pt x="2321" y="3492"/>
                  </a:lnTo>
                  <a:lnTo>
                    <a:pt x="2330" y="3480"/>
                  </a:lnTo>
                  <a:lnTo>
                    <a:pt x="2338" y="3469"/>
                  </a:lnTo>
                  <a:lnTo>
                    <a:pt x="2344" y="3456"/>
                  </a:lnTo>
                  <a:lnTo>
                    <a:pt x="2350" y="3444"/>
                  </a:lnTo>
                  <a:lnTo>
                    <a:pt x="2356" y="3432"/>
                  </a:lnTo>
                  <a:lnTo>
                    <a:pt x="2361" y="3419"/>
                  </a:lnTo>
                  <a:lnTo>
                    <a:pt x="2365" y="3407"/>
                  </a:lnTo>
                  <a:lnTo>
                    <a:pt x="2368" y="3393"/>
                  </a:lnTo>
                  <a:lnTo>
                    <a:pt x="2371" y="3380"/>
                  </a:lnTo>
                  <a:lnTo>
                    <a:pt x="2372" y="3366"/>
                  </a:lnTo>
                  <a:lnTo>
                    <a:pt x="2373" y="3355"/>
                  </a:lnTo>
                  <a:lnTo>
                    <a:pt x="2373" y="3342"/>
                  </a:lnTo>
                  <a:lnTo>
                    <a:pt x="2372" y="3331"/>
                  </a:lnTo>
                  <a:lnTo>
                    <a:pt x="2371" y="3320"/>
                  </a:lnTo>
                  <a:lnTo>
                    <a:pt x="2368" y="3309"/>
                  </a:lnTo>
                  <a:lnTo>
                    <a:pt x="2365" y="3299"/>
                  </a:lnTo>
                  <a:lnTo>
                    <a:pt x="2361" y="3288"/>
                  </a:lnTo>
                  <a:lnTo>
                    <a:pt x="2356" y="3278"/>
                  </a:lnTo>
                  <a:lnTo>
                    <a:pt x="2350" y="3269"/>
                  </a:lnTo>
                  <a:lnTo>
                    <a:pt x="2344" y="3260"/>
                  </a:lnTo>
                  <a:lnTo>
                    <a:pt x="2337" y="3252"/>
                  </a:lnTo>
                  <a:lnTo>
                    <a:pt x="2330" y="3243"/>
                  </a:lnTo>
                  <a:lnTo>
                    <a:pt x="2321" y="3235"/>
                  </a:lnTo>
                  <a:lnTo>
                    <a:pt x="2312" y="3227"/>
                  </a:lnTo>
                  <a:lnTo>
                    <a:pt x="2301" y="3220"/>
                  </a:lnTo>
                  <a:lnTo>
                    <a:pt x="2291" y="3213"/>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34" name="组合 33"/>
          <p:cNvGrpSpPr/>
          <p:nvPr/>
        </p:nvGrpSpPr>
        <p:grpSpPr>
          <a:xfrm>
            <a:off x="5859156" y="2653303"/>
            <a:ext cx="283849" cy="283849"/>
            <a:chOff x="7684236" y="992403"/>
            <a:chExt cx="662770" cy="662770"/>
          </a:xfrm>
        </p:grpSpPr>
        <p:sp>
          <p:nvSpPr>
            <p:cNvPr id="35" name="椭圆 34"/>
            <p:cNvSpPr/>
            <p:nvPr/>
          </p:nvSpPr>
          <p:spPr>
            <a:xfrm>
              <a:off x="768423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36" name="椭圆 35"/>
            <p:cNvSpPr/>
            <p:nvPr/>
          </p:nvSpPr>
          <p:spPr>
            <a:xfrm>
              <a:off x="774470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37" name="KSO_Shape"/>
            <p:cNvSpPr>
              <a:spLocks/>
            </p:cNvSpPr>
            <p:nvPr/>
          </p:nvSpPr>
          <p:spPr bwMode="auto">
            <a:xfrm>
              <a:off x="7871505" y="1175972"/>
              <a:ext cx="288230" cy="294113"/>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50" name="矩形 49">
            <a:extLst>
              <a:ext uri="{FF2B5EF4-FFF2-40B4-BE49-F238E27FC236}">
                <a16:creationId xmlns:a16="http://schemas.microsoft.com/office/drawing/2014/main" id="{91EE0DCA-0CA0-40C2-8A43-B91EEABF668D}"/>
              </a:ext>
            </a:extLst>
          </p:cNvPr>
          <p:cNvSpPr/>
          <p:nvPr/>
        </p:nvSpPr>
        <p:spPr>
          <a:xfrm>
            <a:off x="6393955" y="2672561"/>
            <a:ext cx="1738750" cy="279692"/>
          </a:xfrm>
          <a:prstGeom prst="rect">
            <a:avLst/>
          </a:prstGeom>
        </p:spPr>
        <p:txBody>
          <a:bodyPr wrap="square" lIns="0" tIns="0" rIns="0" bIns="0">
            <a:spAutoFit/>
          </a:bodyPr>
          <a:lstStyle/>
          <a:p>
            <a:pPr>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endPar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91EE0DCA-0CA0-40C2-8A43-B91EEABF668D}"/>
              </a:ext>
            </a:extLst>
          </p:cNvPr>
          <p:cNvSpPr/>
          <p:nvPr/>
        </p:nvSpPr>
        <p:spPr>
          <a:xfrm>
            <a:off x="6393955" y="3274560"/>
            <a:ext cx="1738750" cy="279692"/>
          </a:xfrm>
          <a:prstGeom prst="rect">
            <a:avLst/>
          </a:prstGeom>
        </p:spPr>
        <p:txBody>
          <a:bodyPr wrap="square" lIns="0" tIns="0" rIns="0" bIns="0">
            <a:spAutoFit/>
          </a:bodyPr>
          <a:lstStyle/>
          <a:p>
            <a:pPr>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endPar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91EE0DCA-0CA0-40C2-8A43-B91EEABF668D}"/>
              </a:ext>
            </a:extLst>
          </p:cNvPr>
          <p:cNvSpPr/>
          <p:nvPr/>
        </p:nvSpPr>
        <p:spPr>
          <a:xfrm>
            <a:off x="6393955" y="3876234"/>
            <a:ext cx="1738750" cy="279692"/>
          </a:xfrm>
          <a:prstGeom prst="rect">
            <a:avLst/>
          </a:prstGeom>
        </p:spPr>
        <p:txBody>
          <a:bodyPr wrap="square" lIns="0" tIns="0" rIns="0" bIns="0">
            <a:spAutoFit/>
          </a:bodyPr>
          <a:lstStyle/>
          <a:p>
            <a:pPr>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endPar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文本占位符 10"/>
          <p:cNvSpPr>
            <a:spLocks noGrp="1"/>
          </p:cNvSpPr>
          <p:nvPr>
            <p:ph type="body" sz="quarter" idx="13"/>
          </p:nvPr>
        </p:nvSpPr>
        <p:spPr/>
        <p:txBody>
          <a:bodyPr/>
          <a:lstStyle/>
          <a:p>
            <a:r>
              <a:rPr lang="zh-CN" altLang="en-US" dirty="0" smtClean="0"/>
              <a:t>一图多段</a:t>
            </a:r>
            <a:endParaRPr lang="zh-CN" altLang="en-US" dirty="0"/>
          </a:p>
        </p:txBody>
      </p:sp>
    </p:spTree>
    <p:extLst>
      <p:ext uri="{BB962C8B-B14F-4D97-AF65-F5344CB8AC3E}">
        <p14:creationId xmlns:p14="http://schemas.microsoft.com/office/powerpoint/2010/main" val="1231419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占位符 4">
            <a:extLst>
              <a:ext uri="{FF2B5EF4-FFF2-40B4-BE49-F238E27FC236}">
                <a16:creationId xmlns:a16="http://schemas.microsoft.com/office/drawing/2014/main" id="{831E5AD4-69D7-40ED-B011-D99471D46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928" y="1060000"/>
            <a:ext cx="2423318" cy="1363116"/>
          </a:xfrm>
          <a:prstGeom prst="rect">
            <a:avLst/>
          </a:prstGeom>
        </p:spPr>
      </p:pic>
      <p:pic>
        <p:nvPicPr>
          <p:cNvPr id="3" name="图片占位符 8">
            <a:extLst>
              <a:ext uri="{FF2B5EF4-FFF2-40B4-BE49-F238E27FC236}">
                <a16:creationId xmlns:a16="http://schemas.microsoft.com/office/drawing/2014/main" id="{637EF1D1-C1AE-4D74-9196-12D373CDEE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9494" y="1060000"/>
            <a:ext cx="2423318" cy="1363116"/>
          </a:xfrm>
          <a:prstGeom prst="rect">
            <a:avLst/>
          </a:prstGeom>
        </p:spPr>
      </p:pic>
      <p:pic>
        <p:nvPicPr>
          <p:cNvPr id="4" name="图片占位符 19">
            <a:extLst>
              <a:ext uri="{FF2B5EF4-FFF2-40B4-BE49-F238E27FC236}">
                <a16:creationId xmlns:a16="http://schemas.microsoft.com/office/drawing/2014/main" id="{77A1D51C-6C39-440A-A46A-03851C7886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928" y="2754693"/>
            <a:ext cx="2423318" cy="1363116"/>
          </a:xfrm>
          <a:prstGeom prst="rect">
            <a:avLst/>
          </a:prstGeom>
        </p:spPr>
      </p:pic>
      <p:pic>
        <p:nvPicPr>
          <p:cNvPr id="5" name="图片占位符 35">
            <a:extLst>
              <a:ext uri="{FF2B5EF4-FFF2-40B4-BE49-F238E27FC236}">
                <a16:creationId xmlns:a16="http://schemas.microsoft.com/office/drawing/2014/main" id="{D9AB8808-14AC-4A2F-B72F-667B623161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9494" y="2754693"/>
            <a:ext cx="2423318" cy="1363116"/>
          </a:xfrm>
          <a:prstGeom prst="rect">
            <a:avLst/>
          </a:prstGeom>
        </p:spPr>
      </p:pic>
      <p:grpSp>
        <p:nvGrpSpPr>
          <p:cNvPr id="7" name="组合 6"/>
          <p:cNvGrpSpPr/>
          <p:nvPr/>
        </p:nvGrpSpPr>
        <p:grpSpPr>
          <a:xfrm>
            <a:off x="6143684" y="1290421"/>
            <a:ext cx="2316748" cy="2233187"/>
            <a:chOff x="1165506" y="1290421"/>
            <a:chExt cx="2316748" cy="2233187"/>
          </a:xfrm>
        </p:grpSpPr>
        <p:sp>
          <p:nvSpPr>
            <p:cNvPr id="8" name="矩形 7">
              <a:extLst>
                <a:ext uri="{FF2B5EF4-FFF2-40B4-BE49-F238E27FC236}">
                  <a16:creationId xmlns:a16="http://schemas.microsoft.com/office/drawing/2014/main" id="{91EE0DCA-0CA0-40C2-8A43-B91EEABF668D}"/>
                </a:ext>
              </a:extLst>
            </p:cNvPr>
            <p:cNvSpPr/>
            <p:nvPr/>
          </p:nvSpPr>
          <p:spPr>
            <a:xfrm>
              <a:off x="1165506" y="2012810"/>
              <a:ext cx="2316748" cy="1510798"/>
            </a:xfrm>
            <a:prstGeom prst="rect">
              <a:avLst/>
            </a:prstGeom>
          </p:spPr>
          <p:txBody>
            <a:bodyPr wrap="square" lIns="0" tIns="0" rIns="0" bIns="0">
              <a:spAutoFit/>
            </a:bodyPr>
            <a:lstStyle/>
            <a:p>
              <a:pPr>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6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6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请</a:t>
              </a: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输入内容请</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600"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a:t>
              </a: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内容</a:t>
              </a:r>
              <a:endParaRPr lang="en-US" altLang="zh-CN" sz="1600"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5000"/>
                </a:lnSpc>
              </a:pPr>
              <a:r>
                <a:rPr lang="zh-CN" altLang="en-US" sz="16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a:t>
              </a:r>
              <a:r>
                <a:rPr lang="zh-CN" altLang="en-US" sz="1600" spc="100" dirty="0" smtClean="0">
                  <a:solidFill>
                    <a:schemeClr val="tx1">
                      <a:lumMod val="75000"/>
                      <a:lumOff val="25000"/>
                    </a:schemeClr>
                  </a:solidFill>
                  <a:latin typeface="微软雅黑" panose="020B0503020204020204" pitchFamily="34" charset="-122"/>
                  <a:ea typeface="微软雅黑" panose="020B0503020204020204" pitchFamily="34" charset="-122"/>
                </a:rPr>
                <a:t>输入内容</a:t>
              </a:r>
              <a:endParaRPr lang="en-US" altLang="zh-CN" sz="1600" spc="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矩形 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1165507" y="1290421"/>
              <a:ext cx="1576947" cy="276999"/>
            </a:xfrm>
            <a:prstGeom prst="rect">
              <a:avLst/>
            </a:prstGeom>
          </p:spPr>
          <p:txBody>
            <a:bodyPr wrap="square" lIns="0" tIns="0" rIns="0" bIns="0">
              <a:spAutoFit/>
            </a:bodyPr>
            <a:lstStyle/>
            <a:p>
              <a:r>
                <a:rPr lang="zh-CN" altLang="en-US" b="1" dirty="0">
                  <a:solidFill>
                    <a:schemeClr val="accent1"/>
                  </a:solidFill>
                  <a:latin typeface="+mn-ea"/>
                </a:rPr>
                <a:t>点击输入标题</a:t>
              </a:r>
            </a:p>
          </p:txBody>
        </p:sp>
        <p:cxnSp>
          <p:nvCxnSpPr>
            <p:cNvPr id="10" name="直接连接符 9"/>
            <p:cNvCxnSpPr/>
            <p:nvPr/>
          </p:nvCxnSpPr>
          <p:spPr>
            <a:xfrm>
              <a:off x="1165507" y="1707654"/>
              <a:ext cx="50600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35"/>
          <p:cNvGrpSpPr/>
          <p:nvPr/>
        </p:nvGrpSpPr>
        <p:grpSpPr>
          <a:xfrm>
            <a:off x="6969910" y="3707064"/>
            <a:ext cx="214349" cy="180377"/>
            <a:chOff x="4605338" y="3814763"/>
            <a:chExt cx="420688" cy="354013"/>
          </a:xfrm>
          <a:solidFill>
            <a:schemeClr val="bg1"/>
          </a:solidFill>
        </p:grpSpPr>
        <p:sp>
          <p:nvSpPr>
            <p:cNvPr id="12"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3" name="Oval 33"/>
            <p:cNvSpPr>
              <a:spLocks noChangeArrowheads="1"/>
            </p:cNvSpPr>
            <p:nvPr/>
          </p:nvSpPr>
          <p:spPr bwMode="auto">
            <a:xfrm>
              <a:off x="4932363" y="4103688"/>
              <a:ext cx="6350" cy="4763"/>
            </a:xfrm>
            <a:prstGeom prst="ellipse">
              <a:avLst/>
            </a:pr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4"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5"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6"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7"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8"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19"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0" name="Group 216"/>
          <p:cNvGrpSpPr/>
          <p:nvPr/>
        </p:nvGrpSpPr>
        <p:grpSpPr>
          <a:xfrm>
            <a:off x="6274491" y="3707064"/>
            <a:ext cx="228909" cy="185230"/>
            <a:chOff x="1209675" y="6354763"/>
            <a:chExt cx="449263" cy="363538"/>
          </a:xfrm>
          <a:solidFill>
            <a:schemeClr val="bg1"/>
          </a:solidFill>
        </p:grpSpPr>
        <p:sp>
          <p:nvSpPr>
            <p:cNvPr id="21"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2"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3"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4"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25" name="Group 242"/>
          <p:cNvGrpSpPr/>
          <p:nvPr/>
        </p:nvGrpSpPr>
        <p:grpSpPr>
          <a:xfrm>
            <a:off x="7650770" y="3707064"/>
            <a:ext cx="228100" cy="173906"/>
            <a:chOff x="2908300" y="2946400"/>
            <a:chExt cx="447675" cy="341313"/>
          </a:xfrm>
          <a:solidFill>
            <a:schemeClr val="bg1"/>
          </a:solidFill>
        </p:grpSpPr>
        <p:sp>
          <p:nvSpPr>
            <p:cNvPr id="26"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solidFill>
                <a:schemeClr val="accent1"/>
              </a:solid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29" name="文本占位符 28"/>
          <p:cNvSpPr>
            <a:spLocks noGrp="1"/>
          </p:cNvSpPr>
          <p:nvPr>
            <p:ph type="body" sz="quarter" idx="13"/>
          </p:nvPr>
        </p:nvSpPr>
        <p:spPr/>
        <p:txBody>
          <a:bodyPr/>
          <a:lstStyle/>
          <a:p>
            <a:r>
              <a:rPr lang="zh-CN" altLang="en-US" dirty="0" smtClean="0"/>
              <a:t>多图一段</a:t>
            </a:r>
            <a:endParaRPr lang="zh-CN" altLang="en-US" dirty="0"/>
          </a:p>
        </p:txBody>
      </p:sp>
    </p:spTree>
    <p:extLst>
      <p:ext uri="{BB962C8B-B14F-4D97-AF65-F5344CB8AC3E}">
        <p14:creationId xmlns:p14="http://schemas.microsoft.com/office/powerpoint/2010/main" val="3000731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931508" y="1256146"/>
            <a:ext cx="1576947" cy="369332"/>
          </a:xfrm>
          <a:prstGeom prst="rect">
            <a:avLst/>
          </a:prstGeom>
        </p:spPr>
        <p:txBody>
          <a:bodyPr wrap="square">
            <a:spAutoFit/>
          </a:bodyPr>
          <a:lstStyle/>
          <a:p>
            <a:pPr algn="ctr"/>
            <a:r>
              <a:rPr lang="zh-CN" altLang="en-US" dirty="0">
                <a:solidFill>
                  <a:schemeClr val="accent1"/>
                </a:solidFill>
                <a:latin typeface="+mn-ea"/>
              </a:rPr>
              <a:t>点击输入标题</a:t>
            </a:r>
          </a:p>
        </p:txBody>
      </p:sp>
      <p:sp>
        <p:nvSpPr>
          <p:cNvPr id="62"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816002" y="2961536"/>
            <a:ext cx="1576947" cy="369332"/>
          </a:xfrm>
          <a:prstGeom prst="rect">
            <a:avLst/>
          </a:prstGeom>
        </p:spPr>
        <p:txBody>
          <a:bodyPr wrap="square">
            <a:spAutoFit/>
          </a:bodyPr>
          <a:lstStyle/>
          <a:p>
            <a:pPr algn="ctr"/>
            <a:r>
              <a:rPr lang="zh-CN" altLang="en-US" dirty="0">
                <a:solidFill>
                  <a:schemeClr val="accent1"/>
                </a:solidFill>
                <a:latin typeface="+mn-ea"/>
              </a:rPr>
              <a:t>点击输入标题</a:t>
            </a:r>
          </a:p>
        </p:txBody>
      </p:sp>
      <p:sp>
        <p:nvSpPr>
          <p:cNvPr id="66" name="矩形 6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780704" y="1256427"/>
            <a:ext cx="1576947" cy="369332"/>
          </a:xfrm>
          <a:prstGeom prst="rect">
            <a:avLst/>
          </a:prstGeom>
        </p:spPr>
        <p:txBody>
          <a:bodyPr wrap="square">
            <a:spAutoFit/>
          </a:bodyPr>
          <a:lstStyle/>
          <a:p>
            <a:pPr algn="ctr"/>
            <a:r>
              <a:rPr lang="zh-CN" altLang="en-US" dirty="0">
                <a:solidFill>
                  <a:schemeClr val="accent1"/>
                </a:solidFill>
                <a:latin typeface="+mn-ea"/>
              </a:rPr>
              <a:t>点击输入标题</a:t>
            </a:r>
          </a:p>
        </p:txBody>
      </p:sp>
      <p:sp>
        <p:nvSpPr>
          <p:cNvPr id="69" name="矩形 6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844290" y="2961536"/>
            <a:ext cx="1576947" cy="369332"/>
          </a:xfrm>
          <a:prstGeom prst="rect">
            <a:avLst/>
          </a:prstGeom>
        </p:spPr>
        <p:txBody>
          <a:bodyPr wrap="square">
            <a:spAutoFit/>
          </a:bodyPr>
          <a:lstStyle/>
          <a:p>
            <a:pPr algn="ctr"/>
            <a:r>
              <a:rPr lang="zh-CN" altLang="en-US" dirty="0">
                <a:solidFill>
                  <a:schemeClr val="accent1"/>
                </a:solidFill>
                <a:latin typeface="+mn-ea"/>
              </a:rPr>
              <a:t>点击输入标题</a:t>
            </a:r>
          </a:p>
        </p:txBody>
      </p:sp>
      <p:sp>
        <p:nvSpPr>
          <p:cNvPr id="131" name="矩形 130">
            <a:extLst>
              <a:ext uri="{FF2B5EF4-FFF2-40B4-BE49-F238E27FC236}">
                <a16:creationId xmlns:a16="http://schemas.microsoft.com/office/drawing/2014/main" id="{91EE0DCA-0CA0-40C2-8A43-B91EEABF668D}"/>
              </a:ext>
            </a:extLst>
          </p:cNvPr>
          <p:cNvSpPr/>
          <p:nvPr/>
        </p:nvSpPr>
        <p:spPr>
          <a:xfrm>
            <a:off x="867309" y="1686615"/>
            <a:ext cx="1738750" cy="606320"/>
          </a:xfrm>
          <a:prstGeom prst="rect">
            <a:avLst/>
          </a:prstGeom>
        </p:spPr>
        <p:txBody>
          <a:bodyPr wrap="square" lIns="0" rIns="0">
            <a:spAutoFit/>
          </a:bodyPr>
          <a:lstStyle/>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r>
              <a:rPr lang="zh-CN" altLang="en-US" sz="1400" spc="100" dirty="0" smtClean="0">
                <a:solidFill>
                  <a:schemeClr val="tx1">
                    <a:lumMod val="75000"/>
                    <a:lumOff val="25000"/>
                  </a:schemeClr>
                </a:solidFill>
                <a:latin typeface="微软雅黑" panose="020B0503020204020204" pitchFamily="34" charset="-122"/>
                <a:ea typeface="微软雅黑" panose="020B0503020204020204" pitchFamily="34" charset="-122"/>
              </a:rPr>
              <a:t>内容</a:t>
            </a: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a:t>
            </a:r>
          </a:p>
        </p:txBody>
      </p:sp>
      <p:sp>
        <p:nvSpPr>
          <p:cNvPr id="132" name="矩形 131">
            <a:extLst>
              <a:ext uri="{FF2B5EF4-FFF2-40B4-BE49-F238E27FC236}">
                <a16:creationId xmlns:a16="http://schemas.microsoft.com/office/drawing/2014/main" id="{91EE0DCA-0CA0-40C2-8A43-B91EEABF668D}"/>
              </a:ext>
            </a:extLst>
          </p:cNvPr>
          <p:cNvSpPr/>
          <p:nvPr/>
        </p:nvSpPr>
        <p:spPr>
          <a:xfrm>
            <a:off x="2816002" y="3370801"/>
            <a:ext cx="1738750" cy="606320"/>
          </a:xfrm>
          <a:prstGeom prst="rect">
            <a:avLst/>
          </a:prstGeom>
        </p:spPr>
        <p:txBody>
          <a:bodyPr wrap="square" lIns="0" rIns="0">
            <a:spAutoFit/>
          </a:bodyPr>
          <a:lstStyle/>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p>
        </p:txBody>
      </p:sp>
      <p:sp>
        <p:nvSpPr>
          <p:cNvPr id="133" name="矩形 132">
            <a:extLst>
              <a:ext uri="{FF2B5EF4-FFF2-40B4-BE49-F238E27FC236}">
                <a16:creationId xmlns:a16="http://schemas.microsoft.com/office/drawing/2014/main" id="{91EE0DCA-0CA0-40C2-8A43-B91EEABF668D}"/>
              </a:ext>
            </a:extLst>
          </p:cNvPr>
          <p:cNvSpPr/>
          <p:nvPr/>
        </p:nvSpPr>
        <p:spPr>
          <a:xfrm>
            <a:off x="6902405" y="3370801"/>
            <a:ext cx="1738750" cy="606320"/>
          </a:xfrm>
          <a:prstGeom prst="rect">
            <a:avLst/>
          </a:prstGeom>
        </p:spPr>
        <p:txBody>
          <a:bodyPr wrap="square" lIns="0" rIns="0">
            <a:spAutoFit/>
          </a:bodyPr>
          <a:lstStyle/>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p>
        </p:txBody>
      </p:sp>
      <p:sp>
        <p:nvSpPr>
          <p:cNvPr id="134" name="矩形 133">
            <a:extLst>
              <a:ext uri="{FF2B5EF4-FFF2-40B4-BE49-F238E27FC236}">
                <a16:creationId xmlns:a16="http://schemas.microsoft.com/office/drawing/2014/main" id="{91EE0DCA-0CA0-40C2-8A43-B91EEABF668D}"/>
              </a:ext>
            </a:extLst>
          </p:cNvPr>
          <p:cNvSpPr/>
          <p:nvPr/>
        </p:nvSpPr>
        <p:spPr>
          <a:xfrm>
            <a:off x="4839364" y="1686615"/>
            <a:ext cx="1738750" cy="606320"/>
          </a:xfrm>
          <a:prstGeom prst="rect">
            <a:avLst/>
          </a:prstGeom>
        </p:spPr>
        <p:txBody>
          <a:bodyPr wrap="square" lIns="0" rIns="0">
            <a:spAutoFit/>
          </a:bodyPr>
          <a:lstStyle/>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endParaRPr lang="en-US" altLang="zh-CN" sz="1400" spc="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25000"/>
              </a:lnSpc>
            </a:pPr>
            <a:r>
              <a:rPr lang="zh-CN" altLang="en-US" sz="1400" spc="100" dirty="0">
                <a:solidFill>
                  <a:schemeClr val="tx1">
                    <a:lumMod val="75000"/>
                    <a:lumOff val="25000"/>
                  </a:schemeClr>
                </a:solidFill>
                <a:latin typeface="微软雅黑" panose="020B0503020204020204" pitchFamily="34" charset="-122"/>
                <a:ea typeface="微软雅黑" panose="020B0503020204020204" pitchFamily="34" charset="-122"/>
              </a:rPr>
              <a:t>请输入内容请输入</a:t>
            </a:r>
          </a:p>
        </p:txBody>
      </p:sp>
      <p:grpSp>
        <p:nvGrpSpPr>
          <p:cNvPr id="20" name="组合 19"/>
          <p:cNvGrpSpPr/>
          <p:nvPr/>
        </p:nvGrpSpPr>
        <p:grpSpPr>
          <a:xfrm>
            <a:off x="1072126" y="1248377"/>
            <a:ext cx="6999749" cy="2941972"/>
            <a:chOff x="507614" y="992403"/>
            <a:chExt cx="8164286" cy="3431423"/>
          </a:xfrm>
        </p:grpSpPr>
        <p:cxnSp>
          <p:nvCxnSpPr>
            <p:cNvPr id="50" name="直接连接符 49"/>
            <p:cNvCxnSpPr/>
            <p:nvPr/>
          </p:nvCxnSpPr>
          <p:spPr>
            <a:xfrm>
              <a:off x="114752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2625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3689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01562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507614" y="2761861"/>
              <a:ext cx="816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952268" y="2560314"/>
              <a:ext cx="390517" cy="390517"/>
            </a:xfrm>
            <a:prstGeom prst="ellipse">
              <a:avLst/>
            </a:prstGeom>
            <a:solidFill>
              <a:schemeClr val="accent6"/>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r>
                <a:rPr lang="en-US" altLang="zh-CN"/>
                <a:t>1</a:t>
              </a:r>
              <a:endParaRPr lang="zh-CN" altLang="en-US"/>
            </a:p>
          </p:txBody>
        </p:sp>
        <p:sp>
          <p:nvSpPr>
            <p:cNvPr id="47" name="椭圆 46"/>
            <p:cNvSpPr/>
            <p:nvPr/>
          </p:nvSpPr>
          <p:spPr>
            <a:xfrm>
              <a:off x="3241633" y="2560313"/>
              <a:ext cx="390517" cy="390517"/>
            </a:xfrm>
            <a:prstGeom prst="ellipse">
              <a:avLst/>
            </a:prstGeom>
            <a:solidFill>
              <a:schemeClr val="accent6"/>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r>
                <a:rPr lang="en-US" altLang="zh-CN"/>
                <a:t>2</a:t>
              </a:r>
              <a:endParaRPr lang="zh-CN" altLang="en-US"/>
            </a:p>
          </p:txBody>
        </p:sp>
        <p:sp>
          <p:nvSpPr>
            <p:cNvPr id="48" name="椭圆 47"/>
            <p:cNvSpPr/>
            <p:nvPr/>
          </p:nvSpPr>
          <p:spPr>
            <a:xfrm>
              <a:off x="5530998" y="2560313"/>
              <a:ext cx="390517" cy="390517"/>
            </a:xfrm>
            <a:prstGeom prst="ellipse">
              <a:avLst/>
            </a:prstGeom>
            <a:solidFill>
              <a:schemeClr val="accent6"/>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r>
                <a:rPr lang="en-US" altLang="zh-CN"/>
                <a:t>3</a:t>
              </a:r>
              <a:endParaRPr lang="zh-CN" altLang="en-US"/>
            </a:p>
          </p:txBody>
        </p:sp>
        <p:sp>
          <p:nvSpPr>
            <p:cNvPr id="49" name="椭圆 48"/>
            <p:cNvSpPr/>
            <p:nvPr/>
          </p:nvSpPr>
          <p:spPr>
            <a:xfrm>
              <a:off x="7820363" y="2591345"/>
              <a:ext cx="390517" cy="390517"/>
            </a:xfrm>
            <a:prstGeom prst="ellipse">
              <a:avLst/>
            </a:prstGeom>
            <a:solidFill>
              <a:schemeClr val="accent6"/>
            </a:solidFill>
            <a:ln>
              <a:noFill/>
            </a:ln>
            <a:effectLst>
              <a:outerShdw blurRad="469900" dist="190500" dir="8100000" sx="142000" sy="142000" algn="tr" rotWithShape="0">
                <a:schemeClr val="bg2">
                  <a:lumMod val="9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a:r>
                <a:rPr lang="en-US" altLang="zh-CN"/>
                <a:t>4</a:t>
              </a:r>
              <a:endParaRPr lang="zh-CN" altLang="en-US"/>
            </a:p>
          </p:txBody>
        </p:sp>
        <p:cxnSp>
          <p:nvCxnSpPr>
            <p:cNvPr id="60"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027348" y="1477042"/>
              <a:ext cx="344129"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3241633" y="3421355"/>
              <a:ext cx="344129"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7" name="直接连接符 6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635521" y="1432569"/>
              <a:ext cx="344129"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0"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815606" y="3443427"/>
              <a:ext cx="344129"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816141" y="3761056"/>
              <a:ext cx="662770" cy="662770"/>
              <a:chOff x="816141" y="3761056"/>
              <a:chExt cx="662770" cy="662770"/>
            </a:xfrm>
          </p:grpSpPr>
          <p:sp>
            <p:nvSpPr>
              <p:cNvPr id="90" name="椭圆 89"/>
              <p:cNvSpPr/>
              <p:nvPr/>
            </p:nvSpPr>
            <p:spPr>
              <a:xfrm>
                <a:off x="816141" y="3761056"/>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91" name="椭圆 90"/>
              <p:cNvSpPr/>
              <p:nvPr/>
            </p:nvSpPr>
            <p:spPr>
              <a:xfrm>
                <a:off x="876613" y="3821528"/>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58" name="KSO_Shape"/>
              <p:cNvSpPr>
                <a:spLocks/>
              </p:cNvSpPr>
              <p:nvPr/>
            </p:nvSpPr>
            <p:spPr bwMode="auto">
              <a:xfrm>
                <a:off x="999357" y="3961798"/>
                <a:ext cx="296339" cy="255345"/>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4" name="组合 3"/>
            <p:cNvGrpSpPr/>
            <p:nvPr/>
          </p:nvGrpSpPr>
          <p:grpSpPr>
            <a:xfrm>
              <a:off x="3105506" y="992403"/>
              <a:ext cx="662770" cy="662770"/>
              <a:chOff x="3105506" y="992403"/>
              <a:chExt cx="662770" cy="662770"/>
            </a:xfrm>
          </p:grpSpPr>
          <p:sp>
            <p:nvSpPr>
              <p:cNvPr id="95" name="椭圆 94"/>
              <p:cNvSpPr/>
              <p:nvPr/>
            </p:nvSpPr>
            <p:spPr>
              <a:xfrm>
                <a:off x="310550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96" name="椭圆 95"/>
              <p:cNvSpPr/>
              <p:nvPr/>
            </p:nvSpPr>
            <p:spPr>
              <a:xfrm>
                <a:off x="316597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94" name="KSO_Shape"/>
              <p:cNvSpPr>
                <a:spLocks/>
              </p:cNvSpPr>
              <p:nvPr/>
            </p:nvSpPr>
            <p:spPr bwMode="auto">
              <a:xfrm>
                <a:off x="3318155" y="1181018"/>
                <a:ext cx="237472" cy="285537"/>
              </a:xfrm>
              <a:custGeom>
                <a:avLst/>
                <a:gdLst>
                  <a:gd name="T0" fmla="*/ 808831 w 3808"/>
                  <a:gd name="T1" fmla="*/ 1295383 h 4578"/>
                  <a:gd name="T2" fmla="*/ 620770 w 3808"/>
                  <a:gd name="T3" fmla="*/ 1061107 h 4578"/>
                  <a:gd name="T4" fmla="*/ 609952 w 3808"/>
                  <a:gd name="T5" fmla="*/ 993696 h 4578"/>
                  <a:gd name="T6" fmla="*/ 804254 w 3808"/>
                  <a:gd name="T7" fmla="*/ 1136009 h 4578"/>
                  <a:gd name="T8" fmla="*/ 1261510 w 3808"/>
                  <a:gd name="T9" fmla="*/ 605039 h 4578"/>
                  <a:gd name="T10" fmla="*/ 997309 w 3808"/>
                  <a:gd name="T11" fmla="*/ 385328 h 4578"/>
                  <a:gd name="T12" fmla="*/ 1018112 w 3808"/>
                  <a:gd name="T13" fmla="*/ 332896 h 4578"/>
                  <a:gd name="T14" fmla="*/ 991900 w 3808"/>
                  <a:gd name="T15" fmla="*/ 304600 h 4578"/>
                  <a:gd name="T16" fmla="*/ 1025601 w 3808"/>
                  <a:gd name="T17" fmla="*/ 199322 h 4578"/>
                  <a:gd name="T18" fmla="*/ 992316 w 3808"/>
                  <a:gd name="T19" fmla="*/ 5410 h 4578"/>
                  <a:gd name="T20" fmla="*/ 833379 w 3808"/>
                  <a:gd name="T21" fmla="*/ 32457 h 4578"/>
                  <a:gd name="T22" fmla="*/ 644901 w 3808"/>
                  <a:gd name="T23" fmla="*/ 86969 h 4578"/>
                  <a:gd name="T24" fmla="*/ 529651 w 3808"/>
                  <a:gd name="T25" fmla="*/ 12484 h 4578"/>
                  <a:gd name="T26" fmla="*/ 540469 w 3808"/>
                  <a:gd name="T27" fmla="*/ 193496 h 4578"/>
                  <a:gd name="T28" fmla="*/ 583324 w 3808"/>
                  <a:gd name="T29" fmla="*/ 312507 h 4578"/>
                  <a:gd name="T30" fmla="*/ 583324 w 3808"/>
                  <a:gd name="T31" fmla="*/ 347877 h 4578"/>
                  <a:gd name="T32" fmla="*/ 568345 w 3808"/>
                  <a:gd name="T33" fmla="*/ 414872 h 4578"/>
                  <a:gd name="T34" fmla="*/ 277516 w 3808"/>
                  <a:gd name="T35" fmla="*/ 646651 h 4578"/>
                  <a:gd name="T36" fmla="*/ 123155 w 3808"/>
                  <a:gd name="T37" fmla="*/ 909223 h 4578"/>
                  <a:gd name="T38" fmla="*/ 10818 w 3808"/>
                  <a:gd name="T39" fmla="*/ 1299545 h 4578"/>
                  <a:gd name="T40" fmla="*/ 22468 w 3808"/>
                  <a:gd name="T41" fmla="*/ 1617461 h 4578"/>
                  <a:gd name="T42" fmla="*/ 102352 w 3808"/>
                  <a:gd name="T43" fmla="*/ 1767680 h 4578"/>
                  <a:gd name="T44" fmla="*/ 251303 w 3808"/>
                  <a:gd name="T45" fmla="*/ 1865469 h 4578"/>
                  <a:gd name="T46" fmla="*/ 780539 w 3808"/>
                  <a:gd name="T47" fmla="*/ 1905000 h 4578"/>
                  <a:gd name="T48" fmla="*/ 1293547 w 3808"/>
                  <a:gd name="T49" fmla="*/ 1877120 h 4578"/>
                  <a:gd name="T50" fmla="*/ 1458725 w 3808"/>
                  <a:gd name="T51" fmla="*/ 1792231 h 4578"/>
                  <a:gd name="T52" fmla="*/ 1551092 w 3808"/>
                  <a:gd name="T53" fmla="*/ 1651166 h 4578"/>
                  <a:gd name="T54" fmla="*/ 1582297 w 3808"/>
                  <a:gd name="T55" fmla="*/ 1380272 h 4578"/>
                  <a:gd name="T56" fmla="*/ 1490762 w 3808"/>
                  <a:gd name="T57" fmla="*/ 981628 h 4578"/>
                  <a:gd name="T58" fmla="*/ 1336402 w 3808"/>
                  <a:gd name="T59" fmla="*/ 681606 h 4578"/>
                  <a:gd name="T60" fmla="*/ 1097164 w 3808"/>
                  <a:gd name="T61" fmla="*/ 1433119 h 4578"/>
                  <a:gd name="T62" fmla="*/ 1012287 w 3808"/>
                  <a:gd name="T63" fmla="*/ 1537566 h 4578"/>
                  <a:gd name="T64" fmla="*/ 917008 w 3808"/>
                  <a:gd name="T65" fmla="*/ 1662818 h 4578"/>
                  <a:gd name="T66" fmla="*/ 866664 w 3808"/>
                  <a:gd name="T67" fmla="*/ 1689866 h 4578"/>
                  <a:gd name="T68" fmla="*/ 825890 w 3808"/>
                  <a:gd name="T69" fmla="*/ 1654495 h 4578"/>
                  <a:gd name="T70" fmla="*/ 762648 w 3808"/>
                  <a:gd name="T71" fmla="*/ 1664898 h 4578"/>
                  <a:gd name="T72" fmla="*/ 714800 w 3808"/>
                  <a:gd name="T73" fmla="*/ 1689033 h 4578"/>
                  <a:gd name="T74" fmla="*/ 671113 w 3808"/>
                  <a:gd name="T75" fmla="*/ 1651166 h 4578"/>
                  <a:gd name="T76" fmla="*/ 550871 w 3808"/>
                  <a:gd name="T77" fmla="*/ 1504692 h 4578"/>
                  <a:gd name="T78" fmla="*/ 478059 w 3808"/>
                  <a:gd name="T79" fmla="*/ 1349895 h 4578"/>
                  <a:gd name="T80" fmla="*/ 529651 w 3808"/>
                  <a:gd name="T81" fmla="*/ 1306202 h 4578"/>
                  <a:gd name="T82" fmla="*/ 594141 w 3808"/>
                  <a:gd name="T83" fmla="*/ 1367372 h 4578"/>
                  <a:gd name="T84" fmla="*/ 639909 w 3808"/>
                  <a:gd name="T85" fmla="*/ 1456006 h 4578"/>
                  <a:gd name="T86" fmla="*/ 543381 w 3808"/>
                  <a:gd name="T87" fmla="*/ 1186776 h 4578"/>
                  <a:gd name="T88" fmla="*/ 488045 w 3808"/>
                  <a:gd name="T89" fmla="*/ 1064020 h 4578"/>
                  <a:gd name="T90" fmla="*/ 536308 w 3808"/>
                  <a:gd name="T91" fmla="*/ 909223 h 4578"/>
                  <a:gd name="T92" fmla="*/ 661544 w 3808"/>
                  <a:gd name="T93" fmla="*/ 747353 h 4578"/>
                  <a:gd name="T94" fmla="*/ 703567 w 3808"/>
                  <a:gd name="T95" fmla="*/ 706157 h 4578"/>
                  <a:gd name="T96" fmla="*/ 758071 w 3808"/>
                  <a:gd name="T97" fmla="*/ 727379 h 4578"/>
                  <a:gd name="T98" fmla="*/ 827554 w 3808"/>
                  <a:gd name="T99" fmla="*/ 742359 h 4578"/>
                  <a:gd name="T100" fmla="*/ 871241 w 3808"/>
                  <a:gd name="T101" fmla="*/ 704492 h 4578"/>
                  <a:gd name="T102" fmla="*/ 924913 w 3808"/>
                  <a:gd name="T103" fmla="*/ 734453 h 4578"/>
                  <a:gd name="T104" fmla="*/ 1015616 w 3808"/>
                  <a:gd name="T105" fmla="*/ 876766 h 4578"/>
                  <a:gd name="T106" fmla="*/ 1082602 w 3808"/>
                  <a:gd name="T107" fmla="*/ 981628 h 4578"/>
                  <a:gd name="T108" fmla="*/ 1068456 w 3808"/>
                  <a:gd name="T109" fmla="*/ 1092733 h 4578"/>
                  <a:gd name="T110" fmla="*/ 990236 w 3808"/>
                  <a:gd name="T111" fmla="*/ 1074007 h 4578"/>
                  <a:gd name="T112" fmla="*/ 948629 w 3808"/>
                  <a:gd name="T113" fmla="*/ 974138 h 4578"/>
                  <a:gd name="T114" fmla="*/ 1066376 w 3808"/>
                  <a:gd name="T115" fmla="*/ 1236294 h 4578"/>
                  <a:gd name="T116" fmla="*/ 1109230 w 3808"/>
                  <a:gd name="T117" fmla="*/ 1312028 h 4578"/>
                  <a:gd name="T118" fmla="*/ 934899 w 3808"/>
                  <a:gd name="T119" fmla="*/ 1481389 h 4578"/>
                  <a:gd name="T120" fmla="*/ 982330 w 3808"/>
                  <a:gd name="T121" fmla="*/ 1422716 h 4578"/>
                  <a:gd name="T122" fmla="*/ 975257 w 3808"/>
                  <a:gd name="T123" fmla="*/ 1356553 h 457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808" h="4578">
                    <a:moveTo>
                      <a:pt x="1815" y="3080"/>
                    </a:moveTo>
                    <a:lnTo>
                      <a:pt x="1829" y="3629"/>
                    </a:lnTo>
                    <a:lnTo>
                      <a:pt x="1878" y="3637"/>
                    </a:lnTo>
                    <a:lnTo>
                      <a:pt x="1903" y="3639"/>
                    </a:lnTo>
                    <a:lnTo>
                      <a:pt x="1930" y="3641"/>
                    </a:lnTo>
                    <a:lnTo>
                      <a:pt x="1946" y="3640"/>
                    </a:lnTo>
                    <a:lnTo>
                      <a:pt x="1961" y="3638"/>
                    </a:lnTo>
                    <a:lnTo>
                      <a:pt x="1975" y="3636"/>
                    </a:lnTo>
                    <a:lnTo>
                      <a:pt x="1991" y="3635"/>
                    </a:lnTo>
                    <a:lnTo>
                      <a:pt x="1998" y="3125"/>
                    </a:lnTo>
                    <a:lnTo>
                      <a:pt x="1971" y="3119"/>
                    </a:lnTo>
                    <a:lnTo>
                      <a:pt x="1944" y="3113"/>
                    </a:lnTo>
                    <a:lnTo>
                      <a:pt x="1878" y="3096"/>
                    </a:lnTo>
                    <a:lnTo>
                      <a:pt x="1815" y="3080"/>
                    </a:lnTo>
                    <a:close/>
                    <a:moveTo>
                      <a:pt x="1458" y="2434"/>
                    </a:moveTo>
                    <a:lnTo>
                      <a:pt x="1458" y="2434"/>
                    </a:lnTo>
                    <a:lnTo>
                      <a:pt x="1458" y="2450"/>
                    </a:lnTo>
                    <a:lnTo>
                      <a:pt x="1459" y="2465"/>
                    </a:lnTo>
                    <a:lnTo>
                      <a:pt x="1461" y="2481"/>
                    </a:lnTo>
                    <a:lnTo>
                      <a:pt x="1464" y="2495"/>
                    </a:lnTo>
                    <a:lnTo>
                      <a:pt x="1469" y="2509"/>
                    </a:lnTo>
                    <a:lnTo>
                      <a:pt x="1475" y="2523"/>
                    </a:lnTo>
                    <a:lnTo>
                      <a:pt x="1483" y="2537"/>
                    </a:lnTo>
                    <a:lnTo>
                      <a:pt x="1492" y="2550"/>
                    </a:lnTo>
                    <a:lnTo>
                      <a:pt x="1502" y="2563"/>
                    </a:lnTo>
                    <a:lnTo>
                      <a:pt x="1513" y="2574"/>
                    </a:lnTo>
                    <a:lnTo>
                      <a:pt x="1525" y="2586"/>
                    </a:lnTo>
                    <a:lnTo>
                      <a:pt x="1538" y="2597"/>
                    </a:lnTo>
                    <a:lnTo>
                      <a:pt x="1554" y="2266"/>
                    </a:lnTo>
                    <a:lnTo>
                      <a:pt x="1532" y="2284"/>
                    </a:lnTo>
                    <a:lnTo>
                      <a:pt x="1514" y="2303"/>
                    </a:lnTo>
                    <a:lnTo>
                      <a:pt x="1498" y="2324"/>
                    </a:lnTo>
                    <a:lnTo>
                      <a:pt x="1491" y="2334"/>
                    </a:lnTo>
                    <a:lnTo>
                      <a:pt x="1484" y="2344"/>
                    </a:lnTo>
                    <a:lnTo>
                      <a:pt x="1478" y="2355"/>
                    </a:lnTo>
                    <a:lnTo>
                      <a:pt x="1474" y="2366"/>
                    </a:lnTo>
                    <a:lnTo>
                      <a:pt x="1469" y="2377"/>
                    </a:lnTo>
                    <a:lnTo>
                      <a:pt x="1466" y="2388"/>
                    </a:lnTo>
                    <a:lnTo>
                      <a:pt x="1463" y="2399"/>
                    </a:lnTo>
                    <a:lnTo>
                      <a:pt x="1460" y="2410"/>
                    </a:lnTo>
                    <a:lnTo>
                      <a:pt x="1459" y="2423"/>
                    </a:lnTo>
                    <a:lnTo>
                      <a:pt x="1458" y="2434"/>
                    </a:lnTo>
                    <a:close/>
                    <a:moveTo>
                      <a:pt x="1894" y="2175"/>
                    </a:moveTo>
                    <a:lnTo>
                      <a:pt x="1894" y="2175"/>
                    </a:lnTo>
                    <a:lnTo>
                      <a:pt x="1875" y="2176"/>
                    </a:lnTo>
                    <a:lnTo>
                      <a:pt x="1856" y="2178"/>
                    </a:lnTo>
                    <a:lnTo>
                      <a:pt x="1839" y="2180"/>
                    </a:lnTo>
                    <a:lnTo>
                      <a:pt x="1820" y="2182"/>
                    </a:lnTo>
                    <a:lnTo>
                      <a:pt x="1812" y="2698"/>
                    </a:lnTo>
                    <a:lnTo>
                      <a:pt x="1869" y="2714"/>
                    </a:lnTo>
                    <a:lnTo>
                      <a:pt x="1933" y="2730"/>
                    </a:lnTo>
                    <a:lnTo>
                      <a:pt x="1966" y="2740"/>
                    </a:lnTo>
                    <a:lnTo>
                      <a:pt x="2000" y="2750"/>
                    </a:lnTo>
                    <a:lnTo>
                      <a:pt x="1996" y="2185"/>
                    </a:lnTo>
                    <a:lnTo>
                      <a:pt x="1947" y="2178"/>
                    </a:lnTo>
                    <a:lnTo>
                      <a:pt x="1921" y="2176"/>
                    </a:lnTo>
                    <a:lnTo>
                      <a:pt x="1908" y="2175"/>
                    </a:lnTo>
                    <a:lnTo>
                      <a:pt x="1894" y="2175"/>
                    </a:lnTo>
                    <a:close/>
                    <a:moveTo>
                      <a:pt x="3118" y="1530"/>
                    </a:moveTo>
                    <a:lnTo>
                      <a:pt x="3118" y="1530"/>
                    </a:lnTo>
                    <a:lnTo>
                      <a:pt x="3099" y="1512"/>
                    </a:lnTo>
                    <a:lnTo>
                      <a:pt x="3078" y="1494"/>
                    </a:lnTo>
                    <a:lnTo>
                      <a:pt x="3032" y="1454"/>
                    </a:lnTo>
                    <a:lnTo>
                      <a:pt x="2980" y="1413"/>
                    </a:lnTo>
                    <a:lnTo>
                      <a:pt x="2926" y="1371"/>
                    </a:lnTo>
                    <a:lnTo>
                      <a:pt x="2810" y="1285"/>
                    </a:lnTo>
                    <a:lnTo>
                      <a:pt x="2694" y="1197"/>
                    </a:lnTo>
                    <a:lnTo>
                      <a:pt x="2637" y="1154"/>
                    </a:lnTo>
                    <a:lnTo>
                      <a:pt x="2584" y="1113"/>
                    </a:lnTo>
                    <a:lnTo>
                      <a:pt x="2534" y="1071"/>
                    </a:lnTo>
                    <a:lnTo>
                      <a:pt x="2511" y="1052"/>
                    </a:lnTo>
                    <a:lnTo>
                      <a:pt x="2490" y="1032"/>
                    </a:lnTo>
                    <a:lnTo>
                      <a:pt x="2470" y="1013"/>
                    </a:lnTo>
                    <a:lnTo>
                      <a:pt x="2451" y="995"/>
                    </a:lnTo>
                    <a:lnTo>
                      <a:pt x="2435" y="976"/>
                    </a:lnTo>
                    <a:lnTo>
                      <a:pt x="2421" y="959"/>
                    </a:lnTo>
                    <a:lnTo>
                      <a:pt x="2407" y="943"/>
                    </a:lnTo>
                    <a:lnTo>
                      <a:pt x="2397" y="926"/>
                    </a:lnTo>
                    <a:lnTo>
                      <a:pt x="2389" y="911"/>
                    </a:lnTo>
                    <a:lnTo>
                      <a:pt x="2384" y="897"/>
                    </a:lnTo>
                    <a:lnTo>
                      <a:pt x="2371" y="857"/>
                    </a:lnTo>
                    <a:lnTo>
                      <a:pt x="2386" y="854"/>
                    </a:lnTo>
                    <a:lnTo>
                      <a:pt x="2401" y="850"/>
                    </a:lnTo>
                    <a:lnTo>
                      <a:pt x="2413" y="844"/>
                    </a:lnTo>
                    <a:lnTo>
                      <a:pt x="2425" y="836"/>
                    </a:lnTo>
                    <a:lnTo>
                      <a:pt x="2434" y="826"/>
                    </a:lnTo>
                    <a:lnTo>
                      <a:pt x="2438" y="821"/>
                    </a:lnTo>
                    <a:lnTo>
                      <a:pt x="2441" y="816"/>
                    </a:lnTo>
                    <a:lnTo>
                      <a:pt x="2444" y="811"/>
                    </a:lnTo>
                    <a:lnTo>
                      <a:pt x="2445" y="805"/>
                    </a:lnTo>
                    <a:lnTo>
                      <a:pt x="2447" y="800"/>
                    </a:lnTo>
                    <a:lnTo>
                      <a:pt x="2447" y="794"/>
                    </a:lnTo>
                    <a:lnTo>
                      <a:pt x="2446" y="787"/>
                    </a:lnTo>
                    <a:lnTo>
                      <a:pt x="2445" y="781"/>
                    </a:lnTo>
                    <a:lnTo>
                      <a:pt x="2443" y="775"/>
                    </a:lnTo>
                    <a:lnTo>
                      <a:pt x="2440" y="768"/>
                    </a:lnTo>
                    <a:lnTo>
                      <a:pt x="2436" y="763"/>
                    </a:lnTo>
                    <a:lnTo>
                      <a:pt x="2432" y="757"/>
                    </a:lnTo>
                    <a:lnTo>
                      <a:pt x="2427" y="753"/>
                    </a:lnTo>
                    <a:lnTo>
                      <a:pt x="2421" y="748"/>
                    </a:lnTo>
                    <a:lnTo>
                      <a:pt x="2414" y="744"/>
                    </a:lnTo>
                    <a:lnTo>
                      <a:pt x="2407" y="740"/>
                    </a:lnTo>
                    <a:lnTo>
                      <a:pt x="2400" y="737"/>
                    </a:lnTo>
                    <a:lnTo>
                      <a:pt x="2392" y="735"/>
                    </a:lnTo>
                    <a:lnTo>
                      <a:pt x="2384" y="732"/>
                    </a:lnTo>
                    <a:lnTo>
                      <a:pt x="2376" y="731"/>
                    </a:lnTo>
                    <a:lnTo>
                      <a:pt x="2367" y="730"/>
                    </a:lnTo>
                    <a:lnTo>
                      <a:pt x="2358" y="730"/>
                    </a:lnTo>
                    <a:lnTo>
                      <a:pt x="2353" y="730"/>
                    </a:lnTo>
                    <a:lnTo>
                      <a:pt x="2354" y="716"/>
                    </a:lnTo>
                    <a:lnTo>
                      <a:pt x="2356" y="704"/>
                    </a:lnTo>
                    <a:lnTo>
                      <a:pt x="2359" y="692"/>
                    </a:lnTo>
                    <a:lnTo>
                      <a:pt x="2363" y="680"/>
                    </a:lnTo>
                    <a:lnTo>
                      <a:pt x="2372" y="655"/>
                    </a:lnTo>
                    <a:lnTo>
                      <a:pt x="2383" y="631"/>
                    </a:lnTo>
                    <a:lnTo>
                      <a:pt x="2396" y="604"/>
                    </a:lnTo>
                    <a:lnTo>
                      <a:pt x="2410" y="577"/>
                    </a:lnTo>
                    <a:lnTo>
                      <a:pt x="2446" y="515"/>
                    </a:lnTo>
                    <a:lnTo>
                      <a:pt x="2465" y="479"/>
                    </a:lnTo>
                    <a:lnTo>
                      <a:pt x="2486" y="438"/>
                    </a:lnTo>
                    <a:lnTo>
                      <a:pt x="2508" y="394"/>
                    </a:lnTo>
                    <a:lnTo>
                      <a:pt x="2531" y="343"/>
                    </a:lnTo>
                    <a:lnTo>
                      <a:pt x="2554" y="287"/>
                    </a:lnTo>
                    <a:lnTo>
                      <a:pt x="2579" y="222"/>
                    </a:lnTo>
                    <a:lnTo>
                      <a:pt x="2603" y="152"/>
                    </a:lnTo>
                    <a:lnTo>
                      <a:pt x="2615" y="114"/>
                    </a:lnTo>
                    <a:lnTo>
                      <a:pt x="2627" y="74"/>
                    </a:lnTo>
                    <a:lnTo>
                      <a:pt x="2581" y="59"/>
                    </a:lnTo>
                    <a:lnTo>
                      <a:pt x="2536" y="47"/>
                    </a:lnTo>
                    <a:lnTo>
                      <a:pt x="2494" y="36"/>
                    </a:lnTo>
                    <a:lnTo>
                      <a:pt x="2455" y="27"/>
                    </a:lnTo>
                    <a:lnTo>
                      <a:pt x="2419" y="19"/>
                    </a:lnTo>
                    <a:lnTo>
                      <a:pt x="2385" y="13"/>
                    </a:lnTo>
                    <a:lnTo>
                      <a:pt x="2352" y="8"/>
                    </a:lnTo>
                    <a:lnTo>
                      <a:pt x="2322" y="3"/>
                    </a:lnTo>
                    <a:lnTo>
                      <a:pt x="2293" y="1"/>
                    </a:lnTo>
                    <a:lnTo>
                      <a:pt x="2267" y="0"/>
                    </a:lnTo>
                    <a:lnTo>
                      <a:pt x="2241" y="1"/>
                    </a:lnTo>
                    <a:lnTo>
                      <a:pt x="2217" y="2"/>
                    </a:lnTo>
                    <a:lnTo>
                      <a:pt x="2193" y="5"/>
                    </a:lnTo>
                    <a:lnTo>
                      <a:pt x="2171" y="10"/>
                    </a:lnTo>
                    <a:lnTo>
                      <a:pt x="2150" y="15"/>
                    </a:lnTo>
                    <a:lnTo>
                      <a:pt x="2128" y="21"/>
                    </a:lnTo>
                    <a:lnTo>
                      <a:pt x="2107" y="28"/>
                    </a:lnTo>
                    <a:lnTo>
                      <a:pt x="2086" y="36"/>
                    </a:lnTo>
                    <a:lnTo>
                      <a:pt x="2066" y="44"/>
                    </a:lnTo>
                    <a:lnTo>
                      <a:pt x="2045" y="54"/>
                    </a:lnTo>
                    <a:lnTo>
                      <a:pt x="2003" y="78"/>
                    </a:lnTo>
                    <a:lnTo>
                      <a:pt x="1957" y="103"/>
                    </a:lnTo>
                    <a:lnTo>
                      <a:pt x="1908" y="132"/>
                    </a:lnTo>
                    <a:lnTo>
                      <a:pt x="1853" y="163"/>
                    </a:lnTo>
                    <a:lnTo>
                      <a:pt x="1791" y="198"/>
                    </a:lnTo>
                    <a:lnTo>
                      <a:pt x="1757" y="215"/>
                    </a:lnTo>
                    <a:lnTo>
                      <a:pt x="1722" y="234"/>
                    </a:lnTo>
                    <a:lnTo>
                      <a:pt x="1695" y="238"/>
                    </a:lnTo>
                    <a:lnTo>
                      <a:pt x="1670" y="240"/>
                    </a:lnTo>
                    <a:lnTo>
                      <a:pt x="1646" y="240"/>
                    </a:lnTo>
                    <a:lnTo>
                      <a:pt x="1625" y="237"/>
                    </a:lnTo>
                    <a:lnTo>
                      <a:pt x="1605" y="233"/>
                    </a:lnTo>
                    <a:lnTo>
                      <a:pt x="1585" y="227"/>
                    </a:lnTo>
                    <a:lnTo>
                      <a:pt x="1567" y="218"/>
                    </a:lnTo>
                    <a:lnTo>
                      <a:pt x="1550" y="209"/>
                    </a:lnTo>
                    <a:lnTo>
                      <a:pt x="1532" y="199"/>
                    </a:lnTo>
                    <a:lnTo>
                      <a:pt x="1517" y="188"/>
                    </a:lnTo>
                    <a:lnTo>
                      <a:pt x="1502" y="176"/>
                    </a:lnTo>
                    <a:lnTo>
                      <a:pt x="1486" y="162"/>
                    </a:lnTo>
                    <a:lnTo>
                      <a:pt x="1458" y="136"/>
                    </a:lnTo>
                    <a:lnTo>
                      <a:pt x="1428" y="109"/>
                    </a:lnTo>
                    <a:lnTo>
                      <a:pt x="1414" y="97"/>
                    </a:lnTo>
                    <a:lnTo>
                      <a:pt x="1399" y="85"/>
                    </a:lnTo>
                    <a:lnTo>
                      <a:pt x="1384" y="73"/>
                    </a:lnTo>
                    <a:lnTo>
                      <a:pt x="1367" y="63"/>
                    </a:lnTo>
                    <a:lnTo>
                      <a:pt x="1350" y="53"/>
                    </a:lnTo>
                    <a:lnTo>
                      <a:pt x="1333" y="45"/>
                    </a:lnTo>
                    <a:lnTo>
                      <a:pt x="1313" y="38"/>
                    </a:lnTo>
                    <a:lnTo>
                      <a:pt x="1294" y="33"/>
                    </a:lnTo>
                    <a:lnTo>
                      <a:pt x="1273" y="30"/>
                    </a:lnTo>
                    <a:lnTo>
                      <a:pt x="1250" y="30"/>
                    </a:lnTo>
                    <a:lnTo>
                      <a:pt x="1226" y="31"/>
                    </a:lnTo>
                    <a:lnTo>
                      <a:pt x="1200" y="35"/>
                    </a:lnTo>
                    <a:lnTo>
                      <a:pt x="1173" y="41"/>
                    </a:lnTo>
                    <a:lnTo>
                      <a:pt x="1143" y="50"/>
                    </a:lnTo>
                    <a:lnTo>
                      <a:pt x="1112" y="64"/>
                    </a:lnTo>
                    <a:lnTo>
                      <a:pt x="1078" y="79"/>
                    </a:lnTo>
                    <a:lnTo>
                      <a:pt x="1113" y="151"/>
                    </a:lnTo>
                    <a:lnTo>
                      <a:pt x="1147" y="216"/>
                    </a:lnTo>
                    <a:lnTo>
                      <a:pt x="1180" y="276"/>
                    </a:lnTo>
                    <a:lnTo>
                      <a:pt x="1211" y="330"/>
                    </a:lnTo>
                    <a:lnTo>
                      <a:pt x="1242" y="379"/>
                    </a:lnTo>
                    <a:lnTo>
                      <a:pt x="1272" y="424"/>
                    </a:lnTo>
                    <a:lnTo>
                      <a:pt x="1299" y="465"/>
                    </a:lnTo>
                    <a:lnTo>
                      <a:pt x="1324" y="503"/>
                    </a:lnTo>
                    <a:lnTo>
                      <a:pt x="1370" y="568"/>
                    </a:lnTo>
                    <a:lnTo>
                      <a:pt x="1391" y="597"/>
                    </a:lnTo>
                    <a:lnTo>
                      <a:pt x="1409" y="625"/>
                    </a:lnTo>
                    <a:lnTo>
                      <a:pt x="1424" y="652"/>
                    </a:lnTo>
                    <a:lnTo>
                      <a:pt x="1438" y="678"/>
                    </a:lnTo>
                    <a:lnTo>
                      <a:pt x="1443" y="691"/>
                    </a:lnTo>
                    <a:lnTo>
                      <a:pt x="1448" y="704"/>
                    </a:lnTo>
                    <a:lnTo>
                      <a:pt x="1452" y="717"/>
                    </a:lnTo>
                    <a:lnTo>
                      <a:pt x="1456" y="731"/>
                    </a:lnTo>
                    <a:lnTo>
                      <a:pt x="1440" y="733"/>
                    </a:lnTo>
                    <a:lnTo>
                      <a:pt x="1425" y="738"/>
                    </a:lnTo>
                    <a:lnTo>
                      <a:pt x="1413" y="744"/>
                    </a:lnTo>
                    <a:lnTo>
                      <a:pt x="1402" y="751"/>
                    </a:lnTo>
                    <a:lnTo>
                      <a:pt x="1393" y="760"/>
                    </a:lnTo>
                    <a:lnTo>
                      <a:pt x="1389" y="765"/>
                    </a:lnTo>
                    <a:lnTo>
                      <a:pt x="1386" y="770"/>
                    </a:lnTo>
                    <a:lnTo>
                      <a:pt x="1383" y="777"/>
                    </a:lnTo>
                    <a:lnTo>
                      <a:pt x="1382" y="782"/>
                    </a:lnTo>
                    <a:lnTo>
                      <a:pt x="1381" y="788"/>
                    </a:lnTo>
                    <a:lnTo>
                      <a:pt x="1379" y="794"/>
                    </a:lnTo>
                    <a:lnTo>
                      <a:pt x="1381" y="800"/>
                    </a:lnTo>
                    <a:lnTo>
                      <a:pt x="1382" y="805"/>
                    </a:lnTo>
                    <a:lnTo>
                      <a:pt x="1383" y="811"/>
                    </a:lnTo>
                    <a:lnTo>
                      <a:pt x="1386" y="816"/>
                    </a:lnTo>
                    <a:lnTo>
                      <a:pt x="1389" y="821"/>
                    </a:lnTo>
                    <a:lnTo>
                      <a:pt x="1393" y="826"/>
                    </a:lnTo>
                    <a:lnTo>
                      <a:pt x="1402" y="836"/>
                    </a:lnTo>
                    <a:lnTo>
                      <a:pt x="1413" y="844"/>
                    </a:lnTo>
                    <a:lnTo>
                      <a:pt x="1425" y="850"/>
                    </a:lnTo>
                    <a:lnTo>
                      <a:pt x="1440" y="854"/>
                    </a:lnTo>
                    <a:lnTo>
                      <a:pt x="1456" y="857"/>
                    </a:lnTo>
                    <a:lnTo>
                      <a:pt x="1454" y="866"/>
                    </a:lnTo>
                    <a:lnTo>
                      <a:pt x="1452" y="876"/>
                    </a:lnTo>
                    <a:lnTo>
                      <a:pt x="1447" y="892"/>
                    </a:lnTo>
                    <a:lnTo>
                      <a:pt x="1439" y="907"/>
                    </a:lnTo>
                    <a:lnTo>
                      <a:pt x="1428" y="924"/>
                    </a:lnTo>
                    <a:lnTo>
                      <a:pt x="1416" y="941"/>
                    </a:lnTo>
                    <a:lnTo>
                      <a:pt x="1402" y="959"/>
                    </a:lnTo>
                    <a:lnTo>
                      <a:pt x="1385" y="977"/>
                    </a:lnTo>
                    <a:lnTo>
                      <a:pt x="1366" y="997"/>
                    </a:lnTo>
                    <a:lnTo>
                      <a:pt x="1346" y="1016"/>
                    </a:lnTo>
                    <a:lnTo>
                      <a:pt x="1324" y="1035"/>
                    </a:lnTo>
                    <a:lnTo>
                      <a:pt x="1301" y="1056"/>
                    </a:lnTo>
                    <a:lnTo>
                      <a:pt x="1250" y="1098"/>
                    </a:lnTo>
                    <a:lnTo>
                      <a:pt x="1195" y="1141"/>
                    </a:lnTo>
                    <a:lnTo>
                      <a:pt x="1136" y="1185"/>
                    </a:lnTo>
                    <a:lnTo>
                      <a:pt x="1015" y="1275"/>
                    </a:lnTo>
                    <a:lnTo>
                      <a:pt x="894" y="1363"/>
                    </a:lnTo>
                    <a:lnTo>
                      <a:pt x="837" y="1407"/>
                    </a:lnTo>
                    <a:lnTo>
                      <a:pt x="783" y="1450"/>
                    </a:lnTo>
                    <a:lnTo>
                      <a:pt x="734" y="1491"/>
                    </a:lnTo>
                    <a:lnTo>
                      <a:pt x="710" y="1511"/>
                    </a:lnTo>
                    <a:lnTo>
                      <a:pt x="690" y="1530"/>
                    </a:lnTo>
                    <a:lnTo>
                      <a:pt x="667" y="1554"/>
                    </a:lnTo>
                    <a:lnTo>
                      <a:pt x="644" y="1579"/>
                    </a:lnTo>
                    <a:lnTo>
                      <a:pt x="621" y="1608"/>
                    </a:lnTo>
                    <a:lnTo>
                      <a:pt x="596" y="1638"/>
                    </a:lnTo>
                    <a:lnTo>
                      <a:pt x="572" y="1673"/>
                    </a:lnTo>
                    <a:lnTo>
                      <a:pt x="547" y="1709"/>
                    </a:lnTo>
                    <a:lnTo>
                      <a:pt x="522" y="1747"/>
                    </a:lnTo>
                    <a:lnTo>
                      <a:pt x="496" y="1788"/>
                    </a:lnTo>
                    <a:lnTo>
                      <a:pt x="471" y="1832"/>
                    </a:lnTo>
                    <a:lnTo>
                      <a:pt x="445" y="1877"/>
                    </a:lnTo>
                    <a:lnTo>
                      <a:pt x="420" y="1923"/>
                    </a:lnTo>
                    <a:lnTo>
                      <a:pt x="394" y="1973"/>
                    </a:lnTo>
                    <a:lnTo>
                      <a:pt x="369" y="2023"/>
                    </a:lnTo>
                    <a:lnTo>
                      <a:pt x="344" y="2076"/>
                    </a:lnTo>
                    <a:lnTo>
                      <a:pt x="320" y="2130"/>
                    </a:lnTo>
                    <a:lnTo>
                      <a:pt x="296" y="2185"/>
                    </a:lnTo>
                    <a:lnTo>
                      <a:pt x="271" y="2242"/>
                    </a:lnTo>
                    <a:lnTo>
                      <a:pt x="248" y="2300"/>
                    </a:lnTo>
                    <a:lnTo>
                      <a:pt x="225" y="2359"/>
                    </a:lnTo>
                    <a:lnTo>
                      <a:pt x="203" y="2421"/>
                    </a:lnTo>
                    <a:lnTo>
                      <a:pt x="183" y="2482"/>
                    </a:lnTo>
                    <a:lnTo>
                      <a:pt x="161" y="2544"/>
                    </a:lnTo>
                    <a:lnTo>
                      <a:pt x="142" y="2606"/>
                    </a:lnTo>
                    <a:lnTo>
                      <a:pt x="123" y="2670"/>
                    </a:lnTo>
                    <a:lnTo>
                      <a:pt x="106" y="2734"/>
                    </a:lnTo>
                    <a:lnTo>
                      <a:pt x="89" y="2798"/>
                    </a:lnTo>
                    <a:lnTo>
                      <a:pt x="74" y="2863"/>
                    </a:lnTo>
                    <a:lnTo>
                      <a:pt x="60" y="2928"/>
                    </a:lnTo>
                    <a:lnTo>
                      <a:pt x="47" y="2993"/>
                    </a:lnTo>
                    <a:lnTo>
                      <a:pt x="36" y="3058"/>
                    </a:lnTo>
                    <a:lnTo>
                      <a:pt x="26" y="3123"/>
                    </a:lnTo>
                    <a:lnTo>
                      <a:pt x="17" y="3189"/>
                    </a:lnTo>
                    <a:lnTo>
                      <a:pt x="10" y="3253"/>
                    </a:lnTo>
                    <a:lnTo>
                      <a:pt x="5" y="3317"/>
                    </a:lnTo>
                    <a:lnTo>
                      <a:pt x="2" y="3380"/>
                    </a:lnTo>
                    <a:lnTo>
                      <a:pt x="0" y="3443"/>
                    </a:lnTo>
                    <a:lnTo>
                      <a:pt x="1" y="3506"/>
                    </a:lnTo>
                    <a:lnTo>
                      <a:pt x="3" y="3567"/>
                    </a:lnTo>
                    <a:lnTo>
                      <a:pt x="7" y="3629"/>
                    </a:lnTo>
                    <a:lnTo>
                      <a:pt x="14" y="3688"/>
                    </a:lnTo>
                    <a:lnTo>
                      <a:pt x="23" y="3747"/>
                    </a:lnTo>
                    <a:lnTo>
                      <a:pt x="28" y="3775"/>
                    </a:lnTo>
                    <a:lnTo>
                      <a:pt x="34" y="3804"/>
                    </a:lnTo>
                    <a:lnTo>
                      <a:pt x="40" y="3832"/>
                    </a:lnTo>
                    <a:lnTo>
                      <a:pt x="47" y="3860"/>
                    </a:lnTo>
                    <a:lnTo>
                      <a:pt x="54" y="3887"/>
                    </a:lnTo>
                    <a:lnTo>
                      <a:pt x="62" y="3915"/>
                    </a:lnTo>
                    <a:lnTo>
                      <a:pt x="71" y="3941"/>
                    </a:lnTo>
                    <a:lnTo>
                      <a:pt x="81" y="3968"/>
                    </a:lnTo>
                    <a:lnTo>
                      <a:pt x="91" y="3993"/>
                    </a:lnTo>
                    <a:lnTo>
                      <a:pt x="102" y="4019"/>
                    </a:lnTo>
                    <a:lnTo>
                      <a:pt x="113" y="4044"/>
                    </a:lnTo>
                    <a:lnTo>
                      <a:pt x="124" y="4069"/>
                    </a:lnTo>
                    <a:lnTo>
                      <a:pt x="138" y="4093"/>
                    </a:lnTo>
                    <a:lnTo>
                      <a:pt x="151" y="4116"/>
                    </a:lnTo>
                    <a:lnTo>
                      <a:pt x="165" y="4140"/>
                    </a:lnTo>
                    <a:lnTo>
                      <a:pt x="179" y="4162"/>
                    </a:lnTo>
                    <a:lnTo>
                      <a:pt x="195" y="4185"/>
                    </a:lnTo>
                    <a:lnTo>
                      <a:pt x="211" y="4206"/>
                    </a:lnTo>
                    <a:lnTo>
                      <a:pt x="228" y="4227"/>
                    </a:lnTo>
                    <a:lnTo>
                      <a:pt x="246" y="4248"/>
                    </a:lnTo>
                    <a:lnTo>
                      <a:pt x="264" y="4268"/>
                    </a:lnTo>
                    <a:lnTo>
                      <a:pt x="283" y="4288"/>
                    </a:lnTo>
                    <a:lnTo>
                      <a:pt x="303" y="4307"/>
                    </a:lnTo>
                    <a:lnTo>
                      <a:pt x="324" y="4325"/>
                    </a:lnTo>
                    <a:lnTo>
                      <a:pt x="346" y="4343"/>
                    </a:lnTo>
                    <a:lnTo>
                      <a:pt x="367" y="4360"/>
                    </a:lnTo>
                    <a:lnTo>
                      <a:pt x="390" y="4376"/>
                    </a:lnTo>
                    <a:lnTo>
                      <a:pt x="414" y="4391"/>
                    </a:lnTo>
                    <a:lnTo>
                      <a:pt x="439" y="4407"/>
                    </a:lnTo>
                    <a:lnTo>
                      <a:pt x="465" y="4421"/>
                    </a:lnTo>
                    <a:lnTo>
                      <a:pt x="490" y="4435"/>
                    </a:lnTo>
                    <a:lnTo>
                      <a:pt x="518" y="4449"/>
                    </a:lnTo>
                    <a:lnTo>
                      <a:pt x="545" y="4461"/>
                    </a:lnTo>
                    <a:lnTo>
                      <a:pt x="575" y="4472"/>
                    </a:lnTo>
                    <a:lnTo>
                      <a:pt x="604" y="4483"/>
                    </a:lnTo>
                    <a:lnTo>
                      <a:pt x="635" y="4493"/>
                    </a:lnTo>
                    <a:lnTo>
                      <a:pt x="666" y="4503"/>
                    </a:lnTo>
                    <a:lnTo>
                      <a:pt x="699" y="4511"/>
                    </a:lnTo>
                    <a:lnTo>
                      <a:pt x="732" y="4519"/>
                    </a:lnTo>
                    <a:lnTo>
                      <a:pt x="766" y="4526"/>
                    </a:lnTo>
                    <a:lnTo>
                      <a:pt x="801" y="4532"/>
                    </a:lnTo>
                    <a:lnTo>
                      <a:pt x="838" y="4537"/>
                    </a:lnTo>
                    <a:lnTo>
                      <a:pt x="874" y="4541"/>
                    </a:lnTo>
                    <a:lnTo>
                      <a:pt x="912" y="4545"/>
                    </a:lnTo>
                    <a:lnTo>
                      <a:pt x="952" y="4548"/>
                    </a:lnTo>
                    <a:lnTo>
                      <a:pt x="991" y="4549"/>
                    </a:lnTo>
                    <a:lnTo>
                      <a:pt x="1475" y="4566"/>
                    </a:lnTo>
                    <a:lnTo>
                      <a:pt x="1751" y="4575"/>
                    </a:lnTo>
                    <a:lnTo>
                      <a:pt x="1876" y="4578"/>
                    </a:lnTo>
                    <a:lnTo>
                      <a:pt x="1904" y="4578"/>
                    </a:lnTo>
                    <a:lnTo>
                      <a:pt x="1933" y="4578"/>
                    </a:lnTo>
                    <a:lnTo>
                      <a:pt x="2057" y="4575"/>
                    </a:lnTo>
                    <a:lnTo>
                      <a:pt x="2333" y="4566"/>
                    </a:lnTo>
                    <a:lnTo>
                      <a:pt x="2817" y="4549"/>
                    </a:lnTo>
                    <a:lnTo>
                      <a:pt x="2857" y="4548"/>
                    </a:lnTo>
                    <a:lnTo>
                      <a:pt x="2896" y="4545"/>
                    </a:lnTo>
                    <a:lnTo>
                      <a:pt x="2934" y="4541"/>
                    </a:lnTo>
                    <a:lnTo>
                      <a:pt x="2971" y="4537"/>
                    </a:lnTo>
                    <a:lnTo>
                      <a:pt x="3007" y="4532"/>
                    </a:lnTo>
                    <a:lnTo>
                      <a:pt x="3042" y="4526"/>
                    </a:lnTo>
                    <a:lnTo>
                      <a:pt x="3077" y="4519"/>
                    </a:lnTo>
                    <a:lnTo>
                      <a:pt x="3109" y="4511"/>
                    </a:lnTo>
                    <a:lnTo>
                      <a:pt x="3142" y="4503"/>
                    </a:lnTo>
                    <a:lnTo>
                      <a:pt x="3173" y="4493"/>
                    </a:lnTo>
                    <a:lnTo>
                      <a:pt x="3204" y="4483"/>
                    </a:lnTo>
                    <a:lnTo>
                      <a:pt x="3234" y="4472"/>
                    </a:lnTo>
                    <a:lnTo>
                      <a:pt x="3263" y="4461"/>
                    </a:lnTo>
                    <a:lnTo>
                      <a:pt x="3291" y="4449"/>
                    </a:lnTo>
                    <a:lnTo>
                      <a:pt x="3318" y="4435"/>
                    </a:lnTo>
                    <a:lnTo>
                      <a:pt x="3345" y="4421"/>
                    </a:lnTo>
                    <a:lnTo>
                      <a:pt x="3369" y="4407"/>
                    </a:lnTo>
                    <a:lnTo>
                      <a:pt x="3394" y="4391"/>
                    </a:lnTo>
                    <a:lnTo>
                      <a:pt x="3418" y="4376"/>
                    </a:lnTo>
                    <a:lnTo>
                      <a:pt x="3441" y="4360"/>
                    </a:lnTo>
                    <a:lnTo>
                      <a:pt x="3463" y="4343"/>
                    </a:lnTo>
                    <a:lnTo>
                      <a:pt x="3484" y="4325"/>
                    </a:lnTo>
                    <a:lnTo>
                      <a:pt x="3506" y="4307"/>
                    </a:lnTo>
                    <a:lnTo>
                      <a:pt x="3525" y="4288"/>
                    </a:lnTo>
                    <a:lnTo>
                      <a:pt x="3544" y="4268"/>
                    </a:lnTo>
                    <a:lnTo>
                      <a:pt x="3563" y="4248"/>
                    </a:lnTo>
                    <a:lnTo>
                      <a:pt x="3580" y="4227"/>
                    </a:lnTo>
                    <a:lnTo>
                      <a:pt x="3597" y="4206"/>
                    </a:lnTo>
                    <a:lnTo>
                      <a:pt x="3614" y="4185"/>
                    </a:lnTo>
                    <a:lnTo>
                      <a:pt x="3629" y="4162"/>
                    </a:lnTo>
                    <a:lnTo>
                      <a:pt x="3643" y="4140"/>
                    </a:lnTo>
                    <a:lnTo>
                      <a:pt x="3657" y="4116"/>
                    </a:lnTo>
                    <a:lnTo>
                      <a:pt x="3671" y="4093"/>
                    </a:lnTo>
                    <a:lnTo>
                      <a:pt x="3684" y="4069"/>
                    </a:lnTo>
                    <a:lnTo>
                      <a:pt x="3695" y="4044"/>
                    </a:lnTo>
                    <a:lnTo>
                      <a:pt x="3706" y="4019"/>
                    </a:lnTo>
                    <a:lnTo>
                      <a:pt x="3717" y="3993"/>
                    </a:lnTo>
                    <a:lnTo>
                      <a:pt x="3728" y="3968"/>
                    </a:lnTo>
                    <a:lnTo>
                      <a:pt x="3737" y="3941"/>
                    </a:lnTo>
                    <a:lnTo>
                      <a:pt x="3746" y="3915"/>
                    </a:lnTo>
                    <a:lnTo>
                      <a:pt x="3754" y="3887"/>
                    </a:lnTo>
                    <a:lnTo>
                      <a:pt x="3761" y="3860"/>
                    </a:lnTo>
                    <a:lnTo>
                      <a:pt x="3768" y="3832"/>
                    </a:lnTo>
                    <a:lnTo>
                      <a:pt x="3774" y="3804"/>
                    </a:lnTo>
                    <a:lnTo>
                      <a:pt x="3781" y="3775"/>
                    </a:lnTo>
                    <a:lnTo>
                      <a:pt x="3786" y="3747"/>
                    </a:lnTo>
                    <a:lnTo>
                      <a:pt x="3794" y="3688"/>
                    </a:lnTo>
                    <a:lnTo>
                      <a:pt x="3801" y="3629"/>
                    </a:lnTo>
                    <a:lnTo>
                      <a:pt x="3805" y="3567"/>
                    </a:lnTo>
                    <a:lnTo>
                      <a:pt x="3807" y="3506"/>
                    </a:lnTo>
                    <a:lnTo>
                      <a:pt x="3808" y="3443"/>
                    </a:lnTo>
                    <a:lnTo>
                      <a:pt x="3806" y="3380"/>
                    </a:lnTo>
                    <a:lnTo>
                      <a:pt x="3803" y="3317"/>
                    </a:lnTo>
                    <a:lnTo>
                      <a:pt x="3798" y="3253"/>
                    </a:lnTo>
                    <a:lnTo>
                      <a:pt x="3791" y="3189"/>
                    </a:lnTo>
                    <a:lnTo>
                      <a:pt x="3783" y="3123"/>
                    </a:lnTo>
                    <a:lnTo>
                      <a:pt x="3772" y="3058"/>
                    </a:lnTo>
                    <a:lnTo>
                      <a:pt x="3761" y="2993"/>
                    </a:lnTo>
                    <a:lnTo>
                      <a:pt x="3749" y="2928"/>
                    </a:lnTo>
                    <a:lnTo>
                      <a:pt x="3735" y="2863"/>
                    </a:lnTo>
                    <a:lnTo>
                      <a:pt x="3719" y="2798"/>
                    </a:lnTo>
                    <a:lnTo>
                      <a:pt x="3702" y="2734"/>
                    </a:lnTo>
                    <a:lnTo>
                      <a:pt x="3685" y="2670"/>
                    </a:lnTo>
                    <a:lnTo>
                      <a:pt x="3666" y="2606"/>
                    </a:lnTo>
                    <a:lnTo>
                      <a:pt x="3647" y="2544"/>
                    </a:lnTo>
                    <a:lnTo>
                      <a:pt x="3626" y="2482"/>
                    </a:lnTo>
                    <a:lnTo>
                      <a:pt x="3605" y="2421"/>
                    </a:lnTo>
                    <a:lnTo>
                      <a:pt x="3583" y="2359"/>
                    </a:lnTo>
                    <a:lnTo>
                      <a:pt x="3561" y="2300"/>
                    </a:lnTo>
                    <a:lnTo>
                      <a:pt x="3537" y="2242"/>
                    </a:lnTo>
                    <a:lnTo>
                      <a:pt x="3513" y="2185"/>
                    </a:lnTo>
                    <a:lnTo>
                      <a:pt x="3488" y="2130"/>
                    </a:lnTo>
                    <a:lnTo>
                      <a:pt x="3464" y="2076"/>
                    </a:lnTo>
                    <a:lnTo>
                      <a:pt x="3439" y="2023"/>
                    </a:lnTo>
                    <a:lnTo>
                      <a:pt x="3414" y="1973"/>
                    </a:lnTo>
                    <a:lnTo>
                      <a:pt x="3388" y="1923"/>
                    </a:lnTo>
                    <a:lnTo>
                      <a:pt x="3363" y="1877"/>
                    </a:lnTo>
                    <a:lnTo>
                      <a:pt x="3337" y="1832"/>
                    </a:lnTo>
                    <a:lnTo>
                      <a:pt x="3312" y="1788"/>
                    </a:lnTo>
                    <a:lnTo>
                      <a:pt x="3287" y="1747"/>
                    </a:lnTo>
                    <a:lnTo>
                      <a:pt x="3261" y="1709"/>
                    </a:lnTo>
                    <a:lnTo>
                      <a:pt x="3237" y="1673"/>
                    </a:lnTo>
                    <a:lnTo>
                      <a:pt x="3212" y="1638"/>
                    </a:lnTo>
                    <a:lnTo>
                      <a:pt x="3188" y="1608"/>
                    </a:lnTo>
                    <a:lnTo>
                      <a:pt x="3164" y="1579"/>
                    </a:lnTo>
                    <a:lnTo>
                      <a:pt x="3141" y="1554"/>
                    </a:lnTo>
                    <a:lnTo>
                      <a:pt x="3118" y="1530"/>
                    </a:lnTo>
                    <a:close/>
                    <a:moveTo>
                      <a:pt x="2672" y="3305"/>
                    </a:moveTo>
                    <a:lnTo>
                      <a:pt x="2672" y="3305"/>
                    </a:lnTo>
                    <a:lnTo>
                      <a:pt x="2669" y="3323"/>
                    </a:lnTo>
                    <a:lnTo>
                      <a:pt x="2667" y="3340"/>
                    </a:lnTo>
                    <a:lnTo>
                      <a:pt x="2663" y="3359"/>
                    </a:lnTo>
                    <a:lnTo>
                      <a:pt x="2659" y="3376"/>
                    </a:lnTo>
                    <a:lnTo>
                      <a:pt x="2654" y="3393"/>
                    </a:lnTo>
                    <a:lnTo>
                      <a:pt x="2649" y="3410"/>
                    </a:lnTo>
                    <a:lnTo>
                      <a:pt x="2643" y="3427"/>
                    </a:lnTo>
                    <a:lnTo>
                      <a:pt x="2637" y="3444"/>
                    </a:lnTo>
                    <a:lnTo>
                      <a:pt x="2629" y="3460"/>
                    </a:lnTo>
                    <a:lnTo>
                      <a:pt x="2621" y="3477"/>
                    </a:lnTo>
                    <a:lnTo>
                      <a:pt x="2604" y="3509"/>
                    </a:lnTo>
                    <a:lnTo>
                      <a:pt x="2584" y="3542"/>
                    </a:lnTo>
                    <a:lnTo>
                      <a:pt x="2561" y="3574"/>
                    </a:lnTo>
                    <a:lnTo>
                      <a:pt x="2549" y="3589"/>
                    </a:lnTo>
                    <a:lnTo>
                      <a:pt x="2537" y="3603"/>
                    </a:lnTo>
                    <a:lnTo>
                      <a:pt x="2523" y="3617"/>
                    </a:lnTo>
                    <a:lnTo>
                      <a:pt x="2509" y="3632"/>
                    </a:lnTo>
                    <a:lnTo>
                      <a:pt x="2495" y="3645"/>
                    </a:lnTo>
                    <a:lnTo>
                      <a:pt x="2481" y="3658"/>
                    </a:lnTo>
                    <a:lnTo>
                      <a:pt x="2465" y="3670"/>
                    </a:lnTo>
                    <a:lnTo>
                      <a:pt x="2449" y="3683"/>
                    </a:lnTo>
                    <a:lnTo>
                      <a:pt x="2433" y="3695"/>
                    </a:lnTo>
                    <a:lnTo>
                      <a:pt x="2416" y="3706"/>
                    </a:lnTo>
                    <a:lnTo>
                      <a:pt x="2398" y="3717"/>
                    </a:lnTo>
                    <a:lnTo>
                      <a:pt x="2380" y="3727"/>
                    </a:lnTo>
                    <a:lnTo>
                      <a:pt x="2342" y="3748"/>
                    </a:lnTo>
                    <a:lnTo>
                      <a:pt x="2302" y="3766"/>
                    </a:lnTo>
                    <a:lnTo>
                      <a:pt x="2283" y="3774"/>
                    </a:lnTo>
                    <a:lnTo>
                      <a:pt x="2263" y="3780"/>
                    </a:lnTo>
                    <a:lnTo>
                      <a:pt x="2242" y="3785"/>
                    </a:lnTo>
                    <a:lnTo>
                      <a:pt x="2223" y="3792"/>
                    </a:lnTo>
                    <a:lnTo>
                      <a:pt x="2210" y="3970"/>
                    </a:lnTo>
                    <a:lnTo>
                      <a:pt x="2209" y="3979"/>
                    </a:lnTo>
                    <a:lnTo>
                      <a:pt x="2207" y="3987"/>
                    </a:lnTo>
                    <a:lnTo>
                      <a:pt x="2204" y="3996"/>
                    </a:lnTo>
                    <a:lnTo>
                      <a:pt x="2200" y="4004"/>
                    </a:lnTo>
                    <a:lnTo>
                      <a:pt x="2194" y="4013"/>
                    </a:lnTo>
                    <a:lnTo>
                      <a:pt x="2188" y="4020"/>
                    </a:lnTo>
                    <a:lnTo>
                      <a:pt x="2181" y="4027"/>
                    </a:lnTo>
                    <a:lnTo>
                      <a:pt x="2174" y="4033"/>
                    </a:lnTo>
                    <a:lnTo>
                      <a:pt x="2166" y="4039"/>
                    </a:lnTo>
                    <a:lnTo>
                      <a:pt x="2157" y="4045"/>
                    </a:lnTo>
                    <a:lnTo>
                      <a:pt x="2148" y="4049"/>
                    </a:lnTo>
                    <a:lnTo>
                      <a:pt x="2137" y="4053"/>
                    </a:lnTo>
                    <a:lnTo>
                      <a:pt x="2127" y="4056"/>
                    </a:lnTo>
                    <a:lnTo>
                      <a:pt x="2117" y="4059"/>
                    </a:lnTo>
                    <a:lnTo>
                      <a:pt x="2106" y="4060"/>
                    </a:lnTo>
                    <a:lnTo>
                      <a:pt x="2095" y="4061"/>
                    </a:lnTo>
                    <a:lnTo>
                      <a:pt x="2083" y="4061"/>
                    </a:lnTo>
                    <a:lnTo>
                      <a:pt x="2072" y="4060"/>
                    </a:lnTo>
                    <a:lnTo>
                      <a:pt x="2061" y="4058"/>
                    </a:lnTo>
                    <a:lnTo>
                      <a:pt x="2052" y="4055"/>
                    </a:lnTo>
                    <a:lnTo>
                      <a:pt x="2042" y="4052"/>
                    </a:lnTo>
                    <a:lnTo>
                      <a:pt x="2032" y="4048"/>
                    </a:lnTo>
                    <a:lnTo>
                      <a:pt x="2024" y="4043"/>
                    </a:lnTo>
                    <a:lnTo>
                      <a:pt x="2016" y="4038"/>
                    </a:lnTo>
                    <a:lnTo>
                      <a:pt x="2009" y="4032"/>
                    </a:lnTo>
                    <a:lnTo>
                      <a:pt x="2003" y="4025"/>
                    </a:lnTo>
                    <a:lnTo>
                      <a:pt x="1998" y="4018"/>
                    </a:lnTo>
                    <a:lnTo>
                      <a:pt x="1993" y="4011"/>
                    </a:lnTo>
                    <a:lnTo>
                      <a:pt x="1990" y="4002"/>
                    </a:lnTo>
                    <a:lnTo>
                      <a:pt x="1987" y="3993"/>
                    </a:lnTo>
                    <a:lnTo>
                      <a:pt x="1986" y="3985"/>
                    </a:lnTo>
                    <a:lnTo>
                      <a:pt x="1985" y="3976"/>
                    </a:lnTo>
                    <a:lnTo>
                      <a:pt x="1987" y="3833"/>
                    </a:lnTo>
                    <a:lnTo>
                      <a:pt x="1973" y="3834"/>
                    </a:lnTo>
                    <a:lnTo>
                      <a:pt x="1960" y="3835"/>
                    </a:lnTo>
                    <a:lnTo>
                      <a:pt x="1946" y="3836"/>
                    </a:lnTo>
                    <a:lnTo>
                      <a:pt x="1932" y="3837"/>
                    </a:lnTo>
                    <a:lnTo>
                      <a:pt x="1906" y="3836"/>
                    </a:lnTo>
                    <a:lnTo>
                      <a:pt x="1882" y="3835"/>
                    </a:lnTo>
                    <a:lnTo>
                      <a:pt x="1834" y="3832"/>
                    </a:lnTo>
                    <a:lnTo>
                      <a:pt x="1838" y="3976"/>
                    </a:lnTo>
                    <a:lnTo>
                      <a:pt x="1837" y="3985"/>
                    </a:lnTo>
                    <a:lnTo>
                      <a:pt x="1836" y="3993"/>
                    </a:lnTo>
                    <a:lnTo>
                      <a:pt x="1833" y="4001"/>
                    </a:lnTo>
                    <a:lnTo>
                      <a:pt x="1830" y="4010"/>
                    </a:lnTo>
                    <a:lnTo>
                      <a:pt x="1825" y="4017"/>
                    </a:lnTo>
                    <a:lnTo>
                      <a:pt x="1820" y="4024"/>
                    </a:lnTo>
                    <a:lnTo>
                      <a:pt x="1813" y="4031"/>
                    </a:lnTo>
                    <a:lnTo>
                      <a:pt x="1806" y="4037"/>
                    </a:lnTo>
                    <a:lnTo>
                      <a:pt x="1798" y="4042"/>
                    </a:lnTo>
                    <a:lnTo>
                      <a:pt x="1790" y="4047"/>
                    </a:lnTo>
                    <a:lnTo>
                      <a:pt x="1781" y="4051"/>
                    </a:lnTo>
                    <a:lnTo>
                      <a:pt x="1772" y="4054"/>
                    </a:lnTo>
                    <a:lnTo>
                      <a:pt x="1762" y="4057"/>
                    </a:lnTo>
                    <a:lnTo>
                      <a:pt x="1750" y="4059"/>
                    </a:lnTo>
                    <a:lnTo>
                      <a:pt x="1740" y="4060"/>
                    </a:lnTo>
                    <a:lnTo>
                      <a:pt x="1729" y="4060"/>
                    </a:lnTo>
                    <a:lnTo>
                      <a:pt x="1718" y="4059"/>
                    </a:lnTo>
                    <a:lnTo>
                      <a:pt x="1706" y="4058"/>
                    </a:lnTo>
                    <a:lnTo>
                      <a:pt x="1695" y="4055"/>
                    </a:lnTo>
                    <a:lnTo>
                      <a:pt x="1685" y="4052"/>
                    </a:lnTo>
                    <a:lnTo>
                      <a:pt x="1675" y="4048"/>
                    </a:lnTo>
                    <a:lnTo>
                      <a:pt x="1666" y="4043"/>
                    </a:lnTo>
                    <a:lnTo>
                      <a:pt x="1658" y="4038"/>
                    </a:lnTo>
                    <a:lnTo>
                      <a:pt x="1649" y="4032"/>
                    </a:lnTo>
                    <a:lnTo>
                      <a:pt x="1641" y="4026"/>
                    </a:lnTo>
                    <a:lnTo>
                      <a:pt x="1635" y="4019"/>
                    </a:lnTo>
                    <a:lnTo>
                      <a:pt x="1629" y="4011"/>
                    </a:lnTo>
                    <a:lnTo>
                      <a:pt x="1624" y="4002"/>
                    </a:lnTo>
                    <a:lnTo>
                      <a:pt x="1620" y="3994"/>
                    </a:lnTo>
                    <a:lnTo>
                      <a:pt x="1617" y="3986"/>
                    </a:lnTo>
                    <a:lnTo>
                      <a:pt x="1614" y="3977"/>
                    </a:lnTo>
                    <a:lnTo>
                      <a:pt x="1613" y="3968"/>
                    </a:lnTo>
                    <a:lnTo>
                      <a:pt x="1600" y="3789"/>
                    </a:lnTo>
                    <a:lnTo>
                      <a:pt x="1573" y="3780"/>
                    </a:lnTo>
                    <a:lnTo>
                      <a:pt x="1547" y="3770"/>
                    </a:lnTo>
                    <a:lnTo>
                      <a:pt x="1521" y="3760"/>
                    </a:lnTo>
                    <a:lnTo>
                      <a:pt x="1498" y="3749"/>
                    </a:lnTo>
                    <a:lnTo>
                      <a:pt x="1474" y="3737"/>
                    </a:lnTo>
                    <a:lnTo>
                      <a:pt x="1452" y="3724"/>
                    </a:lnTo>
                    <a:lnTo>
                      <a:pt x="1429" y="3711"/>
                    </a:lnTo>
                    <a:lnTo>
                      <a:pt x="1409" y="3697"/>
                    </a:lnTo>
                    <a:lnTo>
                      <a:pt x="1387" y="3678"/>
                    </a:lnTo>
                    <a:lnTo>
                      <a:pt x="1365" y="3659"/>
                    </a:lnTo>
                    <a:lnTo>
                      <a:pt x="1345" y="3639"/>
                    </a:lnTo>
                    <a:lnTo>
                      <a:pt x="1324" y="3616"/>
                    </a:lnTo>
                    <a:lnTo>
                      <a:pt x="1305" y="3594"/>
                    </a:lnTo>
                    <a:lnTo>
                      <a:pt x="1287" y="3569"/>
                    </a:lnTo>
                    <a:lnTo>
                      <a:pt x="1269" y="3544"/>
                    </a:lnTo>
                    <a:lnTo>
                      <a:pt x="1252" y="3518"/>
                    </a:lnTo>
                    <a:lnTo>
                      <a:pt x="1237" y="3489"/>
                    </a:lnTo>
                    <a:lnTo>
                      <a:pt x="1222" y="3460"/>
                    </a:lnTo>
                    <a:lnTo>
                      <a:pt x="1207" y="3432"/>
                    </a:lnTo>
                    <a:lnTo>
                      <a:pt x="1194" y="3401"/>
                    </a:lnTo>
                    <a:lnTo>
                      <a:pt x="1182" y="3370"/>
                    </a:lnTo>
                    <a:lnTo>
                      <a:pt x="1170" y="3338"/>
                    </a:lnTo>
                    <a:lnTo>
                      <a:pt x="1159" y="3306"/>
                    </a:lnTo>
                    <a:lnTo>
                      <a:pt x="1149" y="3272"/>
                    </a:lnTo>
                    <a:lnTo>
                      <a:pt x="1148" y="3258"/>
                    </a:lnTo>
                    <a:lnTo>
                      <a:pt x="1149" y="3244"/>
                    </a:lnTo>
                    <a:lnTo>
                      <a:pt x="1151" y="3230"/>
                    </a:lnTo>
                    <a:lnTo>
                      <a:pt x="1154" y="3217"/>
                    </a:lnTo>
                    <a:lnTo>
                      <a:pt x="1158" y="3205"/>
                    </a:lnTo>
                    <a:lnTo>
                      <a:pt x="1165" y="3194"/>
                    </a:lnTo>
                    <a:lnTo>
                      <a:pt x="1172" y="3183"/>
                    </a:lnTo>
                    <a:lnTo>
                      <a:pt x="1179" y="3173"/>
                    </a:lnTo>
                    <a:lnTo>
                      <a:pt x="1188" y="3165"/>
                    </a:lnTo>
                    <a:lnTo>
                      <a:pt x="1197" y="3157"/>
                    </a:lnTo>
                    <a:lnTo>
                      <a:pt x="1208" y="3151"/>
                    </a:lnTo>
                    <a:lnTo>
                      <a:pt x="1220" y="3146"/>
                    </a:lnTo>
                    <a:lnTo>
                      <a:pt x="1232" y="3142"/>
                    </a:lnTo>
                    <a:lnTo>
                      <a:pt x="1245" y="3140"/>
                    </a:lnTo>
                    <a:lnTo>
                      <a:pt x="1258" y="3139"/>
                    </a:lnTo>
                    <a:lnTo>
                      <a:pt x="1273" y="3139"/>
                    </a:lnTo>
                    <a:lnTo>
                      <a:pt x="1288" y="3141"/>
                    </a:lnTo>
                    <a:lnTo>
                      <a:pt x="1302" y="3145"/>
                    </a:lnTo>
                    <a:lnTo>
                      <a:pt x="1316" y="3149"/>
                    </a:lnTo>
                    <a:lnTo>
                      <a:pt x="1330" y="3155"/>
                    </a:lnTo>
                    <a:lnTo>
                      <a:pt x="1343" y="3163"/>
                    </a:lnTo>
                    <a:lnTo>
                      <a:pt x="1355" y="3171"/>
                    </a:lnTo>
                    <a:lnTo>
                      <a:pt x="1367" y="3181"/>
                    </a:lnTo>
                    <a:lnTo>
                      <a:pt x="1378" y="3192"/>
                    </a:lnTo>
                    <a:lnTo>
                      <a:pt x="1389" y="3203"/>
                    </a:lnTo>
                    <a:lnTo>
                      <a:pt x="1398" y="3215"/>
                    </a:lnTo>
                    <a:lnTo>
                      <a:pt x="1407" y="3228"/>
                    </a:lnTo>
                    <a:lnTo>
                      <a:pt x="1414" y="3243"/>
                    </a:lnTo>
                    <a:lnTo>
                      <a:pt x="1420" y="3256"/>
                    </a:lnTo>
                    <a:lnTo>
                      <a:pt x="1424" y="3271"/>
                    </a:lnTo>
                    <a:lnTo>
                      <a:pt x="1428" y="3286"/>
                    </a:lnTo>
                    <a:lnTo>
                      <a:pt x="1430" y="3302"/>
                    </a:lnTo>
                    <a:lnTo>
                      <a:pt x="1436" y="3321"/>
                    </a:lnTo>
                    <a:lnTo>
                      <a:pt x="1441" y="3339"/>
                    </a:lnTo>
                    <a:lnTo>
                      <a:pt x="1447" y="3358"/>
                    </a:lnTo>
                    <a:lnTo>
                      <a:pt x="1454" y="3375"/>
                    </a:lnTo>
                    <a:lnTo>
                      <a:pt x="1461" y="3391"/>
                    </a:lnTo>
                    <a:lnTo>
                      <a:pt x="1469" y="3407"/>
                    </a:lnTo>
                    <a:lnTo>
                      <a:pt x="1477" y="3421"/>
                    </a:lnTo>
                    <a:lnTo>
                      <a:pt x="1486" y="3435"/>
                    </a:lnTo>
                    <a:lnTo>
                      <a:pt x="1496" y="3449"/>
                    </a:lnTo>
                    <a:lnTo>
                      <a:pt x="1506" y="3463"/>
                    </a:lnTo>
                    <a:lnTo>
                      <a:pt x="1516" y="3475"/>
                    </a:lnTo>
                    <a:lnTo>
                      <a:pt x="1527" y="3487"/>
                    </a:lnTo>
                    <a:lnTo>
                      <a:pt x="1538" y="3499"/>
                    </a:lnTo>
                    <a:lnTo>
                      <a:pt x="1551" y="3510"/>
                    </a:lnTo>
                    <a:lnTo>
                      <a:pt x="1577" y="3533"/>
                    </a:lnTo>
                    <a:lnTo>
                      <a:pt x="1542" y="2990"/>
                    </a:lnTo>
                    <a:lnTo>
                      <a:pt x="1507" y="2977"/>
                    </a:lnTo>
                    <a:lnTo>
                      <a:pt x="1474" y="2962"/>
                    </a:lnTo>
                    <a:lnTo>
                      <a:pt x="1446" y="2949"/>
                    </a:lnTo>
                    <a:lnTo>
                      <a:pt x="1420" y="2937"/>
                    </a:lnTo>
                    <a:lnTo>
                      <a:pt x="1389" y="2918"/>
                    </a:lnTo>
                    <a:lnTo>
                      <a:pt x="1359" y="2897"/>
                    </a:lnTo>
                    <a:lnTo>
                      <a:pt x="1345" y="2886"/>
                    </a:lnTo>
                    <a:lnTo>
                      <a:pt x="1332" y="2875"/>
                    </a:lnTo>
                    <a:lnTo>
                      <a:pt x="1318" y="2864"/>
                    </a:lnTo>
                    <a:lnTo>
                      <a:pt x="1306" y="2852"/>
                    </a:lnTo>
                    <a:lnTo>
                      <a:pt x="1294" y="2840"/>
                    </a:lnTo>
                    <a:lnTo>
                      <a:pt x="1283" y="2827"/>
                    </a:lnTo>
                    <a:lnTo>
                      <a:pt x="1273" y="2815"/>
                    </a:lnTo>
                    <a:lnTo>
                      <a:pt x="1262" y="2801"/>
                    </a:lnTo>
                    <a:lnTo>
                      <a:pt x="1252" y="2787"/>
                    </a:lnTo>
                    <a:lnTo>
                      <a:pt x="1243" y="2774"/>
                    </a:lnTo>
                    <a:lnTo>
                      <a:pt x="1235" y="2760"/>
                    </a:lnTo>
                    <a:lnTo>
                      <a:pt x="1227" y="2744"/>
                    </a:lnTo>
                    <a:lnTo>
                      <a:pt x="1212" y="2715"/>
                    </a:lnTo>
                    <a:lnTo>
                      <a:pt x="1200" y="2684"/>
                    </a:lnTo>
                    <a:lnTo>
                      <a:pt x="1190" y="2654"/>
                    </a:lnTo>
                    <a:lnTo>
                      <a:pt x="1182" y="2622"/>
                    </a:lnTo>
                    <a:lnTo>
                      <a:pt x="1177" y="2590"/>
                    </a:lnTo>
                    <a:lnTo>
                      <a:pt x="1173" y="2557"/>
                    </a:lnTo>
                    <a:lnTo>
                      <a:pt x="1172" y="2523"/>
                    </a:lnTo>
                    <a:lnTo>
                      <a:pt x="1173" y="2490"/>
                    </a:lnTo>
                    <a:lnTo>
                      <a:pt x="1175" y="2458"/>
                    </a:lnTo>
                    <a:lnTo>
                      <a:pt x="1179" y="2429"/>
                    </a:lnTo>
                    <a:lnTo>
                      <a:pt x="1185" y="2399"/>
                    </a:lnTo>
                    <a:lnTo>
                      <a:pt x="1192" y="2370"/>
                    </a:lnTo>
                    <a:lnTo>
                      <a:pt x="1201" y="2341"/>
                    </a:lnTo>
                    <a:lnTo>
                      <a:pt x="1212" y="2314"/>
                    </a:lnTo>
                    <a:lnTo>
                      <a:pt x="1225" y="2286"/>
                    </a:lnTo>
                    <a:lnTo>
                      <a:pt x="1239" y="2260"/>
                    </a:lnTo>
                    <a:lnTo>
                      <a:pt x="1254" y="2234"/>
                    </a:lnTo>
                    <a:lnTo>
                      <a:pt x="1270" y="2209"/>
                    </a:lnTo>
                    <a:lnTo>
                      <a:pt x="1289" y="2185"/>
                    </a:lnTo>
                    <a:lnTo>
                      <a:pt x="1308" y="2163"/>
                    </a:lnTo>
                    <a:lnTo>
                      <a:pt x="1329" y="2140"/>
                    </a:lnTo>
                    <a:lnTo>
                      <a:pt x="1350" y="2120"/>
                    </a:lnTo>
                    <a:lnTo>
                      <a:pt x="1372" y="2101"/>
                    </a:lnTo>
                    <a:lnTo>
                      <a:pt x="1396" y="2082"/>
                    </a:lnTo>
                    <a:lnTo>
                      <a:pt x="1413" y="2069"/>
                    </a:lnTo>
                    <a:lnTo>
                      <a:pt x="1432" y="2058"/>
                    </a:lnTo>
                    <a:lnTo>
                      <a:pt x="1453" y="2046"/>
                    </a:lnTo>
                    <a:lnTo>
                      <a:pt x="1474" y="2034"/>
                    </a:lnTo>
                    <a:lnTo>
                      <a:pt x="1498" y="2024"/>
                    </a:lnTo>
                    <a:lnTo>
                      <a:pt x="1521" y="2013"/>
                    </a:lnTo>
                    <a:lnTo>
                      <a:pt x="1547" y="2003"/>
                    </a:lnTo>
                    <a:lnTo>
                      <a:pt x="1574" y="1993"/>
                    </a:lnTo>
                    <a:lnTo>
                      <a:pt x="1590" y="1796"/>
                    </a:lnTo>
                    <a:lnTo>
                      <a:pt x="1592" y="1786"/>
                    </a:lnTo>
                    <a:lnTo>
                      <a:pt x="1594" y="1777"/>
                    </a:lnTo>
                    <a:lnTo>
                      <a:pt x="1599" y="1768"/>
                    </a:lnTo>
                    <a:lnTo>
                      <a:pt x="1603" y="1758"/>
                    </a:lnTo>
                    <a:lnTo>
                      <a:pt x="1609" y="1749"/>
                    </a:lnTo>
                    <a:lnTo>
                      <a:pt x="1615" y="1741"/>
                    </a:lnTo>
                    <a:lnTo>
                      <a:pt x="1622" y="1734"/>
                    </a:lnTo>
                    <a:lnTo>
                      <a:pt x="1630" y="1727"/>
                    </a:lnTo>
                    <a:lnTo>
                      <a:pt x="1639" y="1720"/>
                    </a:lnTo>
                    <a:lnTo>
                      <a:pt x="1648" y="1714"/>
                    </a:lnTo>
                    <a:lnTo>
                      <a:pt x="1659" y="1709"/>
                    </a:lnTo>
                    <a:lnTo>
                      <a:pt x="1669" y="1704"/>
                    </a:lnTo>
                    <a:lnTo>
                      <a:pt x="1680" y="1700"/>
                    </a:lnTo>
                    <a:lnTo>
                      <a:pt x="1691" y="1697"/>
                    </a:lnTo>
                    <a:lnTo>
                      <a:pt x="1703" y="1695"/>
                    </a:lnTo>
                    <a:lnTo>
                      <a:pt x="1716" y="1694"/>
                    </a:lnTo>
                    <a:lnTo>
                      <a:pt x="1727" y="1694"/>
                    </a:lnTo>
                    <a:lnTo>
                      <a:pt x="1739" y="1695"/>
                    </a:lnTo>
                    <a:lnTo>
                      <a:pt x="1750" y="1697"/>
                    </a:lnTo>
                    <a:lnTo>
                      <a:pt x="1760" y="1700"/>
                    </a:lnTo>
                    <a:lnTo>
                      <a:pt x="1771" y="1703"/>
                    </a:lnTo>
                    <a:lnTo>
                      <a:pt x="1781" y="1708"/>
                    </a:lnTo>
                    <a:lnTo>
                      <a:pt x="1789" y="1713"/>
                    </a:lnTo>
                    <a:lnTo>
                      <a:pt x="1797" y="1719"/>
                    </a:lnTo>
                    <a:lnTo>
                      <a:pt x="1805" y="1725"/>
                    </a:lnTo>
                    <a:lnTo>
                      <a:pt x="1811" y="1732"/>
                    </a:lnTo>
                    <a:lnTo>
                      <a:pt x="1818" y="1740"/>
                    </a:lnTo>
                    <a:lnTo>
                      <a:pt x="1822" y="1748"/>
                    </a:lnTo>
                    <a:lnTo>
                      <a:pt x="1826" y="1756"/>
                    </a:lnTo>
                    <a:lnTo>
                      <a:pt x="1829" y="1766"/>
                    </a:lnTo>
                    <a:lnTo>
                      <a:pt x="1830" y="1775"/>
                    </a:lnTo>
                    <a:lnTo>
                      <a:pt x="1831" y="1784"/>
                    </a:lnTo>
                    <a:lnTo>
                      <a:pt x="1826" y="1944"/>
                    </a:lnTo>
                    <a:lnTo>
                      <a:pt x="1849" y="1943"/>
                    </a:lnTo>
                    <a:lnTo>
                      <a:pt x="1861" y="1942"/>
                    </a:lnTo>
                    <a:lnTo>
                      <a:pt x="1873" y="1941"/>
                    </a:lnTo>
                    <a:lnTo>
                      <a:pt x="1904" y="1942"/>
                    </a:lnTo>
                    <a:lnTo>
                      <a:pt x="1934" y="1944"/>
                    </a:lnTo>
                    <a:lnTo>
                      <a:pt x="1992" y="1949"/>
                    </a:lnTo>
                    <a:lnTo>
                      <a:pt x="1989" y="1784"/>
                    </a:lnTo>
                    <a:lnTo>
                      <a:pt x="1990" y="1774"/>
                    </a:lnTo>
                    <a:lnTo>
                      <a:pt x="1991" y="1765"/>
                    </a:lnTo>
                    <a:lnTo>
                      <a:pt x="1994" y="1755"/>
                    </a:lnTo>
                    <a:lnTo>
                      <a:pt x="1998" y="1747"/>
                    </a:lnTo>
                    <a:lnTo>
                      <a:pt x="2002" y="1739"/>
                    </a:lnTo>
                    <a:lnTo>
                      <a:pt x="2008" y="1731"/>
                    </a:lnTo>
                    <a:lnTo>
                      <a:pt x="2015" y="1725"/>
                    </a:lnTo>
                    <a:lnTo>
                      <a:pt x="2022" y="1718"/>
                    </a:lnTo>
                    <a:lnTo>
                      <a:pt x="2030" y="1712"/>
                    </a:lnTo>
                    <a:lnTo>
                      <a:pt x="2040" y="1707"/>
                    </a:lnTo>
                    <a:lnTo>
                      <a:pt x="2049" y="1702"/>
                    </a:lnTo>
                    <a:lnTo>
                      <a:pt x="2059" y="1698"/>
                    </a:lnTo>
                    <a:lnTo>
                      <a:pt x="2070" y="1696"/>
                    </a:lnTo>
                    <a:lnTo>
                      <a:pt x="2081" y="1694"/>
                    </a:lnTo>
                    <a:lnTo>
                      <a:pt x="2094" y="1693"/>
                    </a:lnTo>
                    <a:lnTo>
                      <a:pt x="2105" y="1693"/>
                    </a:lnTo>
                    <a:lnTo>
                      <a:pt x="2117" y="1694"/>
                    </a:lnTo>
                    <a:lnTo>
                      <a:pt x="2129" y="1695"/>
                    </a:lnTo>
                    <a:lnTo>
                      <a:pt x="2140" y="1698"/>
                    </a:lnTo>
                    <a:lnTo>
                      <a:pt x="2152" y="1702"/>
                    </a:lnTo>
                    <a:lnTo>
                      <a:pt x="2162" y="1707"/>
                    </a:lnTo>
                    <a:lnTo>
                      <a:pt x="2172" y="1712"/>
                    </a:lnTo>
                    <a:lnTo>
                      <a:pt x="2181" y="1718"/>
                    </a:lnTo>
                    <a:lnTo>
                      <a:pt x="2190" y="1724"/>
                    </a:lnTo>
                    <a:lnTo>
                      <a:pt x="2199" y="1731"/>
                    </a:lnTo>
                    <a:lnTo>
                      <a:pt x="2206" y="1739"/>
                    </a:lnTo>
                    <a:lnTo>
                      <a:pt x="2213" y="1747"/>
                    </a:lnTo>
                    <a:lnTo>
                      <a:pt x="2218" y="1755"/>
                    </a:lnTo>
                    <a:lnTo>
                      <a:pt x="2223" y="1765"/>
                    </a:lnTo>
                    <a:lnTo>
                      <a:pt x="2226" y="1774"/>
                    </a:lnTo>
                    <a:lnTo>
                      <a:pt x="2229" y="1783"/>
                    </a:lnTo>
                    <a:lnTo>
                      <a:pt x="2230" y="1793"/>
                    </a:lnTo>
                    <a:lnTo>
                      <a:pt x="2246" y="2001"/>
                    </a:lnTo>
                    <a:lnTo>
                      <a:pt x="2256" y="2004"/>
                    </a:lnTo>
                    <a:lnTo>
                      <a:pt x="2266" y="2007"/>
                    </a:lnTo>
                    <a:lnTo>
                      <a:pt x="2307" y="2024"/>
                    </a:lnTo>
                    <a:lnTo>
                      <a:pt x="2344" y="2043"/>
                    </a:lnTo>
                    <a:lnTo>
                      <a:pt x="2379" y="2063"/>
                    </a:lnTo>
                    <a:lnTo>
                      <a:pt x="2395" y="2073"/>
                    </a:lnTo>
                    <a:lnTo>
                      <a:pt x="2411" y="2084"/>
                    </a:lnTo>
                    <a:lnTo>
                      <a:pt x="2427" y="2096"/>
                    </a:lnTo>
                    <a:lnTo>
                      <a:pt x="2441" y="2107"/>
                    </a:lnTo>
                    <a:lnTo>
                      <a:pt x="2454" y="2119"/>
                    </a:lnTo>
                    <a:lnTo>
                      <a:pt x="2467" y="2130"/>
                    </a:lnTo>
                    <a:lnTo>
                      <a:pt x="2481" y="2143"/>
                    </a:lnTo>
                    <a:lnTo>
                      <a:pt x="2493" y="2156"/>
                    </a:lnTo>
                    <a:lnTo>
                      <a:pt x="2504" y="2169"/>
                    </a:lnTo>
                    <a:lnTo>
                      <a:pt x="2514" y="2182"/>
                    </a:lnTo>
                    <a:lnTo>
                      <a:pt x="2525" y="2196"/>
                    </a:lnTo>
                    <a:lnTo>
                      <a:pt x="2535" y="2211"/>
                    </a:lnTo>
                    <a:lnTo>
                      <a:pt x="2544" y="2227"/>
                    </a:lnTo>
                    <a:lnTo>
                      <a:pt x="2553" y="2244"/>
                    </a:lnTo>
                    <a:lnTo>
                      <a:pt x="2562" y="2262"/>
                    </a:lnTo>
                    <a:lnTo>
                      <a:pt x="2570" y="2280"/>
                    </a:lnTo>
                    <a:lnTo>
                      <a:pt x="2587" y="2319"/>
                    </a:lnTo>
                    <a:lnTo>
                      <a:pt x="2602" y="2359"/>
                    </a:lnTo>
                    <a:lnTo>
                      <a:pt x="2615" y="2403"/>
                    </a:lnTo>
                    <a:lnTo>
                      <a:pt x="2626" y="2447"/>
                    </a:lnTo>
                    <a:lnTo>
                      <a:pt x="2637" y="2493"/>
                    </a:lnTo>
                    <a:lnTo>
                      <a:pt x="2637" y="2508"/>
                    </a:lnTo>
                    <a:lnTo>
                      <a:pt x="2636" y="2523"/>
                    </a:lnTo>
                    <a:lnTo>
                      <a:pt x="2633" y="2539"/>
                    </a:lnTo>
                    <a:lnTo>
                      <a:pt x="2628" y="2553"/>
                    </a:lnTo>
                    <a:lnTo>
                      <a:pt x="2623" y="2566"/>
                    </a:lnTo>
                    <a:lnTo>
                      <a:pt x="2616" y="2578"/>
                    </a:lnTo>
                    <a:lnTo>
                      <a:pt x="2609" y="2590"/>
                    </a:lnTo>
                    <a:lnTo>
                      <a:pt x="2600" y="2601"/>
                    </a:lnTo>
                    <a:lnTo>
                      <a:pt x="2591" y="2611"/>
                    </a:lnTo>
                    <a:lnTo>
                      <a:pt x="2580" y="2619"/>
                    </a:lnTo>
                    <a:lnTo>
                      <a:pt x="2568" y="2626"/>
                    </a:lnTo>
                    <a:lnTo>
                      <a:pt x="2556" y="2632"/>
                    </a:lnTo>
                    <a:lnTo>
                      <a:pt x="2543" y="2637"/>
                    </a:lnTo>
                    <a:lnTo>
                      <a:pt x="2529" y="2642"/>
                    </a:lnTo>
                    <a:lnTo>
                      <a:pt x="2514" y="2644"/>
                    </a:lnTo>
                    <a:lnTo>
                      <a:pt x="2500" y="2644"/>
                    </a:lnTo>
                    <a:lnTo>
                      <a:pt x="2485" y="2643"/>
                    </a:lnTo>
                    <a:lnTo>
                      <a:pt x="2470" y="2640"/>
                    </a:lnTo>
                    <a:lnTo>
                      <a:pt x="2454" y="2635"/>
                    </a:lnTo>
                    <a:lnTo>
                      <a:pt x="2440" y="2629"/>
                    </a:lnTo>
                    <a:lnTo>
                      <a:pt x="2427" y="2622"/>
                    </a:lnTo>
                    <a:lnTo>
                      <a:pt x="2413" y="2614"/>
                    </a:lnTo>
                    <a:lnTo>
                      <a:pt x="2401" y="2604"/>
                    </a:lnTo>
                    <a:lnTo>
                      <a:pt x="2390" y="2594"/>
                    </a:lnTo>
                    <a:lnTo>
                      <a:pt x="2380" y="2581"/>
                    </a:lnTo>
                    <a:lnTo>
                      <a:pt x="2371" y="2569"/>
                    </a:lnTo>
                    <a:lnTo>
                      <a:pt x="2363" y="2555"/>
                    </a:lnTo>
                    <a:lnTo>
                      <a:pt x="2355" y="2541"/>
                    </a:lnTo>
                    <a:lnTo>
                      <a:pt x="2349" y="2525"/>
                    </a:lnTo>
                    <a:lnTo>
                      <a:pt x="2345" y="2510"/>
                    </a:lnTo>
                    <a:lnTo>
                      <a:pt x="2342" y="2494"/>
                    </a:lnTo>
                    <a:lnTo>
                      <a:pt x="2341" y="2478"/>
                    </a:lnTo>
                    <a:lnTo>
                      <a:pt x="2335" y="2453"/>
                    </a:lnTo>
                    <a:lnTo>
                      <a:pt x="2329" y="2432"/>
                    </a:lnTo>
                    <a:lnTo>
                      <a:pt x="2321" y="2411"/>
                    </a:lnTo>
                    <a:lnTo>
                      <a:pt x="2313" y="2392"/>
                    </a:lnTo>
                    <a:lnTo>
                      <a:pt x="2302" y="2374"/>
                    </a:lnTo>
                    <a:lnTo>
                      <a:pt x="2291" y="2357"/>
                    </a:lnTo>
                    <a:lnTo>
                      <a:pt x="2280" y="2341"/>
                    </a:lnTo>
                    <a:lnTo>
                      <a:pt x="2268" y="2325"/>
                    </a:lnTo>
                    <a:lnTo>
                      <a:pt x="2278" y="2832"/>
                    </a:lnTo>
                    <a:lnTo>
                      <a:pt x="2328" y="2847"/>
                    </a:lnTo>
                    <a:lnTo>
                      <a:pt x="2372" y="2864"/>
                    </a:lnTo>
                    <a:lnTo>
                      <a:pt x="2409" y="2878"/>
                    </a:lnTo>
                    <a:lnTo>
                      <a:pt x="2442" y="2891"/>
                    </a:lnTo>
                    <a:lnTo>
                      <a:pt x="2473" y="2906"/>
                    </a:lnTo>
                    <a:lnTo>
                      <a:pt x="2501" y="2923"/>
                    </a:lnTo>
                    <a:lnTo>
                      <a:pt x="2514" y="2932"/>
                    </a:lnTo>
                    <a:lnTo>
                      <a:pt x="2528" y="2941"/>
                    </a:lnTo>
                    <a:lnTo>
                      <a:pt x="2540" y="2950"/>
                    </a:lnTo>
                    <a:lnTo>
                      <a:pt x="2551" y="2960"/>
                    </a:lnTo>
                    <a:lnTo>
                      <a:pt x="2563" y="2971"/>
                    </a:lnTo>
                    <a:lnTo>
                      <a:pt x="2573" y="2981"/>
                    </a:lnTo>
                    <a:lnTo>
                      <a:pt x="2584" y="2992"/>
                    </a:lnTo>
                    <a:lnTo>
                      <a:pt x="2594" y="3003"/>
                    </a:lnTo>
                    <a:lnTo>
                      <a:pt x="2603" y="3015"/>
                    </a:lnTo>
                    <a:lnTo>
                      <a:pt x="2612" y="3028"/>
                    </a:lnTo>
                    <a:lnTo>
                      <a:pt x="2620" y="3040"/>
                    </a:lnTo>
                    <a:lnTo>
                      <a:pt x="2628" y="3053"/>
                    </a:lnTo>
                    <a:lnTo>
                      <a:pt x="2636" y="3066"/>
                    </a:lnTo>
                    <a:lnTo>
                      <a:pt x="2642" y="3080"/>
                    </a:lnTo>
                    <a:lnTo>
                      <a:pt x="2648" y="3094"/>
                    </a:lnTo>
                    <a:lnTo>
                      <a:pt x="2653" y="3108"/>
                    </a:lnTo>
                    <a:lnTo>
                      <a:pt x="2658" y="3122"/>
                    </a:lnTo>
                    <a:lnTo>
                      <a:pt x="2662" y="3138"/>
                    </a:lnTo>
                    <a:lnTo>
                      <a:pt x="2666" y="3153"/>
                    </a:lnTo>
                    <a:lnTo>
                      <a:pt x="2669" y="3168"/>
                    </a:lnTo>
                    <a:lnTo>
                      <a:pt x="2671" y="3184"/>
                    </a:lnTo>
                    <a:lnTo>
                      <a:pt x="2673" y="3201"/>
                    </a:lnTo>
                    <a:lnTo>
                      <a:pt x="2675" y="3234"/>
                    </a:lnTo>
                    <a:lnTo>
                      <a:pt x="2674" y="3269"/>
                    </a:lnTo>
                    <a:lnTo>
                      <a:pt x="2672" y="3305"/>
                    </a:lnTo>
                    <a:close/>
                    <a:moveTo>
                      <a:pt x="2291" y="3213"/>
                    </a:moveTo>
                    <a:lnTo>
                      <a:pt x="2291" y="3213"/>
                    </a:lnTo>
                    <a:lnTo>
                      <a:pt x="2285" y="3210"/>
                    </a:lnTo>
                    <a:lnTo>
                      <a:pt x="2279" y="3207"/>
                    </a:lnTo>
                    <a:lnTo>
                      <a:pt x="2266" y="3202"/>
                    </a:lnTo>
                    <a:lnTo>
                      <a:pt x="2240" y="3563"/>
                    </a:lnTo>
                    <a:lnTo>
                      <a:pt x="2247" y="3560"/>
                    </a:lnTo>
                    <a:lnTo>
                      <a:pt x="2250" y="3558"/>
                    </a:lnTo>
                    <a:lnTo>
                      <a:pt x="2254" y="3557"/>
                    </a:lnTo>
                    <a:lnTo>
                      <a:pt x="2267" y="3546"/>
                    </a:lnTo>
                    <a:lnTo>
                      <a:pt x="2279" y="3536"/>
                    </a:lnTo>
                    <a:lnTo>
                      <a:pt x="2291" y="3526"/>
                    </a:lnTo>
                    <a:lnTo>
                      <a:pt x="2301" y="3514"/>
                    </a:lnTo>
                    <a:lnTo>
                      <a:pt x="2312" y="3503"/>
                    </a:lnTo>
                    <a:lnTo>
                      <a:pt x="2321" y="3492"/>
                    </a:lnTo>
                    <a:lnTo>
                      <a:pt x="2330" y="3480"/>
                    </a:lnTo>
                    <a:lnTo>
                      <a:pt x="2338" y="3469"/>
                    </a:lnTo>
                    <a:lnTo>
                      <a:pt x="2344" y="3456"/>
                    </a:lnTo>
                    <a:lnTo>
                      <a:pt x="2350" y="3444"/>
                    </a:lnTo>
                    <a:lnTo>
                      <a:pt x="2356" y="3432"/>
                    </a:lnTo>
                    <a:lnTo>
                      <a:pt x="2361" y="3419"/>
                    </a:lnTo>
                    <a:lnTo>
                      <a:pt x="2365" y="3407"/>
                    </a:lnTo>
                    <a:lnTo>
                      <a:pt x="2368" y="3393"/>
                    </a:lnTo>
                    <a:lnTo>
                      <a:pt x="2371" y="3380"/>
                    </a:lnTo>
                    <a:lnTo>
                      <a:pt x="2372" y="3366"/>
                    </a:lnTo>
                    <a:lnTo>
                      <a:pt x="2373" y="3355"/>
                    </a:lnTo>
                    <a:lnTo>
                      <a:pt x="2373" y="3342"/>
                    </a:lnTo>
                    <a:lnTo>
                      <a:pt x="2372" y="3331"/>
                    </a:lnTo>
                    <a:lnTo>
                      <a:pt x="2371" y="3320"/>
                    </a:lnTo>
                    <a:lnTo>
                      <a:pt x="2368" y="3309"/>
                    </a:lnTo>
                    <a:lnTo>
                      <a:pt x="2365" y="3299"/>
                    </a:lnTo>
                    <a:lnTo>
                      <a:pt x="2361" y="3288"/>
                    </a:lnTo>
                    <a:lnTo>
                      <a:pt x="2356" y="3278"/>
                    </a:lnTo>
                    <a:lnTo>
                      <a:pt x="2350" y="3269"/>
                    </a:lnTo>
                    <a:lnTo>
                      <a:pt x="2344" y="3260"/>
                    </a:lnTo>
                    <a:lnTo>
                      <a:pt x="2337" y="3252"/>
                    </a:lnTo>
                    <a:lnTo>
                      <a:pt x="2330" y="3243"/>
                    </a:lnTo>
                    <a:lnTo>
                      <a:pt x="2321" y="3235"/>
                    </a:lnTo>
                    <a:lnTo>
                      <a:pt x="2312" y="3227"/>
                    </a:lnTo>
                    <a:lnTo>
                      <a:pt x="2301" y="3220"/>
                    </a:lnTo>
                    <a:lnTo>
                      <a:pt x="2291" y="3213"/>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6" name="组合 5"/>
            <p:cNvGrpSpPr/>
            <p:nvPr/>
          </p:nvGrpSpPr>
          <p:grpSpPr>
            <a:xfrm>
              <a:off x="5377354" y="3761056"/>
              <a:ext cx="662770" cy="662770"/>
              <a:chOff x="5377354" y="3761056"/>
              <a:chExt cx="662770" cy="662770"/>
            </a:xfrm>
          </p:grpSpPr>
          <p:sp>
            <p:nvSpPr>
              <p:cNvPr id="100" name="椭圆 99"/>
              <p:cNvSpPr/>
              <p:nvPr/>
            </p:nvSpPr>
            <p:spPr>
              <a:xfrm>
                <a:off x="5377354" y="3761056"/>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101" name="椭圆 100"/>
              <p:cNvSpPr/>
              <p:nvPr/>
            </p:nvSpPr>
            <p:spPr>
              <a:xfrm>
                <a:off x="5437826" y="3821528"/>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99" name="KSO_Shape"/>
              <p:cNvSpPr>
                <a:spLocks/>
              </p:cNvSpPr>
              <p:nvPr/>
            </p:nvSpPr>
            <p:spPr bwMode="auto">
              <a:xfrm>
                <a:off x="5547408" y="3972249"/>
                <a:ext cx="322661" cy="240382"/>
              </a:xfrm>
              <a:custGeom>
                <a:avLst/>
                <a:gdLst>
                  <a:gd name="T0" fmla="*/ 1318145 w 2143125"/>
                  <a:gd name="T1" fmla="*/ 917194 h 1597025"/>
                  <a:gd name="T2" fmla="*/ 1379831 w 2143125"/>
                  <a:gd name="T3" fmla="*/ 1137598 h 1597025"/>
                  <a:gd name="T4" fmla="*/ 1335097 w 2143125"/>
                  <a:gd name="T5" fmla="*/ 1268287 h 1597025"/>
                  <a:gd name="T6" fmla="*/ 1208192 w 2143125"/>
                  <a:gd name="T7" fmla="*/ 1359886 h 1597025"/>
                  <a:gd name="T8" fmla="*/ 922597 w 2143125"/>
                  <a:gd name="T9" fmla="*/ 1418283 h 1597025"/>
                  <a:gd name="T10" fmla="*/ 657487 w 2143125"/>
                  <a:gd name="T11" fmla="*/ 1338693 h 1597025"/>
                  <a:gd name="T12" fmla="*/ 552478 w 2143125"/>
                  <a:gd name="T13" fmla="*/ 1242149 h 1597025"/>
                  <a:gd name="T14" fmla="*/ 531288 w 2143125"/>
                  <a:gd name="T15" fmla="*/ 1081555 h 1597025"/>
                  <a:gd name="T16" fmla="*/ 616755 w 2143125"/>
                  <a:gd name="T17" fmla="*/ 873161 h 1597025"/>
                  <a:gd name="T18" fmla="*/ 1793602 w 2143125"/>
                  <a:gd name="T19" fmla="*/ 648696 h 1597025"/>
                  <a:gd name="T20" fmla="*/ 1890429 w 2143125"/>
                  <a:gd name="T21" fmla="*/ 826850 h 1597025"/>
                  <a:gd name="T22" fmla="*/ 1893955 w 2143125"/>
                  <a:gd name="T23" fmla="*/ 997719 h 1597025"/>
                  <a:gd name="T24" fmla="*/ 1811228 w 2143125"/>
                  <a:gd name="T25" fmla="*/ 1095258 h 1597025"/>
                  <a:gd name="T26" fmla="*/ 1583730 w 2143125"/>
                  <a:gd name="T27" fmla="*/ 1181514 h 1597025"/>
                  <a:gd name="T28" fmla="*/ 1467631 w 2143125"/>
                  <a:gd name="T29" fmla="*/ 1082095 h 1597025"/>
                  <a:gd name="T30" fmla="*/ 1367044 w 2143125"/>
                  <a:gd name="T31" fmla="*/ 822855 h 1597025"/>
                  <a:gd name="T32" fmla="*/ 1287607 w 2143125"/>
                  <a:gd name="T33" fmla="*/ 640469 h 1597025"/>
                  <a:gd name="T34" fmla="*/ 637786 w 2143125"/>
                  <a:gd name="T35" fmla="*/ 718735 h 1597025"/>
                  <a:gd name="T36" fmla="*/ 475984 w 2143125"/>
                  <a:gd name="T37" fmla="*/ 936375 h 1597025"/>
                  <a:gd name="T38" fmla="*/ 436888 w 2143125"/>
                  <a:gd name="T39" fmla="*/ 1185275 h 1597025"/>
                  <a:gd name="T40" fmla="*/ 191242 w 2143125"/>
                  <a:gd name="T41" fmla="*/ 1146495 h 1597025"/>
                  <a:gd name="T42" fmla="*/ 46633 w 2143125"/>
                  <a:gd name="T43" fmla="*/ 1053656 h 1597025"/>
                  <a:gd name="T44" fmla="*/ 0 w 2143125"/>
                  <a:gd name="T45" fmla="*/ 940371 h 1597025"/>
                  <a:gd name="T46" fmla="*/ 50165 w 2143125"/>
                  <a:gd name="T47" fmla="*/ 736128 h 1597025"/>
                  <a:gd name="T48" fmla="*/ 952970 w 2143125"/>
                  <a:gd name="T49" fmla="*/ 136844 h 1597025"/>
                  <a:gd name="T50" fmla="*/ 1076540 w 2143125"/>
                  <a:gd name="T51" fmla="*/ 163209 h 1597025"/>
                  <a:gd name="T52" fmla="*/ 1174924 w 2143125"/>
                  <a:gd name="T53" fmla="*/ 235007 h 1597025"/>
                  <a:gd name="T54" fmla="*/ 1237061 w 2143125"/>
                  <a:gd name="T55" fmla="*/ 340233 h 1597025"/>
                  <a:gd name="T56" fmla="*/ 1251420 w 2143125"/>
                  <a:gd name="T57" fmla="*/ 467116 h 1597025"/>
                  <a:gd name="T58" fmla="*/ 1213290 w 2143125"/>
                  <a:gd name="T59" fmla="*/ 585759 h 1597025"/>
                  <a:gd name="T60" fmla="*/ 1132322 w 2143125"/>
                  <a:gd name="T61" fmla="*/ 676861 h 1597025"/>
                  <a:gd name="T62" fmla="*/ 1020756 w 2143125"/>
                  <a:gd name="T63" fmla="*/ 728650 h 1597025"/>
                  <a:gd name="T64" fmla="*/ 892716 w 2143125"/>
                  <a:gd name="T65" fmla="*/ 730298 h 1597025"/>
                  <a:gd name="T66" fmla="*/ 779502 w 2143125"/>
                  <a:gd name="T67" fmla="*/ 680863 h 1597025"/>
                  <a:gd name="T68" fmla="*/ 696652 w 2143125"/>
                  <a:gd name="T69" fmla="*/ 592115 h 1597025"/>
                  <a:gd name="T70" fmla="*/ 655933 w 2143125"/>
                  <a:gd name="T71" fmla="*/ 474649 h 1597025"/>
                  <a:gd name="T72" fmla="*/ 666760 w 2143125"/>
                  <a:gd name="T73" fmla="*/ 347531 h 1597025"/>
                  <a:gd name="T74" fmla="*/ 726308 w 2143125"/>
                  <a:gd name="T75" fmla="*/ 240187 h 1597025"/>
                  <a:gd name="T76" fmla="*/ 823046 w 2143125"/>
                  <a:gd name="T77" fmla="*/ 166505 h 1597025"/>
                  <a:gd name="T78" fmla="*/ 945438 w 2143125"/>
                  <a:gd name="T79" fmla="*/ 136844 h 1597025"/>
                  <a:gd name="T80" fmla="*/ 1618384 w 2143125"/>
                  <a:gd name="T81" fmla="*/ 22111 h 1597025"/>
                  <a:gd name="T82" fmla="*/ 1763195 w 2143125"/>
                  <a:gd name="T83" fmla="*/ 163718 h 1597025"/>
                  <a:gd name="T84" fmla="*/ 1787878 w 2143125"/>
                  <a:gd name="T85" fmla="*/ 278038 h 1597025"/>
                  <a:gd name="T86" fmla="*/ 1763195 w 2143125"/>
                  <a:gd name="T87" fmla="*/ 392122 h 1597025"/>
                  <a:gd name="T88" fmla="*/ 1618384 w 2143125"/>
                  <a:gd name="T89" fmla="*/ 533963 h 1597025"/>
                  <a:gd name="T90" fmla="*/ 1498492 w 2143125"/>
                  <a:gd name="T91" fmla="*/ 555604 h 1597025"/>
                  <a:gd name="T92" fmla="*/ 1344043 w 2143125"/>
                  <a:gd name="T93" fmla="*/ 467159 h 1597025"/>
                  <a:gd name="T94" fmla="*/ 1325941 w 2143125"/>
                  <a:gd name="T95" fmla="*/ 314968 h 1597025"/>
                  <a:gd name="T96" fmla="*/ 1255886 w 2143125"/>
                  <a:gd name="T97" fmla="*/ 187946 h 1597025"/>
                  <a:gd name="T98" fmla="*/ 1350390 w 2143125"/>
                  <a:gd name="T99" fmla="*/ 51280 h 1597025"/>
                  <a:gd name="T100" fmla="*/ 396165 w 2143125"/>
                  <a:gd name="T101" fmla="*/ 0 h 1597025"/>
                  <a:gd name="T102" fmla="*/ 564484 w 2143125"/>
                  <a:gd name="T103" fmla="*/ 57396 h 1597025"/>
                  <a:gd name="T104" fmla="*/ 645353 w 2143125"/>
                  <a:gd name="T105" fmla="*/ 194532 h 1597025"/>
                  <a:gd name="T106" fmla="*/ 578120 w 2143125"/>
                  <a:gd name="T107" fmla="*/ 323201 h 1597025"/>
                  <a:gd name="T108" fmla="*/ 564014 w 2143125"/>
                  <a:gd name="T109" fmla="*/ 482449 h 1597025"/>
                  <a:gd name="T110" fmla="*/ 396165 w 2143125"/>
                  <a:gd name="T111" fmla="*/ 555840 h 1597025"/>
                  <a:gd name="T112" fmla="*/ 281916 w 2143125"/>
                  <a:gd name="T113" fmla="*/ 531141 h 1597025"/>
                  <a:gd name="T114" fmla="*/ 140396 w 2143125"/>
                  <a:gd name="T115" fmla="*/ 386242 h 1597025"/>
                  <a:gd name="T116" fmla="*/ 118533 w 2143125"/>
                  <a:gd name="T117" fmla="*/ 270745 h 1597025"/>
                  <a:gd name="T118" fmla="*/ 145803 w 2143125"/>
                  <a:gd name="T119" fmla="*/ 157366 h 1597025"/>
                  <a:gd name="T120" fmla="*/ 294375 w 2143125"/>
                  <a:gd name="T121" fmla="*/ 19524 h 159702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43125" h="1597025">
                    <a:moveTo>
                      <a:pt x="795561" y="879475"/>
                    </a:moveTo>
                    <a:lnTo>
                      <a:pt x="1072091" y="1110003"/>
                    </a:lnTo>
                    <a:lnTo>
                      <a:pt x="1348886" y="879475"/>
                    </a:lnTo>
                    <a:lnTo>
                      <a:pt x="1360276" y="888484"/>
                    </a:lnTo>
                    <a:lnTo>
                      <a:pt x="1371400" y="897758"/>
                    </a:lnTo>
                    <a:lnTo>
                      <a:pt x="1382525" y="907297"/>
                    </a:lnTo>
                    <a:lnTo>
                      <a:pt x="1393120" y="917101"/>
                    </a:lnTo>
                    <a:lnTo>
                      <a:pt x="1403186" y="927435"/>
                    </a:lnTo>
                    <a:lnTo>
                      <a:pt x="1413516" y="937504"/>
                    </a:lnTo>
                    <a:lnTo>
                      <a:pt x="1423316" y="948368"/>
                    </a:lnTo>
                    <a:lnTo>
                      <a:pt x="1432587" y="959497"/>
                    </a:lnTo>
                    <a:lnTo>
                      <a:pt x="1441857" y="970891"/>
                    </a:lnTo>
                    <a:lnTo>
                      <a:pt x="1450863" y="982550"/>
                    </a:lnTo>
                    <a:lnTo>
                      <a:pt x="1459074" y="994739"/>
                    </a:lnTo>
                    <a:lnTo>
                      <a:pt x="1467550" y="1006663"/>
                    </a:lnTo>
                    <a:lnTo>
                      <a:pt x="1475232" y="1019116"/>
                    </a:lnTo>
                    <a:lnTo>
                      <a:pt x="1482913" y="1032100"/>
                    </a:lnTo>
                    <a:lnTo>
                      <a:pt x="1490065" y="1044819"/>
                    </a:lnTo>
                    <a:lnTo>
                      <a:pt x="1496687" y="1057803"/>
                    </a:lnTo>
                    <a:lnTo>
                      <a:pt x="1503308" y="1071581"/>
                    </a:lnTo>
                    <a:lnTo>
                      <a:pt x="1509401" y="1085095"/>
                    </a:lnTo>
                    <a:lnTo>
                      <a:pt x="1515228" y="1098874"/>
                    </a:lnTo>
                    <a:lnTo>
                      <a:pt x="1520525" y="1113182"/>
                    </a:lnTo>
                    <a:lnTo>
                      <a:pt x="1525558" y="1127226"/>
                    </a:lnTo>
                    <a:lnTo>
                      <a:pt x="1530061" y="1141799"/>
                    </a:lnTo>
                    <a:lnTo>
                      <a:pt x="1534034" y="1156638"/>
                    </a:lnTo>
                    <a:lnTo>
                      <a:pt x="1538007" y="1171477"/>
                    </a:lnTo>
                    <a:lnTo>
                      <a:pt x="1541186" y="1186580"/>
                    </a:lnTo>
                    <a:lnTo>
                      <a:pt x="1544364" y="1201684"/>
                    </a:lnTo>
                    <a:lnTo>
                      <a:pt x="1546748" y="1217052"/>
                    </a:lnTo>
                    <a:lnTo>
                      <a:pt x="1548867" y="1232686"/>
                    </a:lnTo>
                    <a:lnTo>
                      <a:pt x="1550456" y="1248319"/>
                    </a:lnTo>
                    <a:lnTo>
                      <a:pt x="1551781" y="1264218"/>
                    </a:lnTo>
                    <a:lnTo>
                      <a:pt x="1552310" y="1280116"/>
                    </a:lnTo>
                    <a:lnTo>
                      <a:pt x="1552575" y="1296279"/>
                    </a:lnTo>
                    <a:lnTo>
                      <a:pt x="1552310" y="1305554"/>
                    </a:lnTo>
                    <a:lnTo>
                      <a:pt x="1551781" y="1314298"/>
                    </a:lnTo>
                    <a:lnTo>
                      <a:pt x="1550456" y="1323307"/>
                    </a:lnTo>
                    <a:lnTo>
                      <a:pt x="1548867" y="1332316"/>
                    </a:lnTo>
                    <a:lnTo>
                      <a:pt x="1547013" y="1341060"/>
                    </a:lnTo>
                    <a:lnTo>
                      <a:pt x="1544894" y="1349539"/>
                    </a:lnTo>
                    <a:lnTo>
                      <a:pt x="1542245" y="1358018"/>
                    </a:lnTo>
                    <a:lnTo>
                      <a:pt x="1539067" y="1366233"/>
                    </a:lnTo>
                    <a:lnTo>
                      <a:pt x="1535623" y="1374182"/>
                    </a:lnTo>
                    <a:lnTo>
                      <a:pt x="1531650" y="1382396"/>
                    </a:lnTo>
                    <a:lnTo>
                      <a:pt x="1527677" y="1390080"/>
                    </a:lnTo>
                    <a:lnTo>
                      <a:pt x="1522909" y="1397765"/>
                    </a:lnTo>
                    <a:lnTo>
                      <a:pt x="1518406" y="1405184"/>
                    </a:lnTo>
                    <a:lnTo>
                      <a:pt x="1513109" y="1412603"/>
                    </a:lnTo>
                    <a:lnTo>
                      <a:pt x="1507811" y="1420022"/>
                    </a:lnTo>
                    <a:lnTo>
                      <a:pt x="1501984" y="1427177"/>
                    </a:lnTo>
                    <a:lnTo>
                      <a:pt x="1495892" y="1433801"/>
                    </a:lnTo>
                    <a:lnTo>
                      <a:pt x="1489800" y="1440955"/>
                    </a:lnTo>
                    <a:lnTo>
                      <a:pt x="1483178" y="1447315"/>
                    </a:lnTo>
                    <a:lnTo>
                      <a:pt x="1476026" y="1453939"/>
                    </a:lnTo>
                    <a:lnTo>
                      <a:pt x="1469404" y="1460298"/>
                    </a:lnTo>
                    <a:lnTo>
                      <a:pt x="1461988" y="1466658"/>
                    </a:lnTo>
                    <a:lnTo>
                      <a:pt x="1454306" y="1472752"/>
                    </a:lnTo>
                    <a:lnTo>
                      <a:pt x="1446360" y="1478582"/>
                    </a:lnTo>
                    <a:lnTo>
                      <a:pt x="1438414" y="1484411"/>
                    </a:lnTo>
                    <a:lnTo>
                      <a:pt x="1430468" y="1490241"/>
                    </a:lnTo>
                    <a:lnTo>
                      <a:pt x="1421992" y="1495540"/>
                    </a:lnTo>
                    <a:lnTo>
                      <a:pt x="1413516" y="1501105"/>
                    </a:lnTo>
                    <a:lnTo>
                      <a:pt x="1404775" y="1506404"/>
                    </a:lnTo>
                    <a:lnTo>
                      <a:pt x="1395769" y="1511439"/>
                    </a:lnTo>
                    <a:lnTo>
                      <a:pt x="1387028" y="1516208"/>
                    </a:lnTo>
                    <a:lnTo>
                      <a:pt x="1377757" y="1521243"/>
                    </a:lnTo>
                    <a:lnTo>
                      <a:pt x="1359216" y="1530252"/>
                    </a:lnTo>
                    <a:lnTo>
                      <a:pt x="1340145" y="1538731"/>
                    </a:lnTo>
                    <a:lnTo>
                      <a:pt x="1320544" y="1546945"/>
                    </a:lnTo>
                    <a:lnTo>
                      <a:pt x="1300944" y="1554364"/>
                    </a:lnTo>
                    <a:lnTo>
                      <a:pt x="1280813" y="1560989"/>
                    </a:lnTo>
                    <a:lnTo>
                      <a:pt x="1260947" y="1567083"/>
                    </a:lnTo>
                    <a:lnTo>
                      <a:pt x="1241082" y="1573177"/>
                    </a:lnTo>
                    <a:lnTo>
                      <a:pt x="1220951" y="1577947"/>
                    </a:lnTo>
                    <a:lnTo>
                      <a:pt x="1200821" y="1582452"/>
                    </a:lnTo>
                    <a:lnTo>
                      <a:pt x="1181485" y="1586426"/>
                    </a:lnTo>
                    <a:lnTo>
                      <a:pt x="1161884" y="1589606"/>
                    </a:lnTo>
                    <a:lnTo>
                      <a:pt x="1142813" y="1592256"/>
                    </a:lnTo>
                    <a:lnTo>
                      <a:pt x="1124272" y="1594375"/>
                    </a:lnTo>
                    <a:lnTo>
                      <a:pt x="1106525" y="1595965"/>
                    </a:lnTo>
                    <a:lnTo>
                      <a:pt x="1088779" y="1596760"/>
                    </a:lnTo>
                    <a:lnTo>
                      <a:pt x="1072091" y="1597025"/>
                    </a:lnTo>
                    <a:lnTo>
                      <a:pt x="1055669" y="1596760"/>
                    </a:lnTo>
                    <a:lnTo>
                      <a:pt x="1037922" y="1595965"/>
                    </a:lnTo>
                    <a:lnTo>
                      <a:pt x="1020176" y="1594375"/>
                    </a:lnTo>
                    <a:lnTo>
                      <a:pt x="1001635" y="1592256"/>
                    </a:lnTo>
                    <a:lnTo>
                      <a:pt x="982299" y="1589606"/>
                    </a:lnTo>
                    <a:lnTo>
                      <a:pt x="963228" y="1586426"/>
                    </a:lnTo>
                    <a:lnTo>
                      <a:pt x="943627" y="1582452"/>
                    </a:lnTo>
                    <a:lnTo>
                      <a:pt x="923496" y="1577947"/>
                    </a:lnTo>
                    <a:lnTo>
                      <a:pt x="903631" y="1573177"/>
                    </a:lnTo>
                    <a:lnTo>
                      <a:pt x="883765" y="1567083"/>
                    </a:lnTo>
                    <a:lnTo>
                      <a:pt x="863634" y="1560989"/>
                    </a:lnTo>
                    <a:lnTo>
                      <a:pt x="843504" y="1554364"/>
                    </a:lnTo>
                    <a:lnTo>
                      <a:pt x="823903" y="1546945"/>
                    </a:lnTo>
                    <a:lnTo>
                      <a:pt x="804302" y="1538731"/>
                    </a:lnTo>
                    <a:lnTo>
                      <a:pt x="785496" y="1530252"/>
                    </a:lnTo>
                    <a:lnTo>
                      <a:pt x="766690" y="1521243"/>
                    </a:lnTo>
                    <a:lnTo>
                      <a:pt x="757419" y="1516208"/>
                    </a:lnTo>
                    <a:lnTo>
                      <a:pt x="748414" y="1511439"/>
                    </a:lnTo>
                    <a:lnTo>
                      <a:pt x="739673" y="1506404"/>
                    </a:lnTo>
                    <a:lnTo>
                      <a:pt x="730932" y="1501105"/>
                    </a:lnTo>
                    <a:lnTo>
                      <a:pt x="722720" y="1495540"/>
                    </a:lnTo>
                    <a:lnTo>
                      <a:pt x="714244" y="1490241"/>
                    </a:lnTo>
                    <a:lnTo>
                      <a:pt x="706033" y="1484411"/>
                    </a:lnTo>
                    <a:lnTo>
                      <a:pt x="697822" y="1478582"/>
                    </a:lnTo>
                    <a:lnTo>
                      <a:pt x="690141" y="1472752"/>
                    </a:lnTo>
                    <a:lnTo>
                      <a:pt x="682724" y="1466658"/>
                    </a:lnTo>
                    <a:lnTo>
                      <a:pt x="675308" y="1460298"/>
                    </a:lnTo>
                    <a:lnTo>
                      <a:pt x="668421" y="1453939"/>
                    </a:lnTo>
                    <a:lnTo>
                      <a:pt x="661534" y="1447315"/>
                    </a:lnTo>
                    <a:lnTo>
                      <a:pt x="655177" y="1440955"/>
                    </a:lnTo>
                    <a:lnTo>
                      <a:pt x="648555" y="1433801"/>
                    </a:lnTo>
                    <a:lnTo>
                      <a:pt x="642728" y="1427177"/>
                    </a:lnTo>
                    <a:lnTo>
                      <a:pt x="636901" y="1420022"/>
                    </a:lnTo>
                    <a:lnTo>
                      <a:pt x="631338" y="1412603"/>
                    </a:lnTo>
                    <a:lnTo>
                      <a:pt x="626306" y="1405184"/>
                    </a:lnTo>
                    <a:lnTo>
                      <a:pt x="621538" y="1397765"/>
                    </a:lnTo>
                    <a:lnTo>
                      <a:pt x="616770" y="1390080"/>
                    </a:lnTo>
                    <a:lnTo>
                      <a:pt x="612797" y="1382396"/>
                    </a:lnTo>
                    <a:lnTo>
                      <a:pt x="609089" y="1374182"/>
                    </a:lnTo>
                    <a:lnTo>
                      <a:pt x="605646" y="1366233"/>
                    </a:lnTo>
                    <a:lnTo>
                      <a:pt x="602467" y="1358018"/>
                    </a:lnTo>
                    <a:lnTo>
                      <a:pt x="599818" y="1349539"/>
                    </a:lnTo>
                    <a:lnTo>
                      <a:pt x="597434" y="1341060"/>
                    </a:lnTo>
                    <a:lnTo>
                      <a:pt x="595580" y="1332316"/>
                    </a:lnTo>
                    <a:lnTo>
                      <a:pt x="593991" y="1323307"/>
                    </a:lnTo>
                    <a:lnTo>
                      <a:pt x="592932" y="1314298"/>
                    </a:lnTo>
                    <a:lnTo>
                      <a:pt x="592402" y="1305554"/>
                    </a:lnTo>
                    <a:lnTo>
                      <a:pt x="592137" y="1296279"/>
                    </a:lnTo>
                    <a:lnTo>
                      <a:pt x="592402" y="1280116"/>
                    </a:lnTo>
                    <a:lnTo>
                      <a:pt x="592932" y="1264218"/>
                    </a:lnTo>
                    <a:lnTo>
                      <a:pt x="594256" y="1248319"/>
                    </a:lnTo>
                    <a:lnTo>
                      <a:pt x="595845" y="1232686"/>
                    </a:lnTo>
                    <a:lnTo>
                      <a:pt x="597699" y="1217052"/>
                    </a:lnTo>
                    <a:lnTo>
                      <a:pt x="600348" y="1201684"/>
                    </a:lnTo>
                    <a:lnTo>
                      <a:pt x="603262" y="1186580"/>
                    </a:lnTo>
                    <a:lnTo>
                      <a:pt x="606705" y="1171477"/>
                    </a:lnTo>
                    <a:lnTo>
                      <a:pt x="610413" y="1156638"/>
                    </a:lnTo>
                    <a:lnTo>
                      <a:pt x="614386" y="1141799"/>
                    </a:lnTo>
                    <a:lnTo>
                      <a:pt x="618889" y="1127226"/>
                    </a:lnTo>
                    <a:lnTo>
                      <a:pt x="623922" y="1113182"/>
                    </a:lnTo>
                    <a:lnTo>
                      <a:pt x="629484" y="1098874"/>
                    </a:lnTo>
                    <a:lnTo>
                      <a:pt x="635047" y="1085095"/>
                    </a:lnTo>
                    <a:lnTo>
                      <a:pt x="641139" y="1071581"/>
                    </a:lnTo>
                    <a:lnTo>
                      <a:pt x="647761" y="1057803"/>
                    </a:lnTo>
                    <a:lnTo>
                      <a:pt x="654383" y="1044819"/>
                    </a:lnTo>
                    <a:lnTo>
                      <a:pt x="661534" y="1032100"/>
                    </a:lnTo>
                    <a:lnTo>
                      <a:pt x="669216" y="1019116"/>
                    </a:lnTo>
                    <a:lnTo>
                      <a:pt x="676897" y="1006663"/>
                    </a:lnTo>
                    <a:lnTo>
                      <a:pt x="685373" y="994739"/>
                    </a:lnTo>
                    <a:lnTo>
                      <a:pt x="693849" y="982550"/>
                    </a:lnTo>
                    <a:lnTo>
                      <a:pt x="702590" y="970891"/>
                    </a:lnTo>
                    <a:lnTo>
                      <a:pt x="711861" y="959497"/>
                    </a:lnTo>
                    <a:lnTo>
                      <a:pt x="721396" y="948368"/>
                    </a:lnTo>
                    <a:lnTo>
                      <a:pt x="730932" y="937504"/>
                    </a:lnTo>
                    <a:lnTo>
                      <a:pt x="741262" y="927435"/>
                    </a:lnTo>
                    <a:lnTo>
                      <a:pt x="751327" y="917101"/>
                    </a:lnTo>
                    <a:lnTo>
                      <a:pt x="762187" y="907297"/>
                    </a:lnTo>
                    <a:lnTo>
                      <a:pt x="773047" y="897758"/>
                    </a:lnTo>
                    <a:lnTo>
                      <a:pt x="783907" y="888484"/>
                    </a:lnTo>
                    <a:lnTo>
                      <a:pt x="795561" y="879475"/>
                    </a:lnTo>
                    <a:close/>
                    <a:moveTo>
                      <a:pt x="1959370" y="676275"/>
                    </a:moveTo>
                    <a:lnTo>
                      <a:pt x="1969946" y="684738"/>
                    </a:lnTo>
                    <a:lnTo>
                      <a:pt x="1979729" y="692937"/>
                    </a:lnTo>
                    <a:lnTo>
                      <a:pt x="1989776" y="701929"/>
                    </a:lnTo>
                    <a:lnTo>
                      <a:pt x="1999294" y="710922"/>
                    </a:lnTo>
                    <a:lnTo>
                      <a:pt x="2008812" y="720443"/>
                    </a:lnTo>
                    <a:lnTo>
                      <a:pt x="2017802" y="729964"/>
                    </a:lnTo>
                    <a:lnTo>
                      <a:pt x="2026527" y="739750"/>
                    </a:lnTo>
                    <a:lnTo>
                      <a:pt x="2035252" y="750064"/>
                    </a:lnTo>
                    <a:lnTo>
                      <a:pt x="2043184" y="760379"/>
                    </a:lnTo>
                    <a:lnTo>
                      <a:pt x="2051380" y="771222"/>
                    </a:lnTo>
                    <a:lnTo>
                      <a:pt x="2059047" y="782330"/>
                    </a:lnTo>
                    <a:lnTo>
                      <a:pt x="2066450" y="793439"/>
                    </a:lnTo>
                    <a:lnTo>
                      <a:pt x="2073589" y="804811"/>
                    </a:lnTo>
                    <a:lnTo>
                      <a:pt x="2080199" y="816448"/>
                    </a:lnTo>
                    <a:lnTo>
                      <a:pt x="2086809" y="828350"/>
                    </a:lnTo>
                    <a:lnTo>
                      <a:pt x="2093154" y="840516"/>
                    </a:lnTo>
                    <a:lnTo>
                      <a:pt x="2098707" y="852946"/>
                    </a:lnTo>
                    <a:lnTo>
                      <a:pt x="2104259" y="865112"/>
                    </a:lnTo>
                    <a:lnTo>
                      <a:pt x="2109547" y="877807"/>
                    </a:lnTo>
                    <a:lnTo>
                      <a:pt x="2114306" y="890766"/>
                    </a:lnTo>
                    <a:lnTo>
                      <a:pt x="2118801" y="903990"/>
                    </a:lnTo>
                    <a:lnTo>
                      <a:pt x="2123031" y="917214"/>
                    </a:lnTo>
                    <a:lnTo>
                      <a:pt x="2126733" y="930438"/>
                    </a:lnTo>
                    <a:lnTo>
                      <a:pt x="2130170" y="944191"/>
                    </a:lnTo>
                    <a:lnTo>
                      <a:pt x="2133078" y="957943"/>
                    </a:lnTo>
                    <a:lnTo>
                      <a:pt x="2135722" y="971696"/>
                    </a:lnTo>
                    <a:lnTo>
                      <a:pt x="2137837" y="985978"/>
                    </a:lnTo>
                    <a:lnTo>
                      <a:pt x="2139688" y="1000260"/>
                    </a:lnTo>
                    <a:lnTo>
                      <a:pt x="2141274" y="1014277"/>
                    </a:lnTo>
                    <a:lnTo>
                      <a:pt x="2142068" y="1028823"/>
                    </a:lnTo>
                    <a:lnTo>
                      <a:pt x="2143125" y="1043370"/>
                    </a:lnTo>
                    <a:lnTo>
                      <a:pt x="2143125" y="1058180"/>
                    </a:lnTo>
                    <a:lnTo>
                      <a:pt x="2143125" y="1066644"/>
                    </a:lnTo>
                    <a:lnTo>
                      <a:pt x="2142332" y="1075107"/>
                    </a:lnTo>
                    <a:lnTo>
                      <a:pt x="2141274" y="1083306"/>
                    </a:lnTo>
                    <a:lnTo>
                      <a:pt x="2139952" y="1091769"/>
                    </a:lnTo>
                    <a:lnTo>
                      <a:pt x="2138102" y="1099703"/>
                    </a:lnTo>
                    <a:lnTo>
                      <a:pt x="2135987" y="1107373"/>
                    </a:lnTo>
                    <a:lnTo>
                      <a:pt x="2133607" y="1115043"/>
                    </a:lnTo>
                    <a:lnTo>
                      <a:pt x="2130699" y="1122713"/>
                    </a:lnTo>
                    <a:lnTo>
                      <a:pt x="2127261" y="1130383"/>
                    </a:lnTo>
                    <a:lnTo>
                      <a:pt x="2124089" y="1137788"/>
                    </a:lnTo>
                    <a:lnTo>
                      <a:pt x="2119858" y="1144929"/>
                    </a:lnTo>
                    <a:lnTo>
                      <a:pt x="2115892" y="1152070"/>
                    </a:lnTo>
                    <a:lnTo>
                      <a:pt x="2111398" y="1159211"/>
                    </a:lnTo>
                    <a:lnTo>
                      <a:pt x="2106639" y="1165823"/>
                    </a:lnTo>
                    <a:lnTo>
                      <a:pt x="2101880" y="1172699"/>
                    </a:lnTo>
                    <a:lnTo>
                      <a:pt x="2096327" y="1179047"/>
                    </a:lnTo>
                    <a:lnTo>
                      <a:pt x="2090775" y="1185658"/>
                    </a:lnTo>
                    <a:lnTo>
                      <a:pt x="2084958" y="1191741"/>
                    </a:lnTo>
                    <a:lnTo>
                      <a:pt x="2078877" y="1197824"/>
                    </a:lnTo>
                    <a:lnTo>
                      <a:pt x="2072532" y="1204172"/>
                    </a:lnTo>
                    <a:lnTo>
                      <a:pt x="2066186" y="1209990"/>
                    </a:lnTo>
                    <a:lnTo>
                      <a:pt x="2059312" y="1215809"/>
                    </a:lnTo>
                    <a:lnTo>
                      <a:pt x="2052173" y="1221363"/>
                    </a:lnTo>
                    <a:lnTo>
                      <a:pt x="2045034" y="1226917"/>
                    </a:lnTo>
                    <a:lnTo>
                      <a:pt x="2037631" y="1232471"/>
                    </a:lnTo>
                    <a:lnTo>
                      <a:pt x="2029964" y="1237761"/>
                    </a:lnTo>
                    <a:lnTo>
                      <a:pt x="2022296" y="1242521"/>
                    </a:lnTo>
                    <a:lnTo>
                      <a:pt x="2014629" y="1247546"/>
                    </a:lnTo>
                    <a:lnTo>
                      <a:pt x="2006433" y="1252571"/>
                    </a:lnTo>
                    <a:lnTo>
                      <a:pt x="1998236" y="1257067"/>
                    </a:lnTo>
                    <a:lnTo>
                      <a:pt x="1981315" y="1266324"/>
                    </a:lnTo>
                    <a:lnTo>
                      <a:pt x="1964129" y="1274523"/>
                    </a:lnTo>
                    <a:lnTo>
                      <a:pt x="1946679" y="1282722"/>
                    </a:lnTo>
                    <a:lnTo>
                      <a:pt x="1928436" y="1290127"/>
                    </a:lnTo>
                    <a:lnTo>
                      <a:pt x="1910193" y="1296739"/>
                    </a:lnTo>
                    <a:lnTo>
                      <a:pt x="1891685" y="1303351"/>
                    </a:lnTo>
                    <a:lnTo>
                      <a:pt x="1873177" y="1308905"/>
                    </a:lnTo>
                    <a:lnTo>
                      <a:pt x="1854670" y="1314195"/>
                    </a:lnTo>
                    <a:lnTo>
                      <a:pt x="1836426" y="1318691"/>
                    </a:lnTo>
                    <a:lnTo>
                      <a:pt x="1817919" y="1322922"/>
                    </a:lnTo>
                    <a:lnTo>
                      <a:pt x="1799675" y="1326360"/>
                    </a:lnTo>
                    <a:lnTo>
                      <a:pt x="1781696" y="1329534"/>
                    </a:lnTo>
                    <a:lnTo>
                      <a:pt x="1764246" y="1331915"/>
                    </a:lnTo>
                    <a:lnTo>
                      <a:pt x="1747061" y="1333766"/>
                    </a:lnTo>
                    <a:lnTo>
                      <a:pt x="1730404" y="1335353"/>
                    </a:lnTo>
                    <a:lnTo>
                      <a:pt x="1714276" y="1336146"/>
                    </a:lnTo>
                    <a:lnTo>
                      <a:pt x="1698676" y="1336675"/>
                    </a:lnTo>
                    <a:lnTo>
                      <a:pt x="1687836" y="1336146"/>
                    </a:lnTo>
                    <a:lnTo>
                      <a:pt x="1676467" y="1335617"/>
                    </a:lnTo>
                    <a:lnTo>
                      <a:pt x="1664834" y="1335088"/>
                    </a:lnTo>
                    <a:lnTo>
                      <a:pt x="1652671" y="1333766"/>
                    </a:lnTo>
                    <a:lnTo>
                      <a:pt x="1653993" y="1324509"/>
                    </a:lnTo>
                    <a:lnTo>
                      <a:pt x="1654787" y="1314988"/>
                    </a:lnTo>
                    <a:lnTo>
                      <a:pt x="1655844" y="1305202"/>
                    </a:lnTo>
                    <a:lnTo>
                      <a:pt x="1655844" y="1295681"/>
                    </a:lnTo>
                    <a:lnTo>
                      <a:pt x="1655580" y="1275845"/>
                    </a:lnTo>
                    <a:lnTo>
                      <a:pt x="1654787" y="1256274"/>
                    </a:lnTo>
                    <a:lnTo>
                      <a:pt x="1653465" y="1236703"/>
                    </a:lnTo>
                    <a:lnTo>
                      <a:pt x="1651085" y="1217660"/>
                    </a:lnTo>
                    <a:lnTo>
                      <a:pt x="1648705" y="1198618"/>
                    </a:lnTo>
                    <a:lnTo>
                      <a:pt x="1645268" y="1179840"/>
                    </a:lnTo>
                    <a:lnTo>
                      <a:pt x="1641567" y="1161062"/>
                    </a:lnTo>
                    <a:lnTo>
                      <a:pt x="1637601" y="1142549"/>
                    </a:lnTo>
                    <a:lnTo>
                      <a:pt x="1632842" y="1124300"/>
                    </a:lnTo>
                    <a:lnTo>
                      <a:pt x="1627554" y="1106051"/>
                    </a:lnTo>
                    <a:lnTo>
                      <a:pt x="1621737" y="1088595"/>
                    </a:lnTo>
                    <a:lnTo>
                      <a:pt x="1615392" y="1070875"/>
                    </a:lnTo>
                    <a:lnTo>
                      <a:pt x="1608782" y="1053684"/>
                    </a:lnTo>
                    <a:lnTo>
                      <a:pt x="1601379" y="1036758"/>
                    </a:lnTo>
                    <a:lnTo>
                      <a:pt x="1593711" y="1019831"/>
                    </a:lnTo>
                    <a:lnTo>
                      <a:pt x="1585515" y="1003434"/>
                    </a:lnTo>
                    <a:lnTo>
                      <a:pt x="1576790" y="987565"/>
                    </a:lnTo>
                    <a:lnTo>
                      <a:pt x="1567800" y="971432"/>
                    </a:lnTo>
                    <a:lnTo>
                      <a:pt x="1558282" y="956092"/>
                    </a:lnTo>
                    <a:lnTo>
                      <a:pt x="1548235" y="940752"/>
                    </a:lnTo>
                    <a:lnTo>
                      <a:pt x="1537924" y="925942"/>
                    </a:lnTo>
                    <a:lnTo>
                      <a:pt x="1527084" y="911395"/>
                    </a:lnTo>
                    <a:lnTo>
                      <a:pt x="1515979" y="897114"/>
                    </a:lnTo>
                    <a:lnTo>
                      <a:pt x="1504345" y="883361"/>
                    </a:lnTo>
                    <a:lnTo>
                      <a:pt x="1492183" y="870137"/>
                    </a:lnTo>
                    <a:lnTo>
                      <a:pt x="1480021" y="856913"/>
                    </a:lnTo>
                    <a:lnTo>
                      <a:pt x="1467330" y="844218"/>
                    </a:lnTo>
                    <a:lnTo>
                      <a:pt x="1454375" y="832052"/>
                    </a:lnTo>
                    <a:lnTo>
                      <a:pt x="1440891" y="820151"/>
                    </a:lnTo>
                    <a:lnTo>
                      <a:pt x="1427406" y="808778"/>
                    </a:lnTo>
                    <a:lnTo>
                      <a:pt x="1413129" y="797670"/>
                    </a:lnTo>
                    <a:lnTo>
                      <a:pt x="1398587" y="787356"/>
                    </a:lnTo>
                    <a:lnTo>
                      <a:pt x="1407841" y="776776"/>
                    </a:lnTo>
                    <a:lnTo>
                      <a:pt x="1416831" y="765933"/>
                    </a:lnTo>
                    <a:lnTo>
                      <a:pt x="1425027" y="755089"/>
                    </a:lnTo>
                    <a:lnTo>
                      <a:pt x="1433487" y="744246"/>
                    </a:lnTo>
                    <a:lnTo>
                      <a:pt x="1441155" y="732344"/>
                    </a:lnTo>
                    <a:lnTo>
                      <a:pt x="1448558" y="720707"/>
                    </a:lnTo>
                    <a:lnTo>
                      <a:pt x="1455697" y="709070"/>
                    </a:lnTo>
                    <a:lnTo>
                      <a:pt x="1462307" y="696640"/>
                    </a:lnTo>
                    <a:lnTo>
                      <a:pt x="1698676" y="893147"/>
                    </a:lnTo>
                    <a:lnTo>
                      <a:pt x="1959370" y="676275"/>
                    </a:lnTo>
                    <a:close/>
                    <a:moveTo>
                      <a:pt x="183882" y="676275"/>
                    </a:moveTo>
                    <a:lnTo>
                      <a:pt x="445396" y="893147"/>
                    </a:lnTo>
                    <a:lnTo>
                      <a:pt x="682270" y="696640"/>
                    </a:lnTo>
                    <a:lnTo>
                      <a:pt x="688894" y="709070"/>
                    </a:lnTo>
                    <a:lnTo>
                      <a:pt x="696048" y="720707"/>
                    </a:lnTo>
                    <a:lnTo>
                      <a:pt x="703466" y="732344"/>
                    </a:lnTo>
                    <a:lnTo>
                      <a:pt x="711415" y="744246"/>
                    </a:lnTo>
                    <a:lnTo>
                      <a:pt x="719364" y="755089"/>
                    </a:lnTo>
                    <a:lnTo>
                      <a:pt x="728108" y="765933"/>
                    </a:lnTo>
                    <a:lnTo>
                      <a:pt x="736852" y="776776"/>
                    </a:lnTo>
                    <a:lnTo>
                      <a:pt x="746125" y="787356"/>
                    </a:lnTo>
                    <a:lnTo>
                      <a:pt x="731552" y="797670"/>
                    </a:lnTo>
                    <a:lnTo>
                      <a:pt x="717509" y="808778"/>
                    </a:lnTo>
                    <a:lnTo>
                      <a:pt x="703731" y="820151"/>
                    </a:lnTo>
                    <a:lnTo>
                      <a:pt x="690483" y="832052"/>
                    </a:lnTo>
                    <a:lnTo>
                      <a:pt x="677235" y="844218"/>
                    </a:lnTo>
                    <a:lnTo>
                      <a:pt x="664517" y="856913"/>
                    </a:lnTo>
                    <a:lnTo>
                      <a:pt x="652329" y="870137"/>
                    </a:lnTo>
                    <a:lnTo>
                      <a:pt x="640141" y="883361"/>
                    </a:lnTo>
                    <a:lnTo>
                      <a:pt x="628748" y="897114"/>
                    </a:lnTo>
                    <a:lnTo>
                      <a:pt x="617355" y="911395"/>
                    </a:lnTo>
                    <a:lnTo>
                      <a:pt x="606491" y="925942"/>
                    </a:lnTo>
                    <a:lnTo>
                      <a:pt x="596158" y="940752"/>
                    </a:lnTo>
                    <a:lnTo>
                      <a:pt x="586090" y="956092"/>
                    </a:lnTo>
                    <a:lnTo>
                      <a:pt x="576551" y="971432"/>
                    </a:lnTo>
                    <a:lnTo>
                      <a:pt x="567542" y="987565"/>
                    </a:lnTo>
                    <a:lnTo>
                      <a:pt x="559064" y="1003434"/>
                    </a:lnTo>
                    <a:lnTo>
                      <a:pt x="550585" y="1019831"/>
                    </a:lnTo>
                    <a:lnTo>
                      <a:pt x="542901" y="1036758"/>
                    </a:lnTo>
                    <a:lnTo>
                      <a:pt x="535482" y="1053684"/>
                    </a:lnTo>
                    <a:lnTo>
                      <a:pt x="528858" y="1070875"/>
                    </a:lnTo>
                    <a:lnTo>
                      <a:pt x="522499" y="1088595"/>
                    </a:lnTo>
                    <a:lnTo>
                      <a:pt x="516670" y="1106051"/>
                    </a:lnTo>
                    <a:lnTo>
                      <a:pt x="511371" y="1124300"/>
                    </a:lnTo>
                    <a:lnTo>
                      <a:pt x="506602" y="1142549"/>
                    </a:lnTo>
                    <a:lnTo>
                      <a:pt x="502627" y="1161062"/>
                    </a:lnTo>
                    <a:lnTo>
                      <a:pt x="498918" y="1179840"/>
                    </a:lnTo>
                    <a:lnTo>
                      <a:pt x="495473" y="1198618"/>
                    </a:lnTo>
                    <a:lnTo>
                      <a:pt x="492824" y="1217660"/>
                    </a:lnTo>
                    <a:lnTo>
                      <a:pt x="490704" y="1236703"/>
                    </a:lnTo>
                    <a:lnTo>
                      <a:pt x="489114" y="1256274"/>
                    </a:lnTo>
                    <a:lnTo>
                      <a:pt x="488585" y="1275845"/>
                    </a:lnTo>
                    <a:lnTo>
                      <a:pt x="488320" y="1295681"/>
                    </a:lnTo>
                    <a:lnTo>
                      <a:pt x="488585" y="1305202"/>
                    </a:lnTo>
                    <a:lnTo>
                      <a:pt x="489114" y="1314988"/>
                    </a:lnTo>
                    <a:lnTo>
                      <a:pt x="490174" y="1324509"/>
                    </a:lnTo>
                    <a:lnTo>
                      <a:pt x="491499" y="1333766"/>
                    </a:lnTo>
                    <a:lnTo>
                      <a:pt x="479311" y="1335088"/>
                    </a:lnTo>
                    <a:lnTo>
                      <a:pt x="467653" y="1335617"/>
                    </a:lnTo>
                    <a:lnTo>
                      <a:pt x="456260" y="1336146"/>
                    </a:lnTo>
                    <a:lnTo>
                      <a:pt x="445396" y="1336675"/>
                    </a:lnTo>
                    <a:lnTo>
                      <a:pt x="429764" y="1336146"/>
                    </a:lnTo>
                    <a:lnTo>
                      <a:pt x="413601" y="1335353"/>
                    </a:lnTo>
                    <a:lnTo>
                      <a:pt x="396909" y="1333766"/>
                    </a:lnTo>
                    <a:lnTo>
                      <a:pt x="379686" y="1331915"/>
                    </a:lnTo>
                    <a:lnTo>
                      <a:pt x="362199" y="1329534"/>
                    </a:lnTo>
                    <a:lnTo>
                      <a:pt x="344182" y="1326360"/>
                    </a:lnTo>
                    <a:lnTo>
                      <a:pt x="325900" y="1322922"/>
                    </a:lnTo>
                    <a:lnTo>
                      <a:pt x="307352" y="1318691"/>
                    </a:lnTo>
                    <a:lnTo>
                      <a:pt x="288805" y="1314195"/>
                    </a:lnTo>
                    <a:lnTo>
                      <a:pt x="270523" y="1308905"/>
                    </a:lnTo>
                    <a:lnTo>
                      <a:pt x="251976" y="1303351"/>
                    </a:lnTo>
                    <a:lnTo>
                      <a:pt x="233429" y="1296739"/>
                    </a:lnTo>
                    <a:lnTo>
                      <a:pt x="215147" y="1290127"/>
                    </a:lnTo>
                    <a:lnTo>
                      <a:pt x="196865" y="1282722"/>
                    </a:lnTo>
                    <a:lnTo>
                      <a:pt x="179377" y="1274523"/>
                    </a:lnTo>
                    <a:lnTo>
                      <a:pt x="162155" y="1266324"/>
                    </a:lnTo>
                    <a:lnTo>
                      <a:pt x="145197" y="1257067"/>
                    </a:lnTo>
                    <a:lnTo>
                      <a:pt x="136984" y="1252571"/>
                    </a:lnTo>
                    <a:lnTo>
                      <a:pt x="128770" y="1247546"/>
                    </a:lnTo>
                    <a:lnTo>
                      <a:pt x="121086" y="1242521"/>
                    </a:lnTo>
                    <a:lnTo>
                      <a:pt x="113402" y="1237761"/>
                    </a:lnTo>
                    <a:lnTo>
                      <a:pt x="105719" y="1232471"/>
                    </a:lnTo>
                    <a:lnTo>
                      <a:pt x="98300" y="1226917"/>
                    </a:lnTo>
                    <a:lnTo>
                      <a:pt x="91146" y="1221363"/>
                    </a:lnTo>
                    <a:lnTo>
                      <a:pt x="83992" y="1215809"/>
                    </a:lnTo>
                    <a:lnTo>
                      <a:pt x="77103" y="1209990"/>
                    </a:lnTo>
                    <a:lnTo>
                      <a:pt x="70744" y="1204172"/>
                    </a:lnTo>
                    <a:lnTo>
                      <a:pt x="64120" y="1197824"/>
                    </a:lnTo>
                    <a:lnTo>
                      <a:pt x="58291" y="1191741"/>
                    </a:lnTo>
                    <a:lnTo>
                      <a:pt x="52462" y="1185658"/>
                    </a:lnTo>
                    <a:lnTo>
                      <a:pt x="46898" y="1179047"/>
                    </a:lnTo>
                    <a:lnTo>
                      <a:pt x="41334" y="1172699"/>
                    </a:lnTo>
                    <a:lnTo>
                      <a:pt x="36564" y="1165823"/>
                    </a:lnTo>
                    <a:lnTo>
                      <a:pt x="31795" y="1159211"/>
                    </a:lnTo>
                    <a:lnTo>
                      <a:pt x="27291" y="1152070"/>
                    </a:lnTo>
                    <a:lnTo>
                      <a:pt x="23051" y="1144929"/>
                    </a:lnTo>
                    <a:lnTo>
                      <a:pt x="19077" y="1137788"/>
                    </a:lnTo>
                    <a:lnTo>
                      <a:pt x="15897" y="1130383"/>
                    </a:lnTo>
                    <a:lnTo>
                      <a:pt x="12453" y="1122713"/>
                    </a:lnTo>
                    <a:lnTo>
                      <a:pt x="9538" y="1115043"/>
                    </a:lnTo>
                    <a:lnTo>
                      <a:pt x="7154" y="1107373"/>
                    </a:lnTo>
                    <a:lnTo>
                      <a:pt x="5034" y="1099703"/>
                    </a:lnTo>
                    <a:lnTo>
                      <a:pt x="3179" y="1091769"/>
                    </a:lnTo>
                    <a:lnTo>
                      <a:pt x="1855" y="1083306"/>
                    </a:lnTo>
                    <a:lnTo>
                      <a:pt x="530" y="1075107"/>
                    </a:lnTo>
                    <a:lnTo>
                      <a:pt x="265" y="1066644"/>
                    </a:lnTo>
                    <a:lnTo>
                      <a:pt x="0" y="1058180"/>
                    </a:lnTo>
                    <a:lnTo>
                      <a:pt x="265" y="1043370"/>
                    </a:lnTo>
                    <a:lnTo>
                      <a:pt x="1060" y="1028823"/>
                    </a:lnTo>
                    <a:lnTo>
                      <a:pt x="1855" y="1014277"/>
                    </a:lnTo>
                    <a:lnTo>
                      <a:pt x="3444" y="1000260"/>
                    </a:lnTo>
                    <a:lnTo>
                      <a:pt x="5299" y="985978"/>
                    </a:lnTo>
                    <a:lnTo>
                      <a:pt x="7419" y="971696"/>
                    </a:lnTo>
                    <a:lnTo>
                      <a:pt x="10333" y="957943"/>
                    </a:lnTo>
                    <a:lnTo>
                      <a:pt x="12983" y="944191"/>
                    </a:lnTo>
                    <a:lnTo>
                      <a:pt x="16427" y="930438"/>
                    </a:lnTo>
                    <a:lnTo>
                      <a:pt x="20137" y="917214"/>
                    </a:lnTo>
                    <a:lnTo>
                      <a:pt x="24376" y="903990"/>
                    </a:lnTo>
                    <a:lnTo>
                      <a:pt x="28615" y="890766"/>
                    </a:lnTo>
                    <a:lnTo>
                      <a:pt x="33650" y="877807"/>
                    </a:lnTo>
                    <a:lnTo>
                      <a:pt x="38949" y="865112"/>
                    </a:lnTo>
                    <a:lnTo>
                      <a:pt x="44513" y="852946"/>
                    </a:lnTo>
                    <a:lnTo>
                      <a:pt x="50342" y="840516"/>
                    </a:lnTo>
                    <a:lnTo>
                      <a:pt x="56436" y="828350"/>
                    </a:lnTo>
                    <a:lnTo>
                      <a:pt x="63060" y="816448"/>
                    </a:lnTo>
                    <a:lnTo>
                      <a:pt x="69684" y="804811"/>
                    </a:lnTo>
                    <a:lnTo>
                      <a:pt x="76838" y="793439"/>
                    </a:lnTo>
                    <a:lnTo>
                      <a:pt x="84257" y="782330"/>
                    </a:lnTo>
                    <a:lnTo>
                      <a:pt x="91941" y="771222"/>
                    </a:lnTo>
                    <a:lnTo>
                      <a:pt x="100154" y="760379"/>
                    </a:lnTo>
                    <a:lnTo>
                      <a:pt x="108368" y="750064"/>
                    </a:lnTo>
                    <a:lnTo>
                      <a:pt x="116582" y="739750"/>
                    </a:lnTo>
                    <a:lnTo>
                      <a:pt x="125591" y="729964"/>
                    </a:lnTo>
                    <a:lnTo>
                      <a:pt x="134864" y="720443"/>
                    </a:lnTo>
                    <a:lnTo>
                      <a:pt x="144138" y="710922"/>
                    </a:lnTo>
                    <a:lnTo>
                      <a:pt x="153676" y="701929"/>
                    </a:lnTo>
                    <a:lnTo>
                      <a:pt x="163745" y="692937"/>
                    </a:lnTo>
                    <a:lnTo>
                      <a:pt x="173813" y="684738"/>
                    </a:lnTo>
                    <a:lnTo>
                      <a:pt x="183882" y="676275"/>
                    </a:lnTo>
                    <a:close/>
                    <a:moveTo>
                      <a:pt x="1063618" y="153988"/>
                    </a:moveTo>
                    <a:lnTo>
                      <a:pt x="1072091" y="153988"/>
                    </a:lnTo>
                    <a:lnTo>
                      <a:pt x="1080830" y="153988"/>
                    </a:lnTo>
                    <a:lnTo>
                      <a:pt x="1089568" y="154253"/>
                    </a:lnTo>
                    <a:lnTo>
                      <a:pt x="1098041" y="155048"/>
                    </a:lnTo>
                    <a:lnTo>
                      <a:pt x="1106779" y="155577"/>
                    </a:lnTo>
                    <a:lnTo>
                      <a:pt x="1114988" y="156902"/>
                    </a:lnTo>
                    <a:lnTo>
                      <a:pt x="1123726" y="157697"/>
                    </a:lnTo>
                    <a:lnTo>
                      <a:pt x="1131934" y="159286"/>
                    </a:lnTo>
                    <a:lnTo>
                      <a:pt x="1140143" y="160875"/>
                    </a:lnTo>
                    <a:lnTo>
                      <a:pt x="1148351" y="162730"/>
                    </a:lnTo>
                    <a:lnTo>
                      <a:pt x="1156295" y="164584"/>
                    </a:lnTo>
                    <a:lnTo>
                      <a:pt x="1164504" y="166703"/>
                    </a:lnTo>
                    <a:lnTo>
                      <a:pt x="1172447" y="169087"/>
                    </a:lnTo>
                    <a:lnTo>
                      <a:pt x="1180391" y="171471"/>
                    </a:lnTo>
                    <a:lnTo>
                      <a:pt x="1188070" y="174385"/>
                    </a:lnTo>
                    <a:lnTo>
                      <a:pt x="1196014" y="177564"/>
                    </a:lnTo>
                    <a:lnTo>
                      <a:pt x="1203693" y="180478"/>
                    </a:lnTo>
                    <a:lnTo>
                      <a:pt x="1211107" y="183656"/>
                    </a:lnTo>
                    <a:lnTo>
                      <a:pt x="1218521" y="187365"/>
                    </a:lnTo>
                    <a:lnTo>
                      <a:pt x="1225935" y="190808"/>
                    </a:lnTo>
                    <a:lnTo>
                      <a:pt x="1232820" y="194782"/>
                    </a:lnTo>
                    <a:lnTo>
                      <a:pt x="1239969" y="198755"/>
                    </a:lnTo>
                    <a:lnTo>
                      <a:pt x="1247118" y="202729"/>
                    </a:lnTo>
                    <a:lnTo>
                      <a:pt x="1254003" y="206967"/>
                    </a:lnTo>
                    <a:lnTo>
                      <a:pt x="1260623" y="211470"/>
                    </a:lnTo>
                    <a:lnTo>
                      <a:pt x="1267507" y="215974"/>
                    </a:lnTo>
                    <a:lnTo>
                      <a:pt x="1273862" y="221007"/>
                    </a:lnTo>
                    <a:lnTo>
                      <a:pt x="1280482" y="226040"/>
                    </a:lnTo>
                    <a:lnTo>
                      <a:pt x="1286837" y="230808"/>
                    </a:lnTo>
                    <a:lnTo>
                      <a:pt x="1293192" y="236106"/>
                    </a:lnTo>
                    <a:lnTo>
                      <a:pt x="1299017" y="241668"/>
                    </a:lnTo>
                    <a:lnTo>
                      <a:pt x="1305108" y="247231"/>
                    </a:lnTo>
                    <a:lnTo>
                      <a:pt x="1310668" y="252794"/>
                    </a:lnTo>
                    <a:lnTo>
                      <a:pt x="1316494" y="258622"/>
                    </a:lnTo>
                    <a:lnTo>
                      <a:pt x="1321790" y="264449"/>
                    </a:lnTo>
                    <a:lnTo>
                      <a:pt x="1327350" y="270277"/>
                    </a:lnTo>
                    <a:lnTo>
                      <a:pt x="1332646" y="276634"/>
                    </a:lnTo>
                    <a:lnTo>
                      <a:pt x="1337412" y="282992"/>
                    </a:lnTo>
                    <a:lnTo>
                      <a:pt x="1342443" y="289349"/>
                    </a:lnTo>
                    <a:lnTo>
                      <a:pt x="1347474" y="295972"/>
                    </a:lnTo>
                    <a:lnTo>
                      <a:pt x="1351976" y="302859"/>
                    </a:lnTo>
                    <a:lnTo>
                      <a:pt x="1356212" y="309482"/>
                    </a:lnTo>
                    <a:lnTo>
                      <a:pt x="1360714" y="316369"/>
                    </a:lnTo>
                    <a:lnTo>
                      <a:pt x="1364951" y="323521"/>
                    </a:lnTo>
                    <a:lnTo>
                      <a:pt x="1368922" y="330408"/>
                    </a:lnTo>
                    <a:lnTo>
                      <a:pt x="1372629" y="337560"/>
                    </a:lnTo>
                    <a:lnTo>
                      <a:pt x="1376337" y="344977"/>
                    </a:lnTo>
                    <a:lnTo>
                      <a:pt x="1379779" y="352395"/>
                    </a:lnTo>
                    <a:lnTo>
                      <a:pt x="1383221" y="359812"/>
                    </a:lnTo>
                    <a:lnTo>
                      <a:pt x="1386134" y="367494"/>
                    </a:lnTo>
                    <a:lnTo>
                      <a:pt x="1389047" y="375176"/>
                    </a:lnTo>
                    <a:lnTo>
                      <a:pt x="1391694" y="382857"/>
                    </a:lnTo>
                    <a:lnTo>
                      <a:pt x="1394342" y="391069"/>
                    </a:lnTo>
                    <a:lnTo>
                      <a:pt x="1396725" y="398751"/>
                    </a:lnTo>
                    <a:lnTo>
                      <a:pt x="1398844" y="406963"/>
                    </a:lnTo>
                    <a:lnTo>
                      <a:pt x="1400962" y="415175"/>
                    </a:lnTo>
                    <a:lnTo>
                      <a:pt x="1402551" y="423122"/>
                    </a:lnTo>
                    <a:lnTo>
                      <a:pt x="1404404" y="431333"/>
                    </a:lnTo>
                    <a:lnTo>
                      <a:pt x="1405728" y="439810"/>
                    </a:lnTo>
                    <a:lnTo>
                      <a:pt x="1406788" y="448022"/>
                    </a:lnTo>
                    <a:lnTo>
                      <a:pt x="1407847" y="456763"/>
                    </a:lnTo>
                    <a:lnTo>
                      <a:pt x="1408376" y="465240"/>
                    </a:lnTo>
                    <a:lnTo>
                      <a:pt x="1409171" y="473717"/>
                    </a:lnTo>
                    <a:lnTo>
                      <a:pt x="1409435" y="482458"/>
                    </a:lnTo>
                    <a:lnTo>
                      <a:pt x="1409700" y="491200"/>
                    </a:lnTo>
                    <a:lnTo>
                      <a:pt x="1409435" y="499941"/>
                    </a:lnTo>
                    <a:lnTo>
                      <a:pt x="1409171" y="508683"/>
                    </a:lnTo>
                    <a:lnTo>
                      <a:pt x="1408376" y="517159"/>
                    </a:lnTo>
                    <a:lnTo>
                      <a:pt x="1407847" y="525636"/>
                    </a:lnTo>
                    <a:lnTo>
                      <a:pt x="1406788" y="534113"/>
                    </a:lnTo>
                    <a:lnTo>
                      <a:pt x="1405728" y="542589"/>
                    </a:lnTo>
                    <a:lnTo>
                      <a:pt x="1404404" y="550801"/>
                    </a:lnTo>
                    <a:lnTo>
                      <a:pt x="1402551" y="559278"/>
                    </a:lnTo>
                    <a:lnTo>
                      <a:pt x="1400962" y="567489"/>
                    </a:lnTo>
                    <a:lnTo>
                      <a:pt x="1398844" y="575436"/>
                    </a:lnTo>
                    <a:lnTo>
                      <a:pt x="1396725" y="583648"/>
                    </a:lnTo>
                    <a:lnTo>
                      <a:pt x="1394342" y="591595"/>
                    </a:lnTo>
                    <a:lnTo>
                      <a:pt x="1391694" y="599277"/>
                    </a:lnTo>
                    <a:lnTo>
                      <a:pt x="1389047" y="607224"/>
                    </a:lnTo>
                    <a:lnTo>
                      <a:pt x="1386134" y="614641"/>
                    </a:lnTo>
                    <a:lnTo>
                      <a:pt x="1383221" y="622323"/>
                    </a:lnTo>
                    <a:lnTo>
                      <a:pt x="1379779" y="630270"/>
                    </a:lnTo>
                    <a:lnTo>
                      <a:pt x="1376337" y="637422"/>
                    </a:lnTo>
                    <a:lnTo>
                      <a:pt x="1372629" y="644574"/>
                    </a:lnTo>
                    <a:lnTo>
                      <a:pt x="1368922" y="651991"/>
                    </a:lnTo>
                    <a:lnTo>
                      <a:pt x="1364951" y="659143"/>
                    </a:lnTo>
                    <a:lnTo>
                      <a:pt x="1360714" y="666295"/>
                    </a:lnTo>
                    <a:lnTo>
                      <a:pt x="1356212" y="672918"/>
                    </a:lnTo>
                    <a:lnTo>
                      <a:pt x="1351976" y="679805"/>
                    </a:lnTo>
                    <a:lnTo>
                      <a:pt x="1347474" y="686427"/>
                    </a:lnTo>
                    <a:lnTo>
                      <a:pt x="1342443" y="693050"/>
                    </a:lnTo>
                    <a:lnTo>
                      <a:pt x="1337412" y="699672"/>
                    </a:lnTo>
                    <a:lnTo>
                      <a:pt x="1332646" y="705765"/>
                    </a:lnTo>
                    <a:lnTo>
                      <a:pt x="1327350" y="711857"/>
                    </a:lnTo>
                    <a:lnTo>
                      <a:pt x="1321790" y="718215"/>
                    </a:lnTo>
                    <a:lnTo>
                      <a:pt x="1316494" y="724043"/>
                    </a:lnTo>
                    <a:lnTo>
                      <a:pt x="1310668" y="729870"/>
                    </a:lnTo>
                    <a:lnTo>
                      <a:pt x="1305108" y="735433"/>
                    </a:lnTo>
                    <a:lnTo>
                      <a:pt x="1299017" y="740996"/>
                    </a:lnTo>
                    <a:lnTo>
                      <a:pt x="1293192" y="746294"/>
                    </a:lnTo>
                    <a:lnTo>
                      <a:pt x="1286837" y="751327"/>
                    </a:lnTo>
                    <a:lnTo>
                      <a:pt x="1280482" y="756625"/>
                    </a:lnTo>
                    <a:lnTo>
                      <a:pt x="1273862" y="761658"/>
                    </a:lnTo>
                    <a:lnTo>
                      <a:pt x="1267507" y="766161"/>
                    </a:lnTo>
                    <a:lnTo>
                      <a:pt x="1260623" y="770929"/>
                    </a:lnTo>
                    <a:lnTo>
                      <a:pt x="1254003" y="775432"/>
                    </a:lnTo>
                    <a:lnTo>
                      <a:pt x="1247118" y="779670"/>
                    </a:lnTo>
                    <a:lnTo>
                      <a:pt x="1239969" y="783909"/>
                    </a:lnTo>
                    <a:lnTo>
                      <a:pt x="1232820" y="787882"/>
                    </a:lnTo>
                    <a:lnTo>
                      <a:pt x="1225935" y="791591"/>
                    </a:lnTo>
                    <a:lnTo>
                      <a:pt x="1218521" y="795299"/>
                    </a:lnTo>
                    <a:lnTo>
                      <a:pt x="1211107" y="798743"/>
                    </a:lnTo>
                    <a:lnTo>
                      <a:pt x="1203693" y="801922"/>
                    </a:lnTo>
                    <a:lnTo>
                      <a:pt x="1196014" y="805100"/>
                    </a:lnTo>
                    <a:lnTo>
                      <a:pt x="1188070" y="807749"/>
                    </a:lnTo>
                    <a:lnTo>
                      <a:pt x="1180391" y="810663"/>
                    </a:lnTo>
                    <a:lnTo>
                      <a:pt x="1172447" y="813312"/>
                    </a:lnTo>
                    <a:lnTo>
                      <a:pt x="1164504" y="815696"/>
                    </a:lnTo>
                    <a:lnTo>
                      <a:pt x="1156295" y="817815"/>
                    </a:lnTo>
                    <a:lnTo>
                      <a:pt x="1148351" y="819935"/>
                    </a:lnTo>
                    <a:lnTo>
                      <a:pt x="1140143" y="821789"/>
                    </a:lnTo>
                    <a:lnTo>
                      <a:pt x="1131934" y="823378"/>
                    </a:lnTo>
                    <a:lnTo>
                      <a:pt x="1123726" y="824438"/>
                    </a:lnTo>
                    <a:lnTo>
                      <a:pt x="1114988" y="825762"/>
                    </a:lnTo>
                    <a:lnTo>
                      <a:pt x="1106779" y="826822"/>
                    </a:lnTo>
                    <a:lnTo>
                      <a:pt x="1098041" y="827617"/>
                    </a:lnTo>
                    <a:lnTo>
                      <a:pt x="1089568" y="827881"/>
                    </a:lnTo>
                    <a:lnTo>
                      <a:pt x="1080830" y="828146"/>
                    </a:lnTo>
                    <a:lnTo>
                      <a:pt x="1072091" y="828676"/>
                    </a:lnTo>
                    <a:lnTo>
                      <a:pt x="1063618" y="828146"/>
                    </a:lnTo>
                    <a:lnTo>
                      <a:pt x="1054880" y="827881"/>
                    </a:lnTo>
                    <a:lnTo>
                      <a:pt x="1046407" y="827617"/>
                    </a:lnTo>
                    <a:lnTo>
                      <a:pt x="1037669" y="826822"/>
                    </a:lnTo>
                    <a:lnTo>
                      <a:pt x="1029460" y="825762"/>
                    </a:lnTo>
                    <a:lnTo>
                      <a:pt x="1020987" y="824438"/>
                    </a:lnTo>
                    <a:lnTo>
                      <a:pt x="1012778" y="823378"/>
                    </a:lnTo>
                    <a:lnTo>
                      <a:pt x="1004305" y="821789"/>
                    </a:lnTo>
                    <a:lnTo>
                      <a:pt x="996096" y="819935"/>
                    </a:lnTo>
                    <a:lnTo>
                      <a:pt x="987888" y="817815"/>
                    </a:lnTo>
                    <a:lnTo>
                      <a:pt x="979944" y="815696"/>
                    </a:lnTo>
                    <a:lnTo>
                      <a:pt x="972000" y="813312"/>
                    </a:lnTo>
                    <a:lnTo>
                      <a:pt x="964321" y="810663"/>
                    </a:lnTo>
                    <a:lnTo>
                      <a:pt x="956113" y="807749"/>
                    </a:lnTo>
                    <a:lnTo>
                      <a:pt x="948434" y="805100"/>
                    </a:lnTo>
                    <a:lnTo>
                      <a:pt x="941020" y="801922"/>
                    </a:lnTo>
                    <a:lnTo>
                      <a:pt x="933341" y="798743"/>
                    </a:lnTo>
                    <a:lnTo>
                      <a:pt x="925927" y="795299"/>
                    </a:lnTo>
                    <a:lnTo>
                      <a:pt x="918513" y="791591"/>
                    </a:lnTo>
                    <a:lnTo>
                      <a:pt x="911628" y="787882"/>
                    </a:lnTo>
                    <a:lnTo>
                      <a:pt x="904479" y="783909"/>
                    </a:lnTo>
                    <a:lnTo>
                      <a:pt x="897329" y="779670"/>
                    </a:lnTo>
                    <a:lnTo>
                      <a:pt x="890445" y="775432"/>
                    </a:lnTo>
                    <a:lnTo>
                      <a:pt x="883825" y="770929"/>
                    </a:lnTo>
                    <a:lnTo>
                      <a:pt x="876940" y="766161"/>
                    </a:lnTo>
                    <a:lnTo>
                      <a:pt x="870585" y="761658"/>
                    </a:lnTo>
                    <a:lnTo>
                      <a:pt x="863965" y="756625"/>
                    </a:lnTo>
                    <a:lnTo>
                      <a:pt x="857875" y="751327"/>
                    </a:lnTo>
                    <a:lnTo>
                      <a:pt x="851785" y="746294"/>
                    </a:lnTo>
                    <a:lnTo>
                      <a:pt x="845430" y="740996"/>
                    </a:lnTo>
                    <a:lnTo>
                      <a:pt x="839605" y="735433"/>
                    </a:lnTo>
                    <a:lnTo>
                      <a:pt x="833779" y="729870"/>
                    </a:lnTo>
                    <a:lnTo>
                      <a:pt x="828219" y="724043"/>
                    </a:lnTo>
                    <a:lnTo>
                      <a:pt x="822658" y="718215"/>
                    </a:lnTo>
                    <a:lnTo>
                      <a:pt x="817097" y="711857"/>
                    </a:lnTo>
                    <a:lnTo>
                      <a:pt x="812066" y="705765"/>
                    </a:lnTo>
                    <a:lnTo>
                      <a:pt x="807035" y="699672"/>
                    </a:lnTo>
                    <a:lnTo>
                      <a:pt x="802004" y="693050"/>
                    </a:lnTo>
                    <a:lnTo>
                      <a:pt x="797503" y="686427"/>
                    </a:lnTo>
                    <a:lnTo>
                      <a:pt x="792737" y="679805"/>
                    </a:lnTo>
                    <a:lnTo>
                      <a:pt x="788235" y="672918"/>
                    </a:lnTo>
                    <a:lnTo>
                      <a:pt x="783734" y="666295"/>
                    </a:lnTo>
                    <a:lnTo>
                      <a:pt x="779762" y="659143"/>
                    </a:lnTo>
                    <a:lnTo>
                      <a:pt x="775790" y="651991"/>
                    </a:lnTo>
                    <a:lnTo>
                      <a:pt x="771818" y="644574"/>
                    </a:lnTo>
                    <a:lnTo>
                      <a:pt x="768376" y="637422"/>
                    </a:lnTo>
                    <a:lnTo>
                      <a:pt x="764669" y="630270"/>
                    </a:lnTo>
                    <a:lnTo>
                      <a:pt x="761491" y="622323"/>
                    </a:lnTo>
                    <a:lnTo>
                      <a:pt x="758579" y="614641"/>
                    </a:lnTo>
                    <a:lnTo>
                      <a:pt x="755401" y="607224"/>
                    </a:lnTo>
                    <a:lnTo>
                      <a:pt x="752753" y="599277"/>
                    </a:lnTo>
                    <a:lnTo>
                      <a:pt x="750105" y="591595"/>
                    </a:lnTo>
                    <a:lnTo>
                      <a:pt x="747722" y="583648"/>
                    </a:lnTo>
                    <a:lnTo>
                      <a:pt x="745604" y="575436"/>
                    </a:lnTo>
                    <a:lnTo>
                      <a:pt x="743750" y="567489"/>
                    </a:lnTo>
                    <a:lnTo>
                      <a:pt x="741897" y="559278"/>
                    </a:lnTo>
                    <a:lnTo>
                      <a:pt x="740308" y="550801"/>
                    </a:lnTo>
                    <a:lnTo>
                      <a:pt x="738719" y="542589"/>
                    </a:lnTo>
                    <a:lnTo>
                      <a:pt x="737925" y="534113"/>
                    </a:lnTo>
                    <a:lnTo>
                      <a:pt x="736601" y="525636"/>
                    </a:lnTo>
                    <a:lnTo>
                      <a:pt x="736071" y="517159"/>
                    </a:lnTo>
                    <a:lnTo>
                      <a:pt x="735277" y="508683"/>
                    </a:lnTo>
                    <a:lnTo>
                      <a:pt x="735012" y="499941"/>
                    </a:lnTo>
                    <a:lnTo>
                      <a:pt x="735012" y="491200"/>
                    </a:lnTo>
                    <a:lnTo>
                      <a:pt x="735012" y="482458"/>
                    </a:lnTo>
                    <a:lnTo>
                      <a:pt x="735277" y="473717"/>
                    </a:lnTo>
                    <a:lnTo>
                      <a:pt x="736071" y="465240"/>
                    </a:lnTo>
                    <a:lnTo>
                      <a:pt x="736601" y="456763"/>
                    </a:lnTo>
                    <a:lnTo>
                      <a:pt x="737925" y="448022"/>
                    </a:lnTo>
                    <a:lnTo>
                      <a:pt x="738719" y="439810"/>
                    </a:lnTo>
                    <a:lnTo>
                      <a:pt x="740308" y="431333"/>
                    </a:lnTo>
                    <a:lnTo>
                      <a:pt x="741897" y="423122"/>
                    </a:lnTo>
                    <a:lnTo>
                      <a:pt x="743750" y="415175"/>
                    </a:lnTo>
                    <a:lnTo>
                      <a:pt x="745604" y="406963"/>
                    </a:lnTo>
                    <a:lnTo>
                      <a:pt x="747722" y="398751"/>
                    </a:lnTo>
                    <a:lnTo>
                      <a:pt x="750105" y="391069"/>
                    </a:lnTo>
                    <a:lnTo>
                      <a:pt x="752753" y="382857"/>
                    </a:lnTo>
                    <a:lnTo>
                      <a:pt x="755401" y="375176"/>
                    </a:lnTo>
                    <a:lnTo>
                      <a:pt x="758579" y="367494"/>
                    </a:lnTo>
                    <a:lnTo>
                      <a:pt x="761491" y="359812"/>
                    </a:lnTo>
                    <a:lnTo>
                      <a:pt x="764669" y="352395"/>
                    </a:lnTo>
                    <a:lnTo>
                      <a:pt x="768376" y="344977"/>
                    </a:lnTo>
                    <a:lnTo>
                      <a:pt x="771818" y="337560"/>
                    </a:lnTo>
                    <a:lnTo>
                      <a:pt x="775790" y="330408"/>
                    </a:lnTo>
                    <a:lnTo>
                      <a:pt x="779762" y="323521"/>
                    </a:lnTo>
                    <a:lnTo>
                      <a:pt x="783734" y="316369"/>
                    </a:lnTo>
                    <a:lnTo>
                      <a:pt x="788235" y="309482"/>
                    </a:lnTo>
                    <a:lnTo>
                      <a:pt x="792737" y="302859"/>
                    </a:lnTo>
                    <a:lnTo>
                      <a:pt x="797503" y="295972"/>
                    </a:lnTo>
                    <a:lnTo>
                      <a:pt x="802004" y="289349"/>
                    </a:lnTo>
                    <a:lnTo>
                      <a:pt x="807035" y="282992"/>
                    </a:lnTo>
                    <a:lnTo>
                      <a:pt x="812066" y="276634"/>
                    </a:lnTo>
                    <a:lnTo>
                      <a:pt x="817097" y="270277"/>
                    </a:lnTo>
                    <a:lnTo>
                      <a:pt x="822658" y="264449"/>
                    </a:lnTo>
                    <a:lnTo>
                      <a:pt x="828219" y="258622"/>
                    </a:lnTo>
                    <a:lnTo>
                      <a:pt x="833779" y="252794"/>
                    </a:lnTo>
                    <a:lnTo>
                      <a:pt x="839605" y="247231"/>
                    </a:lnTo>
                    <a:lnTo>
                      <a:pt x="845430" y="241668"/>
                    </a:lnTo>
                    <a:lnTo>
                      <a:pt x="851785" y="236106"/>
                    </a:lnTo>
                    <a:lnTo>
                      <a:pt x="857875" y="230808"/>
                    </a:lnTo>
                    <a:lnTo>
                      <a:pt x="863965" y="226040"/>
                    </a:lnTo>
                    <a:lnTo>
                      <a:pt x="870585" y="221007"/>
                    </a:lnTo>
                    <a:lnTo>
                      <a:pt x="876940" y="215974"/>
                    </a:lnTo>
                    <a:lnTo>
                      <a:pt x="883825" y="211470"/>
                    </a:lnTo>
                    <a:lnTo>
                      <a:pt x="890445" y="206967"/>
                    </a:lnTo>
                    <a:lnTo>
                      <a:pt x="897329" y="202729"/>
                    </a:lnTo>
                    <a:lnTo>
                      <a:pt x="904479" y="198755"/>
                    </a:lnTo>
                    <a:lnTo>
                      <a:pt x="911628" y="194782"/>
                    </a:lnTo>
                    <a:lnTo>
                      <a:pt x="918513" y="190808"/>
                    </a:lnTo>
                    <a:lnTo>
                      <a:pt x="925927" y="187365"/>
                    </a:lnTo>
                    <a:lnTo>
                      <a:pt x="933341" y="183656"/>
                    </a:lnTo>
                    <a:lnTo>
                      <a:pt x="941020" y="180478"/>
                    </a:lnTo>
                    <a:lnTo>
                      <a:pt x="948434" y="177564"/>
                    </a:lnTo>
                    <a:lnTo>
                      <a:pt x="956113" y="174385"/>
                    </a:lnTo>
                    <a:lnTo>
                      <a:pt x="964321" y="171471"/>
                    </a:lnTo>
                    <a:lnTo>
                      <a:pt x="972000" y="169087"/>
                    </a:lnTo>
                    <a:lnTo>
                      <a:pt x="979944" y="166703"/>
                    </a:lnTo>
                    <a:lnTo>
                      <a:pt x="987888" y="164584"/>
                    </a:lnTo>
                    <a:lnTo>
                      <a:pt x="996096" y="162730"/>
                    </a:lnTo>
                    <a:lnTo>
                      <a:pt x="1004305" y="160875"/>
                    </a:lnTo>
                    <a:lnTo>
                      <a:pt x="1012778" y="159286"/>
                    </a:lnTo>
                    <a:lnTo>
                      <a:pt x="1020987" y="157697"/>
                    </a:lnTo>
                    <a:lnTo>
                      <a:pt x="1029460" y="156902"/>
                    </a:lnTo>
                    <a:lnTo>
                      <a:pt x="1037669" y="155577"/>
                    </a:lnTo>
                    <a:lnTo>
                      <a:pt x="1046407" y="155048"/>
                    </a:lnTo>
                    <a:lnTo>
                      <a:pt x="1054880" y="154253"/>
                    </a:lnTo>
                    <a:lnTo>
                      <a:pt x="1063618" y="153988"/>
                    </a:lnTo>
                    <a:close/>
                    <a:moveTo>
                      <a:pt x="1699027" y="0"/>
                    </a:moveTo>
                    <a:lnTo>
                      <a:pt x="1706961" y="265"/>
                    </a:lnTo>
                    <a:lnTo>
                      <a:pt x="1714895" y="794"/>
                    </a:lnTo>
                    <a:lnTo>
                      <a:pt x="1723093" y="1059"/>
                    </a:lnTo>
                    <a:lnTo>
                      <a:pt x="1731027" y="1853"/>
                    </a:lnTo>
                    <a:lnTo>
                      <a:pt x="1738697" y="2912"/>
                    </a:lnTo>
                    <a:lnTo>
                      <a:pt x="1746631" y="3706"/>
                    </a:lnTo>
                    <a:lnTo>
                      <a:pt x="1754565" y="5029"/>
                    </a:lnTo>
                    <a:lnTo>
                      <a:pt x="1762235" y="6617"/>
                    </a:lnTo>
                    <a:lnTo>
                      <a:pt x="1769640" y="8206"/>
                    </a:lnTo>
                    <a:lnTo>
                      <a:pt x="1777309" y="10058"/>
                    </a:lnTo>
                    <a:lnTo>
                      <a:pt x="1784714" y="12176"/>
                    </a:lnTo>
                    <a:lnTo>
                      <a:pt x="1792119" y="14294"/>
                    </a:lnTo>
                    <a:lnTo>
                      <a:pt x="1798996" y="16676"/>
                    </a:lnTo>
                    <a:lnTo>
                      <a:pt x="1806401" y="19323"/>
                    </a:lnTo>
                    <a:lnTo>
                      <a:pt x="1813541" y="21970"/>
                    </a:lnTo>
                    <a:lnTo>
                      <a:pt x="1820682" y="24881"/>
                    </a:lnTo>
                    <a:lnTo>
                      <a:pt x="1827823" y="27793"/>
                    </a:lnTo>
                    <a:lnTo>
                      <a:pt x="1834434" y="30969"/>
                    </a:lnTo>
                    <a:lnTo>
                      <a:pt x="1848187" y="38116"/>
                    </a:lnTo>
                    <a:lnTo>
                      <a:pt x="1861145" y="45528"/>
                    </a:lnTo>
                    <a:lnTo>
                      <a:pt x="1873575" y="53468"/>
                    </a:lnTo>
                    <a:lnTo>
                      <a:pt x="1886005" y="62468"/>
                    </a:lnTo>
                    <a:lnTo>
                      <a:pt x="1897642" y="71732"/>
                    </a:lnTo>
                    <a:lnTo>
                      <a:pt x="1909014" y="81526"/>
                    </a:lnTo>
                    <a:lnTo>
                      <a:pt x="1919857" y="91585"/>
                    </a:lnTo>
                    <a:lnTo>
                      <a:pt x="1930436" y="102437"/>
                    </a:lnTo>
                    <a:lnTo>
                      <a:pt x="1940221" y="113819"/>
                    </a:lnTo>
                    <a:lnTo>
                      <a:pt x="1949478" y="125466"/>
                    </a:lnTo>
                    <a:lnTo>
                      <a:pt x="1958205" y="137906"/>
                    </a:lnTo>
                    <a:lnTo>
                      <a:pt x="1966139" y="150612"/>
                    </a:lnTo>
                    <a:lnTo>
                      <a:pt x="1973809" y="163846"/>
                    </a:lnTo>
                    <a:lnTo>
                      <a:pt x="1980685" y="177081"/>
                    </a:lnTo>
                    <a:lnTo>
                      <a:pt x="1983594" y="184228"/>
                    </a:lnTo>
                    <a:lnTo>
                      <a:pt x="1986768" y="190845"/>
                    </a:lnTo>
                    <a:lnTo>
                      <a:pt x="1989677" y="197992"/>
                    </a:lnTo>
                    <a:lnTo>
                      <a:pt x="1992322" y="205139"/>
                    </a:lnTo>
                    <a:lnTo>
                      <a:pt x="1994966" y="212550"/>
                    </a:lnTo>
                    <a:lnTo>
                      <a:pt x="1997082" y="219962"/>
                    </a:lnTo>
                    <a:lnTo>
                      <a:pt x="1999727" y="227109"/>
                    </a:lnTo>
                    <a:lnTo>
                      <a:pt x="2001578" y="234785"/>
                    </a:lnTo>
                    <a:lnTo>
                      <a:pt x="2003429" y="242196"/>
                    </a:lnTo>
                    <a:lnTo>
                      <a:pt x="2005016" y="249872"/>
                    </a:lnTo>
                    <a:lnTo>
                      <a:pt x="2006338" y="257549"/>
                    </a:lnTo>
                    <a:lnTo>
                      <a:pt x="2007661" y="265225"/>
                    </a:lnTo>
                    <a:lnTo>
                      <a:pt x="2008983" y="272901"/>
                    </a:lnTo>
                    <a:lnTo>
                      <a:pt x="2009776" y="280577"/>
                    </a:lnTo>
                    <a:lnTo>
                      <a:pt x="2010570" y="288783"/>
                    </a:lnTo>
                    <a:lnTo>
                      <a:pt x="2011099" y="296723"/>
                    </a:lnTo>
                    <a:lnTo>
                      <a:pt x="2011363" y="304664"/>
                    </a:lnTo>
                    <a:lnTo>
                      <a:pt x="2011363" y="312870"/>
                    </a:lnTo>
                    <a:lnTo>
                      <a:pt x="2011363" y="320811"/>
                    </a:lnTo>
                    <a:lnTo>
                      <a:pt x="2011099" y="328752"/>
                    </a:lnTo>
                    <a:lnTo>
                      <a:pt x="2010570" y="336693"/>
                    </a:lnTo>
                    <a:lnTo>
                      <a:pt x="2009776" y="344898"/>
                    </a:lnTo>
                    <a:lnTo>
                      <a:pt x="2008983" y="352574"/>
                    </a:lnTo>
                    <a:lnTo>
                      <a:pt x="2007661" y="360250"/>
                    </a:lnTo>
                    <a:lnTo>
                      <a:pt x="2006338" y="367927"/>
                    </a:lnTo>
                    <a:lnTo>
                      <a:pt x="2005016" y="375603"/>
                    </a:lnTo>
                    <a:lnTo>
                      <a:pt x="2003429" y="383279"/>
                    </a:lnTo>
                    <a:lnTo>
                      <a:pt x="2001578" y="390690"/>
                    </a:lnTo>
                    <a:lnTo>
                      <a:pt x="1999727" y="398102"/>
                    </a:lnTo>
                    <a:lnTo>
                      <a:pt x="1997082" y="405513"/>
                    </a:lnTo>
                    <a:lnTo>
                      <a:pt x="1994966" y="412925"/>
                    </a:lnTo>
                    <a:lnTo>
                      <a:pt x="1992322" y="420072"/>
                    </a:lnTo>
                    <a:lnTo>
                      <a:pt x="1989677" y="427483"/>
                    </a:lnTo>
                    <a:lnTo>
                      <a:pt x="1986768" y="434630"/>
                    </a:lnTo>
                    <a:lnTo>
                      <a:pt x="1983594" y="441247"/>
                    </a:lnTo>
                    <a:lnTo>
                      <a:pt x="1980685" y="448129"/>
                    </a:lnTo>
                    <a:lnTo>
                      <a:pt x="1973809" y="461629"/>
                    </a:lnTo>
                    <a:lnTo>
                      <a:pt x="1966139" y="474863"/>
                    </a:lnTo>
                    <a:lnTo>
                      <a:pt x="1958205" y="487569"/>
                    </a:lnTo>
                    <a:lnTo>
                      <a:pt x="1949478" y="499480"/>
                    </a:lnTo>
                    <a:lnTo>
                      <a:pt x="1940221" y="511656"/>
                    </a:lnTo>
                    <a:lnTo>
                      <a:pt x="1930436" y="523038"/>
                    </a:lnTo>
                    <a:lnTo>
                      <a:pt x="1919857" y="533891"/>
                    </a:lnTo>
                    <a:lnTo>
                      <a:pt x="1909014" y="543949"/>
                    </a:lnTo>
                    <a:lnTo>
                      <a:pt x="1897642" y="553743"/>
                    </a:lnTo>
                    <a:lnTo>
                      <a:pt x="1886005" y="563007"/>
                    </a:lnTo>
                    <a:lnTo>
                      <a:pt x="1873575" y="572007"/>
                    </a:lnTo>
                    <a:lnTo>
                      <a:pt x="1861145" y="579948"/>
                    </a:lnTo>
                    <a:lnTo>
                      <a:pt x="1848187" y="587359"/>
                    </a:lnTo>
                    <a:lnTo>
                      <a:pt x="1834434" y="594506"/>
                    </a:lnTo>
                    <a:lnTo>
                      <a:pt x="1827823" y="597682"/>
                    </a:lnTo>
                    <a:lnTo>
                      <a:pt x="1820682" y="600858"/>
                    </a:lnTo>
                    <a:lnTo>
                      <a:pt x="1813541" y="603505"/>
                    </a:lnTo>
                    <a:lnTo>
                      <a:pt x="1806401" y="606152"/>
                    </a:lnTo>
                    <a:lnTo>
                      <a:pt x="1798996" y="608799"/>
                    </a:lnTo>
                    <a:lnTo>
                      <a:pt x="1792119" y="611182"/>
                    </a:lnTo>
                    <a:lnTo>
                      <a:pt x="1784714" y="613299"/>
                    </a:lnTo>
                    <a:lnTo>
                      <a:pt x="1777309" y="615417"/>
                    </a:lnTo>
                    <a:lnTo>
                      <a:pt x="1769640" y="617270"/>
                    </a:lnTo>
                    <a:lnTo>
                      <a:pt x="1762235" y="618858"/>
                    </a:lnTo>
                    <a:lnTo>
                      <a:pt x="1754565" y="620446"/>
                    </a:lnTo>
                    <a:lnTo>
                      <a:pt x="1746631" y="621769"/>
                    </a:lnTo>
                    <a:lnTo>
                      <a:pt x="1738697" y="622828"/>
                    </a:lnTo>
                    <a:lnTo>
                      <a:pt x="1731027" y="623622"/>
                    </a:lnTo>
                    <a:lnTo>
                      <a:pt x="1723093" y="624416"/>
                    </a:lnTo>
                    <a:lnTo>
                      <a:pt x="1714895" y="624681"/>
                    </a:lnTo>
                    <a:lnTo>
                      <a:pt x="1706961" y="625210"/>
                    </a:lnTo>
                    <a:lnTo>
                      <a:pt x="1699027" y="625475"/>
                    </a:lnTo>
                    <a:lnTo>
                      <a:pt x="1685803" y="625210"/>
                    </a:lnTo>
                    <a:lnTo>
                      <a:pt x="1672580" y="624152"/>
                    </a:lnTo>
                    <a:lnTo>
                      <a:pt x="1659357" y="622563"/>
                    </a:lnTo>
                    <a:lnTo>
                      <a:pt x="1646398" y="620711"/>
                    </a:lnTo>
                    <a:lnTo>
                      <a:pt x="1633439" y="618328"/>
                    </a:lnTo>
                    <a:lnTo>
                      <a:pt x="1620744" y="615152"/>
                    </a:lnTo>
                    <a:lnTo>
                      <a:pt x="1608314" y="611711"/>
                    </a:lnTo>
                    <a:lnTo>
                      <a:pt x="1596413" y="607741"/>
                    </a:lnTo>
                    <a:lnTo>
                      <a:pt x="1584248" y="603241"/>
                    </a:lnTo>
                    <a:lnTo>
                      <a:pt x="1572611" y="598211"/>
                    </a:lnTo>
                    <a:lnTo>
                      <a:pt x="1561239" y="592918"/>
                    </a:lnTo>
                    <a:lnTo>
                      <a:pt x="1549867" y="587094"/>
                    </a:lnTo>
                    <a:lnTo>
                      <a:pt x="1539024" y="580742"/>
                    </a:lnTo>
                    <a:lnTo>
                      <a:pt x="1528180" y="573860"/>
                    </a:lnTo>
                    <a:lnTo>
                      <a:pt x="1517866" y="566713"/>
                    </a:lnTo>
                    <a:lnTo>
                      <a:pt x="1508081" y="559301"/>
                    </a:lnTo>
                    <a:lnTo>
                      <a:pt x="1510197" y="542890"/>
                    </a:lnTo>
                    <a:lnTo>
                      <a:pt x="1512048" y="525685"/>
                    </a:lnTo>
                    <a:lnTo>
                      <a:pt x="1513106" y="508744"/>
                    </a:lnTo>
                    <a:lnTo>
                      <a:pt x="1513635" y="500539"/>
                    </a:lnTo>
                    <a:lnTo>
                      <a:pt x="1513635" y="491804"/>
                    </a:lnTo>
                    <a:lnTo>
                      <a:pt x="1513635" y="481481"/>
                    </a:lnTo>
                    <a:lnTo>
                      <a:pt x="1513106" y="471158"/>
                    </a:lnTo>
                    <a:lnTo>
                      <a:pt x="1512577" y="461099"/>
                    </a:lnTo>
                    <a:lnTo>
                      <a:pt x="1511783" y="451306"/>
                    </a:lnTo>
                    <a:lnTo>
                      <a:pt x="1510726" y="440982"/>
                    </a:lnTo>
                    <a:lnTo>
                      <a:pt x="1509403" y="431189"/>
                    </a:lnTo>
                    <a:lnTo>
                      <a:pt x="1508081" y="421395"/>
                    </a:lnTo>
                    <a:lnTo>
                      <a:pt x="1506230" y="411337"/>
                    </a:lnTo>
                    <a:lnTo>
                      <a:pt x="1504378" y="401808"/>
                    </a:lnTo>
                    <a:lnTo>
                      <a:pt x="1501998" y="392014"/>
                    </a:lnTo>
                    <a:lnTo>
                      <a:pt x="1499882" y="382485"/>
                    </a:lnTo>
                    <a:lnTo>
                      <a:pt x="1497238" y="372956"/>
                    </a:lnTo>
                    <a:lnTo>
                      <a:pt x="1494329" y="363691"/>
                    </a:lnTo>
                    <a:lnTo>
                      <a:pt x="1491684" y="354427"/>
                    </a:lnTo>
                    <a:lnTo>
                      <a:pt x="1488510" y="345163"/>
                    </a:lnTo>
                    <a:lnTo>
                      <a:pt x="1485072" y="335898"/>
                    </a:lnTo>
                    <a:lnTo>
                      <a:pt x="1481370" y="326899"/>
                    </a:lnTo>
                    <a:lnTo>
                      <a:pt x="1477667" y="317899"/>
                    </a:lnTo>
                    <a:lnTo>
                      <a:pt x="1473700" y="309164"/>
                    </a:lnTo>
                    <a:lnTo>
                      <a:pt x="1469733" y="300429"/>
                    </a:lnTo>
                    <a:lnTo>
                      <a:pt x="1465502" y="291694"/>
                    </a:lnTo>
                    <a:lnTo>
                      <a:pt x="1460741" y="283224"/>
                    </a:lnTo>
                    <a:lnTo>
                      <a:pt x="1456245" y="274754"/>
                    </a:lnTo>
                    <a:lnTo>
                      <a:pt x="1451220" y="266548"/>
                    </a:lnTo>
                    <a:lnTo>
                      <a:pt x="1446460" y="258078"/>
                    </a:lnTo>
                    <a:lnTo>
                      <a:pt x="1441171" y="250137"/>
                    </a:lnTo>
                    <a:lnTo>
                      <a:pt x="1435881" y="242196"/>
                    </a:lnTo>
                    <a:lnTo>
                      <a:pt x="1430327" y="234520"/>
                    </a:lnTo>
                    <a:lnTo>
                      <a:pt x="1424509" y="226844"/>
                    </a:lnTo>
                    <a:lnTo>
                      <a:pt x="1418691" y="218903"/>
                    </a:lnTo>
                    <a:lnTo>
                      <a:pt x="1412872" y="211492"/>
                    </a:lnTo>
                    <a:lnTo>
                      <a:pt x="1406525" y="204080"/>
                    </a:lnTo>
                    <a:lnTo>
                      <a:pt x="1411021" y="193492"/>
                    </a:lnTo>
                    <a:lnTo>
                      <a:pt x="1415517" y="182375"/>
                    </a:lnTo>
                    <a:lnTo>
                      <a:pt x="1420807" y="171787"/>
                    </a:lnTo>
                    <a:lnTo>
                      <a:pt x="1426360" y="161464"/>
                    </a:lnTo>
                    <a:lnTo>
                      <a:pt x="1432179" y="151141"/>
                    </a:lnTo>
                    <a:lnTo>
                      <a:pt x="1438261" y="141347"/>
                    </a:lnTo>
                    <a:lnTo>
                      <a:pt x="1445138" y="131818"/>
                    </a:lnTo>
                    <a:lnTo>
                      <a:pt x="1452014" y="122289"/>
                    </a:lnTo>
                    <a:lnTo>
                      <a:pt x="1459419" y="113025"/>
                    </a:lnTo>
                    <a:lnTo>
                      <a:pt x="1467088" y="104290"/>
                    </a:lnTo>
                    <a:lnTo>
                      <a:pt x="1474758" y="95555"/>
                    </a:lnTo>
                    <a:lnTo>
                      <a:pt x="1482956" y="87349"/>
                    </a:lnTo>
                    <a:lnTo>
                      <a:pt x="1491684" y="79673"/>
                    </a:lnTo>
                    <a:lnTo>
                      <a:pt x="1500676" y="71997"/>
                    </a:lnTo>
                    <a:lnTo>
                      <a:pt x="1509403" y="64586"/>
                    </a:lnTo>
                    <a:lnTo>
                      <a:pt x="1519189" y="57704"/>
                    </a:lnTo>
                    <a:lnTo>
                      <a:pt x="1528709" y="51086"/>
                    </a:lnTo>
                    <a:lnTo>
                      <a:pt x="1538495" y="44734"/>
                    </a:lnTo>
                    <a:lnTo>
                      <a:pt x="1548544" y="38910"/>
                    </a:lnTo>
                    <a:lnTo>
                      <a:pt x="1559123" y="33352"/>
                    </a:lnTo>
                    <a:lnTo>
                      <a:pt x="1569966" y="28058"/>
                    </a:lnTo>
                    <a:lnTo>
                      <a:pt x="1580810" y="23558"/>
                    </a:lnTo>
                    <a:lnTo>
                      <a:pt x="1591653" y="19323"/>
                    </a:lnTo>
                    <a:lnTo>
                      <a:pt x="1602760" y="15617"/>
                    </a:lnTo>
                    <a:lnTo>
                      <a:pt x="1614133" y="11911"/>
                    </a:lnTo>
                    <a:lnTo>
                      <a:pt x="1626034" y="8735"/>
                    </a:lnTo>
                    <a:lnTo>
                      <a:pt x="1637670" y="6353"/>
                    </a:lnTo>
                    <a:lnTo>
                      <a:pt x="1649571" y="3970"/>
                    </a:lnTo>
                    <a:lnTo>
                      <a:pt x="1662001" y="2647"/>
                    </a:lnTo>
                    <a:lnTo>
                      <a:pt x="1673902" y="1323"/>
                    </a:lnTo>
                    <a:lnTo>
                      <a:pt x="1686597" y="265"/>
                    </a:lnTo>
                    <a:lnTo>
                      <a:pt x="1699027" y="0"/>
                    </a:lnTo>
                    <a:close/>
                    <a:moveTo>
                      <a:pt x="445686" y="0"/>
                    </a:moveTo>
                    <a:lnTo>
                      <a:pt x="458116" y="265"/>
                    </a:lnTo>
                    <a:lnTo>
                      <a:pt x="470546" y="1323"/>
                    </a:lnTo>
                    <a:lnTo>
                      <a:pt x="482712" y="2647"/>
                    </a:lnTo>
                    <a:lnTo>
                      <a:pt x="494877" y="3970"/>
                    </a:lnTo>
                    <a:lnTo>
                      <a:pt x="507043" y="6353"/>
                    </a:lnTo>
                    <a:lnTo>
                      <a:pt x="518680" y="8735"/>
                    </a:lnTo>
                    <a:lnTo>
                      <a:pt x="530316" y="11911"/>
                    </a:lnTo>
                    <a:lnTo>
                      <a:pt x="541953" y="15617"/>
                    </a:lnTo>
                    <a:lnTo>
                      <a:pt x="552796" y="19323"/>
                    </a:lnTo>
                    <a:lnTo>
                      <a:pt x="563904" y="23558"/>
                    </a:lnTo>
                    <a:lnTo>
                      <a:pt x="574747" y="28058"/>
                    </a:lnTo>
                    <a:lnTo>
                      <a:pt x="585590" y="33352"/>
                    </a:lnTo>
                    <a:lnTo>
                      <a:pt x="596169" y="38910"/>
                    </a:lnTo>
                    <a:lnTo>
                      <a:pt x="606218" y="44734"/>
                    </a:lnTo>
                    <a:lnTo>
                      <a:pt x="616004" y="51086"/>
                    </a:lnTo>
                    <a:lnTo>
                      <a:pt x="625525" y="57704"/>
                    </a:lnTo>
                    <a:lnTo>
                      <a:pt x="635045" y="64586"/>
                    </a:lnTo>
                    <a:lnTo>
                      <a:pt x="644037" y="71997"/>
                    </a:lnTo>
                    <a:lnTo>
                      <a:pt x="653029" y="79673"/>
                    </a:lnTo>
                    <a:lnTo>
                      <a:pt x="661757" y="87349"/>
                    </a:lnTo>
                    <a:lnTo>
                      <a:pt x="669955" y="95555"/>
                    </a:lnTo>
                    <a:lnTo>
                      <a:pt x="677625" y="104290"/>
                    </a:lnTo>
                    <a:lnTo>
                      <a:pt x="685294" y="113025"/>
                    </a:lnTo>
                    <a:lnTo>
                      <a:pt x="692699" y="122289"/>
                    </a:lnTo>
                    <a:lnTo>
                      <a:pt x="699576" y="131818"/>
                    </a:lnTo>
                    <a:lnTo>
                      <a:pt x="706452" y="141347"/>
                    </a:lnTo>
                    <a:lnTo>
                      <a:pt x="712534" y="151141"/>
                    </a:lnTo>
                    <a:lnTo>
                      <a:pt x="718353" y="161464"/>
                    </a:lnTo>
                    <a:lnTo>
                      <a:pt x="723907" y="171787"/>
                    </a:lnTo>
                    <a:lnTo>
                      <a:pt x="729196" y="182375"/>
                    </a:lnTo>
                    <a:lnTo>
                      <a:pt x="733692" y="193492"/>
                    </a:lnTo>
                    <a:lnTo>
                      <a:pt x="738188" y="204080"/>
                    </a:lnTo>
                    <a:lnTo>
                      <a:pt x="731841" y="211492"/>
                    </a:lnTo>
                    <a:lnTo>
                      <a:pt x="726022" y="218903"/>
                    </a:lnTo>
                    <a:lnTo>
                      <a:pt x="720204" y="226844"/>
                    </a:lnTo>
                    <a:lnTo>
                      <a:pt x="714386" y="234520"/>
                    </a:lnTo>
                    <a:lnTo>
                      <a:pt x="709096" y="242196"/>
                    </a:lnTo>
                    <a:lnTo>
                      <a:pt x="703543" y="250137"/>
                    </a:lnTo>
                    <a:lnTo>
                      <a:pt x="698253" y="258078"/>
                    </a:lnTo>
                    <a:lnTo>
                      <a:pt x="693493" y="266548"/>
                    </a:lnTo>
                    <a:lnTo>
                      <a:pt x="688468" y="274754"/>
                    </a:lnTo>
                    <a:lnTo>
                      <a:pt x="683972" y="283224"/>
                    </a:lnTo>
                    <a:lnTo>
                      <a:pt x="679476" y="291694"/>
                    </a:lnTo>
                    <a:lnTo>
                      <a:pt x="675244" y="300429"/>
                    </a:lnTo>
                    <a:lnTo>
                      <a:pt x="671013" y="309164"/>
                    </a:lnTo>
                    <a:lnTo>
                      <a:pt x="666782" y="317899"/>
                    </a:lnTo>
                    <a:lnTo>
                      <a:pt x="663079" y="326899"/>
                    </a:lnTo>
                    <a:lnTo>
                      <a:pt x="659905" y="335898"/>
                    </a:lnTo>
                    <a:lnTo>
                      <a:pt x="656467" y="345163"/>
                    </a:lnTo>
                    <a:lnTo>
                      <a:pt x="653294" y="354427"/>
                    </a:lnTo>
                    <a:lnTo>
                      <a:pt x="650385" y="363691"/>
                    </a:lnTo>
                    <a:lnTo>
                      <a:pt x="647475" y="372956"/>
                    </a:lnTo>
                    <a:lnTo>
                      <a:pt x="645095" y="382485"/>
                    </a:lnTo>
                    <a:lnTo>
                      <a:pt x="642450" y="392014"/>
                    </a:lnTo>
                    <a:lnTo>
                      <a:pt x="640335" y="401808"/>
                    </a:lnTo>
                    <a:lnTo>
                      <a:pt x="638483" y="411337"/>
                    </a:lnTo>
                    <a:lnTo>
                      <a:pt x="636632" y="421395"/>
                    </a:lnTo>
                    <a:lnTo>
                      <a:pt x="635574" y="431189"/>
                    </a:lnTo>
                    <a:lnTo>
                      <a:pt x="633988" y="440982"/>
                    </a:lnTo>
                    <a:lnTo>
                      <a:pt x="632930" y="451306"/>
                    </a:lnTo>
                    <a:lnTo>
                      <a:pt x="632136" y="461099"/>
                    </a:lnTo>
                    <a:lnTo>
                      <a:pt x="631872" y="471158"/>
                    </a:lnTo>
                    <a:lnTo>
                      <a:pt x="631078" y="481481"/>
                    </a:lnTo>
                    <a:lnTo>
                      <a:pt x="631078" y="491804"/>
                    </a:lnTo>
                    <a:lnTo>
                      <a:pt x="631078" y="500539"/>
                    </a:lnTo>
                    <a:lnTo>
                      <a:pt x="631343" y="508744"/>
                    </a:lnTo>
                    <a:lnTo>
                      <a:pt x="632665" y="525685"/>
                    </a:lnTo>
                    <a:lnTo>
                      <a:pt x="634516" y="542890"/>
                    </a:lnTo>
                    <a:lnTo>
                      <a:pt x="636897" y="559301"/>
                    </a:lnTo>
                    <a:lnTo>
                      <a:pt x="626847" y="566713"/>
                    </a:lnTo>
                    <a:lnTo>
                      <a:pt x="616268" y="573860"/>
                    </a:lnTo>
                    <a:lnTo>
                      <a:pt x="605954" y="580742"/>
                    </a:lnTo>
                    <a:lnTo>
                      <a:pt x="594846" y="587094"/>
                    </a:lnTo>
                    <a:lnTo>
                      <a:pt x="583739" y="592918"/>
                    </a:lnTo>
                    <a:lnTo>
                      <a:pt x="572102" y="598211"/>
                    </a:lnTo>
                    <a:lnTo>
                      <a:pt x="560201" y="603241"/>
                    </a:lnTo>
                    <a:lnTo>
                      <a:pt x="548300" y="607741"/>
                    </a:lnTo>
                    <a:lnTo>
                      <a:pt x="536399" y="611711"/>
                    </a:lnTo>
                    <a:lnTo>
                      <a:pt x="523969" y="615152"/>
                    </a:lnTo>
                    <a:lnTo>
                      <a:pt x="511274" y="618328"/>
                    </a:lnTo>
                    <a:lnTo>
                      <a:pt x="498316" y="620711"/>
                    </a:lnTo>
                    <a:lnTo>
                      <a:pt x="485357" y="622563"/>
                    </a:lnTo>
                    <a:lnTo>
                      <a:pt x="472398" y="624152"/>
                    </a:lnTo>
                    <a:lnTo>
                      <a:pt x="458910" y="625210"/>
                    </a:lnTo>
                    <a:lnTo>
                      <a:pt x="445686" y="625475"/>
                    </a:lnTo>
                    <a:lnTo>
                      <a:pt x="437752" y="625210"/>
                    </a:lnTo>
                    <a:lnTo>
                      <a:pt x="429554" y="624681"/>
                    </a:lnTo>
                    <a:lnTo>
                      <a:pt x="421620" y="624416"/>
                    </a:lnTo>
                    <a:lnTo>
                      <a:pt x="413686" y="623622"/>
                    </a:lnTo>
                    <a:lnTo>
                      <a:pt x="406016" y="622828"/>
                    </a:lnTo>
                    <a:lnTo>
                      <a:pt x="398082" y="621769"/>
                    </a:lnTo>
                    <a:lnTo>
                      <a:pt x="390148" y="620446"/>
                    </a:lnTo>
                    <a:lnTo>
                      <a:pt x="382479" y="618858"/>
                    </a:lnTo>
                    <a:lnTo>
                      <a:pt x="375073" y="617270"/>
                    </a:lnTo>
                    <a:lnTo>
                      <a:pt x="367404" y="615417"/>
                    </a:lnTo>
                    <a:lnTo>
                      <a:pt x="359999" y="613299"/>
                    </a:lnTo>
                    <a:lnTo>
                      <a:pt x="352594" y="611182"/>
                    </a:lnTo>
                    <a:lnTo>
                      <a:pt x="345453" y="608799"/>
                    </a:lnTo>
                    <a:lnTo>
                      <a:pt x="338312" y="606152"/>
                    </a:lnTo>
                    <a:lnTo>
                      <a:pt x="331172" y="603505"/>
                    </a:lnTo>
                    <a:lnTo>
                      <a:pt x="324031" y="600858"/>
                    </a:lnTo>
                    <a:lnTo>
                      <a:pt x="317155" y="597682"/>
                    </a:lnTo>
                    <a:lnTo>
                      <a:pt x="310279" y="594506"/>
                    </a:lnTo>
                    <a:lnTo>
                      <a:pt x="296791" y="587359"/>
                    </a:lnTo>
                    <a:lnTo>
                      <a:pt x="283568" y="579948"/>
                    </a:lnTo>
                    <a:lnTo>
                      <a:pt x="271138" y="572007"/>
                    </a:lnTo>
                    <a:lnTo>
                      <a:pt x="258708" y="563007"/>
                    </a:lnTo>
                    <a:lnTo>
                      <a:pt x="247071" y="553743"/>
                    </a:lnTo>
                    <a:lnTo>
                      <a:pt x="235699" y="543949"/>
                    </a:lnTo>
                    <a:lnTo>
                      <a:pt x="224856" y="533891"/>
                    </a:lnTo>
                    <a:lnTo>
                      <a:pt x="214277" y="523038"/>
                    </a:lnTo>
                    <a:lnTo>
                      <a:pt x="204756" y="511656"/>
                    </a:lnTo>
                    <a:lnTo>
                      <a:pt x="195235" y="499480"/>
                    </a:lnTo>
                    <a:lnTo>
                      <a:pt x="186508" y="487569"/>
                    </a:lnTo>
                    <a:lnTo>
                      <a:pt x="178574" y="474863"/>
                    </a:lnTo>
                    <a:lnTo>
                      <a:pt x="170904" y="461629"/>
                    </a:lnTo>
                    <a:lnTo>
                      <a:pt x="164028" y="448129"/>
                    </a:lnTo>
                    <a:lnTo>
                      <a:pt x="161119" y="441247"/>
                    </a:lnTo>
                    <a:lnTo>
                      <a:pt x="157945" y="434630"/>
                    </a:lnTo>
                    <a:lnTo>
                      <a:pt x="154772" y="427483"/>
                    </a:lnTo>
                    <a:lnTo>
                      <a:pt x="152392" y="420072"/>
                    </a:lnTo>
                    <a:lnTo>
                      <a:pt x="149747" y="412925"/>
                    </a:lnTo>
                    <a:lnTo>
                      <a:pt x="147367" y="405513"/>
                    </a:lnTo>
                    <a:lnTo>
                      <a:pt x="145251" y="398102"/>
                    </a:lnTo>
                    <a:lnTo>
                      <a:pt x="143135" y="390690"/>
                    </a:lnTo>
                    <a:lnTo>
                      <a:pt x="141284" y="383279"/>
                    </a:lnTo>
                    <a:lnTo>
                      <a:pt x="139697" y="375603"/>
                    </a:lnTo>
                    <a:lnTo>
                      <a:pt x="138110" y="367927"/>
                    </a:lnTo>
                    <a:lnTo>
                      <a:pt x="137052" y="360250"/>
                    </a:lnTo>
                    <a:lnTo>
                      <a:pt x="135730" y="352574"/>
                    </a:lnTo>
                    <a:lnTo>
                      <a:pt x="134937" y="344898"/>
                    </a:lnTo>
                    <a:lnTo>
                      <a:pt x="134143" y="336693"/>
                    </a:lnTo>
                    <a:lnTo>
                      <a:pt x="133614" y="328752"/>
                    </a:lnTo>
                    <a:lnTo>
                      <a:pt x="133350" y="320811"/>
                    </a:lnTo>
                    <a:lnTo>
                      <a:pt x="133350" y="312870"/>
                    </a:lnTo>
                    <a:lnTo>
                      <a:pt x="133350" y="304664"/>
                    </a:lnTo>
                    <a:lnTo>
                      <a:pt x="133614" y="296723"/>
                    </a:lnTo>
                    <a:lnTo>
                      <a:pt x="134143" y="288783"/>
                    </a:lnTo>
                    <a:lnTo>
                      <a:pt x="134937" y="280577"/>
                    </a:lnTo>
                    <a:lnTo>
                      <a:pt x="135730" y="272901"/>
                    </a:lnTo>
                    <a:lnTo>
                      <a:pt x="137052" y="265225"/>
                    </a:lnTo>
                    <a:lnTo>
                      <a:pt x="138110" y="257549"/>
                    </a:lnTo>
                    <a:lnTo>
                      <a:pt x="139697" y="249872"/>
                    </a:lnTo>
                    <a:lnTo>
                      <a:pt x="141284" y="242196"/>
                    </a:lnTo>
                    <a:lnTo>
                      <a:pt x="143135" y="234785"/>
                    </a:lnTo>
                    <a:lnTo>
                      <a:pt x="145251" y="227109"/>
                    </a:lnTo>
                    <a:lnTo>
                      <a:pt x="147367" y="219962"/>
                    </a:lnTo>
                    <a:lnTo>
                      <a:pt x="149747" y="212550"/>
                    </a:lnTo>
                    <a:lnTo>
                      <a:pt x="152392" y="205139"/>
                    </a:lnTo>
                    <a:lnTo>
                      <a:pt x="154772" y="197992"/>
                    </a:lnTo>
                    <a:lnTo>
                      <a:pt x="157945" y="190845"/>
                    </a:lnTo>
                    <a:lnTo>
                      <a:pt x="161119" y="184228"/>
                    </a:lnTo>
                    <a:lnTo>
                      <a:pt x="164028" y="177081"/>
                    </a:lnTo>
                    <a:lnTo>
                      <a:pt x="170904" y="163846"/>
                    </a:lnTo>
                    <a:lnTo>
                      <a:pt x="178574" y="150612"/>
                    </a:lnTo>
                    <a:lnTo>
                      <a:pt x="186508" y="137906"/>
                    </a:lnTo>
                    <a:lnTo>
                      <a:pt x="195235" y="125466"/>
                    </a:lnTo>
                    <a:lnTo>
                      <a:pt x="204756" y="113819"/>
                    </a:lnTo>
                    <a:lnTo>
                      <a:pt x="214277" y="102437"/>
                    </a:lnTo>
                    <a:lnTo>
                      <a:pt x="224856" y="91585"/>
                    </a:lnTo>
                    <a:lnTo>
                      <a:pt x="235699" y="81526"/>
                    </a:lnTo>
                    <a:lnTo>
                      <a:pt x="247071" y="71732"/>
                    </a:lnTo>
                    <a:lnTo>
                      <a:pt x="258708" y="62468"/>
                    </a:lnTo>
                    <a:lnTo>
                      <a:pt x="271138" y="53468"/>
                    </a:lnTo>
                    <a:lnTo>
                      <a:pt x="283568" y="45528"/>
                    </a:lnTo>
                    <a:lnTo>
                      <a:pt x="296791" y="38116"/>
                    </a:lnTo>
                    <a:lnTo>
                      <a:pt x="310279" y="30969"/>
                    </a:lnTo>
                    <a:lnTo>
                      <a:pt x="317155" y="27793"/>
                    </a:lnTo>
                    <a:lnTo>
                      <a:pt x="324031" y="24881"/>
                    </a:lnTo>
                    <a:lnTo>
                      <a:pt x="331172" y="21970"/>
                    </a:lnTo>
                    <a:lnTo>
                      <a:pt x="338312" y="19323"/>
                    </a:lnTo>
                    <a:lnTo>
                      <a:pt x="345453" y="16676"/>
                    </a:lnTo>
                    <a:lnTo>
                      <a:pt x="352594" y="14294"/>
                    </a:lnTo>
                    <a:lnTo>
                      <a:pt x="359999" y="12176"/>
                    </a:lnTo>
                    <a:lnTo>
                      <a:pt x="367404" y="10058"/>
                    </a:lnTo>
                    <a:lnTo>
                      <a:pt x="375073" y="8206"/>
                    </a:lnTo>
                    <a:lnTo>
                      <a:pt x="382479" y="6617"/>
                    </a:lnTo>
                    <a:lnTo>
                      <a:pt x="390148" y="5029"/>
                    </a:lnTo>
                    <a:lnTo>
                      <a:pt x="398082" y="3706"/>
                    </a:lnTo>
                    <a:lnTo>
                      <a:pt x="406016" y="2912"/>
                    </a:lnTo>
                    <a:lnTo>
                      <a:pt x="413686" y="1853"/>
                    </a:lnTo>
                    <a:lnTo>
                      <a:pt x="421620" y="1059"/>
                    </a:lnTo>
                    <a:lnTo>
                      <a:pt x="429554" y="794"/>
                    </a:lnTo>
                    <a:lnTo>
                      <a:pt x="437752" y="265"/>
                    </a:lnTo>
                    <a:lnTo>
                      <a:pt x="445686"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nvGrpSpPr>
            <p:cNvPr id="5" name="组合 4"/>
            <p:cNvGrpSpPr/>
            <p:nvPr/>
          </p:nvGrpSpPr>
          <p:grpSpPr>
            <a:xfrm>
              <a:off x="7684236" y="992403"/>
              <a:ext cx="662770" cy="662770"/>
              <a:chOff x="7684236" y="992403"/>
              <a:chExt cx="662770" cy="662770"/>
            </a:xfrm>
          </p:grpSpPr>
          <p:sp>
            <p:nvSpPr>
              <p:cNvPr id="105" name="椭圆 104"/>
              <p:cNvSpPr/>
              <p:nvPr/>
            </p:nvSpPr>
            <p:spPr>
              <a:xfrm>
                <a:off x="7684236" y="992403"/>
                <a:ext cx="662770" cy="662770"/>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28575">
                <a:solidFill>
                  <a:schemeClr val="bg1"/>
                </a:solidFill>
              </a:ln>
              <a:effectLst>
                <a:outerShdw blurRad="190500" dist="50800" dir="8100000" algn="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rgbClr val="1FADA2"/>
                  </a:solidFill>
                  <a:latin typeface="+mj-lt"/>
                </a:endParaRPr>
              </a:p>
            </p:txBody>
          </p:sp>
          <p:sp>
            <p:nvSpPr>
              <p:cNvPr id="106" name="椭圆 105"/>
              <p:cNvSpPr/>
              <p:nvPr/>
            </p:nvSpPr>
            <p:spPr>
              <a:xfrm>
                <a:off x="7744708" y="1052875"/>
                <a:ext cx="541825" cy="541825"/>
              </a:xfrm>
              <a:prstGeom prst="ellipse">
                <a:avLst/>
              </a:prstGeom>
              <a:gradFill flip="none" rotWithShape="1">
                <a:gsLst>
                  <a:gs pos="21000">
                    <a:srgbClr val="DEEBF5"/>
                  </a:gs>
                  <a:gs pos="0">
                    <a:schemeClr val="bg1">
                      <a:lumMod val="100000"/>
                    </a:schemeClr>
                  </a:gs>
                  <a:gs pos="100000">
                    <a:schemeClr val="accent1"/>
                  </a:gs>
                </a:gsLst>
                <a:path path="circle">
                  <a:fillToRect l="100000" t="100000"/>
                </a:path>
                <a:tileRect r="-100000" b="-100000"/>
              </a:gradFill>
              <a:ln w="19050">
                <a:noFill/>
              </a:ln>
              <a:effectLst>
                <a:innerShdw blurRad="127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zh-CN" altLang="en-US" sz="2000" dirty="0">
                  <a:solidFill>
                    <a:schemeClr val="bg1"/>
                  </a:solidFill>
                  <a:latin typeface="Impact" panose="020B0806030902050204" pitchFamily="34" charset="0"/>
                </a:endParaRPr>
              </a:p>
            </p:txBody>
          </p:sp>
          <p:sp>
            <p:nvSpPr>
              <p:cNvPr id="104" name="KSO_Shape"/>
              <p:cNvSpPr>
                <a:spLocks/>
              </p:cNvSpPr>
              <p:nvPr/>
            </p:nvSpPr>
            <p:spPr bwMode="auto">
              <a:xfrm>
                <a:off x="7871505" y="1175972"/>
                <a:ext cx="288230" cy="294113"/>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grpSp>
      <p:sp>
        <p:nvSpPr>
          <p:cNvPr id="135" name="椭圆 134"/>
          <p:cNvSpPr/>
          <p:nvPr/>
        </p:nvSpPr>
        <p:spPr>
          <a:xfrm rot="16200000">
            <a:off x="8525743" y="4443958"/>
            <a:ext cx="1236518" cy="1236518"/>
          </a:xfrm>
          <a:prstGeom prst="ellipse">
            <a:avLst/>
          </a:prstGeom>
          <a:gradFill flip="none" rotWithShape="1">
            <a:gsLst>
              <a:gs pos="50000">
                <a:schemeClr val="bg1">
                  <a:lumMod val="95000"/>
                </a:schemeClr>
              </a:gs>
              <a:gs pos="0">
                <a:schemeClr val="bg1">
                  <a:lumMod val="100000"/>
                </a:schemeClr>
              </a:gs>
              <a:gs pos="100000">
                <a:srgbClr val="BFBFBF"/>
              </a:gs>
            </a:gsLst>
            <a:path path="circle">
              <a:fillToRect t="100000" r="100000"/>
            </a:path>
            <a:tileRect l="-100000" b="-100000"/>
          </a:gradFill>
          <a:ln w="19050">
            <a:solidFill>
              <a:schemeClr val="bg1"/>
            </a:solidFill>
          </a:ln>
          <a:effectLst>
            <a:outerShdw blurRad="571500" dist="5080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6999" tIns="26999" rIns="26999" bIns="26999" rtlCol="0" anchor="ctr"/>
          <a:lstStyle/>
          <a:p>
            <a:pPr algn="ctr"/>
            <a:endParaRPr lang="zh-CN" altLang="en-US" sz="1500" dirty="0">
              <a:solidFill>
                <a:srgbClr val="E77817"/>
              </a:solidFill>
              <a:latin typeface="+mj-lt"/>
            </a:endParaRPr>
          </a:p>
        </p:txBody>
      </p:sp>
      <p:sp>
        <p:nvSpPr>
          <p:cNvPr id="10" name="文本占位符 9"/>
          <p:cNvSpPr>
            <a:spLocks noGrp="1"/>
          </p:cNvSpPr>
          <p:nvPr>
            <p:ph type="body" sz="quarter" idx="13"/>
          </p:nvPr>
        </p:nvSpPr>
        <p:spPr/>
        <p:txBody>
          <a:bodyPr/>
          <a:lstStyle/>
          <a:p>
            <a:r>
              <a:rPr lang="zh-CN" altLang="en-US" dirty="0"/>
              <a:t>流程式</a:t>
            </a:r>
          </a:p>
        </p:txBody>
      </p:sp>
    </p:spTree>
    <p:extLst>
      <p:ext uri="{BB962C8B-B14F-4D97-AF65-F5344CB8AC3E}">
        <p14:creationId xmlns:p14="http://schemas.microsoft.com/office/powerpoint/2010/main" val="2183638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无&quot;,&quot;HeaderHeight&quot;:0.0,&quot;FooterHeight&quot;:0.0,&quot;SideMargin&quot;:0.0,&quot;TopMargin&quot;:0.0,&quot;BottomMargin&quot;:0.0,&quot;IntervalMargin&quot;:0.0,&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MH" val="20151107121033"/>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51107121033"/>
  <p:tag name="MH_LIBRARY" val="GRAPHIC"/>
  <p:tag name="MH_TYPE" val="Other"/>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51107121033"/>
  <p:tag name="MH_LIBRARY" val="GRAPHIC"/>
  <p:tag name="MH_TYPE" val="Other"/>
  <p:tag name="MH_ORDER" val="1"/>
</p:tagLst>
</file>

<file path=ppt/theme/theme1.xml><?xml version="1.0" encoding="utf-8"?>
<a:theme xmlns:a="http://schemas.openxmlformats.org/drawingml/2006/main" name="Office 主题">
  <a:themeElements>
    <a:clrScheme name="模版">
      <a:dk1>
        <a:srgbClr val="000000"/>
      </a:dk1>
      <a:lt1>
        <a:srgbClr val="FFFFFF"/>
      </a:lt1>
      <a:dk2>
        <a:srgbClr val="768395"/>
      </a:dk2>
      <a:lt2>
        <a:srgbClr val="F0F0F0"/>
      </a:lt2>
      <a:accent1>
        <a:srgbClr val="0068B4"/>
      </a:accent1>
      <a:accent2>
        <a:srgbClr val="009DDC"/>
      </a:accent2>
      <a:accent3>
        <a:srgbClr val="21CDF1"/>
      </a:accent3>
      <a:accent4>
        <a:srgbClr val="FF660A"/>
      </a:accent4>
      <a:accent5>
        <a:srgbClr val="76CEF5"/>
      </a:accent5>
      <a:accent6>
        <a:srgbClr val="ACACAC"/>
      </a:accent6>
      <a:hlink>
        <a:srgbClr val="4472C4"/>
      </a:hlink>
      <a:folHlink>
        <a:srgbClr val="BFBFBF"/>
      </a:folHlink>
    </a:clrScheme>
    <a:fontScheme name="模版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模版">
    <a:dk1>
      <a:srgbClr val="000000"/>
    </a:dk1>
    <a:lt1>
      <a:srgbClr val="FFFFFF"/>
    </a:lt1>
    <a:dk2>
      <a:srgbClr val="768395"/>
    </a:dk2>
    <a:lt2>
      <a:srgbClr val="F0F0F0"/>
    </a:lt2>
    <a:accent1>
      <a:srgbClr val="0068B4"/>
    </a:accent1>
    <a:accent2>
      <a:srgbClr val="009DDC"/>
    </a:accent2>
    <a:accent3>
      <a:srgbClr val="21CDF1"/>
    </a:accent3>
    <a:accent4>
      <a:srgbClr val="FF660A"/>
    </a:accent4>
    <a:accent5>
      <a:srgbClr val="76CEF5"/>
    </a:accent5>
    <a:accent6>
      <a:srgbClr val="ACACAC"/>
    </a:accent6>
    <a:hlink>
      <a:srgbClr val="4472C4"/>
    </a:hlink>
    <a:folHlink>
      <a:srgbClr val="BFBFBF"/>
    </a:folHlink>
  </a:clrScheme>
</a:themeOverride>
</file>

<file path=ppt/theme/themeOverride2.xml><?xml version="1.0" encoding="utf-8"?>
<a:themeOverride xmlns:a="http://schemas.openxmlformats.org/drawingml/2006/main">
  <a:clrScheme name="模版">
    <a:dk1>
      <a:srgbClr val="000000"/>
    </a:dk1>
    <a:lt1>
      <a:srgbClr val="FFFFFF"/>
    </a:lt1>
    <a:dk2>
      <a:srgbClr val="768395"/>
    </a:dk2>
    <a:lt2>
      <a:srgbClr val="F0F0F0"/>
    </a:lt2>
    <a:accent1>
      <a:srgbClr val="0068B4"/>
    </a:accent1>
    <a:accent2>
      <a:srgbClr val="009DDC"/>
    </a:accent2>
    <a:accent3>
      <a:srgbClr val="21CDF1"/>
    </a:accent3>
    <a:accent4>
      <a:srgbClr val="FF660A"/>
    </a:accent4>
    <a:accent5>
      <a:srgbClr val="76CEF5"/>
    </a:accent5>
    <a:accent6>
      <a:srgbClr val="ACACAC"/>
    </a:accent6>
    <a:hlink>
      <a:srgbClr val="4472C4"/>
    </a:hlink>
    <a:folHlink>
      <a:srgbClr val="BFBFBF"/>
    </a:folHlink>
  </a:clrScheme>
</a:themeOverride>
</file>

<file path=ppt/theme/themeOverride3.xml><?xml version="1.0" encoding="utf-8"?>
<a:themeOverride xmlns:a="http://schemas.openxmlformats.org/drawingml/2006/main">
  <a:clrScheme name="模版">
    <a:dk1>
      <a:srgbClr val="000000"/>
    </a:dk1>
    <a:lt1>
      <a:srgbClr val="FFFFFF"/>
    </a:lt1>
    <a:dk2>
      <a:srgbClr val="768395"/>
    </a:dk2>
    <a:lt2>
      <a:srgbClr val="F0F0F0"/>
    </a:lt2>
    <a:accent1>
      <a:srgbClr val="0068B4"/>
    </a:accent1>
    <a:accent2>
      <a:srgbClr val="009DDC"/>
    </a:accent2>
    <a:accent3>
      <a:srgbClr val="21CDF1"/>
    </a:accent3>
    <a:accent4>
      <a:srgbClr val="FF660A"/>
    </a:accent4>
    <a:accent5>
      <a:srgbClr val="76CEF5"/>
    </a:accent5>
    <a:accent6>
      <a:srgbClr val="ACACAC"/>
    </a:accent6>
    <a:hlink>
      <a:srgbClr val="4472C4"/>
    </a:hlink>
    <a:folHlink>
      <a:srgbClr val="BFBFBF"/>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Segoe UI Light"/>
      <a:ea typeface="幼圆"/>
      <a:cs typeface=""/>
    </a:majorFont>
    <a:minorFont>
      <a:latin typeface="Segoe UI Light"/>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2028</TotalTime>
  <Words>851</Words>
  <Application>Microsoft Office PowerPoint</Application>
  <PresentationFormat>全屏显示(16:9)</PresentationFormat>
  <Paragraphs>196</Paragraphs>
  <Slides>20</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Microsoft YaHei UI</vt:lpstr>
      <vt:lpstr>宋体</vt: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xingfei</cp:lastModifiedBy>
  <cp:revision>361</cp:revision>
  <dcterms:created xsi:type="dcterms:W3CDTF">2019-05-19T02:25:59Z</dcterms:created>
  <dcterms:modified xsi:type="dcterms:W3CDTF">2019-05-30T05:01:49Z</dcterms:modified>
</cp:coreProperties>
</file>