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6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2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5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0CD7-A12E-4C8C-A4D9-0B443A4B2CF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AD53-0A57-4475-A337-2B5EE346F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57746" y="374399"/>
            <a:ext cx="87699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已知恒磁通磁电式速度传感器的固有频率为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10Hz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，质量块重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2.08N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，气隙磁感应强度为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1T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，单匝线圈长度为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4mm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，线圈总匝数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匝，试求弹簧刚度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值和电压灵敏度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(mV/(m/s))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2835702"/>
            <a:ext cx="14940466" cy="32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7884" y="346894"/>
            <a:ext cx="8563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若一个霍尔器件的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=4mV/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mA·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kGs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，控制电流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=3mA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，将它置于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~5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kGs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变化的磁场中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设磁场与霍尔器件平面垂直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，它的输出霍尔电势范围多大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942228" y="295338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= K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IB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=4mV/Ma•</a:t>
            </a:r>
            <a:r>
              <a:rPr lang="de-DE" altLang="zh-CN" sz="2400" kern="100" dirty="0">
                <a:latin typeface="Times New Roman" panose="02020603050405020304" pitchFamily="18" charset="0"/>
                <a:ea typeface="MingLiU"/>
              </a:rPr>
              <a:t>kGs×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3mA</a:t>
            </a:r>
            <a:r>
              <a:rPr lang="de-DE" altLang="zh-CN" sz="2400" kern="100" dirty="0">
                <a:latin typeface="Times New Roman" panose="02020603050405020304" pitchFamily="18" charset="0"/>
                <a:ea typeface="MingLiU"/>
              </a:rPr>
              <a:t>×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1Gs=12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42228" y="3750880"/>
            <a:ext cx="6555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= K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IB</a:t>
            </a:r>
            <a:r>
              <a:rPr lang="de-DE" altLang="zh-CN" sz="24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=4mV/Ma•</a:t>
            </a:r>
            <a:r>
              <a:rPr lang="de-DE" altLang="zh-CN" sz="2400" kern="100" dirty="0">
                <a:latin typeface="Times New Roman" panose="02020603050405020304" pitchFamily="18" charset="0"/>
                <a:ea typeface="MingLiU"/>
              </a:rPr>
              <a:t>kGs×</a:t>
            </a:r>
            <a:r>
              <a:rPr lang="de-DE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3mA</a:t>
            </a:r>
            <a:r>
              <a:rPr lang="de-DE" altLang="zh-CN" sz="2400" kern="100" dirty="0">
                <a:latin typeface="Times New Roman" panose="02020603050405020304" pitchFamily="18" charset="0"/>
                <a:ea typeface="MingLiU"/>
              </a:rPr>
              <a:t>×5kGs=60mV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9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6181" y="387462"/>
            <a:ext cx="92271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有一霍尔元件，其灵敏度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=1.2mV/mA·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kGs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，把它放在一个梯度为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kGs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/mm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的磁场中，如果额定控制电流是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20mA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，设霍尔元件在平衡点附近作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±0.1mm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的摆动，问输出电压范围为多少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7235" y="2828928"/>
            <a:ext cx="8756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解：对于梯度为</a:t>
            </a:r>
            <a:r>
              <a:rPr lang="en-US" altLang="zh-CN" sz="2800" dirty="0" smtClean="0"/>
              <a:t>5kGs/mm</a:t>
            </a:r>
            <a:r>
              <a:rPr lang="zh-CN" altLang="en-US" sz="2800" dirty="0" smtClean="0"/>
              <a:t>的磁场，当霍尔元件在平衡点附近作</a:t>
            </a:r>
            <a:r>
              <a:rPr lang="en-US" altLang="zh-CN" sz="2800" dirty="0" smtClean="0"/>
              <a:t>±0.1mm</a:t>
            </a:r>
            <a:r>
              <a:rPr lang="zh-CN" altLang="en-US" sz="2800" dirty="0" smtClean="0"/>
              <a:t>的摆动时，其磁场的变化</a:t>
            </a:r>
          </a:p>
          <a:p>
            <a:r>
              <a:rPr lang="zh-CN" altLang="en-US" sz="2800" dirty="0" smtClean="0"/>
              <a:t>                  </a:t>
            </a:r>
            <a:r>
              <a:rPr lang="en-US" altLang="zh-CN" sz="2800" dirty="0" smtClean="0"/>
              <a:t>ΔB=±5kGs/mm×0.1mm=±0.5kGs</a:t>
            </a:r>
          </a:p>
          <a:p>
            <a:r>
              <a:rPr lang="zh-CN" altLang="en-US" sz="2800" dirty="0" smtClean="0"/>
              <a:t>则霍尔元件输出电压的变化范围为</a:t>
            </a:r>
          </a:p>
          <a:p>
            <a:r>
              <a:rPr lang="zh-CN" altLang="en-US" sz="2800" dirty="0" smtClean="0"/>
              <a:t>        </a:t>
            </a:r>
            <a:r>
              <a:rPr lang="en-US" altLang="zh-CN" sz="2800" dirty="0" smtClean="0"/>
              <a:t>ΔUH = KH I•ΔB=1.2mV/mA•kGs×20mA×(±0.5kGs) =±12mV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18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MingLiU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2018-05-03T00:09:52Z</dcterms:created>
  <dcterms:modified xsi:type="dcterms:W3CDTF">2018-05-03T00:30:01Z</dcterms:modified>
</cp:coreProperties>
</file>