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28" r:id="rId30"/>
    <p:sldId id="309" r:id="rId31"/>
    <p:sldId id="310" r:id="rId32"/>
    <p:sldId id="31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18" Type="http://schemas.openxmlformats.org/officeDocument/2006/relationships/image" Target="../media/image13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17" Type="http://schemas.openxmlformats.org/officeDocument/2006/relationships/image" Target="../media/image131.emf"/><Relationship Id="rId2" Type="http://schemas.openxmlformats.org/officeDocument/2006/relationships/image" Target="../media/image116.emf"/><Relationship Id="rId16" Type="http://schemas.openxmlformats.org/officeDocument/2006/relationships/image" Target="../media/image130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Relationship Id="rId14" Type="http://schemas.openxmlformats.org/officeDocument/2006/relationships/image" Target="../media/image12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image" Target="../media/image145.emf"/><Relationship Id="rId3" Type="http://schemas.openxmlformats.org/officeDocument/2006/relationships/image" Target="../media/image135.emf"/><Relationship Id="rId7" Type="http://schemas.openxmlformats.org/officeDocument/2006/relationships/image" Target="../media/image139.emf"/><Relationship Id="rId12" Type="http://schemas.openxmlformats.org/officeDocument/2006/relationships/image" Target="../media/image144.emf"/><Relationship Id="rId17" Type="http://schemas.openxmlformats.org/officeDocument/2006/relationships/image" Target="../media/image149.emf"/><Relationship Id="rId2" Type="http://schemas.openxmlformats.org/officeDocument/2006/relationships/image" Target="../media/image134.emf"/><Relationship Id="rId16" Type="http://schemas.openxmlformats.org/officeDocument/2006/relationships/image" Target="../media/image148.emf"/><Relationship Id="rId1" Type="http://schemas.openxmlformats.org/officeDocument/2006/relationships/image" Target="../media/image133.emf"/><Relationship Id="rId6" Type="http://schemas.openxmlformats.org/officeDocument/2006/relationships/image" Target="../media/image138.emf"/><Relationship Id="rId11" Type="http://schemas.openxmlformats.org/officeDocument/2006/relationships/image" Target="../media/image143.emf"/><Relationship Id="rId5" Type="http://schemas.openxmlformats.org/officeDocument/2006/relationships/image" Target="../media/image137.emf"/><Relationship Id="rId15" Type="http://schemas.openxmlformats.org/officeDocument/2006/relationships/image" Target="../media/image147.emf"/><Relationship Id="rId10" Type="http://schemas.openxmlformats.org/officeDocument/2006/relationships/image" Target="../media/image142.emf"/><Relationship Id="rId4" Type="http://schemas.openxmlformats.org/officeDocument/2006/relationships/image" Target="../media/image136.emf"/><Relationship Id="rId9" Type="http://schemas.openxmlformats.org/officeDocument/2006/relationships/image" Target="../media/image141.emf"/><Relationship Id="rId14" Type="http://schemas.openxmlformats.org/officeDocument/2006/relationships/image" Target="../media/image14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7.emf"/><Relationship Id="rId7" Type="http://schemas.openxmlformats.org/officeDocument/2006/relationships/image" Target="../media/image171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10" Type="http://schemas.openxmlformats.org/officeDocument/2006/relationships/image" Target="../media/image174.emf"/><Relationship Id="rId4" Type="http://schemas.openxmlformats.org/officeDocument/2006/relationships/image" Target="../media/image168.emf"/><Relationship Id="rId9" Type="http://schemas.openxmlformats.org/officeDocument/2006/relationships/image" Target="../media/image17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image" Target="../media/image187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12" Type="http://schemas.openxmlformats.org/officeDocument/2006/relationships/image" Target="../media/image186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11" Type="http://schemas.openxmlformats.org/officeDocument/2006/relationships/image" Target="../media/image185.emf"/><Relationship Id="rId5" Type="http://schemas.openxmlformats.org/officeDocument/2006/relationships/image" Target="../media/image179.emf"/><Relationship Id="rId10" Type="http://schemas.openxmlformats.org/officeDocument/2006/relationships/image" Target="../media/image184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Relationship Id="rId14" Type="http://schemas.openxmlformats.org/officeDocument/2006/relationships/image" Target="../media/image18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5" Type="http://schemas.openxmlformats.org/officeDocument/2006/relationships/image" Target="../media/image193.emf"/><Relationship Id="rId4" Type="http://schemas.openxmlformats.org/officeDocument/2006/relationships/image" Target="../media/image19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10" Type="http://schemas.openxmlformats.org/officeDocument/2006/relationships/image" Target="../media/image205.e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13" Type="http://schemas.openxmlformats.org/officeDocument/2006/relationships/image" Target="../media/image225.emf"/><Relationship Id="rId3" Type="http://schemas.openxmlformats.org/officeDocument/2006/relationships/image" Target="../media/image215.emf"/><Relationship Id="rId7" Type="http://schemas.openxmlformats.org/officeDocument/2006/relationships/image" Target="../media/image219.emf"/><Relationship Id="rId12" Type="http://schemas.openxmlformats.org/officeDocument/2006/relationships/image" Target="../media/image224.emf"/><Relationship Id="rId2" Type="http://schemas.openxmlformats.org/officeDocument/2006/relationships/image" Target="../media/image214.emf"/><Relationship Id="rId16" Type="http://schemas.openxmlformats.org/officeDocument/2006/relationships/image" Target="../media/image228.emf"/><Relationship Id="rId1" Type="http://schemas.openxmlformats.org/officeDocument/2006/relationships/image" Target="../media/image213.emf"/><Relationship Id="rId6" Type="http://schemas.openxmlformats.org/officeDocument/2006/relationships/image" Target="../media/image218.emf"/><Relationship Id="rId11" Type="http://schemas.openxmlformats.org/officeDocument/2006/relationships/image" Target="../media/image223.emf"/><Relationship Id="rId5" Type="http://schemas.openxmlformats.org/officeDocument/2006/relationships/image" Target="../media/image217.emf"/><Relationship Id="rId15" Type="http://schemas.openxmlformats.org/officeDocument/2006/relationships/image" Target="../media/image227.emf"/><Relationship Id="rId10" Type="http://schemas.openxmlformats.org/officeDocument/2006/relationships/image" Target="../media/image222.emf"/><Relationship Id="rId4" Type="http://schemas.openxmlformats.org/officeDocument/2006/relationships/image" Target="../media/image216.emf"/><Relationship Id="rId9" Type="http://schemas.openxmlformats.org/officeDocument/2006/relationships/image" Target="../media/image221.emf"/><Relationship Id="rId14" Type="http://schemas.openxmlformats.org/officeDocument/2006/relationships/image" Target="../media/image22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241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12" Type="http://schemas.openxmlformats.org/officeDocument/2006/relationships/image" Target="../media/image240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11" Type="http://schemas.openxmlformats.org/officeDocument/2006/relationships/image" Target="../media/image239.emf"/><Relationship Id="rId5" Type="http://schemas.openxmlformats.org/officeDocument/2006/relationships/image" Target="../media/image233.emf"/><Relationship Id="rId10" Type="http://schemas.openxmlformats.org/officeDocument/2006/relationships/image" Target="../media/image238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3" Type="http://schemas.openxmlformats.org/officeDocument/2006/relationships/image" Target="../media/image251.emf"/><Relationship Id="rId7" Type="http://schemas.openxmlformats.org/officeDocument/2006/relationships/image" Target="../media/image255.emf"/><Relationship Id="rId12" Type="http://schemas.openxmlformats.org/officeDocument/2006/relationships/image" Target="../media/image260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6" Type="http://schemas.openxmlformats.org/officeDocument/2006/relationships/image" Target="../media/image254.emf"/><Relationship Id="rId11" Type="http://schemas.openxmlformats.org/officeDocument/2006/relationships/image" Target="../media/image259.emf"/><Relationship Id="rId5" Type="http://schemas.openxmlformats.org/officeDocument/2006/relationships/image" Target="../media/image253.emf"/><Relationship Id="rId10" Type="http://schemas.openxmlformats.org/officeDocument/2006/relationships/image" Target="../media/image258.emf"/><Relationship Id="rId4" Type="http://schemas.openxmlformats.org/officeDocument/2006/relationships/image" Target="../media/image252.emf"/><Relationship Id="rId9" Type="http://schemas.openxmlformats.org/officeDocument/2006/relationships/image" Target="../media/image2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emf"/><Relationship Id="rId2" Type="http://schemas.openxmlformats.org/officeDocument/2006/relationships/image" Target="../media/image262.emf"/><Relationship Id="rId1" Type="http://schemas.openxmlformats.org/officeDocument/2006/relationships/image" Target="../media/image261.emf"/><Relationship Id="rId5" Type="http://schemas.openxmlformats.org/officeDocument/2006/relationships/image" Target="../media/image265.emf"/><Relationship Id="rId4" Type="http://schemas.openxmlformats.org/officeDocument/2006/relationships/image" Target="../media/image264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image" Target="../media/image268.emf"/><Relationship Id="rId7" Type="http://schemas.openxmlformats.org/officeDocument/2006/relationships/image" Target="../media/image272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Relationship Id="rId6" Type="http://schemas.openxmlformats.org/officeDocument/2006/relationships/image" Target="../media/image271.emf"/><Relationship Id="rId5" Type="http://schemas.openxmlformats.org/officeDocument/2006/relationships/image" Target="../media/image270.emf"/><Relationship Id="rId4" Type="http://schemas.openxmlformats.org/officeDocument/2006/relationships/image" Target="../media/image269.emf"/><Relationship Id="rId9" Type="http://schemas.openxmlformats.org/officeDocument/2006/relationships/image" Target="../media/image27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emf"/><Relationship Id="rId3" Type="http://schemas.openxmlformats.org/officeDocument/2006/relationships/image" Target="../media/image283.emf"/><Relationship Id="rId7" Type="http://schemas.openxmlformats.org/officeDocument/2006/relationships/image" Target="../media/image287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emf"/><Relationship Id="rId5" Type="http://schemas.openxmlformats.org/officeDocument/2006/relationships/image" Target="../media/image285.emf"/><Relationship Id="rId10" Type="http://schemas.openxmlformats.org/officeDocument/2006/relationships/image" Target="../media/image290.emf"/><Relationship Id="rId4" Type="http://schemas.openxmlformats.org/officeDocument/2006/relationships/image" Target="../media/image284.emf"/><Relationship Id="rId9" Type="http://schemas.openxmlformats.org/officeDocument/2006/relationships/image" Target="../media/image28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3" Type="http://schemas.openxmlformats.org/officeDocument/2006/relationships/image" Target="../media/image293.emf"/><Relationship Id="rId7" Type="http://schemas.openxmlformats.org/officeDocument/2006/relationships/image" Target="../media/image297.emf"/><Relationship Id="rId2" Type="http://schemas.openxmlformats.org/officeDocument/2006/relationships/image" Target="../media/image292.emf"/><Relationship Id="rId1" Type="http://schemas.openxmlformats.org/officeDocument/2006/relationships/image" Target="../media/image291.emf"/><Relationship Id="rId6" Type="http://schemas.openxmlformats.org/officeDocument/2006/relationships/image" Target="../media/image296.emf"/><Relationship Id="rId5" Type="http://schemas.openxmlformats.org/officeDocument/2006/relationships/image" Target="../media/image295.emf"/><Relationship Id="rId4" Type="http://schemas.openxmlformats.org/officeDocument/2006/relationships/image" Target="../media/image294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emf"/><Relationship Id="rId3" Type="http://schemas.openxmlformats.org/officeDocument/2006/relationships/image" Target="../media/image301.emf"/><Relationship Id="rId7" Type="http://schemas.openxmlformats.org/officeDocument/2006/relationships/image" Target="../media/image305.emf"/><Relationship Id="rId2" Type="http://schemas.openxmlformats.org/officeDocument/2006/relationships/image" Target="../media/image300.emf"/><Relationship Id="rId1" Type="http://schemas.openxmlformats.org/officeDocument/2006/relationships/image" Target="../media/image299.emf"/><Relationship Id="rId6" Type="http://schemas.openxmlformats.org/officeDocument/2006/relationships/image" Target="../media/image304.emf"/><Relationship Id="rId5" Type="http://schemas.openxmlformats.org/officeDocument/2006/relationships/image" Target="../media/image303.emf"/><Relationship Id="rId4" Type="http://schemas.openxmlformats.org/officeDocument/2006/relationships/image" Target="../media/image302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3" Type="http://schemas.openxmlformats.org/officeDocument/2006/relationships/image" Target="../media/image309.emf"/><Relationship Id="rId7" Type="http://schemas.openxmlformats.org/officeDocument/2006/relationships/image" Target="../media/image313.emf"/><Relationship Id="rId12" Type="http://schemas.openxmlformats.org/officeDocument/2006/relationships/image" Target="../media/image318.emf"/><Relationship Id="rId2" Type="http://schemas.openxmlformats.org/officeDocument/2006/relationships/image" Target="../media/image308.emf"/><Relationship Id="rId1" Type="http://schemas.openxmlformats.org/officeDocument/2006/relationships/image" Target="../media/image307.emf"/><Relationship Id="rId6" Type="http://schemas.openxmlformats.org/officeDocument/2006/relationships/image" Target="../media/image312.emf"/><Relationship Id="rId11" Type="http://schemas.openxmlformats.org/officeDocument/2006/relationships/image" Target="../media/image317.emf"/><Relationship Id="rId5" Type="http://schemas.openxmlformats.org/officeDocument/2006/relationships/image" Target="../media/image311.emf"/><Relationship Id="rId10" Type="http://schemas.openxmlformats.org/officeDocument/2006/relationships/image" Target="../media/image316.emf"/><Relationship Id="rId4" Type="http://schemas.openxmlformats.org/officeDocument/2006/relationships/image" Target="../media/image310.emf"/><Relationship Id="rId9" Type="http://schemas.openxmlformats.org/officeDocument/2006/relationships/image" Target="../media/image315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3" Type="http://schemas.openxmlformats.org/officeDocument/2006/relationships/image" Target="../media/image321.emf"/><Relationship Id="rId7" Type="http://schemas.openxmlformats.org/officeDocument/2006/relationships/image" Target="../media/image325.emf"/><Relationship Id="rId2" Type="http://schemas.openxmlformats.org/officeDocument/2006/relationships/image" Target="../media/image320.emf"/><Relationship Id="rId1" Type="http://schemas.openxmlformats.org/officeDocument/2006/relationships/image" Target="../media/image319.emf"/><Relationship Id="rId6" Type="http://schemas.openxmlformats.org/officeDocument/2006/relationships/image" Target="../media/image324.emf"/><Relationship Id="rId11" Type="http://schemas.openxmlformats.org/officeDocument/2006/relationships/image" Target="../media/image329.emf"/><Relationship Id="rId5" Type="http://schemas.openxmlformats.org/officeDocument/2006/relationships/image" Target="../media/image323.emf"/><Relationship Id="rId10" Type="http://schemas.openxmlformats.org/officeDocument/2006/relationships/image" Target="../media/image328.emf"/><Relationship Id="rId4" Type="http://schemas.openxmlformats.org/officeDocument/2006/relationships/image" Target="../media/image322.emf"/><Relationship Id="rId9" Type="http://schemas.openxmlformats.org/officeDocument/2006/relationships/image" Target="../media/image32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20" Type="http://schemas.openxmlformats.org/officeDocument/2006/relationships/image" Target="../media/image114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19" Type="http://schemas.openxmlformats.org/officeDocument/2006/relationships/image" Target="../media/image113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E4785-CB96-4990-8C71-A020707CF675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6033C-849C-451C-8F7F-4D0A422B1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4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23EE3D9-FEA9-4571-8668-6D51EC35B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44D0C7-0CD7-4E05-916E-5FF1CF3B280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BDF6038-0DC3-4F31-80C0-EB14026F73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5147B414-1643-497D-B0BB-E19F1E737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( L. P371 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第一节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仿宋_GB2312" pitchFamily="49" charset="-122"/>
              </a:rPr>
              <a:t>) 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(L.P373 </a:t>
            </a:r>
            <a:r>
              <a:rPr lang="zh-CN" altLang="en-US"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表</a:t>
            </a:r>
            <a:r>
              <a: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6-1 )</a:t>
            </a:r>
          </a:p>
        </p:txBody>
      </p:sp>
    </p:spTree>
    <p:extLst>
      <p:ext uri="{BB962C8B-B14F-4D97-AF65-F5344CB8AC3E}">
        <p14:creationId xmlns:p14="http://schemas.microsoft.com/office/powerpoint/2010/main" val="5521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5228BD2-3AF7-4EFA-8E68-D91918E44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D59B85-661B-4B0D-A258-366B0E2AAA5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F44AF62-C8DA-47DC-8D00-91E9665EEB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B7CE865-AA92-41C0-B2BE-3E5B28244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7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( L. P374, 5 )</a:t>
            </a:r>
          </a:p>
        </p:txBody>
      </p:sp>
    </p:spTree>
    <p:extLst>
      <p:ext uri="{BB962C8B-B14F-4D97-AF65-F5344CB8AC3E}">
        <p14:creationId xmlns:p14="http://schemas.microsoft.com/office/powerpoint/2010/main" val="288109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C9DB-8104-4F77-AD7B-9B12EED6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8B336-6B04-46CA-89AE-401D1B170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69144-B124-46F0-9A77-2278A9AA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FBFD2-48A7-404A-BDB8-04D02432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18F76-3187-4546-BFAE-ADA6292F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1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F0FBC-0BBF-4C32-B228-B9FEDD8E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193A61-F33B-4EDD-AABC-552C20A1E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A0028-E7D2-400D-9D29-B3F94533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64B72-4774-4DFC-A1F4-17342AF2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D3B98-26F2-4BB0-A4BB-73271287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66798-95A1-4B6F-BAF7-AB8858FC0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5E475-337D-49D1-A115-CF1CAA6EF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00ABA-4B35-4944-AC1F-D7F9BEE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1CA73-A57B-4D44-B865-F3AE1C6A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161C-106D-4CD3-B51A-D9511BB2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9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209F2A-D467-47D6-B8A5-47718FD44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37DD6A-15ED-411D-B3BE-591ACD944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8067D-25E7-4819-851B-6BD3A0F7A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1754D-8005-4B95-9345-5FA89F1A4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23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6A0A7A-1127-4AF2-BE43-BE19BD3BF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95C987-5AF5-4B4F-85C1-74BEE5A272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43404C-6614-481F-9286-19889643B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1F8C9-5911-40CF-8551-0132948E6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1DC65D-705F-47E9-9718-BAA3E97BE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E8E8A9-1CCF-4C05-B088-AF63417CB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B7D8CE-F4BD-4AE1-91C8-583911585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A801C-D480-4883-B3D2-771573A61C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615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82B37-909F-4368-9C19-3102F4E24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F2696-B2A7-491F-B412-AC995E29E0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D7B6E-3489-4934-81D8-BEE40B7DB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283E44-CEF5-440D-8472-96C2E2FC46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77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59C7DD-DC4D-4D39-A4E4-03C2AC7A9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76EC04-9F02-4737-8BD6-53925BA02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E5EE4B-4D79-47AD-88AF-43BA80A2B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1E466-D3CE-46D7-BEEC-D78C6EECE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96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423047-EF64-4762-A256-DBB828CA3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4D5993-E2DC-48E9-B212-5EAD16519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E73ADA-1724-4D0C-9A17-6E733EF5F5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9AB08-1342-4C60-93E6-58356A7B6E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076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75ACB6-67F7-442F-A937-50E365DC6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5FB7B8-4469-493C-AC88-2FB655933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F074C60-C678-4D42-A7C5-789F34D34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54DB3-A7D9-456C-ACC8-E1324F119B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342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16982-0324-4FFF-9ED6-C4F773ED2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0AC28-B62C-4B0D-A018-B8D78ED96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21810-7AB8-4DB8-9023-21882A4CD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66BDD-5336-4EB9-9ADA-9C3CBF5E22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2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FFA75-D25D-4803-B89D-756AE9B8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5B51F-AEF4-4EAF-8C8B-25ED9A1C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9FB20-1964-446C-BC35-C47AE92C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E3903-712E-4B96-8178-DF2D6CBB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B1654-C18A-4B76-B0CA-F852A151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367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6B349-AECA-42E9-8477-DE0B629A8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DD6E7-8FB2-4B93-8DB6-AF9A5F7D4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C5DE4-D784-4517-B0FE-559BB906B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6A619-83E9-4D0C-A092-4E9B73B836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83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7B5426-CAE5-41D2-8CCB-EAFC02D13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4C9F84-E780-4F8E-B693-87D6CF2AC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034362-D272-4A00-AEC7-004A7A1DF7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5D88AB-7C83-4914-849F-2D9702670E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604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D335EF-9527-4CD9-A90D-1F2839479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440806-CA0F-4887-8CDD-5CBEEAA9D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646E03-34BA-45E7-9EEB-1D237D7A4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27A78-77D9-437E-9965-B84C564C4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0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C3593-E521-4981-907E-25AB565D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BE29A-2A9D-424B-9625-5FC5FFA4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A0D23-19DF-420D-8E11-469D8606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BEF9B-7B44-40A2-93E6-CAE7E892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BE952-1FD7-428D-BBAD-D21D4EDB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5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F989-1450-45B3-BEFC-67EB9D02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84424-B64C-4067-BCF6-02202526C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5E02B-DB07-4BF1-BD44-1E478359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A64CD-2EEA-49B8-A987-5DDC9CE5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D5783-736A-492C-9274-1C9E8632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84A7F-7C02-4A28-9A88-D89A6366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2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A410E-7093-4449-8722-29D3939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B3DB4-6D70-4B9F-B6F4-8C7F902A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7E1C6-E153-40A3-9A78-E38037CC4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4EC08-8C79-4799-A63A-A7175344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71F0B-A73A-492C-9AF6-8C248789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0FA136-5851-41B9-AFE6-88A2747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FFE6B8-D138-4ED7-AA5B-73F85312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115765-382D-4DDE-B410-23814625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2DCF7-22FB-4FAA-80EC-71DE4BF9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C9AF95-E625-475C-BF5C-0F40B60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C1DDB-6569-4FFB-8314-31EFCE66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2FA76-3475-437C-BD5D-93F774B9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4BB7A5-7345-4DC5-9DE6-83A72D51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96B73B-B0D8-4391-B015-92E29360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D749B-43B2-4044-B7BD-57AF00F1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3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14B66-8844-4A55-99A2-EC119F0A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1DC44-EC71-4E4E-AFD5-C4A21DFE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1C93E-88CC-4597-8526-B2184F5A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8C9B9-19E5-4184-ADD5-AE6D5437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283AE-AF8A-43E3-A734-9F5D71F4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25224-BEC9-4DAC-A69F-B0C55BE8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E4DBE-78EA-4FE5-9470-B241EB08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4B405-9083-43FB-9B57-6B0621847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0FAD6C-649E-4825-98E9-34DDDCA5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BB881-E0D2-4004-8117-6E7E8AB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772B9-D9C2-44B4-8BC4-6261E3B7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DAAEB-CE79-4E2E-AF51-90DAC2C9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16320-B982-4A0D-BD2F-7018154E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67D54-D0DF-469F-80BF-6D297883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000F7-F09D-46BD-85C0-4A4F7EB1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026D2-E896-4DE7-B97C-6D27C7C8E0A8}" type="datetimeFigureOut">
              <a:rPr lang="zh-CN" altLang="en-US" smtClean="0"/>
              <a:t>2018/4/29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AE41-B680-4795-957F-5FE5D6987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B70AC-C47A-4730-94BB-C868BDF98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D112-50CE-4C21-BE5F-5633EB18D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166744-D584-4617-8F04-F19D617D3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B8A4BA-13F9-439B-939C-009030786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BCE6DB-A2D3-4510-8F59-D521E6A324C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9B10A7-E4EF-4636-AD83-EF23429DA6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0D67489-0C1D-4632-90DB-586C22636F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C34F2F7-E68F-4F74-9E8F-77BA71D2D5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oleObject" Target="../embeddings/oleObject113.bin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10.emf"/><Relationship Id="rId42" Type="http://schemas.openxmlformats.org/officeDocument/2006/relationships/image" Target="../media/image114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12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08.bin"/><Relationship Id="rId41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oleObject" Target="../embeddings/oleObject112.bin"/><Relationship Id="rId40" Type="http://schemas.openxmlformats.org/officeDocument/2006/relationships/image" Target="../media/image113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30.emf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38" Type="http://schemas.openxmlformats.org/officeDocument/2006/relationships/image" Target="../media/image132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2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37" Type="http://schemas.openxmlformats.org/officeDocument/2006/relationships/oleObject" Target="../embeddings/oleObject132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27.emf"/><Relationship Id="rId36" Type="http://schemas.openxmlformats.org/officeDocument/2006/relationships/image" Target="../media/image131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0.emf"/><Relationship Id="rId26" Type="http://schemas.openxmlformats.org/officeDocument/2006/relationships/image" Target="../media/image144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48.e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4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3.emf"/><Relationship Id="rId32" Type="http://schemas.openxmlformats.org/officeDocument/2006/relationships/image" Target="../media/image147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45.emf"/><Relationship Id="rId36" Type="http://schemas.openxmlformats.org/officeDocument/2006/relationships/image" Target="../media/image149.emf"/><Relationship Id="rId10" Type="http://schemas.openxmlformats.org/officeDocument/2006/relationships/image" Target="../media/image136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3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46.emf"/><Relationship Id="rId35" Type="http://schemas.openxmlformats.org/officeDocument/2006/relationships/oleObject" Target="../embeddings/oleObject1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16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0.emf"/><Relationship Id="rId32" Type="http://schemas.openxmlformats.org/officeDocument/2006/relationships/image" Target="../media/image164.e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image" Target="../media/image162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8.bin"/><Relationship Id="rId31" Type="http://schemas.openxmlformats.org/officeDocument/2006/relationships/oleObject" Target="../embeddings/oleObject164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62.bin"/><Relationship Id="rId30" Type="http://schemas.openxmlformats.org/officeDocument/2006/relationships/image" Target="../media/image16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2.e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2.emf"/><Relationship Id="rId26" Type="http://schemas.openxmlformats.org/officeDocument/2006/relationships/image" Target="../media/image186.emf"/><Relationship Id="rId3" Type="http://schemas.openxmlformats.org/officeDocument/2006/relationships/oleObject" Target="../embeddings/oleObject175.bin"/><Relationship Id="rId21" Type="http://schemas.openxmlformats.org/officeDocument/2006/relationships/oleObject" Target="../embeddings/oleObject184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6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oleObject" Target="../embeddings/oleObject18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79.bin"/><Relationship Id="rId24" Type="http://schemas.openxmlformats.org/officeDocument/2006/relationships/image" Target="../media/image185.e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oleObject" Target="../embeddings/oleObject185.bin"/><Relationship Id="rId28" Type="http://schemas.openxmlformats.org/officeDocument/2006/relationships/image" Target="../media/image187.emf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Relationship Id="rId27" Type="http://schemas.openxmlformats.org/officeDocument/2006/relationships/oleObject" Target="../embeddings/oleObject187.bin"/><Relationship Id="rId30" Type="http://schemas.openxmlformats.org/officeDocument/2006/relationships/image" Target="../media/image18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3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9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2.emf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3.e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00.e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02.emf"/><Relationship Id="rId20" Type="http://schemas.openxmlformats.org/officeDocument/2006/relationships/image" Target="../media/image20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99.e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1.emf"/><Relationship Id="rId22" Type="http://schemas.openxmlformats.org/officeDocument/2006/relationships/image" Target="../media/image20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10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12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20.emf"/><Relationship Id="rId26" Type="http://schemas.openxmlformats.org/officeDocument/2006/relationships/image" Target="../media/image224.e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34" Type="http://schemas.openxmlformats.org/officeDocument/2006/relationships/image" Target="../media/image228.emf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17.emf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4.bin"/><Relationship Id="rId33" Type="http://schemas.openxmlformats.org/officeDocument/2006/relationships/oleObject" Target="../embeddings/oleObject22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19.emf"/><Relationship Id="rId20" Type="http://schemas.openxmlformats.org/officeDocument/2006/relationships/image" Target="../media/image221.emf"/><Relationship Id="rId29" Type="http://schemas.openxmlformats.org/officeDocument/2006/relationships/oleObject" Target="../embeddings/oleObject22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4.e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23.emf"/><Relationship Id="rId32" Type="http://schemas.openxmlformats.org/officeDocument/2006/relationships/image" Target="../media/image227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28" Type="http://schemas.openxmlformats.org/officeDocument/2006/relationships/image" Target="../media/image225.emf"/><Relationship Id="rId10" Type="http://schemas.openxmlformats.org/officeDocument/2006/relationships/image" Target="../media/image216.emf"/><Relationship Id="rId19" Type="http://schemas.openxmlformats.org/officeDocument/2006/relationships/oleObject" Target="../embeddings/oleObject221.bin"/><Relationship Id="rId31" Type="http://schemas.openxmlformats.org/officeDocument/2006/relationships/oleObject" Target="../embeddings/oleObject227.bin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18.emf"/><Relationship Id="rId22" Type="http://schemas.openxmlformats.org/officeDocument/2006/relationships/image" Target="../media/image222.emf"/><Relationship Id="rId27" Type="http://schemas.openxmlformats.org/officeDocument/2006/relationships/oleObject" Target="../embeddings/oleObject225.bin"/><Relationship Id="rId30" Type="http://schemas.openxmlformats.org/officeDocument/2006/relationships/image" Target="../media/image2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36.emf"/><Relationship Id="rId26" Type="http://schemas.openxmlformats.org/officeDocument/2006/relationships/image" Target="../media/image240.e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33.e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35.emf"/><Relationship Id="rId20" Type="http://schemas.openxmlformats.org/officeDocument/2006/relationships/image" Target="../media/image23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39.e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41.emf"/><Relationship Id="rId10" Type="http://schemas.openxmlformats.org/officeDocument/2006/relationships/image" Target="../media/image232.emf"/><Relationship Id="rId19" Type="http://schemas.openxmlformats.org/officeDocument/2006/relationships/oleObject" Target="../embeddings/oleObject237.bin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2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247.bin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4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245.emf"/><Relationship Id="rId4" Type="http://schemas.openxmlformats.org/officeDocument/2006/relationships/image" Target="../media/image242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254.bin"/><Relationship Id="rId18" Type="http://schemas.openxmlformats.org/officeDocument/2006/relationships/image" Target="../media/image256.emf"/><Relationship Id="rId26" Type="http://schemas.openxmlformats.org/officeDocument/2006/relationships/image" Target="../media/image260.emf"/><Relationship Id="rId3" Type="http://schemas.openxmlformats.org/officeDocument/2006/relationships/oleObject" Target="../embeddings/oleObject249.bin"/><Relationship Id="rId21" Type="http://schemas.openxmlformats.org/officeDocument/2006/relationships/oleObject" Target="../embeddings/oleObject258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256.bin"/><Relationship Id="rId25" Type="http://schemas.openxmlformats.org/officeDocument/2006/relationships/oleObject" Target="../embeddings/oleObject260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53.bin"/><Relationship Id="rId24" Type="http://schemas.openxmlformats.org/officeDocument/2006/relationships/image" Target="../media/image259.emf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23" Type="http://schemas.openxmlformats.org/officeDocument/2006/relationships/oleObject" Target="../embeddings/oleObject259.bin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257.bin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54.emf"/><Relationship Id="rId22" Type="http://schemas.openxmlformats.org/officeDocument/2006/relationships/image" Target="../media/image25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emf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65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0" Type="http://schemas.openxmlformats.org/officeDocument/2006/relationships/image" Target="../media/image264.emf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6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3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0.e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72.emf"/><Relationship Id="rId20" Type="http://schemas.openxmlformats.org/officeDocument/2006/relationships/image" Target="../media/image27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7.e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69.e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80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79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78.emf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8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13" Type="http://schemas.openxmlformats.org/officeDocument/2006/relationships/image" Target="../media/image285.emf"/><Relationship Id="rId18" Type="http://schemas.openxmlformats.org/officeDocument/2006/relationships/oleObject" Target="../embeddings/oleObject28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89.emf"/><Relationship Id="rId7" Type="http://schemas.openxmlformats.org/officeDocument/2006/relationships/image" Target="../media/image282.emf"/><Relationship Id="rId12" Type="http://schemas.openxmlformats.org/officeDocument/2006/relationships/oleObject" Target="../embeddings/oleObject285.bin"/><Relationship Id="rId17" Type="http://schemas.openxmlformats.org/officeDocument/2006/relationships/image" Target="../media/image287.e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287.bin"/><Relationship Id="rId20" Type="http://schemas.openxmlformats.org/officeDocument/2006/relationships/oleObject" Target="../embeddings/oleObject289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284.emf"/><Relationship Id="rId5" Type="http://schemas.openxmlformats.org/officeDocument/2006/relationships/image" Target="../media/image281.emf"/><Relationship Id="rId15" Type="http://schemas.openxmlformats.org/officeDocument/2006/relationships/image" Target="../media/image286.emf"/><Relationship Id="rId23" Type="http://schemas.openxmlformats.org/officeDocument/2006/relationships/image" Target="../media/image290.emf"/><Relationship Id="rId10" Type="http://schemas.openxmlformats.org/officeDocument/2006/relationships/oleObject" Target="../embeddings/oleObject284.bin"/><Relationship Id="rId19" Type="http://schemas.openxmlformats.org/officeDocument/2006/relationships/image" Target="../media/image288.emf"/><Relationship Id="rId4" Type="http://schemas.openxmlformats.org/officeDocument/2006/relationships/oleObject" Target="../embeddings/oleObject281.bin"/><Relationship Id="rId9" Type="http://schemas.openxmlformats.org/officeDocument/2006/relationships/image" Target="../media/image283.emf"/><Relationship Id="rId14" Type="http://schemas.openxmlformats.org/officeDocument/2006/relationships/oleObject" Target="../embeddings/oleObject286.bin"/><Relationship Id="rId22" Type="http://schemas.openxmlformats.org/officeDocument/2006/relationships/oleObject" Target="../embeddings/oleObject29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295.emf"/><Relationship Id="rId18" Type="http://schemas.openxmlformats.org/officeDocument/2006/relationships/oleObject" Target="../embeddings/oleObject29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92.emf"/><Relationship Id="rId12" Type="http://schemas.openxmlformats.org/officeDocument/2006/relationships/oleObject" Target="../embeddings/oleObject295.bin"/><Relationship Id="rId17" Type="http://schemas.openxmlformats.org/officeDocument/2006/relationships/image" Target="../media/image297.e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29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94.emf"/><Relationship Id="rId5" Type="http://schemas.openxmlformats.org/officeDocument/2006/relationships/image" Target="../media/image291.emf"/><Relationship Id="rId15" Type="http://schemas.openxmlformats.org/officeDocument/2006/relationships/image" Target="../media/image296.emf"/><Relationship Id="rId10" Type="http://schemas.openxmlformats.org/officeDocument/2006/relationships/oleObject" Target="../embeddings/oleObject294.bin"/><Relationship Id="rId19" Type="http://schemas.openxmlformats.org/officeDocument/2006/relationships/image" Target="../media/image298.emf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93.emf"/><Relationship Id="rId14" Type="http://schemas.openxmlformats.org/officeDocument/2006/relationships/oleObject" Target="../embeddings/oleObject29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e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306.emf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303.emf"/><Relationship Id="rId17" Type="http://schemas.openxmlformats.org/officeDocument/2006/relationships/oleObject" Target="../embeddings/oleObject306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0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00.e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10" Type="http://schemas.openxmlformats.org/officeDocument/2006/relationships/image" Target="../media/image302.emf"/><Relationship Id="rId4" Type="http://schemas.openxmlformats.org/officeDocument/2006/relationships/image" Target="../media/image299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30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emf"/><Relationship Id="rId26" Type="http://schemas.openxmlformats.org/officeDocument/2006/relationships/image" Target="../media/image24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5.emf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oleObject" Target="../embeddings/oleObject2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4.emf"/><Relationship Id="rId26" Type="http://schemas.openxmlformats.org/officeDocument/2006/relationships/image" Target="../media/image318.e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1.e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13.emf"/><Relationship Id="rId20" Type="http://schemas.openxmlformats.org/officeDocument/2006/relationships/image" Target="../media/image315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317.e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10" Type="http://schemas.openxmlformats.org/officeDocument/2006/relationships/image" Target="../media/image310.e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2.emf"/><Relationship Id="rId22" Type="http://schemas.openxmlformats.org/officeDocument/2006/relationships/image" Target="../media/image31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e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26.e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3.e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25.emf"/><Relationship Id="rId20" Type="http://schemas.openxmlformats.org/officeDocument/2006/relationships/image" Target="../media/image327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0.e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29.e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10" Type="http://schemas.openxmlformats.org/officeDocument/2006/relationships/image" Target="../media/image322.e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19.e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24.emf"/><Relationship Id="rId22" Type="http://schemas.openxmlformats.org/officeDocument/2006/relationships/image" Target="../media/image32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7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3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348A5D3-59C5-452C-A3D2-1250C74E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20574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FED0300A-0123-41B6-B958-EBC03B695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6" y="3459164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二、交错级数及其审敛法 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9EDBD8A4-3B3E-4E57-84AC-15A9F09A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6" y="4373564"/>
            <a:ext cx="4791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三、绝对收敛与条件收敛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870098BA-82F5-44EC-95CB-812F6B95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04800"/>
            <a:ext cx="2451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4800" b="1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4E2F7927-EFB8-49BD-A101-66C64788C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26" y="2525714"/>
            <a:ext cx="501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一、正项级数及其审敛法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285A4BE4-0626-447D-9845-256DD5DD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4" y="1049338"/>
            <a:ext cx="59832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4800" b="1" dirty="0">
                <a:solidFill>
                  <a:srgbClr val="3333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常数项级数的审敛法  </a:t>
            </a:r>
            <a:endParaRPr kumimoji="1" lang="zh-CN" altLang="en-US" sz="4800" dirty="0">
              <a:solidFill>
                <a:srgbClr val="3333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80" name="AutoShape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16BD6D1-7157-4702-8E2A-6881736A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352800"/>
            <a:ext cx="4800600" cy="685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8681" name="AutoShape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712F93C-7360-4D28-AB51-CEF226011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4876800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B4DA8DED-A164-4EBD-BE11-D89AA1463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6" y="250826"/>
            <a:ext cx="180022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第十二章 </a:t>
            </a:r>
          </a:p>
        </p:txBody>
      </p:sp>
    </p:spTree>
    <p:extLst>
      <p:ext uri="{BB962C8B-B14F-4D97-AF65-F5344CB8AC3E}">
        <p14:creationId xmlns:p14="http://schemas.microsoft.com/office/powerpoint/2010/main" val="5197752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A972427-3F67-45CE-BFB6-A399F84B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"/>
            <a:ext cx="8001000" cy="327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EC449551-BFA3-4669-B059-53A057557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038" y="64135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33551" imgH="466657" progId="Equation.3">
                  <p:embed/>
                </p:oleObj>
              </mc:Choice>
              <mc:Fallback>
                <p:oleObj name="Equation" r:id="rId3" imgW="933551" imgH="466657" progId="Equation.3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EC449551-BFA3-4669-B059-53A057557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641350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67C7D74C-AA30-4545-A66A-026B635A0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641350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781151" imgH="466657" progId="Equation.3">
                  <p:embed/>
                </p:oleObj>
              </mc:Choice>
              <mc:Fallback>
                <p:oleObj name="Equation" r:id="rId5" imgW="781151" imgH="466657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67C7D74C-AA30-4545-A66A-026B635A0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641350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A5CA8E2D-66D9-4CA9-98A2-312AE8279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572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800208" imgH="933585" progId="Equation.3">
                  <p:embed/>
                </p:oleObj>
              </mc:Choice>
              <mc:Fallback>
                <p:oleObj name="Equation" r:id="rId7" imgW="1800208" imgH="933585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A5CA8E2D-66D9-4CA9-98A2-312AE8279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>
            <a:extLst>
              <a:ext uri="{FF2B5EF4-FFF2-40B4-BE49-F238E27FC236}">
                <a16:creationId xmlns:a16="http://schemas.microsoft.com/office/drawing/2014/main" id="{FAA46C59-8748-46CE-B9F4-DCFC2DFC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960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是两个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正项级数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C0BF7497-1E1E-40F4-ADCC-17E3C61D6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4478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              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A1F154AC-0014-4911-9822-CEA82B7DC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1544638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304976" imgH="314257" progId="Equation.3">
                  <p:embed/>
                </p:oleObj>
              </mc:Choice>
              <mc:Fallback>
                <p:oleObj name="Equation" r:id="rId9" imgW="1304976" imgH="314257" progId="Equation.3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A1F154AC-0014-4911-9822-CEA82B7DC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544638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>
            <a:extLst>
              <a:ext uri="{FF2B5EF4-FFF2-40B4-BE49-F238E27FC236}">
                <a16:creationId xmlns:a16="http://schemas.microsoft.com/office/drawing/2014/main" id="{993C6187-59E9-4008-A690-4B2642A71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4478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两个级数同时收敛或发散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03F6B187-489D-48B2-ADFA-36D6CD2AF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2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特别取</a:t>
            </a:r>
          </a:p>
        </p:txBody>
      </p:sp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3090D12E-3F81-4D0D-8098-CF48035A3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375920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343008" imgH="866843" progId="Equation.3">
                  <p:embed/>
                </p:oleObj>
              </mc:Choice>
              <mc:Fallback>
                <p:oleObj name="Equation" r:id="rId11" imgW="1343008" imgH="866843" progId="Equation.3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:a16="http://schemas.microsoft.com/office/drawing/2014/main" id="{3090D12E-3F81-4D0D-8098-CF48035A3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759200"/>
                        <a:ext cx="1358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2">
            <a:extLst>
              <a:ext uri="{FF2B5EF4-FFF2-40B4-BE49-F238E27FC236}">
                <a16:creationId xmlns:a16="http://schemas.microsoft.com/office/drawing/2014/main" id="{5D3D28C8-64E4-4EEE-994E-ED3D6077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75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可得如下结论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9E32681D-C3BD-483A-A62E-9BDA1C4B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3886201"/>
            <a:ext cx="2087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对正项级数</a:t>
            </a:r>
          </a:p>
        </p:txBody>
      </p:sp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36CF547D-304D-43D2-BACF-B965C6559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91795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895249" imgH="466657" progId="Equation.3">
                  <p:embed/>
                </p:oleObj>
              </mc:Choice>
              <mc:Fallback>
                <p:oleObj name="Equation" r:id="rId13" imgW="895249" imgH="466657" progId="Equation.3">
                  <p:embed/>
                  <p:pic>
                    <p:nvPicPr>
                      <p:cNvPr id="37902" name="Object 14">
                        <a:extLst>
                          <a:ext uri="{FF2B5EF4-FFF2-40B4-BE49-F238E27FC236}">
                            <a16:creationId xmlns:a16="http://schemas.microsoft.com/office/drawing/2014/main" id="{36CF547D-304D-43D2-BACF-B965C6559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17950"/>
                        <a:ext cx="91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61CCD8CA-C01B-489E-A542-60EB11563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450" y="551180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904959" imgH="371543" progId="Equation.3">
                  <p:embed/>
                </p:oleObj>
              </mc:Choice>
              <mc:Fallback>
                <p:oleObj name="Equation" r:id="rId15" imgW="904959" imgH="371543" progId="Equation.3">
                  <p:embed/>
                  <p:pic>
                    <p:nvPicPr>
                      <p:cNvPr id="37903" name="Object 15">
                        <a:extLst>
                          <a:ext uri="{FF2B5EF4-FFF2-40B4-BE49-F238E27FC236}">
                            <a16:creationId xmlns:a16="http://schemas.microsoft.com/office/drawing/2014/main" id="{61CCD8CA-C01B-489E-A542-60EB11563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551180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6F04818F-916D-41C6-A075-66AD33245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553085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7" imgW="1304976" imgH="314257" progId="Equation.3">
                  <p:embed/>
                </p:oleObj>
              </mc:Choice>
              <mc:Fallback>
                <p:oleObj name="Equation" r:id="rId17" imgW="1304976" imgH="314257" progId="Equation.3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6F04818F-916D-41C6-A075-66AD33245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553085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3AA7A9B6-4176-41C4-920F-4B400CEF3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5130800"/>
          <a:ext cx="2260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9" imgW="2238257" imgH="638243" progId="Equation.3">
                  <p:embed/>
                </p:oleObj>
              </mc:Choice>
              <mc:Fallback>
                <p:oleObj name="Equation" r:id="rId19" imgW="2238257" imgH="638243" progId="Equation.3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3AA7A9B6-4176-41C4-920F-4B400CEF3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130800"/>
                        <a:ext cx="2260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C8F4B613-B6C4-41FB-98F9-5DFB3D7EE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50419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428608" imgH="447743" progId="Equation.3">
                  <p:embed/>
                </p:oleObj>
              </mc:Choice>
              <mc:Fallback>
                <p:oleObj name="Equation" r:id="rId21" imgW="428608" imgH="447743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C8F4B613-B6C4-41FB-98F9-5DFB3D7EE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50419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>
            <a:extLst>
              <a:ext uri="{FF2B5EF4-FFF2-40B4-BE49-F238E27FC236}">
                <a16:creationId xmlns:a16="http://schemas.microsoft.com/office/drawing/2014/main" id="{77D74EF8-B817-4ED1-A725-EC31301A21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7752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3" imgW="895249" imgH="371543" progId="Equation.3">
                  <p:embed/>
                </p:oleObj>
              </mc:Choice>
              <mc:Fallback>
                <p:oleObj name="Equation" r:id="rId23" imgW="895249" imgH="371543" progId="Equation.3">
                  <p:embed/>
                  <p:pic>
                    <p:nvPicPr>
                      <p:cNvPr id="37907" name="Object 19">
                        <a:extLst>
                          <a:ext uri="{FF2B5EF4-FFF2-40B4-BE49-F238E27FC236}">
                            <a16:creationId xmlns:a16="http://schemas.microsoft.com/office/drawing/2014/main" id="{77D74EF8-B817-4ED1-A725-EC31301A21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752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>
            <a:extLst>
              <a:ext uri="{FF2B5EF4-FFF2-40B4-BE49-F238E27FC236}">
                <a16:creationId xmlns:a16="http://schemas.microsoft.com/office/drawing/2014/main" id="{9134466E-EEA7-408B-8FB7-D0938F88D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2800" y="479425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5" imgW="1304976" imgH="314257" progId="Equation.3">
                  <p:embed/>
                </p:oleObj>
              </mc:Choice>
              <mc:Fallback>
                <p:oleObj name="Equation" r:id="rId25" imgW="1304976" imgH="314257" progId="Equation.3">
                  <p:embed/>
                  <p:pic>
                    <p:nvPicPr>
                      <p:cNvPr id="37908" name="Object 20">
                        <a:extLst>
                          <a:ext uri="{FF2B5EF4-FFF2-40B4-BE49-F238E27FC236}">
                            <a16:creationId xmlns:a16="http://schemas.microsoft.com/office/drawing/2014/main" id="{9134466E-EEA7-408B-8FB7-D0938F88D7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79425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>
            <a:extLst>
              <a:ext uri="{FF2B5EF4-FFF2-40B4-BE49-F238E27FC236}">
                <a16:creationId xmlns:a16="http://schemas.microsoft.com/office/drawing/2014/main" id="{20780C8F-82BD-4A00-A282-30C20B387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0" y="4699000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7" imgW="1590624" imgH="466657" progId="Equation.3">
                  <p:embed/>
                </p:oleObj>
              </mc:Choice>
              <mc:Fallback>
                <p:oleObj name="Equation" r:id="rId27" imgW="1590624" imgH="466657" progId="Equation.3">
                  <p:embed/>
                  <p:pic>
                    <p:nvPicPr>
                      <p:cNvPr id="37909" name="Object 21">
                        <a:extLst>
                          <a:ext uri="{FF2B5EF4-FFF2-40B4-BE49-F238E27FC236}">
                            <a16:creationId xmlns:a16="http://schemas.microsoft.com/office/drawing/2014/main" id="{20780C8F-82BD-4A00-A282-30C20B387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4699000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Text Box 22">
            <a:extLst>
              <a:ext uri="{FF2B5EF4-FFF2-40B4-BE49-F238E27FC236}">
                <a16:creationId xmlns:a16="http://schemas.microsoft.com/office/drawing/2014/main" id="{22362406-62A1-4FD3-B02C-3DB6AE57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478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        且         收敛时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7911" name="Object 23">
            <a:extLst>
              <a:ext uri="{FF2B5EF4-FFF2-40B4-BE49-F238E27FC236}">
                <a16:creationId xmlns:a16="http://schemas.microsoft.com/office/drawing/2014/main" id="{D4B5099C-02CC-484D-814B-AE98ED574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2270125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9" imgW="676224" imgH="314257" progId="Equation.3">
                  <p:embed/>
                </p:oleObj>
              </mc:Choice>
              <mc:Fallback>
                <p:oleObj name="Equation" r:id="rId29" imgW="676224" imgH="314257" progId="Equation.3">
                  <p:embed/>
                  <p:pic>
                    <p:nvPicPr>
                      <p:cNvPr id="37911" name="Object 23">
                        <a:extLst>
                          <a:ext uri="{FF2B5EF4-FFF2-40B4-BE49-F238E27FC236}">
                            <a16:creationId xmlns:a16="http://schemas.microsoft.com/office/drawing/2014/main" id="{D4B5099C-02CC-484D-814B-AE98ED5744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2270125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>
            <a:extLst>
              <a:ext uri="{FF2B5EF4-FFF2-40B4-BE49-F238E27FC236}">
                <a16:creationId xmlns:a16="http://schemas.microsoft.com/office/drawing/2014/main" id="{C41372A6-3589-45CF-AB65-F093D7B1A9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9350" y="2174875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1" imgW="781151" imgH="466657" progId="Equation.3">
                  <p:embed/>
                </p:oleObj>
              </mc:Choice>
              <mc:Fallback>
                <p:oleObj name="Equation" r:id="rId31" imgW="781151" imgH="466657" progId="Equation.3">
                  <p:embed/>
                  <p:pic>
                    <p:nvPicPr>
                      <p:cNvPr id="37912" name="Object 24">
                        <a:extLst>
                          <a:ext uri="{FF2B5EF4-FFF2-40B4-BE49-F238E27FC236}">
                            <a16:creationId xmlns:a16="http://schemas.microsoft.com/office/drawing/2014/main" id="{C41372A6-3589-45CF-AB65-F093D7B1A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2174875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25">
            <a:extLst>
              <a:ext uri="{FF2B5EF4-FFF2-40B4-BE49-F238E27FC236}">
                <a16:creationId xmlns:a16="http://schemas.microsoft.com/office/drawing/2014/main" id="{E3F153C2-E966-47C3-887E-8AA9BABD0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06713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        且          发散时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B902D323-48B4-48BA-BCB0-224BBEB47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3003550"/>
          <a:ext cx="787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3" imgW="771441" imgH="314257" progId="Equation.3">
                  <p:embed/>
                </p:oleObj>
              </mc:Choice>
              <mc:Fallback>
                <p:oleObj name="Equation" r:id="rId33" imgW="771441" imgH="314257" progId="Equation.3">
                  <p:embed/>
                  <p:pic>
                    <p:nvPicPr>
                      <p:cNvPr id="37914" name="Object 26">
                        <a:extLst>
                          <a:ext uri="{FF2B5EF4-FFF2-40B4-BE49-F238E27FC236}">
                            <a16:creationId xmlns:a16="http://schemas.microsoft.com/office/drawing/2014/main" id="{B902D323-48B4-48BA-BCB0-224BBEB47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003550"/>
                        <a:ext cx="787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2876E4A9-368A-4051-823A-CA254CE4E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908300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5" imgW="781151" imgH="466657" progId="Equation.3">
                  <p:embed/>
                </p:oleObj>
              </mc:Choice>
              <mc:Fallback>
                <p:oleObj name="Equation" r:id="rId35" imgW="781151" imgH="466657" progId="Equation.3">
                  <p:embed/>
                  <p:pic>
                    <p:nvPicPr>
                      <p:cNvPr id="37915" name="Object 27">
                        <a:extLst>
                          <a:ext uri="{FF2B5EF4-FFF2-40B4-BE49-F238E27FC236}">
                            <a16:creationId xmlns:a16="http://schemas.microsoft.com/office/drawing/2014/main" id="{2876E4A9-368A-4051-823A-CA254CE4E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08300"/>
                        <a:ext cx="800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>
            <a:extLst>
              <a:ext uri="{FF2B5EF4-FFF2-40B4-BE49-F238E27FC236}">
                <a16:creationId xmlns:a16="http://schemas.microsoft.com/office/drawing/2014/main" id="{DC0E7C7D-83DC-4628-9574-62632FCA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2147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37917" name="Object 29">
            <a:extLst>
              <a:ext uri="{FF2B5EF4-FFF2-40B4-BE49-F238E27FC236}">
                <a16:creationId xmlns:a16="http://schemas.microsoft.com/office/drawing/2014/main" id="{8F222067-5B7C-4992-A127-AE5E803DF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0" y="2174875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7" imgW="809743" imgH="466657" progId="Equation.3">
                  <p:embed/>
                </p:oleObj>
              </mc:Choice>
              <mc:Fallback>
                <p:oleObj name="Equation" r:id="rId37" imgW="809743" imgH="466657" progId="Equation.3">
                  <p:embed/>
                  <p:pic>
                    <p:nvPicPr>
                      <p:cNvPr id="37917" name="Object 29">
                        <a:extLst>
                          <a:ext uri="{FF2B5EF4-FFF2-40B4-BE49-F238E27FC236}">
                            <a16:creationId xmlns:a16="http://schemas.microsoft.com/office/drawing/2014/main" id="{8F222067-5B7C-4992-A127-AE5E803DF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174875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Text Box 30">
            <a:extLst>
              <a:ext uri="{FF2B5EF4-FFF2-40B4-BE49-F238E27FC236}">
                <a16:creationId xmlns:a16="http://schemas.microsoft.com/office/drawing/2014/main" id="{4D12272F-78F6-4832-A474-47274778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28956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7919" name="Object 31">
            <a:extLst>
              <a:ext uri="{FF2B5EF4-FFF2-40B4-BE49-F238E27FC236}">
                <a16:creationId xmlns:a16="http://schemas.microsoft.com/office/drawing/2014/main" id="{75F8BCC0-F676-470A-A14F-B3EF36DB0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908300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9" imgW="809743" imgH="466657" progId="Equation.3">
                  <p:embed/>
                </p:oleObj>
              </mc:Choice>
              <mc:Fallback>
                <p:oleObj name="Equation" r:id="rId39" imgW="809743" imgH="466657" progId="Equation.3">
                  <p:embed/>
                  <p:pic>
                    <p:nvPicPr>
                      <p:cNvPr id="37919" name="Object 31">
                        <a:extLst>
                          <a:ext uri="{FF2B5EF4-FFF2-40B4-BE49-F238E27FC236}">
                            <a16:creationId xmlns:a16="http://schemas.microsoft.com/office/drawing/2014/main" id="{75F8BCC0-F676-470A-A14F-B3EF36DB0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08300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AutoShape 32">
            <a:extLst>
              <a:ext uri="{FF2B5EF4-FFF2-40B4-BE49-F238E27FC236}">
                <a16:creationId xmlns:a16="http://schemas.microsoft.com/office/drawing/2014/main" id="{39D3E6C0-3DDF-42C6-8031-0C3DFB91C384}"/>
              </a:ext>
            </a:extLst>
          </p:cNvPr>
          <p:cNvSpPr>
            <a:spLocks/>
          </p:cNvSpPr>
          <p:nvPr/>
        </p:nvSpPr>
        <p:spPr bwMode="auto">
          <a:xfrm>
            <a:off x="4641850" y="48006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7921" name="Object 33">
            <a:extLst>
              <a:ext uri="{FF2B5EF4-FFF2-40B4-BE49-F238E27FC236}">
                <a16:creationId xmlns:a16="http://schemas.microsoft.com/office/drawing/2014/main" id="{4C91BDEF-733E-42C1-B780-7A9ACF64A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8200" y="5486400"/>
          <a:ext cx="160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41" imgW="1581184" imgH="466657" progId="Equation.3">
                  <p:embed/>
                </p:oleObj>
              </mc:Choice>
              <mc:Fallback>
                <p:oleObj name="Equation" r:id="rId41" imgW="1581184" imgH="466657" progId="Equation.3">
                  <p:embed/>
                  <p:pic>
                    <p:nvPicPr>
                      <p:cNvPr id="37921" name="Object 33">
                        <a:extLst>
                          <a:ext uri="{FF2B5EF4-FFF2-40B4-BE49-F238E27FC236}">
                            <a16:creationId xmlns:a16="http://schemas.microsoft.com/office/drawing/2014/main" id="{4C91BDEF-733E-42C1-B780-7A9ACF64AA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486400"/>
                        <a:ext cx="1600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AutoShape 34">
            <a:extLst>
              <a:ext uri="{FF2B5EF4-FFF2-40B4-BE49-F238E27FC236}">
                <a16:creationId xmlns:a16="http://schemas.microsoft.com/office/drawing/2014/main" id="{6BE2270C-7E82-408C-8D3E-5F593EFDA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1" y="4851400"/>
            <a:ext cx="976313" cy="179388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7923" name="AutoShape 35">
            <a:extLst>
              <a:ext uri="{FF2B5EF4-FFF2-40B4-BE49-F238E27FC236}">
                <a16:creationId xmlns:a16="http://schemas.microsoft.com/office/drawing/2014/main" id="{663BFAE4-E846-4164-9EA2-F322DE89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1" y="5637214"/>
            <a:ext cx="976313" cy="179387"/>
          </a:xfrm>
          <a:prstGeom prst="rightArrow">
            <a:avLst>
              <a:gd name="adj1" fmla="val 50000"/>
              <a:gd name="adj2" fmla="val 13606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83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 autoUpdateAnimBg="0"/>
      <p:bldP spid="37900" grpId="0" autoUpdateAnimBg="0"/>
      <p:bldP spid="37901" grpId="0" autoUpdateAnimBg="0"/>
      <p:bldP spid="37920" grpId="0" animBg="1"/>
      <p:bldP spid="37922" grpId="0" animBg="1"/>
      <p:bldP spid="379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260EEFDE-7CAE-4F72-A198-C2AC7AB62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527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的敛散性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F3A1E0D-3723-45A8-8D1F-9B04743D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838200"/>
            <a:ext cx="19050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F52E2497-AFDB-43E6-87DB-6BB85D03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9906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AA5CA0F4-26EE-43EA-8E8A-0F1AFCE7FA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2065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552592" imgH="828743" progId="Equation.3">
                  <p:embed/>
                </p:oleObj>
              </mc:Choice>
              <mc:Fallback>
                <p:oleObj name="Equation" r:id="rId3" imgW="1552592" imgH="828743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AA5CA0F4-26EE-43EA-8E8A-0F1AFCE7F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06500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>
            <a:extLst>
              <a:ext uri="{FF2B5EF4-FFF2-40B4-BE49-F238E27FC236}">
                <a16:creationId xmlns:a16="http://schemas.microsoft.com/office/drawing/2014/main" id="{C1C5A0E5-1504-4B99-999F-180E60BD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30480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3.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判别级数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A9FF4ED7-267D-4243-956A-4A417B346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7050" y="57150"/>
          <a:ext cx="118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162016" imgH="1085985" progId="Equation.3">
                  <p:embed/>
                </p:oleObj>
              </mc:Choice>
              <mc:Fallback>
                <p:oleObj name="Equation" r:id="rId5" imgW="1162016" imgH="1085985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:a16="http://schemas.microsoft.com/office/drawing/2014/main" id="{A9FF4ED7-267D-4243-956A-4A417B346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57150"/>
                        <a:ext cx="1181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>
            <a:extLst>
              <a:ext uri="{FF2B5EF4-FFF2-40B4-BE49-F238E27FC236}">
                <a16:creationId xmlns:a16="http://schemas.microsoft.com/office/drawing/2014/main" id="{9AECB7FB-AE35-4B68-8C9C-7FD140060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9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的敛散性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E75FBF79-EC96-49F8-AF13-ACE314517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4874D377-6493-4F1D-AC08-52CC28545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371600"/>
          <a:ext cx="952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933551" imgH="600143" progId="Equation.3">
                  <p:embed/>
                </p:oleObj>
              </mc:Choice>
              <mc:Fallback>
                <p:oleObj name="Equation" r:id="rId7" imgW="933551" imgH="600143" progId="Equation.3">
                  <p:embed/>
                  <p:pic>
                    <p:nvPicPr>
                      <p:cNvPr id="38922" name="Object 10">
                        <a:extLst>
                          <a:ext uri="{FF2B5EF4-FFF2-40B4-BE49-F238E27FC236}">
                            <a16:creationId xmlns:a16="http://schemas.microsoft.com/office/drawing/2014/main" id="{4874D377-6493-4F1D-AC08-52CC28545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0"/>
                        <a:ext cx="952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>
            <a:extLst>
              <a:ext uri="{FF2B5EF4-FFF2-40B4-BE49-F238E27FC236}">
                <a16:creationId xmlns:a16="http://schemas.microsoft.com/office/drawing/2014/main" id="{C668C59B-EC37-4C65-B45F-1F3614D7E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9300" y="990600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752559" imgH="514485" progId="Equation.3">
                  <p:embed/>
                </p:oleObj>
              </mc:Choice>
              <mc:Fallback>
                <p:oleObj name="Equation" r:id="rId9" imgW="752559" imgH="514485" progId="Equation.3">
                  <p:embed/>
                  <p:pic>
                    <p:nvPicPr>
                      <p:cNvPr id="38923" name="Object 11">
                        <a:extLst>
                          <a:ext uri="{FF2B5EF4-FFF2-40B4-BE49-F238E27FC236}">
                            <a16:creationId xmlns:a16="http://schemas.microsoft.com/office/drawing/2014/main" id="{C668C59B-EC37-4C65-B45F-1F3614D7E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300" y="990600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>
            <a:extLst>
              <a:ext uri="{FF2B5EF4-FFF2-40B4-BE49-F238E27FC236}">
                <a16:creationId xmlns:a16="http://schemas.microsoft.com/office/drawing/2014/main" id="{7C9129E3-2F6A-463F-8DA2-6A75E91CA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1200" y="990600"/>
          <a:ext cx="20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80992" imgH="514485" progId="Equation.3">
                  <p:embed/>
                </p:oleObj>
              </mc:Choice>
              <mc:Fallback>
                <p:oleObj name="Equation" r:id="rId11" imgW="180992" imgH="514485" progId="Equation.3">
                  <p:embed/>
                  <p:pic>
                    <p:nvPicPr>
                      <p:cNvPr id="38924" name="Object 12">
                        <a:extLst>
                          <a:ext uri="{FF2B5EF4-FFF2-40B4-BE49-F238E27FC236}">
                            <a16:creationId xmlns:a16="http://schemas.microsoft.com/office/drawing/2014/main" id="{7C9129E3-2F6A-463F-8DA2-6A75E91CA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990600"/>
                        <a:ext cx="203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>
            <a:extLst>
              <a:ext uri="{FF2B5EF4-FFF2-40B4-BE49-F238E27FC236}">
                <a16:creationId xmlns:a16="http://schemas.microsoft.com/office/drawing/2014/main" id="{C9C0A94D-B4BB-4AEA-8FE9-A504A650B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447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09457" imgH="285885" progId="Equation.3">
                  <p:embed/>
                </p:oleObj>
              </mc:Choice>
              <mc:Fallback>
                <p:oleObj name="Equation" r:id="rId13" imgW="409457" imgH="285885" progId="Equation.3">
                  <p:embed/>
                  <p:pic>
                    <p:nvPicPr>
                      <p:cNvPr id="38925" name="Object 13">
                        <a:extLst>
                          <a:ext uri="{FF2B5EF4-FFF2-40B4-BE49-F238E27FC236}">
                            <a16:creationId xmlns:a16="http://schemas.microsoft.com/office/drawing/2014/main" id="{C9C0A94D-B4BB-4AEA-8FE9-A504A650B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47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4">
            <a:extLst>
              <a:ext uri="{FF2B5EF4-FFF2-40B4-BE49-F238E27FC236}">
                <a16:creationId xmlns:a16="http://schemas.microsoft.com/office/drawing/2014/main" id="{56BBB5FD-D685-4F87-BFF1-E1E5160E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247901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根据比较审敛法的极限形式知</a:t>
            </a:r>
          </a:p>
        </p:txBody>
      </p:sp>
      <p:graphicFrame>
        <p:nvGraphicFramePr>
          <p:cNvPr id="38927" name="Object 15">
            <a:extLst>
              <a:ext uri="{FF2B5EF4-FFF2-40B4-BE49-F238E27FC236}">
                <a16:creationId xmlns:a16="http://schemas.microsoft.com/office/drawing/2014/main" id="{F5F3B915-CDD9-4114-94EA-DC90AB8B9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943100"/>
          <a:ext cx="2133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114449" imgH="1085985" progId="Equation.3">
                  <p:embed/>
                </p:oleObj>
              </mc:Choice>
              <mc:Fallback>
                <p:oleObj name="Equation" r:id="rId15" imgW="2114449" imgH="1085985" progId="Equation.3">
                  <p:embed/>
                  <p:pic>
                    <p:nvPicPr>
                      <p:cNvPr id="38927" name="Object 15">
                        <a:extLst>
                          <a:ext uri="{FF2B5EF4-FFF2-40B4-BE49-F238E27FC236}">
                            <a16:creationId xmlns:a16="http://schemas.microsoft.com/office/drawing/2014/main" id="{F5F3B915-CDD9-4114-94EA-DC90AB8B9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943100"/>
                        <a:ext cx="2133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>
            <a:extLst>
              <a:ext uri="{FF2B5EF4-FFF2-40B4-BE49-F238E27FC236}">
                <a16:creationId xmlns:a16="http://schemas.microsoft.com/office/drawing/2014/main" id="{5FCBCE0C-E490-441B-A946-D38BC44C7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877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判别级数</a:t>
            </a:r>
          </a:p>
        </p:txBody>
      </p:sp>
      <p:graphicFrame>
        <p:nvGraphicFramePr>
          <p:cNvPr id="38929" name="Object 17">
            <a:extLst>
              <a:ext uri="{FF2B5EF4-FFF2-40B4-BE49-F238E27FC236}">
                <a16:creationId xmlns:a16="http://schemas.microsoft.com/office/drawing/2014/main" id="{596DA2D5-DD7D-4A06-AB86-EC3B44F96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1" y="3009900"/>
          <a:ext cx="1979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1962049" imgH="1085985" progId="Equation.3">
                  <p:embed/>
                </p:oleObj>
              </mc:Choice>
              <mc:Fallback>
                <p:oleObj name="Equation" r:id="rId17" imgW="1962049" imgH="1085985" progId="Equation.3">
                  <p:embed/>
                  <p:pic>
                    <p:nvPicPr>
                      <p:cNvPr id="38929" name="Object 17">
                        <a:extLst>
                          <a:ext uri="{FF2B5EF4-FFF2-40B4-BE49-F238E27FC236}">
                            <a16:creationId xmlns:a16="http://schemas.microsoft.com/office/drawing/2014/main" id="{596DA2D5-DD7D-4A06-AB86-EC3B44F96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1" y="3009900"/>
                        <a:ext cx="1979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Text Box 18">
            <a:extLst>
              <a:ext uri="{FF2B5EF4-FFF2-40B4-BE49-F238E27FC236}">
                <a16:creationId xmlns:a16="http://schemas.microsoft.com/office/drawing/2014/main" id="{1B8224E1-C775-471E-90F6-998EE877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434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8931" name="Object 19">
            <a:extLst>
              <a:ext uri="{FF2B5EF4-FFF2-40B4-BE49-F238E27FC236}">
                <a16:creationId xmlns:a16="http://schemas.microsoft.com/office/drawing/2014/main" id="{81D04C85-D946-4346-82F4-E6BE22E08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445000"/>
          <a:ext cx="1028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1009616" imgH="638243" progId="Equation.3">
                  <p:embed/>
                </p:oleObj>
              </mc:Choice>
              <mc:Fallback>
                <p:oleObj name="Equation" r:id="rId19" imgW="1009616" imgH="638243" progId="Equation.3">
                  <p:embed/>
                  <p:pic>
                    <p:nvPicPr>
                      <p:cNvPr id="38931" name="Object 19">
                        <a:extLst>
                          <a:ext uri="{FF2B5EF4-FFF2-40B4-BE49-F238E27FC236}">
                            <a16:creationId xmlns:a16="http://schemas.microsoft.com/office/drawing/2014/main" id="{81D04C85-D946-4346-82F4-E6BE22E08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45000"/>
                        <a:ext cx="1028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>
            <a:extLst>
              <a:ext uri="{FF2B5EF4-FFF2-40B4-BE49-F238E27FC236}">
                <a16:creationId xmlns:a16="http://schemas.microsoft.com/office/drawing/2014/main" id="{E5628D53-D32D-4269-A3B2-F2B5F77D2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19735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1952608" imgH="866843" progId="Equation.3">
                  <p:embed/>
                </p:oleObj>
              </mc:Choice>
              <mc:Fallback>
                <p:oleObj name="Equation" r:id="rId21" imgW="1952608" imgH="866843" progId="Equation.3">
                  <p:embed/>
                  <p:pic>
                    <p:nvPicPr>
                      <p:cNvPr id="38932" name="Object 20">
                        <a:extLst>
                          <a:ext uri="{FF2B5EF4-FFF2-40B4-BE49-F238E27FC236}">
                            <a16:creationId xmlns:a16="http://schemas.microsoft.com/office/drawing/2014/main" id="{E5628D53-D32D-4269-A3B2-F2B5F77D2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197350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>
            <a:extLst>
              <a:ext uri="{FF2B5EF4-FFF2-40B4-BE49-F238E27FC236}">
                <a16:creationId xmlns:a16="http://schemas.microsoft.com/office/drawing/2014/main" id="{C3092080-3B32-470E-8C87-36F2B427A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442595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409457" imgH="285885" progId="Equation.3">
                  <p:embed/>
                </p:oleObj>
              </mc:Choice>
              <mc:Fallback>
                <p:oleObj name="Equation" r:id="rId23" imgW="409457" imgH="285885" progId="Equation.3">
                  <p:embed/>
                  <p:pic>
                    <p:nvPicPr>
                      <p:cNvPr id="38933" name="Object 21">
                        <a:extLst>
                          <a:ext uri="{FF2B5EF4-FFF2-40B4-BE49-F238E27FC236}">
                            <a16:creationId xmlns:a16="http://schemas.microsoft.com/office/drawing/2014/main" id="{C3092080-3B32-470E-8C87-36F2B427A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42595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4" name="Text Box 22">
            <a:extLst>
              <a:ext uri="{FF2B5EF4-FFF2-40B4-BE49-F238E27FC236}">
                <a16:creationId xmlns:a16="http://schemas.microsoft.com/office/drawing/2014/main" id="{6E181181-63C6-43D3-AC44-F6AE367D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673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根据比较审敛法的极限形式知</a:t>
            </a:r>
          </a:p>
        </p:txBody>
      </p:sp>
      <p:graphicFrame>
        <p:nvGraphicFramePr>
          <p:cNvPr id="38935" name="Object 23">
            <a:extLst>
              <a:ext uri="{FF2B5EF4-FFF2-40B4-BE49-F238E27FC236}">
                <a16:creationId xmlns:a16="http://schemas.microsoft.com/office/drawing/2014/main" id="{7056DEA7-BC1B-4A59-8032-37CC7A4D1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1" y="5105400"/>
          <a:ext cx="29448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2924192" imgH="1085985" progId="Equation.3">
                  <p:embed/>
                </p:oleObj>
              </mc:Choice>
              <mc:Fallback>
                <p:oleObj name="Equation" r:id="rId25" imgW="2924192" imgH="1085985" progId="Equation.3">
                  <p:embed/>
                  <p:pic>
                    <p:nvPicPr>
                      <p:cNvPr id="38935" name="Object 23">
                        <a:extLst>
                          <a:ext uri="{FF2B5EF4-FFF2-40B4-BE49-F238E27FC236}">
                            <a16:creationId xmlns:a16="http://schemas.microsoft.com/office/drawing/2014/main" id="{7056DEA7-BC1B-4A59-8032-37CC7A4D1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5105400"/>
                        <a:ext cx="29448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>
            <a:extLst>
              <a:ext uri="{FF2B5EF4-FFF2-40B4-BE49-F238E27FC236}">
                <a16:creationId xmlns:a16="http://schemas.microsoft.com/office/drawing/2014/main" id="{4295AFB9-A86C-4A75-AF09-C97BEA86E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524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7" imgW="209584" imgH="219143" progId="Equation.3">
                  <p:embed/>
                </p:oleObj>
              </mc:Choice>
              <mc:Fallback>
                <p:oleObj name="Equation" r:id="rId27" imgW="209584" imgH="219143" progId="Equation.3">
                  <p:embed/>
                  <p:pic>
                    <p:nvPicPr>
                      <p:cNvPr id="38936" name="Object 24">
                        <a:extLst>
                          <a:ext uri="{FF2B5EF4-FFF2-40B4-BE49-F238E27FC236}">
                            <a16:creationId xmlns:a16="http://schemas.microsoft.com/office/drawing/2014/main" id="{4295AFB9-A86C-4A75-AF09-C97BEA86E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5240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>
            <a:extLst>
              <a:ext uri="{FF2B5EF4-FFF2-40B4-BE49-F238E27FC236}">
                <a16:creationId xmlns:a16="http://schemas.microsoft.com/office/drawing/2014/main" id="{0CD670CA-D063-4306-9570-02C461478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0015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9" imgW="781151" imgH="828743" progId="Equation.3">
                  <p:embed/>
                </p:oleObj>
              </mc:Choice>
              <mc:Fallback>
                <p:oleObj name="Equation" r:id="rId29" imgW="781151" imgH="828743" progId="Equation.3">
                  <p:embed/>
                  <p:pic>
                    <p:nvPicPr>
                      <p:cNvPr id="38937" name="Object 25">
                        <a:extLst>
                          <a:ext uri="{FF2B5EF4-FFF2-40B4-BE49-F238E27FC236}">
                            <a16:creationId xmlns:a16="http://schemas.microsoft.com/office/drawing/2014/main" id="{0CD670CA-D063-4306-9570-02C461478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0015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8" name="Rectangle 26">
            <a:extLst>
              <a:ext uri="{FF2B5EF4-FFF2-40B4-BE49-F238E27FC236}">
                <a16:creationId xmlns:a16="http://schemas.microsoft.com/office/drawing/2014/main" id="{6107CB40-9A64-4619-B6D7-B1BD549E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236220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38939" name="Object 27">
            <a:extLst>
              <a:ext uri="{FF2B5EF4-FFF2-40B4-BE49-F238E27FC236}">
                <a16:creationId xmlns:a16="http://schemas.microsoft.com/office/drawing/2014/main" id="{99A6E477-7B72-4774-A02E-0663A522E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0" y="3276600"/>
          <a:ext cx="1358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1" imgW="1343008" imgH="657157" progId="Equation.3">
                  <p:embed/>
                </p:oleObj>
              </mc:Choice>
              <mc:Fallback>
                <p:oleObj name="Equation" r:id="rId31" imgW="1343008" imgH="657157" progId="Equation.3">
                  <p:embed/>
                  <p:pic>
                    <p:nvPicPr>
                      <p:cNvPr id="38939" name="Object 27">
                        <a:extLst>
                          <a:ext uri="{FF2B5EF4-FFF2-40B4-BE49-F238E27FC236}">
                            <a16:creationId xmlns:a16="http://schemas.microsoft.com/office/drawing/2014/main" id="{99A6E477-7B72-4774-A02E-0663A522E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3276600"/>
                        <a:ext cx="1358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0" name="Text Box 28">
            <a:extLst>
              <a:ext uri="{FF2B5EF4-FFF2-40B4-BE49-F238E27FC236}">
                <a16:creationId xmlns:a16="http://schemas.microsoft.com/office/drawing/2014/main" id="{426158FC-7AAE-41DE-8E1F-71BDAFE9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2908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～</a:t>
            </a:r>
          </a:p>
        </p:txBody>
      </p:sp>
      <p:graphicFrame>
        <p:nvGraphicFramePr>
          <p:cNvPr id="38941" name="Object 29">
            <a:extLst>
              <a:ext uri="{FF2B5EF4-FFF2-40B4-BE49-F238E27FC236}">
                <a16:creationId xmlns:a16="http://schemas.microsoft.com/office/drawing/2014/main" id="{4B8262DA-8856-42B7-9158-65BE8E2DC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0" y="3276600"/>
          <a:ext cx="35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3" imgW="333392" imgH="590685" progId="Equation.3">
                  <p:embed/>
                </p:oleObj>
              </mc:Choice>
              <mc:Fallback>
                <p:oleObj name="Equation" r:id="rId33" imgW="333392" imgH="590685" progId="Equation.3">
                  <p:embed/>
                  <p:pic>
                    <p:nvPicPr>
                      <p:cNvPr id="38941" name="Object 29">
                        <a:extLst>
                          <a:ext uri="{FF2B5EF4-FFF2-40B4-BE49-F238E27FC236}">
                            <a16:creationId xmlns:a16="http://schemas.microsoft.com/office/drawing/2014/main" id="{4B8262DA-8856-42B7-9158-65BE8E2DC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3276600"/>
                        <a:ext cx="35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>
            <a:extLst>
              <a:ext uri="{FF2B5EF4-FFF2-40B4-BE49-F238E27FC236}">
                <a16:creationId xmlns:a16="http://schemas.microsoft.com/office/drawing/2014/main" id="{426798EC-39C9-43F2-B7E8-448223A5C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3497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5" imgW="361984" imgH="428557" progId="Equation.3">
                  <p:embed/>
                </p:oleObj>
              </mc:Choice>
              <mc:Fallback>
                <p:oleObj name="Equation" r:id="rId35" imgW="361984" imgH="428557" progId="Equation.3">
                  <p:embed/>
                  <p:pic>
                    <p:nvPicPr>
                      <p:cNvPr id="38942" name="Object 30">
                        <a:extLst>
                          <a:ext uri="{FF2B5EF4-FFF2-40B4-BE49-F238E27FC236}">
                            <a16:creationId xmlns:a16="http://schemas.microsoft.com/office/drawing/2014/main" id="{426798EC-39C9-43F2-B7E8-448223A5C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3497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>
            <a:extLst>
              <a:ext uri="{FF2B5EF4-FFF2-40B4-BE49-F238E27FC236}">
                <a16:creationId xmlns:a16="http://schemas.microsoft.com/office/drawing/2014/main" id="{66B43CC2-0819-4A8B-9D7B-9C856EBBD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4197350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7" imgW="1495408" imgH="866843" progId="Equation.3">
                  <p:embed/>
                </p:oleObj>
              </mc:Choice>
              <mc:Fallback>
                <p:oleObj name="Equation" r:id="rId37" imgW="1495408" imgH="866843" progId="Equation.3">
                  <p:embed/>
                  <p:pic>
                    <p:nvPicPr>
                      <p:cNvPr id="38943" name="Object 31">
                        <a:extLst>
                          <a:ext uri="{FF2B5EF4-FFF2-40B4-BE49-F238E27FC236}">
                            <a16:creationId xmlns:a16="http://schemas.microsoft.com/office/drawing/2014/main" id="{66B43CC2-0819-4A8B-9D7B-9C856EBBD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4197350"/>
                        <a:ext cx="151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711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nimBg="1"/>
      <p:bldP spid="38916" grpId="0" autoUpdateAnimBg="0"/>
      <p:bldP spid="38920" grpId="0" autoUpdateAnimBg="0"/>
      <p:bldP spid="38921" grpId="0" autoUpdateAnimBg="0"/>
      <p:bldP spid="38926" grpId="0" build="p" autoUpdateAnimBg="0"/>
      <p:bldP spid="38928" grpId="0" autoUpdateAnimBg="0"/>
      <p:bldP spid="38930" grpId="0" autoUpdateAnimBg="0"/>
      <p:bldP spid="38934" grpId="0" autoUpdateAnimBg="0"/>
      <p:bldP spid="38938" grpId="0" animBg="1"/>
      <p:bldP spid="3894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C350C5B4-C190-4F69-919A-B2F9AD42C5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2667000"/>
          <a:ext cx="242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409808" imgH="933585" progId="Equation.3">
                  <p:embed/>
                </p:oleObj>
              </mc:Choice>
              <mc:Fallback>
                <p:oleObj name="Equation" r:id="rId3" imgW="2409808" imgH="933585" progId="Equation.3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C350C5B4-C190-4F69-919A-B2F9AD42C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667000"/>
                        <a:ext cx="242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3">
            <a:extLst>
              <a:ext uri="{FF2B5EF4-FFF2-40B4-BE49-F238E27FC236}">
                <a16:creationId xmlns:a16="http://schemas.microsoft.com/office/drawing/2014/main" id="{A5E377FB-6A77-478D-BB28-E6E217CCD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400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4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比值审敛法 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( D’alembert 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判别法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43398234-B71E-45F4-A0BE-57B5E4083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144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</a:p>
        </p:txBody>
      </p:sp>
      <p:graphicFrame>
        <p:nvGraphicFramePr>
          <p:cNvPr id="39941" name="Object 5">
            <a:extLst>
              <a:ext uri="{FF2B5EF4-FFF2-40B4-BE49-F238E27FC236}">
                <a16:creationId xmlns:a16="http://schemas.microsoft.com/office/drawing/2014/main" id="{CFB8236E-DC75-492C-94DE-6737161C7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938213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809743" imgH="466657" progId="Equation.3">
                  <p:embed/>
                </p:oleObj>
              </mc:Choice>
              <mc:Fallback>
                <p:oleObj name="Equation" r:id="rId5" imgW="809743" imgH="466657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:a16="http://schemas.microsoft.com/office/drawing/2014/main" id="{CFB8236E-DC75-492C-94DE-6737161C7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938213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>
            <a:extLst>
              <a:ext uri="{FF2B5EF4-FFF2-40B4-BE49-F238E27FC236}">
                <a16:creationId xmlns:a16="http://schemas.microsoft.com/office/drawing/2014/main" id="{92B9993D-62B3-41F4-A56E-5192AD54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9144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为正项级数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ADA7098B-D238-4A03-A7C9-7A1725359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762000"/>
          <a:ext cx="2057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038384" imgH="933585" progId="Equation.3">
                  <p:embed/>
                </p:oleObj>
              </mc:Choice>
              <mc:Fallback>
                <p:oleObj name="Equation" r:id="rId7" imgW="2038384" imgH="933585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ADA7098B-D238-4A03-A7C9-7A1725359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2057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 Box 8">
            <a:extLst>
              <a:ext uri="{FF2B5EF4-FFF2-40B4-BE49-F238E27FC236}">
                <a16:creationId xmlns:a16="http://schemas.microsoft.com/office/drawing/2014/main" id="{CCF0411E-C0B6-443D-9E61-D99EA9C0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9144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BF74F0CF-9949-4D65-9F42-46C8EC66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827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CDDA4BDC-B375-4F69-922C-5E38FE99E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6637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704816" imgH="371543" progId="Equation.3">
                  <p:embed/>
                </p:oleObj>
              </mc:Choice>
              <mc:Fallback>
                <p:oleObj name="Equation" r:id="rId9" imgW="704816" imgH="371543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CDDA4BDC-B375-4F69-922C-5E38FE99E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6370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>
            <a:extLst>
              <a:ext uri="{FF2B5EF4-FFF2-40B4-BE49-F238E27FC236}">
                <a16:creationId xmlns:a16="http://schemas.microsoft.com/office/drawing/2014/main" id="{7364ECAE-0C67-4B14-BD78-2344B6B1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47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F04EAA2A-737E-4F67-B0B2-11AA6B4E3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22288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714257" imgH="371543" progId="Equation.3">
                  <p:embed/>
                </p:oleObj>
              </mc:Choice>
              <mc:Fallback>
                <p:oleObj name="Equation" r:id="rId11" imgW="714257" imgH="371543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F04EAA2A-737E-4F67-B0B2-11AA6B4E3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28850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>
            <a:extLst>
              <a:ext uri="{FF2B5EF4-FFF2-40B4-BE49-F238E27FC236}">
                <a16:creationId xmlns:a16="http://schemas.microsoft.com/office/drawing/2014/main" id="{7F6E1052-9B17-4AA6-BA14-137BFCC6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813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(1)</a:t>
            </a:r>
          </a:p>
        </p:txBody>
      </p:sp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FB817258-E452-4A9E-BB41-D09783517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9950" y="28321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657249" imgH="428557" progId="Equation.3">
                  <p:embed/>
                </p:oleObj>
              </mc:Choice>
              <mc:Fallback>
                <p:oleObj name="Equation" r:id="rId13" imgW="1657249" imgH="428557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FB817258-E452-4A9E-BB41-D09783517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832100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>
            <a:extLst>
              <a:ext uri="{FF2B5EF4-FFF2-40B4-BE49-F238E27FC236}">
                <a16:creationId xmlns:a16="http://schemas.microsoft.com/office/drawing/2014/main" id="{93174E1F-571F-4358-B943-68AA06498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050" y="3390900"/>
          <a:ext cx="2273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2257408" imgH="933585" progId="Equation.3">
                  <p:embed/>
                </p:oleObj>
              </mc:Choice>
              <mc:Fallback>
                <p:oleObj name="Equation" r:id="rId15" imgW="2257408" imgH="933585" progId="Equation.3">
                  <p:embed/>
                  <p:pic>
                    <p:nvPicPr>
                      <p:cNvPr id="39951" name="Object 15">
                        <a:extLst>
                          <a:ext uri="{FF2B5EF4-FFF2-40B4-BE49-F238E27FC236}">
                            <a16:creationId xmlns:a16="http://schemas.microsoft.com/office/drawing/2014/main" id="{93174E1F-571F-4358-B943-68AA06498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390900"/>
                        <a:ext cx="2273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B4B1B765-AB9C-42FF-8331-7A65868A6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4427538"/>
          <a:ext cx="284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2828976" imgH="428557" progId="Equation.3">
                  <p:embed/>
                </p:oleObj>
              </mc:Choice>
              <mc:Fallback>
                <p:oleObj name="Equation" r:id="rId17" imgW="2828976" imgH="428557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B4B1B765-AB9C-42FF-8331-7A65868A6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427538"/>
                        <a:ext cx="284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17">
            <a:extLst>
              <a:ext uri="{FF2B5EF4-FFF2-40B4-BE49-F238E27FC236}">
                <a16:creationId xmlns:a16="http://schemas.microsoft.com/office/drawing/2014/main" id="{813D5A11-076B-4F0D-8CC9-9A234E5EB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43561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2162192" imgH="504757" progId="Equation.3">
                  <p:embed/>
                </p:oleObj>
              </mc:Choice>
              <mc:Fallback>
                <p:oleObj name="Equation" r:id="rId19" imgW="2162192" imgH="504757" progId="Equation.3">
                  <p:embed/>
                  <p:pic>
                    <p:nvPicPr>
                      <p:cNvPr id="39953" name="Object 17">
                        <a:extLst>
                          <a:ext uri="{FF2B5EF4-FFF2-40B4-BE49-F238E27FC236}">
                            <a16:creationId xmlns:a16="http://schemas.microsoft.com/office/drawing/2014/main" id="{813D5A11-076B-4F0D-8CC9-9A234E5EB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356100"/>
                        <a:ext cx="218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B8A6FE4A-F6E2-43F1-B4C7-72D282B52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6900" y="4559300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600159" imgH="219143" progId="Equation.3">
                  <p:embed/>
                </p:oleObj>
              </mc:Choice>
              <mc:Fallback>
                <p:oleObj name="Equation" r:id="rId21" imgW="600159" imgH="219143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B8A6FE4A-F6E2-43F1-B4C7-72D282B52B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900" y="4559300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>
            <a:extLst>
              <a:ext uri="{FF2B5EF4-FFF2-40B4-BE49-F238E27FC236}">
                <a16:creationId xmlns:a16="http://schemas.microsoft.com/office/drawing/2014/main" id="{292EF00A-FC92-4253-83EF-D98853E7A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5041900"/>
          <a:ext cx="265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2638543" imgH="504757" progId="Equation.3">
                  <p:embed/>
                </p:oleObj>
              </mc:Choice>
              <mc:Fallback>
                <p:oleObj name="Equation" r:id="rId23" imgW="2638543" imgH="504757" progId="Equation.3">
                  <p:embed/>
                  <p:pic>
                    <p:nvPicPr>
                      <p:cNvPr id="39955" name="Object 19">
                        <a:extLst>
                          <a:ext uri="{FF2B5EF4-FFF2-40B4-BE49-F238E27FC236}">
                            <a16:creationId xmlns:a16="http://schemas.microsoft.com/office/drawing/2014/main" id="{292EF00A-FC92-4253-83EF-D98853E7A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5041900"/>
                        <a:ext cx="265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>
            <a:extLst>
              <a:ext uri="{FF2B5EF4-FFF2-40B4-BE49-F238E27FC236}">
                <a16:creationId xmlns:a16="http://schemas.microsoft.com/office/drawing/2014/main" id="{BE88EBAC-9775-4297-B5F4-A26B4D20C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28702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5" imgW="2447841" imgH="428557" progId="Equation.3">
                  <p:embed/>
                </p:oleObj>
              </mc:Choice>
              <mc:Fallback>
                <p:oleObj name="Equation" r:id="rId25" imgW="2447841" imgH="428557" progId="Equation.3">
                  <p:embed/>
                  <p:pic>
                    <p:nvPicPr>
                      <p:cNvPr id="39956" name="Object 20">
                        <a:extLst>
                          <a:ext uri="{FF2B5EF4-FFF2-40B4-BE49-F238E27FC236}">
                            <a16:creationId xmlns:a16="http://schemas.microsoft.com/office/drawing/2014/main" id="{BE88EBAC-9775-4297-B5F4-A26B4D20C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870200"/>
                        <a:ext cx="246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>
            <a:extLst>
              <a:ext uri="{FF2B5EF4-FFF2-40B4-BE49-F238E27FC236}">
                <a16:creationId xmlns:a16="http://schemas.microsoft.com/office/drawing/2014/main" id="{C885B8E6-AB27-400B-B062-F8862641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6769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9958" name="Object 22">
            <a:extLst>
              <a:ext uri="{FF2B5EF4-FFF2-40B4-BE49-F238E27FC236}">
                <a16:creationId xmlns:a16="http://schemas.microsoft.com/office/drawing/2014/main" id="{663F160F-A399-44B7-8ED8-A62209352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715000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27" imgW="1666959" imgH="466657" progId="Equation.3">
                  <p:embed/>
                </p:oleObj>
              </mc:Choice>
              <mc:Fallback>
                <p:oleObj name="Equation" r:id="rId27" imgW="1666959" imgH="466657" progId="Equation.3">
                  <p:embed/>
                  <p:pic>
                    <p:nvPicPr>
                      <p:cNvPr id="39958" name="Object 22">
                        <a:extLst>
                          <a:ext uri="{FF2B5EF4-FFF2-40B4-BE49-F238E27FC236}">
                            <a16:creationId xmlns:a16="http://schemas.microsoft.com/office/drawing/2014/main" id="{663F160F-A399-44B7-8ED8-A62209352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15000"/>
                        <a:ext cx="1689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>
            <a:extLst>
              <a:ext uri="{FF2B5EF4-FFF2-40B4-BE49-F238E27FC236}">
                <a16:creationId xmlns:a16="http://schemas.microsoft.com/office/drawing/2014/main" id="{7E663DD4-1508-49CE-9CD5-0F81CB86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14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A450C423-EF74-4169-ADEE-715DEC67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147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F519F09-50DC-4E53-8FD0-B01E06247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47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9962" name="Object 26">
            <a:extLst>
              <a:ext uri="{FF2B5EF4-FFF2-40B4-BE49-F238E27FC236}">
                <a16:creationId xmlns:a16="http://schemas.microsoft.com/office/drawing/2014/main" id="{7F06E07E-E205-4F46-8837-F250F7EEF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349500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29" imgW="866657" imgH="295343" progId="Equation.3">
                  <p:embed/>
                </p:oleObj>
              </mc:Choice>
              <mc:Fallback>
                <p:oleObj name="Equation" r:id="rId29" imgW="866657" imgH="295343" progId="Equation.3">
                  <p:embed/>
                  <p:pic>
                    <p:nvPicPr>
                      <p:cNvPr id="39962" name="Object 26">
                        <a:extLst>
                          <a:ext uri="{FF2B5EF4-FFF2-40B4-BE49-F238E27FC236}">
                            <a16:creationId xmlns:a16="http://schemas.microsoft.com/office/drawing/2014/main" id="{7F06E07E-E205-4F46-8837-F250F7EEF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500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>
            <a:extLst>
              <a:ext uri="{FF2B5EF4-FFF2-40B4-BE49-F238E27FC236}">
                <a16:creationId xmlns:a16="http://schemas.microsoft.com/office/drawing/2014/main" id="{FF07ECBB-20B3-4EC0-AB1D-6AD50E671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0438"/>
          <a:ext cx="240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1" imgW="2381216" imgH="523943" progId="Equation.3">
                  <p:embed/>
                </p:oleObj>
              </mc:Choice>
              <mc:Fallback>
                <p:oleObj name="Equation" r:id="rId31" imgW="2381216" imgH="523943" progId="Equation.3">
                  <p:embed/>
                  <p:pic>
                    <p:nvPicPr>
                      <p:cNvPr id="39963" name="Object 27">
                        <a:extLst>
                          <a:ext uri="{FF2B5EF4-FFF2-40B4-BE49-F238E27FC236}">
                            <a16:creationId xmlns:a16="http://schemas.microsoft.com/office/drawing/2014/main" id="{FF07ECBB-20B3-4EC0-AB1D-6AD50E671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0438"/>
                        <a:ext cx="240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>
            <a:extLst>
              <a:ext uri="{FF2B5EF4-FFF2-40B4-BE49-F238E27FC236}">
                <a16:creationId xmlns:a16="http://schemas.microsoft.com/office/drawing/2014/main" id="{BC530697-0CDB-4919-A0E0-86F2705F1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619500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33" imgW="1704992" imgH="428557" progId="Equation.3">
                  <p:embed/>
                </p:oleObj>
              </mc:Choice>
              <mc:Fallback>
                <p:oleObj name="Equation" r:id="rId33" imgW="1704992" imgH="428557" progId="Equation.3">
                  <p:embed/>
                  <p:pic>
                    <p:nvPicPr>
                      <p:cNvPr id="39964" name="Object 28">
                        <a:extLst>
                          <a:ext uri="{FF2B5EF4-FFF2-40B4-BE49-F238E27FC236}">
                            <a16:creationId xmlns:a16="http://schemas.microsoft.com/office/drawing/2014/main" id="{BC530697-0CDB-4919-A0E0-86F2705F1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19500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>
            <a:extLst>
              <a:ext uri="{FF2B5EF4-FFF2-40B4-BE49-F238E27FC236}">
                <a16:creationId xmlns:a16="http://schemas.microsoft.com/office/drawing/2014/main" id="{B5156A51-EEB2-4B10-87A1-60D230E41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638800"/>
          <a:ext cx="1663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5" imgW="1647808" imgH="562043" progId="Equation.3">
                  <p:embed/>
                </p:oleObj>
              </mc:Choice>
              <mc:Fallback>
                <p:oleObj name="Equation" r:id="rId35" imgW="1647808" imgH="562043" progId="Equation.3">
                  <p:embed/>
                  <p:pic>
                    <p:nvPicPr>
                      <p:cNvPr id="39965" name="Object 29">
                        <a:extLst>
                          <a:ext uri="{FF2B5EF4-FFF2-40B4-BE49-F238E27FC236}">
                            <a16:creationId xmlns:a16="http://schemas.microsoft.com/office/drawing/2014/main" id="{B5156A51-EEB2-4B10-87A1-60D230E41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1663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Text Box 30">
            <a:extLst>
              <a:ext uri="{FF2B5EF4-FFF2-40B4-BE49-F238E27FC236}">
                <a16:creationId xmlns:a16="http://schemas.microsoft.com/office/drawing/2014/main" id="{F9988951-C0DD-4E08-B166-CDDD1B6C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75313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由比较审敛法可知</a:t>
            </a:r>
          </a:p>
        </p:txBody>
      </p:sp>
    </p:spTree>
    <p:extLst>
      <p:ext uri="{BB962C8B-B14F-4D97-AF65-F5344CB8AC3E}">
        <p14:creationId xmlns:p14="http://schemas.microsoft.com/office/powerpoint/2010/main" val="3826625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  <p:bldP spid="39945" grpId="0" autoUpdateAnimBg="0"/>
      <p:bldP spid="39947" grpId="0" autoUpdateAnimBg="0"/>
      <p:bldP spid="39949" grpId="0" autoUpdateAnimBg="0"/>
      <p:bldP spid="39957" grpId="0" autoUpdateAnimBg="0"/>
      <p:bldP spid="39959" grpId="0" autoUpdateAnimBg="0"/>
      <p:bldP spid="39960" grpId="0" autoUpdateAnimBg="0"/>
      <p:bldP spid="39961" grpId="0" autoUpdateAnimBg="0"/>
      <p:bldP spid="3996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2DCB9FEB-BB50-47CF-92A9-DD30692E8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355600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619392" imgH="428557" progId="Equation.3">
                  <p:embed/>
                </p:oleObj>
              </mc:Choice>
              <mc:Fallback>
                <p:oleObj name="Equation" r:id="rId3" imgW="2619392" imgH="428557" progId="Equation.3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2DCB9FEB-BB50-47CF-92A9-DD30692E8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55600"/>
                        <a:ext cx="264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EED6C7BA-A881-4A7F-9597-7A12939E4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04800"/>
          <a:ext cx="354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524351" imgH="447743" progId="Equation.3">
                  <p:embed/>
                </p:oleObj>
              </mc:Choice>
              <mc:Fallback>
                <p:oleObj name="Equation" r:id="rId5" imgW="3524351" imgH="447743" progId="Equation.3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EED6C7BA-A881-4A7F-9597-7A12939E4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"/>
                        <a:ext cx="354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2EEA05A4-C4D7-41D2-8E46-05484985D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800100"/>
          <a:ext cx="125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238351" imgH="933585" progId="Equation.3">
                  <p:embed/>
                </p:oleObj>
              </mc:Choice>
              <mc:Fallback>
                <p:oleObj name="Equation" r:id="rId7" imgW="1238351" imgH="933585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2EEA05A4-C4D7-41D2-8E46-05484985D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00100"/>
                        <a:ext cx="125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5B6973C4-7BF7-4EA4-8F86-529732BCA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286000"/>
          <a:ext cx="255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533616" imgH="590685" progId="Equation.3">
                  <p:embed/>
                </p:oleObj>
              </mc:Choice>
              <mc:Fallback>
                <p:oleObj name="Equation" r:id="rId9" imgW="2533616" imgH="590685" progId="Equation.3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id="{5B6973C4-7BF7-4EA4-8F86-529732BCA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86000"/>
                        <a:ext cx="255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>
            <a:extLst>
              <a:ext uri="{FF2B5EF4-FFF2-40B4-BE49-F238E27FC236}">
                <a16:creationId xmlns:a16="http://schemas.microsoft.com/office/drawing/2014/main" id="{613FAD84-752A-4790-888F-6D0FFEC27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09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3A39A291-A47F-40C8-A3E5-06C57537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098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所以级数发散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CE74331A-3063-4866-B2DC-F0CA292BA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45600" y="3302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171457" imgH="409643" progId="Equation.3">
                  <p:embed/>
                </p:oleObj>
              </mc:Choice>
              <mc:Fallback>
                <p:oleObj name="Equation" r:id="rId11" imgW="1171457" imgH="409643" progId="Equation.3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CE74331A-3063-4866-B2DC-F0CA292BA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0" y="33020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>
            <a:extLst>
              <a:ext uri="{FF2B5EF4-FFF2-40B4-BE49-F238E27FC236}">
                <a16:creationId xmlns:a16="http://schemas.microsoft.com/office/drawing/2014/main" id="{F561EA67-152E-4ACF-88E5-152E2CE5C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525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4BB34A41-52D4-4E50-A140-C37516029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1143000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D49A9BC5-F7BF-4D67-9185-D8E3B1EC6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600200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343008" imgH="428557" progId="Equation.3">
                  <p:embed/>
                </p:oleObj>
              </mc:Choice>
              <mc:Fallback>
                <p:oleObj name="Equation" r:id="rId13" imgW="1343008" imgH="428557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D49A9BC5-F7BF-4D67-9185-D8E3B1EC6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00200"/>
                        <a:ext cx="135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48AC74A1-6106-44FA-8471-B97BA3134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5875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866657" imgH="428557" progId="Equation.3">
                  <p:embed/>
                </p:oleObj>
              </mc:Choice>
              <mc:Fallback>
                <p:oleObj name="Equation" r:id="rId15" imgW="866657" imgH="428557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48AC74A1-6106-44FA-8471-B97BA31344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5875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>
            <a:extLst>
              <a:ext uri="{FF2B5EF4-FFF2-40B4-BE49-F238E27FC236}">
                <a16:creationId xmlns:a16="http://schemas.microsoft.com/office/drawing/2014/main" id="{F2C45E7F-650D-40D4-82EF-829A1A140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1600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17" imgW="1390751" imgH="428557" progId="Equation.3">
                  <p:embed/>
                </p:oleObj>
              </mc:Choice>
              <mc:Fallback>
                <p:oleObj name="Equation" r:id="rId17" imgW="1390751" imgH="428557" progId="Equation.3">
                  <p:embed/>
                  <p:pic>
                    <p:nvPicPr>
                      <p:cNvPr id="40973" name="Object 13">
                        <a:extLst>
                          <a:ext uri="{FF2B5EF4-FFF2-40B4-BE49-F238E27FC236}">
                            <a16:creationId xmlns:a16="http://schemas.microsoft.com/office/drawing/2014/main" id="{F2C45E7F-650D-40D4-82EF-829A1A140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600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F4C265FA-B000-449E-ADB8-86FC7D1DD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95600"/>
          <a:ext cx="1790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19" imgW="1771616" imgH="933585" progId="Equation.3">
                  <p:embed/>
                </p:oleObj>
              </mc:Choice>
              <mc:Fallback>
                <p:oleObj name="Equation" r:id="rId19" imgW="1771616" imgH="933585" progId="Equation.3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F4C265FA-B000-449E-ADB8-86FC7D1DD4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1790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Text Box 15">
            <a:extLst>
              <a:ext uri="{FF2B5EF4-FFF2-40B4-BE49-F238E27FC236}">
                <a16:creationId xmlns:a16="http://schemas.microsoft.com/office/drawing/2014/main" id="{448F32AA-1529-4E86-9248-BF802CC5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241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DC70274A-EF8C-43E1-BECF-DB513E9F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024188"/>
            <a:ext cx="4800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级数可能收敛也可能发散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endParaRPr kumimoji="1" lang="en-US" altLang="zh-CN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4F0398A7-F35B-46E4-81A5-AF90F785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528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– 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级数</a:t>
            </a:r>
          </a:p>
        </p:txBody>
      </p:sp>
      <p:graphicFrame>
        <p:nvGraphicFramePr>
          <p:cNvPr id="40978" name="Object 18">
            <a:extLst>
              <a:ext uri="{FF2B5EF4-FFF2-40B4-BE49-F238E27FC236}">
                <a16:creationId xmlns:a16="http://schemas.microsoft.com/office/drawing/2014/main" id="{B9E09116-A640-4689-B1B7-F7BAD4629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10000"/>
          <a:ext cx="105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21" imgW="1038208" imgH="1019243" progId="Equation.3">
                  <p:embed/>
                </p:oleObj>
              </mc:Choice>
              <mc:Fallback>
                <p:oleObj name="Equation" r:id="rId21" imgW="1038208" imgH="1019243" progId="Equation.3">
                  <p:embed/>
                  <p:pic>
                    <p:nvPicPr>
                      <p:cNvPr id="40978" name="Object 18">
                        <a:extLst>
                          <a:ext uri="{FF2B5EF4-FFF2-40B4-BE49-F238E27FC236}">
                            <a16:creationId xmlns:a16="http://schemas.microsoft.com/office/drawing/2014/main" id="{B9E09116-A640-4689-B1B7-F7BAD4629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1054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19">
            <a:extLst>
              <a:ext uri="{FF2B5EF4-FFF2-40B4-BE49-F238E27FC236}">
                <a16:creationId xmlns:a16="http://schemas.microsoft.com/office/drawing/2014/main" id="{BF249EBD-8047-4D63-A335-CDB041E02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5650" y="3854450"/>
          <a:ext cx="130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23" imgW="1285824" imgH="933585" progId="Equation.3">
                  <p:embed/>
                </p:oleObj>
              </mc:Choice>
              <mc:Fallback>
                <p:oleObj name="Equation" r:id="rId23" imgW="1285824" imgH="933585" progId="Equation.3">
                  <p:embed/>
                  <p:pic>
                    <p:nvPicPr>
                      <p:cNvPr id="40979" name="Object 19">
                        <a:extLst>
                          <a:ext uri="{FF2B5EF4-FFF2-40B4-BE49-F238E27FC236}">
                            <a16:creationId xmlns:a16="http://schemas.microsoft.com/office/drawing/2014/main" id="{BF249EBD-8047-4D63-A335-CDB041E02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3854450"/>
                        <a:ext cx="130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0">
            <a:extLst>
              <a:ext uri="{FF2B5EF4-FFF2-40B4-BE49-F238E27FC236}">
                <a16:creationId xmlns:a16="http://schemas.microsoft.com/office/drawing/2014/main" id="{5F882F07-0196-4390-8A21-1CF743A31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683000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25" imgW="1743024" imgH="1247843" progId="Equation.3">
                  <p:embed/>
                </p:oleObj>
              </mc:Choice>
              <mc:Fallback>
                <p:oleObj name="Equation" r:id="rId25" imgW="1743024" imgH="1247843" progId="Equation.3">
                  <p:embed/>
                  <p:pic>
                    <p:nvPicPr>
                      <p:cNvPr id="40980" name="Object 20">
                        <a:extLst>
                          <a:ext uri="{FF2B5EF4-FFF2-40B4-BE49-F238E27FC236}">
                            <a16:creationId xmlns:a16="http://schemas.microsoft.com/office/drawing/2014/main" id="{5F882F07-0196-4390-8A21-1CF743A31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683000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>
            <a:extLst>
              <a:ext uri="{FF2B5EF4-FFF2-40B4-BE49-F238E27FC236}">
                <a16:creationId xmlns:a16="http://schemas.microsoft.com/office/drawing/2014/main" id="{ABB0E176-0C77-4CB3-A571-EE408CC6B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0" y="4114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27" imgW="409457" imgH="285885" progId="Equation.3">
                  <p:embed/>
                </p:oleObj>
              </mc:Choice>
              <mc:Fallback>
                <p:oleObj name="Equation" r:id="rId27" imgW="409457" imgH="285885" progId="Equation.3">
                  <p:embed/>
                  <p:pic>
                    <p:nvPicPr>
                      <p:cNvPr id="40981" name="Object 21">
                        <a:extLst>
                          <a:ext uri="{FF2B5EF4-FFF2-40B4-BE49-F238E27FC236}">
                            <a16:creationId xmlns:a16="http://schemas.microsoft.com/office/drawing/2014/main" id="{ABB0E176-0C77-4CB3-A571-EE408CC6B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0" y="4114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Text Box 22">
            <a:extLst>
              <a:ext uri="{FF2B5EF4-FFF2-40B4-BE49-F238E27FC236}">
                <a16:creationId xmlns:a16="http://schemas.microsoft.com/office/drawing/2014/main" id="{B7A5D189-686E-402D-AEC5-5B2251DDB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3641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</a:t>
            </a:r>
          </a:p>
        </p:txBody>
      </p:sp>
      <p:sp>
        <p:nvSpPr>
          <p:cNvPr id="40983" name="AutoShape 23">
            <a:extLst>
              <a:ext uri="{FF2B5EF4-FFF2-40B4-BE49-F238E27FC236}">
                <a16:creationId xmlns:a16="http://schemas.microsoft.com/office/drawing/2014/main" id="{F17A245F-B170-41A3-9827-8199D5C23B56}"/>
              </a:ext>
            </a:extLst>
          </p:cNvPr>
          <p:cNvSpPr>
            <a:spLocks/>
          </p:cNvSpPr>
          <p:nvPr/>
        </p:nvSpPr>
        <p:spPr bwMode="auto">
          <a:xfrm>
            <a:off x="3776663" y="5257801"/>
            <a:ext cx="152400" cy="885825"/>
          </a:xfrm>
          <a:prstGeom prst="leftBrace">
            <a:avLst>
              <a:gd name="adj1" fmla="val 484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0984" name="Object 24">
            <a:extLst>
              <a:ext uri="{FF2B5EF4-FFF2-40B4-BE49-F238E27FC236}">
                <a16:creationId xmlns:a16="http://schemas.microsoft.com/office/drawing/2014/main" id="{C541FC9A-284B-4827-802E-EF58CCFBD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5100" y="5153025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29" imgW="866657" imgH="371543" progId="Equation.3">
                  <p:embed/>
                </p:oleObj>
              </mc:Choice>
              <mc:Fallback>
                <p:oleObj name="Equation" r:id="rId29" imgW="866657" imgH="371543" progId="Equation.3">
                  <p:embed/>
                  <p:pic>
                    <p:nvPicPr>
                      <p:cNvPr id="40984" name="Object 24">
                        <a:extLst>
                          <a:ext uri="{FF2B5EF4-FFF2-40B4-BE49-F238E27FC236}">
                            <a16:creationId xmlns:a16="http://schemas.microsoft.com/office/drawing/2014/main" id="{C541FC9A-284B-4827-802E-EF58CCFBD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153025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5" name="Text Box 25">
            <a:extLst>
              <a:ext uri="{FF2B5EF4-FFF2-40B4-BE49-F238E27FC236}">
                <a16:creationId xmlns:a16="http://schemas.microsoft.com/office/drawing/2014/main" id="{02F8D5FA-F267-4813-A271-D2922356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29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40986" name="Object 26">
            <a:extLst>
              <a:ext uri="{FF2B5EF4-FFF2-40B4-BE49-F238E27FC236}">
                <a16:creationId xmlns:a16="http://schemas.microsoft.com/office/drawing/2014/main" id="{D57A68D0-8052-4E34-9E46-17D587B66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3" y="57785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31" imgW="857216" imgH="371543" progId="Equation.3">
                  <p:embed/>
                </p:oleObj>
              </mc:Choice>
              <mc:Fallback>
                <p:oleObj name="Equation" r:id="rId31" imgW="857216" imgH="371543" progId="Equation.3">
                  <p:embed/>
                  <p:pic>
                    <p:nvPicPr>
                      <p:cNvPr id="40986" name="Object 26">
                        <a:extLst>
                          <a:ext uri="{FF2B5EF4-FFF2-40B4-BE49-F238E27FC236}">
                            <a16:creationId xmlns:a16="http://schemas.microsoft.com/office/drawing/2014/main" id="{D57A68D0-8052-4E34-9E46-17D587B665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57785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Text Box 27">
            <a:extLst>
              <a:ext uri="{FF2B5EF4-FFF2-40B4-BE49-F238E27FC236}">
                <a16:creationId xmlns:a16="http://schemas.microsoft.com/office/drawing/2014/main" id="{2C2B88EA-BC8C-4D41-8D37-4EA5C5C0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689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8D37422-9922-4248-9BE7-7E6D388DE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95885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从而</a:t>
            </a:r>
          </a:p>
        </p:txBody>
      </p:sp>
    </p:spTree>
    <p:extLst>
      <p:ext uri="{BB962C8B-B14F-4D97-AF65-F5344CB8AC3E}">
        <p14:creationId xmlns:p14="http://schemas.microsoft.com/office/powerpoint/2010/main" val="31823777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67" grpId="0" autoUpdateAnimBg="0"/>
      <p:bldP spid="40969" grpId="0" autoUpdateAnimBg="0"/>
      <p:bldP spid="40975" grpId="0" autoUpdateAnimBg="0"/>
      <p:bldP spid="40976" grpId="0" autoUpdateAnimBg="0"/>
      <p:bldP spid="40977" grpId="0" autoUpdateAnimBg="0"/>
      <p:bldP spid="40982" grpId="0" autoUpdateAnimBg="0"/>
      <p:bldP spid="40983" grpId="0" animBg="1"/>
      <p:bldP spid="40985" grpId="0" autoUpdateAnimBg="0"/>
      <p:bldP spid="40987" grpId="0" autoUpdateAnimBg="0"/>
      <p:bldP spid="4098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13F3DFA3-AF61-4358-8DAC-567457DF9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1346200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371776" imgH="904943" progId="Equation.3">
                  <p:embed/>
                </p:oleObj>
              </mc:Choice>
              <mc:Fallback>
                <p:oleObj name="Equation" r:id="rId3" imgW="2371776" imgH="904943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13F3DFA3-AF61-4358-8DAC-567457DF9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346200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>
            <a:extLst>
              <a:ext uri="{FF2B5EF4-FFF2-40B4-BE49-F238E27FC236}">
                <a16:creationId xmlns:a16="http://schemas.microsoft.com/office/drawing/2014/main" id="{DD613685-12E6-45A7-BCC6-F860CD131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29718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5.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讨论级数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44934173-4B39-4807-B8A1-6DA3046C2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54000"/>
          <a:ext cx="248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466992" imgH="1019243" progId="Equation.3">
                  <p:embed/>
                </p:oleObj>
              </mc:Choice>
              <mc:Fallback>
                <p:oleObj name="Equation" r:id="rId5" imgW="2466992" imgH="1019243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44934173-4B39-4807-B8A1-6DA3046C2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4000"/>
                        <a:ext cx="2489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>
            <a:extLst>
              <a:ext uri="{FF2B5EF4-FFF2-40B4-BE49-F238E27FC236}">
                <a16:creationId xmlns:a16="http://schemas.microsoft.com/office/drawing/2014/main" id="{00343E18-6702-46F2-BBDA-8A5C3938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1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的敛散性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9EA4B4A7-F5C5-42A6-949A-4481529FB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938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1F0A2580-022F-4ABC-B83F-100D9E122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5000" y="1333500"/>
          <a:ext cx="1612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590624" imgH="933585" progId="Equation.3">
                  <p:embed/>
                </p:oleObj>
              </mc:Choice>
              <mc:Fallback>
                <p:oleObj name="Equation" r:id="rId7" imgW="1590624" imgH="933585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1F0A2580-022F-4ABC-B83F-100D9E122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1333500"/>
                        <a:ext cx="1612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2992A967-6499-4711-B684-A92224DEE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12954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304976" imgH="485843" progId="Equation.3">
                  <p:embed/>
                </p:oleObj>
              </mc:Choice>
              <mc:Fallback>
                <p:oleObj name="Equation" r:id="rId9" imgW="1304976" imgH="485843" progId="Equation.3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2992A967-6499-4711-B684-A92224DEE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2954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4C4B9485-E226-40AE-BA67-4B35BAC9C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828800"/>
          <a:ext cx="86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847776" imgH="485843" progId="Equation.3">
                  <p:embed/>
                </p:oleObj>
              </mc:Choice>
              <mc:Fallback>
                <p:oleObj name="Equation" r:id="rId11" imgW="847776" imgH="485843" progId="Equation.3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4C4B9485-E226-40AE-BA67-4B35BAC9C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0"/>
                        <a:ext cx="86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>
            <a:extLst>
              <a:ext uri="{FF2B5EF4-FFF2-40B4-BE49-F238E27FC236}">
                <a16:creationId xmlns:a16="http://schemas.microsoft.com/office/drawing/2014/main" id="{9C99A9A7-651A-497D-A349-4BDD9C0AF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6800" y="16764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485792" imgH="219143" progId="Equation.3">
                  <p:embed/>
                </p:oleObj>
              </mc:Choice>
              <mc:Fallback>
                <p:oleObj name="Equation" r:id="rId13" imgW="485792" imgH="219143" progId="Equation.3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9C99A9A7-651A-497D-A349-4BDD9C0AF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167640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>
            <a:extLst>
              <a:ext uri="{FF2B5EF4-FFF2-40B4-BE49-F238E27FC236}">
                <a16:creationId xmlns:a16="http://schemas.microsoft.com/office/drawing/2014/main" id="{6D886F5C-F181-4A3E-822D-C600B98A6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9236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根据定理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99E0FA7A-7C06-4B9C-B15C-1AF1FD587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048001"/>
          <a:ext cx="2108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2085857" imgH="428557" progId="Equation.3">
                  <p:embed/>
                </p:oleObj>
              </mc:Choice>
              <mc:Fallback>
                <p:oleObj name="Equation" r:id="rId15" imgW="2085857" imgH="428557" progId="Equation.3">
                  <p:embed/>
                  <p:pic>
                    <p:nvPicPr>
                      <p:cNvPr id="41996" name="Object 12">
                        <a:extLst>
                          <a:ext uri="{FF2B5EF4-FFF2-40B4-BE49-F238E27FC236}">
                            <a16:creationId xmlns:a16="http://schemas.microsoft.com/office/drawing/2014/main" id="{99E0FA7A-7C06-4B9C-B15C-1AF1FD587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1"/>
                        <a:ext cx="2108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Text Box 13">
            <a:extLst>
              <a:ext uri="{FF2B5EF4-FFF2-40B4-BE49-F238E27FC236}">
                <a16:creationId xmlns:a16="http://schemas.microsoft.com/office/drawing/2014/main" id="{382F9C38-CA2C-40E9-8EDA-86FA36A4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718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41998" name="Object 14">
            <a:extLst>
              <a:ext uri="{FF2B5EF4-FFF2-40B4-BE49-F238E27FC236}">
                <a16:creationId xmlns:a16="http://schemas.microsoft.com/office/drawing/2014/main" id="{99F19F5C-61F1-4C26-9CEF-100680DB9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744914"/>
          <a:ext cx="15367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514559" imgH="428557" progId="Equation.3">
                  <p:embed/>
                </p:oleObj>
              </mc:Choice>
              <mc:Fallback>
                <p:oleObj name="Equation" r:id="rId17" imgW="1514559" imgH="428557" progId="Equation.3">
                  <p:embed/>
                  <p:pic>
                    <p:nvPicPr>
                      <p:cNvPr id="41998" name="Object 14">
                        <a:extLst>
                          <a:ext uri="{FF2B5EF4-FFF2-40B4-BE49-F238E27FC236}">
                            <a16:creationId xmlns:a16="http://schemas.microsoft.com/office/drawing/2014/main" id="{99F19F5C-61F1-4C26-9CEF-100680DB9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44914"/>
                        <a:ext cx="15367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>
            <a:extLst>
              <a:ext uri="{FF2B5EF4-FFF2-40B4-BE49-F238E27FC236}">
                <a16:creationId xmlns:a16="http://schemas.microsoft.com/office/drawing/2014/main" id="{4CDF7664-6F6B-4606-B2D7-998F0649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42000" name="Object 16">
            <a:extLst>
              <a:ext uri="{FF2B5EF4-FFF2-40B4-BE49-F238E27FC236}">
                <a16:creationId xmlns:a16="http://schemas.microsoft.com/office/drawing/2014/main" id="{61224C04-2487-4F3D-9490-454E1C86B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3300" y="4148138"/>
          <a:ext cx="2324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2305151" imgH="1038157" progId="Equation.3">
                  <p:embed/>
                </p:oleObj>
              </mc:Choice>
              <mc:Fallback>
                <p:oleObj name="Equation" r:id="rId19" imgW="2305151" imgH="1038157" progId="Equation.3">
                  <p:embed/>
                  <p:pic>
                    <p:nvPicPr>
                      <p:cNvPr id="42000" name="Object 16">
                        <a:extLst>
                          <a:ext uri="{FF2B5EF4-FFF2-40B4-BE49-F238E27FC236}">
                            <a16:creationId xmlns:a16="http://schemas.microsoft.com/office/drawing/2014/main" id="{61224C04-2487-4F3D-9490-454E1C86B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148138"/>
                        <a:ext cx="2324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>
            <a:extLst>
              <a:ext uri="{FF2B5EF4-FFF2-40B4-BE49-F238E27FC236}">
                <a16:creationId xmlns:a16="http://schemas.microsoft.com/office/drawing/2014/main" id="{6A4393D1-C8CB-42B8-BB6F-5743489C9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19600"/>
          <a:ext cx="15367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21" imgW="1514559" imgH="428557" progId="Equation.3">
                  <p:embed/>
                </p:oleObj>
              </mc:Choice>
              <mc:Fallback>
                <p:oleObj name="Equation" r:id="rId21" imgW="1514559" imgH="428557" progId="Equation.3">
                  <p:embed/>
                  <p:pic>
                    <p:nvPicPr>
                      <p:cNvPr id="42001" name="Object 17">
                        <a:extLst>
                          <a:ext uri="{FF2B5EF4-FFF2-40B4-BE49-F238E27FC236}">
                            <a16:creationId xmlns:a16="http://schemas.microsoft.com/office/drawing/2014/main" id="{6A4393D1-C8CB-42B8-BB6F-5743489C9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19600"/>
                        <a:ext cx="15367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006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1995" grpId="0" autoUpdateAnimBg="0"/>
      <p:bldP spid="41997" grpId="0" build="p" autoUpdateAnimBg="0" advAuto="0"/>
      <p:bldP spid="41999" grpId="0" build="p" autoUpdateAnimBg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CFAB0A2E-54A8-48D6-A931-4E1EFC224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860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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对任意给定的正数 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FA03CEA0-6F53-4979-9A5E-8D76537A8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7800" y="3022600"/>
          <a:ext cx="2336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2314592" imgH="619057" progId="Equation.3">
                  <p:embed/>
                </p:oleObj>
              </mc:Choice>
              <mc:Fallback>
                <p:oleObj name="Equation" r:id="rId3" imgW="2314592" imgH="619057" progId="Equation.3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FA03CEA0-6F53-4979-9A5E-8D76537A8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022600"/>
                        <a:ext cx="2336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>
            <a:extLst>
              <a:ext uri="{FF2B5EF4-FFF2-40B4-BE49-F238E27FC236}">
                <a16:creationId xmlns:a16="http://schemas.microsoft.com/office/drawing/2014/main" id="{82C2BEC9-FFBC-498D-9737-93CA55AEF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5" y="419100"/>
            <a:ext cx="57150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5. 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根值审敛法 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( Cauchy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判别法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C5DDDE2D-470A-4316-B132-B8376487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4556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</a:p>
        </p:txBody>
      </p:sp>
      <p:graphicFrame>
        <p:nvGraphicFramePr>
          <p:cNvPr id="43014" name="Object 6">
            <a:extLst>
              <a:ext uri="{FF2B5EF4-FFF2-40B4-BE49-F238E27FC236}">
                <a16:creationId xmlns:a16="http://schemas.microsoft.com/office/drawing/2014/main" id="{FD02F1D2-46DB-4326-AA10-DB55FF527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25" y="2286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809743" imgH="1009785" progId="Equation.3">
                  <p:embed/>
                </p:oleObj>
              </mc:Choice>
              <mc:Fallback>
                <p:oleObj name="Equation" r:id="rId5" imgW="809743" imgH="1009785" progId="Equation.3">
                  <p:embed/>
                  <p:pic>
                    <p:nvPicPr>
                      <p:cNvPr id="43014" name="Object 6">
                        <a:extLst>
                          <a:ext uri="{FF2B5EF4-FFF2-40B4-BE49-F238E27FC236}">
                            <a16:creationId xmlns:a16="http://schemas.microsoft.com/office/drawing/2014/main" id="{FD02F1D2-46DB-4326-AA10-DB55FF527A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2286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>
            <a:extLst>
              <a:ext uri="{FF2B5EF4-FFF2-40B4-BE49-F238E27FC236}">
                <a16:creationId xmlns:a16="http://schemas.microsoft.com/office/drawing/2014/main" id="{3DC13A52-CE38-4EBC-872C-27B323796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4572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为正项级</a:t>
            </a:r>
          </a:p>
        </p:txBody>
      </p: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15255757-5532-4190-9442-92627AE70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117600"/>
          <a:ext cx="2044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028943" imgH="619057" progId="Equation.3">
                  <p:embed/>
                </p:oleObj>
              </mc:Choice>
              <mc:Fallback>
                <p:oleObj name="Equation" r:id="rId7" imgW="2028943" imgH="619057" progId="Equation.3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15255757-5532-4190-9442-92627AE70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117600"/>
                        <a:ext cx="2044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>
            <a:extLst>
              <a:ext uri="{FF2B5EF4-FFF2-40B4-BE49-F238E27FC236}">
                <a16:creationId xmlns:a16="http://schemas.microsoft.com/office/drawing/2014/main" id="{C021B587-0CE5-49C4-AD6F-C744A3F4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668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43018" name="Object 10">
            <a:extLst>
              <a:ext uri="{FF2B5EF4-FFF2-40B4-BE49-F238E27FC236}">
                <a16:creationId xmlns:a16="http://schemas.microsoft.com/office/drawing/2014/main" id="{D31689EC-F076-44CD-9037-CC2043A15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1" y="1828801"/>
          <a:ext cx="3692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3686192" imgH="428557" progId="Equation.3">
                  <p:embed/>
                </p:oleObj>
              </mc:Choice>
              <mc:Fallback>
                <p:oleObj name="Equation" r:id="rId9" imgW="3686192" imgH="428557" progId="Equation.3">
                  <p:embed/>
                  <p:pic>
                    <p:nvPicPr>
                      <p:cNvPr id="43018" name="Object 10">
                        <a:extLst>
                          <a:ext uri="{FF2B5EF4-FFF2-40B4-BE49-F238E27FC236}">
                            <a16:creationId xmlns:a16="http://schemas.microsoft.com/office/drawing/2014/main" id="{D31689EC-F076-44CD-9037-CC2043A15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1" y="1828801"/>
                        <a:ext cx="3692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>
            <a:extLst>
              <a:ext uri="{FF2B5EF4-FFF2-40B4-BE49-F238E27FC236}">
                <a16:creationId xmlns:a16="http://schemas.microsoft.com/office/drawing/2014/main" id="{1A9B1E6E-7E92-4391-A612-1366F7D8A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6" y="2454276"/>
          <a:ext cx="3806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3800559" imgH="428557" progId="Equation.3">
                  <p:embed/>
                </p:oleObj>
              </mc:Choice>
              <mc:Fallback>
                <p:oleObj name="Equation" r:id="rId11" imgW="3800559" imgH="428557" progId="Equation.3">
                  <p:embed/>
                  <p:pic>
                    <p:nvPicPr>
                      <p:cNvPr id="43019" name="Object 11">
                        <a:extLst>
                          <a:ext uri="{FF2B5EF4-FFF2-40B4-BE49-F238E27FC236}">
                            <a16:creationId xmlns:a16="http://schemas.microsoft.com/office/drawing/2014/main" id="{1A9B1E6E-7E92-4391-A612-1366F7D8A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6" y="2454276"/>
                        <a:ext cx="3806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>
            <a:extLst>
              <a:ext uri="{FF2B5EF4-FFF2-40B4-BE49-F238E27FC236}">
                <a16:creationId xmlns:a16="http://schemas.microsoft.com/office/drawing/2014/main" id="{63F92ABE-A158-4DFD-B953-D55C3254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2986088"/>
            <a:ext cx="210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证明提示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3021" name="Object 13">
            <a:extLst>
              <a:ext uri="{FF2B5EF4-FFF2-40B4-BE49-F238E27FC236}">
                <a16:creationId xmlns:a16="http://schemas.microsoft.com/office/drawing/2014/main" id="{28C3EDAA-9CFE-4451-AC4F-AA486ADE0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14750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2009792" imgH="504757" progId="Equation.3">
                  <p:embed/>
                </p:oleObj>
              </mc:Choice>
              <mc:Fallback>
                <p:oleObj name="Equation" r:id="rId13" imgW="2009792" imgH="504757" progId="Equation.3">
                  <p:embed/>
                  <p:pic>
                    <p:nvPicPr>
                      <p:cNvPr id="43021" name="Object 13">
                        <a:extLst>
                          <a:ext uri="{FF2B5EF4-FFF2-40B4-BE49-F238E27FC236}">
                            <a16:creationId xmlns:a16="http://schemas.microsoft.com/office/drawing/2014/main" id="{28C3EDAA-9CFE-4451-AC4F-AA486ADE0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14750"/>
                        <a:ext cx="203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>
            <a:extLst>
              <a:ext uri="{FF2B5EF4-FFF2-40B4-BE49-F238E27FC236}">
                <a16:creationId xmlns:a16="http://schemas.microsoft.com/office/drawing/2014/main" id="{7C5DF6A3-DC4D-4ACC-931C-9CFDD47CD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200" y="4394200"/>
          <a:ext cx="292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5" imgW="2905041" imgH="466657" progId="Equation.3">
                  <p:embed/>
                </p:oleObj>
              </mc:Choice>
              <mc:Fallback>
                <p:oleObj name="Equation" r:id="rId15" imgW="2905041" imgH="466657" progId="Equation.3">
                  <p:embed/>
                  <p:pic>
                    <p:nvPicPr>
                      <p:cNvPr id="43022" name="Object 14">
                        <a:extLst>
                          <a:ext uri="{FF2B5EF4-FFF2-40B4-BE49-F238E27FC236}">
                            <a16:creationId xmlns:a16="http://schemas.microsoft.com/office/drawing/2014/main" id="{7C5DF6A3-DC4D-4ACC-931C-9CFDD47CD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4394200"/>
                        <a:ext cx="292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>
            <a:extLst>
              <a:ext uri="{FF2B5EF4-FFF2-40B4-BE49-F238E27FC236}">
                <a16:creationId xmlns:a16="http://schemas.microsoft.com/office/drawing/2014/main" id="{95358AB1-B357-43F1-8F36-5F8E43D0C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810000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7" imgW="2228816" imgH="438285" progId="Equation.3">
                  <p:embed/>
                </p:oleObj>
              </mc:Choice>
              <mc:Fallback>
                <p:oleObj name="Equation" r:id="rId17" imgW="2228816" imgH="438285" progId="Equation.3">
                  <p:embed/>
                  <p:pic>
                    <p:nvPicPr>
                      <p:cNvPr id="43023" name="Object 15">
                        <a:extLst>
                          <a:ext uri="{FF2B5EF4-FFF2-40B4-BE49-F238E27FC236}">
                            <a16:creationId xmlns:a16="http://schemas.microsoft.com/office/drawing/2014/main" id="{95358AB1-B357-43F1-8F36-5F8E43D0C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0"/>
                        <a:ext cx="224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Text Box 16">
            <a:extLst>
              <a:ext uri="{FF2B5EF4-FFF2-40B4-BE49-F238E27FC236}">
                <a16:creationId xmlns:a16="http://schemas.microsoft.com/office/drawing/2014/main" id="{9A53F6F4-EA18-460A-989C-B14B87B78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67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3025" name="Object 17">
            <a:extLst>
              <a:ext uri="{FF2B5EF4-FFF2-40B4-BE49-F238E27FC236}">
                <a16:creationId xmlns:a16="http://schemas.microsoft.com/office/drawing/2014/main" id="{65C155AD-4C33-4A7D-BE3A-48B50B700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6" y="4965700"/>
          <a:ext cx="3629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9" imgW="3609857" imgH="504757" progId="Equation.3">
                  <p:embed/>
                </p:oleObj>
              </mc:Choice>
              <mc:Fallback>
                <p:oleObj name="Equation" r:id="rId19" imgW="3609857" imgH="504757" progId="Equation.3">
                  <p:embed/>
                  <p:pic>
                    <p:nvPicPr>
                      <p:cNvPr id="43025" name="Object 17">
                        <a:extLst>
                          <a:ext uri="{FF2B5EF4-FFF2-40B4-BE49-F238E27FC236}">
                            <a16:creationId xmlns:a16="http://schemas.microsoft.com/office/drawing/2014/main" id="{65C155AD-4C33-4A7D-BE3A-48B50B700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4965700"/>
                        <a:ext cx="36290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Text Box 18">
            <a:extLst>
              <a:ext uri="{FF2B5EF4-FFF2-40B4-BE49-F238E27FC236}">
                <a16:creationId xmlns:a16="http://schemas.microsoft.com/office/drawing/2014/main" id="{541DCE5A-3B8A-40BE-8BD8-082D5F65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1500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分别利用上述不等式的左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右部分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可推出结论正确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3027" name="Object 19">
            <a:extLst>
              <a:ext uri="{FF2B5EF4-FFF2-40B4-BE49-F238E27FC236}">
                <a16:creationId xmlns:a16="http://schemas.microsoft.com/office/drawing/2014/main" id="{C14FB2E1-2829-453E-BDDD-D7864D5EE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97300"/>
          <a:ext cx="203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1" imgW="2009792" imgH="447743" progId="Equation.3">
                  <p:embed/>
                </p:oleObj>
              </mc:Choice>
              <mc:Fallback>
                <p:oleObj name="Equation" r:id="rId21" imgW="2009792" imgH="447743" progId="Equation.3">
                  <p:embed/>
                  <p:pic>
                    <p:nvPicPr>
                      <p:cNvPr id="43027" name="Object 19">
                        <a:extLst>
                          <a:ext uri="{FF2B5EF4-FFF2-40B4-BE49-F238E27FC236}">
                            <a16:creationId xmlns:a16="http://schemas.microsoft.com/office/drawing/2014/main" id="{C14FB2E1-2829-453E-BDDD-D7864D5EE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97300"/>
                        <a:ext cx="203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Rectangle 20">
            <a:extLst>
              <a:ext uri="{FF2B5EF4-FFF2-40B4-BE49-F238E27FC236}">
                <a16:creationId xmlns:a16="http://schemas.microsoft.com/office/drawing/2014/main" id="{0A8D81C0-82A3-48C8-8DF3-AC3776E66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43400"/>
            <a:ext cx="2895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3029" name="Object 21">
            <a:extLst>
              <a:ext uri="{FF2B5EF4-FFF2-40B4-BE49-F238E27FC236}">
                <a16:creationId xmlns:a16="http://schemas.microsoft.com/office/drawing/2014/main" id="{DBEE5E4B-D48D-4783-8D62-684925AF1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448310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23" imgW="742849" imgH="371543" progId="Equation.3">
                  <p:embed/>
                </p:oleObj>
              </mc:Choice>
              <mc:Fallback>
                <p:oleObj name="Equation" r:id="rId23" imgW="742849" imgH="371543" progId="Equation.3">
                  <p:embed/>
                  <p:pic>
                    <p:nvPicPr>
                      <p:cNvPr id="43029" name="Object 21">
                        <a:extLst>
                          <a:ext uri="{FF2B5EF4-FFF2-40B4-BE49-F238E27FC236}">
                            <a16:creationId xmlns:a16="http://schemas.microsoft.com/office/drawing/2014/main" id="{DBEE5E4B-D48D-4783-8D62-684925AF1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48310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AutoShape 22">
            <a:extLst>
              <a:ext uri="{FF2B5EF4-FFF2-40B4-BE49-F238E27FC236}">
                <a16:creationId xmlns:a16="http://schemas.microsoft.com/office/drawing/2014/main" id="{D8636EB6-04B3-4726-B979-BB0BF2D37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597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3031" name="Object 23">
            <a:extLst>
              <a:ext uri="{FF2B5EF4-FFF2-40B4-BE49-F238E27FC236}">
                <a16:creationId xmlns:a16="http://schemas.microsoft.com/office/drawing/2014/main" id="{B8D6F044-9EDC-40E8-8513-A94E6FAA9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0" y="44831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25" imgW="1276384" imgH="371543" progId="Equation.3">
                  <p:embed/>
                </p:oleObj>
              </mc:Choice>
              <mc:Fallback>
                <p:oleObj name="Equation" r:id="rId25" imgW="1276384" imgH="371543" progId="Equation.3">
                  <p:embed/>
                  <p:pic>
                    <p:nvPicPr>
                      <p:cNvPr id="43031" name="Object 23">
                        <a:extLst>
                          <a:ext uri="{FF2B5EF4-FFF2-40B4-BE49-F238E27FC236}">
                            <a16:creationId xmlns:a16="http://schemas.microsoft.com/office/drawing/2014/main" id="{B8D6F044-9EDC-40E8-8513-A94E6FAA9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44831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>
            <a:extLst>
              <a:ext uri="{FF2B5EF4-FFF2-40B4-BE49-F238E27FC236}">
                <a16:creationId xmlns:a16="http://schemas.microsoft.com/office/drawing/2014/main" id="{58D24B41-E30B-4B24-8C1D-354F40BA1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7300" y="50927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27" imgW="752559" imgH="371543" progId="Equation.3">
                  <p:embed/>
                </p:oleObj>
              </mc:Choice>
              <mc:Fallback>
                <p:oleObj name="Equation" r:id="rId27" imgW="752559" imgH="371543" progId="Equation.3">
                  <p:embed/>
                  <p:pic>
                    <p:nvPicPr>
                      <p:cNvPr id="43032" name="Object 24">
                        <a:extLst>
                          <a:ext uri="{FF2B5EF4-FFF2-40B4-BE49-F238E27FC236}">
                            <a16:creationId xmlns:a16="http://schemas.microsoft.com/office/drawing/2014/main" id="{58D24B41-E30B-4B24-8C1D-354F40BA1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50927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AutoShape 25">
            <a:extLst>
              <a:ext uri="{FF2B5EF4-FFF2-40B4-BE49-F238E27FC236}">
                <a16:creationId xmlns:a16="http://schemas.microsoft.com/office/drawing/2014/main" id="{BD3284FB-4630-46B7-A836-92D91966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181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3034" name="Object 26">
            <a:extLst>
              <a:ext uri="{FF2B5EF4-FFF2-40B4-BE49-F238E27FC236}">
                <a16:creationId xmlns:a16="http://schemas.microsoft.com/office/drawing/2014/main" id="{37C7C0DF-3998-4651-AA3E-45720D095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016500"/>
          <a:ext cx="129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29" imgW="1276384" imgH="371543" progId="Equation.3">
                  <p:embed/>
                </p:oleObj>
              </mc:Choice>
              <mc:Fallback>
                <p:oleObj name="Equation" r:id="rId29" imgW="1276384" imgH="371543" progId="Equation.3">
                  <p:embed/>
                  <p:pic>
                    <p:nvPicPr>
                      <p:cNvPr id="43034" name="Object 26">
                        <a:extLst>
                          <a:ext uri="{FF2B5EF4-FFF2-40B4-BE49-F238E27FC236}">
                            <a16:creationId xmlns:a16="http://schemas.microsoft.com/office/drawing/2014/main" id="{37C7C0DF-3998-4651-AA3E-45720D095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016500"/>
                        <a:ext cx="129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Text Box 27">
            <a:extLst>
              <a:ext uri="{FF2B5EF4-FFF2-40B4-BE49-F238E27FC236}">
                <a16:creationId xmlns:a16="http://schemas.microsoft.com/office/drawing/2014/main" id="{46D90E51-3C88-4546-9A62-BE5D28D33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810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</p:spTree>
    <p:extLst>
      <p:ext uri="{BB962C8B-B14F-4D97-AF65-F5344CB8AC3E}">
        <p14:creationId xmlns:p14="http://schemas.microsoft.com/office/powerpoint/2010/main" val="351297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3" grpId="0" autoUpdateAnimBg="0"/>
      <p:bldP spid="43015" grpId="0" autoUpdateAnimBg="0"/>
      <p:bldP spid="43017" grpId="0" autoUpdateAnimBg="0"/>
      <p:bldP spid="43020" grpId="0" autoUpdateAnimBg="0"/>
      <p:bldP spid="43024" grpId="0" autoUpdateAnimBg="0"/>
      <p:bldP spid="43026" grpId="0" build="p" autoUpdateAnimBg="0"/>
      <p:bldP spid="43028" grpId="0" animBg="1"/>
      <p:bldP spid="43030" grpId="0" animBg="1"/>
      <p:bldP spid="43033" grpId="0" animBg="1"/>
      <p:bldP spid="430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60BAD76-7419-44A3-8F6F-EEB71773D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3376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级数可能收敛也可能发散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AE0D88F-7FE6-4E7B-8A6F-B10FE2276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15925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52559" imgH="371543" progId="Equation.3">
                  <p:embed/>
                </p:oleObj>
              </mc:Choice>
              <mc:Fallback>
                <p:oleObj name="Equation" r:id="rId3" imgW="752559" imgH="371543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FAE0D88F-7FE6-4E7B-8A6F-B10FE2276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5925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>
            <a:extLst>
              <a:ext uri="{FF2B5EF4-FFF2-40B4-BE49-F238E27FC236}">
                <a16:creationId xmlns:a16="http://schemas.microsoft.com/office/drawing/2014/main" id="{E418A388-C3BE-4E0D-866D-A12E0A24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15240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p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–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 </a:t>
            </a:r>
          </a:p>
        </p:txBody>
      </p:sp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A2D192A4-AE56-41B9-A6AA-D7AF5CD71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320800"/>
          <a:ext cx="1054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038208" imgH="1019243" progId="Equation.3">
                  <p:embed/>
                </p:oleObj>
              </mc:Choice>
              <mc:Fallback>
                <p:oleObj name="Equation" r:id="rId5" imgW="1038208" imgH="1019243" progId="Equation.3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A2D192A4-AE56-41B9-A6AA-D7AF5CD71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20800"/>
                        <a:ext cx="1054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A88A660D-76C0-42A3-BDFF-738EA907D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489200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009792" imgH="1000057" progId="Equation.3">
                  <p:embed/>
                </p:oleObj>
              </mc:Choice>
              <mc:Fallback>
                <p:oleObj name="Equation" r:id="rId7" imgW="2009792" imgH="1000057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A88A660D-76C0-42A3-BDFF-738EA907D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489200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6E1D596D-4144-46CE-A65E-86C667D87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0" y="27940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1990641" imgH="390457" progId="Equation.3">
                  <p:embed/>
                </p:oleObj>
              </mc:Choice>
              <mc:Fallback>
                <p:oleObj name="Equation" r:id="rId9" imgW="1990641" imgH="390457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:a16="http://schemas.microsoft.com/office/drawing/2014/main" id="{6E1D596D-4144-46CE-A65E-86C667D87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2794000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>
            <a:extLst>
              <a:ext uri="{FF2B5EF4-FFF2-40B4-BE49-F238E27FC236}">
                <a16:creationId xmlns:a16="http://schemas.microsoft.com/office/drawing/2014/main" id="{F561927C-A60B-479B-A33A-C43DCE844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4638"/>
            <a:ext cx="1452563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楷体_GB2312" pitchFamily="49" charset="-122"/>
              </a:rPr>
              <a:t>说明 </a:t>
            </a:r>
            <a:r>
              <a:rPr lang="en-US" altLang="zh-CN" sz="2800" b="1">
                <a:solidFill>
                  <a:srgbClr val="3333CC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E7A9549E-C403-430B-A37B-016F6B8C0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2547938"/>
          <a:ext cx="1371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352449" imgH="857385" progId="Equation.3">
                  <p:embed/>
                </p:oleObj>
              </mc:Choice>
              <mc:Fallback>
                <p:oleObj name="Equation" r:id="rId11" imgW="1352449" imgH="857385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:a16="http://schemas.microsoft.com/office/drawing/2014/main" id="{E7A9549E-C403-430B-A37B-016F6B8C0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547938"/>
                        <a:ext cx="1371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0">
            <a:extLst>
              <a:ext uri="{FF2B5EF4-FFF2-40B4-BE49-F238E27FC236}">
                <a16:creationId xmlns:a16="http://schemas.microsoft.com/office/drawing/2014/main" id="{B4D3C849-A560-43B5-A5A7-B7226A1F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</a:t>
            </a:r>
          </a:p>
        </p:txBody>
      </p:sp>
      <p:sp>
        <p:nvSpPr>
          <p:cNvPr id="44043" name="AutoShape 11">
            <a:extLst>
              <a:ext uri="{FF2B5EF4-FFF2-40B4-BE49-F238E27FC236}">
                <a16:creationId xmlns:a16="http://schemas.microsoft.com/office/drawing/2014/main" id="{E51AC7DA-B88A-4859-85DF-D44E6BFE17F1}"/>
              </a:ext>
            </a:extLst>
          </p:cNvPr>
          <p:cNvSpPr>
            <a:spLocks/>
          </p:cNvSpPr>
          <p:nvPr/>
        </p:nvSpPr>
        <p:spPr bwMode="auto">
          <a:xfrm>
            <a:off x="3429000" y="4252914"/>
            <a:ext cx="152400" cy="885825"/>
          </a:xfrm>
          <a:prstGeom prst="leftBrace">
            <a:avLst>
              <a:gd name="adj1" fmla="val 484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44044" name="Object 12">
            <a:extLst>
              <a:ext uri="{FF2B5EF4-FFF2-40B4-BE49-F238E27FC236}">
                <a16:creationId xmlns:a16="http://schemas.microsoft.com/office/drawing/2014/main" id="{0E4A8982-0418-4E8A-B7D3-F013C3B01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0" y="4087813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866657" imgH="371543" progId="Equation.3">
                  <p:embed/>
                </p:oleObj>
              </mc:Choice>
              <mc:Fallback>
                <p:oleObj name="Equation" r:id="rId13" imgW="866657" imgH="371543" progId="Equation.3">
                  <p:embed/>
                  <p:pic>
                    <p:nvPicPr>
                      <p:cNvPr id="44044" name="Object 12">
                        <a:extLst>
                          <a:ext uri="{FF2B5EF4-FFF2-40B4-BE49-F238E27FC236}">
                            <a16:creationId xmlns:a16="http://schemas.microsoft.com/office/drawing/2014/main" id="{0E4A8982-0418-4E8A-B7D3-F013C3B01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087813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Text Box 13">
            <a:extLst>
              <a:ext uri="{FF2B5EF4-FFF2-40B4-BE49-F238E27FC236}">
                <a16:creationId xmlns:a16="http://schemas.microsoft.com/office/drawing/2014/main" id="{FE209AC5-BC1B-41CD-82DD-D94D11D0A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624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44046" name="Object 14">
            <a:extLst>
              <a:ext uri="{FF2B5EF4-FFF2-40B4-BE49-F238E27FC236}">
                <a16:creationId xmlns:a16="http://schemas.microsoft.com/office/drawing/2014/main" id="{2ED5C72D-A1E5-494B-B340-397AFA144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48768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857216" imgH="371543" progId="Equation.3">
                  <p:embed/>
                </p:oleObj>
              </mc:Choice>
              <mc:Fallback>
                <p:oleObj name="Equation" r:id="rId15" imgW="857216" imgH="371543" progId="Equation.3">
                  <p:embed/>
                  <p:pic>
                    <p:nvPicPr>
                      <p:cNvPr id="44046" name="Object 14">
                        <a:extLst>
                          <a:ext uri="{FF2B5EF4-FFF2-40B4-BE49-F238E27FC236}">
                            <a16:creationId xmlns:a16="http://schemas.microsoft.com/office/drawing/2014/main" id="{2ED5C72D-A1E5-494B-B340-397AFA144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8768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Text Box 15">
            <a:extLst>
              <a:ext uri="{FF2B5EF4-FFF2-40B4-BE49-F238E27FC236}">
                <a16:creationId xmlns:a16="http://schemas.microsoft.com/office/drawing/2014/main" id="{72123EE7-F275-40EB-84DA-E39BDDD8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577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834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42" grpId="0" autoUpdateAnimBg="0"/>
      <p:bldP spid="44043" grpId="0" animBg="1"/>
      <p:bldP spid="44045" grpId="0" autoUpdateAnimBg="0"/>
      <p:bldP spid="440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B589057-2913-484F-9844-A63109726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8938"/>
            <a:ext cx="2736850" cy="6096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6.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B1D92C49-81BF-414E-80EB-80DF06B94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177800"/>
          <a:ext cx="889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866657" imgH="1019243" progId="Equation.3">
                  <p:embed/>
                </p:oleObj>
              </mc:Choice>
              <mc:Fallback>
                <p:oleObj name="Equation" r:id="rId3" imgW="866657" imgH="1019243" progId="Equation.3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B1D92C49-81BF-414E-80EB-80DF06B943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77800"/>
                        <a:ext cx="889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>
            <a:extLst>
              <a:ext uri="{FF2B5EF4-FFF2-40B4-BE49-F238E27FC236}">
                <a16:creationId xmlns:a16="http://schemas.microsoft.com/office/drawing/2014/main" id="{ABCDAF77-9437-432B-B2C4-E92F48C9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191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ABDE9125-AC22-4889-8232-C52EE57E3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219201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似代替和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时所产生的误差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8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E6932F03-167A-48E2-9AA5-31838321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3515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89592364-A73E-424F-BF91-3B75812CA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1839913"/>
          <a:ext cx="2032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009792" imgH="657157" progId="Equation.3">
                  <p:embed/>
                </p:oleObj>
              </mc:Choice>
              <mc:Fallback>
                <p:oleObj name="Equation" r:id="rId5" imgW="2009792" imgH="657157" progId="Equation.3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89592364-A73E-424F-BF91-3B75812CA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1839913"/>
                        <a:ext cx="2032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extLst>
              <a:ext uri="{FF2B5EF4-FFF2-40B4-BE49-F238E27FC236}">
                <a16:creationId xmlns:a16="http://schemas.microsoft.com/office/drawing/2014/main" id="{8654C533-279E-41A6-81E0-4DC2462F6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7399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514384" imgH="828743" progId="Equation.3">
                  <p:embed/>
                </p:oleObj>
              </mc:Choice>
              <mc:Fallback>
                <p:oleObj name="Equation" r:id="rId7" imgW="514384" imgH="828743" progId="Equation.3">
                  <p:embed/>
                  <p:pic>
                    <p:nvPicPr>
                      <p:cNvPr id="45064" name="Object 8">
                        <a:extLst>
                          <a:ext uri="{FF2B5EF4-FFF2-40B4-BE49-F238E27FC236}">
                            <a16:creationId xmlns:a16="http://schemas.microsoft.com/office/drawing/2014/main" id="{8654C533-279E-41A6-81E0-4DC2462F6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399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>
            <a:extLst>
              <a:ext uri="{FF2B5EF4-FFF2-40B4-BE49-F238E27FC236}">
                <a16:creationId xmlns:a16="http://schemas.microsoft.com/office/drawing/2014/main" id="{029A8971-4880-48DC-B894-7C111CF2E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9812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2124159" imgH="390457" progId="Equation.3">
                  <p:embed/>
                </p:oleObj>
              </mc:Choice>
              <mc:Fallback>
                <p:oleObj name="Equation" r:id="rId9" imgW="2124159" imgH="390457" progId="Equation.3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029A8971-4880-48DC-B894-7C111CF2E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8120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>
            <a:extLst>
              <a:ext uri="{FF2B5EF4-FFF2-40B4-BE49-F238E27FC236}">
                <a16:creationId xmlns:a16="http://schemas.microsoft.com/office/drawing/2014/main" id="{4434EE78-7B07-4762-BB3E-A34DE6F3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81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由定理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可知该级数收敛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B7583CFC-90DC-468A-94F1-B90FB2DC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81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5068" name="Object 12">
            <a:extLst>
              <a:ext uri="{FF2B5EF4-FFF2-40B4-BE49-F238E27FC236}">
                <a16:creationId xmlns:a16="http://schemas.microsoft.com/office/drawing/2014/main" id="{BE9C1EC0-603B-4E82-9CB2-D5B7C5EF2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27432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781057" imgH="428557" progId="Equation.3">
                  <p:embed/>
                </p:oleObj>
              </mc:Choice>
              <mc:Fallback>
                <p:oleObj name="Equation" r:id="rId11" imgW="1781057" imgH="428557" progId="Equation.3">
                  <p:embed/>
                  <p:pic>
                    <p:nvPicPr>
                      <p:cNvPr id="45068" name="Object 12">
                        <a:extLst>
                          <a:ext uri="{FF2B5EF4-FFF2-40B4-BE49-F238E27FC236}">
                            <a16:creationId xmlns:a16="http://schemas.microsoft.com/office/drawing/2014/main" id="{BE9C1EC0-603B-4E82-9CB2-D5B7C5EF2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743200"/>
                        <a:ext cx="180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>
            <a:extLst>
              <a:ext uri="{FF2B5EF4-FFF2-40B4-BE49-F238E27FC236}">
                <a16:creationId xmlns:a16="http://schemas.microsoft.com/office/drawing/2014/main" id="{87F18677-7437-4CDB-845F-B6B24BBD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6670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则所求误差为</a:t>
            </a:r>
          </a:p>
        </p:txBody>
      </p:sp>
      <p:graphicFrame>
        <p:nvGraphicFramePr>
          <p:cNvPr id="45070" name="Object 14">
            <a:extLst>
              <a:ext uri="{FF2B5EF4-FFF2-40B4-BE49-F238E27FC236}">
                <a16:creationId xmlns:a16="http://schemas.microsoft.com/office/drawing/2014/main" id="{9258DABF-A4F4-4D14-B022-A36EBD75C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4" y="3314700"/>
          <a:ext cx="50752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5057792" imgH="933585" progId="Equation.3">
                  <p:embed/>
                </p:oleObj>
              </mc:Choice>
              <mc:Fallback>
                <p:oleObj name="Equation" r:id="rId13" imgW="5057792" imgH="933585" progId="Equation.3">
                  <p:embed/>
                  <p:pic>
                    <p:nvPicPr>
                      <p:cNvPr id="45070" name="Object 14">
                        <a:extLst>
                          <a:ext uri="{FF2B5EF4-FFF2-40B4-BE49-F238E27FC236}">
                            <a16:creationId xmlns:a16="http://schemas.microsoft.com/office/drawing/2014/main" id="{9258DABF-A4F4-4D14-B022-A36EBD75C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4" y="3314700"/>
                        <a:ext cx="507523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>
            <a:extLst>
              <a:ext uri="{FF2B5EF4-FFF2-40B4-BE49-F238E27FC236}">
                <a16:creationId xmlns:a16="http://schemas.microsoft.com/office/drawing/2014/main" id="{22592C0D-8AE2-4F7F-81D9-7B44118E2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4343400"/>
          <a:ext cx="408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5" imgW="4067057" imgH="933585" progId="Equation.3">
                  <p:embed/>
                </p:oleObj>
              </mc:Choice>
              <mc:Fallback>
                <p:oleObj name="Equation" r:id="rId15" imgW="4067057" imgH="933585" progId="Equation.3">
                  <p:embed/>
                  <p:pic>
                    <p:nvPicPr>
                      <p:cNvPr id="45071" name="Object 15">
                        <a:extLst>
                          <a:ext uri="{FF2B5EF4-FFF2-40B4-BE49-F238E27FC236}">
                            <a16:creationId xmlns:a16="http://schemas.microsoft.com/office/drawing/2014/main" id="{22592C0D-8AE2-4F7F-81D9-7B44118E2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343400"/>
                        <a:ext cx="4089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>
            <a:extLst>
              <a:ext uri="{FF2B5EF4-FFF2-40B4-BE49-F238E27FC236}">
                <a16:creationId xmlns:a16="http://schemas.microsoft.com/office/drawing/2014/main" id="{C6E67DD6-C657-436A-8B19-09AAD71D1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975" y="5345113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7" imgW="1800208" imgH="933585" progId="Equation.3">
                  <p:embed/>
                </p:oleObj>
              </mc:Choice>
              <mc:Fallback>
                <p:oleObj name="Equation" r:id="rId17" imgW="1800208" imgH="933585" progId="Equation.3">
                  <p:embed/>
                  <p:pic>
                    <p:nvPicPr>
                      <p:cNvPr id="45072" name="Object 16">
                        <a:extLst>
                          <a:ext uri="{FF2B5EF4-FFF2-40B4-BE49-F238E27FC236}">
                            <a16:creationId xmlns:a16="http://schemas.microsoft.com/office/drawing/2014/main" id="{C6E67DD6-C657-436A-8B19-09AAD71D1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345113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>
            <a:extLst>
              <a:ext uri="{FF2B5EF4-FFF2-40B4-BE49-F238E27FC236}">
                <a16:creationId xmlns:a16="http://schemas.microsoft.com/office/drawing/2014/main" id="{A7369EFC-2AF3-41A2-A0F4-B91D4EFBA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5588"/>
          <a:ext cx="1676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9" imgW="1657249" imgH="943043" progId="Equation.3">
                  <p:embed/>
                </p:oleObj>
              </mc:Choice>
              <mc:Fallback>
                <p:oleObj name="Equation" r:id="rId19" imgW="1657249" imgH="943043" progId="Equation.3">
                  <p:embed/>
                  <p:pic>
                    <p:nvPicPr>
                      <p:cNvPr id="45073" name="Object 17">
                        <a:extLst>
                          <a:ext uri="{FF2B5EF4-FFF2-40B4-BE49-F238E27FC236}">
                            <a16:creationId xmlns:a16="http://schemas.microsoft.com/office/drawing/2014/main" id="{A7369EFC-2AF3-41A2-A0F4-B91D4EFBA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5588"/>
                        <a:ext cx="1676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>
            <a:extLst>
              <a:ext uri="{FF2B5EF4-FFF2-40B4-BE49-F238E27FC236}">
                <a16:creationId xmlns:a16="http://schemas.microsoft.com/office/drawing/2014/main" id="{D4EA6C2D-7E52-4879-ABE5-1AF6EAA4E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5334000"/>
          <a:ext cx="927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21" imgW="904959" imgH="971685" progId="Equation.3">
                  <p:embed/>
                </p:oleObj>
              </mc:Choice>
              <mc:Fallback>
                <p:oleObj name="Equation" r:id="rId21" imgW="904959" imgH="971685" progId="Equation.3">
                  <p:embed/>
                  <p:pic>
                    <p:nvPicPr>
                      <p:cNvPr id="45074" name="Object 18">
                        <a:extLst>
                          <a:ext uri="{FF2B5EF4-FFF2-40B4-BE49-F238E27FC236}">
                            <a16:creationId xmlns:a16="http://schemas.microsoft.com/office/drawing/2014/main" id="{D4EA6C2D-7E52-4879-ABE5-1AF6EAA4E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34000"/>
                        <a:ext cx="927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5" name="Text Box 19">
            <a:extLst>
              <a:ext uri="{FF2B5EF4-FFF2-40B4-BE49-F238E27FC236}">
                <a16:creationId xmlns:a16="http://schemas.microsoft.com/office/drawing/2014/main" id="{AD7A7996-E50D-478E-A261-2D99367A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390526"/>
            <a:ext cx="3595856" cy="53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并估计以部分和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近 </a:t>
            </a:r>
          </a:p>
        </p:txBody>
      </p:sp>
    </p:spTree>
    <p:extLst>
      <p:ext uri="{BB962C8B-B14F-4D97-AF65-F5344CB8AC3E}">
        <p14:creationId xmlns:p14="http://schemas.microsoft.com/office/powerpoint/2010/main" val="1293013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 advAuto="0"/>
      <p:bldP spid="45062" grpId="0" autoUpdateAnimBg="0"/>
      <p:bldP spid="45066" grpId="0" autoUpdateAnimBg="0"/>
      <p:bldP spid="45067" grpId="0" autoUpdateAnimBg="0"/>
      <p:bldP spid="45069" grpId="0" autoUpdateAnimBg="0"/>
      <p:bldP spid="450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68B5B4F-98AF-4590-B5C0-F487EC43C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4953000" cy="609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二 、交错级数及其审敛法 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165A284-CAA1-431E-B676-6E2B0BE3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838201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则各项符号正负相间的级数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7C4E53E6-051A-4E76-ADE4-6F53FD4F8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1447800"/>
          <a:ext cx="4760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743551" imgH="504757" progId="Equation.3">
                  <p:embed/>
                </p:oleObj>
              </mc:Choice>
              <mc:Fallback>
                <p:oleObj name="Equation" r:id="rId3" imgW="4743551" imgH="504757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7C4E53E6-051A-4E76-ADE4-6F53FD4F8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1447800"/>
                        <a:ext cx="4760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>
            <a:extLst>
              <a:ext uri="{FF2B5EF4-FFF2-40B4-BE49-F238E27FC236}">
                <a16:creationId xmlns:a16="http://schemas.microsoft.com/office/drawing/2014/main" id="{DDA32E9B-F3DB-4F93-8DFB-B42D858F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447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交错级数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58328ED9-4ECB-4E61-B0E3-02708D73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050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 Leibnitz</a:t>
            </a:r>
            <a:r>
              <a:rPr kumimoji="1"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判别法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EDFF4024-E67F-402E-9D94-77A0EFC0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05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若交错级数满足条件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3E7852D9-5FF1-44E2-9F1D-DB17F1D5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43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则级数</a:t>
            </a:r>
          </a:p>
        </p:txBody>
      </p:sp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9CC75B96-19D7-4203-A4A7-9B4B5108D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6726" y="3260725"/>
          <a:ext cx="4265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248049" imgH="428557" progId="Equation.3">
                  <p:embed/>
                </p:oleObj>
              </mc:Choice>
              <mc:Fallback>
                <p:oleObj name="Equation" r:id="rId5" imgW="4248049" imgH="428557" progId="Equation.3">
                  <p:embed/>
                  <p:pic>
                    <p:nvPicPr>
                      <p:cNvPr id="46089" name="Object 9">
                        <a:extLst>
                          <a:ext uri="{FF2B5EF4-FFF2-40B4-BE49-F238E27FC236}">
                            <a16:creationId xmlns:a16="http://schemas.microsoft.com/office/drawing/2014/main" id="{9CC75B96-19D7-4203-A4A7-9B4B5108D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6" y="3260725"/>
                        <a:ext cx="4265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>
            <a:extLst>
              <a:ext uri="{FF2B5EF4-FFF2-40B4-BE49-F238E27FC236}">
                <a16:creationId xmlns:a16="http://schemas.microsoft.com/office/drawing/2014/main" id="{7E246D13-F244-4C01-9917-006DD286A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5" y="3937000"/>
          <a:ext cx="2484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2466992" imgH="638243" progId="Equation.3">
                  <p:embed/>
                </p:oleObj>
              </mc:Choice>
              <mc:Fallback>
                <p:oleObj name="Equation" r:id="rId7" imgW="2466992" imgH="638243" progId="Equation.3">
                  <p:embed/>
                  <p:pic>
                    <p:nvPicPr>
                      <p:cNvPr id="46090" name="Object 10">
                        <a:extLst>
                          <a:ext uri="{FF2B5EF4-FFF2-40B4-BE49-F238E27FC236}">
                            <a16:creationId xmlns:a16="http://schemas.microsoft.com/office/drawing/2014/main" id="{7E246D13-F244-4C01-9917-006DD286A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3937000"/>
                        <a:ext cx="2484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6E13EB36-9E1D-48CB-BDBE-805A1E987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597400"/>
          <a:ext cx="1828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809649" imgH="1019243" progId="Equation.3">
                  <p:embed/>
                </p:oleObj>
              </mc:Choice>
              <mc:Fallback>
                <p:oleObj name="Equation" r:id="rId9" imgW="1809649" imgH="1019243" progId="Equation.3">
                  <p:embed/>
                  <p:pic>
                    <p:nvPicPr>
                      <p:cNvPr id="46091" name="Object 11">
                        <a:extLst>
                          <a:ext uri="{FF2B5EF4-FFF2-40B4-BE49-F238E27FC236}">
                            <a16:creationId xmlns:a16="http://schemas.microsoft.com/office/drawing/2014/main" id="{6E13EB36-9E1D-48CB-BDBE-805A1E987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97400"/>
                        <a:ext cx="1828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>
            <a:extLst>
              <a:ext uri="{FF2B5EF4-FFF2-40B4-BE49-F238E27FC236}">
                <a16:creationId xmlns:a16="http://schemas.microsoft.com/office/drawing/2014/main" id="{1B9CD7F9-A1F5-4154-AB82-25071BFC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843463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且其和 </a:t>
            </a:r>
          </a:p>
        </p:txBody>
      </p:sp>
      <p:graphicFrame>
        <p:nvGraphicFramePr>
          <p:cNvPr id="46093" name="Object 13">
            <a:extLst>
              <a:ext uri="{FF2B5EF4-FFF2-40B4-BE49-F238E27FC236}">
                <a16:creationId xmlns:a16="http://schemas.microsoft.com/office/drawing/2014/main" id="{FDA7BBB8-65CE-4381-8ADB-903AE967E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75" y="48895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000176" imgH="428557" progId="Equation.3">
                  <p:embed/>
                </p:oleObj>
              </mc:Choice>
              <mc:Fallback>
                <p:oleObj name="Equation" r:id="rId11" imgW="1000176" imgH="428557" progId="Equation.3">
                  <p:embed/>
                  <p:pic>
                    <p:nvPicPr>
                      <p:cNvPr id="46093" name="Object 13">
                        <a:extLst>
                          <a:ext uri="{FF2B5EF4-FFF2-40B4-BE49-F238E27FC236}">
                            <a16:creationId xmlns:a16="http://schemas.microsoft.com/office/drawing/2014/main" id="{FDA7BBB8-65CE-4381-8ADB-903AE967E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8895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>
            <a:extLst>
              <a:ext uri="{FF2B5EF4-FFF2-40B4-BE49-F238E27FC236}">
                <a16:creationId xmlns:a16="http://schemas.microsoft.com/office/drawing/2014/main" id="{E19CB21F-0064-4982-98A0-246AA3F4A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006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其余项满足</a:t>
            </a:r>
          </a:p>
        </p:txBody>
      </p:sp>
      <p:graphicFrame>
        <p:nvGraphicFramePr>
          <p:cNvPr id="46095" name="Object 15">
            <a:extLst>
              <a:ext uri="{FF2B5EF4-FFF2-40B4-BE49-F238E27FC236}">
                <a16:creationId xmlns:a16="http://schemas.microsoft.com/office/drawing/2014/main" id="{F93482AE-DC69-4D3C-BD67-A5B6FE16B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6600" y="56261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628657" imgH="447743" progId="Equation.3">
                  <p:embed/>
                </p:oleObj>
              </mc:Choice>
              <mc:Fallback>
                <p:oleObj name="Equation" r:id="rId13" imgW="1628657" imgH="447743" progId="Equation.3">
                  <p:embed/>
                  <p:pic>
                    <p:nvPicPr>
                      <p:cNvPr id="46095" name="Object 15">
                        <a:extLst>
                          <a:ext uri="{FF2B5EF4-FFF2-40B4-BE49-F238E27FC236}">
                            <a16:creationId xmlns:a16="http://schemas.microsoft.com/office/drawing/2014/main" id="{F93482AE-DC69-4D3C-BD67-A5B6FE16B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56261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>
            <a:extLst>
              <a:ext uri="{FF2B5EF4-FFF2-40B4-BE49-F238E27FC236}">
                <a16:creationId xmlns:a16="http://schemas.microsoft.com/office/drawing/2014/main" id="{D1200707-AA94-4163-BE04-69D69241F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914400"/>
          <a:ext cx="3287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3267024" imgH="428557" progId="Equation.3">
                  <p:embed/>
                </p:oleObj>
              </mc:Choice>
              <mc:Fallback>
                <p:oleObj name="Equation" r:id="rId15" imgW="3267024" imgH="428557" progId="Equation.3">
                  <p:embed/>
                  <p:pic>
                    <p:nvPicPr>
                      <p:cNvPr id="46096" name="Object 16">
                        <a:extLst>
                          <a:ext uri="{FF2B5EF4-FFF2-40B4-BE49-F238E27FC236}">
                            <a16:creationId xmlns:a16="http://schemas.microsoft.com/office/drawing/2014/main" id="{D1200707-AA94-4163-BE04-69D69241F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914400"/>
                        <a:ext cx="3287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391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  <p:bldP spid="46085" grpId="0" autoUpdateAnimBg="0"/>
      <p:bldP spid="46086" grpId="0" autoUpdateAnimBg="0"/>
      <p:bldP spid="46087" grpId="0" autoUpdateAnimBg="0"/>
      <p:bldP spid="46088" grpId="0" autoUpdateAnimBg="0"/>
      <p:bldP spid="46092" grpId="0" autoUpdateAnimBg="0"/>
      <p:bldP spid="4609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888FAB6C-2035-44A4-83F3-B2A77BA6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19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7107" name="Object 3">
            <a:extLst>
              <a:ext uri="{FF2B5EF4-FFF2-40B4-BE49-F238E27FC236}">
                <a16:creationId xmlns:a16="http://schemas.microsoft.com/office/drawing/2014/main" id="{71ADFEF2-CE7B-4DCE-8420-E7969C447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1" y="393700"/>
          <a:ext cx="6919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6905743" imgH="428557" progId="Equation.3">
                  <p:embed/>
                </p:oleObj>
              </mc:Choice>
              <mc:Fallback>
                <p:oleObj name="Equation" r:id="rId3" imgW="6905743" imgH="428557" progId="Equation.3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71ADFEF2-CE7B-4DCE-8420-E7969C447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93700"/>
                        <a:ext cx="6919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0D35FC46-7050-4EAB-8546-2076568A9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6" y="1079500"/>
          <a:ext cx="757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7562816" imgH="428557" progId="Equation.3">
                  <p:embed/>
                </p:oleObj>
              </mc:Choice>
              <mc:Fallback>
                <p:oleObj name="Equation" r:id="rId5" imgW="7562816" imgH="428557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0D35FC46-7050-4EAB-8546-2076568A9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1079500"/>
                        <a:ext cx="75787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>
            <a:extLst>
              <a:ext uri="{FF2B5EF4-FFF2-40B4-BE49-F238E27FC236}">
                <a16:creationId xmlns:a16="http://schemas.microsoft.com/office/drawing/2014/main" id="{198421D9-A887-4945-A9ED-837992C3D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1771650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561857" imgH="428557" progId="Equation.3">
                  <p:embed/>
                </p:oleObj>
              </mc:Choice>
              <mc:Fallback>
                <p:oleObj name="Equation" r:id="rId7" imgW="561857" imgH="428557" progId="Equation.3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198421D9-A887-4945-A9ED-837992C3D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771650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>
            <a:extLst>
              <a:ext uri="{FF2B5EF4-FFF2-40B4-BE49-F238E27FC236}">
                <a16:creationId xmlns:a16="http://schemas.microsoft.com/office/drawing/2014/main" id="{5D219729-24DB-4B46-A74E-DE9658BE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2373313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是单调递增有界数列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47111" name="Object 7">
            <a:extLst>
              <a:ext uri="{FF2B5EF4-FFF2-40B4-BE49-F238E27FC236}">
                <a16:creationId xmlns:a16="http://schemas.microsoft.com/office/drawing/2014/main" id="{2407B3A2-136F-4D19-A718-F5518C957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24574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809743" imgH="428557" progId="Equation.3">
                  <p:embed/>
                </p:oleObj>
              </mc:Choice>
              <mc:Fallback>
                <p:oleObj name="Equation" r:id="rId9" imgW="809743" imgH="428557" progId="Equation.3">
                  <p:embed/>
                  <p:pic>
                    <p:nvPicPr>
                      <p:cNvPr id="47111" name="Object 7">
                        <a:extLst>
                          <a:ext uri="{FF2B5EF4-FFF2-40B4-BE49-F238E27FC236}">
                            <a16:creationId xmlns:a16="http://schemas.microsoft.com/office/drawing/2014/main" id="{2407B3A2-136F-4D19-A718-F5518C957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2457450"/>
                        <a:ext cx="82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9DA38998-EE8C-4320-8D03-411A1D604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1" y="2419350"/>
          <a:ext cx="2474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2457551" imgH="590685" progId="Equation.3">
                  <p:embed/>
                </p:oleObj>
              </mc:Choice>
              <mc:Fallback>
                <p:oleObj name="Equation" r:id="rId11" imgW="2457551" imgH="590685" progId="Equation.3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9DA38998-EE8C-4320-8D03-411A1D604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1" y="2419350"/>
                        <a:ext cx="24749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048E2184-FC41-4B1E-9979-9AB10F47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14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7AE90403-81F1-48FC-A782-422867C3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3276600"/>
          <a:ext cx="4316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4295792" imgH="590685" progId="Equation.3">
                  <p:embed/>
                </p:oleObj>
              </mc:Choice>
              <mc:Fallback>
                <p:oleObj name="Equation" r:id="rId13" imgW="4295792" imgH="590685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7AE90403-81F1-48FC-A782-422867C39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276600"/>
                        <a:ext cx="43164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11">
            <a:extLst>
              <a:ext uri="{FF2B5EF4-FFF2-40B4-BE49-F238E27FC236}">
                <a16:creationId xmlns:a16="http://schemas.microsoft.com/office/drawing/2014/main" id="{CF0D07B5-951A-4C91-AFB1-73FCFA447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2766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5" imgW="1428784" imgH="590685" progId="Equation.3">
                  <p:embed/>
                </p:oleObj>
              </mc:Choice>
              <mc:Fallback>
                <p:oleObj name="Equation" r:id="rId15" imgW="1428784" imgH="590685" progId="Equation.3">
                  <p:embed/>
                  <p:pic>
                    <p:nvPicPr>
                      <p:cNvPr id="47115" name="Object 11">
                        <a:extLst>
                          <a:ext uri="{FF2B5EF4-FFF2-40B4-BE49-F238E27FC236}">
                            <a16:creationId xmlns:a16="http://schemas.microsoft.com/office/drawing/2014/main" id="{CF0D07B5-951A-4C91-AFB1-73FCFA447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2766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Text Box 12">
            <a:extLst>
              <a:ext uri="{FF2B5EF4-FFF2-40B4-BE49-F238E27FC236}">
                <a16:creationId xmlns:a16="http://schemas.microsoft.com/office/drawing/2014/main" id="{82AA6E02-F41F-4C85-982E-57A6E78F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910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故级数收敛于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47117" name="Object 13">
            <a:extLst>
              <a:ext uri="{FF2B5EF4-FFF2-40B4-BE49-F238E27FC236}">
                <a16:creationId xmlns:a16="http://schemas.microsoft.com/office/drawing/2014/main" id="{4AD6BE99-D742-48BB-AF55-5641EF33F6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2672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7" imgW="1047649" imgH="476385" progId="Equation.3">
                  <p:embed/>
                </p:oleObj>
              </mc:Choice>
              <mc:Fallback>
                <p:oleObj name="Equation" r:id="rId17" imgW="1047649" imgH="476385" progId="Equation.3">
                  <p:embed/>
                  <p:pic>
                    <p:nvPicPr>
                      <p:cNvPr id="47117" name="Object 13">
                        <a:extLst>
                          <a:ext uri="{FF2B5EF4-FFF2-40B4-BE49-F238E27FC236}">
                            <a16:creationId xmlns:a16="http://schemas.microsoft.com/office/drawing/2014/main" id="{4AD6BE99-D742-48BB-AF55-5641EF33F6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106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3AA3FB7E-8E50-4048-81F2-1042493BE7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426720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9" imgW="1628657" imgH="438285" progId="Equation.3">
                  <p:embed/>
                </p:oleObj>
              </mc:Choice>
              <mc:Fallback>
                <p:oleObj name="Equation" r:id="rId19" imgW="1628657" imgH="438285" progId="Equation.3">
                  <p:embed/>
                  <p:pic>
                    <p:nvPicPr>
                      <p:cNvPr id="47118" name="Object 14">
                        <a:extLst>
                          <a:ext uri="{FF2B5EF4-FFF2-40B4-BE49-F238E27FC236}">
                            <a16:creationId xmlns:a16="http://schemas.microsoft.com/office/drawing/2014/main" id="{3AA3FB7E-8E50-4048-81F2-1042493BE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26720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>
            <a:extLst>
              <a:ext uri="{FF2B5EF4-FFF2-40B4-BE49-F238E27FC236}">
                <a16:creationId xmlns:a16="http://schemas.microsoft.com/office/drawing/2014/main" id="{EE47EC81-2E01-4B2E-A4EA-D1F795B58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0" y="444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21" imgW="476351" imgH="295343" progId="Equation.3">
                  <p:embed/>
                </p:oleObj>
              </mc:Choice>
              <mc:Fallback>
                <p:oleObj name="Equation" r:id="rId21" imgW="476351" imgH="295343" progId="Equation.3">
                  <p:embed/>
                  <p:pic>
                    <p:nvPicPr>
                      <p:cNvPr id="47119" name="Object 15">
                        <a:extLst>
                          <a:ext uri="{FF2B5EF4-FFF2-40B4-BE49-F238E27FC236}">
                            <a16:creationId xmlns:a16="http://schemas.microsoft.com/office/drawing/2014/main" id="{EE47EC81-2E01-4B2E-A4EA-D1F795B583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0" y="444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>
            <a:extLst>
              <a:ext uri="{FF2B5EF4-FFF2-40B4-BE49-F238E27FC236}">
                <a16:creationId xmlns:a16="http://schemas.microsoft.com/office/drawing/2014/main" id="{8E79A1E3-C9C6-4F6B-89A7-D44E25B76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7526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23" imgW="742849" imgH="428557" progId="Equation.3">
                  <p:embed/>
                </p:oleObj>
              </mc:Choice>
              <mc:Fallback>
                <p:oleObj name="Equation" r:id="rId23" imgW="742849" imgH="428557" progId="Equation.3">
                  <p:embed/>
                  <p:pic>
                    <p:nvPicPr>
                      <p:cNvPr id="47120" name="Object 16">
                        <a:extLst>
                          <a:ext uri="{FF2B5EF4-FFF2-40B4-BE49-F238E27FC236}">
                            <a16:creationId xmlns:a16="http://schemas.microsoft.com/office/drawing/2014/main" id="{8E79A1E3-C9C6-4F6B-89A7-D44E25B76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>
            <a:extLst>
              <a:ext uri="{FF2B5EF4-FFF2-40B4-BE49-F238E27FC236}">
                <a16:creationId xmlns:a16="http://schemas.microsoft.com/office/drawing/2014/main" id="{325AD4FE-C4B7-404E-9B75-867CE171D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75" y="49530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25" imgW="1581184" imgH="428557" progId="Equation.3">
                  <p:embed/>
                </p:oleObj>
              </mc:Choice>
              <mc:Fallback>
                <p:oleObj name="Equation" r:id="rId25" imgW="1581184" imgH="428557" progId="Equation.3">
                  <p:embed/>
                  <p:pic>
                    <p:nvPicPr>
                      <p:cNvPr id="47121" name="Object 17">
                        <a:extLst>
                          <a:ext uri="{FF2B5EF4-FFF2-40B4-BE49-F238E27FC236}">
                            <a16:creationId xmlns:a16="http://schemas.microsoft.com/office/drawing/2014/main" id="{325AD4FE-C4B7-404E-9B75-867CE171D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9530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2" name="Object 18">
            <a:extLst>
              <a:ext uri="{FF2B5EF4-FFF2-40B4-BE49-F238E27FC236}">
                <a16:creationId xmlns:a16="http://schemas.microsoft.com/office/drawing/2014/main" id="{34F915C4-0024-4689-8106-7AE8E7C7C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1" y="4953000"/>
          <a:ext cx="308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27" imgW="3067151" imgH="428557" progId="Equation.3">
                  <p:embed/>
                </p:oleObj>
              </mc:Choice>
              <mc:Fallback>
                <p:oleObj name="Equation" r:id="rId27" imgW="3067151" imgH="428557" progId="Equation.3">
                  <p:embed/>
                  <p:pic>
                    <p:nvPicPr>
                      <p:cNvPr id="47122" name="Object 18">
                        <a:extLst>
                          <a:ext uri="{FF2B5EF4-FFF2-40B4-BE49-F238E27FC236}">
                            <a16:creationId xmlns:a16="http://schemas.microsoft.com/office/drawing/2014/main" id="{34F915C4-0024-4689-8106-7AE8E7C7C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1" y="4953000"/>
                        <a:ext cx="3084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>
            <a:extLst>
              <a:ext uri="{FF2B5EF4-FFF2-40B4-BE49-F238E27FC236}">
                <a16:creationId xmlns:a16="http://schemas.microsoft.com/office/drawing/2014/main" id="{BB18446F-7A05-4D03-BF8F-8702898A4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1" y="5622925"/>
          <a:ext cx="3783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29" imgW="3762257" imgH="447743" progId="Equation.3">
                  <p:embed/>
                </p:oleObj>
              </mc:Choice>
              <mc:Fallback>
                <p:oleObj name="Equation" r:id="rId29" imgW="3762257" imgH="447743" progId="Equation.3">
                  <p:embed/>
                  <p:pic>
                    <p:nvPicPr>
                      <p:cNvPr id="47123" name="Object 19">
                        <a:extLst>
                          <a:ext uri="{FF2B5EF4-FFF2-40B4-BE49-F238E27FC236}">
                            <a16:creationId xmlns:a16="http://schemas.microsoft.com/office/drawing/2014/main" id="{BB18446F-7A05-4D03-BF8F-8702898A4A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5622925"/>
                        <a:ext cx="3783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>
            <a:extLst>
              <a:ext uri="{FF2B5EF4-FFF2-40B4-BE49-F238E27FC236}">
                <a16:creationId xmlns:a16="http://schemas.microsoft.com/office/drawing/2014/main" id="{C922EDF6-F70B-49B5-A09E-41A37A52C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6388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31" imgW="866657" imgH="428557" progId="Equation.3">
                  <p:embed/>
                </p:oleObj>
              </mc:Choice>
              <mc:Fallback>
                <p:oleObj name="Equation" r:id="rId31" imgW="866657" imgH="428557" progId="Equation.3">
                  <p:embed/>
                  <p:pic>
                    <p:nvPicPr>
                      <p:cNvPr id="47124" name="Object 20">
                        <a:extLst>
                          <a:ext uri="{FF2B5EF4-FFF2-40B4-BE49-F238E27FC236}">
                            <a16:creationId xmlns:a16="http://schemas.microsoft.com/office/drawing/2014/main" id="{C922EDF6-F70B-49B5-A09E-41A37A52C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5" name="Text Box 21">
            <a:extLst>
              <a:ext uri="{FF2B5EF4-FFF2-40B4-BE49-F238E27FC236}">
                <a16:creationId xmlns:a16="http://schemas.microsoft.com/office/drawing/2014/main" id="{D2656DC3-D0D1-445A-9AFB-3524FBFD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622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7126" name="Object 22">
            <a:extLst>
              <a:ext uri="{FF2B5EF4-FFF2-40B4-BE49-F238E27FC236}">
                <a16:creationId xmlns:a16="http://schemas.microsoft.com/office/drawing/2014/main" id="{439C3B63-8AF7-4A4F-B3E3-EC8EB1C4C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2700" y="3340100"/>
          <a:ext cx="54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3" imgW="523824" imgH="295343" progId="Equation.3">
                  <p:embed/>
                </p:oleObj>
              </mc:Choice>
              <mc:Fallback>
                <p:oleObj name="Equation" r:id="rId33" imgW="523824" imgH="295343" progId="Equation.3">
                  <p:embed/>
                  <p:pic>
                    <p:nvPicPr>
                      <p:cNvPr id="47126" name="Object 22">
                        <a:extLst>
                          <a:ext uri="{FF2B5EF4-FFF2-40B4-BE49-F238E27FC236}">
                            <a16:creationId xmlns:a16="http://schemas.microsoft.com/office/drawing/2014/main" id="{439C3B63-8AF7-4A4F-B3E3-EC8EB1C4C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2700" y="3340100"/>
                        <a:ext cx="54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94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 advAuto="0"/>
      <p:bldP spid="47113" grpId="0" autoUpdateAnimBg="0"/>
      <p:bldP spid="47116" grpId="0" autoUpdateAnimBg="0"/>
      <p:bldP spid="471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E12B45-6EF0-4108-B518-A42A3A349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56388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一、正项级数及其审敛法</a:t>
            </a:r>
            <a:endParaRPr lang="zh-CN" altLang="en-US" sz="36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25BFA74-007D-47EF-A2F0-2541E71B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062038"/>
            <a:ext cx="893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45B668A1-928D-4FA3-A092-0FFBF2B55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6363" y="114300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47649" imgH="428557" progId="Equation.3">
                  <p:embed/>
                </p:oleObj>
              </mc:Choice>
              <mc:Fallback>
                <p:oleObj name="Equation" r:id="rId3" imgW="1047649" imgH="428557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:a16="http://schemas.microsoft.com/office/drawing/2014/main" id="{45B668A1-928D-4FA3-A092-0FFBF2B55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143000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6BABD720-5B14-49D1-A1AD-E5908CB08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7620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819184" imgH="1047885" progId="Equation.3">
                  <p:embed/>
                </p:oleObj>
              </mc:Choice>
              <mc:Fallback>
                <p:oleObj name="Equation" r:id="rId5" imgW="819184" imgH="1047885" progId="Equation.3">
                  <p:embed/>
                  <p:pic>
                    <p:nvPicPr>
                      <p:cNvPr id="29701" name="Object 5">
                        <a:extLst>
                          <a:ext uri="{FF2B5EF4-FFF2-40B4-BE49-F238E27FC236}">
                            <a16:creationId xmlns:a16="http://schemas.microsoft.com/office/drawing/2014/main" id="{6BABD720-5B14-49D1-A1AD-E5908CB08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7620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>
            <a:extLst>
              <a:ext uri="{FF2B5EF4-FFF2-40B4-BE49-F238E27FC236}">
                <a16:creationId xmlns:a16="http://schemas.microsoft.com/office/drawing/2014/main" id="{9CDFB021-7B76-469A-BBFB-85CA181C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11376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定理 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正项级数</a:t>
            </a:r>
          </a:p>
        </p:txBody>
      </p:sp>
      <p:graphicFrame>
        <p:nvGraphicFramePr>
          <p:cNvPr id="29703" name="Object 7">
            <a:extLst>
              <a:ext uri="{FF2B5EF4-FFF2-40B4-BE49-F238E27FC236}">
                <a16:creationId xmlns:a16="http://schemas.microsoft.com/office/drawing/2014/main" id="{2A08CA96-D2AF-4818-85FC-0BDE4D517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828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819184" imgH="1047885" progId="Equation.3">
                  <p:embed/>
                </p:oleObj>
              </mc:Choice>
              <mc:Fallback>
                <p:oleObj name="Equation" r:id="rId7" imgW="819184" imgH="1047885" progId="Equation.3">
                  <p:embed/>
                  <p:pic>
                    <p:nvPicPr>
                      <p:cNvPr id="29703" name="Object 7">
                        <a:extLst>
                          <a:ext uri="{FF2B5EF4-FFF2-40B4-BE49-F238E27FC236}">
                            <a16:creationId xmlns:a16="http://schemas.microsoft.com/office/drawing/2014/main" id="{2A08CA96-D2AF-4818-85FC-0BDE4D517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>
            <a:extLst>
              <a:ext uri="{FF2B5EF4-FFF2-40B4-BE49-F238E27FC236}">
                <a16:creationId xmlns:a16="http://schemas.microsoft.com/office/drawing/2014/main" id="{AFCF6A8B-1AE1-4985-A678-FAC8F0A5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095501"/>
            <a:ext cx="129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grpSp>
        <p:nvGrpSpPr>
          <p:cNvPr id="29705" name="Group 9">
            <a:extLst>
              <a:ext uri="{FF2B5EF4-FFF2-40B4-BE49-F238E27FC236}">
                <a16:creationId xmlns:a16="http://schemas.microsoft.com/office/drawing/2014/main" id="{F464747C-D4A4-4285-9A53-8DAC362C1FAF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2292351"/>
            <a:ext cx="1052513" cy="161925"/>
            <a:chOff x="3120" y="1680"/>
            <a:chExt cx="624" cy="96"/>
          </a:xfrm>
        </p:grpSpPr>
        <p:sp>
          <p:nvSpPr>
            <p:cNvPr id="29736" name="Line 10">
              <a:extLst>
                <a:ext uri="{FF2B5EF4-FFF2-40B4-BE49-F238E27FC236}">
                  <a16:creationId xmlns:a16="http://schemas.microsoft.com/office/drawing/2014/main" id="{5C8E7002-8F59-4460-83A6-BFE1AF3F6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37" name="Line 11">
              <a:extLst>
                <a:ext uri="{FF2B5EF4-FFF2-40B4-BE49-F238E27FC236}">
                  <a16:creationId xmlns:a16="http://schemas.microsoft.com/office/drawing/2014/main" id="{973BCE68-1213-4BA9-92DB-498883ABD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7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8" name="Text Box 12">
            <a:extLst>
              <a:ext uri="{FF2B5EF4-FFF2-40B4-BE49-F238E27FC236}">
                <a16:creationId xmlns:a16="http://schemas.microsoft.com/office/drawing/2014/main" id="{B2B172DD-697C-4369-9A71-5FE9E5673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71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部分和序列</a:t>
            </a:r>
          </a:p>
        </p:txBody>
      </p:sp>
      <p:graphicFrame>
        <p:nvGraphicFramePr>
          <p:cNvPr id="29709" name="Object 13">
            <a:extLst>
              <a:ext uri="{FF2B5EF4-FFF2-40B4-BE49-F238E27FC236}">
                <a16:creationId xmlns:a16="http://schemas.microsoft.com/office/drawing/2014/main" id="{F841CF24-DF68-481F-AC0D-B910931EF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217011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61984" imgH="428557" progId="Equation.3">
                  <p:embed/>
                </p:oleObj>
              </mc:Choice>
              <mc:Fallback>
                <p:oleObj name="Equation" r:id="rId9" imgW="361984" imgH="428557" progId="Equation.3">
                  <p:embed/>
                  <p:pic>
                    <p:nvPicPr>
                      <p:cNvPr id="29709" name="Object 13">
                        <a:extLst>
                          <a:ext uri="{FF2B5EF4-FFF2-40B4-BE49-F238E27FC236}">
                            <a16:creationId xmlns:a16="http://schemas.microsoft.com/office/drawing/2014/main" id="{F841CF24-DF68-481F-AC0D-B910931EF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17011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>
            <a:extLst>
              <a:ext uri="{FF2B5EF4-FFF2-40B4-BE49-F238E27FC236}">
                <a16:creationId xmlns:a16="http://schemas.microsoft.com/office/drawing/2014/main" id="{175CC0BA-A402-4A42-A99B-11A87B301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2892425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1771616" imgH="390457" progId="Equation.3">
                  <p:embed/>
                </p:oleObj>
              </mc:Choice>
              <mc:Fallback>
                <p:oleObj name="Equation" r:id="rId11" imgW="1771616" imgH="390457" progId="Equation.3">
                  <p:embed/>
                  <p:pic>
                    <p:nvPicPr>
                      <p:cNvPr id="29710" name="Object 14">
                        <a:extLst>
                          <a:ext uri="{FF2B5EF4-FFF2-40B4-BE49-F238E27FC236}">
                            <a16:creationId xmlns:a16="http://schemas.microsoft.com/office/drawing/2014/main" id="{175CC0BA-A402-4A42-A99B-11A87B301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892425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>
            <a:extLst>
              <a:ext uri="{FF2B5EF4-FFF2-40B4-BE49-F238E27FC236}">
                <a16:creationId xmlns:a16="http://schemas.microsoft.com/office/drawing/2014/main" id="{49E0B807-7C7E-4BE8-B87B-B78C0BF43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833688"/>
            <a:ext cx="1166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有界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0360F546-623E-4D79-B037-DCD9441D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4" y="3719513"/>
            <a:ext cx="105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29713" name="Object 17">
            <a:extLst>
              <a:ext uri="{FF2B5EF4-FFF2-40B4-BE49-F238E27FC236}">
                <a16:creationId xmlns:a16="http://schemas.microsoft.com/office/drawing/2014/main" id="{8C209DD2-9719-454F-A622-D9CEF28EC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4290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819184" imgH="1047885" progId="Equation.3">
                  <p:embed/>
                </p:oleObj>
              </mc:Choice>
              <mc:Fallback>
                <p:oleObj name="Equation" r:id="rId13" imgW="819184" imgH="1047885" progId="Equation.3">
                  <p:embed/>
                  <p:pic>
                    <p:nvPicPr>
                      <p:cNvPr id="29713" name="Object 17">
                        <a:extLst>
                          <a:ext uri="{FF2B5EF4-FFF2-40B4-BE49-F238E27FC236}">
                            <a16:creationId xmlns:a16="http://schemas.microsoft.com/office/drawing/2014/main" id="{8C209DD2-9719-454F-A622-D9CEF28EC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290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>
            <a:extLst>
              <a:ext uri="{FF2B5EF4-FFF2-40B4-BE49-F238E27FC236}">
                <a16:creationId xmlns:a16="http://schemas.microsoft.com/office/drawing/2014/main" id="{E4706069-D459-4A90-89B4-FBE37B57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6" y="3705226"/>
            <a:ext cx="1381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29715" name="Object 19">
            <a:extLst>
              <a:ext uri="{FF2B5EF4-FFF2-40B4-BE49-F238E27FC236}">
                <a16:creationId xmlns:a16="http://schemas.microsoft.com/office/drawing/2014/main" id="{014335C2-9052-4C07-BF26-3AAC90192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374650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2028943" imgH="428557" progId="Equation.3">
                  <p:embed/>
                </p:oleObj>
              </mc:Choice>
              <mc:Fallback>
                <p:oleObj name="Equation" r:id="rId15" imgW="2028943" imgH="428557" progId="Equation.3">
                  <p:embed/>
                  <p:pic>
                    <p:nvPicPr>
                      <p:cNvPr id="29715" name="Object 19">
                        <a:extLst>
                          <a:ext uri="{FF2B5EF4-FFF2-40B4-BE49-F238E27FC236}">
                            <a16:creationId xmlns:a16="http://schemas.microsoft.com/office/drawing/2014/main" id="{014335C2-9052-4C07-BF26-3AAC90192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74650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>
            <a:extLst>
              <a:ext uri="{FF2B5EF4-FFF2-40B4-BE49-F238E27FC236}">
                <a16:creationId xmlns:a16="http://schemas.microsoft.com/office/drawing/2014/main" id="{3372A78B-C905-4D7F-BF52-64CD746F7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648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1390751" imgH="428557" progId="Equation.3">
                  <p:embed/>
                </p:oleObj>
              </mc:Choice>
              <mc:Fallback>
                <p:oleObj name="Equation" r:id="rId17" imgW="1390751" imgH="428557" progId="Equation.3">
                  <p:embed/>
                  <p:pic>
                    <p:nvPicPr>
                      <p:cNvPr id="29716" name="Object 20">
                        <a:extLst>
                          <a:ext uri="{FF2B5EF4-FFF2-40B4-BE49-F238E27FC236}">
                            <a16:creationId xmlns:a16="http://schemas.microsoft.com/office/drawing/2014/main" id="{3372A78B-C905-4D7F-BF52-64CD746F7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648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>
            <a:extLst>
              <a:ext uri="{FF2B5EF4-FFF2-40B4-BE49-F238E27FC236}">
                <a16:creationId xmlns:a16="http://schemas.microsoft.com/office/drawing/2014/main" id="{8DDA0784-DA53-4E3F-BA59-EFD12000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572001"/>
            <a:ext cx="262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∴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部分和数列</a:t>
            </a:r>
          </a:p>
        </p:txBody>
      </p:sp>
      <p:graphicFrame>
        <p:nvGraphicFramePr>
          <p:cNvPr id="29718" name="Object 22">
            <a:extLst>
              <a:ext uri="{FF2B5EF4-FFF2-40B4-BE49-F238E27FC236}">
                <a16:creationId xmlns:a16="http://schemas.microsoft.com/office/drawing/2014/main" id="{78328740-691B-47FD-9516-69EFF2F6F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0025" y="4618038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714257" imgH="428557" progId="Equation.3">
                  <p:embed/>
                </p:oleObj>
              </mc:Choice>
              <mc:Fallback>
                <p:oleObj name="Equation" r:id="rId19" imgW="714257" imgH="428557" progId="Equation.3">
                  <p:embed/>
                  <p:pic>
                    <p:nvPicPr>
                      <p:cNvPr id="29718" name="Object 22">
                        <a:extLst>
                          <a:ext uri="{FF2B5EF4-FFF2-40B4-BE49-F238E27FC236}">
                            <a16:creationId xmlns:a16="http://schemas.microsoft.com/office/drawing/2014/main" id="{78328740-691B-47FD-9516-69EFF2F6F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4618038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>
            <a:extLst>
              <a:ext uri="{FF2B5EF4-FFF2-40B4-BE49-F238E27FC236}">
                <a16:creationId xmlns:a16="http://schemas.microsoft.com/office/drawing/2014/main" id="{1E54CCCD-F619-4189-B879-D14764E205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55372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714257" imgH="428557" progId="Equation.3">
                  <p:embed/>
                </p:oleObj>
              </mc:Choice>
              <mc:Fallback>
                <p:oleObj name="Equation" r:id="rId21" imgW="714257" imgH="428557" progId="Equation.3">
                  <p:embed/>
                  <p:pic>
                    <p:nvPicPr>
                      <p:cNvPr id="29719" name="Object 23">
                        <a:extLst>
                          <a:ext uri="{FF2B5EF4-FFF2-40B4-BE49-F238E27FC236}">
                            <a16:creationId xmlns:a16="http://schemas.microsoft.com/office/drawing/2014/main" id="{1E54CCCD-F619-4189-B879-D14764E20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55372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Text Box 24">
            <a:extLst>
              <a:ext uri="{FF2B5EF4-FFF2-40B4-BE49-F238E27FC236}">
                <a16:creationId xmlns:a16="http://schemas.microsoft.com/office/drawing/2014/main" id="{B41D8C51-4228-4EFE-99F0-BD88A5EB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14" y="5440363"/>
            <a:ext cx="1081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9721" name="Text Box 25">
            <a:extLst>
              <a:ext uri="{FF2B5EF4-FFF2-40B4-BE49-F238E27FC236}">
                <a16:creationId xmlns:a16="http://schemas.microsoft.com/office/drawing/2014/main" id="{2C7E5E39-E9EC-42B3-BBAF-2154FA9C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5486401"/>
            <a:ext cx="81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9722" name="Object 26">
            <a:extLst>
              <a:ext uri="{FF2B5EF4-FFF2-40B4-BE49-F238E27FC236}">
                <a16:creationId xmlns:a16="http://schemas.microsoft.com/office/drawing/2014/main" id="{123A9C59-77C2-4C26-9ED1-65D96DF96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5537200"/>
          <a:ext cx="73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714257" imgH="428557" progId="Equation.3">
                  <p:embed/>
                </p:oleObj>
              </mc:Choice>
              <mc:Fallback>
                <p:oleObj name="Equation" r:id="rId23" imgW="714257" imgH="428557" progId="Equation.3">
                  <p:embed/>
                  <p:pic>
                    <p:nvPicPr>
                      <p:cNvPr id="29722" name="Object 26">
                        <a:extLst>
                          <a:ext uri="{FF2B5EF4-FFF2-40B4-BE49-F238E27FC236}">
                            <a16:creationId xmlns:a16="http://schemas.microsoft.com/office/drawing/2014/main" id="{123A9C59-77C2-4C26-9ED1-65D96DF96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5537200"/>
                        <a:ext cx="73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>
            <a:extLst>
              <a:ext uri="{FF2B5EF4-FFF2-40B4-BE49-F238E27FC236}">
                <a16:creationId xmlns:a16="http://schemas.microsoft.com/office/drawing/2014/main" id="{D2ADC6F7-8281-4643-B0F8-616D404D3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0" y="51816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25" imgW="819184" imgH="1047885" progId="Equation.3">
                  <p:embed/>
                </p:oleObj>
              </mc:Choice>
              <mc:Fallback>
                <p:oleObj name="Equation" r:id="rId25" imgW="819184" imgH="1047885" progId="Equation.3">
                  <p:embed/>
                  <p:pic>
                    <p:nvPicPr>
                      <p:cNvPr id="29723" name="Object 27">
                        <a:extLst>
                          <a:ext uri="{FF2B5EF4-FFF2-40B4-BE49-F238E27FC236}">
                            <a16:creationId xmlns:a16="http://schemas.microsoft.com/office/drawing/2014/main" id="{D2ADC6F7-8281-4643-B0F8-616D404D38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51816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4" name="Text Box 28">
            <a:extLst>
              <a:ext uri="{FF2B5EF4-FFF2-40B4-BE49-F238E27FC236}">
                <a16:creationId xmlns:a16="http://schemas.microsoft.com/office/drawing/2014/main" id="{FEE02B64-2228-458E-9A89-9DCEC3143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57826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从而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A04D04A2-62F6-4FB8-A88E-9109796BA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88" y="5486401"/>
            <a:ext cx="1446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又已知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FD381EB8-44C3-4C3A-8A61-676257986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57601"/>
            <a:ext cx="155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故有界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FFB5DF14-CEF7-4F89-B644-F74E74AB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1062038"/>
            <a:ext cx="109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F968F061-6601-4BB9-A1F2-7445FD85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1076326"/>
            <a:ext cx="2436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为正项级数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9729" name="Text Box 33">
            <a:extLst>
              <a:ext uri="{FF2B5EF4-FFF2-40B4-BE49-F238E27FC236}">
                <a16:creationId xmlns:a16="http://schemas.microsoft.com/office/drawing/2014/main" id="{979AAEFF-E534-4D30-9E4F-C8B5DD453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6" y="4572001"/>
            <a:ext cx="180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单调递增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CEF31940-CC0B-416F-833E-DC995E623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486401"/>
            <a:ext cx="123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42D72ABC-C7B0-4455-8000-28B920B8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54483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9732" name="Group 36">
            <a:extLst>
              <a:ext uri="{FF2B5EF4-FFF2-40B4-BE49-F238E27FC236}">
                <a16:creationId xmlns:a16="http://schemas.microsoft.com/office/drawing/2014/main" id="{8813C76D-F861-4C6B-B826-9734062A280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95701"/>
            <a:ext cx="2192338" cy="519113"/>
            <a:chOff x="251" y="2568"/>
            <a:chExt cx="1381" cy="327"/>
          </a:xfrm>
        </p:grpSpPr>
        <p:sp>
          <p:nvSpPr>
            <p:cNvPr id="29734" name="Text Box 37">
              <a:extLst>
                <a:ext uri="{FF2B5EF4-FFF2-40B4-BE49-F238E27FC236}">
                  <a16:creationId xmlns:a16="http://schemas.microsoft.com/office/drawing/2014/main" id="{06E7D25B-4474-4153-A37F-A6C53A887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568"/>
              <a:ext cx="13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证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“         ”</a:t>
              </a:r>
            </a:p>
          </p:txBody>
        </p:sp>
        <p:sp>
          <p:nvSpPr>
            <p:cNvPr id="2" name="AutoShape 38">
              <a:extLst>
                <a:ext uri="{FF2B5EF4-FFF2-40B4-BE49-F238E27FC236}">
                  <a16:creationId xmlns:a16="http://schemas.microsoft.com/office/drawing/2014/main" id="{1D9C21A5-432A-41DD-BDBC-EEA1E9F2C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12"/>
              <a:ext cx="459" cy="102"/>
            </a:xfrm>
            <a:prstGeom prst="rightArrow">
              <a:avLst>
                <a:gd name="adj1" fmla="val 50000"/>
                <a:gd name="adj2" fmla="val 1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600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9735" name="Group 39">
            <a:extLst>
              <a:ext uri="{FF2B5EF4-FFF2-40B4-BE49-F238E27FC236}">
                <a16:creationId xmlns:a16="http://schemas.microsoft.com/office/drawing/2014/main" id="{47C08CBD-0C13-4879-BB3F-267A76BE2849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4467226"/>
            <a:ext cx="1789113" cy="519113"/>
            <a:chOff x="336" y="2736"/>
            <a:chExt cx="1056" cy="306"/>
          </a:xfrm>
        </p:grpSpPr>
        <p:sp>
          <p:nvSpPr>
            <p:cNvPr id="3" name="Text Box 40">
              <a:extLst>
                <a:ext uri="{FF2B5EF4-FFF2-40B4-BE49-F238E27FC236}">
                  <a16:creationId xmlns:a16="http://schemas.microsoft.com/office/drawing/2014/main" id="{DFBCA00D-2A9E-49B0-B957-545AABD1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36"/>
              <a:ext cx="105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1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“          ”</a:t>
              </a:r>
            </a:p>
          </p:txBody>
        </p:sp>
        <p:sp>
          <p:nvSpPr>
            <p:cNvPr id="29733" name="AutoShape 41">
              <a:extLst>
                <a:ext uri="{FF2B5EF4-FFF2-40B4-BE49-F238E27FC236}">
                  <a16:creationId xmlns:a16="http://schemas.microsoft.com/office/drawing/2014/main" id="{C34BF3C1-D556-4A68-B07F-0D2E7EC4C6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28" y="2928"/>
              <a:ext cx="431" cy="96"/>
            </a:xfrm>
            <a:prstGeom prst="rightArrow">
              <a:avLst>
                <a:gd name="adj1" fmla="val 50000"/>
                <a:gd name="adj2" fmla="val 1122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600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84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2" grpId="0" autoUpdateAnimBg="0"/>
      <p:bldP spid="29704" grpId="0" autoUpdateAnimBg="0"/>
      <p:bldP spid="29708" grpId="0" autoUpdateAnimBg="0"/>
      <p:bldP spid="29711" grpId="0" autoUpdateAnimBg="0"/>
      <p:bldP spid="29712" grpId="0" autoUpdateAnimBg="0"/>
      <p:bldP spid="29714" grpId="0" autoUpdateAnimBg="0"/>
      <p:bldP spid="29717" grpId="0" autoUpdateAnimBg="0"/>
      <p:bldP spid="29720" grpId="0" autoUpdateAnimBg="0"/>
      <p:bldP spid="29721" grpId="0" autoUpdateAnimBg="0"/>
      <p:bldP spid="29724" grpId="0" autoUpdateAnimBg="0"/>
      <p:bldP spid="29725" grpId="0" autoUpdateAnimBg="0"/>
      <p:bldP spid="29726" grpId="0" autoUpdateAnimBg="0"/>
      <p:bldP spid="29727" grpId="0" autoUpdateAnimBg="0"/>
      <p:bldP spid="29728" grpId="0" autoUpdateAnimBg="0"/>
      <p:bldP spid="29729" grpId="0" autoUpdateAnimBg="0"/>
      <p:bldP spid="29730" grpId="0" autoUpdateAnimBg="0"/>
      <p:bldP spid="2973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863BEC5E-56C9-46AE-9920-998A3B1D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1066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CCB59C6-616F-40E0-85B4-084E5C26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995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3866DA43-9688-4D44-9BD6-5CF376EBA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901700"/>
          <a:ext cx="5356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5343441" imgH="828743" progId="Equation.3">
                  <p:embed/>
                </p:oleObj>
              </mc:Choice>
              <mc:Fallback>
                <p:oleObj name="Equation" r:id="rId3" imgW="5343441" imgH="828743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3866DA43-9688-4D44-9BD6-5CF376EBA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901700"/>
                        <a:ext cx="5356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B37460A0-D484-4F6B-AD94-F23B9465C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4264" y="1892300"/>
          <a:ext cx="57991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5781759" imgH="904943" progId="Equation.3">
                  <p:embed/>
                </p:oleObj>
              </mc:Choice>
              <mc:Fallback>
                <p:oleObj name="Equation" r:id="rId5" imgW="5781759" imgH="904943" progId="Equation.3">
                  <p:embed/>
                  <p:pic>
                    <p:nvPicPr>
                      <p:cNvPr id="48133" name="Object 5">
                        <a:extLst>
                          <a:ext uri="{FF2B5EF4-FFF2-40B4-BE49-F238E27FC236}">
                            <a16:creationId xmlns:a16="http://schemas.microsoft.com/office/drawing/2014/main" id="{B37460A0-D484-4F6B-AD94-F23B9465C9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1892300"/>
                        <a:ext cx="57991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>
            <a:extLst>
              <a:ext uri="{FF2B5EF4-FFF2-40B4-BE49-F238E27FC236}">
                <a16:creationId xmlns:a16="http://schemas.microsoft.com/office/drawing/2014/main" id="{022F5D54-F14E-4939-AADC-ECF51D510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762000"/>
            <a:ext cx="4648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8DCB177D-3982-4CF2-B2B0-FCC68BCF7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305800" cy="6858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sz="2800">
                <a:ea typeface="楷体_GB2312" pitchFamily="49" charset="-122"/>
              </a:rPr>
              <a:t>Leibnitz </a:t>
            </a:r>
            <a:r>
              <a:rPr lang="zh-CN" altLang="en-US" sz="2800" b="1">
                <a:ea typeface="楷体_GB2312" pitchFamily="49" charset="-122"/>
              </a:rPr>
              <a:t>判别法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判别下列级数的敛散性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>
              <a:ea typeface="楷体_GB2312" pitchFamily="49" charset="-122"/>
            </a:endParaRPr>
          </a:p>
        </p:txBody>
      </p:sp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9A171026-6D97-4BA1-9AA2-897CFE6B1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6" y="2952750"/>
          <a:ext cx="7058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7038992" imgH="895485" progId="Equation.3">
                  <p:embed/>
                </p:oleObj>
              </mc:Choice>
              <mc:Fallback>
                <p:oleObj name="Equation" r:id="rId7" imgW="7038992" imgH="895485" progId="Equation.3">
                  <p:embed/>
                  <p:pic>
                    <p:nvPicPr>
                      <p:cNvPr id="48136" name="Object 8">
                        <a:extLst>
                          <a:ext uri="{FF2B5EF4-FFF2-40B4-BE49-F238E27FC236}">
                            <a16:creationId xmlns:a16="http://schemas.microsoft.com/office/drawing/2014/main" id="{9A171026-6D97-4BA1-9AA2-897CFE6B15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6" y="2952750"/>
                        <a:ext cx="7058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>
            <a:extLst>
              <a:ext uri="{FF2B5EF4-FFF2-40B4-BE49-F238E27FC236}">
                <a16:creationId xmlns:a16="http://schemas.microsoft.com/office/drawing/2014/main" id="{57EBF28B-F40E-429B-896A-A059AAA09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1003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F3C88DA3-034E-4F34-B753-3B876D30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0528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上述级数各项取绝对值后所成的级数是否收敛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D92C88B4-13F0-43DE-8839-797F989F8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4641850"/>
          <a:ext cx="1282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1266943" imgH="1019243" progId="Equation.3">
                  <p:embed/>
                </p:oleObj>
              </mc:Choice>
              <mc:Fallback>
                <p:oleObj name="Equation" r:id="rId9" imgW="1266943" imgH="1019243" progId="Equation.3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D92C88B4-13F0-43DE-8839-797F989F8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641850"/>
                        <a:ext cx="1282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8EC00418-D71A-465F-BABE-91F686085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185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1428784" imgH="1019243" progId="Equation.3">
                  <p:embed/>
                </p:oleObj>
              </mc:Choice>
              <mc:Fallback>
                <p:oleObj name="Equation" r:id="rId11" imgW="1428784" imgH="1019243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8EC00418-D71A-465F-BABE-91F686085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185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F3D64783-0B50-47E8-9ACE-BB954BAAB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2200" y="4641850"/>
          <a:ext cx="1625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609776" imgH="1019243" progId="Equation.3">
                  <p:embed/>
                </p:oleObj>
              </mc:Choice>
              <mc:Fallback>
                <p:oleObj name="Equation" r:id="rId13" imgW="1609776" imgH="1019243" progId="Equation.3">
                  <p:embed/>
                  <p:pic>
                    <p:nvPicPr>
                      <p:cNvPr id="48141" name="Object 13">
                        <a:extLst>
                          <a:ext uri="{FF2B5EF4-FFF2-40B4-BE49-F238E27FC236}">
                            <a16:creationId xmlns:a16="http://schemas.microsoft.com/office/drawing/2014/main" id="{F3D64783-0B50-47E8-9ACE-BB954BAAB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641850"/>
                        <a:ext cx="1625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>
            <a:extLst>
              <a:ext uri="{FF2B5EF4-FFF2-40B4-BE49-F238E27FC236}">
                <a16:creationId xmlns:a16="http://schemas.microsoft.com/office/drawing/2014/main" id="{A4FF0438-94F5-4A0D-8A66-8A9E10303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0890EB23-99B7-4910-BF2C-8066870C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91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15D28B8D-3C67-4743-99D1-6546E3EF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805488"/>
            <a:ext cx="123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48145" name="Object 17">
            <a:extLst>
              <a:ext uri="{FF2B5EF4-FFF2-40B4-BE49-F238E27FC236}">
                <a16:creationId xmlns:a16="http://schemas.microsoft.com/office/drawing/2014/main" id="{F318A398-0AF3-4040-9167-1FFA3690E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1988" y="914401"/>
          <a:ext cx="152241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15" imgW="638192" imgH="628785" progId="Equation.3">
                  <p:embed/>
                </p:oleObj>
              </mc:Choice>
              <mc:Fallback>
                <p:oleObj name="Equation" r:id="rId15" imgW="638192" imgH="628785" progId="Equation.3">
                  <p:embed/>
                  <p:pic>
                    <p:nvPicPr>
                      <p:cNvPr id="48145" name="Object 17">
                        <a:extLst>
                          <a:ext uri="{FF2B5EF4-FFF2-40B4-BE49-F238E27FC236}">
                            <a16:creationId xmlns:a16="http://schemas.microsoft.com/office/drawing/2014/main" id="{F318A398-0AF3-4040-9167-1FFA3690E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914401"/>
                        <a:ext cx="152241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>
            <a:extLst>
              <a:ext uri="{FF2B5EF4-FFF2-40B4-BE49-F238E27FC236}">
                <a16:creationId xmlns:a16="http://schemas.microsoft.com/office/drawing/2014/main" id="{13B85168-4626-4F18-8CF6-24D2453B9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1981200"/>
          <a:ext cx="4365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17" imgW="171551" imgH="409643" progId="Equation.3">
                  <p:embed/>
                </p:oleObj>
              </mc:Choice>
              <mc:Fallback>
                <p:oleObj name="Equation" r:id="rId17" imgW="171551" imgH="409643" progId="Equation.3">
                  <p:embed/>
                  <p:pic>
                    <p:nvPicPr>
                      <p:cNvPr id="48146" name="Object 18">
                        <a:extLst>
                          <a:ext uri="{FF2B5EF4-FFF2-40B4-BE49-F238E27FC236}">
                            <a16:creationId xmlns:a16="http://schemas.microsoft.com/office/drawing/2014/main" id="{13B85168-4626-4F18-8CF6-24D2453B94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1981200"/>
                        <a:ext cx="4365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>
            <a:extLst>
              <a:ext uri="{FF2B5EF4-FFF2-40B4-BE49-F238E27FC236}">
                <a16:creationId xmlns:a16="http://schemas.microsoft.com/office/drawing/2014/main" id="{520FAA87-C2D4-45EA-8E8F-1294FF39F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1226" y="1390650"/>
          <a:ext cx="12223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19" imgW="476351" imgH="371543" progId="Equation.3">
                  <p:embed/>
                </p:oleObj>
              </mc:Choice>
              <mc:Fallback>
                <p:oleObj name="Equation" r:id="rId19" imgW="476351" imgH="371543" progId="Equation.3">
                  <p:embed/>
                  <p:pic>
                    <p:nvPicPr>
                      <p:cNvPr id="48147" name="Object 19">
                        <a:extLst>
                          <a:ext uri="{FF2B5EF4-FFF2-40B4-BE49-F238E27FC236}">
                            <a16:creationId xmlns:a16="http://schemas.microsoft.com/office/drawing/2014/main" id="{520FAA87-C2D4-45EA-8E8F-1294FF39F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6" y="1390650"/>
                        <a:ext cx="122237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>
            <a:extLst>
              <a:ext uri="{FF2B5EF4-FFF2-40B4-BE49-F238E27FC236}">
                <a16:creationId xmlns:a16="http://schemas.microsoft.com/office/drawing/2014/main" id="{2BFA0801-E119-49A6-8876-06E90FAA75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1409700"/>
          <a:ext cx="96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21" imgW="942992" imgH="933585" progId="Equation.3">
                  <p:embed/>
                </p:oleObj>
              </mc:Choice>
              <mc:Fallback>
                <p:oleObj name="Equation" r:id="rId21" imgW="942992" imgH="933585" progId="Equation.3">
                  <p:embed/>
                  <p:pic>
                    <p:nvPicPr>
                      <p:cNvPr id="48148" name="Object 20">
                        <a:extLst>
                          <a:ext uri="{FF2B5EF4-FFF2-40B4-BE49-F238E27FC236}">
                            <a16:creationId xmlns:a16="http://schemas.microsoft.com/office/drawing/2014/main" id="{2BFA0801-E119-49A6-8876-06E90FAA75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409700"/>
                        <a:ext cx="96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9" name="Group 21">
            <a:extLst>
              <a:ext uri="{FF2B5EF4-FFF2-40B4-BE49-F238E27FC236}">
                <a16:creationId xmlns:a16="http://schemas.microsoft.com/office/drawing/2014/main" id="{070DE25C-A026-4EE1-93D1-B725A8ED72E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838200"/>
            <a:ext cx="2819400" cy="1974850"/>
            <a:chOff x="3456" y="580"/>
            <a:chExt cx="1776" cy="1244"/>
          </a:xfrm>
        </p:grpSpPr>
        <p:sp>
          <p:nvSpPr>
            <p:cNvPr id="2" name="Rectangle 22">
              <a:extLst>
                <a:ext uri="{FF2B5EF4-FFF2-40B4-BE49-F238E27FC236}">
                  <a16:creationId xmlns:a16="http://schemas.microsoft.com/office/drawing/2014/main" id="{5AEE0C6B-8655-4F7B-B3AD-51CACBF9A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624"/>
              <a:ext cx="1776" cy="12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3" name="Object 23">
              <a:extLst>
                <a:ext uri="{FF2B5EF4-FFF2-40B4-BE49-F238E27FC236}">
                  <a16:creationId xmlns:a16="http://schemas.microsoft.com/office/drawing/2014/main" id="{E468845B-F949-42AF-A2FC-36CFB05932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580"/>
            <a:ext cx="819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公式" r:id="rId23" imgW="485792" imgH="600143" progId="Equation.3">
                    <p:embed/>
                  </p:oleObj>
                </mc:Choice>
                <mc:Fallback>
                  <p:oleObj name="公式" r:id="rId23" imgW="485792" imgH="600143" progId="Equation.3">
                    <p:embed/>
                    <p:pic>
                      <p:nvPicPr>
                        <p:cNvPr id="3" name="Object 23">
                          <a:extLst>
                            <a:ext uri="{FF2B5EF4-FFF2-40B4-BE49-F238E27FC236}">
                              <a16:creationId xmlns:a16="http://schemas.microsoft.com/office/drawing/2014/main" id="{E468845B-F949-42AF-A2FC-36CFB0593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80"/>
                          <a:ext cx="819" cy="100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52" name="Object 24">
            <a:extLst>
              <a:ext uri="{FF2B5EF4-FFF2-40B4-BE49-F238E27FC236}">
                <a16:creationId xmlns:a16="http://schemas.microsoft.com/office/drawing/2014/main" id="{7FCD3762-E4C1-4367-83A0-668C1395A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754188"/>
          <a:ext cx="844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25" imgW="314241" imgH="371543" progId="Equation.3">
                  <p:embed/>
                </p:oleObj>
              </mc:Choice>
              <mc:Fallback>
                <p:oleObj name="公式" r:id="rId25" imgW="314241" imgH="371543" progId="Equation.3">
                  <p:embed/>
                  <p:pic>
                    <p:nvPicPr>
                      <p:cNvPr id="48152" name="Object 24">
                        <a:extLst>
                          <a:ext uri="{FF2B5EF4-FFF2-40B4-BE49-F238E27FC236}">
                            <a16:creationId xmlns:a16="http://schemas.microsoft.com/office/drawing/2014/main" id="{7FCD3762-E4C1-4367-83A0-668C1395A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754188"/>
                        <a:ext cx="84455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>
            <a:extLst>
              <a:ext uri="{FF2B5EF4-FFF2-40B4-BE49-F238E27FC236}">
                <a16:creationId xmlns:a16="http://schemas.microsoft.com/office/drawing/2014/main" id="{3B3F97D8-AFE4-4475-97D4-90CD88F7D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1435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27" imgW="1504849" imgH="828743" progId="Equation.3">
                  <p:embed/>
                </p:oleObj>
              </mc:Choice>
              <mc:Fallback>
                <p:oleObj name="Equation" r:id="rId27" imgW="1504849" imgH="828743" progId="Equation.3">
                  <p:embed/>
                  <p:pic>
                    <p:nvPicPr>
                      <p:cNvPr id="48153" name="Object 25">
                        <a:extLst>
                          <a:ext uri="{FF2B5EF4-FFF2-40B4-BE49-F238E27FC236}">
                            <a16:creationId xmlns:a16="http://schemas.microsoft.com/office/drawing/2014/main" id="{3B3F97D8-AFE4-4475-97D4-90CD88F7D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435100"/>
                        <a:ext cx="152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18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4" grpId="0" animBg="1"/>
      <p:bldP spid="48137" grpId="0" autoUpdateAnimBg="0"/>
      <p:bldP spid="48138" grpId="0" autoUpdateAnimBg="0"/>
      <p:bldP spid="48142" grpId="0" autoUpdateAnimBg="0"/>
      <p:bldP spid="48143" grpId="0" autoUpdateAnimBg="0"/>
      <p:bldP spid="481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C346F56-C194-48A9-BDAB-AE40EB6C7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88913"/>
            <a:ext cx="5105400" cy="6096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三、绝对收敛与条件收敛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258BA50B-C8C4-474A-8660-F0FBBEC7E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0330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对任意项级数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99C43094-3C4F-4FBB-AFEA-FB9F80FFB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0" y="717550"/>
          <a:ext cx="952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933551" imgH="1009785" progId="Equation.3">
                  <p:embed/>
                </p:oleObj>
              </mc:Choice>
              <mc:Fallback>
                <p:oleObj name="Equation" r:id="rId3" imgW="933551" imgH="1009785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99C43094-3C4F-4FBB-AFEA-FB9F80FFB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717550"/>
                        <a:ext cx="952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D3BA4881-4AEE-409D-B478-5FE56B29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9377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6E30C7E-331F-46A3-9C0D-1ECAB924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670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若原级数收敛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但取绝对值以后的级数发散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则称原级</a:t>
            </a:r>
          </a:p>
        </p:txBody>
      </p:sp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DE96C297-C71B-4532-B623-B15171DC3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4076700"/>
          <a:ext cx="189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1876543" imgH="1009785" progId="Equation.3">
                  <p:embed/>
                </p:oleObj>
              </mc:Choice>
              <mc:Fallback>
                <p:oleObj name="Equation" r:id="rId5" imgW="1876543" imgH="1009785" progId="Equation.3">
                  <p:embed/>
                  <p:pic>
                    <p:nvPicPr>
                      <p:cNvPr id="49159" name="Object 7">
                        <a:extLst>
                          <a:ext uri="{FF2B5EF4-FFF2-40B4-BE49-F238E27FC236}">
                            <a16:creationId xmlns:a16="http://schemas.microsoft.com/office/drawing/2014/main" id="{DE96C297-C71B-4532-B623-B15171DC3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076700"/>
                        <a:ext cx="1892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0D343CBC-AABE-468A-B139-41C3C1560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5181600"/>
          <a:ext cx="27416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724049" imgH="1009785" progId="Equation.3">
                  <p:embed/>
                </p:oleObj>
              </mc:Choice>
              <mc:Fallback>
                <p:oleObj name="Equation" r:id="rId7" imgW="2724049" imgH="1009785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0D343CBC-AABE-468A-B139-41C3C1560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181600"/>
                        <a:ext cx="27416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14B75C6B-FA37-4722-8DB1-9A1144BC3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7050" y="5181600"/>
          <a:ext cx="212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2105008" imgH="1009785" progId="Equation.3">
                  <p:embed/>
                </p:oleObj>
              </mc:Choice>
              <mc:Fallback>
                <p:oleObj name="Equation" r:id="rId9" imgW="2105008" imgH="1009785" progId="Equation.3">
                  <p:embed/>
                  <p:pic>
                    <p:nvPicPr>
                      <p:cNvPr id="49161" name="Object 9">
                        <a:extLst>
                          <a:ext uri="{FF2B5EF4-FFF2-40B4-BE49-F238E27FC236}">
                            <a16:creationId xmlns:a16="http://schemas.microsoft.com/office/drawing/2014/main" id="{14B75C6B-FA37-4722-8DB1-9A1144BC3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181600"/>
                        <a:ext cx="212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30AFDFE9-E279-4BA7-9E68-6DED7B2E1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768350"/>
          <a:ext cx="104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019057" imgH="1009785" progId="Equation.3">
                  <p:embed/>
                </p:oleObj>
              </mc:Choice>
              <mc:Fallback>
                <p:oleObj name="Equation" r:id="rId11" imgW="1019057" imgH="1009785" progId="Equation.3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30AFDFE9-E279-4BA7-9E68-6DED7B2E1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768350"/>
                        <a:ext cx="104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>
            <a:extLst>
              <a:ext uri="{FF2B5EF4-FFF2-40B4-BE49-F238E27FC236}">
                <a16:creationId xmlns:a16="http://schemas.microsoft.com/office/drawing/2014/main" id="{991CB2B1-0790-4178-8B35-99335AC6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004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035CBB85-7048-4DF4-ABA1-EEA41BEE3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5240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809743" imgH="1009785" progId="Equation.3">
                  <p:embed/>
                </p:oleObj>
              </mc:Choice>
              <mc:Fallback>
                <p:oleObj name="Equation" r:id="rId13" imgW="809743" imgH="1009785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035CBB85-7048-4DF4-ABA1-EEA41BEE3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>
            <a:extLst>
              <a:ext uri="{FF2B5EF4-FFF2-40B4-BE49-F238E27FC236}">
                <a16:creationId xmlns:a16="http://schemas.microsoft.com/office/drawing/2014/main" id="{0FBE52A4-E576-41E6-87A4-A7BB3133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7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</a:t>
            </a:r>
          </a:p>
        </p:txBody>
      </p:sp>
      <p:graphicFrame>
        <p:nvGraphicFramePr>
          <p:cNvPr id="49166" name="Object 14">
            <a:extLst>
              <a:ext uri="{FF2B5EF4-FFF2-40B4-BE49-F238E27FC236}">
                <a16:creationId xmlns:a16="http://schemas.microsoft.com/office/drawing/2014/main" id="{D5790B5E-AA4C-439C-88D6-01D667760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1242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809743" imgH="1009785" progId="Equation.3">
                  <p:embed/>
                </p:oleObj>
              </mc:Choice>
              <mc:Fallback>
                <p:oleObj name="Equation" r:id="rId15" imgW="809743" imgH="1009785" progId="Equation.3">
                  <p:embed/>
                  <p:pic>
                    <p:nvPicPr>
                      <p:cNvPr id="49166" name="Object 14">
                        <a:extLst>
                          <a:ext uri="{FF2B5EF4-FFF2-40B4-BE49-F238E27FC236}">
                            <a16:creationId xmlns:a16="http://schemas.microsoft.com/office/drawing/2014/main" id="{D5790B5E-AA4C-439C-88D6-01D667760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>
            <a:extLst>
              <a:ext uri="{FF2B5EF4-FFF2-40B4-BE49-F238E27FC236}">
                <a16:creationId xmlns:a16="http://schemas.microsoft.com/office/drawing/2014/main" id="{DDA52BA3-12A9-46B5-882F-108129C38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3387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为条件收敛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6FFF9387-9B63-4DE7-9289-1797060B6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4102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均为绝对收敛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9169" name="Text Box 17">
            <a:extLst>
              <a:ext uri="{FF2B5EF4-FFF2-40B4-BE49-F238E27FC236}">
                <a16:creationId xmlns:a16="http://schemas.microsoft.com/office/drawing/2014/main" id="{FD63DCE5-E4A3-4C4C-A092-5EB6F120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318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：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82BA1628-7129-4849-B3DC-31A97597F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7605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；</a:t>
            </a:r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BE168CF6-9B57-4E45-8604-8E107AA9D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9906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则称原级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C27E5291-E1F1-49CB-B277-29305B9BA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54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数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3580EC97-57FB-472A-934D-CEAACD715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7185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条件收敛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571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58" grpId="0" autoUpdateAnimBg="0"/>
      <p:bldP spid="49163" grpId="0" autoUpdateAnimBg="0"/>
      <p:bldP spid="49165" grpId="0" autoUpdateAnimBg="0"/>
      <p:bldP spid="49167" grpId="0" autoUpdateAnimBg="0"/>
      <p:bldP spid="49168" grpId="0" autoUpdateAnimBg="0"/>
      <p:bldP spid="49169" grpId="0" autoUpdateAnimBg="0"/>
      <p:bldP spid="49170" grpId="0" autoUpdateAnimBg="0"/>
      <p:bldP spid="49171" grpId="0" autoUpdateAnimBg="0"/>
      <p:bldP spid="49172" grpId="0" autoUpdateAnimBg="0"/>
      <p:bldP spid="491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145EDE2-EFAB-4BD4-8EBF-157D39FB7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400800" cy="6858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7.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绝对收敛的级数一定收敛 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BD5B1559-BADB-4435-839E-7E6317EF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66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7B9C2ECB-98AC-4382-843A-1B5EC6AE8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800100"/>
          <a:ext cx="97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962143" imgH="1009785" progId="Equation.3">
                  <p:embed/>
                </p:oleObj>
              </mc:Choice>
              <mc:Fallback>
                <p:oleObj name="Equation" r:id="rId3" imgW="962143" imgH="1009785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7B9C2ECB-98AC-4382-843A-1B5EC6AE8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800100"/>
                        <a:ext cx="977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61751AD5-62C9-4A96-9D26-C81714543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51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14241" imgH="428557" progId="Equation.3">
                  <p:embed/>
                </p:oleObj>
              </mc:Choice>
              <mc:Fallback>
                <p:oleObj name="Equation" r:id="rId5" imgW="314241" imgH="428557" progId="Equation.3">
                  <p:embed/>
                  <p:pic>
                    <p:nvPicPr>
                      <p:cNvPr id="50181" name="Object 5">
                        <a:extLst>
                          <a:ext uri="{FF2B5EF4-FFF2-40B4-BE49-F238E27FC236}">
                            <a16:creationId xmlns:a16="http://schemas.microsoft.com/office/drawing/2014/main" id="{61751AD5-62C9-4A96-9D26-C81714543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0A7CCB33-2466-476E-9AC6-D9A509B21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6100" y="1981200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2000351" imgH="390457" progId="Equation.3">
                  <p:embed/>
                </p:oleObj>
              </mc:Choice>
              <mc:Fallback>
                <p:oleObj name="Equation" r:id="rId7" imgW="2000351" imgH="390457" progId="Equation.3">
                  <p:embed/>
                  <p:pic>
                    <p:nvPicPr>
                      <p:cNvPr id="50182" name="Object 6">
                        <a:extLst>
                          <a:ext uri="{FF2B5EF4-FFF2-40B4-BE49-F238E27FC236}">
                            <a16:creationId xmlns:a16="http://schemas.microsoft.com/office/drawing/2014/main" id="{0A7CCB33-2466-476E-9AC6-D9A509B21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1981200"/>
                        <a:ext cx="201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>
            <a:extLst>
              <a:ext uri="{FF2B5EF4-FFF2-40B4-BE49-F238E27FC236}">
                <a16:creationId xmlns:a16="http://schemas.microsoft.com/office/drawing/2014/main" id="{93857C96-DB82-4A96-899C-6156914A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根据比较审敛法</a:t>
            </a: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742E1D03-4B7D-4FBF-BC9C-FBAAF641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605088"/>
            <a:ext cx="1139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DA383784-1203-41C8-945F-C1B3AB061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305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1057359" imgH="428557" progId="Equation.3">
                  <p:embed/>
                </p:oleObj>
              </mc:Choice>
              <mc:Fallback>
                <p:oleObj name="Equation" r:id="rId9" imgW="1057359" imgH="428557" progId="Equation.3">
                  <p:embed/>
                  <p:pic>
                    <p:nvPicPr>
                      <p:cNvPr id="50185" name="Object 9">
                        <a:extLst>
                          <a:ext uri="{FF2B5EF4-FFF2-40B4-BE49-F238E27FC236}">
                            <a16:creationId xmlns:a16="http://schemas.microsoft.com/office/drawing/2014/main" id="{DA383784-1203-41C8-945F-C1B3AB061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05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>
            <a:extLst>
              <a:ext uri="{FF2B5EF4-FFF2-40B4-BE49-F238E27FC236}">
                <a16:creationId xmlns:a16="http://schemas.microsoft.com/office/drawing/2014/main" id="{4EEFB7F5-3EEE-43D8-A4E7-BADFC8806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2438400"/>
          <a:ext cx="800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781151" imgH="1009785" progId="Equation.3">
                  <p:embed/>
                </p:oleObj>
              </mc:Choice>
              <mc:Fallback>
                <p:oleObj name="Equation" r:id="rId11" imgW="781151" imgH="1009785" progId="Equation.3">
                  <p:embed/>
                  <p:pic>
                    <p:nvPicPr>
                      <p:cNvPr id="50186" name="Object 10">
                        <a:extLst>
                          <a:ext uri="{FF2B5EF4-FFF2-40B4-BE49-F238E27FC236}">
                            <a16:creationId xmlns:a16="http://schemas.microsoft.com/office/drawing/2014/main" id="{4EEFB7F5-3EEE-43D8-A4E7-BADFC8806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438400"/>
                        <a:ext cx="800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>
            <a:extLst>
              <a:ext uri="{FF2B5EF4-FFF2-40B4-BE49-F238E27FC236}">
                <a16:creationId xmlns:a16="http://schemas.microsoft.com/office/drawing/2014/main" id="{717B3B14-11F9-4854-89BA-BAD9BC500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26670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D9D52E8C-67D4-4D59-8EAC-ACFFE65A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63" y="426720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887963B6-E85B-45A6-91B7-D1378BEB9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4100" y="4038600"/>
          <a:ext cx="1028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1009616" imgH="1009785" progId="Equation.3">
                  <p:embed/>
                </p:oleObj>
              </mc:Choice>
              <mc:Fallback>
                <p:oleObj name="Equation" r:id="rId13" imgW="1009616" imgH="1009785" progId="Equation.3">
                  <p:embed/>
                  <p:pic>
                    <p:nvPicPr>
                      <p:cNvPr id="50189" name="Object 13">
                        <a:extLst>
                          <a:ext uri="{FF2B5EF4-FFF2-40B4-BE49-F238E27FC236}">
                            <a16:creationId xmlns:a16="http://schemas.microsoft.com/office/drawing/2014/main" id="{887963B6-E85B-45A6-91B7-D1378BEB9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038600"/>
                        <a:ext cx="1028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>
            <a:extLst>
              <a:ext uri="{FF2B5EF4-FFF2-40B4-BE49-F238E27FC236}">
                <a16:creationId xmlns:a16="http://schemas.microsoft.com/office/drawing/2014/main" id="{D55BD04B-8CFE-4D85-81E0-766B89167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3352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2228816" imgH="447743" progId="Equation.3">
                  <p:embed/>
                </p:oleObj>
              </mc:Choice>
              <mc:Fallback>
                <p:oleObj name="Equation" r:id="rId15" imgW="2228816" imgH="447743" progId="Equation.3">
                  <p:embed/>
                  <p:pic>
                    <p:nvPicPr>
                      <p:cNvPr id="50190" name="Object 14">
                        <a:extLst>
                          <a:ext uri="{FF2B5EF4-FFF2-40B4-BE49-F238E27FC236}">
                            <a16:creationId xmlns:a16="http://schemas.microsoft.com/office/drawing/2014/main" id="{D55BD04B-8CFE-4D85-81E0-766B89167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3528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>
            <a:extLst>
              <a:ext uri="{FF2B5EF4-FFF2-40B4-BE49-F238E27FC236}">
                <a16:creationId xmlns:a16="http://schemas.microsoft.com/office/drawing/2014/main" id="{18CB3BE5-7AEA-418A-80C4-093DCFDEFB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038600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1123984" imgH="1009785" progId="Equation.3">
                  <p:embed/>
                </p:oleObj>
              </mc:Choice>
              <mc:Fallback>
                <p:oleObj name="Equation" r:id="rId17" imgW="1123984" imgH="1009785" progId="Equation.3">
                  <p:embed/>
                  <p:pic>
                    <p:nvPicPr>
                      <p:cNvPr id="50191" name="Object 15">
                        <a:extLst>
                          <a:ext uri="{FF2B5EF4-FFF2-40B4-BE49-F238E27FC236}">
                            <a16:creationId xmlns:a16="http://schemas.microsoft.com/office/drawing/2014/main" id="{18CB3BE5-7AEA-418A-80C4-093DCFDEF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038600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Line 16">
            <a:extLst>
              <a:ext uri="{FF2B5EF4-FFF2-40B4-BE49-F238E27FC236}">
                <a16:creationId xmlns:a16="http://schemas.microsoft.com/office/drawing/2014/main" id="{BC094296-2C99-4283-9D30-4C2A80D07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038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93" name="Object 17">
            <a:extLst>
              <a:ext uri="{FF2B5EF4-FFF2-40B4-BE49-F238E27FC236}">
                <a16:creationId xmlns:a16="http://schemas.microsoft.com/office/drawing/2014/main" id="{E8A7BB58-3FBD-45B5-A511-542C4E5D4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51054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809743" imgH="1009785" progId="Equation.3">
                  <p:embed/>
                </p:oleObj>
              </mc:Choice>
              <mc:Fallback>
                <p:oleObj name="Equation" r:id="rId19" imgW="809743" imgH="1009785" progId="Equation.3">
                  <p:embed/>
                  <p:pic>
                    <p:nvPicPr>
                      <p:cNvPr id="50193" name="Object 17">
                        <a:extLst>
                          <a:ext uri="{FF2B5EF4-FFF2-40B4-BE49-F238E27FC236}">
                            <a16:creationId xmlns:a16="http://schemas.microsoft.com/office/drawing/2014/main" id="{E8A7BB58-3FBD-45B5-A511-542C4E5D4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51054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Text Box 18">
            <a:extLst>
              <a:ext uri="{FF2B5EF4-FFF2-40B4-BE49-F238E27FC236}">
                <a16:creationId xmlns:a16="http://schemas.microsoft.com/office/drawing/2014/main" id="{AE9B1B87-1E33-4565-B8EB-CD58DDB32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也收敛</a:t>
            </a:r>
          </a:p>
        </p:txBody>
      </p:sp>
      <p:graphicFrame>
        <p:nvGraphicFramePr>
          <p:cNvPr id="50195" name="Object 19">
            <a:extLst>
              <a:ext uri="{FF2B5EF4-FFF2-40B4-BE49-F238E27FC236}">
                <a16:creationId xmlns:a16="http://schemas.microsoft.com/office/drawing/2014/main" id="{F5D9B251-4C97-4E43-B770-9E2AA17A0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17399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1" imgW="2105008" imgH="828743" progId="Equation.3">
                  <p:embed/>
                </p:oleObj>
              </mc:Choice>
              <mc:Fallback>
                <p:oleObj name="Equation" r:id="rId21" imgW="2105008" imgH="828743" progId="Equation.3">
                  <p:embed/>
                  <p:pic>
                    <p:nvPicPr>
                      <p:cNvPr id="50195" name="Object 19">
                        <a:extLst>
                          <a:ext uri="{FF2B5EF4-FFF2-40B4-BE49-F238E27FC236}">
                            <a16:creationId xmlns:a16="http://schemas.microsoft.com/office/drawing/2014/main" id="{F5D9B251-4C97-4E43-B770-9E2AA17A0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17399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Text Box 20">
            <a:extLst>
              <a:ext uri="{FF2B5EF4-FFF2-40B4-BE49-F238E27FC236}">
                <a16:creationId xmlns:a16="http://schemas.microsoft.com/office/drawing/2014/main" id="{72D57DB5-B52A-4CEC-8732-9901694F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416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且</a:t>
            </a:r>
          </a:p>
        </p:txBody>
      </p:sp>
      <p:graphicFrame>
        <p:nvGraphicFramePr>
          <p:cNvPr id="50197" name="Object 21">
            <a:extLst>
              <a:ext uri="{FF2B5EF4-FFF2-40B4-BE49-F238E27FC236}">
                <a16:creationId xmlns:a16="http://schemas.microsoft.com/office/drawing/2014/main" id="{3B638FA6-1EA2-49BC-9BDC-998EF496F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6924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23" imgW="314241" imgH="428557" progId="Equation.3">
                  <p:embed/>
                </p:oleObj>
              </mc:Choice>
              <mc:Fallback>
                <p:oleObj name="Equation" r:id="rId23" imgW="314241" imgH="428557" progId="Equation.3">
                  <p:embed/>
                  <p:pic>
                    <p:nvPicPr>
                      <p:cNvPr id="50197" name="Object 21">
                        <a:extLst>
                          <a:ext uri="{FF2B5EF4-FFF2-40B4-BE49-F238E27FC236}">
                            <a16:creationId xmlns:a16="http://schemas.microsoft.com/office/drawing/2014/main" id="{3B638FA6-1EA2-49BC-9BDC-998EF496F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9240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D04222CD-AB4E-4DD6-84B5-E68E0C996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2730500"/>
          <a:ext cx="95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25" imgW="933551" imgH="447743" progId="Equation.3">
                  <p:embed/>
                </p:oleObj>
              </mc:Choice>
              <mc:Fallback>
                <p:oleObj name="Equation" r:id="rId25" imgW="933551" imgH="447743" progId="Equation.3">
                  <p:embed/>
                  <p:pic>
                    <p:nvPicPr>
                      <p:cNvPr id="50198" name="Object 22">
                        <a:extLst>
                          <a:ext uri="{FF2B5EF4-FFF2-40B4-BE49-F238E27FC236}">
                            <a16:creationId xmlns:a16="http://schemas.microsoft.com/office/drawing/2014/main" id="{D04222CD-AB4E-4DD6-84B5-E68E0C996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730500"/>
                        <a:ext cx="95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Text Box 23">
            <a:extLst>
              <a:ext uri="{FF2B5EF4-FFF2-40B4-BE49-F238E27FC236}">
                <a16:creationId xmlns:a16="http://schemas.microsoft.com/office/drawing/2014/main" id="{AC8260F3-6395-4444-A658-B4FDC5211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081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0200" name="Text Box 24">
            <a:extLst>
              <a:ext uri="{FF2B5EF4-FFF2-40B4-BE49-F238E27FC236}">
                <a16:creationId xmlns:a16="http://schemas.microsoft.com/office/drawing/2014/main" id="{57AD1E43-5206-422B-B381-2D2D1A57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081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</p:spTree>
    <p:extLst>
      <p:ext uri="{BB962C8B-B14F-4D97-AF65-F5344CB8AC3E}">
        <p14:creationId xmlns:p14="http://schemas.microsoft.com/office/powerpoint/2010/main" val="2462832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3" grpId="0" autoUpdateAnimBg="0"/>
      <p:bldP spid="50184" grpId="0" autoUpdateAnimBg="0"/>
      <p:bldP spid="50187" grpId="0" autoUpdateAnimBg="0"/>
      <p:bldP spid="50188" grpId="0" autoUpdateAnimBg="0"/>
      <p:bldP spid="50194" grpId="0" autoUpdateAnimBg="0"/>
      <p:bldP spid="50196" grpId="0" autoUpdateAnimBg="0"/>
      <p:bldP spid="50199" grpId="0" autoUpdateAnimBg="0"/>
      <p:bldP spid="502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77F749C-4EB7-47B5-BD12-91AE196F5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4876800" cy="5334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7.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证明下列级数绝对收敛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C14470E6-7E8E-4AD7-A961-78BC8D8118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800100"/>
          <a:ext cx="53816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5362592" imgH="1095443" progId="Equation.3">
                  <p:embed/>
                </p:oleObj>
              </mc:Choice>
              <mc:Fallback>
                <p:oleObj name="Equation" r:id="rId3" imgW="5362592" imgH="1095443" progId="Equation.3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C14470E6-7E8E-4AD7-A961-78BC8D811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800100"/>
                        <a:ext cx="53816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44A2917E-B093-4479-944E-FE1D4C434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(1)</a:t>
            </a:r>
          </a:p>
        </p:txBody>
      </p:sp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36214FD4-55D1-4A92-854A-94E588938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5363" y="2209800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2533616" imgH="895485" progId="Equation.3">
                  <p:embed/>
                </p:oleObj>
              </mc:Choice>
              <mc:Fallback>
                <p:oleObj name="Equation" r:id="rId5" imgW="2533616" imgH="895485" progId="Equation.3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36214FD4-55D1-4A92-854A-94E588938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209800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>
            <a:extLst>
              <a:ext uri="{FF2B5EF4-FFF2-40B4-BE49-F238E27FC236}">
                <a16:creationId xmlns:a16="http://schemas.microsoft.com/office/drawing/2014/main" id="{DA5C95CE-BD31-4AE8-A85A-D8F85CEC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3828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而</a:t>
            </a: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C27946AA-251F-4B24-BF16-4F970F4A9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2100" y="2133600"/>
          <a:ext cx="977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962143" imgH="1019243" progId="Equation.3">
                  <p:embed/>
                </p:oleObj>
              </mc:Choice>
              <mc:Fallback>
                <p:oleObj name="Equation" r:id="rId7" imgW="962143" imgH="1019243" progId="Equation.3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C27946AA-251F-4B24-BF16-4F970F4A9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2133600"/>
                        <a:ext cx="977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>
            <a:extLst>
              <a:ext uri="{FF2B5EF4-FFF2-40B4-BE49-F238E27FC236}">
                <a16:creationId xmlns:a16="http://schemas.microsoft.com/office/drawing/2014/main" id="{66C4FD77-23CF-440C-8EA9-C32A4581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76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1209" name="Object 9">
            <a:extLst>
              <a:ext uri="{FF2B5EF4-FFF2-40B4-BE49-F238E27FC236}">
                <a16:creationId xmlns:a16="http://schemas.microsoft.com/office/drawing/2014/main" id="{F0849F7F-9E60-4935-AB77-11EC6B193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378200"/>
          <a:ext cx="205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2038384" imgH="1019243" progId="Equation.3">
                  <p:embed/>
                </p:oleObj>
              </mc:Choice>
              <mc:Fallback>
                <p:oleObj name="Equation" r:id="rId9" imgW="2038384" imgH="1019243" progId="Equation.3">
                  <p:embed/>
                  <p:pic>
                    <p:nvPicPr>
                      <p:cNvPr id="51209" name="Object 9">
                        <a:extLst>
                          <a:ext uri="{FF2B5EF4-FFF2-40B4-BE49-F238E27FC236}">
                            <a16:creationId xmlns:a16="http://schemas.microsoft.com/office/drawing/2014/main" id="{F0849F7F-9E60-4935-AB77-11EC6B193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78200"/>
                        <a:ext cx="205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>
            <a:extLst>
              <a:ext uri="{FF2B5EF4-FFF2-40B4-BE49-F238E27FC236}">
                <a16:creationId xmlns:a16="http://schemas.microsoft.com/office/drawing/2014/main" id="{F62E8494-A322-4A72-AF5F-EAB340697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95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73A71536-942F-4B55-9D4D-3CBB36890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0101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238361EF-F0E3-4699-8C63-ED804E3E8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800600"/>
          <a:ext cx="144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1428784" imgH="1019243" progId="Equation.3">
                  <p:embed/>
                </p:oleObj>
              </mc:Choice>
              <mc:Fallback>
                <p:oleObj name="Equation" r:id="rId11" imgW="1428784" imgH="1019243" progId="Equation.3">
                  <p:embed/>
                  <p:pic>
                    <p:nvPicPr>
                      <p:cNvPr id="51212" name="Object 12">
                        <a:extLst>
                          <a:ext uri="{FF2B5EF4-FFF2-40B4-BE49-F238E27FC236}">
                            <a16:creationId xmlns:a16="http://schemas.microsoft.com/office/drawing/2014/main" id="{238361EF-F0E3-4699-8C63-ED804E3E8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00600"/>
                        <a:ext cx="144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>
            <a:extLst>
              <a:ext uri="{FF2B5EF4-FFF2-40B4-BE49-F238E27FC236}">
                <a16:creationId xmlns:a16="http://schemas.microsoft.com/office/drawing/2014/main" id="{EB864739-B21E-4580-8039-8E13E277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1015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65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6" grpId="0" autoUpdateAnimBg="0"/>
      <p:bldP spid="51208" grpId="0" autoUpdateAnimBg="0"/>
      <p:bldP spid="51210" grpId="0" autoUpdateAnimBg="0"/>
      <p:bldP spid="51211" grpId="0" autoUpdateAnimBg="0"/>
      <p:bldP spid="512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E5C4230E-36CC-48A7-878A-1A566793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84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BB260E60-6B0D-48C7-BFB3-2C3910819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81000"/>
          <a:ext cx="1333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314416" imgH="943043" progId="Equation.3">
                  <p:embed/>
                </p:oleObj>
              </mc:Choice>
              <mc:Fallback>
                <p:oleObj name="Equation" r:id="rId3" imgW="1314416" imgH="943043" progId="Equation.3">
                  <p:embed/>
                  <p:pic>
                    <p:nvPicPr>
                      <p:cNvPr id="52227" name="Object 3">
                        <a:extLst>
                          <a:ext uri="{FF2B5EF4-FFF2-40B4-BE49-F238E27FC236}">
                            <a16:creationId xmlns:a16="http://schemas.microsoft.com/office/drawing/2014/main" id="{BB260E60-6B0D-48C7-BFB3-2C3910819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1000"/>
                        <a:ext cx="1333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870F5314-8437-4E19-959E-6527C59D9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1676400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857392" imgH="933585" progId="Equation.3">
                  <p:embed/>
                </p:oleObj>
              </mc:Choice>
              <mc:Fallback>
                <p:oleObj name="Equation" r:id="rId5" imgW="1857392" imgH="933585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870F5314-8437-4E19-959E-6527C59D9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1676400"/>
                        <a:ext cx="187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52CDB8EC-175D-4960-83BD-92FCE2BB7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1730375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2276559" imgH="828743" progId="Equation.3">
                  <p:embed/>
                </p:oleObj>
              </mc:Choice>
              <mc:Fallback>
                <p:oleObj name="Equation" r:id="rId7" imgW="2276559" imgH="828743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52CDB8EC-175D-4960-83BD-92FCE2BB7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730375"/>
                        <a:ext cx="229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67EC79FC-B5C6-4A5C-808D-19BC41242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143000"/>
          <a:ext cx="1143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1123984" imgH="943043" progId="Equation.3">
                  <p:embed/>
                </p:oleObj>
              </mc:Choice>
              <mc:Fallback>
                <p:oleObj name="Equation" r:id="rId9" imgW="1123984" imgH="943043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67EC79FC-B5C6-4A5C-808D-19BC41242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143000"/>
                        <a:ext cx="1143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5EB29C3C-E350-4FBA-9DC4-AC1762371C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2098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409457" imgH="943043" progId="Equation.3">
                  <p:embed/>
                </p:oleObj>
              </mc:Choice>
              <mc:Fallback>
                <p:oleObj name="Equation" r:id="rId11" imgW="409457" imgH="943043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5EB29C3C-E350-4FBA-9DC4-AC1762371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09800"/>
                        <a:ext cx="431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15A20954-053F-4B0A-A834-64D37A542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276600"/>
          <a:ext cx="234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2333743" imgH="1000057" progId="Equation.3">
                  <p:embed/>
                </p:oleObj>
              </mc:Choice>
              <mc:Fallback>
                <p:oleObj name="Equation" r:id="rId13" imgW="2333743" imgH="1000057" progId="Equation.3">
                  <p:embed/>
                  <p:pic>
                    <p:nvPicPr>
                      <p:cNvPr id="52232" name="Object 8">
                        <a:extLst>
                          <a:ext uri="{FF2B5EF4-FFF2-40B4-BE49-F238E27FC236}">
                            <a16:creationId xmlns:a16="http://schemas.microsoft.com/office/drawing/2014/main" id="{15A20954-053F-4B0A-A834-64D37A542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349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984B897F-DFC2-421E-BB10-57D246655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4544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971584" imgH="828743" progId="Equation.3">
                  <p:embed/>
                </p:oleObj>
              </mc:Choice>
              <mc:Fallback>
                <p:oleObj name="Equation" r:id="rId15" imgW="971584" imgH="828743" progId="Equation.3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984B897F-DFC2-421E-BB10-57D246655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4544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>
            <a:extLst>
              <a:ext uri="{FF2B5EF4-FFF2-40B4-BE49-F238E27FC236}">
                <a16:creationId xmlns:a16="http://schemas.microsoft.com/office/drawing/2014/main" id="{3638B90A-7298-4550-8B1F-5133B143B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1012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779A161E-9756-4DE1-8952-C03DC9FF0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584700"/>
          <a:ext cx="182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1809649" imgH="1038157" progId="Equation.3">
                  <p:embed/>
                </p:oleObj>
              </mc:Choice>
              <mc:Fallback>
                <p:oleObj name="Equation" r:id="rId17" imgW="1809649" imgH="1038157" progId="Equation.3">
                  <p:embed/>
                  <p:pic>
                    <p:nvPicPr>
                      <p:cNvPr id="52235" name="Object 11">
                        <a:extLst>
                          <a:ext uri="{FF2B5EF4-FFF2-40B4-BE49-F238E27FC236}">
                            <a16:creationId xmlns:a16="http://schemas.microsoft.com/office/drawing/2014/main" id="{779A161E-9756-4DE1-8952-C03DC9FF0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584700"/>
                        <a:ext cx="1828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76699164-69A2-4BE9-92F1-DE229E5F1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05325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2419249" imgH="1057343" progId="Equation.3">
                  <p:embed/>
                </p:oleObj>
              </mc:Choice>
              <mc:Fallback>
                <p:oleObj name="Equation" r:id="rId19" imgW="2419249" imgH="1057343" progId="Equation.3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id="{76699164-69A2-4BE9-92F1-DE229E5F1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05325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Text Box 13">
            <a:extLst>
              <a:ext uri="{FF2B5EF4-FFF2-40B4-BE49-F238E27FC236}">
                <a16:creationId xmlns:a16="http://schemas.microsoft.com/office/drawing/2014/main" id="{82E66956-318A-4287-8F54-76C9B45F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1965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B2D84321-1E00-4956-BE90-FF66D1449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82441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242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34" grpId="0" autoUpdateAnimBg="0"/>
      <p:bldP spid="52237" grpId="0" autoUpdateAnimBg="0"/>
      <p:bldP spid="5223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6C8A230-FCC0-4EAB-8293-B0F59E8A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2667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其和分别为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B08E35-9F26-4216-9006-02DF344D7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382000" cy="7620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绝对收敛级数与条件收敛级数具有完全不同的性质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205C773A-FFE0-4615-92E8-14B412599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990601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8.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绝对收敛级数不因改变项的位置而改变其和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7463E5B-DC90-4A50-8711-F0493BB44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53001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证明从略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B0BE14F7-7113-4B52-88BA-AC836AB3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843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9.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绝对收敛级数的乘法 </a:t>
            </a:r>
            <a:r>
              <a:rPr kumimoji="1"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9F4D6FE1-BBC5-4F95-B68E-A8CD8870F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47198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590449" imgH="371543" progId="Equation.3">
                  <p:embed/>
                </p:oleObj>
              </mc:Choice>
              <mc:Fallback>
                <p:oleObj name="Equation" r:id="rId3" imgW="590449" imgH="371543" progId="Equation.3">
                  <p:embed/>
                  <p:pic>
                    <p:nvPicPr>
                      <p:cNvPr id="53256" name="Object 8">
                        <a:extLst>
                          <a:ext uri="{FF2B5EF4-FFF2-40B4-BE49-F238E27FC236}">
                            <a16:creationId xmlns:a16="http://schemas.microsoft.com/office/drawing/2014/main" id="{9F4D6FE1-BBC5-4F95-B68E-A8CD8870F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7198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>
            <a:extLst>
              <a:ext uri="{FF2B5EF4-FFF2-40B4-BE49-F238E27FC236}">
                <a16:creationId xmlns:a16="http://schemas.microsoft.com/office/drawing/2014/main" id="{66E71846-60F7-435A-9DF0-8F84C14C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6115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则对所有乘积 </a:t>
            </a:r>
          </a:p>
        </p:txBody>
      </p:sp>
      <p:graphicFrame>
        <p:nvGraphicFramePr>
          <p:cNvPr id="53258" name="Object 10">
            <a:extLst>
              <a:ext uri="{FF2B5EF4-FFF2-40B4-BE49-F238E27FC236}">
                <a16:creationId xmlns:a16="http://schemas.microsoft.com/office/drawing/2014/main" id="{3337B7C5-C0D7-4484-9526-2CAC1E454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0" y="3635375"/>
          <a:ext cx="622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600159" imgH="476385" progId="Equation.3">
                  <p:embed/>
                </p:oleObj>
              </mc:Choice>
              <mc:Fallback>
                <p:oleObj name="Equation" r:id="rId5" imgW="600159" imgH="476385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3337B7C5-C0D7-4484-9526-2CAC1E454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3635375"/>
                        <a:ext cx="622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>
            <a:extLst>
              <a:ext uri="{FF2B5EF4-FFF2-40B4-BE49-F238E27FC236}">
                <a16:creationId xmlns:a16="http://schemas.microsoft.com/office/drawing/2014/main" id="{399D2FB5-5662-436A-A32F-5F31810C0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0" y="3390900"/>
          <a:ext cx="889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866657" imgH="1009785" progId="Equation.3">
                  <p:embed/>
                </p:oleObj>
              </mc:Choice>
              <mc:Fallback>
                <p:oleObj name="Equation" r:id="rId7" imgW="866657" imgH="1009785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399D2FB5-5662-436A-A32F-5F31810C0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390900"/>
                        <a:ext cx="889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>
            <a:extLst>
              <a:ext uri="{FF2B5EF4-FFF2-40B4-BE49-F238E27FC236}">
                <a16:creationId xmlns:a16="http://schemas.microsoft.com/office/drawing/2014/main" id="{37CF6D8D-EF0A-4910-8826-49646700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956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按任意顺序排列得到的级数</a:t>
            </a:r>
          </a:p>
        </p:txBody>
      </p:sp>
      <p:sp>
        <p:nvSpPr>
          <p:cNvPr id="53261" name="Text Box 13">
            <a:extLst>
              <a:ext uri="{FF2B5EF4-FFF2-40B4-BE49-F238E27FC236}">
                <a16:creationId xmlns:a16="http://schemas.microsoft.com/office/drawing/2014/main" id="{7AAD0E9C-C3BD-4E7B-9C06-41B23762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576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也绝对收敛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53262" name="Text Box 14">
            <a:extLst>
              <a:ext uri="{FF2B5EF4-FFF2-40B4-BE49-F238E27FC236}">
                <a16:creationId xmlns:a16="http://schemas.microsoft.com/office/drawing/2014/main" id="{675A1CCB-E86A-487C-B8BA-A0E2046D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2681288"/>
            <a:ext cx="149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设级数</a:t>
            </a:r>
          </a:p>
        </p:txBody>
      </p:sp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0D8FABE2-1B3A-4076-AE7E-09FBCDF0B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1201" y="2438401"/>
          <a:ext cx="7969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781151" imgH="1009785" progId="Equation.3">
                  <p:embed/>
                </p:oleObj>
              </mc:Choice>
              <mc:Fallback>
                <p:oleObj name="Equation" r:id="rId9" imgW="781151" imgH="1009785" progId="Equation.3">
                  <p:embed/>
                  <p:pic>
                    <p:nvPicPr>
                      <p:cNvPr id="53263" name="Object 15">
                        <a:extLst>
                          <a:ext uri="{FF2B5EF4-FFF2-40B4-BE49-F238E27FC236}">
                            <a16:creationId xmlns:a16="http://schemas.microsoft.com/office/drawing/2014/main" id="{0D8FABE2-1B3A-4076-AE7E-09FBCDF0B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1" y="2438401"/>
                        <a:ext cx="7969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>
            <a:extLst>
              <a:ext uri="{FF2B5EF4-FFF2-40B4-BE49-F238E27FC236}">
                <a16:creationId xmlns:a16="http://schemas.microsoft.com/office/drawing/2014/main" id="{7639BCC9-14D9-4F1D-808B-1233B63B3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2438400"/>
          <a:ext cx="827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809743" imgH="1009785" progId="Equation.3">
                  <p:embed/>
                </p:oleObj>
              </mc:Choice>
              <mc:Fallback>
                <p:oleObj name="Equation" r:id="rId11" imgW="809743" imgH="1009785" progId="Equation.3">
                  <p:embed/>
                  <p:pic>
                    <p:nvPicPr>
                      <p:cNvPr id="53264" name="Object 16">
                        <a:extLst>
                          <a:ext uri="{FF2B5EF4-FFF2-40B4-BE49-F238E27FC236}">
                            <a16:creationId xmlns:a16="http://schemas.microsoft.com/office/drawing/2014/main" id="{7639BCC9-14D9-4F1D-808B-1233B63B3E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438400"/>
                        <a:ext cx="827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Text Box 17">
            <a:extLst>
              <a:ext uri="{FF2B5EF4-FFF2-40B4-BE49-F238E27FC236}">
                <a16:creationId xmlns:a16="http://schemas.microsoft.com/office/drawing/2014/main" id="{70645AAE-2E21-45AA-BAA0-899538D9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268922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EFE78C1A-2AB4-4ED7-9458-CC0D6431E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268922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都绝对收敛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3267" name="Object 19">
            <a:extLst>
              <a:ext uri="{FF2B5EF4-FFF2-40B4-BE49-F238E27FC236}">
                <a16:creationId xmlns:a16="http://schemas.microsoft.com/office/drawing/2014/main" id="{AA9933FB-5846-464C-89B8-2AC7B5073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69400" y="2744788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714257" imgH="352357" progId="Equation.3">
                  <p:embed/>
                </p:oleObj>
              </mc:Choice>
              <mc:Fallback>
                <p:oleObj name="Equation" r:id="rId13" imgW="714257" imgH="352357" progId="Equation.3">
                  <p:embed/>
                  <p:pic>
                    <p:nvPicPr>
                      <p:cNvPr id="53267" name="Object 19">
                        <a:extLst>
                          <a:ext uri="{FF2B5EF4-FFF2-40B4-BE49-F238E27FC236}">
                            <a16:creationId xmlns:a16="http://schemas.microsoft.com/office/drawing/2014/main" id="{AA9933FB-5846-464C-89B8-2AC7B5073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400" y="2744788"/>
                        <a:ext cx="736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Text Box 20">
            <a:extLst>
              <a:ext uri="{FF2B5EF4-FFF2-40B4-BE49-F238E27FC236}">
                <a16:creationId xmlns:a16="http://schemas.microsoft.com/office/drawing/2014/main" id="{68DBA8AF-AD7F-4A60-921D-FDCDCA6E1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357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其和为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1F3A154A-9917-40E9-BAA9-F9F5526F9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00688"/>
            <a:ext cx="676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但需注意条件收敛级数不具有这两条性质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211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 autoUpdateAnimBg="0"/>
      <p:bldP spid="53252" grpId="0" autoUpdateAnimBg="0"/>
      <p:bldP spid="53254" grpId="0" autoUpdateAnimBg="0"/>
      <p:bldP spid="53255" grpId="0" autoUpdateAnimBg="0"/>
      <p:bldP spid="53257" grpId="0" build="p" autoUpdateAnimBg="0"/>
      <p:bldP spid="53260" grpId="0" build="p" autoUpdateAnimBg="0"/>
      <p:bldP spid="53261" grpId="0" autoUpdateAnimBg="0"/>
      <p:bldP spid="53262" grpId="0" build="p" autoUpdateAnimBg="0"/>
      <p:bldP spid="53265" grpId="0" build="p" autoUpdateAnimBg="0" advAuto="0"/>
      <p:bldP spid="53266" grpId="0" build="p" autoUpdateAnimBg="0" advAuto="0"/>
      <p:bldP spid="53268" grpId="0" autoUpdateAnimBg="0"/>
      <p:bldP spid="5326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723936B-36A4-4D3A-A550-D08110F2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38514"/>
            <a:ext cx="4267200" cy="19954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DD780B6-70E2-4101-A289-56A6C230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19088"/>
            <a:ext cx="1981200" cy="609600"/>
          </a:xfrm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内容小结</a:t>
            </a:r>
            <a:endParaRPr lang="zh-CN" altLang="en-US" sz="320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8E813780-931D-452F-BC78-32FA3ABEC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942976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利用部分和数列的极限判别级数的敛散性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235E67E-F874-48FE-80DB-F946F6A4B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4620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利用正项级数审敛法</a:t>
            </a:r>
            <a:endParaRPr kumimoji="1" lang="zh-CN" altLang="en-US" sz="2800" b="1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5E1F1BAA-86E2-49AC-9661-D575DB83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71688"/>
            <a:ext cx="3962400" cy="685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6AA72FCE-4B04-4075-AB32-36667137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10185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必要条件</a:t>
            </a:r>
          </a:p>
        </p:txBody>
      </p:sp>
      <p:graphicFrame>
        <p:nvGraphicFramePr>
          <p:cNvPr id="54280" name="Object 8">
            <a:extLst>
              <a:ext uri="{FF2B5EF4-FFF2-40B4-BE49-F238E27FC236}">
                <a16:creationId xmlns:a16="http://schemas.microsoft.com/office/drawing/2014/main" id="{A214ED73-4C6C-4B3D-B66A-EDEA6B935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2147888"/>
          <a:ext cx="1574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1552592" imgH="590685" progId="Equation.3">
                  <p:embed/>
                </p:oleObj>
              </mc:Choice>
              <mc:Fallback>
                <p:oleObj name="Equation" r:id="rId4" imgW="1552592" imgH="590685" progId="Equation.3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id="{A214ED73-4C6C-4B3D-B66A-EDEA6B935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2147888"/>
                        <a:ext cx="1574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1" name="Group 9">
            <a:extLst>
              <a:ext uri="{FF2B5EF4-FFF2-40B4-BE49-F238E27FC236}">
                <a16:creationId xmlns:a16="http://schemas.microsoft.com/office/drawing/2014/main" id="{E478778F-695D-4362-BE08-1D6823FBDB27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14576"/>
            <a:ext cx="1752600" cy="519113"/>
            <a:chOff x="3120" y="1113"/>
            <a:chExt cx="1104" cy="327"/>
          </a:xfrm>
        </p:grpSpPr>
        <p:sp>
          <p:nvSpPr>
            <p:cNvPr id="54311" name="Text Box 10">
              <a:extLst>
                <a:ext uri="{FF2B5EF4-FFF2-40B4-BE49-F238E27FC236}">
                  <a16:creationId xmlns:a16="http://schemas.microsoft.com/office/drawing/2014/main" id="{272C9436-36FB-4844-9CA7-7EEA6612A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不满足</a:t>
              </a:r>
            </a:p>
          </p:txBody>
        </p:sp>
        <p:sp>
          <p:nvSpPr>
            <p:cNvPr id="54312" name="Line 11">
              <a:extLst>
                <a:ext uri="{FF2B5EF4-FFF2-40B4-BE49-F238E27FC236}">
                  <a16:creationId xmlns:a16="http://schemas.microsoft.com/office/drawing/2014/main" id="{AA367D5D-53C2-49B8-85EE-E46B47813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4" name="Text Box 12">
            <a:extLst>
              <a:ext uri="{FF2B5EF4-FFF2-40B4-BE49-F238E27FC236}">
                <a16:creationId xmlns:a16="http://schemas.microsoft.com/office/drawing/2014/main" id="{7F77D743-493C-4D97-9427-07BBF52A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112963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   散</a:t>
            </a:r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C0A6FBE3-6FB4-4261-B9CB-2C7C3A09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57489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Text Box 14">
            <a:extLst>
              <a:ext uri="{FF2B5EF4-FFF2-40B4-BE49-F238E27FC236}">
                <a16:creationId xmlns:a16="http://schemas.microsoft.com/office/drawing/2014/main" id="{16755461-D9E8-41E3-AEBF-52B7BEE4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7574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2009DA75-B99B-458E-9ED3-6802F0D1D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3377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比值审敛法</a:t>
            </a:r>
          </a:p>
        </p:txBody>
      </p:sp>
      <p:graphicFrame>
        <p:nvGraphicFramePr>
          <p:cNvPr id="54288" name="Object 16">
            <a:extLst>
              <a:ext uri="{FF2B5EF4-FFF2-40B4-BE49-F238E27FC236}">
                <a16:creationId xmlns:a16="http://schemas.microsoft.com/office/drawing/2014/main" id="{D3388E45-5F5C-4D48-9CE5-238CDA118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67088"/>
          <a:ext cx="1270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1247792" imgH="904943" progId="Equation.3">
                  <p:embed/>
                </p:oleObj>
              </mc:Choice>
              <mc:Fallback>
                <p:oleObj name="Equation" r:id="rId6" imgW="1247792" imgH="904943" progId="Equation.3">
                  <p:embed/>
                  <p:pic>
                    <p:nvPicPr>
                      <p:cNvPr id="54288" name="Object 16">
                        <a:extLst>
                          <a:ext uri="{FF2B5EF4-FFF2-40B4-BE49-F238E27FC236}">
                            <a16:creationId xmlns:a16="http://schemas.microsoft.com/office/drawing/2014/main" id="{D3388E45-5F5C-4D48-9CE5-238CDA1187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67088"/>
                        <a:ext cx="1270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1357D998-CFF8-41B0-96C0-0994A9991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3327400"/>
          <a:ext cx="60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8" imgW="590449" imgH="428557" progId="Equation.3">
                  <p:embed/>
                </p:oleObj>
              </mc:Choice>
              <mc:Fallback>
                <p:oleObj name="Equation" r:id="rId8" imgW="590449" imgH="428557" progId="Equation.3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1357D998-CFF8-41B0-96C0-0994A9991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327400"/>
                        <a:ext cx="60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9D18F83D-6274-4584-9655-03DB00001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74808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10" imgW="333392" imgH="428557" progId="Equation.3">
                  <p:embed/>
                </p:oleObj>
              </mc:Choice>
              <mc:Fallback>
                <p:oleObj name="Equation" r:id="rId10" imgW="333392" imgH="428557" progId="Equation.3">
                  <p:embed/>
                  <p:pic>
                    <p:nvPicPr>
                      <p:cNvPr id="54290" name="Object 18">
                        <a:extLst>
                          <a:ext uri="{FF2B5EF4-FFF2-40B4-BE49-F238E27FC236}">
                            <a16:creationId xmlns:a16="http://schemas.microsoft.com/office/drawing/2014/main" id="{9D18F83D-6274-4584-9655-03DB00001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4808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CBFF646C-9B17-4EC1-BC2C-680EEDDC3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3671888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2" imgW="552416" imgH="295343" progId="Equation.3">
                  <p:embed/>
                </p:oleObj>
              </mc:Choice>
              <mc:Fallback>
                <p:oleObj name="Equation" r:id="rId12" imgW="552416" imgH="295343" progId="Equation.3">
                  <p:embed/>
                  <p:pic>
                    <p:nvPicPr>
                      <p:cNvPr id="54291" name="Object 19">
                        <a:extLst>
                          <a:ext uri="{FF2B5EF4-FFF2-40B4-BE49-F238E27FC236}">
                            <a16:creationId xmlns:a16="http://schemas.microsoft.com/office/drawing/2014/main" id="{CBFF646C-9B17-4EC1-BC2C-680EEDDC3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671888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>
            <a:extLst>
              <a:ext uri="{FF2B5EF4-FFF2-40B4-BE49-F238E27FC236}">
                <a16:creationId xmlns:a16="http://schemas.microsoft.com/office/drawing/2014/main" id="{B7AB0B2B-45DD-4300-989A-ACBA63188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00576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根值审敛法</a:t>
            </a:r>
          </a:p>
        </p:txBody>
      </p:sp>
      <p:graphicFrame>
        <p:nvGraphicFramePr>
          <p:cNvPr id="54293" name="Object 21">
            <a:extLst>
              <a:ext uri="{FF2B5EF4-FFF2-40B4-BE49-F238E27FC236}">
                <a16:creationId xmlns:a16="http://schemas.microsoft.com/office/drawing/2014/main" id="{CD51F59D-CC86-487B-9269-FA886BF056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4637088"/>
          <a:ext cx="1917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4" imgW="1895424" imgH="619057" progId="Equation.3">
                  <p:embed/>
                </p:oleObj>
              </mc:Choice>
              <mc:Fallback>
                <p:oleObj name="Equation" r:id="rId14" imgW="1895424" imgH="619057" progId="Equation.3">
                  <p:embed/>
                  <p:pic>
                    <p:nvPicPr>
                      <p:cNvPr id="54293" name="Object 21">
                        <a:extLst>
                          <a:ext uri="{FF2B5EF4-FFF2-40B4-BE49-F238E27FC236}">
                            <a16:creationId xmlns:a16="http://schemas.microsoft.com/office/drawing/2014/main" id="{CD51F59D-CC86-487B-9269-FA886BF05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637088"/>
                        <a:ext cx="19177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Line 22">
            <a:extLst>
              <a:ext uri="{FF2B5EF4-FFF2-40B4-BE49-F238E27FC236}">
                <a16:creationId xmlns:a16="http://schemas.microsoft.com/office/drawing/2014/main" id="{E7009912-7601-48AA-9779-5B2BC61B3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4295" name="Object 23">
            <a:extLst>
              <a:ext uri="{FF2B5EF4-FFF2-40B4-BE49-F238E27FC236}">
                <a16:creationId xmlns:a16="http://schemas.microsoft.com/office/drawing/2014/main" id="{4F3C14AF-28D0-4CC2-A52E-C588B6F91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542448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6" imgW="742849" imgH="371543" progId="Equation.3">
                  <p:embed/>
                </p:oleObj>
              </mc:Choice>
              <mc:Fallback>
                <p:oleObj name="Equation" r:id="rId16" imgW="742849" imgH="371543" progId="Equation.3">
                  <p:embed/>
                  <p:pic>
                    <p:nvPicPr>
                      <p:cNvPr id="54295" name="Object 23">
                        <a:extLst>
                          <a:ext uri="{FF2B5EF4-FFF2-40B4-BE49-F238E27FC236}">
                            <a16:creationId xmlns:a16="http://schemas.microsoft.com/office/drawing/2014/main" id="{4F3C14AF-28D0-4CC2-A52E-C588B6F91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42448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Text Box 24">
            <a:extLst>
              <a:ext uri="{FF2B5EF4-FFF2-40B4-BE49-F238E27FC236}">
                <a16:creationId xmlns:a16="http://schemas.microsoft.com/office/drawing/2014/main" id="{DC3AE8F9-AF3F-4550-8DA1-B8ED1D33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816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  敛</a:t>
            </a:r>
          </a:p>
        </p:txBody>
      </p:sp>
      <p:sp>
        <p:nvSpPr>
          <p:cNvPr id="54297" name="Text Box 25">
            <a:extLst>
              <a:ext uri="{FF2B5EF4-FFF2-40B4-BE49-F238E27FC236}">
                <a16:creationId xmlns:a16="http://schemas.microsoft.com/office/drawing/2014/main" id="{029EB294-B563-4CC0-B24C-C4C3A915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8168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  散</a:t>
            </a:r>
          </a:p>
        </p:txBody>
      </p:sp>
      <p:grpSp>
        <p:nvGrpSpPr>
          <p:cNvPr id="54298" name="Group 26">
            <a:extLst>
              <a:ext uri="{FF2B5EF4-FFF2-40B4-BE49-F238E27FC236}">
                <a16:creationId xmlns:a16="http://schemas.microsoft.com/office/drawing/2014/main" id="{1EC53DB7-589A-492F-95A2-2E2C10F045D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887788"/>
            <a:ext cx="914400" cy="393700"/>
            <a:chOff x="3120" y="2392"/>
            <a:chExt cx="576" cy="248"/>
          </a:xfrm>
        </p:grpSpPr>
        <p:graphicFrame>
          <p:nvGraphicFramePr>
            <p:cNvPr id="2" name="Object 27">
              <a:extLst>
                <a:ext uri="{FF2B5EF4-FFF2-40B4-BE49-F238E27FC236}">
                  <a16:creationId xmlns:a16="http://schemas.microsoft.com/office/drawing/2014/main" id="{836B5692-B6FD-4DBB-84A0-1334520B57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392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18" imgW="752559" imgH="371543" progId="Equation.3">
                    <p:embed/>
                  </p:oleObj>
                </mc:Choice>
                <mc:Fallback>
                  <p:oleObj name="Equation" r:id="rId18" imgW="752559" imgH="371543" progId="Equation.3">
                    <p:embed/>
                    <p:pic>
                      <p:nvPicPr>
                        <p:cNvPr id="2" name="Object 27">
                          <a:extLst>
                            <a:ext uri="{FF2B5EF4-FFF2-40B4-BE49-F238E27FC236}">
                              <a16:creationId xmlns:a16="http://schemas.microsoft.com/office/drawing/2014/main" id="{836B5692-B6FD-4DBB-84A0-1334520B5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392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Line 28">
              <a:extLst>
                <a:ext uri="{FF2B5EF4-FFF2-40B4-BE49-F238E27FC236}">
                  <a16:creationId xmlns:a16="http://schemas.microsoft.com/office/drawing/2014/main" id="{13CC0E57-2733-4F51-96A3-8A5420079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301" name="Text Box 29">
            <a:extLst>
              <a:ext uri="{FF2B5EF4-FFF2-40B4-BE49-F238E27FC236}">
                <a16:creationId xmlns:a16="http://schemas.microsoft.com/office/drawing/2014/main" id="{92B2E053-C298-4446-BF33-B5DA365A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766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不定 </a:t>
            </a:r>
          </a:p>
        </p:txBody>
      </p:sp>
      <p:sp>
        <p:nvSpPr>
          <p:cNvPr id="54302" name="Text Box 30">
            <a:extLst>
              <a:ext uri="{FF2B5EF4-FFF2-40B4-BE49-F238E27FC236}">
                <a16:creationId xmlns:a16="http://schemas.microsoft.com/office/drawing/2014/main" id="{DAAAEA8E-193D-4429-8261-724D6B81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457576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比较审敛法</a:t>
            </a:r>
          </a:p>
        </p:txBody>
      </p:sp>
      <p:sp>
        <p:nvSpPr>
          <p:cNvPr id="54303" name="Text Box 31">
            <a:extLst>
              <a:ext uri="{FF2B5EF4-FFF2-40B4-BE49-F238E27FC236}">
                <a16:creationId xmlns:a16="http://schemas.microsoft.com/office/drawing/2014/main" id="{3244ED33-9EDA-4BD6-8EB4-6284441F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33888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用它法判别</a:t>
            </a:r>
          </a:p>
        </p:txBody>
      </p:sp>
      <p:graphicFrame>
        <p:nvGraphicFramePr>
          <p:cNvPr id="54304" name="Object 32">
            <a:extLst>
              <a:ext uri="{FF2B5EF4-FFF2-40B4-BE49-F238E27FC236}">
                <a16:creationId xmlns:a16="http://schemas.microsoft.com/office/drawing/2014/main" id="{6796F951-3BEE-4FA9-B20B-32E4DD93F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1" y="3443288"/>
          <a:ext cx="3413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20" imgW="171551" imgH="819285" progId="Equation.3">
                  <p:embed/>
                </p:oleObj>
              </mc:Choice>
              <mc:Fallback>
                <p:oleObj name="公式" r:id="rId20" imgW="171551" imgH="819285" progId="Equation.3">
                  <p:embed/>
                  <p:pic>
                    <p:nvPicPr>
                      <p:cNvPr id="54304" name="Object 32">
                        <a:extLst>
                          <a:ext uri="{FF2B5EF4-FFF2-40B4-BE49-F238E27FC236}">
                            <a16:creationId xmlns:a16="http://schemas.microsoft.com/office/drawing/2014/main" id="{6796F951-3BEE-4FA9-B20B-32E4DD93F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3443288"/>
                        <a:ext cx="34131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>
            <a:extLst>
              <a:ext uri="{FF2B5EF4-FFF2-40B4-BE49-F238E27FC236}">
                <a16:creationId xmlns:a16="http://schemas.microsoft.com/office/drawing/2014/main" id="{058A004C-AACC-4766-A006-82E9BAAD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5862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积分判别法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F639965F-D35D-458B-B9BD-78E44C34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7668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部分和极限</a:t>
            </a:r>
          </a:p>
        </p:txBody>
      </p:sp>
      <p:graphicFrame>
        <p:nvGraphicFramePr>
          <p:cNvPr id="54307" name="Object 35">
            <a:extLst>
              <a:ext uri="{FF2B5EF4-FFF2-40B4-BE49-F238E27FC236}">
                <a16:creationId xmlns:a16="http://schemas.microsoft.com/office/drawing/2014/main" id="{658882CF-9DC2-4C48-8830-C1FBDF38D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5424488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22" imgW="752559" imgH="371543" progId="Equation.3">
                  <p:embed/>
                </p:oleObj>
              </mc:Choice>
              <mc:Fallback>
                <p:oleObj name="Equation" r:id="rId22" imgW="752559" imgH="371543" progId="Equation.3">
                  <p:embed/>
                  <p:pic>
                    <p:nvPicPr>
                      <p:cNvPr id="54307" name="Object 35">
                        <a:extLst>
                          <a:ext uri="{FF2B5EF4-FFF2-40B4-BE49-F238E27FC236}">
                            <a16:creationId xmlns:a16="http://schemas.microsoft.com/office/drawing/2014/main" id="{658882CF-9DC2-4C48-8830-C1FBDF38D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424488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Line 36">
            <a:extLst>
              <a:ext uri="{FF2B5EF4-FFF2-40B4-BE49-F238E27FC236}">
                <a16:creationId xmlns:a16="http://schemas.microsoft.com/office/drawing/2014/main" id="{DC1E1377-01F8-40B7-BACA-3A4FD34A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72100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09" name="Line 37">
            <a:extLst>
              <a:ext uri="{FF2B5EF4-FFF2-40B4-BE49-F238E27FC236}">
                <a16:creationId xmlns:a16="http://schemas.microsoft.com/office/drawing/2014/main" id="{150026B8-3330-47AF-9238-687E6BD3D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043364"/>
            <a:ext cx="0" cy="6191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4310" name="Group 38">
            <a:extLst>
              <a:ext uri="{FF2B5EF4-FFF2-40B4-BE49-F238E27FC236}">
                <a16:creationId xmlns:a16="http://schemas.microsoft.com/office/drawing/2014/main" id="{F51262FD-27CA-4CE1-B58E-766A177CC4F9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4043364"/>
            <a:ext cx="273050" cy="619125"/>
            <a:chOff x="912" y="2352"/>
            <a:chExt cx="192" cy="432"/>
          </a:xfrm>
        </p:grpSpPr>
        <p:sp>
          <p:nvSpPr>
            <p:cNvPr id="4" name="Line 39">
              <a:extLst>
                <a:ext uri="{FF2B5EF4-FFF2-40B4-BE49-F238E27FC236}">
                  <a16:creationId xmlns:a16="http://schemas.microsoft.com/office/drawing/2014/main" id="{09FCB6EC-E50A-4FD9-B154-655F5298D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40">
              <a:extLst>
                <a:ext uri="{FF2B5EF4-FFF2-40B4-BE49-F238E27FC236}">
                  <a16:creationId xmlns:a16="http://schemas.microsoft.com/office/drawing/2014/main" id="{0EB5676C-6630-44D7-A9FB-88E3140AD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03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6" grpId="0" autoUpdateAnimBg="0"/>
      <p:bldP spid="54277" grpId="0" autoUpdateAnimBg="0"/>
      <p:bldP spid="54278" grpId="0" animBg="1"/>
      <p:bldP spid="54279" grpId="0" build="p" autoUpdateAnimBg="0" advAuto="0"/>
      <p:bldP spid="54284" grpId="0" autoUpdateAnimBg="0"/>
      <p:bldP spid="54286" grpId="0" autoUpdateAnimBg="0"/>
      <p:bldP spid="54287" grpId="0" autoUpdateAnimBg="0"/>
      <p:bldP spid="54292" grpId="0" autoUpdateAnimBg="0"/>
      <p:bldP spid="54296" grpId="0" autoUpdateAnimBg="0"/>
      <p:bldP spid="54297" grpId="0" autoUpdateAnimBg="0"/>
      <p:bldP spid="54301" grpId="0" autoUpdateAnimBg="0"/>
      <p:bldP spid="54302" grpId="0" autoUpdateAnimBg="0"/>
      <p:bldP spid="54303" grpId="0" autoUpdateAnimBg="0"/>
      <p:bldP spid="54305" grpId="0" autoUpdateAnimBg="0"/>
      <p:bldP spid="5430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486A6D8-FE96-47AE-98A3-DF35D3DC0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3733800" cy="6096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任意项级数审敛法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B32804DF-A795-45A3-BFD2-86BFD37C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90601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为收敛级数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B97B1424-135B-469B-8DBA-D6E01969D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00100"/>
          <a:ext cx="124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1228641" imgH="1009785" progId="Equation.3">
                  <p:embed/>
                </p:oleObj>
              </mc:Choice>
              <mc:Fallback>
                <p:oleObj name="Equation" r:id="rId4" imgW="1228641" imgH="1009785" progId="Equation.3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B97B1424-135B-469B-8DBA-D6E01969D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00100"/>
                        <a:ext cx="1244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FC51C532-006F-4DC8-8A85-4B34F954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Leibniz</a:t>
            </a:r>
            <a:r>
              <a:rPr kumimoji="1" lang="zh-CN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判别法: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6685EEB0-7D6D-4E83-ABC5-D5EAEA438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953000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1924016" imgH="428557" progId="Equation.3">
                  <p:embed/>
                </p:oleObj>
              </mc:Choice>
              <mc:Fallback>
                <p:oleObj name="Equation" r:id="rId6" imgW="1924016" imgH="428557" progId="Equation.3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6685EEB0-7D6D-4E83-ABC5-D5EAEA438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C67F1FC1-39EE-4757-949E-A304DEDD2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5300" y="5626100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8" imgW="1590624" imgH="600143" progId="Equation.3">
                  <p:embed/>
                </p:oleObj>
              </mc:Choice>
              <mc:Fallback>
                <p:oleObj name="Equation" r:id="rId8" imgW="1590624" imgH="600143" progId="Equation.3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C67F1FC1-39EE-4757-949E-A304DEDD2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626100"/>
                        <a:ext cx="1612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>
            <a:extLst>
              <a:ext uri="{FF2B5EF4-FFF2-40B4-BE49-F238E27FC236}">
                <a16:creationId xmlns:a16="http://schemas.microsoft.com/office/drawing/2014/main" id="{D8CEB530-FB86-484D-8898-172B9BA16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67326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则交错级数</a:t>
            </a: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2A7E36DA-F057-4A5A-AD16-F27E335C9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0" y="5054600"/>
          <a:ext cx="1574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10" imgW="1552592" imgH="1019243" progId="Equation.3">
                  <p:embed/>
                </p:oleObj>
              </mc:Choice>
              <mc:Fallback>
                <p:oleObj name="Equation" r:id="rId10" imgW="1552592" imgH="1019243" progId="Equation.3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2A7E36DA-F057-4A5A-AD16-F27E335C9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5054600"/>
                        <a:ext cx="1574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>
            <a:extLst>
              <a:ext uri="{FF2B5EF4-FFF2-40B4-BE49-F238E27FC236}">
                <a16:creationId xmlns:a16="http://schemas.microsoft.com/office/drawing/2014/main" id="{C6AC47AC-8B7B-4B32-AEC9-93E8F8E4C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253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B4590D66-9A4F-47ED-B75C-B9CE7FE3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90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概念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7356" name="Object 12">
            <a:extLst>
              <a:ext uri="{FF2B5EF4-FFF2-40B4-BE49-F238E27FC236}">
                <a16:creationId xmlns:a16="http://schemas.microsoft.com/office/drawing/2014/main" id="{BF2D39F1-0EF2-4CA8-985C-17AB25ABF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4" y="1905000"/>
          <a:ext cx="23637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2" imgW="2343184" imgH="1009785" progId="Equation.3">
                  <p:embed/>
                </p:oleObj>
              </mc:Choice>
              <mc:Fallback>
                <p:oleObj name="Equation" r:id="rId12" imgW="2343184" imgH="1009785" progId="Equation.3">
                  <p:embed/>
                  <p:pic>
                    <p:nvPicPr>
                      <p:cNvPr id="57356" name="Object 12">
                        <a:extLst>
                          <a:ext uri="{FF2B5EF4-FFF2-40B4-BE49-F238E27FC236}">
                            <a16:creationId xmlns:a16="http://schemas.microsoft.com/office/drawing/2014/main" id="{BF2D39F1-0EF2-4CA8-985C-17AB25ABF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4" y="1905000"/>
                        <a:ext cx="23637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>
            <a:extLst>
              <a:ext uri="{FF2B5EF4-FFF2-40B4-BE49-F238E27FC236}">
                <a16:creationId xmlns:a16="http://schemas.microsoft.com/office/drawing/2014/main" id="{3EB4B28E-38E8-4D83-9661-AA766B762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050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4" imgW="1209759" imgH="1009785" progId="Equation.3">
                  <p:embed/>
                </p:oleObj>
              </mc:Choice>
              <mc:Fallback>
                <p:oleObj name="Equation" r:id="rId14" imgW="1209759" imgH="1009785" progId="Equation.3">
                  <p:embed/>
                  <p:pic>
                    <p:nvPicPr>
                      <p:cNvPr id="57357" name="Object 13">
                        <a:extLst>
                          <a:ext uri="{FF2B5EF4-FFF2-40B4-BE49-F238E27FC236}">
                            <a16:creationId xmlns:a16="http://schemas.microsoft.com/office/drawing/2014/main" id="{3EB4B28E-38E8-4D83-9661-AA766B762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050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Text Box 14">
            <a:extLst>
              <a:ext uri="{FF2B5EF4-FFF2-40B4-BE49-F238E27FC236}">
                <a16:creationId xmlns:a16="http://schemas.microsoft.com/office/drawing/2014/main" id="{2C92C423-186F-44F5-AFD1-DA5579AC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205740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</a:p>
        </p:txBody>
      </p:sp>
      <p:graphicFrame>
        <p:nvGraphicFramePr>
          <p:cNvPr id="57359" name="Object 15">
            <a:extLst>
              <a:ext uri="{FF2B5EF4-FFF2-40B4-BE49-F238E27FC236}">
                <a16:creationId xmlns:a16="http://schemas.microsoft.com/office/drawing/2014/main" id="{425DD99C-FF28-4311-81C4-51C25ECF14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3124200"/>
          <a:ext cx="2425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6" imgW="2409808" imgH="1009785" progId="Equation.3">
                  <p:embed/>
                </p:oleObj>
              </mc:Choice>
              <mc:Fallback>
                <p:oleObj name="Equation" r:id="rId16" imgW="2409808" imgH="1009785" progId="Equation.3">
                  <p:embed/>
                  <p:pic>
                    <p:nvPicPr>
                      <p:cNvPr id="57359" name="Object 15">
                        <a:extLst>
                          <a:ext uri="{FF2B5EF4-FFF2-40B4-BE49-F238E27FC236}">
                            <a16:creationId xmlns:a16="http://schemas.microsoft.com/office/drawing/2014/main" id="{425DD99C-FF28-4311-81C4-51C25ECF1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124200"/>
                        <a:ext cx="24257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Text Box 16">
            <a:extLst>
              <a:ext uri="{FF2B5EF4-FFF2-40B4-BE49-F238E27FC236}">
                <a16:creationId xmlns:a16="http://schemas.microsoft.com/office/drawing/2014/main" id="{A058CCB5-BEAD-4F43-B0C0-75FED8280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2801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条件收敛</a:t>
            </a:r>
          </a:p>
        </p:txBody>
      </p:sp>
      <p:sp>
        <p:nvSpPr>
          <p:cNvPr id="57361" name="AutoShape 17">
            <a:extLst>
              <a:ext uri="{FF2B5EF4-FFF2-40B4-BE49-F238E27FC236}">
                <a16:creationId xmlns:a16="http://schemas.microsoft.com/office/drawing/2014/main" id="{F5C19843-8299-41C5-B75D-911587295511}"/>
              </a:ext>
            </a:extLst>
          </p:cNvPr>
          <p:cNvSpPr>
            <a:spLocks/>
          </p:cNvSpPr>
          <p:nvPr/>
        </p:nvSpPr>
        <p:spPr bwMode="auto">
          <a:xfrm>
            <a:off x="3124200" y="2133600"/>
            <a:ext cx="230188" cy="1828800"/>
          </a:xfrm>
          <a:prstGeom prst="leftBrace">
            <a:avLst>
              <a:gd name="adj1" fmla="val 662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57362" name="Object 18">
            <a:extLst>
              <a:ext uri="{FF2B5EF4-FFF2-40B4-BE49-F238E27FC236}">
                <a16:creationId xmlns:a16="http://schemas.microsoft.com/office/drawing/2014/main" id="{72D58EC4-3616-41C2-AC8A-8980DC98A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3162300"/>
          <a:ext cx="123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8" imgW="1209759" imgH="1009785" progId="Equation.3">
                  <p:embed/>
                </p:oleObj>
              </mc:Choice>
              <mc:Fallback>
                <p:oleObj name="Equation" r:id="rId18" imgW="1209759" imgH="1009785" progId="Equation.3">
                  <p:embed/>
                  <p:pic>
                    <p:nvPicPr>
                      <p:cNvPr id="57362" name="Object 18">
                        <a:extLst>
                          <a:ext uri="{FF2B5EF4-FFF2-40B4-BE49-F238E27FC236}">
                            <a16:creationId xmlns:a16="http://schemas.microsoft.com/office/drawing/2014/main" id="{72D58EC4-3616-41C2-AC8A-8980DC98A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162300"/>
                        <a:ext cx="1231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AutoShape 19">
            <a:extLst>
              <a:ext uri="{FF2B5EF4-FFF2-40B4-BE49-F238E27FC236}">
                <a16:creationId xmlns:a16="http://schemas.microsoft.com/office/drawing/2014/main" id="{913844A9-0C71-4F10-82CB-69DC969F84BD}"/>
              </a:ext>
            </a:extLst>
          </p:cNvPr>
          <p:cNvSpPr>
            <a:spLocks/>
          </p:cNvSpPr>
          <p:nvPr/>
        </p:nvSpPr>
        <p:spPr bwMode="auto">
          <a:xfrm>
            <a:off x="5029200" y="5105400"/>
            <a:ext cx="152400" cy="996950"/>
          </a:xfrm>
          <a:prstGeom prst="rightBrace">
            <a:avLst>
              <a:gd name="adj1" fmla="val 545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7364" name="AutoShape 20">
            <a:extLst>
              <a:ext uri="{FF2B5EF4-FFF2-40B4-BE49-F238E27FC236}">
                <a16:creationId xmlns:a16="http://schemas.microsoft.com/office/drawing/2014/main" id="{77C8EA0C-ABA8-461F-8148-FA3773E6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054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76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9" grpId="0" autoUpdateAnimBg="0"/>
      <p:bldP spid="57352" grpId="0" autoUpdateAnimBg="0"/>
      <p:bldP spid="57354" grpId="0" autoUpdateAnimBg="0"/>
      <p:bldP spid="57355" grpId="0" autoUpdateAnimBg="0"/>
      <p:bldP spid="57358" grpId="0" build="p" autoUpdateAnimBg="0" advAuto="0"/>
      <p:bldP spid="57360" grpId="0" build="p" autoUpdateAnimBg="0" advAuto="0"/>
      <p:bldP spid="57361" grpId="0" animBg="1"/>
      <p:bldP spid="57363" grpId="0" animBg="1"/>
      <p:bldP spid="573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613F71C-08D0-4749-AB00-C54CD29600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260351"/>
            <a:ext cx="7432675" cy="5256213"/>
          </a:xfrm>
          <a:solidFill>
            <a:srgbClr val="00B0F0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b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4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习题</a:t>
            </a:r>
            <a:r>
              <a:rPr lang="en-US" altLang="zh-CN" sz="4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12-2</a:t>
            </a:r>
            <a:r>
              <a:rPr lang="zh-CN" altLang="en-US" sz="4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4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(P271)</a:t>
            </a:r>
            <a:br>
              <a:rPr lang="en-US" altLang="zh-CN" sz="4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 (1), (3), (5) ;  </a:t>
            </a:r>
            <a:b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2(2), (3), (4) ; </a:t>
            </a:r>
            <a:b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 (1), (2) ; </a:t>
            </a:r>
            <a:b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(1), (3), (5), (6) ; </a:t>
            </a:r>
            <a:b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5 (2), (3), (5)</a:t>
            </a:r>
            <a:b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</a:br>
            <a:b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1568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F9C2002-9EB8-483A-8C3F-F54D3283A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2438400" cy="762000"/>
          </a:xfrm>
          <a:ln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思考与练习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CE5AC410-5E02-4E90-B9B7-59D6097A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4049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设正项级数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33E7B8E5-A9A0-4E2F-8D74-D5272CB91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4950" y="1181100"/>
          <a:ext cx="82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809743" imgH="1009785" progId="Equation.3">
                  <p:embed/>
                </p:oleObj>
              </mc:Choice>
              <mc:Fallback>
                <p:oleObj name="Equation" r:id="rId3" imgW="809743" imgH="1009785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33E7B8E5-A9A0-4E2F-8D74-D5272CB91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1181100"/>
                        <a:ext cx="82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>
            <a:extLst>
              <a:ext uri="{FF2B5EF4-FFF2-40B4-BE49-F238E27FC236}">
                <a16:creationId xmlns:a16="http://schemas.microsoft.com/office/drawing/2014/main" id="{C09FD1A2-262E-4895-88BB-7DD3DF53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40017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EC8474D5-BCCB-4258-9D68-5EE42F8F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39065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能否推出</a:t>
            </a:r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D39CE8E6-C6B0-44EE-892D-EF3E4807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181100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819184" imgH="1009785" progId="Equation.3">
                  <p:embed/>
                </p:oleObj>
              </mc:Choice>
              <mc:Fallback>
                <p:oleObj name="Equation" r:id="rId5" imgW="819184" imgH="1009785" progId="Equation.3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D39CE8E6-C6B0-44EE-892D-EF3E4807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181100"/>
                        <a:ext cx="83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>
            <a:extLst>
              <a:ext uri="{FF2B5EF4-FFF2-40B4-BE49-F238E27FC236}">
                <a16:creationId xmlns:a16="http://schemas.microsoft.com/office/drawing/2014/main" id="{E044E1E4-6132-4804-8400-4089497CD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385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559DD0F3-A347-4EA8-B97C-F48362E8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352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32EA687C-D032-4185-AA13-C9F981728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75" y="2311400"/>
          <a:ext cx="1473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1457376" imgH="1009785" progId="Equation.3">
                  <p:embed/>
                </p:oleObj>
              </mc:Choice>
              <mc:Fallback>
                <p:oleObj name="Equation" r:id="rId7" imgW="1457376" imgH="1009785" progId="Equation.3">
                  <p:embed/>
                  <p:pic>
                    <p:nvPicPr>
                      <p:cNvPr id="59402" name="Object 10">
                        <a:extLst>
                          <a:ext uri="{FF2B5EF4-FFF2-40B4-BE49-F238E27FC236}">
                            <a16:creationId xmlns:a16="http://schemas.microsoft.com/office/drawing/2014/main" id="{32EA687C-D032-4185-AA13-C9F981728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2311400"/>
                        <a:ext cx="1473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>
            <a:extLst>
              <a:ext uri="{FF2B5EF4-FFF2-40B4-BE49-F238E27FC236}">
                <a16:creationId xmlns:a16="http://schemas.microsoft.com/office/drawing/2014/main" id="{B187BE5C-84DF-4C6B-B7E2-D482F7743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597150"/>
          <a:ext cx="1282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1266943" imgH="590685" progId="Equation.3">
                  <p:embed/>
                </p:oleObj>
              </mc:Choice>
              <mc:Fallback>
                <p:oleObj name="Equation" r:id="rId9" imgW="1266943" imgH="590685" progId="Equation.3">
                  <p:embed/>
                  <p:pic>
                    <p:nvPicPr>
                      <p:cNvPr id="59403" name="Object 11">
                        <a:extLst>
                          <a:ext uri="{FF2B5EF4-FFF2-40B4-BE49-F238E27FC236}">
                            <a16:creationId xmlns:a16="http://schemas.microsoft.com/office/drawing/2014/main" id="{B187BE5C-84DF-4C6B-B7E2-D482F77438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7150"/>
                        <a:ext cx="1282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2C9C2965-7B16-43D5-BC2F-B8AE804C1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7925" y="2662238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476351" imgH="295343" progId="Equation.3">
                  <p:embed/>
                </p:oleObj>
              </mc:Choice>
              <mc:Fallback>
                <p:oleObj name="Equation" r:id="rId11" imgW="476351" imgH="295343" progId="Equation.3">
                  <p:embed/>
                  <p:pic>
                    <p:nvPicPr>
                      <p:cNvPr id="59404" name="Object 12">
                        <a:extLst>
                          <a:ext uri="{FF2B5EF4-FFF2-40B4-BE49-F238E27FC236}">
                            <a16:creationId xmlns:a16="http://schemas.microsoft.com/office/drawing/2014/main" id="{2C9C2965-7B16-43D5-BC2F-B8AE804C1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2662238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>
            <a:extLst>
              <a:ext uri="{FF2B5EF4-FFF2-40B4-BE49-F238E27FC236}">
                <a16:creationId xmlns:a16="http://schemas.microsoft.com/office/drawing/2014/main" id="{6309D350-5C66-4A92-BC53-4B94F42F8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1791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由比较判敛法可知</a:t>
            </a:r>
          </a:p>
        </p:txBody>
      </p:sp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987E46AE-CD59-498B-A961-B59E93B2D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390900"/>
          <a:ext cx="838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819184" imgH="1009785" progId="Equation.3">
                  <p:embed/>
                </p:oleObj>
              </mc:Choice>
              <mc:Fallback>
                <p:oleObj name="Equation" r:id="rId13" imgW="819184" imgH="1009785" progId="Equation.3">
                  <p:embed/>
                  <p:pic>
                    <p:nvPicPr>
                      <p:cNvPr id="59406" name="Object 14">
                        <a:extLst>
                          <a:ext uri="{FF2B5EF4-FFF2-40B4-BE49-F238E27FC236}">
                            <a16:creationId xmlns:a16="http://schemas.microsoft.com/office/drawing/2014/main" id="{987E46AE-CD59-498B-A961-B59E93B2D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90900"/>
                        <a:ext cx="838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Text Box 15">
            <a:extLst>
              <a:ext uri="{FF2B5EF4-FFF2-40B4-BE49-F238E27FC236}">
                <a16:creationId xmlns:a16="http://schemas.microsoft.com/office/drawing/2014/main" id="{5EC18305-4F67-4C83-9D54-F29722819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95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F55AF834-BBD1-46EC-8E96-6771AAA6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338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A1A4425D-2CDC-489F-A895-D3356BBDA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338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反之不成立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23395D04-AA33-4FC8-8DC7-CC97F844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08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9411" name="Object 19">
            <a:extLst>
              <a:ext uri="{FF2B5EF4-FFF2-40B4-BE49-F238E27FC236}">
                <a16:creationId xmlns:a16="http://schemas.microsoft.com/office/drawing/2014/main" id="{A31A600D-EE1C-43C4-98FE-560691605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5056188"/>
          <a:ext cx="86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847776" imgH="1009785" progId="Equation.3">
                  <p:embed/>
                </p:oleObj>
              </mc:Choice>
              <mc:Fallback>
                <p:oleObj name="Equation" r:id="rId15" imgW="847776" imgH="1009785" progId="Equation.3">
                  <p:embed/>
                  <p:pic>
                    <p:nvPicPr>
                      <p:cNvPr id="59411" name="Object 19">
                        <a:extLst>
                          <a:ext uri="{FF2B5EF4-FFF2-40B4-BE49-F238E27FC236}">
                            <a16:creationId xmlns:a16="http://schemas.microsoft.com/office/drawing/2014/main" id="{A31A600D-EE1C-43C4-98FE-560691605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5056188"/>
                        <a:ext cx="863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>
            <a:extLst>
              <a:ext uri="{FF2B5EF4-FFF2-40B4-BE49-F238E27FC236}">
                <a16:creationId xmlns:a16="http://schemas.microsoft.com/office/drawing/2014/main" id="{B382B37D-2F03-467E-BCAF-8F799C4AC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72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59413" name="Object 21">
            <a:extLst>
              <a:ext uri="{FF2B5EF4-FFF2-40B4-BE49-F238E27FC236}">
                <a16:creationId xmlns:a16="http://schemas.microsoft.com/office/drawing/2014/main" id="{E8E0306B-5E46-441A-A1C6-C36BBD6E4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5060950"/>
          <a:ext cx="67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657343" imgH="1009785" progId="Equation.3">
                  <p:embed/>
                </p:oleObj>
              </mc:Choice>
              <mc:Fallback>
                <p:oleObj name="Equation" r:id="rId17" imgW="657343" imgH="1009785" progId="Equation.3">
                  <p:embed/>
                  <p:pic>
                    <p:nvPicPr>
                      <p:cNvPr id="59413" name="Object 21">
                        <a:extLst>
                          <a:ext uri="{FF2B5EF4-FFF2-40B4-BE49-F238E27FC236}">
                            <a16:creationId xmlns:a16="http://schemas.microsoft.com/office/drawing/2014/main" id="{E8E0306B-5E46-441A-A1C6-C36BBD6E4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5060950"/>
                        <a:ext cx="67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4" name="Text Box 22">
            <a:extLst>
              <a:ext uri="{FF2B5EF4-FFF2-40B4-BE49-F238E27FC236}">
                <a16:creationId xmlns:a16="http://schemas.microsoft.com/office/drawing/2014/main" id="{994CF39F-02B9-4D26-B9F2-61C6BBC87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72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59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7" grpId="0" autoUpdateAnimBg="0"/>
      <p:bldP spid="59398" grpId="0" autoUpdateAnimBg="0"/>
      <p:bldP spid="59400" grpId="0" autoUpdateAnimBg="0"/>
      <p:bldP spid="59401" grpId="0" autoUpdateAnimBg="0"/>
      <p:bldP spid="59405" grpId="0" autoUpdateAnimBg="0"/>
      <p:bldP spid="59407" grpId="0" autoUpdateAnimBg="0"/>
      <p:bldP spid="59408" grpId="0" autoUpdateAnimBg="0"/>
      <p:bldP spid="59409" grpId="0" autoUpdateAnimBg="0"/>
      <p:bldP spid="59410" grpId="0" autoUpdateAnimBg="0"/>
      <p:bldP spid="59412" grpId="0" autoUpdateAnimBg="0"/>
      <p:bldP spid="594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D36BC069-A75E-4689-87FB-F2C2777BC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181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52576" imgH="504757" progId="Equation.3">
                  <p:embed/>
                </p:oleObj>
              </mc:Choice>
              <mc:Fallback>
                <p:oleObj name="Equation" r:id="rId3" imgW="1152576" imgH="504757" progId="Equation.3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D36BC069-A75E-4689-87FB-F2C2777BC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1810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BF96FE0F-42F9-44E5-9E5E-8D57949CA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5194300"/>
          <a:ext cx="148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66816" imgH="428557" progId="Equation.3">
                  <p:embed/>
                </p:oleObj>
              </mc:Choice>
              <mc:Fallback>
                <p:oleObj name="Equation" r:id="rId5" imgW="1466816" imgH="428557" progId="Equation.3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BF96FE0F-42F9-44E5-9E5E-8D57949CA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194300"/>
                        <a:ext cx="148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4B15F7AC-FA80-4543-BCF1-47BF0638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5105401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都有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ED87624-5029-4A51-8D29-49A51FD44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3657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2 (</a:t>
            </a:r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比较审敛法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41D7F906-2921-4521-B817-745E4867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1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E7803765-A713-4E9E-9AFA-83BF3C571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13335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933551" imgH="1085985" progId="Equation.3">
                  <p:embed/>
                </p:oleObj>
              </mc:Choice>
              <mc:Fallback>
                <p:oleObj name="Equation" r:id="rId7" imgW="933551" imgH="1085985" progId="Equation.3">
                  <p:embed/>
                  <p:pic>
                    <p:nvPicPr>
                      <p:cNvPr id="30727" name="Object 7">
                        <a:extLst>
                          <a:ext uri="{FF2B5EF4-FFF2-40B4-BE49-F238E27FC236}">
                            <a16:creationId xmlns:a16="http://schemas.microsoft.com/office/drawing/2014/main" id="{E7803765-A713-4E9E-9AFA-83BF3C5710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3335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8A15E67B-4172-45D2-A215-4D5A91818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143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819184" imgH="1085985" progId="Equation.3">
                  <p:embed/>
                </p:oleObj>
              </mc:Choice>
              <mc:Fallback>
                <p:oleObj name="Equation" r:id="rId9" imgW="819184" imgH="1085985" progId="Equation.3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8A15E67B-4172-45D2-A215-4D5A91818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>
            <a:extLst>
              <a:ext uri="{FF2B5EF4-FFF2-40B4-BE49-F238E27FC236}">
                <a16:creationId xmlns:a16="http://schemas.microsoft.com/office/drawing/2014/main" id="{CE5E9437-5E5C-4F5A-981C-C2B2C200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239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且存在</a:t>
            </a:r>
          </a:p>
        </p:txBody>
      </p:sp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D56BD85D-A902-442F-991C-266F8BB4D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347788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304976" imgH="504757" progId="Equation.3">
                  <p:embed/>
                </p:oleObj>
              </mc:Choice>
              <mc:Fallback>
                <p:oleObj name="Equation" r:id="rId11" imgW="1304976" imgH="504757" progId="Equation.3">
                  <p:embed/>
                  <p:pic>
                    <p:nvPicPr>
                      <p:cNvPr id="30730" name="Object 10">
                        <a:extLst>
                          <a:ext uri="{FF2B5EF4-FFF2-40B4-BE49-F238E27FC236}">
                            <a16:creationId xmlns:a16="http://schemas.microsoft.com/office/drawing/2014/main" id="{D56BD85D-A902-442F-991C-266F8BB4D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47788"/>
                        <a:ext cx="1320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>
            <a:extLst>
              <a:ext uri="{FF2B5EF4-FFF2-40B4-BE49-F238E27FC236}">
                <a16:creationId xmlns:a16="http://schemas.microsoft.com/office/drawing/2014/main" id="{CC9883DF-E03F-4F79-85A3-887D3F87B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32397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对一切</a:t>
            </a:r>
          </a:p>
        </p:txBody>
      </p:sp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6223E7A4-6B9F-442E-B959-8B304F6A8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462088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971584" imgH="352357" progId="Equation.3">
                  <p:embed/>
                </p:oleObj>
              </mc:Choice>
              <mc:Fallback>
                <p:oleObj name="Equation" r:id="rId13" imgW="971584" imgH="352357" progId="Equation.3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6223E7A4-6B9F-442E-B959-8B304F6A8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62088"/>
                        <a:ext cx="99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Text Box 13">
            <a:extLst>
              <a:ext uri="{FF2B5EF4-FFF2-40B4-BE49-F238E27FC236}">
                <a16:creationId xmlns:a16="http://schemas.microsoft.com/office/drawing/2014/main" id="{C26A1330-3430-45B6-B290-1DEA58DAF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323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9D24B26E-FEBA-445B-AF80-918F77F2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685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若强级数</a:t>
            </a:r>
          </a:p>
        </p:txBody>
      </p:sp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E53553D3-28D4-4FA2-8616-FAC0D64E9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21615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809743" imgH="1047885" progId="Equation.3">
                  <p:embed/>
                </p:oleObj>
              </mc:Choice>
              <mc:Fallback>
                <p:oleObj name="Equation" r:id="rId15" imgW="809743" imgH="1047885" progId="Equation.3">
                  <p:embed/>
                  <p:pic>
                    <p:nvPicPr>
                      <p:cNvPr id="30735" name="Object 15">
                        <a:extLst>
                          <a:ext uri="{FF2B5EF4-FFF2-40B4-BE49-F238E27FC236}">
                            <a16:creationId xmlns:a16="http://schemas.microsoft.com/office/drawing/2014/main" id="{E53553D3-28D4-4FA2-8616-FAC0D64E9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1615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16">
            <a:extLst>
              <a:ext uri="{FF2B5EF4-FFF2-40B4-BE49-F238E27FC236}">
                <a16:creationId xmlns:a16="http://schemas.microsoft.com/office/drawing/2014/main" id="{3B8B7C1C-AE2A-4020-9FEB-63CC57B4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2468563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则弱级数</a:t>
            </a:r>
          </a:p>
        </p:txBody>
      </p:sp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7E942A7A-A5B5-4A81-92EB-6537AB00E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7975" y="2209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819184" imgH="1047885" progId="Equation.3">
                  <p:embed/>
                </p:oleObj>
              </mc:Choice>
              <mc:Fallback>
                <p:oleObj name="Equation" r:id="rId17" imgW="819184" imgH="1047885" progId="Equation.3">
                  <p:embed/>
                  <p:pic>
                    <p:nvPicPr>
                      <p:cNvPr id="30737" name="Object 17">
                        <a:extLst>
                          <a:ext uri="{FF2B5EF4-FFF2-40B4-BE49-F238E27FC236}">
                            <a16:creationId xmlns:a16="http://schemas.microsoft.com/office/drawing/2014/main" id="{7E942A7A-A5B5-4A81-92EB-6537AB00E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5" y="2209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>
            <a:extLst>
              <a:ext uri="{FF2B5EF4-FFF2-40B4-BE49-F238E27FC236}">
                <a16:creationId xmlns:a16="http://schemas.microsoft.com/office/drawing/2014/main" id="{C23DC185-4429-4917-9A7F-9828561F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7822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若弱级数</a:t>
            </a:r>
          </a:p>
        </p:txBody>
      </p:sp>
      <p:graphicFrame>
        <p:nvGraphicFramePr>
          <p:cNvPr id="30739" name="Object 19">
            <a:extLst>
              <a:ext uri="{FF2B5EF4-FFF2-40B4-BE49-F238E27FC236}">
                <a16:creationId xmlns:a16="http://schemas.microsoft.com/office/drawing/2014/main" id="{AAC0B4A2-3C42-41AD-9D6B-22D8A984F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328988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819184" imgH="1047885" progId="Equation.3">
                  <p:embed/>
                </p:oleObj>
              </mc:Choice>
              <mc:Fallback>
                <p:oleObj name="Equation" r:id="rId19" imgW="819184" imgH="1047885" progId="Equation.3">
                  <p:embed/>
                  <p:pic>
                    <p:nvPicPr>
                      <p:cNvPr id="30739" name="Object 19">
                        <a:extLst>
                          <a:ext uri="{FF2B5EF4-FFF2-40B4-BE49-F238E27FC236}">
                            <a16:creationId xmlns:a16="http://schemas.microsoft.com/office/drawing/2014/main" id="{AAC0B4A2-3C42-41AD-9D6B-22D8A984F7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28988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>
            <a:extLst>
              <a:ext uri="{FF2B5EF4-FFF2-40B4-BE49-F238E27FC236}">
                <a16:creationId xmlns:a16="http://schemas.microsoft.com/office/drawing/2014/main" id="{115028D1-C45E-4414-824F-EBE7EAEA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3578226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则强级数</a:t>
            </a:r>
          </a:p>
        </p:txBody>
      </p:sp>
      <p:graphicFrame>
        <p:nvGraphicFramePr>
          <p:cNvPr id="30741" name="Object 21">
            <a:extLst>
              <a:ext uri="{FF2B5EF4-FFF2-40B4-BE49-F238E27FC236}">
                <a16:creationId xmlns:a16="http://schemas.microsoft.com/office/drawing/2014/main" id="{42E1D290-3CA8-4DB1-BF60-179C14D96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325813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809743" imgH="1047885" progId="Equation.3">
                  <p:embed/>
                </p:oleObj>
              </mc:Choice>
              <mc:Fallback>
                <p:oleObj name="Equation" r:id="rId21" imgW="809743" imgH="1047885" progId="Equation.3">
                  <p:embed/>
                  <p:pic>
                    <p:nvPicPr>
                      <p:cNvPr id="30741" name="Object 21">
                        <a:extLst>
                          <a:ext uri="{FF2B5EF4-FFF2-40B4-BE49-F238E27FC236}">
                            <a16:creationId xmlns:a16="http://schemas.microsoft.com/office/drawing/2014/main" id="{42E1D290-3CA8-4DB1-BF60-179C14D96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325813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>
            <a:extLst>
              <a:ext uri="{FF2B5EF4-FFF2-40B4-BE49-F238E27FC236}">
                <a16:creationId xmlns:a16="http://schemas.microsoft.com/office/drawing/2014/main" id="{D90D258B-C4F0-449D-80CF-CB2A5E2E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510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ACA1B9AB-B555-47E9-8726-1C8C8C0B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设对一切</a:t>
            </a:r>
          </a:p>
        </p:txBody>
      </p:sp>
      <p:graphicFrame>
        <p:nvGraphicFramePr>
          <p:cNvPr id="30744" name="Object 24">
            <a:extLst>
              <a:ext uri="{FF2B5EF4-FFF2-40B4-BE49-F238E27FC236}">
                <a16:creationId xmlns:a16="http://schemas.microsoft.com/office/drawing/2014/main" id="{13068EA0-3A61-4663-91CB-26A87FDA1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5791200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1238351" imgH="438285" progId="Equation.3">
                  <p:embed/>
                </p:oleObj>
              </mc:Choice>
              <mc:Fallback>
                <p:oleObj name="Equation" r:id="rId23" imgW="1238351" imgH="438285" progId="Equation.3">
                  <p:embed/>
                  <p:pic>
                    <p:nvPicPr>
                      <p:cNvPr id="30744" name="Object 24">
                        <a:extLst>
                          <a:ext uri="{FF2B5EF4-FFF2-40B4-BE49-F238E27FC236}">
                            <a16:creationId xmlns:a16="http://schemas.microsoft.com/office/drawing/2014/main" id="{13068EA0-3A61-4663-91CB-26A87FDA1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791200"/>
                        <a:ext cx="125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>
            <a:extLst>
              <a:ext uri="{FF2B5EF4-FFF2-40B4-BE49-F238E27FC236}">
                <a16:creationId xmlns:a16="http://schemas.microsoft.com/office/drawing/2014/main" id="{D11D1A14-77FF-44FF-AE99-D27B70991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7912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5" imgW="400016" imgH="428557" progId="Equation.3">
                  <p:embed/>
                </p:oleObj>
              </mc:Choice>
              <mc:Fallback>
                <p:oleObj name="Equation" r:id="rId25" imgW="400016" imgH="428557" progId="Equation.3">
                  <p:embed/>
                  <p:pic>
                    <p:nvPicPr>
                      <p:cNvPr id="30745" name="Object 25">
                        <a:extLst>
                          <a:ext uri="{FF2B5EF4-FFF2-40B4-BE49-F238E27FC236}">
                            <a16:creationId xmlns:a16="http://schemas.microsoft.com/office/drawing/2014/main" id="{D11D1A14-77FF-44FF-AE99-D27B709918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912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>
            <a:extLst>
              <a:ext uri="{FF2B5EF4-FFF2-40B4-BE49-F238E27FC236}">
                <a16:creationId xmlns:a16="http://schemas.microsoft.com/office/drawing/2014/main" id="{510C410B-C527-4140-A7A7-2B9C10F9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192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59B504C8-8F7B-4440-A55F-B6E96259F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4685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6C082E5C-F3BA-4185-8440-DF8D7801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438" y="24653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1260BDAB-A3EC-43F4-9222-78341942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578226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17CC5D85-403F-4E8D-A4AC-CC77F763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35814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0751" name="Text Box 31">
            <a:extLst>
              <a:ext uri="{FF2B5EF4-FFF2-40B4-BE49-F238E27FC236}">
                <a16:creationId xmlns:a16="http://schemas.microsoft.com/office/drawing/2014/main" id="{0B9E0283-20D7-4B22-BE79-A9A6C0B3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292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分别表示弱级数和强级数的部分和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83661B2D-A7B7-4027-847C-51C51D8D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1864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endParaRPr kumimoji="1" lang="zh-CN" altLang="zh-CN" sz="28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53" name="Object 33">
            <a:extLst>
              <a:ext uri="{FF2B5EF4-FFF2-40B4-BE49-F238E27FC236}">
                <a16:creationId xmlns:a16="http://schemas.microsoft.com/office/drawing/2014/main" id="{055C47AA-EB09-4273-988F-C89BAAD06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385888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27" imgW="1323857" imgH="428557" progId="Equation.3">
                  <p:embed/>
                </p:oleObj>
              </mc:Choice>
              <mc:Fallback>
                <p:oleObj name="Equation" r:id="rId27" imgW="1323857" imgH="428557" progId="Equation.3">
                  <p:embed/>
                  <p:pic>
                    <p:nvPicPr>
                      <p:cNvPr id="30753" name="Object 33">
                        <a:extLst>
                          <a:ext uri="{FF2B5EF4-FFF2-40B4-BE49-F238E27FC236}">
                            <a16:creationId xmlns:a16="http://schemas.microsoft.com/office/drawing/2014/main" id="{055C47AA-EB09-4273-988F-C89BAAD06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385888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Text Box 34">
            <a:extLst>
              <a:ext uri="{FF2B5EF4-FFF2-40B4-BE49-F238E27FC236}">
                <a16:creationId xmlns:a16="http://schemas.microsoft.com/office/drawing/2014/main" id="{01146A98-DA91-40B1-B238-E38534E7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5451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是两个正项级数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21DE1807-B4FA-48DF-9164-6F8D3283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309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常数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&gt; 0 ),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5DBA6BC1-123C-478F-B613-1C75EC680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97388"/>
            <a:ext cx="676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因在级数前加、减有限项不改变其敛散性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ABFCD555-09A9-44E6-A128-16773236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49580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故不妨</a:t>
            </a:r>
          </a:p>
        </p:txBody>
      </p:sp>
    </p:spTree>
    <p:extLst>
      <p:ext uri="{BB962C8B-B14F-4D97-AF65-F5344CB8AC3E}">
        <p14:creationId xmlns:p14="http://schemas.microsoft.com/office/powerpoint/2010/main" val="96627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6" grpId="0" build="p" autoUpdateAnimBg="0"/>
      <p:bldP spid="30729" grpId="0" autoUpdateAnimBg="0"/>
      <p:bldP spid="30731" grpId="0" autoUpdateAnimBg="0"/>
      <p:bldP spid="30733" grpId="0" autoUpdateAnimBg="0"/>
      <p:bldP spid="30734" grpId="0" autoUpdateAnimBg="0"/>
      <p:bldP spid="30736" grpId="0" autoUpdateAnimBg="0"/>
      <p:bldP spid="30738" grpId="0" autoUpdateAnimBg="0"/>
      <p:bldP spid="30740" grpId="0" autoUpdateAnimBg="0"/>
      <p:bldP spid="30742" grpId="0" autoUpdateAnimBg="0"/>
      <p:bldP spid="30743" grpId="0" autoUpdateAnimBg="0"/>
      <p:bldP spid="30746" grpId="0" autoUpdateAnimBg="0"/>
      <p:bldP spid="30747" grpId="0" autoUpdateAnimBg="0"/>
      <p:bldP spid="30748" grpId="0" autoUpdateAnimBg="0"/>
      <p:bldP spid="30749" grpId="0" autoUpdateAnimBg="0"/>
      <p:bldP spid="30750" grpId="0" autoUpdateAnimBg="0"/>
      <p:bldP spid="30751" grpId="0" autoUpdateAnimBg="0"/>
      <p:bldP spid="30752" grpId="0" autoUpdateAnimBg="0"/>
      <p:bldP spid="30754" grpId="0" build="p" autoUpdateAnimBg="0"/>
      <p:bldP spid="30755" grpId="0" autoUpdateAnimBg="0"/>
      <p:bldP spid="30756" grpId="0" build="p" autoUpdateAnimBg="0"/>
      <p:bldP spid="3075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ACA85DB-C132-4BC2-8D35-B39F39C78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2743200" cy="685800"/>
          </a:xfrm>
        </p:spPr>
        <p:txBody>
          <a:bodyPr/>
          <a:lstStyle/>
          <a:p>
            <a:pPr algn="l" eaLnBrk="1" hangingPunct="1"/>
            <a:r>
              <a:rPr lang="zh-CN" altLang="en-US" sz="3200" b="1">
                <a:solidFill>
                  <a:srgbClr val="3333FF"/>
                </a:solidFill>
                <a:ea typeface="楷体_GB2312" pitchFamily="49" charset="-122"/>
              </a:rPr>
              <a:t>课后练习题</a:t>
            </a:r>
          </a:p>
        </p:txBody>
      </p:sp>
      <p:graphicFrame>
        <p:nvGraphicFramePr>
          <p:cNvPr id="60419" name="Object 3">
            <a:extLst>
              <a:ext uri="{FF2B5EF4-FFF2-40B4-BE49-F238E27FC236}">
                <a16:creationId xmlns:a16="http://schemas.microsoft.com/office/drawing/2014/main" id="{2C2F854B-D70E-4FD5-B666-E6D8371E1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1243013"/>
          <a:ext cx="2324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2305151" imgH="1085985" progId="Equation.3">
                  <p:embed/>
                </p:oleObj>
              </mc:Choice>
              <mc:Fallback>
                <p:oleObj name="Equation" r:id="rId3" imgW="2305151" imgH="1085985" progId="Equation.3">
                  <p:embed/>
                  <p:pic>
                    <p:nvPicPr>
                      <p:cNvPr id="60419" name="Object 3">
                        <a:extLst>
                          <a:ext uri="{FF2B5EF4-FFF2-40B4-BE49-F238E27FC236}">
                            <a16:creationId xmlns:a16="http://schemas.microsoft.com/office/drawing/2014/main" id="{2C2F854B-D70E-4FD5-B666-E6D8371E1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243013"/>
                        <a:ext cx="2324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4">
            <a:extLst>
              <a:ext uri="{FF2B5EF4-FFF2-40B4-BE49-F238E27FC236}">
                <a16:creationId xmlns:a16="http://schemas.microsoft.com/office/drawing/2014/main" id="{6C525636-C86F-4BB5-8CD0-9FFA34C4A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20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判别级数的敛散性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F42A8879-61F4-422E-B302-905DA1BB4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1265238"/>
          <a:ext cx="1917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895424" imgH="1085985" progId="Equation.3">
                  <p:embed/>
                </p:oleObj>
              </mc:Choice>
              <mc:Fallback>
                <p:oleObj name="Equation" r:id="rId5" imgW="1895424" imgH="1085985" progId="Equation.3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:a16="http://schemas.microsoft.com/office/drawing/2014/main" id="{F42A8879-61F4-422E-B302-905DA1BB4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265238"/>
                        <a:ext cx="1917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6">
            <a:extLst>
              <a:ext uri="{FF2B5EF4-FFF2-40B4-BE49-F238E27FC236}">
                <a16:creationId xmlns:a16="http://schemas.microsoft.com/office/drawing/2014/main" id="{1008E933-1E44-4C33-A364-9425ED90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05088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(1)</a:t>
            </a:r>
          </a:p>
        </p:txBody>
      </p:sp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CAB187C3-712F-43C3-9B9E-2D0374165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7178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2276559" imgH="390457" progId="Equation.3">
                  <p:embed/>
                </p:oleObj>
              </mc:Choice>
              <mc:Fallback>
                <p:oleObj name="Equation" r:id="rId7" imgW="2276559" imgH="390457" progId="Equation.3">
                  <p:embed/>
                  <p:pic>
                    <p:nvPicPr>
                      <p:cNvPr id="60423" name="Object 7">
                        <a:extLst>
                          <a:ext uri="{FF2B5EF4-FFF2-40B4-BE49-F238E27FC236}">
                            <a16:creationId xmlns:a16="http://schemas.microsoft.com/office/drawing/2014/main" id="{CAB187C3-712F-43C3-9B9E-2D0374165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17800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32E18DE8-44C9-482A-8507-2C64E9443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501900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9" imgW="2200224" imgH="904943" progId="Equation.3">
                  <p:embed/>
                </p:oleObj>
              </mc:Choice>
              <mc:Fallback>
                <p:oleObj name="Equation" r:id="rId9" imgW="2200224" imgH="904943" progId="Equation.3">
                  <p:embed/>
                  <p:pic>
                    <p:nvPicPr>
                      <p:cNvPr id="60424" name="Object 8">
                        <a:extLst>
                          <a:ext uri="{FF2B5EF4-FFF2-40B4-BE49-F238E27FC236}">
                            <a16:creationId xmlns:a16="http://schemas.microsoft.com/office/drawing/2014/main" id="{32E18DE8-44C9-482A-8507-2C64E9443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01900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>
            <a:extLst>
              <a:ext uri="{FF2B5EF4-FFF2-40B4-BE49-F238E27FC236}">
                <a16:creationId xmlns:a16="http://schemas.microsoft.com/office/drawing/2014/main" id="{FEF3680B-AEA8-434E-9862-ABDE3D4D6D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3244850"/>
          <a:ext cx="69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11" imgW="676224" imgH="1085985" progId="Equation.3">
                  <p:embed/>
                </p:oleObj>
              </mc:Choice>
              <mc:Fallback>
                <p:oleObj name="Equation" r:id="rId11" imgW="676224" imgH="1085985" progId="Equation.3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FEF3680B-AEA8-434E-9862-ABDE3D4D6D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244850"/>
                        <a:ext cx="69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0">
            <a:extLst>
              <a:ext uri="{FF2B5EF4-FFF2-40B4-BE49-F238E27FC236}">
                <a16:creationId xmlns:a16="http://schemas.microsoft.com/office/drawing/2014/main" id="{1E4D6F6B-DA74-4FFF-8357-AC289D6C2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40126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90BB861D-2801-4D44-BF11-94FD4F096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40126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故原级数发散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0428" name="Object 12">
            <a:extLst>
              <a:ext uri="{FF2B5EF4-FFF2-40B4-BE49-F238E27FC236}">
                <a16:creationId xmlns:a16="http://schemas.microsoft.com/office/drawing/2014/main" id="{3D179346-2801-4788-B127-86A171497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339725"/>
          <a:ext cx="281305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13" imgW="1085951" imgH="466657" progId="Equation.3">
                  <p:embed/>
                </p:oleObj>
              </mc:Choice>
              <mc:Fallback>
                <p:oleObj name="Equation" r:id="rId13" imgW="1085951" imgH="466657" progId="Equation.3">
                  <p:embed/>
                  <p:pic>
                    <p:nvPicPr>
                      <p:cNvPr id="60428" name="Object 12">
                        <a:extLst>
                          <a:ext uri="{FF2B5EF4-FFF2-40B4-BE49-F238E27FC236}">
                            <a16:creationId xmlns:a16="http://schemas.microsoft.com/office/drawing/2014/main" id="{3D179346-2801-4788-B127-86A171497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39725"/>
                        <a:ext cx="2813050" cy="1231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13">
            <a:extLst>
              <a:ext uri="{FF2B5EF4-FFF2-40B4-BE49-F238E27FC236}">
                <a16:creationId xmlns:a16="http://schemas.microsoft.com/office/drawing/2014/main" id="{1034E3BE-5E67-4142-B5A4-FC0E8C5F7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0" y="1752600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不是 </a:t>
            </a:r>
            <a:r>
              <a:rPr kumimoji="1" lang="en-US" altLang="zh-CN" sz="2400" i="1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–</a:t>
            </a:r>
            <a:r>
              <a:rPr kumimoji="1" lang="zh-CN" altLang="en-US" sz="24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级数</a:t>
            </a:r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7FB9D6E3-6155-49E3-A2CA-69CE7CB84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2050" y="2347913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1" name="Text Box 15">
            <a:extLst>
              <a:ext uri="{FF2B5EF4-FFF2-40B4-BE49-F238E27FC236}">
                <a16:creationId xmlns:a16="http://schemas.microsoft.com/office/drawing/2014/main" id="{F9E71476-4315-4CD7-9FE1-DEB1CC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95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60432" name="Object 16">
            <a:extLst>
              <a:ext uri="{FF2B5EF4-FFF2-40B4-BE49-F238E27FC236}">
                <a16:creationId xmlns:a16="http://schemas.microsoft.com/office/drawing/2014/main" id="{17CD9C5C-13F1-443B-BFF0-7043B69CD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8350"/>
          <a:ext cx="1028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15" imgW="1009616" imgH="590685" progId="Equation.3">
                  <p:embed/>
                </p:oleObj>
              </mc:Choice>
              <mc:Fallback>
                <p:oleObj name="Equation" r:id="rId15" imgW="1009616" imgH="590685" progId="Equation.3">
                  <p:embed/>
                  <p:pic>
                    <p:nvPicPr>
                      <p:cNvPr id="60432" name="Object 16">
                        <a:extLst>
                          <a:ext uri="{FF2B5EF4-FFF2-40B4-BE49-F238E27FC236}">
                            <a16:creationId xmlns:a16="http://schemas.microsoft.com/office/drawing/2014/main" id="{17CD9C5C-13F1-443B-BFF0-7043B69CD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8350"/>
                        <a:ext cx="1028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>
            <a:extLst>
              <a:ext uri="{FF2B5EF4-FFF2-40B4-BE49-F238E27FC236}">
                <a16:creationId xmlns:a16="http://schemas.microsoft.com/office/drawing/2014/main" id="{80579485-A16F-4A1E-B204-FBA0A1177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8100" y="4318000"/>
          <a:ext cx="143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17" imgW="1419343" imgH="847657" progId="Equation.3">
                  <p:embed/>
                </p:oleObj>
              </mc:Choice>
              <mc:Fallback>
                <p:oleObj name="Equation" r:id="rId17" imgW="1419343" imgH="847657" progId="Equation.3">
                  <p:embed/>
                  <p:pic>
                    <p:nvPicPr>
                      <p:cNvPr id="60433" name="Object 17">
                        <a:extLst>
                          <a:ext uri="{FF2B5EF4-FFF2-40B4-BE49-F238E27FC236}">
                            <a16:creationId xmlns:a16="http://schemas.microsoft.com/office/drawing/2014/main" id="{80579485-A16F-4A1E-B204-FBA0A1177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4318000"/>
                        <a:ext cx="1435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>
            <a:extLst>
              <a:ext uri="{FF2B5EF4-FFF2-40B4-BE49-F238E27FC236}">
                <a16:creationId xmlns:a16="http://schemas.microsoft.com/office/drawing/2014/main" id="{B2437365-3392-4CF3-ABF6-1AF4662AF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5720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19" imgW="409457" imgH="285885" progId="Equation.3">
                  <p:embed/>
                </p:oleObj>
              </mc:Choice>
              <mc:Fallback>
                <p:oleObj name="Equation" r:id="rId19" imgW="409457" imgH="285885" progId="Equation.3">
                  <p:embed/>
                  <p:pic>
                    <p:nvPicPr>
                      <p:cNvPr id="60434" name="Object 18">
                        <a:extLst>
                          <a:ext uri="{FF2B5EF4-FFF2-40B4-BE49-F238E27FC236}">
                            <a16:creationId xmlns:a16="http://schemas.microsoft.com/office/drawing/2014/main" id="{B2437365-3392-4CF3-ABF6-1AF4662AF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>
            <a:extLst>
              <a:ext uri="{FF2B5EF4-FFF2-40B4-BE49-F238E27FC236}">
                <a16:creationId xmlns:a16="http://schemas.microsoft.com/office/drawing/2014/main" id="{AF8F0ACC-D66E-44BD-9E12-640A06C61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251450"/>
          <a:ext cx="698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21" imgW="676224" imgH="1085985" progId="Equation.3">
                  <p:embed/>
                </p:oleObj>
              </mc:Choice>
              <mc:Fallback>
                <p:oleObj name="Equation" r:id="rId21" imgW="676224" imgH="1085985" progId="Equation.3">
                  <p:embed/>
                  <p:pic>
                    <p:nvPicPr>
                      <p:cNvPr id="60435" name="Object 19">
                        <a:extLst>
                          <a:ext uri="{FF2B5EF4-FFF2-40B4-BE49-F238E27FC236}">
                            <a16:creationId xmlns:a16="http://schemas.microsoft.com/office/drawing/2014/main" id="{AF8F0ACC-D66E-44BD-9E12-640A06C61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51450"/>
                        <a:ext cx="698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Text Box 20">
            <a:extLst>
              <a:ext uri="{FF2B5EF4-FFF2-40B4-BE49-F238E27FC236}">
                <a16:creationId xmlns:a16="http://schemas.microsoft.com/office/drawing/2014/main" id="{AA08B0D5-4927-4FA8-B632-4F58E837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6260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60437" name="Text Box 21">
            <a:extLst>
              <a:ext uri="{FF2B5EF4-FFF2-40B4-BE49-F238E27FC236}">
                <a16:creationId xmlns:a16="http://schemas.microsoft.com/office/drawing/2014/main" id="{5CC7B9B1-6F35-45A1-90A7-524768BB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5626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故原级数发散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60438" name="Object 22">
            <a:extLst>
              <a:ext uri="{FF2B5EF4-FFF2-40B4-BE49-F238E27FC236}">
                <a16:creationId xmlns:a16="http://schemas.microsoft.com/office/drawing/2014/main" id="{AC64C2C6-6A97-498B-A1B1-538CC21D7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454525"/>
          <a:ext cx="63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23" imgW="619041" imgH="704985" progId="Equation.3">
                  <p:embed/>
                </p:oleObj>
              </mc:Choice>
              <mc:Fallback>
                <p:oleObj name="Equation" r:id="rId23" imgW="619041" imgH="704985" progId="Equation.3">
                  <p:embed/>
                  <p:pic>
                    <p:nvPicPr>
                      <p:cNvPr id="60438" name="Object 22">
                        <a:extLst>
                          <a:ext uri="{FF2B5EF4-FFF2-40B4-BE49-F238E27FC236}">
                            <a16:creationId xmlns:a16="http://schemas.microsoft.com/office/drawing/2014/main" id="{AC64C2C6-6A97-498B-A1B1-538CC21D7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54525"/>
                        <a:ext cx="63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Line 23">
            <a:extLst>
              <a:ext uri="{FF2B5EF4-FFF2-40B4-BE49-F238E27FC236}">
                <a16:creationId xmlns:a16="http://schemas.microsoft.com/office/drawing/2014/main" id="{B4F70266-9257-49F3-800F-F8A83D4C0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40" name="Object 24">
            <a:extLst>
              <a:ext uri="{FF2B5EF4-FFF2-40B4-BE49-F238E27FC236}">
                <a16:creationId xmlns:a16="http://schemas.microsoft.com/office/drawing/2014/main" id="{E775B33E-F33C-45F8-88A7-8659C1DAA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724400"/>
          <a:ext cx="21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25" imgW="200143" imgH="590685" progId="Equation.3">
                  <p:embed/>
                </p:oleObj>
              </mc:Choice>
              <mc:Fallback>
                <p:oleObj name="Equation" r:id="rId25" imgW="200143" imgH="590685" progId="Equation.3">
                  <p:embed/>
                  <p:pic>
                    <p:nvPicPr>
                      <p:cNvPr id="60440" name="Object 24">
                        <a:extLst>
                          <a:ext uri="{FF2B5EF4-FFF2-40B4-BE49-F238E27FC236}">
                            <a16:creationId xmlns:a16="http://schemas.microsoft.com/office/drawing/2014/main" id="{E775B33E-F33C-45F8-88A7-8659C1DAA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724400"/>
                        <a:ext cx="215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280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 autoUpdateAnimBg="0"/>
      <p:bldP spid="60422" grpId="0" autoUpdateAnimBg="0"/>
      <p:bldP spid="60426" grpId="0" build="p" autoUpdateAnimBg="0" advAuto="0"/>
      <p:bldP spid="60427" grpId="0" autoUpdateAnimBg="0"/>
      <p:bldP spid="60429" grpId="0" build="p" autoUpdateAnimBg="0"/>
      <p:bldP spid="60431" grpId="0" autoUpdateAnimBg="0"/>
      <p:bldP spid="60436" grpId="0" build="p" autoUpdateAnimBg="0" advAuto="0"/>
      <p:bldP spid="6043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CC4F985-432A-485F-84D4-7DEA96FA2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09600" cy="533400"/>
          </a:xfrm>
        </p:spPr>
        <p:txBody>
          <a:bodyPr/>
          <a:lstStyle/>
          <a:p>
            <a:pPr algn="l" eaLnBrk="1" hangingPunct="1"/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endParaRPr lang="en-US" altLang="zh-CN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30C7110E-AAC6-44C4-A031-E97A018EE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175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3638449" imgH="428557" progId="Equation.3">
                  <p:embed/>
                </p:oleObj>
              </mc:Choice>
              <mc:Fallback>
                <p:oleObj name="Equation" r:id="rId3" imgW="3638449" imgH="428557" progId="Equation.3">
                  <p:embed/>
                  <p:pic>
                    <p:nvPicPr>
                      <p:cNvPr id="59395" name="Object 3">
                        <a:extLst>
                          <a:ext uri="{FF2B5EF4-FFF2-40B4-BE49-F238E27FC236}">
                            <a16:creationId xmlns:a16="http://schemas.microsoft.com/office/drawing/2014/main" id="{30C7110E-AAC6-44C4-A031-E97A018EE3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75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8E71AC35-A1F1-4080-B0C2-03601873D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252414"/>
          <a:ext cx="207962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2066976" imgH="714443" progId="Equation.3">
                  <p:embed/>
                </p:oleObj>
              </mc:Choice>
              <mc:Fallback>
                <p:oleObj name="Equation" r:id="rId5" imgW="2066976" imgH="714443" progId="Equation.3">
                  <p:embed/>
                  <p:pic>
                    <p:nvPicPr>
                      <p:cNvPr id="61444" name="Object 4">
                        <a:extLst>
                          <a:ext uri="{FF2B5EF4-FFF2-40B4-BE49-F238E27FC236}">
                            <a16:creationId xmlns:a16="http://schemas.microsoft.com/office/drawing/2014/main" id="{8E71AC35-A1F1-4080-B0C2-03601873D6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52414"/>
                        <a:ext cx="207962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>
            <a:extLst>
              <a:ext uri="{FF2B5EF4-FFF2-40B4-BE49-F238E27FC236}">
                <a16:creationId xmlns:a16="http://schemas.microsoft.com/office/drawing/2014/main" id="{7384E4BA-F9E9-4364-8C73-6F9B7886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286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则级数</a:t>
            </a:r>
          </a:p>
        </p:txBody>
      </p:sp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B771D66F-593C-497B-BC6F-371C5D485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1" y="685800"/>
          <a:ext cx="4619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4600592" imgH="1085985" progId="Equation.3">
                  <p:embed/>
                </p:oleObj>
              </mc:Choice>
              <mc:Fallback>
                <p:oleObj name="Equation" r:id="rId7" imgW="4600592" imgH="1085985" progId="Equation.3">
                  <p:embed/>
                  <p:pic>
                    <p:nvPicPr>
                      <p:cNvPr id="61446" name="Object 6">
                        <a:extLst>
                          <a:ext uri="{FF2B5EF4-FFF2-40B4-BE49-F238E27FC236}">
                            <a16:creationId xmlns:a16="http://schemas.microsoft.com/office/drawing/2014/main" id="{B771D66F-593C-497B-BC6F-371C5D485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685800"/>
                        <a:ext cx="4619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Text Box 7">
            <a:extLst>
              <a:ext uri="{FF2B5EF4-FFF2-40B4-BE49-F238E27FC236}">
                <a16:creationId xmlns:a16="http://schemas.microsoft.com/office/drawing/2014/main" id="{590D8AEB-C9D0-4595-9629-617779806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17526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           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绝对收敛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BE552E41-74F5-4DB6-AAF1-557716B2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2392363"/>
            <a:ext cx="746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条件收敛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   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收敛性根据条件不能确定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35FC8743-A478-4048-8DBE-A84C131D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5435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分析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1723E569-86F8-467E-B8FB-F1F30B1FB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048000"/>
          <a:ext cx="200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1990641" imgH="714443" progId="Equation.3">
                  <p:embed/>
                </p:oleObj>
              </mc:Choice>
              <mc:Fallback>
                <p:oleObj name="Equation" r:id="rId9" imgW="1990641" imgH="714443" progId="Equation.3">
                  <p:embed/>
                  <p:pic>
                    <p:nvPicPr>
                      <p:cNvPr id="61450" name="Object 10">
                        <a:extLst>
                          <a:ext uri="{FF2B5EF4-FFF2-40B4-BE49-F238E27FC236}">
                            <a16:creationId xmlns:a16="http://schemas.microsoft.com/office/drawing/2014/main" id="{1723E569-86F8-467E-B8FB-F1F30B1FB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0"/>
                        <a:ext cx="2006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BDF8976E-189B-45D7-A5A3-2B9BB59A3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067050"/>
          <a:ext cx="147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1457376" imgH="657157" progId="Equation.3">
                  <p:embed/>
                </p:oleObj>
              </mc:Choice>
              <mc:Fallback>
                <p:oleObj name="Equation" r:id="rId11" imgW="1457376" imgH="657157" progId="Equation.3">
                  <p:embed/>
                  <p:pic>
                    <p:nvPicPr>
                      <p:cNvPr id="61451" name="Object 11">
                        <a:extLst>
                          <a:ext uri="{FF2B5EF4-FFF2-40B4-BE49-F238E27FC236}">
                            <a16:creationId xmlns:a16="http://schemas.microsoft.com/office/drawing/2014/main" id="{BDF8976E-189B-45D7-A5A3-2B9BB59A3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67050"/>
                        <a:ext cx="147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>
            <a:extLst>
              <a:ext uri="{FF2B5EF4-FFF2-40B4-BE49-F238E27FC236}">
                <a16:creationId xmlns:a16="http://schemas.microsoft.com/office/drawing/2014/main" id="{3F9C7DBE-80EB-4D95-925A-79CB6A64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6863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∴ (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错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pSp>
        <p:nvGrpSpPr>
          <p:cNvPr id="61453" name="Group 13">
            <a:extLst>
              <a:ext uri="{FF2B5EF4-FFF2-40B4-BE49-F238E27FC236}">
                <a16:creationId xmlns:a16="http://schemas.microsoft.com/office/drawing/2014/main" id="{1F14A75B-3A8A-4EAF-A091-049C9782D6D6}"/>
              </a:ext>
            </a:extLst>
          </p:cNvPr>
          <p:cNvGrpSpPr>
            <a:grpSpLocks/>
          </p:cNvGrpSpPr>
          <p:nvPr/>
        </p:nvGrpSpPr>
        <p:grpSpPr bwMode="auto">
          <a:xfrm>
            <a:off x="5721350" y="1828800"/>
            <a:ext cx="457200" cy="457200"/>
            <a:chOff x="1776" y="1200"/>
            <a:chExt cx="288" cy="288"/>
          </a:xfrm>
        </p:grpSpPr>
        <p:sp>
          <p:nvSpPr>
            <p:cNvPr id="59421" name="Line 14">
              <a:extLst>
                <a:ext uri="{FF2B5EF4-FFF2-40B4-BE49-F238E27FC236}">
                  <a16:creationId xmlns:a16="http://schemas.microsoft.com/office/drawing/2014/main" id="{AF582C5A-9B0D-4648-AE2F-D9260EF4C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2" name="Line 15">
              <a:extLst>
                <a:ext uri="{FF2B5EF4-FFF2-40B4-BE49-F238E27FC236}">
                  <a16:creationId xmlns:a16="http://schemas.microsoft.com/office/drawing/2014/main" id="{CD7CF462-FCC9-4C8A-8945-B84F6970D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00"/>
              <a:ext cx="288" cy="28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1456" name="Object 16">
            <a:extLst>
              <a:ext uri="{FF2B5EF4-FFF2-40B4-BE49-F238E27FC236}">
                <a16:creationId xmlns:a16="http://schemas.microsoft.com/office/drawing/2014/main" id="{84FD3882-AEE5-4BFA-92FE-D4997302D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943350"/>
          <a:ext cx="2222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3" imgW="2200224" imgH="657157" progId="Equation.3">
                  <p:embed/>
                </p:oleObj>
              </mc:Choice>
              <mc:Fallback>
                <p:oleObj name="Equation" r:id="rId13" imgW="2200224" imgH="657157" progId="Equation.3">
                  <p:embed/>
                  <p:pic>
                    <p:nvPicPr>
                      <p:cNvPr id="61456" name="Object 16">
                        <a:extLst>
                          <a:ext uri="{FF2B5EF4-FFF2-40B4-BE49-F238E27FC236}">
                            <a16:creationId xmlns:a16="http://schemas.microsoft.com/office/drawing/2014/main" id="{84FD3882-AEE5-4BFA-92FE-D4997302D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43350"/>
                        <a:ext cx="2222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7" name="Text Box 17">
            <a:extLst>
              <a:ext uri="{FF2B5EF4-FFF2-40B4-BE49-F238E27FC236}">
                <a16:creationId xmlns:a16="http://schemas.microsoft.com/office/drawing/2014/main" id="{D814CC88-596F-42AE-9072-CD5B0AF9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962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61458" name="Object 18">
            <a:extLst>
              <a:ext uri="{FF2B5EF4-FFF2-40B4-BE49-F238E27FC236}">
                <a16:creationId xmlns:a16="http://schemas.microsoft.com/office/drawing/2014/main" id="{3B7BA12C-7706-49EA-BA15-4C098C68B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9624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15" imgW="1504849" imgH="657157" progId="Equation.3">
                  <p:embed/>
                </p:oleObj>
              </mc:Choice>
              <mc:Fallback>
                <p:oleObj name="Equation" r:id="rId15" imgW="1504849" imgH="657157" progId="Equation.3">
                  <p:embed/>
                  <p:pic>
                    <p:nvPicPr>
                      <p:cNvPr id="61458" name="Object 18">
                        <a:extLst>
                          <a:ext uri="{FF2B5EF4-FFF2-40B4-BE49-F238E27FC236}">
                            <a16:creationId xmlns:a16="http://schemas.microsoft.com/office/drawing/2014/main" id="{3B7BA12C-7706-49EA-BA15-4C098C68B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Text Box 19">
            <a:extLst>
              <a:ext uri="{FF2B5EF4-FFF2-40B4-BE49-F238E27FC236}">
                <a16:creationId xmlns:a16="http://schemas.microsoft.com/office/drawing/2014/main" id="{9B433794-A524-4214-955E-E84183C6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004888"/>
            <a:ext cx="106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61460" name="Line 20">
            <a:extLst>
              <a:ext uri="{FF2B5EF4-FFF2-40B4-BE49-F238E27FC236}">
                <a16:creationId xmlns:a16="http://schemas.microsoft.com/office/drawing/2014/main" id="{B398C1EB-5D26-4D71-AA2C-EADE82660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9624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1" name="Line 21">
            <a:extLst>
              <a:ext uri="{FF2B5EF4-FFF2-40B4-BE49-F238E27FC236}">
                <a16:creationId xmlns:a16="http://schemas.microsoft.com/office/drawing/2014/main" id="{F706E56F-6EEF-4944-B2D9-A45E083EF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2" name="Object 22">
            <a:extLst>
              <a:ext uri="{FF2B5EF4-FFF2-40B4-BE49-F238E27FC236}">
                <a16:creationId xmlns:a16="http://schemas.microsoft.com/office/drawing/2014/main" id="{217FC298-4534-4268-A5DD-D4E0B67E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962400"/>
          <a:ext cx="152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17" imgW="1504849" imgH="657157" progId="Equation.3">
                  <p:embed/>
                </p:oleObj>
              </mc:Choice>
              <mc:Fallback>
                <p:oleObj name="Equation" r:id="rId17" imgW="1504849" imgH="657157" progId="Equation.3">
                  <p:embed/>
                  <p:pic>
                    <p:nvPicPr>
                      <p:cNvPr id="61462" name="Object 22">
                        <a:extLst>
                          <a:ext uri="{FF2B5EF4-FFF2-40B4-BE49-F238E27FC236}">
                            <a16:creationId xmlns:a16="http://schemas.microsoft.com/office/drawing/2014/main" id="{217FC298-4534-4268-A5DD-D4E0B67ED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62400"/>
                        <a:ext cx="152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23">
            <a:extLst>
              <a:ext uri="{FF2B5EF4-FFF2-40B4-BE49-F238E27FC236}">
                <a16:creationId xmlns:a16="http://schemas.microsoft.com/office/drawing/2014/main" id="{D72B5816-A4F0-4CCB-BA7E-5AF46C1AD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8300" y="3962400"/>
          <a:ext cx="153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19" imgW="1514559" imgH="657157" progId="Equation.3">
                  <p:embed/>
                </p:oleObj>
              </mc:Choice>
              <mc:Fallback>
                <p:oleObj name="Equation" r:id="rId19" imgW="1514559" imgH="657157" progId="Equation.3">
                  <p:embed/>
                  <p:pic>
                    <p:nvPicPr>
                      <p:cNvPr id="61463" name="Object 23">
                        <a:extLst>
                          <a:ext uri="{FF2B5EF4-FFF2-40B4-BE49-F238E27FC236}">
                            <a16:creationId xmlns:a16="http://schemas.microsoft.com/office/drawing/2014/main" id="{D72B5816-A4F0-4CCB-BA7E-5AF46C1AD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3962400"/>
                        <a:ext cx="1536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4">
            <a:extLst>
              <a:ext uri="{FF2B5EF4-FFF2-40B4-BE49-F238E27FC236}">
                <a16:creationId xmlns:a16="http://schemas.microsoft.com/office/drawing/2014/main" id="{82C60C9A-2818-430B-8250-36DF94D3F4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4748213"/>
          <a:ext cx="353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21" imgW="3514641" imgH="695257" progId="Equation.3">
                  <p:embed/>
                </p:oleObj>
              </mc:Choice>
              <mc:Fallback>
                <p:oleObj name="Equation" r:id="rId21" imgW="3514641" imgH="695257" progId="Equation.3">
                  <p:embed/>
                  <p:pic>
                    <p:nvPicPr>
                      <p:cNvPr id="61464" name="Object 24">
                        <a:extLst>
                          <a:ext uri="{FF2B5EF4-FFF2-40B4-BE49-F238E27FC236}">
                            <a16:creationId xmlns:a16="http://schemas.microsoft.com/office/drawing/2014/main" id="{82C60C9A-2818-430B-8250-36DF94D3F4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748213"/>
                        <a:ext cx="3530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5" name="Line 25">
            <a:extLst>
              <a:ext uri="{FF2B5EF4-FFF2-40B4-BE49-F238E27FC236}">
                <a16:creationId xmlns:a16="http://schemas.microsoft.com/office/drawing/2014/main" id="{7FC37CEA-C045-4115-95C6-F792AFA76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6" name="Line 26">
            <a:extLst>
              <a:ext uri="{FF2B5EF4-FFF2-40B4-BE49-F238E27FC236}">
                <a16:creationId xmlns:a16="http://schemas.microsoft.com/office/drawing/2014/main" id="{07FC3113-CCD3-4312-B9F2-7B14FBCB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7" name="Line 27">
            <a:extLst>
              <a:ext uri="{FF2B5EF4-FFF2-40B4-BE49-F238E27FC236}">
                <a16:creationId xmlns:a16="http://schemas.microsoft.com/office/drawing/2014/main" id="{A3DFD42A-A46B-47CD-939E-A49B6F35A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8" name="Line 28">
            <a:extLst>
              <a:ext uri="{FF2B5EF4-FFF2-40B4-BE49-F238E27FC236}">
                <a16:creationId xmlns:a16="http://schemas.microsoft.com/office/drawing/2014/main" id="{3242008D-1CDD-4D84-AC7D-F9A766DB2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0386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9" name="Line 29">
            <a:extLst>
              <a:ext uri="{FF2B5EF4-FFF2-40B4-BE49-F238E27FC236}">
                <a16:creationId xmlns:a16="http://schemas.microsoft.com/office/drawing/2014/main" id="{8C9B941E-3CAC-40FA-BF0C-92484A289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70" name="Object 30">
            <a:extLst>
              <a:ext uri="{FF2B5EF4-FFF2-40B4-BE49-F238E27FC236}">
                <a16:creationId xmlns:a16="http://schemas.microsoft.com/office/drawing/2014/main" id="{A4A64BE3-57E2-48DA-B755-B3DB15BD3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594350"/>
          <a:ext cx="288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3" imgW="2867008" imgH="695257" progId="Equation.3">
                  <p:embed/>
                </p:oleObj>
              </mc:Choice>
              <mc:Fallback>
                <p:oleObj name="Equation" r:id="rId23" imgW="2867008" imgH="695257" progId="Equation.3">
                  <p:embed/>
                  <p:pic>
                    <p:nvPicPr>
                      <p:cNvPr id="61470" name="Object 30">
                        <a:extLst>
                          <a:ext uri="{FF2B5EF4-FFF2-40B4-BE49-F238E27FC236}">
                            <a16:creationId xmlns:a16="http://schemas.microsoft.com/office/drawing/2014/main" id="{A4A64BE3-57E2-48DA-B755-B3DB15BD3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94350"/>
                        <a:ext cx="288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43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 autoUpdateAnimBg="0"/>
      <p:bldP spid="61447" grpId="0" build="p" autoUpdateAnimBg="0"/>
      <p:bldP spid="61448" grpId="0" build="p" autoUpdateAnimBg="0"/>
      <p:bldP spid="61449" grpId="0" build="p" autoUpdateAnimBg="0"/>
      <p:bldP spid="61452" grpId="0" build="p" autoUpdateAnimBg="0"/>
      <p:bldP spid="61457" grpId="0" build="p" autoUpdateAnimBg="0"/>
      <p:bldP spid="6145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BCC1D347-5C91-46A5-864C-848AD6BD2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06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若强级数</a:t>
            </a:r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F017A602-2351-4AC4-B922-1A3652B39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83820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809743" imgH="1047885" progId="Equation.3">
                  <p:embed/>
                </p:oleObj>
              </mc:Choice>
              <mc:Fallback>
                <p:oleObj name="Equation" r:id="rId3" imgW="809743" imgH="1047885" progId="Equation.3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F017A602-2351-4AC4-B922-1A3652B39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83820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BF5D35CF-DA0A-406F-B015-DA08094B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066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4117D593-5F52-45FE-87F0-6BBC68586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1143000"/>
          <a:ext cx="171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695551" imgH="600143" progId="Equation.3">
                  <p:embed/>
                </p:oleObj>
              </mc:Choice>
              <mc:Fallback>
                <p:oleObj name="Equation" r:id="rId5" imgW="1695551" imgH="600143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4117D593-5F52-45FE-87F0-6BBC68586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1143000"/>
                        <a:ext cx="1714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>
            <a:extLst>
              <a:ext uri="{FF2B5EF4-FFF2-40B4-BE49-F238E27FC236}">
                <a16:creationId xmlns:a16="http://schemas.microsoft.com/office/drawing/2014/main" id="{E1394D93-9AD1-4D4C-8E22-5A0D870A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06692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因此对一切</a:t>
            </a:r>
          </a:p>
        </p:txBody>
      </p:sp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116EC59C-B492-4CFF-B83B-04AFA4ABC2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057400"/>
          <a:ext cx="1130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114543" imgH="476385" progId="Equation.3">
                  <p:embed/>
                </p:oleObj>
              </mc:Choice>
              <mc:Fallback>
                <p:oleObj name="Equation" r:id="rId7" imgW="1114543" imgH="476385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116EC59C-B492-4CFF-B83B-04AFA4ABC2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057400"/>
                        <a:ext cx="1130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8">
            <a:extLst>
              <a:ext uri="{FF2B5EF4-FFF2-40B4-BE49-F238E27FC236}">
                <a16:creationId xmlns:a16="http://schemas.microsoft.com/office/drawing/2014/main" id="{C83D2E58-BFC7-44DE-9B3B-D8609E99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06692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65C48A1E-6F7F-4892-8C13-1698E0DF9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0" y="21463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361984" imgH="428557" progId="Equation.3">
                  <p:embed/>
                </p:oleObj>
              </mc:Choice>
              <mc:Fallback>
                <p:oleObj name="Equation" r:id="rId9" imgW="361984" imgH="428557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65C48A1E-6F7F-4892-8C13-1698E0DF9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21463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>
            <a:extLst>
              <a:ext uri="{FF2B5EF4-FFF2-40B4-BE49-F238E27FC236}">
                <a16:creationId xmlns:a16="http://schemas.microsoft.com/office/drawing/2014/main" id="{7AF00EE0-9654-4005-AF8C-44275707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9860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由定理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5BE81F88-1A1C-43A1-84C7-B5D00E2B3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7432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819184" imgH="1047885" progId="Equation.3">
                  <p:embed/>
                </p:oleObj>
              </mc:Choice>
              <mc:Fallback>
                <p:oleObj name="Equation" r:id="rId11" imgW="819184" imgH="1047885" progId="Equation.3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5BE81F88-1A1C-43A1-84C7-B5D00E2B3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432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>
            <a:extLst>
              <a:ext uri="{FF2B5EF4-FFF2-40B4-BE49-F238E27FC236}">
                <a16:creationId xmlns:a16="http://schemas.microsoft.com/office/drawing/2014/main" id="{4734EA0A-2299-44EC-8A07-71A97E5DC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9415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则有</a:t>
            </a:r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BA66B75B-F98A-4D78-BAF3-A9389266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若弱级数</a:t>
            </a:r>
          </a:p>
        </p:txBody>
      </p:sp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A3E3DAAD-E8B0-4B91-B4F5-7AA23BA3E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733800"/>
          <a:ext cx="838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819184" imgH="1047885" progId="Equation.3">
                  <p:embed/>
                </p:oleObj>
              </mc:Choice>
              <mc:Fallback>
                <p:oleObj name="Equation" r:id="rId13" imgW="819184" imgH="1047885" progId="Equation.3">
                  <p:embed/>
                  <p:pic>
                    <p:nvPicPr>
                      <p:cNvPr id="31758" name="Object 14">
                        <a:extLst>
                          <a:ext uri="{FF2B5EF4-FFF2-40B4-BE49-F238E27FC236}">
                            <a16:creationId xmlns:a16="http://schemas.microsoft.com/office/drawing/2014/main" id="{A3E3DAAD-E8B0-4B91-B4F5-7AA23BA3E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838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E8EC5C1C-0108-4B31-B6D8-652EF09CB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114800"/>
          <a:ext cx="1905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1885984" imgH="638243" progId="Equation.3">
                  <p:embed/>
                </p:oleObj>
              </mc:Choice>
              <mc:Fallback>
                <p:oleObj name="Equation" r:id="rId15" imgW="1885984" imgH="638243" progId="Equation.3">
                  <p:embed/>
                  <p:pic>
                    <p:nvPicPr>
                      <p:cNvPr id="31759" name="Object 15">
                        <a:extLst>
                          <a:ext uri="{FF2B5EF4-FFF2-40B4-BE49-F238E27FC236}">
                            <a16:creationId xmlns:a16="http://schemas.microsoft.com/office/drawing/2014/main" id="{E8EC5C1C-0108-4B31-B6D8-652EF09CB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114800"/>
                        <a:ext cx="1905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Text Box 16">
            <a:extLst>
              <a:ext uri="{FF2B5EF4-FFF2-40B4-BE49-F238E27FC236}">
                <a16:creationId xmlns:a16="http://schemas.microsoft.com/office/drawing/2014/main" id="{6AA5BA22-F81B-4F01-909A-4E7C4FE74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1054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31761" name="Object 17">
            <a:extLst>
              <a:ext uri="{FF2B5EF4-FFF2-40B4-BE49-F238E27FC236}">
                <a16:creationId xmlns:a16="http://schemas.microsoft.com/office/drawing/2014/main" id="{F76AD276-EDE6-41FB-B16C-3E59A0114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81600"/>
          <a:ext cx="1917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895424" imgH="600143" progId="Equation.3">
                  <p:embed/>
                </p:oleObj>
              </mc:Choice>
              <mc:Fallback>
                <p:oleObj name="Equation" r:id="rId17" imgW="1895424" imgH="600143" progId="Equation.3">
                  <p:embed/>
                  <p:pic>
                    <p:nvPicPr>
                      <p:cNvPr id="31761" name="Object 17">
                        <a:extLst>
                          <a:ext uri="{FF2B5EF4-FFF2-40B4-BE49-F238E27FC236}">
                            <a16:creationId xmlns:a16="http://schemas.microsoft.com/office/drawing/2014/main" id="{F76AD276-EDE6-41FB-B16C-3E59A0114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81600"/>
                        <a:ext cx="1917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>
            <a:extLst>
              <a:ext uri="{FF2B5EF4-FFF2-40B4-BE49-F238E27FC236}">
                <a16:creationId xmlns:a16="http://schemas.microsoft.com/office/drawing/2014/main" id="{10DB08B7-B498-4765-A4DC-A57AA9EB5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5145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这说明强级数</a:t>
            </a:r>
          </a:p>
        </p:txBody>
      </p:sp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417A9002-DF97-467F-8F77-5B7D6071D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700" y="4876800"/>
          <a:ext cx="825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809743" imgH="1047885" progId="Equation.3">
                  <p:embed/>
                </p:oleObj>
              </mc:Choice>
              <mc:Fallback>
                <p:oleObj name="Equation" r:id="rId19" imgW="809743" imgH="1047885" progId="Equation.3">
                  <p:embed/>
                  <p:pic>
                    <p:nvPicPr>
                      <p:cNvPr id="31763" name="Object 19">
                        <a:extLst>
                          <a:ext uri="{FF2B5EF4-FFF2-40B4-BE49-F238E27FC236}">
                            <a16:creationId xmlns:a16="http://schemas.microsoft.com/office/drawing/2014/main" id="{417A9002-DF97-467F-8F77-5B7D6071D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876800"/>
                        <a:ext cx="825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20">
            <a:extLst>
              <a:ext uri="{FF2B5EF4-FFF2-40B4-BE49-F238E27FC236}">
                <a16:creationId xmlns:a16="http://schemas.microsoft.com/office/drawing/2014/main" id="{79EAC928-9563-4C23-B3E2-7962A9E4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195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1765" name="Object 21">
            <a:extLst>
              <a:ext uri="{FF2B5EF4-FFF2-40B4-BE49-F238E27FC236}">
                <a16:creationId xmlns:a16="http://schemas.microsoft.com/office/drawing/2014/main" id="{8E9950C7-9583-43DD-97E6-57E9C4393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7200" y="217805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790592" imgH="390457" progId="Equation.3">
                  <p:embed/>
                </p:oleObj>
              </mc:Choice>
              <mc:Fallback>
                <p:oleObj name="Equation" r:id="rId21" imgW="790592" imgH="390457" progId="Equation.3">
                  <p:embed/>
                  <p:pic>
                    <p:nvPicPr>
                      <p:cNvPr id="31765" name="Object 21">
                        <a:extLst>
                          <a:ext uri="{FF2B5EF4-FFF2-40B4-BE49-F238E27FC236}">
                            <a16:creationId xmlns:a16="http://schemas.microsoft.com/office/drawing/2014/main" id="{8E9950C7-9583-43DD-97E6-57E9C4393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217805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38DA1ECF-FC31-48D2-994F-CC49047B9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048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361984" imgH="428557" progId="Equation.3">
                  <p:embed/>
                </p:oleObj>
              </mc:Choice>
              <mc:Fallback>
                <p:oleObj name="Equation" r:id="rId23" imgW="361984" imgH="428557" progId="Equation.3">
                  <p:embed/>
                  <p:pic>
                    <p:nvPicPr>
                      <p:cNvPr id="31766" name="Object 22">
                        <a:extLst>
                          <a:ext uri="{FF2B5EF4-FFF2-40B4-BE49-F238E27FC236}">
                            <a16:creationId xmlns:a16="http://schemas.microsoft.com/office/drawing/2014/main" id="{38DA1ECF-FC31-48D2-994F-CC49047B9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>
            <a:extLst>
              <a:ext uri="{FF2B5EF4-FFF2-40B4-BE49-F238E27FC236}">
                <a16:creationId xmlns:a16="http://schemas.microsoft.com/office/drawing/2014/main" id="{458329EC-8146-46CF-B75F-1BB963DA4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7888" y="304800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5" imgW="933551" imgH="428557" progId="Equation.3">
                  <p:embed/>
                </p:oleObj>
              </mc:Choice>
              <mc:Fallback>
                <p:oleObj name="Equation" r:id="rId25" imgW="933551" imgH="428557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:a16="http://schemas.microsoft.com/office/drawing/2014/main" id="{458329EC-8146-46CF-B75F-1BB963DA4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304800"/>
                        <a:ext cx="95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Text Box 24">
            <a:extLst>
              <a:ext uri="{FF2B5EF4-FFF2-40B4-BE49-F238E27FC236}">
                <a16:creationId xmlns:a16="http://schemas.microsoft.com/office/drawing/2014/main" id="{D72A34E1-A571-4142-89C9-A52C5AFA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86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1769" name="Text Box 25">
            <a:extLst>
              <a:ext uri="{FF2B5EF4-FFF2-40B4-BE49-F238E27FC236}">
                <a16:creationId xmlns:a16="http://schemas.microsoft.com/office/drawing/2014/main" id="{7FBD025A-7244-47B3-97DF-A11A1F4F7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862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发散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31770" name="Text Box 26">
            <a:extLst>
              <a:ext uri="{FF2B5EF4-FFF2-40B4-BE49-F238E27FC236}">
                <a16:creationId xmlns:a16="http://schemas.microsoft.com/office/drawing/2014/main" id="{B2F9662D-4C7B-480D-9D3C-EFE27421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0969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1771" name="Text Box 27">
            <a:extLst>
              <a:ext uri="{FF2B5EF4-FFF2-40B4-BE49-F238E27FC236}">
                <a16:creationId xmlns:a16="http://schemas.microsoft.com/office/drawing/2014/main" id="{90DEB091-2058-4416-8019-57CAFFE6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86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弱级数</a:t>
            </a:r>
          </a:p>
        </p:txBody>
      </p:sp>
    </p:spTree>
    <p:extLst>
      <p:ext uri="{BB962C8B-B14F-4D97-AF65-F5344CB8AC3E}">
        <p14:creationId xmlns:p14="http://schemas.microsoft.com/office/powerpoint/2010/main" val="38268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8" grpId="0" autoUpdateAnimBg="0"/>
      <p:bldP spid="31750" grpId="0" autoUpdateAnimBg="0"/>
      <p:bldP spid="31752" grpId="0" autoUpdateAnimBg="0"/>
      <p:bldP spid="31754" grpId="0" autoUpdateAnimBg="0"/>
      <p:bldP spid="31756" grpId="0" autoUpdateAnimBg="0"/>
      <p:bldP spid="31757" grpId="0" autoUpdateAnimBg="0"/>
      <p:bldP spid="31760" grpId="0" autoUpdateAnimBg="0"/>
      <p:bldP spid="31762" grpId="0" autoUpdateAnimBg="0"/>
      <p:bldP spid="31764" grpId="0" autoUpdateAnimBg="0"/>
      <p:bldP spid="31768" grpId="0" autoUpdateAnimBg="0"/>
      <p:bldP spid="31769" grpId="0" autoUpdateAnimBg="0"/>
      <p:bldP spid="31770" grpId="0" autoUpdateAnimBg="0"/>
      <p:bldP spid="317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DED4A91-028D-40FD-BD6E-08F8239C8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312420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1.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讨论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p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级数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D6419907-A20A-4F20-B5FA-0631CC84A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228600"/>
          <a:ext cx="3768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3752816" imgH="866843" progId="Equation.3">
                  <p:embed/>
                </p:oleObj>
              </mc:Choice>
              <mc:Fallback>
                <p:oleObj name="Equation" r:id="rId3" imgW="3752816" imgH="866843" progId="Equation.3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D6419907-A20A-4F20-B5FA-0631CC84A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28600"/>
                        <a:ext cx="37687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>
            <a:extLst>
              <a:ext uri="{FF2B5EF4-FFF2-40B4-BE49-F238E27FC236}">
                <a16:creationId xmlns:a16="http://schemas.microsoft.com/office/drawing/2014/main" id="{E64EB496-A24C-4FF6-BDFF-29BEC8A9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810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常数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&gt; 0)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BE6F1E0-CC97-4B3A-BEF4-FC6B5B00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的敛散性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85C8AC2E-788A-4170-BCA3-CB1678DC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351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1) 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DD853B67-2672-49B7-B294-A109D503A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2044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857216" imgH="371543" progId="Equation.3">
                  <p:embed/>
                </p:oleObj>
              </mc:Choice>
              <mc:Fallback>
                <p:oleObj name="Equation" r:id="rId5" imgW="857216" imgH="371543" progId="Equation.3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DD853B67-2672-49B7-B294-A109D503A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044700"/>
                        <a:ext cx="87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>
            <a:extLst>
              <a:ext uri="{FF2B5EF4-FFF2-40B4-BE49-F238E27FC236}">
                <a16:creationId xmlns:a16="http://schemas.microsoft.com/office/drawing/2014/main" id="{08BF64FC-60F3-4EF5-89B1-40EED3B5C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351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因为对一切</a:t>
            </a:r>
          </a:p>
        </p:txBody>
      </p:sp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9E7912AA-29E6-422E-BD00-5064B954A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917700"/>
          <a:ext cx="116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1152576" imgH="504757" progId="Equation.3">
                  <p:embed/>
                </p:oleObj>
              </mc:Choice>
              <mc:Fallback>
                <p:oleObj name="Equation" r:id="rId7" imgW="1152576" imgH="504757" progId="Equation.3">
                  <p:embed/>
                  <p:pic>
                    <p:nvPicPr>
                      <p:cNvPr id="32777" name="Object 9">
                        <a:extLst>
                          <a:ext uri="{FF2B5EF4-FFF2-40B4-BE49-F238E27FC236}">
                            <a16:creationId xmlns:a16="http://schemas.microsoft.com/office/drawing/2014/main" id="{9E7912AA-29E6-422E-BD00-5064B954A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917700"/>
                        <a:ext cx="1168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>
            <a:extLst>
              <a:ext uri="{FF2B5EF4-FFF2-40B4-BE49-F238E27FC236}">
                <a16:creationId xmlns:a16="http://schemas.microsoft.com/office/drawing/2014/main" id="{B4F2B54E-7682-4A14-8599-C17364727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00843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而调和级数</a:t>
            </a:r>
          </a:p>
        </p:txBody>
      </p:sp>
      <p:graphicFrame>
        <p:nvGraphicFramePr>
          <p:cNvPr id="32779" name="Object 11">
            <a:extLst>
              <a:ext uri="{FF2B5EF4-FFF2-40B4-BE49-F238E27FC236}">
                <a16:creationId xmlns:a16="http://schemas.microsoft.com/office/drawing/2014/main" id="{FCFF4835-DF9C-4067-B768-771315235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714750"/>
          <a:ext cx="800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781151" imgH="1085985" progId="Equation.3">
                  <p:embed/>
                </p:oleObj>
              </mc:Choice>
              <mc:Fallback>
                <p:oleObj name="Equation" r:id="rId9" imgW="781151" imgH="1085985" progId="Equation.3">
                  <p:embed/>
                  <p:pic>
                    <p:nvPicPr>
                      <p:cNvPr id="32779" name="Object 11">
                        <a:extLst>
                          <a:ext uri="{FF2B5EF4-FFF2-40B4-BE49-F238E27FC236}">
                            <a16:creationId xmlns:a16="http://schemas.microsoft.com/office/drawing/2014/main" id="{FCFF4835-DF9C-4067-B768-771315235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714750"/>
                        <a:ext cx="800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>
            <a:extLst>
              <a:ext uri="{FF2B5EF4-FFF2-40B4-BE49-F238E27FC236}">
                <a16:creationId xmlns:a16="http://schemas.microsoft.com/office/drawing/2014/main" id="{C997D9FC-8E86-4334-93B2-B4FAF37E1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由比较审敛法可知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</a:t>
            </a:r>
          </a:p>
        </p:txBody>
      </p:sp>
      <p:graphicFrame>
        <p:nvGraphicFramePr>
          <p:cNvPr id="32781" name="Object 13">
            <a:extLst>
              <a:ext uri="{FF2B5EF4-FFF2-40B4-BE49-F238E27FC236}">
                <a16:creationId xmlns:a16="http://schemas.microsoft.com/office/drawing/2014/main" id="{C46D3022-6D89-4F28-9F10-5C3E620DB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72600" y="3733800"/>
          <a:ext cx="927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904959" imgH="1047885" progId="Equation.3">
                  <p:embed/>
                </p:oleObj>
              </mc:Choice>
              <mc:Fallback>
                <p:oleObj name="Equation" r:id="rId11" imgW="904959" imgH="1047885" progId="Equation.3">
                  <p:embed/>
                  <p:pic>
                    <p:nvPicPr>
                      <p:cNvPr id="32781" name="Object 13">
                        <a:extLst>
                          <a:ext uri="{FF2B5EF4-FFF2-40B4-BE49-F238E27FC236}">
                            <a16:creationId xmlns:a16="http://schemas.microsoft.com/office/drawing/2014/main" id="{C46D3022-6D89-4F28-9F10-5C3E620DB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3733800"/>
                        <a:ext cx="927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93653399-6D66-4118-99A3-AE90F7BCF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2640013"/>
          <a:ext cx="63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619041" imgH="828743" progId="Equation.3">
                  <p:embed/>
                </p:oleObj>
              </mc:Choice>
              <mc:Fallback>
                <p:oleObj name="Equation" r:id="rId13" imgW="619041" imgH="828743" progId="Equation.3">
                  <p:embed/>
                  <p:pic>
                    <p:nvPicPr>
                      <p:cNvPr id="32782" name="Object 14">
                        <a:extLst>
                          <a:ext uri="{FF2B5EF4-FFF2-40B4-BE49-F238E27FC236}">
                            <a16:creationId xmlns:a16="http://schemas.microsoft.com/office/drawing/2014/main" id="{93653399-6D66-4118-99A3-AE90F7BCF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640013"/>
                        <a:ext cx="63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>
            <a:extLst>
              <a:ext uri="{FF2B5EF4-FFF2-40B4-BE49-F238E27FC236}">
                <a16:creationId xmlns:a16="http://schemas.microsoft.com/office/drawing/2014/main" id="{F5EDA439-6879-4096-86B5-7A81BE1E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44F4BF75-05C8-4976-879E-F52452A3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03860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2785" name="Object 17">
            <a:extLst>
              <a:ext uri="{FF2B5EF4-FFF2-40B4-BE49-F238E27FC236}">
                <a16:creationId xmlns:a16="http://schemas.microsoft.com/office/drawing/2014/main" id="{4998CDD7-7123-40FA-ADED-86B12E192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838" y="2616200"/>
          <a:ext cx="48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466641" imgH="866843" progId="Equation.3">
                  <p:embed/>
                </p:oleObj>
              </mc:Choice>
              <mc:Fallback>
                <p:oleObj name="Equation" r:id="rId15" imgW="466641" imgH="866843" progId="Equation.3">
                  <p:embed/>
                  <p:pic>
                    <p:nvPicPr>
                      <p:cNvPr id="32785" name="Object 17">
                        <a:extLst>
                          <a:ext uri="{FF2B5EF4-FFF2-40B4-BE49-F238E27FC236}">
                            <a16:creationId xmlns:a16="http://schemas.microsoft.com/office/drawing/2014/main" id="{4998CDD7-7123-40FA-ADED-86B12E1929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2616200"/>
                        <a:ext cx="48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99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76" grpId="0" autoUpdateAnimBg="0"/>
      <p:bldP spid="32778" grpId="0" autoUpdateAnimBg="0"/>
      <p:bldP spid="32780" grpId="0" autoUpdateAnimBg="0"/>
      <p:bldP spid="32783" grpId="0" autoUpdateAnimBg="0"/>
      <p:bldP spid="327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7F66D40B-3797-4CF8-A665-E3B1B2108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4953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66657" imgH="371543" progId="Equation.3">
                  <p:embed/>
                </p:oleObj>
              </mc:Choice>
              <mc:Fallback>
                <p:oleObj name="Equation" r:id="rId3" imgW="866657" imgH="371543" progId="Equation.3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7F66D40B-3797-4CF8-A665-E3B1B2108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95300"/>
                        <a:ext cx="88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>
            <a:extLst>
              <a:ext uri="{FF2B5EF4-FFF2-40B4-BE49-F238E27FC236}">
                <a16:creationId xmlns:a16="http://schemas.microsoft.com/office/drawing/2014/main" id="{D6FAF793-1AA4-43A4-9AF3-E2D95D7A0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698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因为当</a:t>
            </a: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433AD000-6768-4F41-B500-A18F979F5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2525" y="495300"/>
          <a:ext cx="177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762176" imgH="295343" progId="Equation.3">
                  <p:embed/>
                </p:oleObj>
              </mc:Choice>
              <mc:Fallback>
                <p:oleObj name="Equation" r:id="rId5" imgW="1762176" imgH="295343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433AD000-6768-4F41-B500-A18F979F5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95300"/>
                        <a:ext cx="177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9672B2F7-AE84-4237-B487-C2F6B40B35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228600"/>
          <a:ext cx="146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38224" imgH="866843" progId="Equation.3">
                  <p:embed/>
                </p:oleObj>
              </mc:Choice>
              <mc:Fallback>
                <p:oleObj name="Equation" r:id="rId7" imgW="1438224" imgH="866843" progId="Equation.3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9672B2F7-AE84-4237-B487-C2F6B40B3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"/>
                        <a:ext cx="146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>
            <a:extLst>
              <a:ext uri="{FF2B5EF4-FFF2-40B4-BE49-F238E27FC236}">
                <a16:creationId xmlns:a16="http://schemas.microsoft.com/office/drawing/2014/main" id="{1F9EB340-7738-4739-B8B8-B95188E52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556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20E2094D-DA9F-466C-A822-ADBB5A686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2763" y="1047750"/>
          <a:ext cx="2489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466992" imgH="866843" progId="Equation.3">
                  <p:embed/>
                </p:oleObj>
              </mc:Choice>
              <mc:Fallback>
                <p:oleObj name="Equation" r:id="rId9" imgW="2466992" imgH="866843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:a16="http://schemas.microsoft.com/office/drawing/2014/main" id="{20E2094D-DA9F-466C-A822-ADBB5A686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1047750"/>
                        <a:ext cx="2489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B56721FB-92BE-4535-B892-583C9000B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057400"/>
          <a:ext cx="195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933457" imgH="866843" progId="Equation.3">
                  <p:embed/>
                </p:oleObj>
              </mc:Choice>
              <mc:Fallback>
                <p:oleObj name="Equation" r:id="rId11" imgW="1933457" imgH="866843" progId="Equation.3">
                  <p:embed/>
                  <p:pic>
                    <p:nvPicPr>
                      <p:cNvPr id="33800" name="Object 8">
                        <a:extLst>
                          <a:ext uri="{FF2B5EF4-FFF2-40B4-BE49-F238E27FC236}">
                            <a16:creationId xmlns:a16="http://schemas.microsoft.com/office/drawing/2014/main" id="{B56721FB-92BE-4535-B892-583C9000B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195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2CB4C03A-46BC-4286-BA97-4412880BB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2057400"/>
          <a:ext cx="427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4257759" imgH="971685" progId="Equation.3">
                  <p:embed/>
                </p:oleObj>
              </mc:Choice>
              <mc:Fallback>
                <p:oleObj name="Equation" r:id="rId13" imgW="4257759" imgH="971685" progId="Equation.3">
                  <p:embed/>
                  <p:pic>
                    <p:nvPicPr>
                      <p:cNvPr id="33801" name="Object 9">
                        <a:extLst>
                          <a:ext uri="{FF2B5EF4-FFF2-40B4-BE49-F238E27FC236}">
                            <a16:creationId xmlns:a16="http://schemas.microsoft.com/office/drawing/2014/main" id="{2CB4C03A-46BC-4286-BA97-4412880BB3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057400"/>
                        <a:ext cx="4279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>
            <a:extLst>
              <a:ext uri="{FF2B5EF4-FFF2-40B4-BE49-F238E27FC236}">
                <a16:creationId xmlns:a16="http://schemas.microsoft.com/office/drawing/2014/main" id="{2C6306E5-286F-490D-A721-23E0721B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083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考虑强级数</a:t>
            </a:r>
          </a:p>
        </p:txBody>
      </p:sp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EB2D1C4C-AA7A-4F18-A938-8D2F646F7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200400"/>
          <a:ext cx="3594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3571824" imgH="1047885" progId="Equation.3">
                  <p:embed/>
                </p:oleObj>
              </mc:Choice>
              <mc:Fallback>
                <p:oleObj name="Equation" r:id="rId15" imgW="3571824" imgH="1047885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EB2D1C4C-AA7A-4F18-A938-8D2F646F7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3594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2">
            <a:extLst>
              <a:ext uri="{FF2B5EF4-FFF2-40B4-BE49-F238E27FC236}">
                <a16:creationId xmlns:a16="http://schemas.microsoft.com/office/drawing/2014/main" id="{C541F627-9AF5-434B-978B-E458361C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385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的部分和</a:t>
            </a:r>
          </a:p>
        </p:txBody>
      </p:sp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4864CDE3-05EC-4BAE-A447-0004727E0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472440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400016" imgH="428557" progId="Equation.3">
                  <p:embed/>
                </p:oleObj>
              </mc:Choice>
              <mc:Fallback>
                <p:oleObj name="Equation" r:id="rId17" imgW="400016" imgH="428557" progId="Equation.3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4864CDE3-05EC-4BAE-A447-0004727E0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72440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:a16="http://schemas.microsoft.com/office/drawing/2014/main" id="{C4BF6007-8C1F-403A-906E-C33EB0E15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4" y="4416425"/>
          <a:ext cx="37671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19" imgW="3752816" imgH="1047885" progId="Equation.3">
                  <p:embed/>
                </p:oleObj>
              </mc:Choice>
              <mc:Fallback>
                <p:oleObj name="Equation" r:id="rId19" imgW="3752816" imgH="1047885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:a16="http://schemas.microsoft.com/office/drawing/2014/main" id="{C4BF6007-8C1F-403A-906E-C33EB0E15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4" y="4416425"/>
                        <a:ext cx="37671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CE50459B-E109-420A-A2F0-1BD46EC7E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45563" y="4622800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1" imgW="981024" imgH="238057" progId="Equation.3">
                  <p:embed/>
                </p:oleObj>
              </mc:Choice>
              <mc:Fallback>
                <p:oleObj name="Equation" r:id="rId21" imgW="981024" imgH="238057" progId="Equation.3">
                  <p:embed/>
                  <p:pic>
                    <p:nvPicPr>
                      <p:cNvPr id="33807" name="Object 15">
                        <a:extLst>
                          <a:ext uri="{FF2B5EF4-FFF2-40B4-BE49-F238E27FC236}">
                            <a16:creationId xmlns:a16="http://schemas.microsoft.com/office/drawing/2014/main" id="{CE50459B-E109-420A-A2F0-1BD46EC7E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5563" y="4622800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>
            <a:extLst>
              <a:ext uri="{FF2B5EF4-FFF2-40B4-BE49-F238E27FC236}">
                <a16:creationId xmlns:a16="http://schemas.microsoft.com/office/drawing/2014/main" id="{FF5DA017-CC39-4F7C-8805-2E41C7AE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1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故强级数收敛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由比较审敛法知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级数收敛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A37851AA-5A9A-4057-9B20-14F82D174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9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3810" name="Object 18">
            <a:extLst>
              <a:ext uri="{FF2B5EF4-FFF2-40B4-BE49-F238E27FC236}">
                <a16:creationId xmlns:a16="http://schemas.microsoft.com/office/drawing/2014/main" id="{218789B3-7F73-4C97-843E-7C169F3CF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2563" y="4521200"/>
          <a:ext cx="2184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23" imgW="2162192" imgH="943043" progId="Equation.3">
                  <p:embed/>
                </p:oleObj>
              </mc:Choice>
              <mc:Fallback>
                <p:oleObj name="Equation" r:id="rId23" imgW="2162192" imgH="943043" progId="Equation.3">
                  <p:embed/>
                  <p:pic>
                    <p:nvPicPr>
                      <p:cNvPr id="33810" name="Object 18">
                        <a:extLst>
                          <a:ext uri="{FF2B5EF4-FFF2-40B4-BE49-F238E27FC236}">
                            <a16:creationId xmlns:a16="http://schemas.microsoft.com/office/drawing/2014/main" id="{218789B3-7F73-4C97-843E-7C169F3CF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521200"/>
                        <a:ext cx="2184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11" name="Group 19">
            <a:extLst>
              <a:ext uri="{FF2B5EF4-FFF2-40B4-BE49-F238E27FC236}">
                <a16:creationId xmlns:a16="http://schemas.microsoft.com/office/drawing/2014/main" id="{5A22E09A-8708-4DBD-8F80-F1C2CE4290F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8153400" cy="1295400"/>
            <a:chOff x="384" y="1152"/>
            <a:chExt cx="5136" cy="816"/>
          </a:xfrm>
        </p:grpSpPr>
        <p:sp>
          <p:nvSpPr>
            <p:cNvPr id="2" name="Rectangle 20">
              <a:extLst>
                <a:ext uri="{FF2B5EF4-FFF2-40B4-BE49-F238E27FC236}">
                  <a16:creationId xmlns:a16="http://schemas.microsoft.com/office/drawing/2014/main" id="{09CD9EEC-3C7E-4F25-B503-248781DB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52"/>
              <a:ext cx="513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33816" name="Object 21">
              <a:extLst>
                <a:ext uri="{FF2B5EF4-FFF2-40B4-BE49-F238E27FC236}">
                  <a16:creationId xmlns:a16="http://schemas.microsoft.com/office/drawing/2014/main" id="{4844E68F-56C9-4E3D-8DE9-D10AEF1CC4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200"/>
            <a:ext cx="4968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25" imgW="7867616" imgH="1114357" progId="Equation.3">
                    <p:embed/>
                  </p:oleObj>
                </mc:Choice>
                <mc:Fallback>
                  <p:oleObj name="Equation" r:id="rId25" imgW="7867616" imgH="1114357" progId="Equation.3">
                    <p:embed/>
                    <p:pic>
                      <p:nvPicPr>
                        <p:cNvPr id="33816" name="Object 21">
                          <a:extLst>
                            <a:ext uri="{FF2B5EF4-FFF2-40B4-BE49-F238E27FC236}">
                              <a16:creationId xmlns:a16="http://schemas.microsoft.com/office/drawing/2014/main" id="{4844E68F-56C9-4E3D-8DE9-D10AEF1CC4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200"/>
                          <a:ext cx="4968" cy="7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4" name="Line 22">
            <a:extLst>
              <a:ext uri="{FF2B5EF4-FFF2-40B4-BE49-F238E27FC236}">
                <a16:creationId xmlns:a16="http://schemas.microsoft.com/office/drawing/2014/main" id="{3C61414F-B8FB-4419-BACD-0CAA07F27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953000"/>
            <a:ext cx="114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815" name="Object 23">
            <a:extLst>
              <a:ext uri="{FF2B5EF4-FFF2-40B4-BE49-F238E27FC236}">
                <a16:creationId xmlns:a16="http://schemas.microsoft.com/office/drawing/2014/main" id="{71B45465-3BF7-4BD0-8DB2-CF4EBC9EE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4600" y="48006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27" imgW="133249" imgH="285885" progId="Equation.3">
                  <p:embed/>
                </p:oleObj>
              </mc:Choice>
              <mc:Fallback>
                <p:oleObj name="Equation" r:id="rId27" imgW="133249" imgH="285885" progId="Equation.3">
                  <p:embed/>
                  <p:pic>
                    <p:nvPicPr>
                      <p:cNvPr id="33815" name="Object 23">
                        <a:extLst>
                          <a:ext uri="{FF2B5EF4-FFF2-40B4-BE49-F238E27FC236}">
                            <a16:creationId xmlns:a16="http://schemas.microsoft.com/office/drawing/2014/main" id="{71B45465-3BF7-4BD0-8DB2-CF4EBC9EE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0" y="480060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4">
            <a:extLst>
              <a:ext uri="{FF2B5EF4-FFF2-40B4-BE49-F238E27FC236}">
                <a16:creationId xmlns:a16="http://schemas.microsoft.com/office/drawing/2014/main" id="{25F8C1F9-2E07-4834-9F4F-BB6090123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31800"/>
            <a:ext cx="1066800" cy="533400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solidFill>
                  <a:schemeClr val="tx1"/>
                </a:solidFill>
                <a:ea typeface="仿宋_GB2312" pitchFamily="49" charset="-122"/>
              </a:rPr>
              <a:t>2)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</p:spTree>
    <p:extLst>
      <p:ext uri="{BB962C8B-B14F-4D97-AF65-F5344CB8AC3E}">
        <p14:creationId xmlns:p14="http://schemas.microsoft.com/office/powerpoint/2010/main" val="164411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8" grpId="0" autoUpdateAnimBg="0"/>
      <p:bldP spid="33802" grpId="0" autoUpdateAnimBg="0"/>
      <p:bldP spid="33804" grpId="0" autoUpdateAnimBg="0"/>
      <p:bldP spid="33808" grpId="0" autoUpdateAnimBg="0"/>
      <p:bldP spid="3380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97DBB67-0CEC-4945-9D86-862416CE1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260350"/>
            <a:ext cx="6934200" cy="6096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楷体_GB2312" pitchFamily="49" charset="-122"/>
              </a:rPr>
              <a:t>调和级数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与 </a:t>
            </a:r>
            <a:r>
              <a:rPr lang="en-US" altLang="zh-CN" sz="2800" i="1">
                <a:ea typeface="楷体_GB2312" pitchFamily="49" charset="-122"/>
              </a:rPr>
              <a:t>p </a:t>
            </a:r>
            <a:r>
              <a:rPr lang="zh-CN" altLang="en-US" sz="2800">
                <a:ea typeface="楷体_GB2312" pitchFamily="49" charset="-122"/>
              </a:rPr>
              <a:t>级数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是两个常用的比较级数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CED1F5C-1BE0-4895-B9ED-916BE05C7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990601"/>
            <a:ext cx="13716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若存在</a:t>
            </a: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DE6A37CD-CF2C-4ED6-A9EA-2E6DE19E0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0488" y="992189"/>
          <a:ext cx="1244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228641" imgH="476385" progId="Equation.3">
                  <p:embed/>
                </p:oleObj>
              </mc:Choice>
              <mc:Fallback>
                <p:oleObj name="Equation" r:id="rId3" imgW="1228641" imgH="476385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DE6A37CD-CF2C-4ED6-A9EA-2E6DE19E0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992189"/>
                        <a:ext cx="1244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>
            <a:extLst>
              <a:ext uri="{FF2B5EF4-FFF2-40B4-BE49-F238E27FC236}">
                <a16:creationId xmlns:a16="http://schemas.microsoft.com/office/drawing/2014/main" id="{A7701735-4D26-4CE4-8F04-4D480C1B7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9858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对一切</a:t>
            </a:r>
          </a:p>
        </p:txBody>
      </p:sp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1DE0495A-A3FE-4D42-9176-7CCF74897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9688" y="10922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000176" imgH="371543" progId="Equation.3">
                  <p:embed/>
                </p:oleObj>
              </mc:Choice>
              <mc:Fallback>
                <p:oleObj name="Equation" r:id="rId5" imgW="1000176" imgH="371543" progId="Equation.3">
                  <p:embed/>
                  <p:pic>
                    <p:nvPicPr>
                      <p:cNvPr id="34822" name="Object 6">
                        <a:extLst>
                          <a:ext uri="{FF2B5EF4-FFF2-40B4-BE49-F238E27FC236}">
                            <a16:creationId xmlns:a16="http://schemas.microsoft.com/office/drawing/2014/main" id="{1DE0495A-A3FE-4D42-9176-7CCF74897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1092200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8D4DE024-8C49-4900-8886-FB7DFC3C5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25" y="984250"/>
          <a:ext cx="173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724143" imgH="828743" progId="Equation.3">
                  <p:embed/>
                </p:oleObj>
              </mc:Choice>
              <mc:Fallback>
                <p:oleObj name="Equation" r:id="rId7" imgW="1724143" imgH="828743" progId="Equation.3">
                  <p:embed/>
                  <p:pic>
                    <p:nvPicPr>
                      <p:cNvPr id="34823" name="Object 7">
                        <a:extLst>
                          <a:ext uri="{FF2B5EF4-FFF2-40B4-BE49-F238E27FC236}">
                            <a16:creationId xmlns:a16="http://schemas.microsoft.com/office/drawing/2014/main" id="{8D4DE024-8C49-4900-8886-FB7DFC3C5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984250"/>
                        <a:ext cx="173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10B55C23-4B6F-4492-A326-03B436BC0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8413" y="2052638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3114624" imgH="866843" progId="Equation.3">
                  <p:embed/>
                </p:oleObj>
              </mc:Choice>
              <mc:Fallback>
                <p:oleObj name="Equation" r:id="rId9" imgW="3114624" imgH="866843" progId="Equation.3">
                  <p:embed/>
                  <p:pic>
                    <p:nvPicPr>
                      <p:cNvPr id="34824" name="Object 8">
                        <a:extLst>
                          <a:ext uri="{FF2B5EF4-FFF2-40B4-BE49-F238E27FC236}">
                            <a16:creationId xmlns:a16="http://schemas.microsoft.com/office/drawing/2014/main" id="{10B55C23-4B6F-4492-A326-03B436BC0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052638"/>
                        <a:ext cx="313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04F707D7-0005-43C3-AD13-A35C32945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2789" y="1989138"/>
          <a:ext cx="21558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2124159" imgH="1085985" progId="Equation.3">
                  <p:embed/>
                </p:oleObj>
              </mc:Choice>
              <mc:Fallback>
                <p:oleObj name="Equation" r:id="rId11" imgW="2124159" imgH="1085985" progId="Equation.3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04F707D7-0005-43C3-AD13-A35C32945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9" y="1989138"/>
                        <a:ext cx="21558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50160598-EA8C-46C9-B29A-23EA00594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6" y="908050"/>
          <a:ext cx="22066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2181343" imgH="1085985" progId="Equation.3">
                  <p:embed/>
                </p:oleObj>
              </mc:Choice>
              <mc:Fallback>
                <p:oleObj name="Equation" r:id="rId13" imgW="2181343" imgH="1085985" progId="Equation.3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50160598-EA8C-46C9-B29A-23EA00594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908050"/>
                        <a:ext cx="22066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02A43E69-3CB4-4B24-9458-9C75A6363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5100" y="2908300"/>
          <a:ext cx="1968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952608" imgH="1047885" progId="Equation.3">
                  <p:embed/>
                </p:oleObj>
              </mc:Choice>
              <mc:Fallback>
                <p:oleObj name="Equation" r:id="rId15" imgW="1952608" imgH="1047885" progId="Equation.3">
                  <p:embed/>
                  <p:pic>
                    <p:nvPicPr>
                      <p:cNvPr id="34827" name="Object 11">
                        <a:extLst>
                          <a:ext uri="{FF2B5EF4-FFF2-40B4-BE49-F238E27FC236}">
                            <a16:creationId xmlns:a16="http://schemas.microsoft.com/office/drawing/2014/main" id="{02A43E69-3CB4-4B24-9458-9C75A6363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908300"/>
                        <a:ext cx="1968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>
            <a:extLst>
              <a:ext uri="{FF2B5EF4-FFF2-40B4-BE49-F238E27FC236}">
                <a16:creationId xmlns:a16="http://schemas.microsoft.com/office/drawing/2014/main" id="{233C4A14-EC7F-49C5-8E1A-2C283BE9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131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证明级数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B9049041-B6FC-4704-96A2-5BCDD70E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131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400">
              <a:solidFill>
                <a:srgbClr val="33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89047B89-938A-485F-99D4-3C32394F4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131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6242A7E9-CD29-45E2-884C-6E99156A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998913"/>
            <a:ext cx="159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BD9415C4-A23F-4453-8E05-E60861700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1" y="4051300"/>
          <a:ext cx="3325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3305057" imgH="1000057" progId="Equation.3">
                  <p:embed/>
                </p:oleObj>
              </mc:Choice>
              <mc:Fallback>
                <p:oleObj name="Equation" r:id="rId17" imgW="3305057" imgH="1000057" progId="Equation.3">
                  <p:embed/>
                  <p:pic>
                    <p:nvPicPr>
                      <p:cNvPr id="34832" name="Object 16">
                        <a:extLst>
                          <a:ext uri="{FF2B5EF4-FFF2-40B4-BE49-F238E27FC236}">
                            <a16:creationId xmlns:a16="http://schemas.microsoft.com/office/drawing/2014/main" id="{BD9415C4-A23F-4453-8E05-E60861700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1" y="4051300"/>
                        <a:ext cx="33258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>
            <a:extLst>
              <a:ext uri="{FF2B5EF4-FFF2-40B4-BE49-F238E27FC236}">
                <a16:creationId xmlns:a16="http://schemas.microsoft.com/office/drawing/2014/main" id="{00B58CCB-7183-45D0-B8BD-C219FABAF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4076700"/>
          <a:ext cx="30083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2990816" imgH="828743" progId="Equation.3">
                  <p:embed/>
                </p:oleObj>
              </mc:Choice>
              <mc:Fallback>
                <p:oleObj name="Equation" r:id="rId19" imgW="2990816" imgH="828743" progId="Equation.3">
                  <p:embed/>
                  <p:pic>
                    <p:nvPicPr>
                      <p:cNvPr id="34833" name="Object 17">
                        <a:extLst>
                          <a:ext uri="{FF2B5EF4-FFF2-40B4-BE49-F238E27FC236}">
                            <a16:creationId xmlns:a16="http://schemas.microsoft.com/office/drawing/2014/main" id="{00B58CCB-7183-45D0-B8BD-C219FABAF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076700"/>
                        <a:ext cx="30083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>
            <a:extLst>
              <a:ext uri="{FF2B5EF4-FFF2-40B4-BE49-F238E27FC236}">
                <a16:creationId xmlns:a16="http://schemas.microsoft.com/office/drawing/2014/main" id="{91FD620C-BA54-45D3-97DB-B19CB913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62133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而级数</a:t>
            </a:r>
          </a:p>
        </p:txBody>
      </p:sp>
      <p:graphicFrame>
        <p:nvGraphicFramePr>
          <p:cNvPr id="34835" name="Object 19">
            <a:extLst>
              <a:ext uri="{FF2B5EF4-FFF2-40B4-BE49-F238E27FC236}">
                <a16:creationId xmlns:a16="http://schemas.microsoft.com/office/drawing/2014/main" id="{2CF21BEE-A9CE-45A8-8717-66C1C4DDA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2613" y="5284788"/>
          <a:ext cx="1143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1" imgW="1123984" imgH="1047885" progId="Equation.3">
                  <p:embed/>
                </p:oleObj>
              </mc:Choice>
              <mc:Fallback>
                <p:oleObj name="Equation" r:id="rId21" imgW="1123984" imgH="1047885" progId="Equation.3">
                  <p:embed/>
                  <p:pic>
                    <p:nvPicPr>
                      <p:cNvPr id="34835" name="Object 19">
                        <a:extLst>
                          <a:ext uri="{FF2B5EF4-FFF2-40B4-BE49-F238E27FC236}">
                            <a16:creationId xmlns:a16="http://schemas.microsoft.com/office/drawing/2014/main" id="{2CF21BEE-A9CE-45A8-8717-66C1C4DDA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5284788"/>
                        <a:ext cx="1143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>
            <a:extLst>
              <a:ext uri="{FF2B5EF4-FFF2-40B4-BE49-F238E27FC236}">
                <a16:creationId xmlns:a16="http://schemas.microsoft.com/office/drawing/2014/main" id="{7B9DD20F-DBFB-4A32-8C5F-23C26E8A6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5300663"/>
          <a:ext cx="1193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23" imgW="1171457" imgH="1085985" progId="Equation.3">
                  <p:embed/>
                </p:oleObj>
              </mc:Choice>
              <mc:Fallback>
                <p:oleObj name="Equation" r:id="rId23" imgW="1171457" imgH="1085985" progId="Equation.3">
                  <p:embed/>
                  <p:pic>
                    <p:nvPicPr>
                      <p:cNvPr id="34836" name="Object 20">
                        <a:extLst>
                          <a:ext uri="{FF2B5EF4-FFF2-40B4-BE49-F238E27FC236}">
                            <a16:creationId xmlns:a16="http://schemas.microsoft.com/office/drawing/2014/main" id="{7B9DD20F-DBFB-4A32-8C5F-23C26E8A6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300663"/>
                        <a:ext cx="1193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Text Box 21">
            <a:extLst>
              <a:ext uri="{FF2B5EF4-FFF2-40B4-BE49-F238E27FC236}">
                <a16:creationId xmlns:a16="http://schemas.microsoft.com/office/drawing/2014/main" id="{53CD3444-1437-4ED6-BEB7-26DC6B90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552767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BEE2CA43-2D8E-49B0-82D7-2741A861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736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根据比较审敛法可知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1858B1B8-2E7C-4CF9-853F-B8C45FC9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928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所给级数发散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584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1" grpId="0" autoUpdateAnimBg="0"/>
      <p:bldP spid="34831" grpId="0" autoUpdateAnimBg="0"/>
      <p:bldP spid="34834" grpId="0" autoUpdateAnimBg="0"/>
      <p:bldP spid="34837" grpId="0" autoUpdateAnimBg="0"/>
      <p:bldP spid="34838" grpId="0" autoUpdateAnimBg="0"/>
      <p:bldP spid="3483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21A7226-6E0E-4890-A94B-58EC27C66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8050" y="228600"/>
            <a:ext cx="5213350" cy="609600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solidFill>
                  <a:srgbClr val="3333FF"/>
                </a:solidFill>
                <a:ea typeface="楷体_GB2312" pitchFamily="49" charset="-122"/>
              </a:rPr>
              <a:t>定理</a:t>
            </a:r>
            <a:r>
              <a:rPr lang="en-US" altLang="zh-CN" sz="2800" b="1">
                <a:solidFill>
                  <a:srgbClr val="3333FF"/>
                </a:solidFill>
                <a:ea typeface="楷体_GB2312" pitchFamily="49" charset="-122"/>
              </a:rPr>
              <a:t>3.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 (</a:t>
            </a:r>
            <a:r>
              <a:rPr lang="zh-CN" altLang="en-US" sz="2800">
                <a:solidFill>
                  <a:srgbClr val="3333FF"/>
                </a:solidFill>
                <a:ea typeface="楷体_GB2312" pitchFamily="49" charset="-122"/>
              </a:rPr>
              <a:t>比较审敛法的极限形式</a:t>
            </a:r>
            <a:r>
              <a:rPr lang="en-US" altLang="zh-CN" sz="2800">
                <a:solidFill>
                  <a:srgbClr val="3333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D08E91DD-BF48-4DFF-BD6C-2606A9E5B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762000"/>
          <a:ext cx="952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933551" imgH="1085985" progId="Equation.3">
                  <p:embed/>
                </p:oleObj>
              </mc:Choice>
              <mc:Fallback>
                <p:oleObj name="Equation" r:id="rId3" imgW="933551" imgH="1085985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D08E91DD-BF48-4DFF-BD6C-2606A9E5B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762000"/>
                        <a:ext cx="9525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3732CA02-3D20-4C6E-84FA-16E8B9D3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7620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19184" imgH="1085985" progId="Equation.3">
                  <p:embed/>
                </p:oleObj>
              </mc:Choice>
              <mc:Fallback>
                <p:oleObj name="Equation" r:id="rId5" imgW="819184" imgH="1085985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:a16="http://schemas.microsoft.com/office/drawing/2014/main" id="{3732CA02-3D20-4C6E-84FA-16E8B9D35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620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406B52AF-945B-44EB-89C4-38AEBF6F1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525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800208" imgH="933585" progId="Equation.3">
                  <p:embed/>
                </p:oleObj>
              </mc:Choice>
              <mc:Fallback>
                <p:oleObj name="Equation" r:id="rId7" imgW="1800208" imgH="933585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406B52AF-945B-44EB-89C4-38AEBF6F14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52500"/>
                        <a:ext cx="1816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>
            <a:extLst>
              <a:ext uri="{FF2B5EF4-FFF2-40B4-BE49-F238E27FC236}">
                <a16:creationId xmlns:a16="http://schemas.microsoft.com/office/drawing/2014/main" id="{8E07DBE5-05E8-4A06-B4C6-02B38D47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66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0A0B7B2-D026-44F3-893D-EBE09615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95488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两个级数同时收敛或发散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D11AD44-B236-4597-82CD-685C3D600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19401"/>
            <a:ext cx="1993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</a:p>
        </p:txBody>
      </p:sp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AC5397B2-B5F4-49AF-A353-A91BB6424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552700"/>
          <a:ext cx="2527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505024" imgH="1085985" progId="Equation.3">
                  <p:embed/>
                </p:oleObj>
              </mc:Choice>
              <mc:Fallback>
                <p:oleObj name="Equation" r:id="rId9" imgW="2505024" imgH="1085985" progId="Equation.3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:a16="http://schemas.microsoft.com/office/drawing/2014/main" id="{AC5397B2-B5F4-49AF-A353-A91BB6424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552700"/>
                        <a:ext cx="2527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7AD41640-BB8E-46E4-B7E1-525B4835E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514600"/>
          <a:ext cx="2209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2190784" imgH="1085985" progId="Equation.3">
                  <p:embed/>
                </p:oleObj>
              </mc:Choice>
              <mc:Fallback>
                <p:oleObj name="Equation" r:id="rId11" imgW="2190784" imgH="1085985" progId="Equation.3">
                  <p:embed/>
                  <p:pic>
                    <p:nvPicPr>
                      <p:cNvPr id="35850" name="Object 10">
                        <a:extLst>
                          <a:ext uri="{FF2B5EF4-FFF2-40B4-BE49-F238E27FC236}">
                            <a16:creationId xmlns:a16="http://schemas.microsoft.com/office/drawing/2014/main" id="{7AD41640-BB8E-46E4-B7E1-525B4835E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2209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>
            <a:extLst>
              <a:ext uri="{FF2B5EF4-FFF2-40B4-BE49-F238E27FC236}">
                <a16:creationId xmlns:a16="http://schemas.microsoft.com/office/drawing/2014/main" id="{2E4B1819-D076-4FDC-A5AC-B2B40461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3990976"/>
            <a:ext cx="204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zh-CN" alt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=∞ </a:t>
            </a:r>
          </a:p>
        </p:txBody>
      </p:sp>
      <p:graphicFrame>
        <p:nvGraphicFramePr>
          <p:cNvPr id="35852" name="Object 12">
            <a:extLst>
              <a:ext uri="{FF2B5EF4-FFF2-40B4-BE49-F238E27FC236}">
                <a16:creationId xmlns:a16="http://schemas.microsoft.com/office/drawing/2014/main" id="{C35BA372-E4E0-4603-9183-06F981426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3733800"/>
          <a:ext cx="257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562208" imgH="1085985" progId="Equation.3">
                  <p:embed/>
                </p:oleObj>
              </mc:Choice>
              <mc:Fallback>
                <p:oleObj name="Equation" r:id="rId13" imgW="2562208" imgH="1085985" progId="Equation.3">
                  <p:embed/>
                  <p:pic>
                    <p:nvPicPr>
                      <p:cNvPr id="35852" name="Object 12">
                        <a:extLst>
                          <a:ext uri="{FF2B5EF4-FFF2-40B4-BE49-F238E27FC236}">
                            <a16:creationId xmlns:a16="http://schemas.microsoft.com/office/drawing/2014/main" id="{C35BA372-E4E0-4603-9183-06F9814267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733800"/>
                        <a:ext cx="2578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78D05121-0A64-434A-8C10-25F83B811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3657600"/>
          <a:ext cx="2120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2105008" imgH="1085985" progId="Equation.3">
                  <p:embed/>
                </p:oleObj>
              </mc:Choice>
              <mc:Fallback>
                <p:oleObj name="Equation" r:id="rId15" imgW="2105008" imgH="1085985" progId="Equation.3">
                  <p:embed/>
                  <p:pic>
                    <p:nvPicPr>
                      <p:cNvPr id="35853" name="Object 13">
                        <a:extLst>
                          <a:ext uri="{FF2B5EF4-FFF2-40B4-BE49-F238E27FC236}">
                            <a16:creationId xmlns:a16="http://schemas.microsoft.com/office/drawing/2014/main" id="{78D05121-0A64-434A-8C10-25F83B811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3657600"/>
                        <a:ext cx="2120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Text Box 14">
            <a:extLst>
              <a:ext uri="{FF2B5EF4-FFF2-40B4-BE49-F238E27FC236}">
                <a16:creationId xmlns:a16="http://schemas.microsoft.com/office/drawing/2014/main" id="{2B94C698-2B1B-445E-9865-7DBD0DB82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916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据极限定义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B054F76C-83BE-41C1-B1EF-91AAB7F5A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9784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1228641" imgH="400185" progId="Equation.3">
                  <p:embed/>
                </p:oleObj>
              </mc:Choice>
              <mc:Fallback>
                <p:oleObj name="Equation" r:id="rId17" imgW="1228641" imgH="400185" progId="Equation.3">
                  <p:embed/>
                  <p:pic>
                    <p:nvPicPr>
                      <p:cNvPr id="35855" name="Object 15">
                        <a:extLst>
                          <a:ext uri="{FF2B5EF4-FFF2-40B4-BE49-F238E27FC236}">
                            <a16:creationId xmlns:a16="http://schemas.microsoft.com/office/drawing/2014/main" id="{B054F76C-83BE-41C1-B1EF-91AAB7F5A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9784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>
            <a:extLst>
              <a:ext uri="{FF2B5EF4-FFF2-40B4-BE49-F238E27FC236}">
                <a16:creationId xmlns:a16="http://schemas.microsoft.com/office/drawing/2014/main" id="{C51245BB-6D09-4DE4-8762-F5D5C44A3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768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2028943" imgH="523943" progId="Equation.3">
                  <p:embed/>
                </p:oleObj>
              </mc:Choice>
              <mc:Fallback>
                <p:oleObj name="Equation" r:id="rId19" imgW="2028943" imgH="523943" progId="Equation.3">
                  <p:embed/>
                  <p:pic>
                    <p:nvPicPr>
                      <p:cNvPr id="35856" name="Object 16">
                        <a:extLst>
                          <a:ext uri="{FF2B5EF4-FFF2-40B4-BE49-F238E27FC236}">
                            <a16:creationId xmlns:a16="http://schemas.microsoft.com/office/drawing/2014/main" id="{C51245BB-6D09-4DE4-8762-F5D5C44A3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768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BC623B32-096B-4A10-9C06-D1231F778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524500"/>
          <a:ext cx="162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1609776" imgH="733357" progId="Equation.3">
                  <p:embed/>
                </p:oleObj>
              </mc:Choice>
              <mc:Fallback>
                <p:oleObj name="Equation" r:id="rId21" imgW="1609776" imgH="733357" progId="Equation.3">
                  <p:embed/>
                  <p:pic>
                    <p:nvPicPr>
                      <p:cNvPr id="35857" name="Object 17">
                        <a:extLst>
                          <a:ext uri="{FF2B5EF4-FFF2-40B4-BE49-F238E27FC236}">
                            <a16:creationId xmlns:a16="http://schemas.microsoft.com/office/drawing/2014/main" id="{BC623B32-096B-4A10-9C06-D1231F778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24500"/>
                        <a:ext cx="1625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>
            <a:extLst>
              <a:ext uri="{FF2B5EF4-FFF2-40B4-BE49-F238E27FC236}">
                <a16:creationId xmlns:a16="http://schemas.microsoft.com/office/drawing/2014/main" id="{FB3B5D44-7687-4FAB-B6C6-1C15A8EEE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9813" y="5715000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1171457" imgH="390457" progId="Equation.3">
                  <p:embed/>
                </p:oleObj>
              </mc:Choice>
              <mc:Fallback>
                <p:oleObj name="Equation" r:id="rId23" imgW="1171457" imgH="390457" progId="Equation.3">
                  <p:embed/>
                  <p:pic>
                    <p:nvPicPr>
                      <p:cNvPr id="35858" name="Object 18">
                        <a:extLst>
                          <a:ext uri="{FF2B5EF4-FFF2-40B4-BE49-F238E27FC236}">
                            <a16:creationId xmlns:a16="http://schemas.microsoft.com/office/drawing/2014/main" id="{FB3B5D44-7687-4FAB-B6C6-1C15A8EEE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715000"/>
                        <a:ext cx="119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19">
            <a:extLst>
              <a:ext uri="{FF2B5EF4-FFF2-40B4-BE49-F238E27FC236}">
                <a16:creationId xmlns:a16="http://schemas.microsoft.com/office/drawing/2014/main" id="{D050BE20-9926-43C6-89EE-731F189A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0" y="24288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设两正项级数</a:t>
            </a: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B63BFDA4-D312-4C93-88D3-C48683C2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满足</a:t>
            </a: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2D19AB70-8C73-4723-850A-5A20BAF62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73263"/>
            <a:ext cx="337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&lt;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&lt;∞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5862" name="Object 22">
            <a:extLst>
              <a:ext uri="{FF2B5EF4-FFF2-40B4-BE49-F238E27FC236}">
                <a16:creationId xmlns:a16="http://schemas.microsoft.com/office/drawing/2014/main" id="{D832CF4C-99DE-4E14-9F5E-BDB97A6BA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1" y="4978401"/>
          <a:ext cx="1647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1628657" imgH="428557" progId="Equation.3">
                  <p:embed/>
                </p:oleObj>
              </mc:Choice>
              <mc:Fallback>
                <p:oleObj name="Equation" r:id="rId25" imgW="1628657" imgH="428557" progId="Equation.3">
                  <p:embed/>
                  <p:pic>
                    <p:nvPicPr>
                      <p:cNvPr id="35862" name="Object 22">
                        <a:extLst>
                          <a:ext uri="{FF2B5EF4-FFF2-40B4-BE49-F238E27FC236}">
                            <a16:creationId xmlns:a16="http://schemas.microsoft.com/office/drawing/2014/main" id="{D832CF4C-99DE-4E14-9F5E-BDB97A6BA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4978401"/>
                        <a:ext cx="16478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90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 autoUpdateAnimBg="0"/>
      <p:bldP spid="35847" grpId="0" build="p" autoUpdateAnimBg="0"/>
      <p:bldP spid="35848" grpId="0" build="p" autoUpdateAnimBg="0"/>
      <p:bldP spid="35851" grpId="0" build="p" autoUpdateAnimBg="0"/>
      <p:bldP spid="35854" grpId="0" autoUpdateAnimBg="0"/>
      <p:bldP spid="35859" grpId="0" build="p" autoUpdateAnimBg="0"/>
      <p:bldP spid="35860" grpId="0" build="p" autoUpdateAnimBg="0"/>
      <p:bldP spid="3586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FC96F9CC-CD85-4AEE-92E0-50E62B240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317500"/>
          <a:ext cx="3794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781408" imgH="428557" progId="Equation.3">
                  <p:embed/>
                </p:oleObj>
              </mc:Choice>
              <mc:Fallback>
                <p:oleObj name="Equation" r:id="rId3" imgW="3781408" imgH="428557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FC96F9CC-CD85-4AEE-92E0-50E62B240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17500"/>
                        <a:ext cx="3794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10DB1784-8BB8-48DD-A3E9-99BFD17F1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4588" y="1106488"/>
          <a:ext cx="11414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123984" imgH="400185" progId="Equation.3">
                  <p:embed/>
                </p:oleObj>
              </mc:Choice>
              <mc:Fallback>
                <p:oleObj name="Equation" r:id="rId5" imgW="1123984" imgH="400185" progId="Equation.3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10DB1784-8BB8-48DD-A3E9-99BFD17F1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1106488"/>
                        <a:ext cx="11414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>
            <a:extLst>
              <a:ext uri="{FF2B5EF4-FFF2-40B4-BE49-F238E27FC236}">
                <a16:creationId xmlns:a16="http://schemas.microsoft.com/office/drawing/2014/main" id="{ED9C901F-79B3-4E55-875A-ED29E5FE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0048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zh-CN" altLang="en-US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30439C8B-EC26-4AFD-8647-2A85BB3C8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700" y="723900"/>
          <a:ext cx="1282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66943" imgH="1085985" progId="Equation.3">
                  <p:embed/>
                </p:oleObj>
              </mc:Choice>
              <mc:Fallback>
                <p:oleObj name="Equation" r:id="rId7" imgW="1266943" imgH="1085985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30439C8B-EC26-4AFD-8647-2A85BB3C8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0" y="723900"/>
                        <a:ext cx="1282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9DF8FA70-F7CB-470A-9932-07DC11C89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01200" y="7239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819184" imgH="1085985" progId="Equation.3">
                  <p:embed/>
                </p:oleObj>
              </mc:Choice>
              <mc:Fallback>
                <p:oleObj name="Equation" r:id="rId9" imgW="819184" imgH="1085985" progId="Equation.3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9DF8FA70-F7CB-470A-9932-07DC11C89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7239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>
            <a:extLst>
              <a:ext uri="{FF2B5EF4-FFF2-40B4-BE49-F238E27FC236}">
                <a16:creationId xmlns:a16="http://schemas.microsoft.com/office/drawing/2014/main" id="{DDF13452-D986-4596-BA96-AC7CA8A8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6144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同时收敛或同时发散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5F70CC7E-280B-483A-BCC3-3A9C65203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7025" y="344488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209759" imgH="390457" progId="Equation.3">
                  <p:embed/>
                </p:oleObj>
              </mc:Choice>
              <mc:Fallback>
                <p:oleObj name="Equation" r:id="rId11" imgW="1209759" imgH="390457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:a16="http://schemas.microsoft.com/office/drawing/2014/main" id="{5F70CC7E-280B-483A-BCC3-3A9C65203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344488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BE51D35C-4CBA-4866-99AD-31D76DFB6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286000"/>
          <a:ext cx="425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4238608" imgH="428557" progId="Equation.3">
                  <p:embed/>
                </p:oleObj>
              </mc:Choice>
              <mc:Fallback>
                <p:oleObj name="Equation" r:id="rId13" imgW="4238608" imgH="428557" progId="Equation.3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:a16="http://schemas.microsoft.com/office/drawing/2014/main" id="{BE51D35C-4CBA-4866-99AD-31D76DFB6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0"/>
                        <a:ext cx="425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>
            <a:extLst>
              <a:ext uri="{FF2B5EF4-FFF2-40B4-BE49-F238E27FC236}">
                <a16:creationId xmlns:a16="http://schemas.microsoft.com/office/drawing/2014/main" id="{ACA1B6A5-0687-47D0-BF91-FD3852F0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9751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∞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B1D9C511-BDE5-4D1C-B651-4EFA84E82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39624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2028943" imgH="523943" progId="Equation.3">
                  <p:embed/>
                </p:oleObj>
              </mc:Choice>
              <mc:Fallback>
                <p:oleObj name="Equation" r:id="rId15" imgW="2028943" imgH="523943" progId="Equation.3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B1D9C511-BDE5-4D1C-B651-4EFA84E82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9624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00809680-DDEE-468E-BC90-96497C6C4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05130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628657" imgH="428557" progId="Equation.3">
                  <p:embed/>
                </p:oleObj>
              </mc:Choice>
              <mc:Fallback>
                <p:oleObj name="Equation" r:id="rId17" imgW="1628657" imgH="428557" progId="Equation.3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00809680-DDEE-468E-BC90-96497C6C4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5130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>
            <a:extLst>
              <a:ext uri="{FF2B5EF4-FFF2-40B4-BE49-F238E27FC236}">
                <a16:creationId xmlns:a16="http://schemas.microsoft.com/office/drawing/2014/main" id="{71EADF1C-388E-4B1E-97F3-999683EAC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3810000"/>
          <a:ext cx="120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1190608" imgH="933585" progId="Equation.3">
                  <p:embed/>
                </p:oleObj>
              </mc:Choice>
              <mc:Fallback>
                <p:oleObj name="Equation" r:id="rId19" imgW="1190608" imgH="933585" progId="Equation.3">
                  <p:embed/>
                  <p:pic>
                    <p:nvPicPr>
                      <p:cNvPr id="36877" name="Object 13">
                        <a:extLst>
                          <a:ext uri="{FF2B5EF4-FFF2-40B4-BE49-F238E27FC236}">
                            <a16:creationId xmlns:a16="http://schemas.microsoft.com/office/drawing/2014/main" id="{71EADF1C-388E-4B1E-97F3-999683EAC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810000"/>
                        <a:ext cx="1206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>
            <a:extLst>
              <a:ext uri="{FF2B5EF4-FFF2-40B4-BE49-F238E27FC236}">
                <a16:creationId xmlns:a16="http://schemas.microsoft.com/office/drawing/2014/main" id="{ED041DAB-E977-4296-8D5A-F3F6FAB2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3976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6710573D-16E6-4D07-9724-335FABFAC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586288"/>
          <a:ext cx="10620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1047649" imgH="428557" progId="Equation.3">
                  <p:embed/>
                </p:oleObj>
              </mc:Choice>
              <mc:Fallback>
                <p:oleObj name="Equation" r:id="rId21" imgW="1047649" imgH="428557" progId="Equation.3">
                  <p:embed/>
                  <p:pic>
                    <p:nvPicPr>
                      <p:cNvPr id="36879" name="Object 15">
                        <a:extLst>
                          <a:ext uri="{FF2B5EF4-FFF2-40B4-BE49-F238E27FC236}">
                            <a16:creationId xmlns:a16="http://schemas.microsoft.com/office/drawing/2014/main" id="{6710573D-16E6-4D07-9724-335FABFAC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86288"/>
                        <a:ext cx="10620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16">
            <a:extLst>
              <a:ext uri="{FF2B5EF4-FFF2-40B4-BE49-F238E27FC236}">
                <a16:creationId xmlns:a16="http://schemas.microsoft.com/office/drawing/2014/main" id="{748BE3BD-21EF-4437-AD4E-EDAF576BF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4195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zh-CN" altLang="en-US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850CC592-B013-4C2A-831C-235310F0D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3250" y="512445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3" imgW="819184" imgH="1085985" progId="Equation.3">
                  <p:embed/>
                </p:oleObj>
              </mc:Choice>
              <mc:Fallback>
                <p:oleObj name="Equation" r:id="rId23" imgW="819184" imgH="1085985" progId="Equation.3">
                  <p:embed/>
                  <p:pic>
                    <p:nvPicPr>
                      <p:cNvPr id="36881" name="Object 17">
                        <a:extLst>
                          <a:ext uri="{FF2B5EF4-FFF2-40B4-BE49-F238E27FC236}">
                            <a16:creationId xmlns:a16="http://schemas.microsoft.com/office/drawing/2014/main" id="{850CC592-B013-4C2A-831C-235310F0D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12445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8">
            <a:extLst>
              <a:ext uri="{FF2B5EF4-FFF2-40B4-BE49-F238E27FC236}">
                <a16:creationId xmlns:a16="http://schemas.microsoft.com/office/drawing/2014/main" id="{394FEE5D-76F2-4108-84C4-3AEF8F781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4195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发散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36883" name="Object 19">
            <a:extLst>
              <a:ext uri="{FF2B5EF4-FFF2-40B4-BE49-F238E27FC236}">
                <a16:creationId xmlns:a16="http://schemas.microsoft.com/office/drawing/2014/main" id="{881F66E9-E610-471A-A5B5-3DC195EAA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781300"/>
          <a:ext cx="2565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5" imgW="2543057" imgH="1085985" progId="Equation.3">
                  <p:embed/>
                </p:oleObj>
              </mc:Choice>
              <mc:Fallback>
                <p:oleObj name="Equation" r:id="rId25" imgW="2543057" imgH="1085985" progId="Equation.3">
                  <p:embed/>
                  <p:pic>
                    <p:nvPicPr>
                      <p:cNvPr id="36883" name="Object 19">
                        <a:extLst>
                          <a:ext uri="{FF2B5EF4-FFF2-40B4-BE49-F238E27FC236}">
                            <a16:creationId xmlns:a16="http://schemas.microsoft.com/office/drawing/2014/main" id="{881F66E9-E610-471A-A5B5-3DC195EAA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81300"/>
                        <a:ext cx="2565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Text Box 20">
            <a:extLst>
              <a:ext uri="{FF2B5EF4-FFF2-40B4-BE49-F238E27FC236}">
                <a16:creationId xmlns:a16="http://schemas.microsoft.com/office/drawing/2014/main" id="{82966227-99B2-4780-A1FA-FCC6DF444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048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&lt;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&lt;∞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7826BC0C-A6F7-4957-8145-8E221A30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098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23DEC67E-C801-44FB-A455-F5F3BEBA0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2240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zh-CN" altLang="en-US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定理</a:t>
            </a:r>
            <a:r>
              <a:rPr kumimoji="1" lang="en-US" altLang="zh-CN" sz="280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知</a:t>
            </a:r>
          </a:p>
        </p:txBody>
      </p:sp>
      <p:graphicFrame>
        <p:nvGraphicFramePr>
          <p:cNvPr id="36887" name="Object 23">
            <a:extLst>
              <a:ext uri="{FF2B5EF4-FFF2-40B4-BE49-F238E27FC236}">
                <a16:creationId xmlns:a16="http://schemas.microsoft.com/office/drawing/2014/main" id="{8A86168D-0289-446C-814C-B145EACF4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743200"/>
          <a:ext cx="838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7" imgW="819184" imgH="1085985" progId="Equation.3">
                  <p:embed/>
                </p:oleObj>
              </mc:Choice>
              <mc:Fallback>
                <p:oleObj name="Equation" r:id="rId27" imgW="819184" imgH="1085985" progId="Equation.3">
                  <p:embed/>
                  <p:pic>
                    <p:nvPicPr>
                      <p:cNvPr id="36887" name="Object 23">
                        <a:extLst>
                          <a:ext uri="{FF2B5EF4-FFF2-40B4-BE49-F238E27FC236}">
                            <a16:creationId xmlns:a16="http://schemas.microsoft.com/office/drawing/2014/main" id="{8A86168D-0289-446C-814C-B145EACF4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838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8" name="Text Box 24">
            <a:extLst>
              <a:ext uri="{FF2B5EF4-FFF2-40B4-BE49-F238E27FC236}">
                <a16:creationId xmlns:a16="http://schemas.microsoft.com/office/drawing/2014/main" id="{6A4174E0-D758-4E01-933D-B0609D2F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0241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收敛 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85BD8DF9-A7BC-4ECE-8986-28FCA3710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09901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36890" name="Object 26">
            <a:extLst>
              <a:ext uri="{FF2B5EF4-FFF2-40B4-BE49-F238E27FC236}">
                <a16:creationId xmlns:a16="http://schemas.microsoft.com/office/drawing/2014/main" id="{634D00A9-5F13-471A-A426-D40684B40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5245100"/>
          <a:ext cx="2501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29" imgW="2486143" imgH="1038157" progId="Equation.3">
                  <p:embed/>
                </p:oleObj>
              </mc:Choice>
              <mc:Fallback>
                <p:oleObj name="Equation" r:id="rId29" imgW="2486143" imgH="1038157" progId="Equation.3">
                  <p:embed/>
                  <p:pic>
                    <p:nvPicPr>
                      <p:cNvPr id="36890" name="Object 26">
                        <a:extLst>
                          <a:ext uri="{FF2B5EF4-FFF2-40B4-BE49-F238E27FC236}">
                            <a16:creationId xmlns:a16="http://schemas.microsoft.com/office/drawing/2014/main" id="{634D00A9-5F13-471A-A426-D40684B40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5245100"/>
                        <a:ext cx="2501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98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71" grpId="0" build="p" autoUpdateAnimBg="0" advAuto="0"/>
      <p:bldP spid="36874" grpId="0" build="p" autoUpdateAnimBg="0"/>
      <p:bldP spid="36878" grpId="0" autoUpdateAnimBg="0"/>
      <p:bldP spid="36880" grpId="0" autoUpdateAnimBg="0"/>
      <p:bldP spid="36882" grpId="0" autoUpdateAnimBg="0"/>
      <p:bldP spid="36884" grpId="0" build="p" autoUpdateAnimBg="0"/>
      <p:bldP spid="36885" grpId="0" build="p" autoUpdateAnimBg="0"/>
      <p:bldP spid="36886" grpId="0" build="p" autoUpdateAnimBg="0"/>
      <p:bldP spid="36888" grpId="0" build="p" autoUpdateAnimBg="0" advAuto="0"/>
      <p:bldP spid="36889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宽屏</PresentationFormat>
  <Paragraphs>309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等线 Light</vt:lpstr>
      <vt:lpstr>仿宋_GB2312</vt:lpstr>
      <vt:lpstr>黑体</vt:lpstr>
      <vt:lpstr>华文行楷</vt:lpstr>
      <vt:lpstr>楷体_GB2312</vt:lpstr>
      <vt:lpstr>宋体</vt:lpstr>
      <vt:lpstr>Arial</vt:lpstr>
      <vt:lpstr>Symbol</vt:lpstr>
      <vt:lpstr>Times New Roman</vt:lpstr>
      <vt:lpstr>Office 主题​​</vt:lpstr>
      <vt:lpstr>默认设计模板</vt:lpstr>
      <vt:lpstr>Microsoft 公式 3.0</vt:lpstr>
      <vt:lpstr>Microsoft Equation 3.0</vt:lpstr>
      <vt:lpstr>PowerPoint 演示文稿</vt:lpstr>
      <vt:lpstr>一、正项级数及其审敛法</vt:lpstr>
      <vt:lpstr>定理2 (比较审敛法)</vt:lpstr>
      <vt:lpstr>PowerPoint 演示文稿</vt:lpstr>
      <vt:lpstr>例1. 讨论 p 级数</vt:lpstr>
      <vt:lpstr>2) 若</vt:lpstr>
      <vt:lpstr>调和级数与 p 级数是两个常用的比较级数.</vt:lpstr>
      <vt:lpstr>定理3. (比较审敛法的极限形式)</vt:lpstr>
      <vt:lpstr>PowerPoint 演示文稿</vt:lpstr>
      <vt:lpstr>PowerPoint 演示文稿</vt:lpstr>
      <vt:lpstr>例3. 判别级数</vt:lpstr>
      <vt:lpstr>定理4 . 比值审敛法 ( D’alembert 判别法)</vt:lpstr>
      <vt:lpstr>(2) 当</vt:lpstr>
      <vt:lpstr>例5. 讨论级数</vt:lpstr>
      <vt:lpstr>定理5. 根值审敛法 ( Cauchy判别法)</vt:lpstr>
      <vt:lpstr>说明 :</vt:lpstr>
      <vt:lpstr>例6. 证明级数</vt:lpstr>
      <vt:lpstr>二 、交错级数及其审敛法 </vt:lpstr>
      <vt:lpstr>PowerPoint 演示文稿</vt:lpstr>
      <vt:lpstr>用Leibnitz 判别法判别下列级数的敛散性:</vt:lpstr>
      <vt:lpstr>三、绝对收敛与条件收敛  </vt:lpstr>
      <vt:lpstr>定理7.  绝对收敛的级数一定收敛 .</vt:lpstr>
      <vt:lpstr>例7. 证明下列级数绝对收敛 :</vt:lpstr>
      <vt:lpstr>PowerPoint 演示文稿</vt:lpstr>
      <vt:lpstr>绝对收敛级数与条件收敛级数具有完全不同的性质.</vt:lpstr>
      <vt:lpstr>内容小结</vt:lpstr>
      <vt:lpstr>3. 任意项级数审敛法</vt:lpstr>
      <vt:lpstr>  习题12-2作业(P271) 1 (1), (3), (5) ;   2(2), (3), (4) ;  3 (1), (2) ;  (1), (3), (5), (6) ;  5 (2), (3), (5)    </vt:lpstr>
      <vt:lpstr>思考与练习</vt:lpstr>
      <vt:lpstr>课后练习题</vt:lpstr>
      <vt:lpstr>2.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1073732880@qq.com</dc:creator>
  <cp:lastModifiedBy>1073732880@qq.com</cp:lastModifiedBy>
  <cp:revision>1</cp:revision>
  <dcterms:created xsi:type="dcterms:W3CDTF">2018-04-29T05:29:18Z</dcterms:created>
  <dcterms:modified xsi:type="dcterms:W3CDTF">2018-04-29T05:29:43Z</dcterms:modified>
</cp:coreProperties>
</file>