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0" r:id="rId2"/>
    <p:sldId id="260" r:id="rId3"/>
    <p:sldId id="301" r:id="rId4"/>
    <p:sldId id="257" r:id="rId5"/>
    <p:sldId id="283" r:id="rId6"/>
    <p:sldId id="284" r:id="rId7"/>
    <p:sldId id="285" r:id="rId8"/>
    <p:sldId id="302" r:id="rId9"/>
    <p:sldId id="303" r:id="rId10"/>
    <p:sldId id="286" r:id="rId11"/>
    <p:sldId id="287" r:id="rId12"/>
    <p:sldId id="288" r:id="rId13"/>
    <p:sldId id="289" r:id="rId14"/>
    <p:sldId id="290" r:id="rId15"/>
    <p:sldId id="291" r:id="rId16"/>
    <p:sldId id="293" r:id="rId17"/>
    <p:sldId id="294" r:id="rId18"/>
    <p:sldId id="295" r:id="rId19"/>
    <p:sldId id="296" r:id="rId20"/>
    <p:sldId id="297" r:id="rId21"/>
    <p:sldId id="292" r:id="rId22"/>
    <p:sldId id="298" r:id="rId23"/>
    <p:sldId id="29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53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1F97-702F-465D-9816-E57C65513366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8FF6-FEFA-419D-BC98-A06553FFF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03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1F97-702F-465D-9816-E57C65513366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8FF6-FEFA-419D-BC98-A06553FFF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30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1F97-702F-465D-9816-E57C65513366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8FF6-FEFA-419D-BC98-A06553FFF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81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1F97-702F-465D-9816-E57C65513366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8FF6-FEFA-419D-BC98-A06553FFF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74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1F97-702F-465D-9816-E57C65513366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8FF6-FEFA-419D-BC98-A06553FFF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80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1F97-702F-465D-9816-E57C65513366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8FF6-FEFA-419D-BC98-A06553FFF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04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1F97-702F-465D-9816-E57C65513366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8FF6-FEFA-419D-BC98-A06553FFF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8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1F97-702F-465D-9816-E57C65513366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8FF6-FEFA-419D-BC98-A06553FFF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39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1F97-702F-465D-9816-E57C65513366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8FF6-FEFA-419D-BC98-A06553FFF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8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1F97-702F-465D-9816-E57C65513366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8FF6-FEFA-419D-BC98-A06553FFF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18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1F97-702F-465D-9816-E57C65513366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8FF6-FEFA-419D-BC98-A06553FFF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45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41F97-702F-465D-9816-E57C65513366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78FF6-FEFA-419D-BC98-A06553FFF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79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/>
          <a:srcRect l="-1060" t="-1171" r="1060" b="5930"/>
          <a:stretch/>
        </p:blipFill>
        <p:spPr>
          <a:xfrm>
            <a:off x="3499381" y="9228"/>
            <a:ext cx="5298255" cy="684877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8872" y="2551551"/>
            <a:ext cx="3380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当分子中同时含有双键和三键，应给以双键、三键以尽可能低的编号，如果位号有选择，使双键位号比三键小，书写时先烯后炔</a:t>
            </a:r>
            <a:endParaRPr lang="zh-CN" altLang="en-US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75" y="3683065"/>
            <a:ext cx="2286501" cy="96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22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44" y="492848"/>
            <a:ext cx="6302731" cy="577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66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238" y="1318484"/>
            <a:ext cx="7317836" cy="385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42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742" y="875000"/>
            <a:ext cx="6465995" cy="442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78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117" y="629297"/>
            <a:ext cx="6624498" cy="521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14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34" y="893749"/>
            <a:ext cx="6360943" cy="4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63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28" y="693517"/>
            <a:ext cx="6616223" cy="468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17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78" y="658744"/>
            <a:ext cx="6849170" cy="539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13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05" y="1209597"/>
            <a:ext cx="6870854" cy="345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8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41" y="206266"/>
            <a:ext cx="717232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47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82" y="69634"/>
            <a:ext cx="7067550" cy="24574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832" y="1988274"/>
            <a:ext cx="6819900" cy="22955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879" y="4209772"/>
            <a:ext cx="70961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74" y="242316"/>
            <a:ext cx="8572500" cy="653415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1179576" y="1124712"/>
            <a:ext cx="7315200" cy="45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48640" y="1417320"/>
            <a:ext cx="4352544" cy="182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79576" y="2487168"/>
            <a:ext cx="7397496" cy="640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48640" y="2788920"/>
            <a:ext cx="50474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179576" y="3712464"/>
            <a:ext cx="7187184" cy="365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85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76" y="231790"/>
            <a:ext cx="817245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98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674009"/>
            <a:ext cx="72580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9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63" y="905522"/>
            <a:ext cx="8007429" cy="408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31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659" y="606779"/>
            <a:ext cx="663892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6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62" y="594900"/>
            <a:ext cx="7010402" cy="552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7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91" y="1388620"/>
            <a:ext cx="7350710" cy="395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0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13" y="1189607"/>
            <a:ext cx="8051330" cy="420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2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86" y="503206"/>
            <a:ext cx="7824233" cy="571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62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08" y="1136342"/>
            <a:ext cx="8795392" cy="444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60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769" y="138169"/>
            <a:ext cx="5275879" cy="653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8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96" y="653488"/>
            <a:ext cx="5275879" cy="397131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96" y="1510146"/>
            <a:ext cx="7127277" cy="3840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84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616</TotalTime>
  <Words>40</Words>
  <Application>Microsoft Office PowerPoint</Application>
  <PresentationFormat>全屏显示(4:3)</PresentationFormat>
  <Paragraphs>1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等线</vt:lpstr>
      <vt:lpstr>等线 Light</vt:lpstr>
      <vt:lpstr>仿宋</vt:lpstr>
      <vt:lpstr>Arial</vt:lpstr>
      <vt:lpstr>Calibri</vt:lpstr>
      <vt:lpstr>Calibri Light</vt:lpstr>
      <vt:lpstr>Office 主题​​</vt:lpstr>
      <vt:lpstr>ChemWindow.Document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共享03</dc:creator>
  <cp:lastModifiedBy>Administrator</cp:lastModifiedBy>
  <cp:revision>24</cp:revision>
  <dcterms:created xsi:type="dcterms:W3CDTF">2018-05-16T08:06:04Z</dcterms:created>
  <dcterms:modified xsi:type="dcterms:W3CDTF">2019-04-26T19:01:08Z</dcterms:modified>
</cp:coreProperties>
</file>