
<file path=[Content_Types].xml><?xml version="1.0" encoding="utf-8"?>
<Types xmlns="http://schemas.openxmlformats.org/package/2006/content-types">
  <Override PartName="/ppt/slideMasters/slideMaster3.xml" ContentType="application/vnd.openxmlformats-officedocument.presentationml.slideMaster+xml"/>
  <Override PartName="/ppt/embeddings/oleObject30.bin" ContentType="application/vnd.openxmlformats-officedocument.oleObject"/>
  <Override PartName="/ppt/embeddings/oleObject41.bin" ContentType="application/vnd.openxmlformats-officedocument.oleObject"/>
  <Override PartName="/ppt/embeddings/oleObject107.bin" ContentType="application/vnd.openxmlformats-officedocument.oleObject"/>
  <Override PartName="/ppt/embeddings/oleObject154.bin" ContentType="application/vnd.openxmlformats-officedocument.oleObject"/>
  <Override PartName="/ppt/embeddings/oleObject143.bin" ContentType="application/vnd.openxmlformats-officedocument.oleObject"/>
  <Override PartName="/ppt/embeddings/oleObject190.bin" ContentType="application/vnd.openxmlformats-officedocument.oleObject"/>
  <Override PartName="/ppt/slides/slide25.xml" ContentType="application/vnd.openxmlformats-officedocument.presentationml.slide+xml"/>
  <Override PartName="/ppt/slideLayouts/slideLayout2.xml" ContentType="application/vnd.openxmlformats-officedocument.presentationml.slideLayout+xml"/>
  <Override PartName="/ppt/embeddings/oleObject121.bin" ContentType="application/vnd.openxmlformats-officedocument.oleObject"/>
  <Override PartName="/ppt/embeddings/oleObject132.bin" ContentType="application/vnd.openxmlformats-officedocument.oleObject"/>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embeddings/oleObject79.bin" ContentType="application/vnd.openxmlformats-officedocument.oleObject"/>
  <Override PartName="/ppt/embeddings/oleObject110.bin" ContentType="application/vnd.openxmlformats-officedocument.oleObject"/>
  <Override PartName="/ppt/tableStyles.xml" ContentType="application/vnd.openxmlformats-officedocument.presentationml.tableStyles+xml"/>
  <Override PartName="/ppt/embeddings/oleObject57.bin" ContentType="application/vnd.openxmlformats-officedocument.oleObject"/>
  <Override PartName="/ppt/embeddings/oleObject68.bin" ContentType="application/vnd.openxmlformats-officedocument.oleObject"/>
  <Override PartName="/ppt/embeddings/oleObject4.bin" ContentType="application/vnd.openxmlformats-officedocument.oleObject"/>
  <Override PartName="/ppt/embeddings/oleObject46.bin" ContentType="application/vnd.openxmlformats-officedocument.oleObject"/>
  <Override PartName="/ppt/embeddings/oleObject93.bin" ContentType="application/vnd.openxmlformats-officedocument.oleObject"/>
  <Override PartName="/ppt/embeddings/oleObject35.bin" ContentType="application/vnd.openxmlformats-officedocument.oleObject"/>
  <Override PartName="/ppt/embeddings/oleObject82.bin" ContentType="application/vnd.openxmlformats-officedocument.oleObject"/>
  <Override PartName="/ppt/embeddings/oleObject148.bin" ContentType="application/vnd.openxmlformats-officedocument.oleObject"/>
  <Override PartName="/ppt/embeddings/oleObject159.bin" ContentType="application/vnd.openxmlformats-officedocument.oleObject"/>
  <Override PartName="/ppt/embeddings/oleObject195.bin" ContentType="application/vnd.openxmlformats-officedocument.oleObject"/>
  <Override PartName="/ppt/embeddings/oleObject24.bin" ContentType="application/vnd.openxmlformats-officedocument.oleObject"/>
  <Override PartName="/ppt/embeddings/oleObject71.bin" ContentType="application/vnd.openxmlformats-officedocument.oleObject"/>
  <Override PartName="/ppt/embeddings/oleObject137.bin" ContentType="application/vnd.openxmlformats-officedocument.oleObject"/>
  <Override PartName="/ppt/embeddings/oleObject184.bin" ContentType="application/vnd.openxmlformats-officedocument.oleObject"/>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embeddings/oleObject13.bin" ContentType="application/vnd.openxmlformats-officedocument.oleObject"/>
  <Override PartName="/ppt/embeddings/oleObject60.bin" ContentType="application/vnd.openxmlformats-officedocument.oleObject"/>
  <Override PartName="/ppt/embeddings/oleObject126.bin" ContentType="application/vnd.openxmlformats-officedocument.oleObject"/>
  <Override PartName="/ppt/embeddings/oleObject173.bin" ContentType="application/vnd.openxmlformats-officedocument.oleObject"/>
  <Override PartName="/ppt/slideLayouts/slideLayout18.xml" ContentType="application/vnd.openxmlformats-officedocument.presentationml.slideLayout+xml"/>
  <Override PartName="/ppt/theme/theme2.xml" ContentType="application/vnd.openxmlformats-officedocument.theme+xml"/>
  <Override PartName="/ppt/activeX/activeX3.xml" ContentType="application/vnd.ms-office.activeX+xml"/>
  <Override PartName="/ppt/embeddings/oleObject104.bin" ContentType="application/vnd.openxmlformats-officedocument.oleObject"/>
  <Override PartName="/ppt/embeddings/oleObject115.bin" ContentType="application/vnd.openxmlformats-officedocument.oleObject"/>
  <Override PartName="/ppt/embeddings/oleObject151.bin" ContentType="application/vnd.openxmlformats-officedocument.oleObject"/>
  <Override PartName="/ppt/embeddings/oleObject162.bin" ContentType="application/vnd.openxmlformats-officedocument.oleObject"/>
  <Override PartName="/ppt/slides/slide33.xml" ContentType="application/vnd.openxmlformats-officedocument.presentationml.slide+xml"/>
  <Override PartName="/ppt/embeddings/oleObject9.bin" ContentType="application/vnd.openxmlformats-officedocument.oleObject"/>
  <Override PartName="/ppt/embeddings/oleObject140.bin" ContentType="application/vnd.openxmlformats-officedocument.oleObject"/>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embeddings/oleObject98.bin" ContentType="application/vnd.openxmlformats-officedocument.oleObject"/>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embeddings/oleObject29.bin" ContentType="application/vnd.openxmlformats-officedocument.oleObject"/>
  <Override PartName="/ppt/embeddings/oleObject76.bin" ContentType="application/vnd.openxmlformats-officedocument.oleObject"/>
  <Override PartName="/ppt/embeddings/oleObject87.bin" ContentType="application/vnd.openxmlformats-officedocument.oleObject"/>
  <Override PartName="/ppt/slideLayouts/slideLayout10.xml" ContentType="application/vnd.openxmlformats-officedocument.presentationml.slideLayout+xml"/>
  <Override PartName="/ppt/embeddings/oleObject18.bin" ContentType="application/vnd.openxmlformats-officedocument.oleObject"/>
  <Override PartName="/ppt/embeddings/oleObject65.bin" ContentType="application/vnd.openxmlformats-officedocument.oleObject"/>
  <Override PartName="/ppt/embeddings/oleObject189.bin" ContentType="application/vnd.openxmlformats-officedocument.oleObject"/>
  <Override PartName="/ppt/embeddings/oleObject1.bin" ContentType="application/vnd.openxmlformats-officedocument.oleObject"/>
  <Override PartName="/ppt/embeddings/oleObject54.bin" ContentType="application/vnd.openxmlformats-officedocument.oleObject"/>
  <Override PartName="/ppt/embeddings/oleObject167.bin" ContentType="application/vnd.openxmlformats-officedocument.oleObject"/>
  <Override PartName="/ppt/embeddings/oleObject178.bin" ContentType="application/vnd.openxmlformats-officedocument.oleObject"/>
  <Override PartName="/ppt/embeddings/oleObject32.bin" ContentType="application/vnd.openxmlformats-officedocument.oleObject"/>
  <Override PartName="/ppt/embeddings/oleObject43.bin" ContentType="application/vnd.openxmlformats-officedocument.oleObject"/>
  <Override PartName="/ppt/embeddings/oleObject90.bin" ContentType="application/vnd.openxmlformats-officedocument.oleObject"/>
  <Override PartName="/ppt/embeddings/oleObject109.bin" ContentType="application/vnd.openxmlformats-officedocument.oleObject"/>
  <Override PartName="/ppt/embeddings/oleObject156.bin" ContentType="application/vnd.openxmlformats-officedocument.oleObject"/>
  <Override PartName="/ppt/embeddings/oleObject21.bin" ContentType="application/vnd.openxmlformats-officedocument.oleObject"/>
  <Override PartName="/ppt/embeddings/oleObject145.bin" ContentType="application/vnd.openxmlformats-officedocument.oleObject"/>
  <Override PartName="/ppt/embeddings/oleObject192.bin" ContentType="application/vnd.openxmlformats-officedocument.oleObject"/>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embeddings/oleObject10.bin" ContentType="application/vnd.openxmlformats-officedocument.oleObject"/>
  <Override PartName="/ppt/embeddings/oleObject105.bin" ContentType="application/vnd.openxmlformats-officedocument.oleObject"/>
  <Override PartName="/ppt/embeddings/oleObject123.bin" ContentType="application/vnd.openxmlformats-officedocument.oleObject"/>
  <Override PartName="/ppt/embeddings/oleObject134.bin" ContentType="application/vnd.openxmlformats-officedocument.oleObject"/>
  <Override PartName="/ppt/embeddings/oleObject152.bin" ContentType="application/vnd.openxmlformats-officedocument.oleObject"/>
  <Override PartName="/ppt/embeddings/oleObject170.bin" ContentType="application/vnd.openxmlformats-officedocument.oleObject"/>
  <Override PartName="/ppt/embeddings/oleObject181.bin" ContentType="application/vnd.openxmlformats-officedocument.oleObject"/>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embeddings/oleObject99.bin" ContentType="application/vnd.openxmlformats-officedocument.oleObject"/>
  <Override PartName="/ppt/embeddings/oleObject112.bin" ContentType="application/vnd.openxmlformats-officedocument.oleObject"/>
  <Override PartName="/ppt/embeddings/oleObject130.bin" ContentType="application/vnd.openxmlformats-officedocument.oleObject"/>
  <Override PartName="/ppt/embeddings/oleObject141.bin" ContentType="application/vnd.openxmlformats-officedocument.oleObject"/>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embeddings/oleObject88.bin" ContentType="application/vnd.openxmlformats-officedocument.oleObject"/>
  <Override PartName="/ppt/embeddings/oleObject101.bin" ContentType="application/vnd.openxmlformats-officedocument.oleObject"/>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embeddings/oleObject6.bin" ContentType="application/vnd.openxmlformats-officedocument.oleObject"/>
  <Override PartName="/ppt/embeddings/oleObject48.bin" ContentType="application/vnd.openxmlformats-officedocument.oleObject"/>
  <Override PartName="/ppt/embeddings/oleObject59.bin" ContentType="application/vnd.openxmlformats-officedocument.oleObject"/>
  <Override PartName="/ppt/embeddings/oleObject77.bin" ContentType="application/vnd.openxmlformats-officedocument.oleObject"/>
  <Override PartName="/ppt/embeddings/oleObject95.bin" ContentType="application/vnd.openxmlformats-officedocument.oleObject"/>
  <Override PartName="/ppt/embeddings/oleObject19.bin" ContentType="application/vnd.openxmlformats-officedocument.oleObject"/>
  <Override PartName="/ppt/embeddings/oleObject37.bin" ContentType="application/vnd.openxmlformats-officedocument.oleObject"/>
  <Override PartName="/ppt/embeddings/oleObject55.bin" ContentType="application/vnd.openxmlformats-officedocument.oleObject"/>
  <Override PartName="/ppt/embeddings/oleObject66.bin" ContentType="application/vnd.openxmlformats-officedocument.oleObject"/>
  <Override PartName="/ppt/embeddings/oleObject84.bin" ContentType="application/vnd.openxmlformats-officedocument.oleObject"/>
  <Override PartName="/ppt/embeddings/oleObject179.bin" ContentType="application/vnd.openxmlformats-officedocument.oleObject"/>
  <Override PartName="/ppt/embeddings/oleObject197.bin" ContentType="application/vnd.openxmlformats-officedocument.oleObject"/>
  <Override PartName="/ppt/embeddings/oleObject2.bin" ContentType="application/vnd.openxmlformats-officedocument.oleObject"/>
  <Override PartName="/ppt/embeddings/oleObject26.bin" ContentType="application/vnd.openxmlformats-officedocument.oleObject"/>
  <Override PartName="/ppt/embeddings/oleObject44.bin" ContentType="application/vnd.openxmlformats-officedocument.oleObject"/>
  <Override PartName="/ppt/embeddings/oleObject73.bin" ContentType="application/vnd.openxmlformats-officedocument.oleObject"/>
  <Override PartName="/ppt/embeddings/oleObject91.bin" ContentType="application/vnd.openxmlformats-officedocument.oleObject"/>
  <Override PartName="/ppt/embeddings/oleObject139.bin" ContentType="application/vnd.openxmlformats-officedocument.oleObject"/>
  <Override PartName="/ppt/embeddings/oleObject168.bin" ContentType="application/vnd.openxmlformats-officedocument.oleObject"/>
  <Override PartName="/ppt/embeddings/oleObject186.bin" ContentType="application/vnd.openxmlformats-officedocument.oleObject"/>
  <Override PartName="/ppt/slides/slide7.xml" ContentType="application/vnd.openxmlformats-officedocument.presentationml.slide+xml"/>
  <Override PartName="/ppt/slideLayouts/slideLayout9.xml" ContentType="application/vnd.openxmlformats-officedocument.presentationml.slideLayout+xml"/>
  <Override PartName="/ppt/embeddings/oleObject15.bin" ContentType="application/vnd.openxmlformats-officedocument.oleObject"/>
  <Override PartName="/ppt/embeddings/oleObject33.bin" ContentType="application/vnd.openxmlformats-officedocument.oleObject"/>
  <Override PartName="/ppt/embeddings/oleObject51.bin" ContentType="application/vnd.openxmlformats-officedocument.oleObject"/>
  <Override PartName="/ppt/embeddings/oleObject62.bin" ContentType="application/vnd.openxmlformats-officedocument.oleObject"/>
  <Override PartName="/ppt/embeddings/oleObject80.bin" ContentType="application/vnd.openxmlformats-officedocument.oleObject"/>
  <Override PartName="/ppt/embeddings/oleObject128.bin" ContentType="application/vnd.openxmlformats-officedocument.oleObject"/>
  <Override PartName="/ppt/embeddings/oleObject146.bin" ContentType="application/vnd.openxmlformats-officedocument.oleObject"/>
  <Override PartName="/ppt/embeddings/oleObject157.bin" ContentType="application/vnd.openxmlformats-officedocument.oleObject"/>
  <Override PartName="/ppt/embeddings/oleObject175.bin" ContentType="application/vnd.openxmlformats-officedocument.oleObject"/>
  <Override PartName="/ppt/embeddings/oleObject193.bin" ContentType="application/vnd.openxmlformats-officedocument.oleObject"/>
  <Override PartName="/ppt/slideMasters/slideMaster2.xml" ContentType="application/vnd.openxmlformats-officedocument.presentationml.slideMaster+xml"/>
  <Override PartName="/ppt/slides/slide28.xml" ContentType="application/vnd.openxmlformats-officedocument.presentationml.slide+xml"/>
  <Override PartName="/ppt/activeX/activeX5.xml" ContentType="application/vnd.ms-office.activeX+xml"/>
  <Override PartName="/ppt/embeddings/oleObject11.bin" ContentType="application/vnd.openxmlformats-officedocument.oleObject"/>
  <Override PartName="/ppt/embeddings/oleObject22.bin" ContentType="application/vnd.openxmlformats-officedocument.oleObject"/>
  <Override PartName="/ppt/embeddings/oleObject40.bin" ContentType="application/vnd.openxmlformats-officedocument.oleObject"/>
  <Override PartName="/ppt/embeddings/oleObject106.bin" ContentType="application/vnd.openxmlformats-officedocument.oleObject"/>
  <Override PartName="/ppt/embeddings/oleObject117.bin" ContentType="application/vnd.openxmlformats-officedocument.oleObject"/>
  <Override PartName="/ppt/embeddings/oleObject135.bin" ContentType="application/vnd.openxmlformats-officedocument.oleObject"/>
  <Override PartName="/ppt/embeddings/oleObject153.bin" ContentType="application/vnd.openxmlformats-officedocument.oleObject"/>
  <Override PartName="/ppt/embeddings/oleObject164.bin" ContentType="application/vnd.openxmlformats-officedocument.oleObject"/>
  <Override PartName="/ppt/embeddings/oleObject182.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embeddings/oleObject124.bin" ContentType="application/vnd.openxmlformats-officedocument.oleObject"/>
  <Override PartName="/ppt/embeddings/oleObject142.bin" ContentType="application/vnd.openxmlformats-officedocument.oleObject"/>
  <Override PartName="/ppt/embeddings/oleObject171.bin" ContentType="application/vnd.openxmlformats-officedocument.oleObject"/>
  <Override PartName="/ppt/slides/slide24.xml" ContentType="application/vnd.openxmlformats-officedocument.presentationml.slide+xml"/>
  <Override PartName="/ppt/activeX/activeX1.xml" ContentType="application/vnd.ms-office.activeX+xml"/>
  <Override PartName="/ppt/slideLayouts/slideLayout16.xml" ContentType="application/vnd.openxmlformats-officedocument.presentationml.slideLayout+xml"/>
  <Default Extension="jpeg" ContentType="image/jpeg"/>
  <Override PartName="/ppt/embeddings/oleObject102.bin" ContentType="application/vnd.openxmlformats-officedocument.oleObject"/>
  <Override PartName="/ppt/embeddings/oleObject113.bin" ContentType="application/vnd.openxmlformats-officedocument.oleObject"/>
  <Override PartName="/ppt/embeddings/oleObject131.bin" ContentType="application/vnd.openxmlformats-officedocument.oleObject"/>
  <Override PartName="/ppt/embeddings/oleObject160.bin" ContentType="application/vnd.openxmlformats-officedocument.oleObject"/>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embeddings/oleObject7.bin" ContentType="application/vnd.openxmlformats-officedocument.oleObject"/>
  <Override PartName="/ppt/embeddings/oleObject78.bin" ContentType="application/vnd.openxmlformats-officedocument.oleObject"/>
  <Override PartName="/ppt/embeddings/oleObject89.bin" ContentType="application/vnd.openxmlformats-officedocument.oleObject"/>
  <Override PartName="/ppt/embeddings/oleObject120.bin" ContentType="application/vnd.openxmlformats-officedocument.oleObject"/>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embeddings/oleObject49.bin" ContentType="application/vnd.openxmlformats-officedocument.oleObject"/>
  <Override PartName="/ppt/embeddings/oleObject67.bin" ContentType="application/vnd.openxmlformats-officedocument.oleObject"/>
  <Override PartName="/ppt/embeddings/oleObject96.bin" ContentType="application/vnd.openxmlformats-officedocument.oleObject"/>
  <Override PartName="/ppt/embeddings/oleObject3.bin" ContentType="application/vnd.openxmlformats-officedocument.oleObject"/>
  <Override PartName="/ppt/embeddings/oleObject27.bin" ContentType="application/vnd.openxmlformats-officedocument.oleObject"/>
  <Override PartName="/ppt/embeddings/oleObject38.bin" ContentType="application/vnd.openxmlformats-officedocument.oleObject"/>
  <Override PartName="/ppt/embeddings/oleObject56.bin" ContentType="application/vnd.openxmlformats-officedocument.oleObject"/>
  <Override PartName="/ppt/embeddings/oleObject74.bin" ContentType="application/vnd.openxmlformats-officedocument.oleObject"/>
  <Override PartName="/ppt/embeddings/oleObject85.bin" ContentType="application/vnd.openxmlformats-officedocument.oleObject"/>
  <Override PartName="/ppt/embeddings/oleObject169.bin" ContentType="application/vnd.openxmlformats-officedocument.oleObject"/>
  <Override PartName="/ppt/embeddings/oleObject198.bin" ContentType="application/vnd.openxmlformats-officedocument.oleObject"/>
  <Override PartName="/ppt/embeddings/oleObject16.bin" ContentType="application/vnd.openxmlformats-officedocument.oleObject"/>
  <Override PartName="/ppt/embeddings/oleObject34.bin" ContentType="application/vnd.openxmlformats-officedocument.oleObject"/>
  <Override PartName="/ppt/embeddings/oleObject45.bin" ContentType="application/vnd.openxmlformats-officedocument.oleObject"/>
  <Override PartName="/ppt/embeddings/oleObject63.bin" ContentType="application/vnd.openxmlformats-officedocument.oleObject"/>
  <Override PartName="/ppt/embeddings/oleObject81.bin" ContentType="application/vnd.openxmlformats-officedocument.oleObject"/>
  <Override PartName="/ppt/embeddings/oleObject92.bin" ContentType="application/vnd.openxmlformats-officedocument.oleObject"/>
  <Override PartName="/ppt/embeddings/oleObject129.bin" ContentType="application/vnd.openxmlformats-officedocument.oleObject"/>
  <Override PartName="/ppt/embeddings/oleObject158.bin" ContentType="application/vnd.openxmlformats-officedocument.oleObject"/>
  <Override PartName="/ppt/embeddings/oleObject176.bin" ContentType="application/vnd.openxmlformats-officedocument.oleObject"/>
  <Override PartName="/ppt/embeddings/oleObject187.bin" ContentType="application/vnd.openxmlformats-officedocument.oleObject"/>
  <Override PartName="/ppt/slides/slide8.xml" ContentType="application/vnd.openxmlformats-officedocument.presentationml.slide+xml"/>
  <Override PartName="/ppt/embeddings/oleObject23.bin" ContentType="application/vnd.openxmlformats-officedocument.oleObject"/>
  <Override PartName="/ppt/activeX/activeX6.xml" ContentType="application/vnd.ms-office.activeX+xml"/>
  <Override PartName="/ppt/embeddings/oleObject52.bin" ContentType="application/vnd.openxmlformats-officedocument.oleObject"/>
  <Override PartName="/ppt/embeddings/oleObject70.bin" ContentType="application/vnd.openxmlformats-officedocument.oleObject"/>
  <Override PartName="/ppt/embeddings/oleObject118.bin" ContentType="application/vnd.openxmlformats-officedocument.oleObject"/>
  <Override PartName="/ppt/embeddings/oleObject147.bin" ContentType="application/vnd.openxmlformats-officedocument.oleObject"/>
  <Override PartName="/ppt/embeddings/oleObject165.bin" ContentType="application/vnd.openxmlformats-officedocument.oleObject"/>
  <Override PartName="/ppt/embeddings/oleObject194.bin" ContentType="application/vnd.openxmlformats-officedocument.oleObject"/>
  <Override PartName="/ppt/slides/slide29.xml" ContentType="application/vnd.openxmlformats-officedocument.presentationml.slide+xml"/>
  <Override PartName="/ppt/embeddings/oleObject12.bin" ContentType="application/vnd.openxmlformats-officedocument.oleObject"/>
  <Override PartName="/ppt/embeddings/oleObject125.bin" ContentType="application/vnd.openxmlformats-officedocument.oleObject"/>
  <Override PartName="/ppt/embeddings/oleObject136.bin" ContentType="application/vnd.openxmlformats-officedocument.oleObject"/>
  <Override PartName="/ppt/embeddings/oleObject172.bin" ContentType="application/vnd.openxmlformats-officedocument.oleObject"/>
  <Override PartName="/ppt/embeddings/oleObject183.bin" ContentType="application/vnd.openxmlformats-officedocument.oleObject"/>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activeX/activeX2.xml" ContentType="application/vnd.ms-office.activeX+xml"/>
  <Override PartName="/ppt/slideLayouts/slideLayout28.xml" ContentType="application/vnd.openxmlformats-officedocument.presentationml.slideLayout+xml"/>
  <Override PartName="/ppt/embeddings/oleObject114.bin" ContentType="application/vnd.openxmlformats-officedocument.oleObject"/>
  <Override PartName="/ppt/embeddings/oleObject161.bin" ContentType="application/vnd.openxmlformats-officedocument.oleObject"/>
  <Override PartName="/ppt/theme/theme1.xml" ContentType="application/vnd.openxmlformats-officedocument.theme+xml"/>
  <Override PartName="/ppt/embeddings/oleObject103.bin" ContentType="application/vnd.openxmlformats-officedocument.oleObject"/>
  <Override PartName="/ppt/embeddings/oleObject150.bin" ContentType="application/vnd.openxmlformats-officedocument.oleObject"/>
  <Override PartName="/ppt/slides/slide32.xml" ContentType="application/vnd.openxmlformats-officedocument.presentationml.slide+xml"/>
  <Override PartName="/ppt/embeddings/oleObject8.bin" ContentType="application/vnd.openxmlformats-officedocument.oleObject"/>
  <Override PartName="/ppt/embeddings/oleObject97.bin" ContentType="application/vnd.openxmlformats-officedocument.oleObject"/>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embeddings/oleObject39.bin" ContentType="application/vnd.openxmlformats-officedocument.oleObject"/>
  <Override PartName="/ppt/embeddings/oleObject86.bin" ContentType="application/vnd.openxmlformats-officedocument.oleObject"/>
  <Override PartName="/ppt/embeddings/oleObject28.bin" ContentType="application/vnd.openxmlformats-officedocument.oleObject"/>
  <Override PartName="/ppt/embeddings/oleObject75.bin" ContentType="application/vnd.openxmlformats-officedocument.oleObject"/>
  <Override PartName="/ppt/embeddings/oleObject188.bin" ContentType="application/vnd.openxmlformats-officedocument.oleObject"/>
  <Override PartName="/ppt/embeddings/oleObject17.bin" ContentType="application/vnd.openxmlformats-officedocument.oleObject"/>
  <Override PartName="/ppt/embeddings/oleObject53.bin" ContentType="application/vnd.openxmlformats-officedocument.oleObject"/>
  <Override PartName="/ppt/embeddings/oleObject64.bin" ContentType="application/vnd.openxmlformats-officedocument.oleObject"/>
  <Override PartName="/ppt/embeddings/oleObject177.bin" ContentType="application/vnd.openxmlformats-officedocument.oleObject"/>
  <Override PartName="/ppt/slides/slide9.xml" ContentType="application/vnd.openxmlformats-officedocument.presentationml.slide+xml"/>
  <Override PartName="/ppt/viewProps.xml" ContentType="application/vnd.openxmlformats-officedocument.presentationml.viewProps+xml"/>
  <Override PartName="/ppt/embeddings/oleObject42.bin" ContentType="application/vnd.openxmlformats-officedocument.oleObject"/>
  <Override PartName="/ppt/embeddings/oleObject119.bin" ContentType="application/vnd.openxmlformats-officedocument.oleObject"/>
  <Override PartName="/ppt/embeddings/oleObject166.bin" ContentType="application/vnd.openxmlformats-officedocument.oleObject"/>
  <Default Extension="bin" ContentType="application/vnd.ms-office.activeX"/>
  <Override PartName="/ppt/embeddings/oleObject31.bin" ContentType="application/vnd.openxmlformats-officedocument.oleObject"/>
  <Override PartName="/ppt/embeddings/oleObject108.bin" ContentType="application/vnd.openxmlformats-officedocument.oleObject"/>
  <Override PartName="/ppt/embeddings/oleObject144.bin" ContentType="application/vnd.openxmlformats-officedocument.oleObject"/>
  <Override PartName="/ppt/embeddings/oleObject155.bin" ContentType="application/vnd.openxmlformats-officedocument.oleObject"/>
  <Override PartName="/ppt/embeddings/oleObject191.bin" ContentType="application/vnd.openxmlformats-officedocument.oleObject"/>
  <Override PartName="/ppt/slides/slide26.xml" ContentType="application/vnd.openxmlformats-officedocument.presentationml.slide+xml"/>
  <Override PartName="/ppt/presProps.xml" ContentType="application/vnd.openxmlformats-officedocument.presentationml.presProps+xml"/>
  <Override PartName="/ppt/embeddings/oleObject20.bin" ContentType="application/vnd.openxmlformats-officedocument.oleObject"/>
  <Override PartName="/ppt/embeddings/oleObject133.bin" ContentType="application/vnd.openxmlformats-officedocument.oleObject"/>
  <Override PartName="/ppt/embeddings/oleObject180.bin" ContentType="application/vnd.openxmlformats-officedocument.oleObject"/>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embeddings/oleObject122.bin" ContentType="application/vnd.openxmlformats-officedocument.oleObject"/>
  <Override PartName="/ppt/slideLayouts/slideLayout14.xml" ContentType="application/vnd.openxmlformats-officedocument.presentationml.slideLayout+xml"/>
  <Override PartName="/ppt/embeddings/oleObject69.bin" ContentType="application/vnd.openxmlformats-officedocument.oleObject"/>
  <Override PartName="/ppt/embeddings/oleObject100.bin" ContentType="application/vnd.openxmlformats-officedocument.oleObject"/>
  <Override PartName="/ppt/embeddings/oleObject111.bin" ContentType="application/vnd.openxmlformats-officedocument.oleObject"/>
  <Override PartName="/ppt/embeddings/oleObject5.bin" ContentType="application/vnd.openxmlformats-officedocument.oleObject"/>
  <Override PartName="/ppt/embeddings/oleObject58.bin" ContentType="application/vnd.openxmlformats-officedocument.oleObject"/>
  <Default Extension="vml" ContentType="application/vnd.openxmlformats-officedocument.vmlDrawing"/>
  <Override PartName="/ppt/embeddings/oleObject47.bin" ContentType="application/vnd.openxmlformats-officedocument.oleObject"/>
  <Override PartName="/ppt/embeddings/oleObject94.bin" ContentType="application/vnd.openxmlformats-officedocument.oleObject"/>
  <Default Extension="gif" ContentType="image/gif"/>
  <Override PartName="/ppt/embeddings/oleObject25.bin" ContentType="application/vnd.openxmlformats-officedocument.oleObject"/>
  <Override PartName="/ppt/embeddings/oleObject36.bin" ContentType="application/vnd.openxmlformats-officedocument.oleObject"/>
  <Override PartName="/ppt/embeddings/oleObject72.bin" ContentType="application/vnd.openxmlformats-officedocument.oleObject"/>
  <Override PartName="/ppt/embeddings/oleObject83.bin" ContentType="application/vnd.openxmlformats-officedocument.oleObject"/>
  <Override PartName="/ppt/embeddings/oleObject149.bin" ContentType="application/vnd.openxmlformats-officedocument.oleObject"/>
  <Override PartName="/ppt/embeddings/oleObject196.bin" ContentType="application/vnd.openxmlformats-officedocument.oleObject"/>
  <Override PartName="/ppt/embeddings/oleObject14.bin" ContentType="application/vnd.openxmlformats-officedocument.oleObject"/>
  <Override PartName="/ppt/embeddings/oleObject61.bin" ContentType="application/vnd.openxmlformats-officedocument.oleObject"/>
  <Override PartName="/ppt/embeddings/oleObject127.bin" ContentType="application/vnd.openxmlformats-officedocument.oleObject"/>
  <Override PartName="/ppt/embeddings/oleObject138.bin" ContentType="application/vnd.openxmlformats-officedocument.oleObject"/>
  <Override PartName="/ppt/embeddings/oleObject174.bin" ContentType="application/vnd.openxmlformats-officedocument.oleObject"/>
  <Override PartName="/ppt/embeddings/oleObject185.bin" ContentType="application/vnd.openxmlformats-officedocument.oleObject"/>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activeX/activeX4.xml" ContentType="application/vnd.ms-office.activeX+xml"/>
  <Override PartName="/ppt/embeddings/oleObject50.bin" ContentType="application/vnd.openxmlformats-officedocument.oleObject"/>
  <Override PartName="/ppt/embeddings/oleObject116.bin" ContentType="application/vnd.openxmlformats-officedocument.oleObject"/>
  <Override PartName="/ppt/embeddings/oleObject163.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3" r:id="rId2"/>
    <p:sldMasterId id="2147483657" r:id="rId3"/>
  </p:sldMasterIdLst>
  <p:sldIdLst>
    <p:sldId id="354" r:id="rId4"/>
    <p:sldId id="297" r:id="rId5"/>
    <p:sldId id="306" r:id="rId6"/>
    <p:sldId id="274" r:id="rId7"/>
    <p:sldId id="275" r:id="rId8"/>
    <p:sldId id="323" r:id="rId9"/>
    <p:sldId id="363" r:id="rId10"/>
    <p:sldId id="279" r:id="rId11"/>
    <p:sldId id="300" r:id="rId12"/>
    <p:sldId id="307" r:id="rId13"/>
    <p:sldId id="287" r:id="rId14"/>
    <p:sldId id="288" r:id="rId15"/>
    <p:sldId id="316" r:id="rId16"/>
    <p:sldId id="319" r:id="rId17"/>
    <p:sldId id="365" r:id="rId18"/>
    <p:sldId id="353" r:id="rId19"/>
    <p:sldId id="341" r:id="rId20"/>
    <p:sldId id="342" r:id="rId21"/>
    <p:sldId id="343" r:id="rId22"/>
    <p:sldId id="359" r:id="rId23"/>
    <p:sldId id="356" r:id="rId24"/>
    <p:sldId id="358" r:id="rId25"/>
    <p:sldId id="344" r:id="rId26"/>
    <p:sldId id="345" r:id="rId27"/>
    <p:sldId id="360" r:id="rId28"/>
    <p:sldId id="366" r:id="rId29"/>
    <p:sldId id="367" r:id="rId30"/>
    <p:sldId id="368" r:id="rId31"/>
    <p:sldId id="369" r:id="rId32"/>
    <p:sldId id="370" r:id="rId33"/>
    <p:sldId id="361" r:id="rId34"/>
    <p:sldId id="348" r:id="rId35"/>
    <p:sldId id="350" r:id="rId36"/>
    <p:sldId id="317" r:id="rId37"/>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3366FF"/>
    <a:srgbClr val="FF0000"/>
    <a:srgbClr val="FF33CC"/>
    <a:srgbClr val="66FF33"/>
    <a:srgbClr val="009900"/>
    <a:srgbClr val="FF00FF"/>
    <a:srgbClr val="D8F0F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260" autoAdjust="0"/>
  </p:normalViewPr>
  <p:slideViewPr>
    <p:cSldViewPr>
      <p:cViewPr varScale="1">
        <p:scale>
          <a:sx n="68" d="100"/>
          <a:sy n="68" d="100"/>
        </p:scale>
        <p:origin x="-1446"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31.png"/><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 Id="rId4" Type="http://schemas.openxmlformats.org/officeDocument/2006/relationships/image" Target="../media/image7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image" Target="../media/image84.wmf"/><Relationship Id="rId3" Type="http://schemas.openxmlformats.org/officeDocument/2006/relationships/image" Target="../media/image74.wmf"/><Relationship Id="rId7" Type="http://schemas.openxmlformats.org/officeDocument/2006/relationships/image" Target="../media/image78.wmf"/><Relationship Id="rId12" Type="http://schemas.openxmlformats.org/officeDocument/2006/relationships/image" Target="../media/image83.wmf"/><Relationship Id="rId2" Type="http://schemas.openxmlformats.org/officeDocument/2006/relationships/image" Target="../media/image73.wmf"/><Relationship Id="rId16" Type="http://schemas.openxmlformats.org/officeDocument/2006/relationships/image" Target="../media/image87.wmf"/><Relationship Id="rId1" Type="http://schemas.openxmlformats.org/officeDocument/2006/relationships/image" Target="../media/image72.wmf"/><Relationship Id="rId6" Type="http://schemas.openxmlformats.org/officeDocument/2006/relationships/image" Target="../media/image77.wmf"/><Relationship Id="rId11" Type="http://schemas.openxmlformats.org/officeDocument/2006/relationships/image" Target="../media/image82.wmf"/><Relationship Id="rId5" Type="http://schemas.openxmlformats.org/officeDocument/2006/relationships/image" Target="../media/image76.wmf"/><Relationship Id="rId15" Type="http://schemas.openxmlformats.org/officeDocument/2006/relationships/image" Target="../media/image86.wmf"/><Relationship Id="rId10" Type="http://schemas.openxmlformats.org/officeDocument/2006/relationships/image" Target="../media/image81.wmf"/><Relationship Id="rId4" Type="http://schemas.openxmlformats.org/officeDocument/2006/relationships/image" Target="../media/image75.wmf"/><Relationship Id="rId9" Type="http://schemas.openxmlformats.org/officeDocument/2006/relationships/image" Target="../media/image80.wmf"/><Relationship Id="rId14" Type="http://schemas.openxmlformats.org/officeDocument/2006/relationships/image" Target="../media/image8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image" Target="../media/image100.wmf"/><Relationship Id="rId18" Type="http://schemas.openxmlformats.org/officeDocument/2006/relationships/image" Target="../media/image84.wmf"/><Relationship Id="rId3" Type="http://schemas.openxmlformats.org/officeDocument/2006/relationships/image" Target="../media/image90.wmf"/><Relationship Id="rId21" Type="http://schemas.openxmlformats.org/officeDocument/2006/relationships/image" Target="../media/image85.wmf"/><Relationship Id="rId7" Type="http://schemas.openxmlformats.org/officeDocument/2006/relationships/image" Target="../media/image94.wmf"/><Relationship Id="rId12" Type="http://schemas.openxmlformats.org/officeDocument/2006/relationships/image" Target="../media/image99.wmf"/><Relationship Id="rId17" Type="http://schemas.openxmlformats.org/officeDocument/2006/relationships/image" Target="../media/image102.wmf"/><Relationship Id="rId2" Type="http://schemas.openxmlformats.org/officeDocument/2006/relationships/image" Target="../media/image89.wmf"/><Relationship Id="rId16" Type="http://schemas.openxmlformats.org/officeDocument/2006/relationships/image" Target="../media/image101.wmf"/><Relationship Id="rId20" Type="http://schemas.openxmlformats.org/officeDocument/2006/relationships/image" Target="../media/image83.wmf"/><Relationship Id="rId1" Type="http://schemas.openxmlformats.org/officeDocument/2006/relationships/image" Target="../media/image88.wmf"/><Relationship Id="rId6" Type="http://schemas.openxmlformats.org/officeDocument/2006/relationships/image" Target="../media/image93.wmf"/><Relationship Id="rId11" Type="http://schemas.openxmlformats.org/officeDocument/2006/relationships/image" Target="../media/image98.wmf"/><Relationship Id="rId24" Type="http://schemas.openxmlformats.org/officeDocument/2006/relationships/image" Target="../media/image104.wmf"/><Relationship Id="rId5" Type="http://schemas.openxmlformats.org/officeDocument/2006/relationships/image" Target="../media/image92.wmf"/><Relationship Id="rId15" Type="http://schemas.openxmlformats.org/officeDocument/2006/relationships/image" Target="../media/image79.wmf"/><Relationship Id="rId23" Type="http://schemas.openxmlformats.org/officeDocument/2006/relationships/image" Target="../media/image103.wmf"/><Relationship Id="rId10" Type="http://schemas.openxmlformats.org/officeDocument/2006/relationships/image" Target="../media/image97.wmf"/><Relationship Id="rId19" Type="http://schemas.openxmlformats.org/officeDocument/2006/relationships/image" Target="../media/image86.wmf"/><Relationship Id="rId4" Type="http://schemas.openxmlformats.org/officeDocument/2006/relationships/image" Target="../media/image91.wmf"/><Relationship Id="rId9" Type="http://schemas.openxmlformats.org/officeDocument/2006/relationships/image" Target="../media/image96.wmf"/><Relationship Id="rId14" Type="http://schemas.openxmlformats.org/officeDocument/2006/relationships/image" Target="../media/image76.wmf"/><Relationship Id="rId22" Type="http://schemas.openxmlformats.org/officeDocument/2006/relationships/image" Target="../media/image7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10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11" Type="http://schemas.openxmlformats.org/officeDocument/2006/relationships/image" Target="../media/image57.wmf"/><Relationship Id="rId5" Type="http://schemas.openxmlformats.org/officeDocument/2006/relationships/image" Target="../media/image118.wmf"/><Relationship Id="rId10" Type="http://schemas.openxmlformats.org/officeDocument/2006/relationships/image" Target="../media/image58.wmf"/><Relationship Id="rId4" Type="http://schemas.openxmlformats.org/officeDocument/2006/relationships/image" Target="../media/image117.wmf"/><Relationship Id="rId9" Type="http://schemas.openxmlformats.org/officeDocument/2006/relationships/image" Target="../media/image60.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image" Target="../media/image135.wmf"/><Relationship Id="rId3" Type="http://schemas.openxmlformats.org/officeDocument/2006/relationships/image" Target="../media/image125.wmf"/><Relationship Id="rId7" Type="http://schemas.openxmlformats.org/officeDocument/2006/relationships/image" Target="../media/image129.wmf"/><Relationship Id="rId12" Type="http://schemas.openxmlformats.org/officeDocument/2006/relationships/image" Target="../media/image134.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11" Type="http://schemas.openxmlformats.org/officeDocument/2006/relationships/image" Target="../media/image133.wmf"/><Relationship Id="rId5" Type="http://schemas.openxmlformats.org/officeDocument/2006/relationships/image" Target="../media/image127.wmf"/><Relationship Id="rId10" Type="http://schemas.openxmlformats.org/officeDocument/2006/relationships/image" Target="../media/image132.wmf"/><Relationship Id="rId4" Type="http://schemas.openxmlformats.org/officeDocument/2006/relationships/image" Target="../media/image126.wmf"/><Relationship Id="rId9" Type="http://schemas.openxmlformats.org/officeDocument/2006/relationships/image" Target="../media/image131.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42.wmf"/><Relationship Id="rId7" Type="http://schemas.openxmlformats.org/officeDocument/2006/relationships/image" Target="../media/image146.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 Id="rId9" Type="http://schemas.openxmlformats.org/officeDocument/2006/relationships/image" Target="../media/image14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image" Target="../media/image142.wmf"/><Relationship Id="rId7" Type="http://schemas.openxmlformats.org/officeDocument/2006/relationships/image" Target="../media/image150.wmf"/><Relationship Id="rId2" Type="http://schemas.openxmlformats.org/officeDocument/2006/relationships/image" Target="../media/image140.wmf"/><Relationship Id="rId1" Type="http://schemas.openxmlformats.org/officeDocument/2006/relationships/image" Target="../media/image141.wmf"/><Relationship Id="rId6" Type="http://schemas.openxmlformats.org/officeDocument/2006/relationships/image" Target="../media/image149.wmf"/><Relationship Id="rId5" Type="http://schemas.openxmlformats.org/officeDocument/2006/relationships/image" Target="../media/image146.wmf"/><Relationship Id="rId4" Type="http://schemas.openxmlformats.org/officeDocument/2006/relationships/image" Target="../media/image147.wmf"/><Relationship Id="rId9" Type="http://schemas.openxmlformats.org/officeDocument/2006/relationships/image" Target="../media/image15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1.wmf"/><Relationship Id="rId7" Type="http://schemas.openxmlformats.org/officeDocument/2006/relationships/image" Target="../media/image150.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46.wmf"/><Relationship Id="rId5" Type="http://schemas.openxmlformats.org/officeDocument/2006/relationships/image" Target="../media/image147.wmf"/><Relationship Id="rId4" Type="http://schemas.openxmlformats.org/officeDocument/2006/relationships/image" Target="../media/image142.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image" Target="../media/image152.wmf"/><Relationship Id="rId7" Type="http://schemas.openxmlformats.org/officeDocument/2006/relationships/image" Target="../media/image155.wmf"/><Relationship Id="rId2" Type="http://schemas.openxmlformats.org/officeDocument/2006/relationships/image" Target="../media/image146.wmf"/><Relationship Id="rId1" Type="http://schemas.openxmlformats.org/officeDocument/2006/relationships/image" Target="../media/image147.wmf"/><Relationship Id="rId6" Type="http://schemas.openxmlformats.org/officeDocument/2006/relationships/image" Target="../media/image148.wmf"/><Relationship Id="rId5" Type="http://schemas.openxmlformats.org/officeDocument/2006/relationships/image" Target="../media/image151.wmf"/><Relationship Id="rId4" Type="http://schemas.openxmlformats.org/officeDocument/2006/relationships/image" Target="../media/image150.wmf"/><Relationship Id="rId9" Type="http://schemas.openxmlformats.org/officeDocument/2006/relationships/image" Target="../media/image1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13.wmf"/><Relationship Id="rId18" Type="http://schemas.openxmlformats.org/officeDocument/2006/relationships/image" Target="../media/image18.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17" Type="http://schemas.openxmlformats.org/officeDocument/2006/relationships/image" Target="../media/image17.wmf"/><Relationship Id="rId2" Type="http://schemas.openxmlformats.org/officeDocument/2006/relationships/image" Target="../media/image20.wmf"/><Relationship Id="rId16" Type="http://schemas.openxmlformats.org/officeDocument/2006/relationships/image" Target="../media/image16.wmf"/><Relationship Id="rId1" Type="http://schemas.openxmlformats.org/officeDocument/2006/relationships/image" Target="../media/image19.wmf"/><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5" Type="http://schemas.openxmlformats.org/officeDocument/2006/relationships/image" Target="../media/image15.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 Id="rId14"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control" Target="../activeX/activeX3.xml"/><Relationship Id="rId1" Type="http://schemas.openxmlformats.org/officeDocument/2006/relationships/vmlDrawing" Target="../drawings/vmlDrawing3.v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control" Target="../activeX/activeX5.xml"/><Relationship Id="rId1" Type="http://schemas.openxmlformats.org/officeDocument/2006/relationships/vmlDrawing" Target="../drawings/vmlDrawing5.v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C3A3D7A-BA83-4FCD-91D2-15AAB3613F45}" type="slidenum">
              <a:rPr lang="en-US" altLang="zh-CN"/>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9AECDB7-B9A4-444A-916C-0A1FB80A0FF9}" type="slidenum">
              <a:rPr lang="en-US" altLang="zh-CN"/>
              <a:pPr/>
              <a:t>‹#›</a:t>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7212311-417C-4AAA-A800-9D9ACA79C99F}" type="slidenum">
              <a:rPr lang="en-US" altLang="zh-CN"/>
              <a:pPr/>
              <a:t>‹#›</a:t>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728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972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97284" name="Rectangle 4"/>
          <p:cNvSpPr>
            <a:spLocks noGrp="1" noChangeArrowheads="1"/>
          </p:cNvSpPr>
          <p:nvPr>
            <p:ph type="dt" sz="half" idx="2"/>
          </p:nvPr>
        </p:nvSpPr>
        <p:spPr/>
        <p:txBody>
          <a:bodyPr/>
          <a:lstStyle>
            <a:lvl1pPr>
              <a:defRPr/>
            </a:lvl1pPr>
          </a:lstStyle>
          <a:p>
            <a:endParaRPr lang="en-US" altLang="zh-CN"/>
          </a:p>
        </p:txBody>
      </p:sp>
      <p:sp>
        <p:nvSpPr>
          <p:cNvPr id="97285"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97286" name="Rectangle 6"/>
          <p:cNvSpPr>
            <a:spLocks noGrp="1" noChangeArrowheads="1"/>
          </p:cNvSpPr>
          <p:nvPr>
            <p:ph type="sldNum" sz="quarter" idx="4"/>
          </p:nvPr>
        </p:nvSpPr>
        <p:spPr/>
        <p:txBody>
          <a:bodyPr/>
          <a:lstStyle>
            <a:lvl1pPr>
              <a:defRPr/>
            </a:lvl1pPr>
          </a:lstStyle>
          <a:p>
            <a:fld id="{ABF8369A-EC6F-4BE8-9809-DC78D2643ECA}" type="slidenum">
              <a:rPr lang="en-US" altLang="zh-CN"/>
              <a:pPr/>
              <a:t>‹#›</a:t>
            </a:fld>
            <a:endParaRPr lang="en-US" altLang="zh-CN"/>
          </a:p>
        </p:txBody>
      </p:sp>
    </p:spTree>
    <p:controls>
      <p:control spid="97289" name="ShockwaveFlash1" r:id="rId2" imgW="1142857" imgH="380852"/>
    </p:controls>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3E2615F-C73E-4D98-830A-FB5F222919C7}" type="slidenum">
              <a:rPr lang="en-US" altLang="zh-CN"/>
              <a:pPr/>
              <a:t>‹#›</a:t>
            </a:fld>
            <a:endParaRPr lang="en-US" altLang="zh-CN"/>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FE6FEE-ECCB-49BE-AC5A-2A0A2827335B}" type="slidenum">
              <a:rPr lang="en-US" altLang="zh-CN"/>
              <a:pPr/>
              <a:t>‹#›</a:t>
            </a:fld>
            <a:endParaRPr lang="en-US" altLang="zh-CN"/>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84A31DB-F2B0-432B-AE9E-35B472E0FF74}" type="slidenum">
              <a:rPr lang="en-US" altLang="zh-CN"/>
              <a:pPr/>
              <a:t>‹#›</a:t>
            </a:fld>
            <a:endParaRPr lang="en-US" altLang="zh-CN"/>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D79CD1D-1EA8-4BC2-8916-9FFF93F92742}" type="slidenum">
              <a:rPr lang="en-US" altLang="zh-CN"/>
              <a:pPr/>
              <a:t>‹#›</a:t>
            </a:fld>
            <a:endParaRPr lang="en-US" altLang="zh-CN"/>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44482EF-C73C-4478-B4CF-3728349055BD}" type="slidenum">
              <a:rPr lang="en-US" altLang="zh-CN"/>
              <a:pPr/>
              <a:t>‹#›</a:t>
            </a:fld>
            <a:endParaRPr lang="en-US" altLang="zh-CN"/>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F0BCDB4-4B47-4C67-98C2-F2D9DBA6A21C}" type="slidenum">
              <a:rPr lang="en-US" altLang="zh-CN"/>
              <a:pPr/>
              <a:t>‹#›</a:t>
            </a:fld>
            <a:endParaRPr lang="en-US" altLang="zh-CN"/>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AE108C6-34D0-484F-ACF6-CA8F044B39B9}" type="slidenum">
              <a:rPr lang="en-US" altLang="zh-CN"/>
              <a:pPr/>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24824D0-0B9B-4C17-AD5B-1372CE54DBC9}" type="slidenum">
              <a:rPr lang="en-US" altLang="zh-CN"/>
              <a:pPr/>
              <a:t>‹#›</a:t>
            </a:fld>
            <a:endParaRPr lang="en-US" altLang="zh-CN"/>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BF5292B-01ED-485C-A843-303C15CFEF94}" type="slidenum">
              <a:rPr lang="en-US" altLang="zh-CN"/>
              <a:pPr/>
              <a:t>‹#›</a:t>
            </a:fld>
            <a:endParaRPr lang="en-US" altLang="zh-CN"/>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446B3B2-CABF-48EF-9364-29CD9C7468D2}" type="slidenum">
              <a:rPr lang="en-US" altLang="zh-CN"/>
              <a:pPr/>
              <a:t>‹#›</a:t>
            </a:fld>
            <a:endParaRPr lang="en-US" altLang="zh-CN"/>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B18F144-4FBF-4C2C-8A97-3DE4A047CAAC}" type="slidenum">
              <a:rPr lang="en-US" altLang="zh-CN"/>
              <a:pPr/>
              <a:t>‹#›</a:t>
            </a:fld>
            <a:endParaRPr lang="en-US" altLang="zh-CN"/>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137218" name="Group 2"/>
          <p:cNvGrpSpPr>
            <a:grpSpLocks/>
          </p:cNvGrpSpPr>
          <p:nvPr/>
        </p:nvGrpSpPr>
        <p:grpSpPr bwMode="auto">
          <a:xfrm>
            <a:off x="6350" y="615950"/>
            <a:ext cx="9118600" cy="6223000"/>
            <a:chOff x="4" y="388"/>
            <a:chExt cx="5744" cy="3920"/>
          </a:xfrm>
        </p:grpSpPr>
        <p:grpSp>
          <p:nvGrpSpPr>
            <p:cNvPr id="137219" name="Group 3"/>
            <p:cNvGrpSpPr>
              <a:grpSpLocks/>
            </p:cNvGrpSpPr>
            <p:nvPr/>
          </p:nvGrpSpPr>
          <p:grpSpPr bwMode="auto">
            <a:xfrm>
              <a:off x="4" y="3364"/>
              <a:ext cx="424" cy="424"/>
              <a:chOff x="4" y="3364"/>
              <a:chExt cx="424" cy="424"/>
            </a:xfrm>
          </p:grpSpPr>
          <p:sp>
            <p:nvSpPr>
              <p:cNvPr id="137220" name="Oval 4"/>
              <p:cNvSpPr>
                <a:spLocks noChangeArrowheads="1"/>
              </p:cNvSpPr>
              <p:nvPr/>
            </p:nvSpPr>
            <p:spPr bwMode="grayWhite">
              <a:xfrm>
                <a:off x="4" y="3364"/>
                <a:ext cx="424" cy="424"/>
              </a:xfrm>
              <a:prstGeom prst="ellipse">
                <a:avLst/>
              </a:prstGeom>
              <a:noFill/>
              <a:ln w="12700">
                <a:solidFill>
                  <a:schemeClr val="tx1"/>
                </a:solidFill>
                <a:round/>
                <a:headEnd/>
                <a:tailEnd/>
              </a:ln>
              <a:effectLst/>
            </p:spPr>
            <p:txBody>
              <a:bodyPr wrap="none" anchor="ctr"/>
              <a:lstStyle/>
              <a:p>
                <a:endParaRPr lang="zh-CN" altLang="en-US"/>
              </a:p>
            </p:txBody>
          </p:sp>
          <p:sp>
            <p:nvSpPr>
              <p:cNvPr id="137221" name="Oval 5"/>
              <p:cNvSpPr>
                <a:spLocks noChangeArrowheads="1"/>
              </p:cNvSpPr>
              <p:nvPr/>
            </p:nvSpPr>
            <p:spPr bwMode="grayWhite">
              <a:xfrm>
                <a:off x="100" y="3460"/>
                <a:ext cx="63" cy="63"/>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7222" name="Group 6"/>
            <p:cNvGrpSpPr>
              <a:grpSpLocks/>
            </p:cNvGrpSpPr>
            <p:nvPr/>
          </p:nvGrpSpPr>
          <p:grpSpPr bwMode="auto">
            <a:xfrm>
              <a:off x="340" y="3700"/>
              <a:ext cx="184" cy="184"/>
              <a:chOff x="340" y="3700"/>
              <a:chExt cx="184" cy="184"/>
            </a:xfrm>
          </p:grpSpPr>
          <p:sp>
            <p:nvSpPr>
              <p:cNvPr id="137223" name="Oval 7"/>
              <p:cNvSpPr>
                <a:spLocks noChangeArrowheads="1"/>
              </p:cNvSpPr>
              <p:nvPr/>
            </p:nvSpPr>
            <p:spPr bwMode="grayWhite">
              <a:xfrm>
                <a:off x="340" y="3700"/>
                <a:ext cx="184" cy="184"/>
              </a:xfrm>
              <a:prstGeom prst="ellipse">
                <a:avLst/>
              </a:prstGeom>
              <a:noFill/>
              <a:ln w="12700">
                <a:solidFill>
                  <a:schemeClr val="tx1"/>
                </a:solidFill>
                <a:round/>
                <a:headEnd/>
                <a:tailEnd/>
              </a:ln>
              <a:effectLst/>
            </p:spPr>
            <p:txBody>
              <a:bodyPr wrap="none" anchor="ctr"/>
              <a:lstStyle/>
              <a:p>
                <a:endParaRPr lang="zh-CN" altLang="en-US"/>
              </a:p>
            </p:txBody>
          </p:sp>
          <p:sp>
            <p:nvSpPr>
              <p:cNvPr id="137224" name="Oval 8"/>
              <p:cNvSpPr>
                <a:spLocks noChangeArrowheads="1"/>
              </p:cNvSpPr>
              <p:nvPr/>
            </p:nvSpPr>
            <p:spPr bwMode="grayWhite">
              <a:xfrm>
                <a:off x="382" y="3742"/>
                <a:ext cx="24" cy="24"/>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7225" name="Group 9"/>
            <p:cNvGrpSpPr>
              <a:grpSpLocks/>
            </p:cNvGrpSpPr>
            <p:nvPr/>
          </p:nvGrpSpPr>
          <p:grpSpPr bwMode="auto">
            <a:xfrm>
              <a:off x="3875" y="3612"/>
              <a:ext cx="280" cy="280"/>
              <a:chOff x="3875" y="3612"/>
              <a:chExt cx="280" cy="280"/>
            </a:xfrm>
          </p:grpSpPr>
          <p:sp>
            <p:nvSpPr>
              <p:cNvPr id="137226" name="Oval 10"/>
              <p:cNvSpPr>
                <a:spLocks noChangeArrowheads="1"/>
              </p:cNvSpPr>
              <p:nvPr/>
            </p:nvSpPr>
            <p:spPr bwMode="grayWhite">
              <a:xfrm>
                <a:off x="3875" y="3612"/>
                <a:ext cx="280" cy="280"/>
              </a:xfrm>
              <a:prstGeom prst="ellipse">
                <a:avLst/>
              </a:prstGeom>
              <a:noFill/>
              <a:ln w="12700">
                <a:solidFill>
                  <a:schemeClr val="tx1"/>
                </a:solidFill>
                <a:round/>
                <a:headEnd/>
                <a:tailEnd/>
              </a:ln>
              <a:effectLst/>
            </p:spPr>
            <p:txBody>
              <a:bodyPr wrap="none" anchor="ctr"/>
              <a:lstStyle/>
              <a:p>
                <a:endParaRPr lang="zh-CN" altLang="en-US"/>
              </a:p>
            </p:txBody>
          </p:sp>
          <p:sp>
            <p:nvSpPr>
              <p:cNvPr id="137227" name="Oval 11"/>
              <p:cNvSpPr>
                <a:spLocks noChangeArrowheads="1"/>
              </p:cNvSpPr>
              <p:nvPr/>
            </p:nvSpPr>
            <p:spPr bwMode="grayWhite">
              <a:xfrm>
                <a:off x="3939" y="3676"/>
                <a:ext cx="39" cy="39"/>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7228" name="Group 12"/>
            <p:cNvGrpSpPr>
              <a:grpSpLocks/>
            </p:cNvGrpSpPr>
            <p:nvPr/>
          </p:nvGrpSpPr>
          <p:grpSpPr bwMode="auto">
            <a:xfrm>
              <a:off x="1560" y="4076"/>
              <a:ext cx="232" cy="232"/>
              <a:chOff x="1560" y="4076"/>
              <a:chExt cx="232" cy="232"/>
            </a:xfrm>
          </p:grpSpPr>
          <p:sp>
            <p:nvSpPr>
              <p:cNvPr id="137229" name="Oval 13"/>
              <p:cNvSpPr>
                <a:spLocks noChangeArrowheads="1"/>
              </p:cNvSpPr>
              <p:nvPr/>
            </p:nvSpPr>
            <p:spPr bwMode="grayWhite">
              <a:xfrm>
                <a:off x="1560" y="4076"/>
                <a:ext cx="232" cy="232"/>
              </a:xfrm>
              <a:prstGeom prst="ellipse">
                <a:avLst/>
              </a:prstGeom>
              <a:noFill/>
              <a:ln w="12700">
                <a:solidFill>
                  <a:schemeClr val="tx1"/>
                </a:solidFill>
                <a:round/>
                <a:headEnd/>
                <a:tailEnd/>
              </a:ln>
              <a:effectLst/>
            </p:spPr>
            <p:txBody>
              <a:bodyPr wrap="none" anchor="ctr"/>
              <a:lstStyle/>
              <a:p>
                <a:endParaRPr lang="zh-CN" altLang="en-US"/>
              </a:p>
            </p:txBody>
          </p:sp>
          <p:sp>
            <p:nvSpPr>
              <p:cNvPr id="137230" name="Oval 14"/>
              <p:cNvSpPr>
                <a:spLocks noChangeArrowheads="1"/>
              </p:cNvSpPr>
              <p:nvPr/>
            </p:nvSpPr>
            <p:spPr bwMode="grayWhite">
              <a:xfrm>
                <a:off x="1613" y="4129"/>
                <a:ext cx="32" cy="3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7231" name="Group 15"/>
            <p:cNvGrpSpPr>
              <a:grpSpLocks/>
            </p:cNvGrpSpPr>
            <p:nvPr/>
          </p:nvGrpSpPr>
          <p:grpSpPr bwMode="auto">
            <a:xfrm>
              <a:off x="4" y="2788"/>
              <a:ext cx="232" cy="232"/>
              <a:chOff x="4" y="2788"/>
              <a:chExt cx="232" cy="232"/>
            </a:xfrm>
          </p:grpSpPr>
          <p:sp>
            <p:nvSpPr>
              <p:cNvPr id="137232" name="Oval 16"/>
              <p:cNvSpPr>
                <a:spLocks noChangeArrowheads="1"/>
              </p:cNvSpPr>
              <p:nvPr/>
            </p:nvSpPr>
            <p:spPr bwMode="grayWhite">
              <a:xfrm>
                <a:off x="4" y="2788"/>
                <a:ext cx="232" cy="232"/>
              </a:xfrm>
              <a:prstGeom prst="ellipse">
                <a:avLst/>
              </a:prstGeom>
              <a:noFill/>
              <a:ln w="12700">
                <a:solidFill>
                  <a:schemeClr val="tx1"/>
                </a:solidFill>
                <a:round/>
                <a:headEnd/>
                <a:tailEnd/>
              </a:ln>
              <a:effectLst/>
            </p:spPr>
            <p:txBody>
              <a:bodyPr wrap="none" anchor="ctr"/>
              <a:lstStyle/>
              <a:p>
                <a:endParaRPr lang="zh-CN" altLang="en-US"/>
              </a:p>
            </p:txBody>
          </p:sp>
          <p:sp>
            <p:nvSpPr>
              <p:cNvPr id="137233" name="Oval 17"/>
              <p:cNvSpPr>
                <a:spLocks noChangeArrowheads="1"/>
              </p:cNvSpPr>
              <p:nvPr/>
            </p:nvSpPr>
            <p:spPr bwMode="grayWhite">
              <a:xfrm>
                <a:off x="57" y="2841"/>
                <a:ext cx="32" cy="3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7234" name="Group 18"/>
            <p:cNvGrpSpPr>
              <a:grpSpLocks/>
            </p:cNvGrpSpPr>
            <p:nvPr/>
          </p:nvGrpSpPr>
          <p:grpSpPr bwMode="auto">
            <a:xfrm>
              <a:off x="3460" y="388"/>
              <a:ext cx="424" cy="424"/>
              <a:chOff x="3460" y="388"/>
              <a:chExt cx="424" cy="424"/>
            </a:xfrm>
          </p:grpSpPr>
          <p:sp>
            <p:nvSpPr>
              <p:cNvPr id="137235" name="Oval 19"/>
              <p:cNvSpPr>
                <a:spLocks noChangeArrowheads="1"/>
              </p:cNvSpPr>
              <p:nvPr/>
            </p:nvSpPr>
            <p:spPr bwMode="grayWhite">
              <a:xfrm>
                <a:off x="3460" y="388"/>
                <a:ext cx="424" cy="424"/>
              </a:xfrm>
              <a:prstGeom prst="ellipse">
                <a:avLst/>
              </a:prstGeom>
              <a:noFill/>
              <a:ln w="12700">
                <a:solidFill>
                  <a:schemeClr val="tx1"/>
                </a:solidFill>
                <a:round/>
                <a:headEnd/>
                <a:tailEnd/>
              </a:ln>
              <a:effectLst/>
            </p:spPr>
            <p:txBody>
              <a:bodyPr wrap="none" anchor="ctr"/>
              <a:lstStyle/>
              <a:p>
                <a:endParaRPr lang="zh-CN" altLang="en-US"/>
              </a:p>
            </p:txBody>
          </p:sp>
          <p:sp>
            <p:nvSpPr>
              <p:cNvPr id="137236" name="Oval 20"/>
              <p:cNvSpPr>
                <a:spLocks noChangeArrowheads="1"/>
              </p:cNvSpPr>
              <p:nvPr/>
            </p:nvSpPr>
            <p:spPr bwMode="grayWhite">
              <a:xfrm>
                <a:off x="3556" y="484"/>
                <a:ext cx="63" cy="63"/>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7237" name="Group 21"/>
            <p:cNvGrpSpPr>
              <a:grpSpLocks/>
            </p:cNvGrpSpPr>
            <p:nvPr/>
          </p:nvGrpSpPr>
          <p:grpSpPr bwMode="auto">
            <a:xfrm>
              <a:off x="3220" y="580"/>
              <a:ext cx="232" cy="232"/>
              <a:chOff x="3220" y="580"/>
              <a:chExt cx="232" cy="232"/>
            </a:xfrm>
          </p:grpSpPr>
          <p:sp>
            <p:nvSpPr>
              <p:cNvPr id="137238" name="Oval 22"/>
              <p:cNvSpPr>
                <a:spLocks noChangeArrowheads="1"/>
              </p:cNvSpPr>
              <p:nvPr/>
            </p:nvSpPr>
            <p:spPr bwMode="grayWhite">
              <a:xfrm>
                <a:off x="3220" y="580"/>
                <a:ext cx="232" cy="232"/>
              </a:xfrm>
              <a:prstGeom prst="ellipse">
                <a:avLst/>
              </a:prstGeom>
              <a:noFill/>
              <a:ln w="12700">
                <a:solidFill>
                  <a:schemeClr val="tx1"/>
                </a:solidFill>
                <a:round/>
                <a:headEnd/>
                <a:tailEnd/>
              </a:ln>
              <a:effectLst/>
            </p:spPr>
            <p:txBody>
              <a:bodyPr wrap="none" anchor="ctr"/>
              <a:lstStyle/>
              <a:p>
                <a:endParaRPr lang="zh-CN" altLang="en-US"/>
              </a:p>
            </p:txBody>
          </p:sp>
          <p:sp>
            <p:nvSpPr>
              <p:cNvPr id="137239" name="Oval 23"/>
              <p:cNvSpPr>
                <a:spLocks noChangeArrowheads="1"/>
              </p:cNvSpPr>
              <p:nvPr/>
            </p:nvSpPr>
            <p:spPr bwMode="grayWhite">
              <a:xfrm>
                <a:off x="3273" y="633"/>
                <a:ext cx="32" cy="3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7240" name="Group 24"/>
            <p:cNvGrpSpPr>
              <a:grpSpLocks/>
            </p:cNvGrpSpPr>
            <p:nvPr/>
          </p:nvGrpSpPr>
          <p:grpSpPr bwMode="auto">
            <a:xfrm>
              <a:off x="3892" y="388"/>
              <a:ext cx="232" cy="232"/>
              <a:chOff x="3892" y="388"/>
              <a:chExt cx="232" cy="232"/>
            </a:xfrm>
          </p:grpSpPr>
          <p:sp>
            <p:nvSpPr>
              <p:cNvPr id="137241" name="Oval 25"/>
              <p:cNvSpPr>
                <a:spLocks noChangeArrowheads="1"/>
              </p:cNvSpPr>
              <p:nvPr/>
            </p:nvSpPr>
            <p:spPr bwMode="grayWhite">
              <a:xfrm>
                <a:off x="3892" y="388"/>
                <a:ext cx="232" cy="232"/>
              </a:xfrm>
              <a:prstGeom prst="ellipse">
                <a:avLst/>
              </a:prstGeom>
              <a:noFill/>
              <a:ln w="12700">
                <a:solidFill>
                  <a:schemeClr val="tx1"/>
                </a:solidFill>
                <a:round/>
                <a:headEnd/>
                <a:tailEnd/>
              </a:ln>
              <a:effectLst/>
            </p:spPr>
            <p:txBody>
              <a:bodyPr wrap="none" anchor="ctr"/>
              <a:lstStyle/>
              <a:p>
                <a:endParaRPr lang="zh-CN" altLang="en-US"/>
              </a:p>
            </p:txBody>
          </p:sp>
          <p:sp>
            <p:nvSpPr>
              <p:cNvPr id="137242" name="Oval 26"/>
              <p:cNvSpPr>
                <a:spLocks noChangeArrowheads="1"/>
              </p:cNvSpPr>
              <p:nvPr/>
            </p:nvSpPr>
            <p:spPr bwMode="grayWhite">
              <a:xfrm>
                <a:off x="3945" y="441"/>
                <a:ext cx="32" cy="3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7243" name="Group 27"/>
            <p:cNvGrpSpPr>
              <a:grpSpLocks/>
            </p:cNvGrpSpPr>
            <p:nvPr/>
          </p:nvGrpSpPr>
          <p:grpSpPr bwMode="auto">
            <a:xfrm>
              <a:off x="5420" y="1139"/>
              <a:ext cx="328" cy="328"/>
              <a:chOff x="5420" y="1139"/>
              <a:chExt cx="328" cy="328"/>
            </a:xfrm>
          </p:grpSpPr>
          <p:sp>
            <p:nvSpPr>
              <p:cNvPr id="137244" name="Oval 28"/>
              <p:cNvSpPr>
                <a:spLocks noChangeArrowheads="1"/>
              </p:cNvSpPr>
              <p:nvPr/>
            </p:nvSpPr>
            <p:spPr bwMode="grayWhite">
              <a:xfrm>
                <a:off x="5420" y="1139"/>
                <a:ext cx="328" cy="328"/>
              </a:xfrm>
              <a:prstGeom prst="ellipse">
                <a:avLst/>
              </a:prstGeom>
              <a:noFill/>
              <a:ln w="12700">
                <a:solidFill>
                  <a:schemeClr val="tx1"/>
                </a:solidFill>
                <a:round/>
                <a:headEnd/>
                <a:tailEnd/>
              </a:ln>
              <a:effectLst/>
            </p:spPr>
            <p:txBody>
              <a:bodyPr wrap="none" anchor="ctr"/>
              <a:lstStyle/>
              <a:p>
                <a:endParaRPr lang="zh-CN" altLang="en-US"/>
              </a:p>
            </p:txBody>
          </p:sp>
          <p:sp>
            <p:nvSpPr>
              <p:cNvPr id="137245" name="Oval 29"/>
              <p:cNvSpPr>
                <a:spLocks noChangeArrowheads="1"/>
              </p:cNvSpPr>
              <p:nvPr/>
            </p:nvSpPr>
            <p:spPr bwMode="grayWhite">
              <a:xfrm>
                <a:off x="5495" y="1214"/>
                <a:ext cx="47" cy="47"/>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7246" name="Group 30"/>
            <p:cNvGrpSpPr>
              <a:grpSpLocks/>
            </p:cNvGrpSpPr>
            <p:nvPr/>
          </p:nvGrpSpPr>
          <p:grpSpPr bwMode="auto">
            <a:xfrm>
              <a:off x="5476" y="1588"/>
              <a:ext cx="136" cy="136"/>
              <a:chOff x="5476" y="1588"/>
              <a:chExt cx="136" cy="136"/>
            </a:xfrm>
          </p:grpSpPr>
          <p:sp>
            <p:nvSpPr>
              <p:cNvPr id="137247" name="Oval 31"/>
              <p:cNvSpPr>
                <a:spLocks noChangeArrowheads="1"/>
              </p:cNvSpPr>
              <p:nvPr/>
            </p:nvSpPr>
            <p:spPr bwMode="grayWhite">
              <a:xfrm>
                <a:off x="5476" y="1588"/>
                <a:ext cx="136" cy="136"/>
              </a:xfrm>
              <a:prstGeom prst="ellipse">
                <a:avLst/>
              </a:prstGeom>
              <a:noFill/>
              <a:ln w="12700">
                <a:solidFill>
                  <a:schemeClr val="tx1"/>
                </a:solidFill>
                <a:round/>
                <a:headEnd/>
                <a:tailEnd/>
              </a:ln>
              <a:effectLst/>
            </p:spPr>
            <p:txBody>
              <a:bodyPr wrap="none" anchor="ctr"/>
              <a:lstStyle/>
              <a:p>
                <a:endParaRPr lang="zh-CN" altLang="en-US"/>
              </a:p>
            </p:txBody>
          </p:sp>
          <p:sp>
            <p:nvSpPr>
              <p:cNvPr id="137248" name="Oval 32"/>
              <p:cNvSpPr>
                <a:spLocks noChangeArrowheads="1"/>
              </p:cNvSpPr>
              <p:nvPr/>
            </p:nvSpPr>
            <p:spPr bwMode="grayWhite">
              <a:xfrm>
                <a:off x="5508" y="1620"/>
                <a:ext cx="16" cy="16"/>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7249" name="Group 33"/>
            <p:cNvGrpSpPr>
              <a:grpSpLocks/>
            </p:cNvGrpSpPr>
            <p:nvPr/>
          </p:nvGrpSpPr>
          <p:grpSpPr bwMode="auto">
            <a:xfrm>
              <a:off x="772" y="772"/>
              <a:ext cx="328" cy="328"/>
              <a:chOff x="772" y="772"/>
              <a:chExt cx="328" cy="328"/>
            </a:xfrm>
          </p:grpSpPr>
          <p:sp>
            <p:nvSpPr>
              <p:cNvPr id="137250" name="Oval 34"/>
              <p:cNvSpPr>
                <a:spLocks noChangeArrowheads="1"/>
              </p:cNvSpPr>
              <p:nvPr/>
            </p:nvSpPr>
            <p:spPr bwMode="grayWhite">
              <a:xfrm>
                <a:off x="772" y="772"/>
                <a:ext cx="328" cy="328"/>
              </a:xfrm>
              <a:prstGeom prst="ellipse">
                <a:avLst/>
              </a:prstGeom>
              <a:noFill/>
              <a:ln w="12700">
                <a:solidFill>
                  <a:schemeClr val="tx1"/>
                </a:solidFill>
                <a:round/>
                <a:headEnd/>
                <a:tailEnd/>
              </a:ln>
              <a:effectLst/>
            </p:spPr>
            <p:txBody>
              <a:bodyPr wrap="none" anchor="ctr"/>
              <a:lstStyle/>
              <a:p>
                <a:endParaRPr lang="zh-CN" altLang="en-US"/>
              </a:p>
            </p:txBody>
          </p:sp>
          <p:sp>
            <p:nvSpPr>
              <p:cNvPr id="137251" name="Oval 35"/>
              <p:cNvSpPr>
                <a:spLocks noChangeArrowheads="1"/>
              </p:cNvSpPr>
              <p:nvPr/>
            </p:nvSpPr>
            <p:spPr bwMode="grayWhite">
              <a:xfrm>
                <a:off x="846" y="846"/>
                <a:ext cx="48" cy="48"/>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7252" name="Group 36"/>
            <p:cNvGrpSpPr>
              <a:grpSpLocks/>
            </p:cNvGrpSpPr>
            <p:nvPr/>
          </p:nvGrpSpPr>
          <p:grpSpPr bwMode="auto">
            <a:xfrm>
              <a:off x="1108" y="868"/>
              <a:ext cx="232" cy="232"/>
              <a:chOff x="1108" y="868"/>
              <a:chExt cx="232" cy="232"/>
            </a:xfrm>
          </p:grpSpPr>
          <p:sp>
            <p:nvSpPr>
              <p:cNvPr id="137253" name="Oval 37"/>
              <p:cNvSpPr>
                <a:spLocks noChangeArrowheads="1"/>
              </p:cNvSpPr>
              <p:nvPr/>
            </p:nvSpPr>
            <p:spPr bwMode="grayWhite">
              <a:xfrm>
                <a:off x="1108" y="868"/>
                <a:ext cx="232" cy="232"/>
              </a:xfrm>
              <a:prstGeom prst="ellipse">
                <a:avLst/>
              </a:prstGeom>
              <a:noFill/>
              <a:ln w="12700">
                <a:solidFill>
                  <a:schemeClr val="tx1"/>
                </a:solidFill>
                <a:round/>
                <a:headEnd/>
                <a:tailEnd/>
              </a:ln>
              <a:effectLst/>
            </p:spPr>
            <p:txBody>
              <a:bodyPr wrap="none" anchor="ctr"/>
              <a:lstStyle/>
              <a:p>
                <a:endParaRPr lang="zh-CN" altLang="en-US"/>
              </a:p>
            </p:txBody>
          </p:sp>
          <p:sp>
            <p:nvSpPr>
              <p:cNvPr id="137254" name="Oval 38"/>
              <p:cNvSpPr>
                <a:spLocks noChangeArrowheads="1"/>
              </p:cNvSpPr>
              <p:nvPr/>
            </p:nvSpPr>
            <p:spPr bwMode="grayWhite">
              <a:xfrm>
                <a:off x="1161" y="921"/>
                <a:ext cx="32" cy="3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sp>
        <p:nvSpPr>
          <p:cNvPr id="137255" name="Rectangle 39"/>
          <p:cNvSpPr>
            <a:spLocks noGrp="1" noChangeArrowheads="1"/>
          </p:cNvSpPr>
          <p:nvPr>
            <p:ph type="ctrTitle" sz="quarter"/>
          </p:nvPr>
        </p:nvSpPr>
        <p:spPr>
          <a:xfrm>
            <a:off x="685800" y="2286000"/>
            <a:ext cx="7772400" cy="1143000"/>
          </a:xfrm>
        </p:spPr>
        <p:txBody>
          <a:bodyPr/>
          <a:lstStyle>
            <a:lvl1pPr>
              <a:defRPr/>
            </a:lvl1pPr>
          </a:lstStyle>
          <a:p>
            <a:r>
              <a:rPr lang="zh-CN" altLang="en-US"/>
              <a:t>单击此处编辑母版标题样式</a:t>
            </a:r>
          </a:p>
        </p:txBody>
      </p:sp>
      <p:sp>
        <p:nvSpPr>
          <p:cNvPr id="137256" name="Rectangle 40"/>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137257" name="Rectangle 41"/>
          <p:cNvSpPr>
            <a:spLocks noGrp="1" noChangeArrowheads="1"/>
          </p:cNvSpPr>
          <p:nvPr>
            <p:ph type="dt" sz="quarter" idx="2"/>
          </p:nvPr>
        </p:nvSpPr>
        <p:spPr/>
        <p:txBody>
          <a:bodyPr/>
          <a:lstStyle>
            <a:lvl1pPr>
              <a:defRPr/>
            </a:lvl1pPr>
          </a:lstStyle>
          <a:p>
            <a:endParaRPr lang="en-US" altLang="zh-CN"/>
          </a:p>
        </p:txBody>
      </p:sp>
      <p:sp>
        <p:nvSpPr>
          <p:cNvPr id="137258" name="Rectangle 42"/>
          <p:cNvSpPr>
            <a:spLocks noGrp="1" noChangeArrowheads="1"/>
          </p:cNvSpPr>
          <p:nvPr>
            <p:ph type="ftr" sz="quarter" idx="3"/>
          </p:nvPr>
        </p:nvSpPr>
        <p:spPr/>
        <p:txBody>
          <a:bodyPr/>
          <a:lstStyle>
            <a:lvl1pPr>
              <a:defRPr/>
            </a:lvl1pPr>
          </a:lstStyle>
          <a:p>
            <a:endParaRPr lang="en-US" altLang="zh-CN"/>
          </a:p>
        </p:txBody>
      </p:sp>
      <p:sp>
        <p:nvSpPr>
          <p:cNvPr id="137259" name="Rectangle 43"/>
          <p:cNvSpPr>
            <a:spLocks noGrp="1" noChangeArrowheads="1"/>
          </p:cNvSpPr>
          <p:nvPr>
            <p:ph type="sldNum" sz="quarter" idx="4"/>
          </p:nvPr>
        </p:nvSpPr>
        <p:spPr/>
        <p:txBody>
          <a:bodyPr/>
          <a:lstStyle>
            <a:lvl1pPr>
              <a:defRPr/>
            </a:lvl1pPr>
          </a:lstStyle>
          <a:p>
            <a:fld id="{D8B2B0C5-AAE0-4840-AEFA-E3E05669E9FF}" type="slidenum">
              <a:rPr lang="en-US" altLang="zh-CN"/>
              <a:pPr/>
              <a:t>‹#›</a:t>
            </a:fld>
            <a:endParaRPr lang="en-US" altLang="zh-CN"/>
          </a:p>
        </p:txBody>
      </p:sp>
    </p:spTree>
    <p:controls>
      <p:control spid="137260" name="ShockwaveFlash1" r:id="rId2" imgW="1142857" imgH="380852"/>
    </p:controls>
  </p:cSld>
  <p:clrMapOvr>
    <a:masterClrMapping/>
  </p:clrMapOvr>
  <p:transition>
    <p:random/>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1C8C64-D843-48FD-AF48-C2F0CBAC8E22}" type="slidenum">
              <a:rPr lang="en-US" altLang="zh-CN"/>
              <a:pPr/>
              <a:t>‹#›</a:t>
            </a:fld>
            <a:endParaRPr lang="en-US" altLang="zh-CN"/>
          </a:p>
        </p:txBody>
      </p:sp>
    </p:spTree>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F17A37D-84CD-4634-BA8C-2822E8E750CE}" type="slidenum">
              <a:rPr lang="en-US" altLang="zh-CN"/>
              <a:pPr/>
              <a:t>‹#›</a:t>
            </a:fld>
            <a:endParaRPr lang="en-US" altLang="zh-CN"/>
          </a:p>
        </p:txBody>
      </p:sp>
    </p:spTree>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85E2C31-3972-435A-96F7-3C3538C707E8}" type="slidenum">
              <a:rPr lang="en-US" altLang="zh-CN"/>
              <a:pPr/>
              <a:t>‹#›</a:t>
            </a:fld>
            <a:endParaRPr lang="en-US" altLang="zh-CN"/>
          </a:p>
        </p:txBody>
      </p:sp>
    </p:spTree>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047ADF8-9531-4B94-94D3-BCC3D9D445FF}" type="slidenum">
              <a:rPr lang="en-US" altLang="zh-CN"/>
              <a:pPr/>
              <a:t>‹#›</a:t>
            </a:fld>
            <a:endParaRPr lang="en-US" altLang="zh-CN"/>
          </a:p>
        </p:txBody>
      </p:sp>
    </p:spTree>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CA655C4-472B-482A-9D4A-BCA3B4939C2A}" type="slidenum">
              <a:rPr lang="en-US" altLang="zh-CN"/>
              <a:pPr/>
              <a:t>‹#›</a:t>
            </a:fld>
            <a:endParaRPr lang="en-US" altLang="zh-CN"/>
          </a:p>
        </p:txBody>
      </p:sp>
    </p:spTree>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32511AD-28A6-4A98-898F-A9EEA6AFD1ED}" type="slidenum">
              <a:rPr lang="en-US" altLang="zh-CN"/>
              <a:pPr/>
              <a:t>‹#›</a:t>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C7E83A6-707C-473E-B798-74D86344E720}" type="slidenum">
              <a:rPr lang="en-US" altLang="zh-CN"/>
              <a:pPr/>
              <a:t>‹#›</a:t>
            </a:fld>
            <a:endParaRPr lang="en-US" altLang="zh-CN"/>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E2A3397-A6E9-4EA2-9B81-C6C4EEE6CEF3}" type="slidenum">
              <a:rPr lang="en-US" altLang="zh-CN"/>
              <a:pPr/>
              <a:t>‹#›</a:t>
            </a:fld>
            <a:endParaRPr lang="en-US" altLang="zh-CN"/>
          </a:p>
        </p:txBody>
      </p:sp>
    </p:spTree>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081AF4C-B462-4CBE-A991-315103C01B8F}" type="slidenum">
              <a:rPr lang="en-US" altLang="zh-CN"/>
              <a:pPr/>
              <a:t>‹#›</a:t>
            </a:fld>
            <a:endParaRPr lang="en-US" altLang="zh-CN"/>
          </a:p>
        </p:txBody>
      </p:sp>
    </p:spTree>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B18AE1-DDE6-4ED0-82A2-986312A4C770}" type="slidenum">
              <a:rPr lang="en-US" altLang="zh-CN"/>
              <a:pPr/>
              <a:t>‹#›</a:t>
            </a:fld>
            <a:endParaRPr lang="en-US" altLang="zh-CN"/>
          </a:p>
        </p:txBody>
      </p:sp>
    </p:spTree>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956CF83-B08C-4C7C-B1B5-62A00B7D453B}" type="slidenum">
              <a:rPr lang="en-US" altLang="zh-CN"/>
              <a:pPr/>
              <a:t>‹#›</a:t>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45BAD5C-4D1A-440A-94EB-0D845C57E0E2}" type="slidenum">
              <a:rPr lang="en-US" altLang="zh-CN"/>
              <a:pPr/>
              <a:t>‹#›</a:t>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CC3E9FA-D707-4BCD-B51A-F053663CA8FB}" type="slidenum">
              <a:rPr lang="en-US" altLang="zh-CN"/>
              <a:pPr/>
              <a:t>‹#›</a:t>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B390B66-52ED-42E7-A12A-F0071D5B8612}" type="slidenum">
              <a:rPr lang="en-US" altLang="zh-CN"/>
              <a:pPr/>
              <a:t>‹#›</a:t>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345E549-8AAA-4121-8294-9F44B9E247A9}" type="slidenum">
              <a:rPr lang="en-US" altLang="zh-CN"/>
              <a:pPr/>
              <a:t>‹#›</a:t>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6F33082-7862-490C-B34A-26DBDDC9F73B}" type="slidenum">
              <a:rPr lang="en-US" altLang="zh-CN"/>
              <a:pPr/>
              <a:t>‹#›</a:t>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F5C8F36-7D47-4E0E-8D72-B4F5192ACD16}" type="slidenum">
              <a:rPr lang="en-US" altLang="zh-CN"/>
              <a:pPr/>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control" Target="../activeX/activeX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4.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control" Target="../activeX/activeX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00034" y="1857364"/>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BDFD5D6-96AC-4708-9FA4-FD68093B0B74}" type="slidenum">
              <a:rPr lang="en-US" altLang="zh-CN"/>
              <a:pPr/>
              <a:t>‹#›</a:t>
            </a:fld>
            <a:endParaRPr lang="en-US" altLang="zh-CN"/>
          </a:p>
        </p:txBody>
      </p:sp>
    </p:spTree>
    <p:controls>
      <p:control spid="1031" name="ShockwaveFlash1" r:id="rId14" imgW="1142857" imgH="380852"/>
    </p:controls>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random/>
  </p:transition>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9625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626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mj-lt"/>
              </a:defRPr>
            </a:lvl1pPr>
          </a:lstStyle>
          <a:p>
            <a:endParaRPr lang="en-US" altLang="zh-CN"/>
          </a:p>
        </p:txBody>
      </p:sp>
      <p:sp>
        <p:nvSpPr>
          <p:cNvPr id="9626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latin typeface="+mj-lt"/>
              </a:defRPr>
            </a:lvl1pPr>
          </a:lstStyle>
          <a:p>
            <a:endParaRPr lang="en-US" altLang="zh-CN"/>
          </a:p>
        </p:txBody>
      </p:sp>
      <p:sp>
        <p:nvSpPr>
          <p:cNvPr id="962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mj-lt"/>
              </a:defRPr>
            </a:lvl1pPr>
          </a:lstStyle>
          <a:p>
            <a:fld id="{1B147551-7796-4ED0-A34F-D8C55036E158}" type="slidenum">
              <a:rPr lang="en-US" altLang="zh-CN"/>
              <a:pPr/>
              <a:t>‹#›</a:t>
            </a:fld>
            <a:endParaRPr lang="en-US" altLang="zh-CN"/>
          </a:p>
        </p:txBody>
      </p:sp>
    </p:spTree>
    <p:controls>
      <p:control spid="96265" name="ShockwaveFlash1" r:id="rId14" imgW="1142857" imgH="380852"/>
    </p:controls>
  </p:cSld>
  <p:clrMap bg1="lt1" tx1="dk1" bg2="lt2" tx2="dk2" accent1="accent1" accent2="accent2" accent3="accent3" accent4="accent4" accent5="accent5" accent6="accent6" hlink="hlink" folHlink="folHlink"/>
  <p:sldLayoutIdLst>
    <p:sldLayoutId id="2147483654"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random/>
  </p:transition>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3619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6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kumimoji="0" sz="1400"/>
            </a:lvl1pPr>
          </a:lstStyle>
          <a:p>
            <a:endParaRPr lang="en-US" altLang="zh-CN"/>
          </a:p>
        </p:txBody>
      </p:sp>
      <p:sp>
        <p:nvSpPr>
          <p:cNvPr id="136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kumimoji="0" sz="1400"/>
            </a:lvl1pPr>
          </a:lstStyle>
          <a:p>
            <a:endParaRPr lang="en-US" altLang="zh-CN"/>
          </a:p>
        </p:txBody>
      </p:sp>
      <p:sp>
        <p:nvSpPr>
          <p:cNvPr id="136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kumimoji="0" sz="1400"/>
            </a:lvl1pPr>
          </a:lstStyle>
          <a:p>
            <a:fld id="{1012DF73-785D-464C-BFC4-E0256C937EA0}" type="slidenum">
              <a:rPr lang="en-US" altLang="zh-CN"/>
              <a:pPr/>
              <a:t>‹#›</a:t>
            </a:fld>
            <a:endParaRPr lang="en-US" altLang="zh-CN"/>
          </a:p>
        </p:txBody>
      </p:sp>
      <p:grpSp>
        <p:nvGrpSpPr>
          <p:cNvPr id="136199" name="Group 7"/>
          <p:cNvGrpSpPr>
            <a:grpSpLocks/>
          </p:cNvGrpSpPr>
          <p:nvPr/>
        </p:nvGrpSpPr>
        <p:grpSpPr bwMode="auto">
          <a:xfrm>
            <a:off x="6350" y="6350"/>
            <a:ext cx="9118600" cy="6832600"/>
            <a:chOff x="4" y="4"/>
            <a:chExt cx="5744" cy="4304"/>
          </a:xfrm>
        </p:grpSpPr>
        <p:grpSp>
          <p:nvGrpSpPr>
            <p:cNvPr id="136200" name="Group 8"/>
            <p:cNvGrpSpPr>
              <a:grpSpLocks/>
            </p:cNvGrpSpPr>
            <p:nvPr/>
          </p:nvGrpSpPr>
          <p:grpSpPr bwMode="auto">
            <a:xfrm>
              <a:off x="4" y="3364"/>
              <a:ext cx="424" cy="424"/>
              <a:chOff x="4" y="3364"/>
              <a:chExt cx="424" cy="424"/>
            </a:xfrm>
          </p:grpSpPr>
          <p:sp>
            <p:nvSpPr>
              <p:cNvPr id="136201" name="Oval 9"/>
              <p:cNvSpPr>
                <a:spLocks noChangeArrowheads="1"/>
              </p:cNvSpPr>
              <p:nvPr/>
            </p:nvSpPr>
            <p:spPr bwMode="grayWhite">
              <a:xfrm>
                <a:off x="4" y="3364"/>
                <a:ext cx="424" cy="424"/>
              </a:xfrm>
              <a:prstGeom prst="ellipse">
                <a:avLst/>
              </a:prstGeom>
              <a:noFill/>
              <a:ln w="12700">
                <a:solidFill>
                  <a:schemeClr val="tx1"/>
                </a:solidFill>
                <a:round/>
                <a:headEnd/>
                <a:tailEnd/>
              </a:ln>
              <a:effectLst/>
            </p:spPr>
            <p:txBody>
              <a:bodyPr wrap="none" anchor="ctr"/>
              <a:lstStyle/>
              <a:p>
                <a:endParaRPr lang="zh-CN" altLang="en-US"/>
              </a:p>
            </p:txBody>
          </p:sp>
          <p:sp>
            <p:nvSpPr>
              <p:cNvPr id="136202" name="Oval 10"/>
              <p:cNvSpPr>
                <a:spLocks noChangeArrowheads="1"/>
              </p:cNvSpPr>
              <p:nvPr/>
            </p:nvSpPr>
            <p:spPr bwMode="grayWhite">
              <a:xfrm>
                <a:off x="100" y="3460"/>
                <a:ext cx="63" cy="63"/>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6203" name="Group 11"/>
            <p:cNvGrpSpPr>
              <a:grpSpLocks/>
            </p:cNvGrpSpPr>
            <p:nvPr/>
          </p:nvGrpSpPr>
          <p:grpSpPr bwMode="auto">
            <a:xfrm>
              <a:off x="340" y="3700"/>
              <a:ext cx="184" cy="184"/>
              <a:chOff x="340" y="3700"/>
              <a:chExt cx="184" cy="184"/>
            </a:xfrm>
          </p:grpSpPr>
          <p:sp>
            <p:nvSpPr>
              <p:cNvPr id="136204" name="Oval 12"/>
              <p:cNvSpPr>
                <a:spLocks noChangeArrowheads="1"/>
              </p:cNvSpPr>
              <p:nvPr/>
            </p:nvSpPr>
            <p:spPr bwMode="grayWhite">
              <a:xfrm>
                <a:off x="340" y="3700"/>
                <a:ext cx="184" cy="184"/>
              </a:xfrm>
              <a:prstGeom prst="ellipse">
                <a:avLst/>
              </a:prstGeom>
              <a:noFill/>
              <a:ln w="12700">
                <a:solidFill>
                  <a:schemeClr val="tx1"/>
                </a:solidFill>
                <a:round/>
                <a:headEnd/>
                <a:tailEnd/>
              </a:ln>
              <a:effectLst/>
            </p:spPr>
            <p:txBody>
              <a:bodyPr wrap="none" anchor="ctr"/>
              <a:lstStyle/>
              <a:p>
                <a:endParaRPr lang="zh-CN" altLang="en-US"/>
              </a:p>
            </p:txBody>
          </p:sp>
          <p:sp>
            <p:nvSpPr>
              <p:cNvPr id="136205" name="Oval 13"/>
              <p:cNvSpPr>
                <a:spLocks noChangeArrowheads="1"/>
              </p:cNvSpPr>
              <p:nvPr/>
            </p:nvSpPr>
            <p:spPr bwMode="grayWhite">
              <a:xfrm>
                <a:off x="382" y="3742"/>
                <a:ext cx="24" cy="24"/>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6206" name="Group 14"/>
            <p:cNvGrpSpPr>
              <a:grpSpLocks/>
            </p:cNvGrpSpPr>
            <p:nvPr/>
          </p:nvGrpSpPr>
          <p:grpSpPr bwMode="auto">
            <a:xfrm>
              <a:off x="83" y="3804"/>
              <a:ext cx="280" cy="280"/>
              <a:chOff x="83" y="3804"/>
              <a:chExt cx="280" cy="280"/>
            </a:xfrm>
          </p:grpSpPr>
          <p:sp>
            <p:nvSpPr>
              <p:cNvPr id="136207" name="Oval 15"/>
              <p:cNvSpPr>
                <a:spLocks noChangeArrowheads="1"/>
              </p:cNvSpPr>
              <p:nvPr/>
            </p:nvSpPr>
            <p:spPr bwMode="grayWhite">
              <a:xfrm>
                <a:off x="83" y="3804"/>
                <a:ext cx="280" cy="280"/>
              </a:xfrm>
              <a:prstGeom prst="ellipse">
                <a:avLst/>
              </a:prstGeom>
              <a:noFill/>
              <a:ln w="12700">
                <a:solidFill>
                  <a:schemeClr val="tx1"/>
                </a:solidFill>
                <a:round/>
                <a:headEnd/>
                <a:tailEnd/>
              </a:ln>
              <a:effectLst/>
            </p:spPr>
            <p:txBody>
              <a:bodyPr wrap="none" anchor="ctr"/>
              <a:lstStyle/>
              <a:p>
                <a:endParaRPr lang="zh-CN" altLang="en-US"/>
              </a:p>
            </p:txBody>
          </p:sp>
          <p:sp>
            <p:nvSpPr>
              <p:cNvPr id="136208" name="Oval 16"/>
              <p:cNvSpPr>
                <a:spLocks noChangeArrowheads="1"/>
              </p:cNvSpPr>
              <p:nvPr/>
            </p:nvSpPr>
            <p:spPr bwMode="grayWhite">
              <a:xfrm>
                <a:off x="147" y="3868"/>
                <a:ext cx="39" cy="39"/>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6209" name="Group 17"/>
            <p:cNvGrpSpPr>
              <a:grpSpLocks/>
            </p:cNvGrpSpPr>
            <p:nvPr/>
          </p:nvGrpSpPr>
          <p:grpSpPr bwMode="auto">
            <a:xfrm>
              <a:off x="1560" y="4076"/>
              <a:ext cx="232" cy="232"/>
              <a:chOff x="1560" y="4076"/>
              <a:chExt cx="232" cy="232"/>
            </a:xfrm>
          </p:grpSpPr>
          <p:sp>
            <p:nvSpPr>
              <p:cNvPr id="136210" name="Oval 18"/>
              <p:cNvSpPr>
                <a:spLocks noChangeArrowheads="1"/>
              </p:cNvSpPr>
              <p:nvPr/>
            </p:nvSpPr>
            <p:spPr bwMode="grayWhite">
              <a:xfrm>
                <a:off x="1560" y="4076"/>
                <a:ext cx="232" cy="232"/>
              </a:xfrm>
              <a:prstGeom prst="ellipse">
                <a:avLst/>
              </a:prstGeom>
              <a:noFill/>
              <a:ln w="12700">
                <a:solidFill>
                  <a:schemeClr val="tx1"/>
                </a:solidFill>
                <a:round/>
                <a:headEnd/>
                <a:tailEnd/>
              </a:ln>
              <a:effectLst/>
            </p:spPr>
            <p:txBody>
              <a:bodyPr wrap="none" anchor="ctr"/>
              <a:lstStyle/>
              <a:p>
                <a:endParaRPr lang="zh-CN" altLang="en-US"/>
              </a:p>
            </p:txBody>
          </p:sp>
          <p:sp>
            <p:nvSpPr>
              <p:cNvPr id="136211" name="Oval 19"/>
              <p:cNvSpPr>
                <a:spLocks noChangeArrowheads="1"/>
              </p:cNvSpPr>
              <p:nvPr/>
            </p:nvSpPr>
            <p:spPr bwMode="grayWhite">
              <a:xfrm>
                <a:off x="1613" y="4129"/>
                <a:ext cx="32" cy="3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6212" name="Group 20"/>
            <p:cNvGrpSpPr>
              <a:grpSpLocks/>
            </p:cNvGrpSpPr>
            <p:nvPr/>
          </p:nvGrpSpPr>
          <p:grpSpPr bwMode="auto">
            <a:xfrm>
              <a:off x="4" y="2788"/>
              <a:ext cx="232" cy="232"/>
              <a:chOff x="4" y="2788"/>
              <a:chExt cx="232" cy="232"/>
            </a:xfrm>
          </p:grpSpPr>
          <p:sp>
            <p:nvSpPr>
              <p:cNvPr id="136213" name="Oval 21"/>
              <p:cNvSpPr>
                <a:spLocks noChangeArrowheads="1"/>
              </p:cNvSpPr>
              <p:nvPr/>
            </p:nvSpPr>
            <p:spPr bwMode="grayWhite">
              <a:xfrm>
                <a:off x="4" y="2788"/>
                <a:ext cx="232" cy="232"/>
              </a:xfrm>
              <a:prstGeom prst="ellipse">
                <a:avLst/>
              </a:prstGeom>
              <a:noFill/>
              <a:ln w="12700">
                <a:solidFill>
                  <a:schemeClr val="tx1"/>
                </a:solidFill>
                <a:round/>
                <a:headEnd/>
                <a:tailEnd/>
              </a:ln>
              <a:effectLst/>
            </p:spPr>
            <p:txBody>
              <a:bodyPr wrap="none" anchor="ctr"/>
              <a:lstStyle/>
              <a:p>
                <a:endParaRPr lang="zh-CN" altLang="en-US"/>
              </a:p>
            </p:txBody>
          </p:sp>
          <p:sp>
            <p:nvSpPr>
              <p:cNvPr id="136214" name="Oval 22"/>
              <p:cNvSpPr>
                <a:spLocks noChangeArrowheads="1"/>
              </p:cNvSpPr>
              <p:nvPr/>
            </p:nvSpPr>
            <p:spPr bwMode="grayWhite">
              <a:xfrm>
                <a:off x="57" y="2841"/>
                <a:ext cx="32" cy="3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6215" name="Group 23"/>
            <p:cNvGrpSpPr>
              <a:grpSpLocks/>
            </p:cNvGrpSpPr>
            <p:nvPr/>
          </p:nvGrpSpPr>
          <p:grpSpPr bwMode="auto">
            <a:xfrm>
              <a:off x="4132" y="3844"/>
              <a:ext cx="424" cy="424"/>
              <a:chOff x="4132" y="3844"/>
              <a:chExt cx="424" cy="424"/>
            </a:xfrm>
          </p:grpSpPr>
          <p:sp>
            <p:nvSpPr>
              <p:cNvPr id="136216" name="Oval 24"/>
              <p:cNvSpPr>
                <a:spLocks noChangeArrowheads="1"/>
              </p:cNvSpPr>
              <p:nvPr/>
            </p:nvSpPr>
            <p:spPr bwMode="grayWhite">
              <a:xfrm>
                <a:off x="4132" y="3844"/>
                <a:ext cx="424" cy="424"/>
              </a:xfrm>
              <a:prstGeom prst="ellipse">
                <a:avLst/>
              </a:prstGeom>
              <a:noFill/>
              <a:ln w="12700">
                <a:solidFill>
                  <a:schemeClr val="tx1"/>
                </a:solidFill>
                <a:round/>
                <a:headEnd/>
                <a:tailEnd/>
              </a:ln>
              <a:effectLst/>
            </p:spPr>
            <p:txBody>
              <a:bodyPr wrap="none" anchor="ctr"/>
              <a:lstStyle/>
              <a:p>
                <a:endParaRPr lang="zh-CN" altLang="en-US"/>
              </a:p>
            </p:txBody>
          </p:sp>
          <p:sp>
            <p:nvSpPr>
              <p:cNvPr id="136217" name="Oval 25"/>
              <p:cNvSpPr>
                <a:spLocks noChangeArrowheads="1"/>
              </p:cNvSpPr>
              <p:nvPr/>
            </p:nvSpPr>
            <p:spPr bwMode="grayWhite">
              <a:xfrm>
                <a:off x="4228" y="3940"/>
                <a:ext cx="63" cy="63"/>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6218" name="Group 26"/>
            <p:cNvGrpSpPr>
              <a:grpSpLocks/>
            </p:cNvGrpSpPr>
            <p:nvPr/>
          </p:nvGrpSpPr>
          <p:grpSpPr bwMode="auto">
            <a:xfrm>
              <a:off x="3892" y="4036"/>
              <a:ext cx="232" cy="232"/>
              <a:chOff x="3892" y="4036"/>
              <a:chExt cx="232" cy="232"/>
            </a:xfrm>
          </p:grpSpPr>
          <p:sp>
            <p:nvSpPr>
              <p:cNvPr id="136219" name="Oval 27"/>
              <p:cNvSpPr>
                <a:spLocks noChangeArrowheads="1"/>
              </p:cNvSpPr>
              <p:nvPr/>
            </p:nvSpPr>
            <p:spPr bwMode="grayWhite">
              <a:xfrm>
                <a:off x="3892" y="4036"/>
                <a:ext cx="232" cy="232"/>
              </a:xfrm>
              <a:prstGeom prst="ellipse">
                <a:avLst/>
              </a:prstGeom>
              <a:noFill/>
              <a:ln w="12700">
                <a:solidFill>
                  <a:schemeClr val="tx1"/>
                </a:solidFill>
                <a:round/>
                <a:headEnd/>
                <a:tailEnd/>
              </a:ln>
              <a:effectLst/>
            </p:spPr>
            <p:txBody>
              <a:bodyPr wrap="none" anchor="ctr"/>
              <a:lstStyle/>
              <a:p>
                <a:endParaRPr lang="zh-CN" altLang="en-US"/>
              </a:p>
            </p:txBody>
          </p:sp>
          <p:sp>
            <p:nvSpPr>
              <p:cNvPr id="136220" name="Oval 28"/>
              <p:cNvSpPr>
                <a:spLocks noChangeArrowheads="1"/>
              </p:cNvSpPr>
              <p:nvPr/>
            </p:nvSpPr>
            <p:spPr bwMode="grayWhite">
              <a:xfrm>
                <a:off x="3945" y="4089"/>
                <a:ext cx="32" cy="3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6221" name="Group 29"/>
            <p:cNvGrpSpPr>
              <a:grpSpLocks/>
            </p:cNvGrpSpPr>
            <p:nvPr/>
          </p:nvGrpSpPr>
          <p:grpSpPr bwMode="auto">
            <a:xfrm>
              <a:off x="4564" y="3844"/>
              <a:ext cx="232" cy="232"/>
              <a:chOff x="4564" y="3844"/>
              <a:chExt cx="232" cy="232"/>
            </a:xfrm>
          </p:grpSpPr>
          <p:sp>
            <p:nvSpPr>
              <p:cNvPr id="136222" name="Oval 30"/>
              <p:cNvSpPr>
                <a:spLocks noChangeArrowheads="1"/>
              </p:cNvSpPr>
              <p:nvPr/>
            </p:nvSpPr>
            <p:spPr bwMode="grayWhite">
              <a:xfrm>
                <a:off x="4564" y="3844"/>
                <a:ext cx="232" cy="232"/>
              </a:xfrm>
              <a:prstGeom prst="ellipse">
                <a:avLst/>
              </a:prstGeom>
              <a:noFill/>
              <a:ln w="12700">
                <a:solidFill>
                  <a:schemeClr val="tx1"/>
                </a:solidFill>
                <a:round/>
                <a:headEnd/>
                <a:tailEnd/>
              </a:ln>
              <a:effectLst/>
            </p:spPr>
            <p:txBody>
              <a:bodyPr wrap="none" anchor="ctr"/>
              <a:lstStyle/>
              <a:p>
                <a:endParaRPr lang="zh-CN" altLang="en-US"/>
              </a:p>
            </p:txBody>
          </p:sp>
          <p:sp>
            <p:nvSpPr>
              <p:cNvPr id="136223" name="Oval 31"/>
              <p:cNvSpPr>
                <a:spLocks noChangeArrowheads="1"/>
              </p:cNvSpPr>
              <p:nvPr/>
            </p:nvSpPr>
            <p:spPr bwMode="grayWhite">
              <a:xfrm>
                <a:off x="4617" y="3897"/>
                <a:ext cx="32" cy="3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6224" name="Group 32"/>
            <p:cNvGrpSpPr>
              <a:grpSpLocks/>
            </p:cNvGrpSpPr>
            <p:nvPr/>
          </p:nvGrpSpPr>
          <p:grpSpPr bwMode="auto">
            <a:xfrm>
              <a:off x="5420" y="1139"/>
              <a:ext cx="328" cy="328"/>
              <a:chOff x="5420" y="1139"/>
              <a:chExt cx="328" cy="328"/>
            </a:xfrm>
          </p:grpSpPr>
          <p:sp>
            <p:nvSpPr>
              <p:cNvPr id="136225" name="Oval 33"/>
              <p:cNvSpPr>
                <a:spLocks noChangeArrowheads="1"/>
              </p:cNvSpPr>
              <p:nvPr/>
            </p:nvSpPr>
            <p:spPr bwMode="grayWhite">
              <a:xfrm>
                <a:off x="5420" y="1139"/>
                <a:ext cx="328" cy="328"/>
              </a:xfrm>
              <a:prstGeom prst="ellipse">
                <a:avLst/>
              </a:prstGeom>
              <a:noFill/>
              <a:ln w="12700">
                <a:solidFill>
                  <a:schemeClr val="tx1"/>
                </a:solidFill>
                <a:round/>
                <a:headEnd/>
                <a:tailEnd/>
              </a:ln>
              <a:effectLst/>
            </p:spPr>
            <p:txBody>
              <a:bodyPr wrap="none" anchor="ctr"/>
              <a:lstStyle/>
              <a:p>
                <a:endParaRPr lang="zh-CN" altLang="en-US"/>
              </a:p>
            </p:txBody>
          </p:sp>
          <p:sp>
            <p:nvSpPr>
              <p:cNvPr id="136226" name="Oval 34"/>
              <p:cNvSpPr>
                <a:spLocks noChangeArrowheads="1"/>
              </p:cNvSpPr>
              <p:nvPr/>
            </p:nvSpPr>
            <p:spPr bwMode="grayWhite">
              <a:xfrm>
                <a:off x="5495" y="1214"/>
                <a:ext cx="47" cy="47"/>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6227" name="Group 35"/>
            <p:cNvGrpSpPr>
              <a:grpSpLocks/>
            </p:cNvGrpSpPr>
            <p:nvPr/>
          </p:nvGrpSpPr>
          <p:grpSpPr bwMode="auto">
            <a:xfrm>
              <a:off x="5476" y="1588"/>
              <a:ext cx="136" cy="136"/>
              <a:chOff x="5476" y="1588"/>
              <a:chExt cx="136" cy="136"/>
            </a:xfrm>
          </p:grpSpPr>
          <p:sp>
            <p:nvSpPr>
              <p:cNvPr id="136228" name="Oval 36"/>
              <p:cNvSpPr>
                <a:spLocks noChangeArrowheads="1"/>
              </p:cNvSpPr>
              <p:nvPr/>
            </p:nvSpPr>
            <p:spPr bwMode="grayWhite">
              <a:xfrm>
                <a:off x="5476" y="1588"/>
                <a:ext cx="136" cy="136"/>
              </a:xfrm>
              <a:prstGeom prst="ellipse">
                <a:avLst/>
              </a:prstGeom>
              <a:noFill/>
              <a:ln w="12700">
                <a:solidFill>
                  <a:schemeClr val="tx1"/>
                </a:solidFill>
                <a:round/>
                <a:headEnd/>
                <a:tailEnd/>
              </a:ln>
              <a:effectLst/>
            </p:spPr>
            <p:txBody>
              <a:bodyPr wrap="none" anchor="ctr"/>
              <a:lstStyle/>
              <a:p>
                <a:endParaRPr lang="zh-CN" altLang="en-US"/>
              </a:p>
            </p:txBody>
          </p:sp>
          <p:sp>
            <p:nvSpPr>
              <p:cNvPr id="136229" name="Oval 37"/>
              <p:cNvSpPr>
                <a:spLocks noChangeArrowheads="1"/>
              </p:cNvSpPr>
              <p:nvPr/>
            </p:nvSpPr>
            <p:spPr bwMode="grayWhite">
              <a:xfrm>
                <a:off x="5508" y="1620"/>
                <a:ext cx="16" cy="16"/>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6230" name="Group 38"/>
            <p:cNvGrpSpPr>
              <a:grpSpLocks/>
            </p:cNvGrpSpPr>
            <p:nvPr/>
          </p:nvGrpSpPr>
          <p:grpSpPr bwMode="auto">
            <a:xfrm>
              <a:off x="868" y="4"/>
              <a:ext cx="328" cy="328"/>
              <a:chOff x="868" y="4"/>
              <a:chExt cx="328" cy="328"/>
            </a:xfrm>
          </p:grpSpPr>
          <p:sp>
            <p:nvSpPr>
              <p:cNvPr id="136231" name="Oval 39"/>
              <p:cNvSpPr>
                <a:spLocks noChangeArrowheads="1"/>
              </p:cNvSpPr>
              <p:nvPr/>
            </p:nvSpPr>
            <p:spPr bwMode="grayWhite">
              <a:xfrm>
                <a:off x="868" y="4"/>
                <a:ext cx="328" cy="328"/>
              </a:xfrm>
              <a:prstGeom prst="ellipse">
                <a:avLst/>
              </a:prstGeom>
              <a:noFill/>
              <a:ln w="12700">
                <a:solidFill>
                  <a:schemeClr val="tx1"/>
                </a:solidFill>
                <a:round/>
                <a:headEnd/>
                <a:tailEnd/>
              </a:ln>
              <a:effectLst/>
            </p:spPr>
            <p:txBody>
              <a:bodyPr wrap="none" anchor="ctr"/>
              <a:lstStyle/>
              <a:p>
                <a:endParaRPr lang="zh-CN" altLang="en-US"/>
              </a:p>
            </p:txBody>
          </p:sp>
          <p:sp>
            <p:nvSpPr>
              <p:cNvPr id="136232" name="Oval 40"/>
              <p:cNvSpPr>
                <a:spLocks noChangeArrowheads="1"/>
              </p:cNvSpPr>
              <p:nvPr/>
            </p:nvSpPr>
            <p:spPr bwMode="grayWhite">
              <a:xfrm>
                <a:off x="942" y="78"/>
                <a:ext cx="48" cy="48"/>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nvGrpSpPr>
            <p:cNvPr id="136233" name="Group 41"/>
            <p:cNvGrpSpPr>
              <a:grpSpLocks/>
            </p:cNvGrpSpPr>
            <p:nvPr/>
          </p:nvGrpSpPr>
          <p:grpSpPr bwMode="auto">
            <a:xfrm>
              <a:off x="1204" y="100"/>
              <a:ext cx="232" cy="232"/>
              <a:chOff x="1204" y="100"/>
              <a:chExt cx="232" cy="232"/>
            </a:xfrm>
          </p:grpSpPr>
          <p:sp>
            <p:nvSpPr>
              <p:cNvPr id="136234" name="Oval 42"/>
              <p:cNvSpPr>
                <a:spLocks noChangeArrowheads="1"/>
              </p:cNvSpPr>
              <p:nvPr/>
            </p:nvSpPr>
            <p:spPr bwMode="grayWhite">
              <a:xfrm>
                <a:off x="1204" y="100"/>
                <a:ext cx="232" cy="232"/>
              </a:xfrm>
              <a:prstGeom prst="ellipse">
                <a:avLst/>
              </a:prstGeom>
              <a:noFill/>
              <a:ln w="12700">
                <a:solidFill>
                  <a:schemeClr val="tx1"/>
                </a:solidFill>
                <a:round/>
                <a:headEnd/>
                <a:tailEnd/>
              </a:ln>
              <a:effectLst/>
            </p:spPr>
            <p:txBody>
              <a:bodyPr wrap="none" anchor="ctr"/>
              <a:lstStyle/>
              <a:p>
                <a:endParaRPr lang="zh-CN" altLang="en-US"/>
              </a:p>
            </p:txBody>
          </p:sp>
          <p:sp>
            <p:nvSpPr>
              <p:cNvPr id="136235" name="Oval 43"/>
              <p:cNvSpPr>
                <a:spLocks noChangeArrowheads="1"/>
              </p:cNvSpPr>
              <p:nvPr/>
            </p:nvSpPr>
            <p:spPr bwMode="grayWhite">
              <a:xfrm>
                <a:off x="1257" y="153"/>
                <a:ext cx="32" cy="3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grpSp>
    </p:spTree>
    <p:controls>
      <p:control spid="136236" name="ShockwaveFlash1" r:id="rId14" imgW="1142857" imgH="380852"/>
    </p:controls>
  </p:cSld>
  <p:clrMap bg1="dk2" tx1="lt1" bg2="dk1" tx2="lt2" accent1="accent1" accent2="accent2" accent3="accent3" accent4="accent4" accent5="accent5" accent6="accent6" hlink="hlink" folHlink="folHlink"/>
  <p:sldLayoutIdLst>
    <p:sldLayoutId id="2147483658"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p:random/>
  </p:transition>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ea typeface="宋体" pitchFamily="2" charset="-122"/>
        </a:defRPr>
      </a:lvl2pPr>
      <a:lvl3pPr algn="ctr" rtl="0" fontAlgn="base">
        <a:spcBef>
          <a:spcPct val="0"/>
        </a:spcBef>
        <a:spcAft>
          <a:spcPct val="0"/>
        </a:spcAft>
        <a:defRPr sz="4400">
          <a:solidFill>
            <a:schemeClr val="tx2"/>
          </a:solidFill>
          <a:latin typeface="Times New Roman" pitchFamily="18" charset="0"/>
          <a:ea typeface="宋体" pitchFamily="2" charset="-122"/>
        </a:defRPr>
      </a:lvl3pPr>
      <a:lvl4pPr algn="ctr" rtl="0" fontAlgn="base">
        <a:spcBef>
          <a:spcPct val="0"/>
        </a:spcBef>
        <a:spcAft>
          <a:spcPct val="0"/>
        </a:spcAft>
        <a:defRPr sz="4400">
          <a:solidFill>
            <a:schemeClr val="tx2"/>
          </a:solidFill>
          <a:latin typeface="Times New Roman" pitchFamily="18" charset="0"/>
          <a:ea typeface="宋体" pitchFamily="2" charset="-122"/>
        </a:defRPr>
      </a:lvl4pPr>
      <a:lvl5pPr algn="ctr" rtl="0" fontAlgn="base">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lr>
          <a:schemeClr val="tx2"/>
        </a:buClr>
        <a:buSzPct val="10000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100000"/>
        <a:buChar char="–"/>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tx2"/>
        </a:buClr>
        <a:buSzPct val="100000"/>
        <a:buChar char="•"/>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tx2"/>
        </a:buClr>
        <a:buSzPct val="100000"/>
        <a:buChar char="–"/>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tx2"/>
        </a:buClr>
        <a:buSzPct val="100000"/>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2"/>
        </a:buClr>
        <a:buSzPct val="100000"/>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2"/>
        </a:buClr>
        <a:buSzPct val="100000"/>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2"/>
        </a:buClr>
        <a:buSzPct val="100000"/>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2"/>
        </a:buClr>
        <a:buSzPct val="100000"/>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oleObject56.bin"/></Relationships>
</file>

<file path=ppt/slides/_rels/slide11.xml.rels><?xml version="1.0" encoding="UTF-8" standalone="yes"?>
<Relationships xmlns="http://schemas.openxmlformats.org/package/2006/relationships"><Relationship Id="rId3" Type="http://schemas.openxmlformats.org/officeDocument/2006/relationships/image" Target="../media/image53.jpeg"/><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64.bin"/><Relationship Id="rId5" Type="http://schemas.openxmlformats.org/officeDocument/2006/relationships/oleObject" Target="../embeddings/oleObject63.bin"/><Relationship Id="rId10" Type="http://schemas.openxmlformats.org/officeDocument/2006/relationships/oleObject" Target="../embeddings/oleObject68.bin"/><Relationship Id="rId4" Type="http://schemas.openxmlformats.org/officeDocument/2006/relationships/oleObject" Target="../embeddings/oleObject62.bin"/><Relationship Id="rId9" Type="http://schemas.openxmlformats.org/officeDocument/2006/relationships/oleObject" Target="../embeddings/oleObject67.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9.bin"/><Relationship Id="rId7" Type="http://schemas.openxmlformats.org/officeDocument/2006/relationships/oleObject" Target="../embeddings/oleObject73.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oleObject" Target="../embeddings/oleObject72.bin"/><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6.bin"/><Relationship Id="rId7" Type="http://schemas.openxmlformats.org/officeDocument/2006/relationships/image" Target="../media/image71.jpeg"/><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oleObject" Target="../embeddings/oleObject90.bin"/><Relationship Id="rId18" Type="http://schemas.openxmlformats.org/officeDocument/2006/relationships/oleObject" Target="../embeddings/oleObject95.bin"/><Relationship Id="rId3" Type="http://schemas.openxmlformats.org/officeDocument/2006/relationships/oleObject" Target="../embeddings/oleObject80.bin"/><Relationship Id="rId7" Type="http://schemas.openxmlformats.org/officeDocument/2006/relationships/oleObject" Target="../embeddings/oleObject84.bin"/><Relationship Id="rId12" Type="http://schemas.openxmlformats.org/officeDocument/2006/relationships/oleObject" Target="../embeddings/oleObject89.bin"/><Relationship Id="rId17" Type="http://schemas.openxmlformats.org/officeDocument/2006/relationships/oleObject" Target="../embeddings/oleObject94.bin"/><Relationship Id="rId2" Type="http://schemas.openxmlformats.org/officeDocument/2006/relationships/slideLayout" Target="../slideLayouts/slideLayout13.xml"/><Relationship Id="rId16" Type="http://schemas.openxmlformats.org/officeDocument/2006/relationships/oleObject" Target="../embeddings/oleObject93.bin"/><Relationship Id="rId1" Type="http://schemas.openxmlformats.org/officeDocument/2006/relationships/vmlDrawing" Target="../drawings/vmlDrawing20.vml"/><Relationship Id="rId6" Type="http://schemas.openxmlformats.org/officeDocument/2006/relationships/oleObject" Target="../embeddings/oleObject83.bin"/><Relationship Id="rId11" Type="http://schemas.openxmlformats.org/officeDocument/2006/relationships/oleObject" Target="../embeddings/oleObject88.bin"/><Relationship Id="rId5" Type="http://schemas.openxmlformats.org/officeDocument/2006/relationships/oleObject" Target="../embeddings/oleObject82.bin"/><Relationship Id="rId15" Type="http://schemas.openxmlformats.org/officeDocument/2006/relationships/oleObject" Target="../embeddings/oleObject92.bin"/><Relationship Id="rId10" Type="http://schemas.openxmlformats.org/officeDocument/2006/relationships/oleObject" Target="../embeddings/oleObject87.bin"/><Relationship Id="rId4" Type="http://schemas.openxmlformats.org/officeDocument/2006/relationships/oleObject" Target="../embeddings/oleObject81.bin"/><Relationship Id="rId9" Type="http://schemas.openxmlformats.org/officeDocument/2006/relationships/oleObject" Target="../embeddings/oleObject86.bin"/><Relationship Id="rId14" Type="http://schemas.openxmlformats.org/officeDocument/2006/relationships/oleObject" Target="../embeddings/oleObject9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oleObject" Target="../embeddings/oleObject106.bin"/><Relationship Id="rId18" Type="http://schemas.openxmlformats.org/officeDocument/2006/relationships/oleObject" Target="../embeddings/oleObject111.bin"/><Relationship Id="rId26" Type="http://schemas.openxmlformats.org/officeDocument/2006/relationships/oleObject" Target="../embeddings/oleObject119.bin"/><Relationship Id="rId3" Type="http://schemas.openxmlformats.org/officeDocument/2006/relationships/oleObject" Target="../embeddings/oleObject96.bin"/><Relationship Id="rId21" Type="http://schemas.openxmlformats.org/officeDocument/2006/relationships/oleObject" Target="../embeddings/oleObject114.bin"/><Relationship Id="rId7" Type="http://schemas.openxmlformats.org/officeDocument/2006/relationships/oleObject" Target="../embeddings/oleObject100.bin"/><Relationship Id="rId12" Type="http://schemas.openxmlformats.org/officeDocument/2006/relationships/oleObject" Target="../embeddings/oleObject105.bin"/><Relationship Id="rId17" Type="http://schemas.openxmlformats.org/officeDocument/2006/relationships/oleObject" Target="../embeddings/oleObject110.bin"/><Relationship Id="rId25" Type="http://schemas.openxmlformats.org/officeDocument/2006/relationships/oleObject" Target="../embeddings/oleObject118.bin"/><Relationship Id="rId2" Type="http://schemas.openxmlformats.org/officeDocument/2006/relationships/slideLayout" Target="../slideLayouts/slideLayout18.xml"/><Relationship Id="rId16" Type="http://schemas.openxmlformats.org/officeDocument/2006/relationships/oleObject" Target="../embeddings/oleObject109.bin"/><Relationship Id="rId20" Type="http://schemas.openxmlformats.org/officeDocument/2006/relationships/oleObject" Target="../embeddings/oleObject113.bin"/><Relationship Id="rId29" Type="http://schemas.openxmlformats.org/officeDocument/2006/relationships/oleObject" Target="../embeddings/oleObject122.bin"/><Relationship Id="rId1" Type="http://schemas.openxmlformats.org/officeDocument/2006/relationships/vmlDrawing" Target="../drawings/vmlDrawing21.vml"/><Relationship Id="rId6" Type="http://schemas.openxmlformats.org/officeDocument/2006/relationships/oleObject" Target="../embeddings/oleObject99.bin"/><Relationship Id="rId11" Type="http://schemas.openxmlformats.org/officeDocument/2006/relationships/oleObject" Target="../embeddings/oleObject104.bin"/><Relationship Id="rId24" Type="http://schemas.openxmlformats.org/officeDocument/2006/relationships/oleObject" Target="../embeddings/oleObject117.bin"/><Relationship Id="rId5" Type="http://schemas.openxmlformats.org/officeDocument/2006/relationships/oleObject" Target="../embeddings/oleObject98.bin"/><Relationship Id="rId15" Type="http://schemas.openxmlformats.org/officeDocument/2006/relationships/oleObject" Target="../embeddings/oleObject108.bin"/><Relationship Id="rId23" Type="http://schemas.openxmlformats.org/officeDocument/2006/relationships/oleObject" Target="../embeddings/oleObject116.bin"/><Relationship Id="rId28" Type="http://schemas.openxmlformats.org/officeDocument/2006/relationships/oleObject" Target="../embeddings/oleObject121.bin"/><Relationship Id="rId10" Type="http://schemas.openxmlformats.org/officeDocument/2006/relationships/oleObject" Target="../embeddings/oleObject103.bin"/><Relationship Id="rId19" Type="http://schemas.openxmlformats.org/officeDocument/2006/relationships/oleObject" Target="../embeddings/oleObject112.bin"/><Relationship Id="rId4" Type="http://schemas.openxmlformats.org/officeDocument/2006/relationships/oleObject" Target="../embeddings/oleObject97.bin"/><Relationship Id="rId9" Type="http://schemas.openxmlformats.org/officeDocument/2006/relationships/oleObject" Target="../embeddings/oleObject102.bin"/><Relationship Id="rId14" Type="http://schemas.openxmlformats.org/officeDocument/2006/relationships/oleObject" Target="../embeddings/oleObject107.bin"/><Relationship Id="rId22" Type="http://schemas.openxmlformats.org/officeDocument/2006/relationships/oleObject" Target="../embeddings/oleObject115.bin"/><Relationship Id="rId27" Type="http://schemas.openxmlformats.org/officeDocument/2006/relationships/oleObject" Target="../embeddings/oleObject120.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18.xml"/><Relationship Id="rId1" Type="http://schemas.openxmlformats.org/officeDocument/2006/relationships/vmlDrawing" Target="../drawings/vmlDrawing22.vml"/><Relationship Id="rId6" Type="http://schemas.openxmlformats.org/officeDocument/2006/relationships/image" Target="../media/image106.png"/><Relationship Id="rId5" Type="http://schemas.openxmlformats.org/officeDocument/2006/relationships/oleObject" Target="../embeddings/oleObject125.bin"/><Relationship Id="rId4" Type="http://schemas.openxmlformats.org/officeDocument/2006/relationships/oleObject" Target="../embeddings/oleObject124.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30.bin"/><Relationship Id="rId3" Type="http://schemas.openxmlformats.org/officeDocument/2006/relationships/oleObject" Target="../embeddings/oleObject126.bin"/><Relationship Id="rId7" Type="http://schemas.openxmlformats.org/officeDocument/2006/relationships/oleObject" Target="../embeddings/oleObject129.bin"/><Relationship Id="rId2" Type="http://schemas.openxmlformats.org/officeDocument/2006/relationships/slideLayout" Target="../slideLayouts/slideLayout18.xml"/><Relationship Id="rId1" Type="http://schemas.openxmlformats.org/officeDocument/2006/relationships/vmlDrawing" Target="../drawings/vmlDrawing23.vml"/><Relationship Id="rId6" Type="http://schemas.openxmlformats.org/officeDocument/2006/relationships/slide" Target="slide20.xml"/><Relationship Id="rId11" Type="http://schemas.openxmlformats.org/officeDocument/2006/relationships/image" Target="../media/image113.png"/><Relationship Id="rId5" Type="http://schemas.openxmlformats.org/officeDocument/2006/relationships/oleObject" Target="../embeddings/oleObject128.bin"/><Relationship Id="rId10" Type="http://schemas.openxmlformats.org/officeDocument/2006/relationships/image" Target="../media/image106.png"/><Relationship Id="rId4" Type="http://schemas.openxmlformats.org/officeDocument/2006/relationships/oleObject" Target="../embeddings/oleObject127.bin"/><Relationship Id="rId9" Type="http://schemas.openxmlformats.org/officeDocument/2006/relationships/oleObject" Target="../embeddings/oleObject13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oleObject" Target="../embeddings/oleObject141.bin"/><Relationship Id="rId18" Type="http://schemas.openxmlformats.org/officeDocument/2006/relationships/oleObject" Target="../embeddings/oleObject146.bin"/><Relationship Id="rId3" Type="http://schemas.openxmlformats.org/officeDocument/2006/relationships/image" Target="../media/image122.png"/><Relationship Id="rId7" Type="http://schemas.openxmlformats.org/officeDocument/2006/relationships/oleObject" Target="../embeddings/oleObject135.bin"/><Relationship Id="rId12" Type="http://schemas.openxmlformats.org/officeDocument/2006/relationships/oleObject" Target="../embeddings/oleObject140.bin"/><Relationship Id="rId17" Type="http://schemas.openxmlformats.org/officeDocument/2006/relationships/oleObject" Target="../embeddings/oleObject145.bin"/><Relationship Id="rId2" Type="http://schemas.openxmlformats.org/officeDocument/2006/relationships/slideLayout" Target="../slideLayouts/slideLayout18.xml"/><Relationship Id="rId16" Type="http://schemas.openxmlformats.org/officeDocument/2006/relationships/oleObject" Target="../embeddings/oleObject144.bin"/><Relationship Id="rId1" Type="http://schemas.openxmlformats.org/officeDocument/2006/relationships/vmlDrawing" Target="../drawings/vmlDrawing24.vml"/><Relationship Id="rId6" Type="http://schemas.openxmlformats.org/officeDocument/2006/relationships/oleObject" Target="../embeddings/oleObject134.bin"/><Relationship Id="rId11" Type="http://schemas.openxmlformats.org/officeDocument/2006/relationships/oleObject" Target="../embeddings/oleObject139.bin"/><Relationship Id="rId5" Type="http://schemas.openxmlformats.org/officeDocument/2006/relationships/oleObject" Target="../embeddings/oleObject133.bin"/><Relationship Id="rId15" Type="http://schemas.openxmlformats.org/officeDocument/2006/relationships/oleObject" Target="../embeddings/oleObject143.bin"/><Relationship Id="rId10" Type="http://schemas.openxmlformats.org/officeDocument/2006/relationships/oleObject" Target="../embeddings/oleObject138.bin"/><Relationship Id="rId4" Type="http://schemas.openxmlformats.org/officeDocument/2006/relationships/oleObject" Target="../embeddings/oleObject132.bin"/><Relationship Id="rId9" Type="http://schemas.openxmlformats.org/officeDocument/2006/relationships/oleObject" Target="../embeddings/oleObject137.bin"/><Relationship Id="rId14" Type="http://schemas.openxmlformats.org/officeDocument/2006/relationships/oleObject" Target="../embeddings/oleObject14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2.bin"/><Relationship Id="rId13" Type="http://schemas.openxmlformats.org/officeDocument/2006/relationships/oleObject" Target="../embeddings/oleObject157.bin"/><Relationship Id="rId3" Type="http://schemas.openxmlformats.org/officeDocument/2006/relationships/oleObject" Target="../embeddings/oleObject147.bin"/><Relationship Id="rId7" Type="http://schemas.openxmlformats.org/officeDocument/2006/relationships/oleObject" Target="../embeddings/oleObject151.bin"/><Relationship Id="rId12" Type="http://schemas.openxmlformats.org/officeDocument/2006/relationships/oleObject" Target="../embeddings/oleObject156.bin"/><Relationship Id="rId2" Type="http://schemas.openxmlformats.org/officeDocument/2006/relationships/slideLayout" Target="../slideLayouts/slideLayout18.xml"/><Relationship Id="rId1" Type="http://schemas.openxmlformats.org/officeDocument/2006/relationships/vmlDrawing" Target="../drawings/vmlDrawing25.vml"/><Relationship Id="rId6" Type="http://schemas.openxmlformats.org/officeDocument/2006/relationships/oleObject" Target="../embeddings/oleObject150.bin"/><Relationship Id="rId11" Type="http://schemas.openxmlformats.org/officeDocument/2006/relationships/oleObject" Target="../embeddings/oleObject155.bin"/><Relationship Id="rId5" Type="http://schemas.openxmlformats.org/officeDocument/2006/relationships/oleObject" Target="../embeddings/oleObject149.bin"/><Relationship Id="rId15" Type="http://schemas.openxmlformats.org/officeDocument/2006/relationships/oleObject" Target="../embeddings/oleObject159.bin"/><Relationship Id="rId10" Type="http://schemas.openxmlformats.org/officeDocument/2006/relationships/oleObject" Target="../embeddings/oleObject154.bin"/><Relationship Id="rId4" Type="http://schemas.openxmlformats.org/officeDocument/2006/relationships/oleObject" Target="../embeddings/oleObject148.bin"/><Relationship Id="rId9" Type="http://schemas.openxmlformats.org/officeDocument/2006/relationships/oleObject" Target="../embeddings/oleObject153.bin"/><Relationship Id="rId14" Type="http://schemas.openxmlformats.org/officeDocument/2006/relationships/oleObject" Target="../embeddings/oleObject158.bin"/></Relationships>
</file>

<file path=ppt/slides/_rels/slide25.xml.rels><?xml version="1.0" encoding="UTF-8" standalone="yes"?>
<Relationships xmlns="http://schemas.openxmlformats.org/package/2006/relationships"><Relationship Id="rId3" Type="http://schemas.openxmlformats.org/officeDocument/2006/relationships/image" Target="../media/image137.jpeg"/><Relationship Id="rId2" Type="http://schemas.openxmlformats.org/officeDocument/2006/relationships/image" Target="../media/image136.png"/><Relationship Id="rId1" Type="http://schemas.openxmlformats.org/officeDocument/2006/relationships/slideLayout" Target="../slideLayouts/slideLayout13.xml"/><Relationship Id="rId5" Type="http://schemas.openxmlformats.org/officeDocument/2006/relationships/image" Target="../media/image139.gif"/><Relationship Id="rId4" Type="http://schemas.openxmlformats.org/officeDocument/2006/relationships/image" Target="../media/image138.jpe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65.bin"/><Relationship Id="rId3" Type="http://schemas.openxmlformats.org/officeDocument/2006/relationships/oleObject" Target="../embeddings/oleObject160.bin"/><Relationship Id="rId7" Type="http://schemas.openxmlformats.org/officeDocument/2006/relationships/oleObject" Target="../embeddings/oleObject164.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oleObject" Target="../embeddings/oleObject163.bin"/><Relationship Id="rId11" Type="http://schemas.openxmlformats.org/officeDocument/2006/relationships/oleObject" Target="../embeddings/oleObject168.bin"/><Relationship Id="rId5" Type="http://schemas.openxmlformats.org/officeDocument/2006/relationships/oleObject" Target="../embeddings/oleObject162.bin"/><Relationship Id="rId10" Type="http://schemas.openxmlformats.org/officeDocument/2006/relationships/oleObject" Target="../embeddings/oleObject167.bin"/><Relationship Id="rId4" Type="http://schemas.openxmlformats.org/officeDocument/2006/relationships/oleObject" Target="../embeddings/oleObject161.bin"/><Relationship Id="rId9" Type="http://schemas.openxmlformats.org/officeDocument/2006/relationships/oleObject" Target="../embeddings/oleObject16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74.bin"/><Relationship Id="rId3" Type="http://schemas.openxmlformats.org/officeDocument/2006/relationships/oleObject" Target="../embeddings/oleObject169.bin"/><Relationship Id="rId7" Type="http://schemas.openxmlformats.org/officeDocument/2006/relationships/oleObject" Target="../embeddings/oleObject173.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oleObject" Target="../embeddings/oleObject172.bin"/><Relationship Id="rId11" Type="http://schemas.openxmlformats.org/officeDocument/2006/relationships/oleObject" Target="../embeddings/oleObject177.bin"/><Relationship Id="rId5" Type="http://schemas.openxmlformats.org/officeDocument/2006/relationships/oleObject" Target="../embeddings/oleObject171.bin"/><Relationship Id="rId10" Type="http://schemas.openxmlformats.org/officeDocument/2006/relationships/oleObject" Target="../embeddings/oleObject176.bin"/><Relationship Id="rId4" Type="http://schemas.openxmlformats.org/officeDocument/2006/relationships/oleObject" Target="../embeddings/oleObject170.bin"/><Relationship Id="rId9" Type="http://schemas.openxmlformats.org/officeDocument/2006/relationships/oleObject" Target="../embeddings/oleObject175.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83.bin"/><Relationship Id="rId3" Type="http://schemas.openxmlformats.org/officeDocument/2006/relationships/oleObject" Target="../embeddings/oleObject178.bin"/><Relationship Id="rId7" Type="http://schemas.openxmlformats.org/officeDocument/2006/relationships/oleObject" Target="../embeddings/oleObject182.bin"/><Relationship Id="rId2" Type="http://schemas.openxmlformats.org/officeDocument/2006/relationships/slideLayout" Target="../slideLayouts/slideLayout13.xml"/><Relationship Id="rId1" Type="http://schemas.openxmlformats.org/officeDocument/2006/relationships/vmlDrawing" Target="../drawings/vmlDrawing28.vml"/><Relationship Id="rId6" Type="http://schemas.openxmlformats.org/officeDocument/2006/relationships/oleObject" Target="../embeddings/oleObject181.bin"/><Relationship Id="rId5" Type="http://schemas.openxmlformats.org/officeDocument/2006/relationships/oleObject" Target="../embeddings/oleObject180.bin"/><Relationship Id="rId4" Type="http://schemas.openxmlformats.org/officeDocument/2006/relationships/oleObject" Target="../embeddings/oleObject179.bin"/><Relationship Id="rId9" Type="http://schemas.openxmlformats.org/officeDocument/2006/relationships/oleObject" Target="../embeddings/oleObject184.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90.bin"/><Relationship Id="rId3" Type="http://schemas.openxmlformats.org/officeDocument/2006/relationships/oleObject" Target="../embeddings/oleObject185.bin"/><Relationship Id="rId7" Type="http://schemas.openxmlformats.org/officeDocument/2006/relationships/oleObject" Target="../embeddings/oleObject189.bin"/><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oleObject" Target="../embeddings/oleObject188.bin"/><Relationship Id="rId11" Type="http://schemas.openxmlformats.org/officeDocument/2006/relationships/oleObject" Target="../embeddings/oleObject193.bin"/><Relationship Id="rId5" Type="http://schemas.openxmlformats.org/officeDocument/2006/relationships/oleObject" Target="../embeddings/oleObject187.bin"/><Relationship Id="rId10" Type="http://schemas.openxmlformats.org/officeDocument/2006/relationships/oleObject" Target="../embeddings/oleObject192.bin"/><Relationship Id="rId4" Type="http://schemas.openxmlformats.org/officeDocument/2006/relationships/oleObject" Target="../embeddings/oleObject186.bin"/><Relationship Id="rId9" Type="http://schemas.openxmlformats.org/officeDocument/2006/relationships/oleObject" Target="../embeddings/oleObject19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file:///D:\&#22823;&#23398;&#29289;&#29702;\&#22823;&#23398;&#29289;&#29702;&#65360;&#65360;&#65364;\&#20809;&#23398;\taiowen1.avi" TargetMode="External"/><Relationship Id="rId1" Type="http://schemas.openxmlformats.org/officeDocument/2006/relationships/vmlDrawing" Target="../drawings/vmlDrawing30.vml"/><Relationship Id="rId6" Type="http://schemas.openxmlformats.org/officeDocument/2006/relationships/image" Target="../media/image160.png"/><Relationship Id="rId5" Type="http://schemas.openxmlformats.org/officeDocument/2006/relationships/oleObject" Target="../embeddings/oleObject195.bin"/><Relationship Id="rId4" Type="http://schemas.openxmlformats.org/officeDocument/2006/relationships/oleObject" Target="../embeddings/oleObject194.bin"/></Relationships>
</file>

<file path=ppt/slides/_rels/slide31.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63.jpe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slideLayout" Target="../slideLayouts/slideLayout18.xml"/><Relationship Id="rId1" Type="http://schemas.openxmlformats.org/officeDocument/2006/relationships/vmlDrawing" Target="../drawings/vmlDrawing31.vml"/><Relationship Id="rId5" Type="http://schemas.openxmlformats.org/officeDocument/2006/relationships/oleObject" Target="../embeddings/oleObject198.bin"/><Relationship Id="rId4" Type="http://schemas.openxmlformats.org/officeDocument/2006/relationships/oleObject" Target="../embeddings/oleObject197.bin"/></Relationships>
</file>

<file path=ppt/slides/_rels/slide34.xml.rels><?xml version="1.0" encoding="UTF-8" standalone="yes"?>
<Relationships xmlns="http://schemas.openxmlformats.org/package/2006/relationships"><Relationship Id="rId2" Type="http://schemas.openxmlformats.org/officeDocument/2006/relationships/image" Target="../media/image167.wmf"/><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5.bin"/><Relationship Id="rId3" Type="http://schemas.openxmlformats.org/officeDocument/2006/relationships/oleObject" Target="../embeddings/oleObject5.bin"/><Relationship Id="rId7" Type="http://schemas.openxmlformats.org/officeDocument/2006/relationships/oleObject" Target="../embeddings/oleObject9.bin"/><Relationship Id="rId12"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8.bin"/><Relationship Id="rId11" Type="http://schemas.openxmlformats.org/officeDocument/2006/relationships/oleObject" Target="../embeddings/oleObject13.bin"/><Relationship Id="rId5" Type="http://schemas.openxmlformats.org/officeDocument/2006/relationships/oleObject" Target="../embeddings/oleObject7.bin"/><Relationship Id="rId10" Type="http://schemas.openxmlformats.org/officeDocument/2006/relationships/oleObject" Target="../embeddings/oleObject12.bin"/><Relationship Id="rId4" Type="http://schemas.openxmlformats.org/officeDocument/2006/relationships/oleObject" Target="../embeddings/oleObject6.bin"/><Relationship Id="rId9"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oleObject" Target="../embeddings/oleObject26.bin"/><Relationship Id="rId18" Type="http://schemas.openxmlformats.org/officeDocument/2006/relationships/oleObject" Target="../embeddings/oleObject31.bin"/><Relationship Id="rId3" Type="http://schemas.openxmlformats.org/officeDocument/2006/relationships/oleObject" Target="../embeddings/oleObject16.bin"/><Relationship Id="rId21" Type="http://schemas.openxmlformats.org/officeDocument/2006/relationships/oleObject" Target="../embeddings/oleObject34.bin"/><Relationship Id="rId7" Type="http://schemas.openxmlformats.org/officeDocument/2006/relationships/oleObject" Target="../embeddings/oleObject20.bin"/><Relationship Id="rId12" Type="http://schemas.openxmlformats.org/officeDocument/2006/relationships/oleObject" Target="../embeddings/oleObject25.bin"/><Relationship Id="rId17" Type="http://schemas.openxmlformats.org/officeDocument/2006/relationships/oleObject" Target="../embeddings/oleObject30.bin"/><Relationship Id="rId2" Type="http://schemas.openxmlformats.org/officeDocument/2006/relationships/slideLayout" Target="../slideLayouts/slideLayout7.xml"/><Relationship Id="rId16" Type="http://schemas.openxmlformats.org/officeDocument/2006/relationships/oleObject" Target="../embeddings/oleObject29.bin"/><Relationship Id="rId20" Type="http://schemas.openxmlformats.org/officeDocument/2006/relationships/oleObject" Target="../embeddings/oleObject33.bin"/><Relationship Id="rId1" Type="http://schemas.openxmlformats.org/officeDocument/2006/relationships/vmlDrawing" Target="../drawings/vmlDrawing9.vml"/><Relationship Id="rId6" Type="http://schemas.openxmlformats.org/officeDocument/2006/relationships/oleObject" Target="../embeddings/oleObject19.bin"/><Relationship Id="rId11" Type="http://schemas.openxmlformats.org/officeDocument/2006/relationships/oleObject" Target="../embeddings/oleObject24.bin"/><Relationship Id="rId5" Type="http://schemas.openxmlformats.org/officeDocument/2006/relationships/oleObject" Target="../embeddings/oleObject18.bin"/><Relationship Id="rId15" Type="http://schemas.openxmlformats.org/officeDocument/2006/relationships/oleObject" Target="../embeddings/oleObject28.bin"/><Relationship Id="rId10" Type="http://schemas.openxmlformats.org/officeDocument/2006/relationships/oleObject" Target="../embeddings/oleObject23.bin"/><Relationship Id="rId19" Type="http://schemas.openxmlformats.org/officeDocument/2006/relationships/oleObject" Target="../embeddings/oleObject32.bin"/><Relationship Id="rId4" Type="http://schemas.openxmlformats.org/officeDocument/2006/relationships/oleObject" Target="../embeddings/oleObject17.bin"/><Relationship Id="rId9" Type="http://schemas.openxmlformats.org/officeDocument/2006/relationships/oleObject" Target="../embeddings/oleObject22.bin"/><Relationship Id="rId1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slideLayout" Target="../slideLayouts/slideLayout7.xml"/><Relationship Id="rId7" Type="http://schemas.openxmlformats.org/officeDocument/2006/relationships/oleObject" Target="../embeddings/oleObject38.bin"/><Relationship Id="rId2" Type="http://schemas.openxmlformats.org/officeDocument/2006/relationships/control" Target="../activeX/activeX6.xml"/><Relationship Id="rId1" Type="http://schemas.openxmlformats.org/officeDocument/2006/relationships/vmlDrawing" Target="../drawings/vmlDrawing10.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 Id="rId9" Type="http://schemas.openxmlformats.org/officeDocument/2006/relationships/oleObject" Target="../embeddings/oleObject46.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50.bin"/><Relationship Id="rId5" Type="http://schemas.openxmlformats.org/officeDocument/2006/relationships/oleObject" Target="../embeddings/oleObject49.bin"/><Relationship Id="rId10" Type="http://schemas.openxmlformats.org/officeDocument/2006/relationships/oleObject" Target="../embeddings/oleObject54.bin"/><Relationship Id="rId4" Type="http://schemas.openxmlformats.org/officeDocument/2006/relationships/oleObject" Target="../embeddings/oleObject48.bin"/><Relationship Id="rId9" Type="http://schemas.openxmlformats.org/officeDocument/2006/relationships/oleObject" Target="../embeddings/oleObject5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626" name="Group 2"/>
          <p:cNvGrpSpPr>
            <a:grpSpLocks/>
          </p:cNvGrpSpPr>
          <p:nvPr/>
        </p:nvGrpSpPr>
        <p:grpSpPr bwMode="auto">
          <a:xfrm>
            <a:off x="827088" y="2133600"/>
            <a:ext cx="7696200" cy="3429000"/>
            <a:chOff x="793" y="1434"/>
            <a:chExt cx="4483" cy="1879"/>
          </a:xfrm>
        </p:grpSpPr>
        <p:pic>
          <p:nvPicPr>
            <p:cNvPr id="154627" name="Picture 3" descr="肥皂薄膜等厚干涉(白光,单色光)"/>
            <p:cNvPicPr>
              <a:picLocks noChangeAspect="1" noChangeArrowheads="1"/>
            </p:cNvPicPr>
            <p:nvPr/>
          </p:nvPicPr>
          <p:blipFill>
            <a:blip r:embed="rId2"/>
            <a:srcRect/>
            <a:stretch>
              <a:fillRect/>
            </a:stretch>
          </p:blipFill>
          <p:spPr bwMode="auto">
            <a:xfrm>
              <a:off x="2653" y="1434"/>
              <a:ext cx="2623" cy="1879"/>
            </a:xfrm>
            <a:prstGeom prst="rect">
              <a:avLst/>
            </a:prstGeom>
            <a:noFill/>
          </p:spPr>
        </p:pic>
        <p:pic>
          <p:nvPicPr>
            <p:cNvPr id="154628" name="Picture 4" descr="肥皂泡上的薄膜干涉"/>
            <p:cNvPicPr>
              <a:picLocks noChangeAspect="1" noChangeArrowheads="1"/>
            </p:cNvPicPr>
            <p:nvPr/>
          </p:nvPicPr>
          <p:blipFill>
            <a:blip r:embed="rId3"/>
            <a:srcRect/>
            <a:stretch>
              <a:fillRect/>
            </a:stretch>
          </p:blipFill>
          <p:spPr bwMode="auto">
            <a:xfrm>
              <a:off x="793" y="1434"/>
              <a:ext cx="1386" cy="1769"/>
            </a:xfrm>
            <a:prstGeom prst="rect">
              <a:avLst/>
            </a:prstGeom>
            <a:noFill/>
          </p:spPr>
        </p:pic>
      </p:grpSp>
      <p:sp>
        <p:nvSpPr>
          <p:cNvPr id="154629" name="Text Box 5"/>
          <p:cNvSpPr txBox="1">
            <a:spLocks noChangeArrowheads="1"/>
          </p:cNvSpPr>
          <p:nvPr/>
        </p:nvSpPr>
        <p:spPr bwMode="auto">
          <a:xfrm>
            <a:off x="3733800" y="5943600"/>
            <a:ext cx="2755900" cy="549275"/>
          </a:xfrm>
          <a:prstGeom prst="rect">
            <a:avLst/>
          </a:prstGeom>
          <a:noFill/>
          <a:ln w="9525">
            <a:noFill/>
            <a:miter lim="800000"/>
            <a:headEnd/>
            <a:tailEnd/>
          </a:ln>
          <a:effectLst/>
        </p:spPr>
        <p:txBody>
          <a:bodyPr>
            <a:spAutoFit/>
          </a:bodyPr>
          <a:lstStyle/>
          <a:p>
            <a:r>
              <a:rPr lang="zh-CN" altLang="en-US" sz="3000" b="1">
                <a:solidFill>
                  <a:schemeClr val="accent2"/>
                </a:solidFill>
                <a:ea typeface="楷体_GB2312" pitchFamily="49" charset="-122"/>
              </a:rPr>
              <a:t>干涉现象</a:t>
            </a:r>
          </a:p>
        </p:txBody>
      </p:sp>
      <p:sp>
        <p:nvSpPr>
          <p:cNvPr id="154630" name="Rectangle 6"/>
          <p:cNvSpPr>
            <a:spLocks noChangeArrowheads="1"/>
          </p:cNvSpPr>
          <p:nvPr/>
        </p:nvSpPr>
        <p:spPr bwMode="auto">
          <a:xfrm>
            <a:off x="5638800" y="5943600"/>
            <a:ext cx="2667000" cy="533400"/>
          </a:xfrm>
          <a:prstGeom prst="rect">
            <a:avLst/>
          </a:prstGeom>
          <a:noFill/>
          <a:ln w="9525">
            <a:noFill/>
            <a:miter lim="800000"/>
            <a:headEnd/>
            <a:tailEnd/>
          </a:ln>
          <a:effectLst/>
        </p:spPr>
        <p:txBody>
          <a:bodyPr anchor="ctr"/>
          <a:lstStyle/>
          <a:p>
            <a:pPr algn="ctr"/>
            <a:r>
              <a:rPr lang="en-US" altLang="zh-CN" b="1">
                <a:solidFill>
                  <a:srgbClr val="0000FF"/>
                </a:solidFill>
              </a:rPr>
              <a:t>—</a:t>
            </a:r>
            <a:r>
              <a:rPr lang="zh-CN" altLang="en-US" b="1">
                <a:solidFill>
                  <a:srgbClr val="0000FF"/>
                </a:solidFill>
              </a:rPr>
              <a:t>振幅分割法</a:t>
            </a:r>
            <a:endParaRPr lang="zh-CN" altLang="en-US" sz="4400" b="1">
              <a:solidFill>
                <a:srgbClr val="0000FF"/>
              </a:solidFill>
            </a:endParaRPr>
          </a:p>
        </p:txBody>
      </p:sp>
      <p:sp>
        <p:nvSpPr>
          <p:cNvPr id="154631" name="Text Box 7"/>
          <p:cNvSpPr txBox="1">
            <a:spLocks noChangeArrowheads="1"/>
          </p:cNvSpPr>
          <p:nvPr/>
        </p:nvSpPr>
        <p:spPr bwMode="auto">
          <a:xfrm>
            <a:off x="2195513" y="188913"/>
            <a:ext cx="4648200" cy="579437"/>
          </a:xfrm>
          <a:prstGeom prst="rect">
            <a:avLst/>
          </a:prstGeom>
          <a:noFill/>
          <a:ln w="9525">
            <a:noFill/>
            <a:miter lim="800000"/>
            <a:headEnd/>
            <a:tailEnd/>
          </a:ln>
          <a:effectLst/>
        </p:spPr>
        <p:txBody>
          <a:bodyPr anchor="ctr">
            <a:spAutoFit/>
          </a:bodyPr>
          <a:lstStyle/>
          <a:p>
            <a:pPr algn="ctr" fontAlgn="t">
              <a:spcBef>
                <a:spcPct val="50000"/>
              </a:spcBef>
            </a:pPr>
            <a:r>
              <a:rPr kumimoji="0" lang="zh-CN" altLang="en-US" sz="3200" b="1">
                <a:solidFill>
                  <a:srgbClr val="CC0000"/>
                </a:solidFill>
              </a:rPr>
              <a:t>薄 膜 干 涉</a:t>
            </a:r>
            <a:endParaRPr kumimoji="0" lang="zh-CN" altLang="en-US" sz="3200" b="1"/>
          </a:p>
        </p:txBody>
      </p:sp>
      <p:sp>
        <p:nvSpPr>
          <p:cNvPr id="154632" name="Text Box 8"/>
          <p:cNvSpPr txBox="1">
            <a:spLocks noChangeArrowheads="1"/>
          </p:cNvSpPr>
          <p:nvPr/>
        </p:nvSpPr>
        <p:spPr bwMode="auto">
          <a:xfrm>
            <a:off x="228600" y="882650"/>
            <a:ext cx="8610600" cy="946150"/>
          </a:xfrm>
          <a:prstGeom prst="rect">
            <a:avLst/>
          </a:prstGeom>
          <a:noFill/>
          <a:ln w="9525">
            <a:noFill/>
            <a:miter lim="800000"/>
            <a:headEnd/>
            <a:tailEnd/>
          </a:ln>
        </p:spPr>
        <p:txBody>
          <a:bodyPr>
            <a:spAutoFit/>
          </a:bodyPr>
          <a:lstStyle/>
          <a:p>
            <a:pPr>
              <a:spcBef>
                <a:spcPct val="30000"/>
              </a:spcBef>
            </a:pPr>
            <a:r>
              <a:rPr lang="en-US" altLang="zh-CN" b="1"/>
              <a:t>    </a:t>
            </a:r>
            <a:r>
              <a:rPr lang="zh-CN" altLang="en-US" b="1"/>
              <a:t>薄膜指：油膜、肥皂膜、透明的电介质薄板、夹在两块玻璃板之间的空气薄层或其它流体薄层。</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iterate type="lt">
                                    <p:tmPct val="100000"/>
                                  </p:iterate>
                                  <p:childTnLst>
                                    <p:set>
                                      <p:cBhvr>
                                        <p:cTn id="6" dur="1" fill="hold">
                                          <p:stCondLst>
                                            <p:cond delay="0"/>
                                          </p:stCondLst>
                                        </p:cTn>
                                        <p:tgtEl>
                                          <p:spTgt spid="154632"/>
                                        </p:tgtEl>
                                        <p:attrNameLst>
                                          <p:attrName>style.visibility</p:attrName>
                                        </p:attrNameLst>
                                      </p:cBhvr>
                                      <p:to>
                                        <p:strVal val="visible"/>
                                      </p:to>
                                    </p:set>
                                    <p:animEffect transition="in" filter="blinds(horizontal)">
                                      <p:cBhvr>
                                        <p:cTn id="7" dur="75"/>
                                        <p:tgtEl>
                                          <p:spTgt spid="1546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4626"/>
                                        </p:tgtEl>
                                        <p:attrNameLst>
                                          <p:attrName>style.visibility</p:attrName>
                                        </p:attrNameLst>
                                      </p:cBhvr>
                                      <p:to>
                                        <p:strVal val="visible"/>
                                      </p:to>
                                    </p:set>
                                    <p:animEffect transition="in" filter="wipe(left)">
                                      <p:cBhvr>
                                        <p:cTn id="12" dur="500"/>
                                        <p:tgtEl>
                                          <p:spTgt spid="1546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4629"/>
                                        </p:tgtEl>
                                        <p:attrNameLst>
                                          <p:attrName>style.visibility</p:attrName>
                                        </p:attrNameLst>
                                      </p:cBhvr>
                                      <p:to>
                                        <p:strVal val="visible"/>
                                      </p:to>
                                    </p:set>
                                    <p:animEffect transition="in" filter="wipe(down)">
                                      <p:cBhvr>
                                        <p:cTn id="17" dur="500"/>
                                        <p:tgtEl>
                                          <p:spTgt spid="1546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4630"/>
                                        </p:tgtEl>
                                        <p:attrNameLst>
                                          <p:attrName>style.visibility</p:attrName>
                                        </p:attrNameLst>
                                      </p:cBhvr>
                                      <p:to>
                                        <p:strVal val="visible"/>
                                      </p:to>
                                    </p:set>
                                    <p:animEffect transition="in" filter="wipe(left)">
                                      <p:cBhvr>
                                        <p:cTn id="22" dur="500"/>
                                        <p:tgtEl>
                                          <p:spTgt spid="154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p:bldP spid="154630" grpId="0"/>
      <p:bldP spid="15463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23" name="Text Box 91"/>
          <p:cNvSpPr txBox="1">
            <a:spLocks noChangeArrowheads="1"/>
          </p:cNvSpPr>
          <p:nvPr/>
        </p:nvSpPr>
        <p:spPr bwMode="auto">
          <a:xfrm>
            <a:off x="609600" y="968375"/>
            <a:ext cx="350520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FF0066"/>
                </a:solidFill>
              </a:rPr>
              <a:t>明环半径公式</a:t>
            </a:r>
            <a:endParaRPr lang="zh-CN" altLang="en-US" sz="3200" b="1"/>
          </a:p>
        </p:txBody>
      </p:sp>
      <p:sp>
        <p:nvSpPr>
          <p:cNvPr id="69724" name="Text Box 92"/>
          <p:cNvSpPr txBox="1">
            <a:spLocks noChangeArrowheads="1"/>
          </p:cNvSpPr>
          <p:nvPr/>
        </p:nvSpPr>
        <p:spPr bwMode="auto">
          <a:xfrm>
            <a:off x="4114800" y="2659063"/>
            <a:ext cx="1066800" cy="617537"/>
          </a:xfrm>
          <a:prstGeom prst="rect">
            <a:avLst/>
          </a:prstGeom>
          <a:noFill/>
          <a:ln w="38100">
            <a:solidFill>
              <a:srgbClr val="FF0066"/>
            </a:solidFill>
            <a:miter lim="800000"/>
            <a:headEnd/>
            <a:tailEnd/>
          </a:ln>
          <a:effectLst/>
        </p:spPr>
        <p:txBody>
          <a:bodyPr>
            <a:spAutoFit/>
          </a:bodyPr>
          <a:lstStyle/>
          <a:p>
            <a:pPr>
              <a:spcBef>
                <a:spcPct val="50000"/>
              </a:spcBef>
            </a:pPr>
            <a:r>
              <a:rPr lang="zh-CN" altLang="en-US" sz="3200" b="1">
                <a:solidFill>
                  <a:srgbClr val="000000"/>
                </a:solidFill>
              </a:rPr>
              <a:t>思考</a:t>
            </a:r>
          </a:p>
        </p:txBody>
      </p:sp>
      <p:sp>
        <p:nvSpPr>
          <p:cNvPr id="69725" name="Text Box 93"/>
          <p:cNvSpPr txBox="1">
            <a:spLocks noChangeArrowheads="1"/>
          </p:cNvSpPr>
          <p:nvPr/>
        </p:nvSpPr>
        <p:spPr bwMode="auto">
          <a:xfrm>
            <a:off x="3676650" y="3481388"/>
            <a:ext cx="5467350" cy="579437"/>
          </a:xfrm>
          <a:prstGeom prst="rect">
            <a:avLst/>
          </a:prstGeom>
          <a:noFill/>
          <a:ln w="9525">
            <a:noFill/>
            <a:miter lim="800000"/>
            <a:headEnd/>
            <a:tailEnd/>
          </a:ln>
          <a:effectLst/>
        </p:spPr>
        <p:txBody>
          <a:bodyPr>
            <a:spAutoFit/>
          </a:bodyPr>
          <a:lstStyle/>
          <a:p>
            <a:pPr algn="just"/>
            <a:r>
              <a:rPr lang="en-US" altLang="zh-CN" sz="2000" b="1">
                <a:solidFill>
                  <a:srgbClr val="FF0000"/>
                </a:solidFill>
                <a:latin typeface="宋体" pitchFamily="2" charset="-122"/>
              </a:rPr>
              <a:t>▲ </a:t>
            </a:r>
            <a:r>
              <a:rPr lang="zh-CN" altLang="en-US" sz="3200" b="1">
                <a:solidFill>
                  <a:srgbClr val="000000"/>
                </a:solidFill>
              </a:rPr>
              <a:t>平凸透镜向上移，条纹怎</a:t>
            </a:r>
          </a:p>
        </p:txBody>
      </p:sp>
      <p:sp>
        <p:nvSpPr>
          <p:cNvPr id="69726" name="Text Box 94"/>
          <p:cNvSpPr txBox="1">
            <a:spLocks noChangeArrowheads="1"/>
          </p:cNvSpPr>
          <p:nvPr/>
        </p:nvSpPr>
        <p:spPr bwMode="auto">
          <a:xfrm>
            <a:off x="3676650" y="4792663"/>
            <a:ext cx="5467350" cy="579437"/>
          </a:xfrm>
          <a:prstGeom prst="rect">
            <a:avLst/>
          </a:prstGeom>
          <a:noFill/>
          <a:ln w="9525">
            <a:noFill/>
            <a:miter lim="800000"/>
            <a:headEnd/>
            <a:tailEnd/>
          </a:ln>
          <a:effectLst/>
        </p:spPr>
        <p:txBody>
          <a:bodyPr>
            <a:spAutoFit/>
          </a:bodyPr>
          <a:lstStyle/>
          <a:p>
            <a:pPr algn="just"/>
            <a:r>
              <a:rPr lang="en-US" altLang="zh-CN" sz="2000" b="1">
                <a:solidFill>
                  <a:srgbClr val="FF0000"/>
                </a:solidFill>
                <a:latin typeface="宋体" pitchFamily="2" charset="-122"/>
              </a:rPr>
              <a:t>▲ </a:t>
            </a:r>
            <a:r>
              <a:rPr lang="zh-CN" altLang="en-US" sz="3200" b="1">
                <a:solidFill>
                  <a:srgbClr val="000000"/>
                </a:solidFill>
              </a:rPr>
              <a:t>白光入射条纹情况如何？</a:t>
            </a:r>
          </a:p>
        </p:txBody>
      </p:sp>
      <p:sp>
        <p:nvSpPr>
          <p:cNvPr id="69727" name="Rectangle 95"/>
          <p:cNvSpPr>
            <a:spLocks noChangeArrowheads="1"/>
          </p:cNvSpPr>
          <p:nvPr/>
        </p:nvSpPr>
        <p:spPr bwMode="auto">
          <a:xfrm>
            <a:off x="6397625" y="995363"/>
            <a:ext cx="2819400" cy="579437"/>
          </a:xfrm>
          <a:prstGeom prst="rect">
            <a:avLst/>
          </a:prstGeom>
          <a:noFill/>
          <a:ln w="9525">
            <a:noFill/>
            <a:miter lim="800000"/>
            <a:headEnd/>
            <a:tailEnd/>
          </a:ln>
          <a:effectLst/>
        </p:spPr>
        <p:txBody>
          <a:bodyPr>
            <a:spAutoFit/>
          </a:bodyPr>
          <a:lstStyle/>
          <a:p>
            <a:pPr>
              <a:spcBef>
                <a:spcPct val="50000"/>
              </a:spcBef>
            </a:pPr>
            <a:r>
              <a:rPr lang="zh-CN" altLang="en-US" sz="3200" b="1"/>
              <a:t>（自己推导）</a:t>
            </a:r>
          </a:p>
        </p:txBody>
      </p:sp>
      <p:graphicFrame>
        <p:nvGraphicFramePr>
          <p:cNvPr id="69728" name="Object 96"/>
          <p:cNvGraphicFramePr>
            <a:graphicFrameLocks noChangeAspect="1"/>
          </p:cNvGraphicFramePr>
          <p:nvPr/>
        </p:nvGraphicFramePr>
        <p:xfrm>
          <a:off x="3803650" y="1995488"/>
          <a:ext cx="2435225" cy="490537"/>
        </p:xfrm>
        <a:graphic>
          <a:graphicData uri="http://schemas.openxmlformats.org/presentationml/2006/ole">
            <p:oleObj spid="_x0000_s69728" name="公式" r:id="rId3" imgW="876240" imgH="177480" progId="Equation.3">
              <p:embed/>
            </p:oleObj>
          </a:graphicData>
        </a:graphic>
      </p:graphicFrame>
      <p:graphicFrame>
        <p:nvGraphicFramePr>
          <p:cNvPr id="69729" name="Object 97"/>
          <p:cNvGraphicFramePr>
            <a:graphicFrameLocks noChangeAspect="1"/>
          </p:cNvGraphicFramePr>
          <p:nvPr/>
        </p:nvGraphicFramePr>
        <p:xfrm>
          <a:off x="3362325" y="785813"/>
          <a:ext cx="3124200" cy="1098550"/>
        </p:xfrm>
        <a:graphic>
          <a:graphicData uri="http://schemas.openxmlformats.org/presentationml/2006/ole">
            <p:oleObj spid="_x0000_s69729" name="公式" r:id="rId4" imgW="1257120" imgH="444240" progId="Equation.3">
              <p:embed/>
            </p:oleObj>
          </a:graphicData>
        </a:graphic>
      </p:graphicFrame>
      <p:sp>
        <p:nvSpPr>
          <p:cNvPr id="69730" name="Text Box 98"/>
          <p:cNvSpPr txBox="1">
            <a:spLocks noChangeArrowheads="1"/>
          </p:cNvSpPr>
          <p:nvPr/>
        </p:nvSpPr>
        <p:spPr bwMode="auto">
          <a:xfrm>
            <a:off x="504825" y="2082800"/>
            <a:ext cx="1981200" cy="1219200"/>
          </a:xfrm>
          <a:prstGeom prst="rect">
            <a:avLst/>
          </a:prstGeom>
          <a:noFill/>
          <a:ln w="9525">
            <a:noFill/>
            <a:miter lim="800000"/>
            <a:headEnd/>
            <a:tailEnd/>
          </a:ln>
          <a:effectLst/>
        </p:spPr>
        <p:txBody>
          <a:bodyPr/>
          <a:lstStyle/>
          <a:p>
            <a:r>
              <a:rPr lang="zh-CN" altLang="en-US" sz="3200" b="1">
                <a:solidFill>
                  <a:srgbClr val="0000FF"/>
                </a:solidFill>
              </a:rPr>
              <a:t>牛顿环装置简图：</a:t>
            </a:r>
            <a:endParaRPr lang="zh-CN" altLang="en-US" sz="3200">
              <a:solidFill>
                <a:srgbClr val="0000FF"/>
              </a:solidFill>
            </a:endParaRPr>
          </a:p>
        </p:txBody>
      </p:sp>
      <p:grpSp>
        <p:nvGrpSpPr>
          <p:cNvPr id="69731" name="Group 99"/>
          <p:cNvGrpSpPr>
            <a:grpSpLocks/>
          </p:cNvGrpSpPr>
          <p:nvPr/>
        </p:nvGrpSpPr>
        <p:grpSpPr bwMode="auto">
          <a:xfrm>
            <a:off x="774700" y="2259013"/>
            <a:ext cx="2698750" cy="3960812"/>
            <a:chOff x="384" y="1501"/>
            <a:chExt cx="1700" cy="2495"/>
          </a:xfrm>
        </p:grpSpPr>
        <p:sp>
          <p:nvSpPr>
            <p:cNvPr id="69732" name="Text Box 100"/>
            <p:cNvSpPr txBox="1">
              <a:spLocks noChangeArrowheads="1"/>
            </p:cNvSpPr>
            <p:nvPr/>
          </p:nvSpPr>
          <p:spPr bwMode="auto">
            <a:xfrm>
              <a:off x="662" y="3726"/>
              <a:ext cx="624" cy="270"/>
            </a:xfrm>
            <a:prstGeom prst="rect">
              <a:avLst/>
            </a:prstGeom>
            <a:noFill/>
            <a:ln w="9525">
              <a:noFill/>
              <a:miter lim="800000"/>
              <a:headEnd/>
              <a:tailEnd/>
            </a:ln>
            <a:effectLst/>
          </p:spPr>
          <p:txBody>
            <a:bodyPr/>
            <a:lstStyle/>
            <a:p>
              <a:pPr algn="just"/>
              <a:r>
                <a:rPr lang="zh-CN" altLang="en-US" sz="2400" b="1"/>
                <a:t>平晶</a:t>
              </a:r>
            </a:p>
          </p:txBody>
        </p:sp>
        <p:sp>
          <p:nvSpPr>
            <p:cNvPr id="69733" name="Text Box 101"/>
            <p:cNvSpPr txBox="1">
              <a:spLocks noChangeArrowheads="1"/>
            </p:cNvSpPr>
            <p:nvPr/>
          </p:nvSpPr>
          <p:spPr bwMode="auto">
            <a:xfrm>
              <a:off x="440" y="2639"/>
              <a:ext cx="264" cy="364"/>
            </a:xfrm>
            <a:prstGeom prst="rect">
              <a:avLst/>
            </a:prstGeom>
            <a:noFill/>
            <a:ln w="9525">
              <a:noFill/>
              <a:miter lim="800000"/>
              <a:headEnd/>
              <a:tailEnd/>
            </a:ln>
          </p:spPr>
          <p:txBody>
            <a:bodyPr/>
            <a:lstStyle/>
            <a:p>
              <a:pPr algn="just"/>
              <a:r>
                <a:rPr lang="en-US" altLang="zh-CN" b="1" i="1">
                  <a:solidFill>
                    <a:srgbClr val="FF0000"/>
                  </a:solidFill>
                </a:rPr>
                <a:t>S</a:t>
              </a:r>
              <a:endParaRPr lang="en-US" altLang="zh-CN" sz="2400" b="1">
                <a:solidFill>
                  <a:srgbClr val="FF0000"/>
                </a:solidFill>
              </a:endParaRPr>
            </a:p>
          </p:txBody>
        </p:sp>
        <p:sp>
          <p:nvSpPr>
            <p:cNvPr id="69734" name="Line 102"/>
            <p:cNvSpPr>
              <a:spLocks noChangeShapeType="1"/>
            </p:cNvSpPr>
            <p:nvPr/>
          </p:nvSpPr>
          <p:spPr bwMode="auto">
            <a:xfrm flipH="1">
              <a:off x="1911" y="1629"/>
              <a:ext cx="0" cy="555"/>
            </a:xfrm>
            <a:prstGeom prst="line">
              <a:avLst/>
            </a:prstGeom>
            <a:noFill/>
            <a:ln w="19050">
              <a:solidFill>
                <a:srgbClr val="000000"/>
              </a:solidFill>
              <a:round/>
              <a:headEnd/>
              <a:tailEnd/>
            </a:ln>
          </p:spPr>
          <p:txBody>
            <a:bodyPr/>
            <a:lstStyle/>
            <a:p>
              <a:endParaRPr lang="zh-CN" altLang="en-US"/>
            </a:p>
          </p:txBody>
        </p:sp>
        <p:sp>
          <p:nvSpPr>
            <p:cNvPr id="69735" name="Line 103"/>
            <p:cNvSpPr>
              <a:spLocks noChangeShapeType="1"/>
            </p:cNvSpPr>
            <p:nvPr/>
          </p:nvSpPr>
          <p:spPr bwMode="auto">
            <a:xfrm flipH="1">
              <a:off x="1494" y="1629"/>
              <a:ext cx="0" cy="555"/>
            </a:xfrm>
            <a:prstGeom prst="line">
              <a:avLst/>
            </a:prstGeom>
            <a:noFill/>
            <a:ln w="19050">
              <a:solidFill>
                <a:srgbClr val="000000"/>
              </a:solidFill>
              <a:round/>
              <a:headEnd/>
              <a:tailEnd/>
            </a:ln>
          </p:spPr>
          <p:txBody>
            <a:bodyPr/>
            <a:lstStyle/>
            <a:p>
              <a:endParaRPr lang="zh-CN" altLang="en-US"/>
            </a:p>
          </p:txBody>
        </p:sp>
        <p:sp>
          <p:nvSpPr>
            <p:cNvPr id="69736" name="Line 104"/>
            <p:cNvSpPr>
              <a:spLocks noChangeShapeType="1"/>
            </p:cNvSpPr>
            <p:nvPr/>
          </p:nvSpPr>
          <p:spPr bwMode="auto">
            <a:xfrm>
              <a:off x="1487" y="2180"/>
              <a:ext cx="431" cy="0"/>
            </a:xfrm>
            <a:prstGeom prst="line">
              <a:avLst/>
            </a:prstGeom>
            <a:noFill/>
            <a:ln w="19050">
              <a:solidFill>
                <a:srgbClr val="000000"/>
              </a:solidFill>
              <a:round/>
              <a:headEnd/>
              <a:tailEnd/>
            </a:ln>
          </p:spPr>
          <p:txBody>
            <a:bodyPr/>
            <a:lstStyle/>
            <a:p>
              <a:endParaRPr lang="zh-CN" altLang="en-US"/>
            </a:p>
          </p:txBody>
        </p:sp>
        <p:sp>
          <p:nvSpPr>
            <p:cNvPr id="69737" name="Line 105"/>
            <p:cNvSpPr>
              <a:spLocks noChangeShapeType="1"/>
            </p:cNvSpPr>
            <p:nvPr/>
          </p:nvSpPr>
          <p:spPr bwMode="auto">
            <a:xfrm>
              <a:off x="1702" y="2174"/>
              <a:ext cx="0" cy="1596"/>
            </a:xfrm>
            <a:prstGeom prst="line">
              <a:avLst/>
            </a:prstGeom>
            <a:noFill/>
            <a:ln w="19050">
              <a:solidFill>
                <a:srgbClr val="0000FF"/>
              </a:solidFill>
              <a:round/>
              <a:headEnd/>
              <a:tailEnd/>
            </a:ln>
          </p:spPr>
          <p:txBody>
            <a:bodyPr/>
            <a:lstStyle/>
            <a:p>
              <a:endParaRPr lang="zh-CN" altLang="en-US"/>
            </a:p>
          </p:txBody>
        </p:sp>
        <p:sp>
          <p:nvSpPr>
            <p:cNvPr id="69738" name="Line 106"/>
            <p:cNvSpPr>
              <a:spLocks noChangeShapeType="1"/>
            </p:cNvSpPr>
            <p:nvPr/>
          </p:nvSpPr>
          <p:spPr bwMode="auto">
            <a:xfrm>
              <a:off x="1834" y="2188"/>
              <a:ext cx="0" cy="1590"/>
            </a:xfrm>
            <a:prstGeom prst="line">
              <a:avLst/>
            </a:prstGeom>
            <a:noFill/>
            <a:ln w="19050">
              <a:solidFill>
                <a:srgbClr val="0000FF"/>
              </a:solidFill>
              <a:round/>
              <a:headEnd/>
              <a:tailEnd/>
            </a:ln>
          </p:spPr>
          <p:txBody>
            <a:bodyPr/>
            <a:lstStyle/>
            <a:p>
              <a:endParaRPr lang="zh-CN" altLang="en-US"/>
            </a:p>
          </p:txBody>
        </p:sp>
        <p:sp>
          <p:nvSpPr>
            <p:cNvPr id="69739" name="Line 107"/>
            <p:cNvSpPr>
              <a:spLocks noChangeShapeType="1"/>
            </p:cNvSpPr>
            <p:nvPr/>
          </p:nvSpPr>
          <p:spPr bwMode="auto">
            <a:xfrm>
              <a:off x="1571" y="2174"/>
              <a:ext cx="0" cy="1596"/>
            </a:xfrm>
            <a:prstGeom prst="line">
              <a:avLst/>
            </a:prstGeom>
            <a:noFill/>
            <a:ln w="19050">
              <a:solidFill>
                <a:srgbClr val="0000FF"/>
              </a:solidFill>
              <a:round/>
              <a:headEnd/>
              <a:tailEnd/>
            </a:ln>
          </p:spPr>
          <p:txBody>
            <a:bodyPr/>
            <a:lstStyle/>
            <a:p>
              <a:endParaRPr lang="zh-CN" altLang="en-US"/>
            </a:p>
          </p:txBody>
        </p:sp>
        <p:sp>
          <p:nvSpPr>
            <p:cNvPr id="69740" name="Line 108"/>
            <p:cNvSpPr>
              <a:spLocks noChangeShapeType="1"/>
            </p:cNvSpPr>
            <p:nvPr/>
          </p:nvSpPr>
          <p:spPr bwMode="auto">
            <a:xfrm flipV="1">
              <a:off x="1571" y="2361"/>
              <a:ext cx="0" cy="76"/>
            </a:xfrm>
            <a:prstGeom prst="line">
              <a:avLst/>
            </a:prstGeom>
            <a:noFill/>
            <a:ln w="12700">
              <a:solidFill>
                <a:srgbClr val="0000FF"/>
              </a:solidFill>
              <a:round/>
              <a:headEnd/>
              <a:tailEnd type="triangle" w="med" len="med"/>
            </a:ln>
          </p:spPr>
          <p:txBody>
            <a:bodyPr/>
            <a:lstStyle/>
            <a:p>
              <a:endParaRPr lang="zh-CN" altLang="en-US"/>
            </a:p>
          </p:txBody>
        </p:sp>
        <p:sp>
          <p:nvSpPr>
            <p:cNvPr id="69741" name="Line 109"/>
            <p:cNvSpPr>
              <a:spLocks noChangeShapeType="1"/>
            </p:cNvSpPr>
            <p:nvPr/>
          </p:nvSpPr>
          <p:spPr bwMode="auto">
            <a:xfrm flipV="1">
              <a:off x="1702" y="2361"/>
              <a:ext cx="0" cy="76"/>
            </a:xfrm>
            <a:prstGeom prst="line">
              <a:avLst/>
            </a:prstGeom>
            <a:noFill/>
            <a:ln w="12700">
              <a:solidFill>
                <a:srgbClr val="0000FF"/>
              </a:solidFill>
              <a:round/>
              <a:headEnd/>
              <a:tailEnd type="triangle" w="med" len="med"/>
            </a:ln>
          </p:spPr>
          <p:txBody>
            <a:bodyPr/>
            <a:lstStyle/>
            <a:p>
              <a:endParaRPr lang="zh-CN" altLang="en-US"/>
            </a:p>
          </p:txBody>
        </p:sp>
        <p:sp>
          <p:nvSpPr>
            <p:cNvPr id="69742" name="Line 110"/>
            <p:cNvSpPr>
              <a:spLocks noChangeShapeType="1"/>
            </p:cNvSpPr>
            <p:nvPr/>
          </p:nvSpPr>
          <p:spPr bwMode="auto">
            <a:xfrm flipV="1">
              <a:off x="1834" y="2361"/>
              <a:ext cx="0" cy="76"/>
            </a:xfrm>
            <a:prstGeom prst="line">
              <a:avLst/>
            </a:prstGeom>
            <a:noFill/>
            <a:ln w="12700">
              <a:solidFill>
                <a:srgbClr val="0000FF"/>
              </a:solidFill>
              <a:round/>
              <a:headEnd/>
              <a:tailEnd type="triangle" w="med" len="med"/>
            </a:ln>
          </p:spPr>
          <p:txBody>
            <a:bodyPr/>
            <a:lstStyle/>
            <a:p>
              <a:endParaRPr lang="zh-CN" altLang="en-US"/>
            </a:p>
          </p:txBody>
        </p:sp>
        <p:grpSp>
          <p:nvGrpSpPr>
            <p:cNvPr id="69743" name="Group 111"/>
            <p:cNvGrpSpPr>
              <a:grpSpLocks/>
            </p:cNvGrpSpPr>
            <p:nvPr/>
          </p:nvGrpSpPr>
          <p:grpSpPr bwMode="auto">
            <a:xfrm>
              <a:off x="1390" y="3555"/>
              <a:ext cx="652" cy="202"/>
              <a:chOff x="3705" y="9105"/>
              <a:chExt cx="1410" cy="435"/>
            </a:xfrm>
          </p:grpSpPr>
          <p:sp>
            <p:nvSpPr>
              <p:cNvPr id="69744" name="Line 112"/>
              <p:cNvSpPr>
                <a:spLocks noChangeShapeType="1"/>
              </p:cNvSpPr>
              <p:nvPr/>
            </p:nvSpPr>
            <p:spPr bwMode="auto">
              <a:xfrm>
                <a:off x="3705" y="9105"/>
                <a:ext cx="1410" cy="0"/>
              </a:xfrm>
              <a:prstGeom prst="line">
                <a:avLst/>
              </a:prstGeom>
              <a:noFill/>
              <a:ln w="28575">
                <a:solidFill>
                  <a:srgbClr val="000000"/>
                </a:solidFill>
                <a:round/>
                <a:headEnd/>
                <a:tailEnd/>
              </a:ln>
            </p:spPr>
            <p:txBody>
              <a:bodyPr/>
              <a:lstStyle/>
              <a:p>
                <a:endParaRPr lang="zh-CN" altLang="en-US"/>
              </a:p>
            </p:txBody>
          </p:sp>
          <p:sp>
            <p:nvSpPr>
              <p:cNvPr id="69745" name="Line 113"/>
              <p:cNvSpPr>
                <a:spLocks noChangeShapeType="1"/>
              </p:cNvSpPr>
              <p:nvPr/>
            </p:nvSpPr>
            <p:spPr bwMode="auto">
              <a:xfrm>
                <a:off x="3705" y="9105"/>
                <a:ext cx="0" cy="240"/>
              </a:xfrm>
              <a:prstGeom prst="line">
                <a:avLst/>
              </a:prstGeom>
              <a:noFill/>
              <a:ln w="28575">
                <a:solidFill>
                  <a:srgbClr val="000000"/>
                </a:solidFill>
                <a:round/>
                <a:headEnd/>
                <a:tailEnd/>
              </a:ln>
            </p:spPr>
            <p:txBody>
              <a:bodyPr/>
              <a:lstStyle/>
              <a:p>
                <a:endParaRPr lang="zh-CN" altLang="en-US"/>
              </a:p>
            </p:txBody>
          </p:sp>
          <p:sp>
            <p:nvSpPr>
              <p:cNvPr id="69746" name="Line 114"/>
              <p:cNvSpPr>
                <a:spLocks noChangeShapeType="1"/>
              </p:cNvSpPr>
              <p:nvPr/>
            </p:nvSpPr>
            <p:spPr bwMode="auto">
              <a:xfrm>
                <a:off x="5100" y="9105"/>
                <a:ext cx="0" cy="240"/>
              </a:xfrm>
              <a:prstGeom prst="line">
                <a:avLst/>
              </a:prstGeom>
              <a:noFill/>
              <a:ln w="28575">
                <a:solidFill>
                  <a:srgbClr val="000000"/>
                </a:solidFill>
                <a:round/>
                <a:headEnd/>
                <a:tailEnd/>
              </a:ln>
            </p:spPr>
            <p:txBody>
              <a:bodyPr/>
              <a:lstStyle/>
              <a:p>
                <a:endParaRPr lang="zh-CN" altLang="en-US"/>
              </a:p>
            </p:txBody>
          </p:sp>
          <p:sp>
            <p:nvSpPr>
              <p:cNvPr id="69747" name="Freeform 115"/>
              <p:cNvSpPr>
                <a:spLocks/>
              </p:cNvSpPr>
              <p:nvPr/>
            </p:nvSpPr>
            <p:spPr bwMode="auto">
              <a:xfrm>
                <a:off x="3705" y="9330"/>
                <a:ext cx="1395" cy="210"/>
              </a:xfrm>
              <a:custGeom>
                <a:avLst/>
                <a:gdLst/>
                <a:ahLst/>
                <a:cxnLst>
                  <a:cxn ang="0">
                    <a:pos x="0" y="0"/>
                  </a:cxn>
                  <a:cxn ang="0">
                    <a:pos x="690" y="210"/>
                  </a:cxn>
                  <a:cxn ang="0">
                    <a:pos x="1395" y="0"/>
                  </a:cxn>
                </a:cxnLst>
                <a:rect l="0" t="0" r="r" b="b"/>
                <a:pathLst>
                  <a:path w="1395" h="210">
                    <a:moveTo>
                      <a:pt x="0" y="0"/>
                    </a:moveTo>
                    <a:cubicBezTo>
                      <a:pt x="229" y="105"/>
                      <a:pt x="458" y="210"/>
                      <a:pt x="690" y="210"/>
                    </a:cubicBezTo>
                    <a:cubicBezTo>
                      <a:pt x="922" y="210"/>
                      <a:pt x="1278" y="35"/>
                      <a:pt x="1395" y="0"/>
                    </a:cubicBezTo>
                  </a:path>
                </a:pathLst>
              </a:custGeom>
              <a:noFill/>
              <a:ln w="28575" cmpd="sng">
                <a:solidFill>
                  <a:srgbClr val="000000"/>
                </a:solidFill>
                <a:round/>
                <a:headEnd/>
                <a:tailEnd/>
              </a:ln>
            </p:spPr>
            <p:txBody>
              <a:bodyPr/>
              <a:lstStyle/>
              <a:p>
                <a:endParaRPr lang="zh-CN" altLang="en-US"/>
              </a:p>
            </p:txBody>
          </p:sp>
        </p:grpSp>
        <p:grpSp>
          <p:nvGrpSpPr>
            <p:cNvPr id="69748" name="Group 116"/>
            <p:cNvGrpSpPr>
              <a:grpSpLocks/>
            </p:cNvGrpSpPr>
            <p:nvPr/>
          </p:nvGrpSpPr>
          <p:grpSpPr bwMode="auto">
            <a:xfrm>
              <a:off x="1348" y="3763"/>
              <a:ext cx="736" cy="146"/>
              <a:chOff x="3630" y="9555"/>
              <a:chExt cx="1590" cy="315"/>
            </a:xfrm>
          </p:grpSpPr>
          <p:sp>
            <p:nvSpPr>
              <p:cNvPr id="69749" name="Line 117"/>
              <p:cNvSpPr>
                <a:spLocks noChangeShapeType="1"/>
              </p:cNvSpPr>
              <p:nvPr/>
            </p:nvSpPr>
            <p:spPr bwMode="auto">
              <a:xfrm flipV="1">
                <a:off x="3630" y="9555"/>
                <a:ext cx="1590" cy="15"/>
              </a:xfrm>
              <a:prstGeom prst="line">
                <a:avLst/>
              </a:prstGeom>
              <a:noFill/>
              <a:ln w="28575">
                <a:solidFill>
                  <a:srgbClr val="000000"/>
                </a:solidFill>
                <a:round/>
                <a:headEnd/>
                <a:tailEnd/>
              </a:ln>
            </p:spPr>
            <p:txBody>
              <a:bodyPr/>
              <a:lstStyle/>
              <a:p>
                <a:endParaRPr lang="zh-CN" altLang="en-US"/>
              </a:p>
            </p:txBody>
          </p:sp>
          <p:sp>
            <p:nvSpPr>
              <p:cNvPr id="69750" name="Line 118"/>
              <p:cNvSpPr>
                <a:spLocks noChangeShapeType="1"/>
              </p:cNvSpPr>
              <p:nvPr/>
            </p:nvSpPr>
            <p:spPr bwMode="auto">
              <a:xfrm>
                <a:off x="3630" y="9570"/>
                <a:ext cx="0" cy="300"/>
              </a:xfrm>
              <a:prstGeom prst="line">
                <a:avLst/>
              </a:prstGeom>
              <a:noFill/>
              <a:ln w="28575">
                <a:solidFill>
                  <a:srgbClr val="000000"/>
                </a:solidFill>
                <a:round/>
                <a:headEnd/>
                <a:tailEnd/>
              </a:ln>
            </p:spPr>
            <p:txBody>
              <a:bodyPr/>
              <a:lstStyle/>
              <a:p>
                <a:endParaRPr lang="zh-CN" altLang="en-US"/>
              </a:p>
            </p:txBody>
          </p:sp>
          <p:sp>
            <p:nvSpPr>
              <p:cNvPr id="69751" name="Line 119"/>
              <p:cNvSpPr>
                <a:spLocks noChangeShapeType="1"/>
              </p:cNvSpPr>
              <p:nvPr/>
            </p:nvSpPr>
            <p:spPr bwMode="auto">
              <a:xfrm>
                <a:off x="3630" y="9870"/>
                <a:ext cx="1590" cy="0"/>
              </a:xfrm>
              <a:prstGeom prst="line">
                <a:avLst/>
              </a:prstGeom>
              <a:noFill/>
              <a:ln w="28575">
                <a:solidFill>
                  <a:srgbClr val="000000"/>
                </a:solidFill>
                <a:round/>
                <a:headEnd/>
                <a:tailEnd/>
              </a:ln>
            </p:spPr>
            <p:txBody>
              <a:bodyPr/>
              <a:lstStyle/>
              <a:p>
                <a:endParaRPr lang="zh-CN" altLang="en-US"/>
              </a:p>
            </p:txBody>
          </p:sp>
          <p:sp>
            <p:nvSpPr>
              <p:cNvPr id="69752" name="Line 120"/>
              <p:cNvSpPr>
                <a:spLocks noChangeShapeType="1"/>
              </p:cNvSpPr>
              <p:nvPr/>
            </p:nvSpPr>
            <p:spPr bwMode="auto">
              <a:xfrm>
                <a:off x="5205" y="9570"/>
                <a:ext cx="0" cy="300"/>
              </a:xfrm>
              <a:prstGeom prst="line">
                <a:avLst/>
              </a:prstGeom>
              <a:noFill/>
              <a:ln w="28575">
                <a:solidFill>
                  <a:srgbClr val="000000"/>
                </a:solidFill>
                <a:round/>
                <a:headEnd/>
                <a:tailEnd/>
              </a:ln>
            </p:spPr>
            <p:txBody>
              <a:bodyPr/>
              <a:lstStyle/>
              <a:p>
                <a:endParaRPr lang="zh-CN" altLang="en-US"/>
              </a:p>
            </p:txBody>
          </p:sp>
        </p:grpSp>
        <p:grpSp>
          <p:nvGrpSpPr>
            <p:cNvPr id="69753" name="Group 121"/>
            <p:cNvGrpSpPr>
              <a:grpSpLocks/>
            </p:cNvGrpSpPr>
            <p:nvPr/>
          </p:nvGrpSpPr>
          <p:grpSpPr bwMode="auto">
            <a:xfrm>
              <a:off x="1606" y="3610"/>
              <a:ext cx="75" cy="70"/>
              <a:chOff x="4185" y="9225"/>
              <a:chExt cx="165" cy="150"/>
            </a:xfrm>
          </p:grpSpPr>
          <p:sp>
            <p:nvSpPr>
              <p:cNvPr id="69754" name="Line 122"/>
              <p:cNvSpPr>
                <a:spLocks noChangeShapeType="1"/>
              </p:cNvSpPr>
              <p:nvPr/>
            </p:nvSpPr>
            <p:spPr bwMode="auto">
              <a:xfrm flipV="1">
                <a:off x="4185" y="9225"/>
                <a:ext cx="150" cy="150"/>
              </a:xfrm>
              <a:prstGeom prst="line">
                <a:avLst/>
              </a:prstGeom>
              <a:noFill/>
              <a:ln w="9525">
                <a:solidFill>
                  <a:srgbClr val="000000"/>
                </a:solidFill>
                <a:round/>
                <a:headEnd/>
                <a:tailEnd/>
              </a:ln>
            </p:spPr>
            <p:txBody>
              <a:bodyPr/>
              <a:lstStyle/>
              <a:p>
                <a:endParaRPr lang="zh-CN" altLang="en-US"/>
              </a:p>
            </p:txBody>
          </p:sp>
          <p:sp>
            <p:nvSpPr>
              <p:cNvPr id="69755" name="Line 123"/>
              <p:cNvSpPr>
                <a:spLocks noChangeShapeType="1"/>
              </p:cNvSpPr>
              <p:nvPr/>
            </p:nvSpPr>
            <p:spPr bwMode="auto">
              <a:xfrm flipV="1">
                <a:off x="4185" y="9225"/>
                <a:ext cx="75" cy="75"/>
              </a:xfrm>
              <a:prstGeom prst="line">
                <a:avLst/>
              </a:prstGeom>
              <a:noFill/>
              <a:ln w="9525">
                <a:solidFill>
                  <a:srgbClr val="000000"/>
                </a:solidFill>
                <a:round/>
                <a:headEnd/>
                <a:tailEnd/>
              </a:ln>
            </p:spPr>
            <p:txBody>
              <a:bodyPr/>
              <a:lstStyle/>
              <a:p>
                <a:endParaRPr lang="zh-CN" altLang="en-US"/>
              </a:p>
            </p:txBody>
          </p:sp>
          <p:sp>
            <p:nvSpPr>
              <p:cNvPr id="69756" name="Line 124"/>
              <p:cNvSpPr>
                <a:spLocks noChangeShapeType="1"/>
              </p:cNvSpPr>
              <p:nvPr/>
            </p:nvSpPr>
            <p:spPr bwMode="auto">
              <a:xfrm flipV="1">
                <a:off x="4275" y="9285"/>
                <a:ext cx="75" cy="75"/>
              </a:xfrm>
              <a:prstGeom prst="line">
                <a:avLst/>
              </a:prstGeom>
              <a:noFill/>
              <a:ln w="9525">
                <a:solidFill>
                  <a:srgbClr val="000000"/>
                </a:solidFill>
                <a:round/>
                <a:headEnd/>
                <a:tailEnd/>
              </a:ln>
            </p:spPr>
            <p:txBody>
              <a:bodyPr/>
              <a:lstStyle/>
              <a:p>
                <a:endParaRPr lang="zh-CN" altLang="en-US"/>
              </a:p>
            </p:txBody>
          </p:sp>
        </p:grpSp>
        <p:grpSp>
          <p:nvGrpSpPr>
            <p:cNvPr id="69757" name="Group 125"/>
            <p:cNvGrpSpPr>
              <a:grpSpLocks/>
            </p:cNvGrpSpPr>
            <p:nvPr/>
          </p:nvGrpSpPr>
          <p:grpSpPr bwMode="auto">
            <a:xfrm>
              <a:off x="1452" y="3589"/>
              <a:ext cx="77" cy="70"/>
              <a:chOff x="4185" y="9225"/>
              <a:chExt cx="165" cy="150"/>
            </a:xfrm>
          </p:grpSpPr>
          <p:sp>
            <p:nvSpPr>
              <p:cNvPr id="69758" name="Line 126"/>
              <p:cNvSpPr>
                <a:spLocks noChangeShapeType="1"/>
              </p:cNvSpPr>
              <p:nvPr/>
            </p:nvSpPr>
            <p:spPr bwMode="auto">
              <a:xfrm flipV="1">
                <a:off x="4185" y="9225"/>
                <a:ext cx="150" cy="150"/>
              </a:xfrm>
              <a:prstGeom prst="line">
                <a:avLst/>
              </a:prstGeom>
              <a:noFill/>
              <a:ln w="9525">
                <a:solidFill>
                  <a:srgbClr val="000000"/>
                </a:solidFill>
                <a:round/>
                <a:headEnd/>
                <a:tailEnd/>
              </a:ln>
            </p:spPr>
            <p:txBody>
              <a:bodyPr/>
              <a:lstStyle/>
              <a:p>
                <a:endParaRPr lang="zh-CN" altLang="en-US"/>
              </a:p>
            </p:txBody>
          </p:sp>
          <p:sp>
            <p:nvSpPr>
              <p:cNvPr id="69759" name="Line 127"/>
              <p:cNvSpPr>
                <a:spLocks noChangeShapeType="1"/>
              </p:cNvSpPr>
              <p:nvPr/>
            </p:nvSpPr>
            <p:spPr bwMode="auto">
              <a:xfrm flipV="1">
                <a:off x="4185" y="9225"/>
                <a:ext cx="75" cy="75"/>
              </a:xfrm>
              <a:prstGeom prst="line">
                <a:avLst/>
              </a:prstGeom>
              <a:noFill/>
              <a:ln w="9525">
                <a:solidFill>
                  <a:srgbClr val="000000"/>
                </a:solidFill>
                <a:round/>
                <a:headEnd/>
                <a:tailEnd/>
              </a:ln>
            </p:spPr>
            <p:txBody>
              <a:bodyPr/>
              <a:lstStyle/>
              <a:p>
                <a:endParaRPr lang="zh-CN" altLang="en-US"/>
              </a:p>
            </p:txBody>
          </p:sp>
          <p:sp>
            <p:nvSpPr>
              <p:cNvPr id="69760" name="Line 128"/>
              <p:cNvSpPr>
                <a:spLocks noChangeShapeType="1"/>
              </p:cNvSpPr>
              <p:nvPr/>
            </p:nvSpPr>
            <p:spPr bwMode="auto">
              <a:xfrm flipV="1">
                <a:off x="4275" y="9285"/>
                <a:ext cx="75" cy="75"/>
              </a:xfrm>
              <a:prstGeom prst="line">
                <a:avLst/>
              </a:prstGeom>
              <a:noFill/>
              <a:ln w="9525">
                <a:solidFill>
                  <a:srgbClr val="000000"/>
                </a:solidFill>
                <a:round/>
                <a:headEnd/>
                <a:tailEnd/>
              </a:ln>
            </p:spPr>
            <p:txBody>
              <a:bodyPr/>
              <a:lstStyle/>
              <a:p>
                <a:endParaRPr lang="zh-CN" altLang="en-US"/>
              </a:p>
            </p:txBody>
          </p:sp>
        </p:grpSp>
        <p:grpSp>
          <p:nvGrpSpPr>
            <p:cNvPr id="69761" name="Group 129"/>
            <p:cNvGrpSpPr>
              <a:grpSpLocks/>
            </p:cNvGrpSpPr>
            <p:nvPr/>
          </p:nvGrpSpPr>
          <p:grpSpPr bwMode="auto">
            <a:xfrm>
              <a:off x="1737" y="3604"/>
              <a:ext cx="77" cy="70"/>
              <a:chOff x="4185" y="9225"/>
              <a:chExt cx="165" cy="150"/>
            </a:xfrm>
          </p:grpSpPr>
          <p:sp>
            <p:nvSpPr>
              <p:cNvPr id="69762" name="Line 130"/>
              <p:cNvSpPr>
                <a:spLocks noChangeShapeType="1"/>
              </p:cNvSpPr>
              <p:nvPr/>
            </p:nvSpPr>
            <p:spPr bwMode="auto">
              <a:xfrm flipV="1">
                <a:off x="4185" y="9225"/>
                <a:ext cx="150" cy="150"/>
              </a:xfrm>
              <a:prstGeom prst="line">
                <a:avLst/>
              </a:prstGeom>
              <a:noFill/>
              <a:ln w="9525">
                <a:solidFill>
                  <a:srgbClr val="000000"/>
                </a:solidFill>
                <a:round/>
                <a:headEnd/>
                <a:tailEnd/>
              </a:ln>
            </p:spPr>
            <p:txBody>
              <a:bodyPr/>
              <a:lstStyle/>
              <a:p>
                <a:endParaRPr lang="zh-CN" altLang="en-US"/>
              </a:p>
            </p:txBody>
          </p:sp>
          <p:sp>
            <p:nvSpPr>
              <p:cNvPr id="69763" name="Line 131"/>
              <p:cNvSpPr>
                <a:spLocks noChangeShapeType="1"/>
              </p:cNvSpPr>
              <p:nvPr/>
            </p:nvSpPr>
            <p:spPr bwMode="auto">
              <a:xfrm flipV="1">
                <a:off x="4185" y="9225"/>
                <a:ext cx="75" cy="75"/>
              </a:xfrm>
              <a:prstGeom prst="line">
                <a:avLst/>
              </a:prstGeom>
              <a:noFill/>
              <a:ln w="9525">
                <a:solidFill>
                  <a:srgbClr val="000000"/>
                </a:solidFill>
                <a:round/>
                <a:headEnd/>
                <a:tailEnd/>
              </a:ln>
            </p:spPr>
            <p:txBody>
              <a:bodyPr/>
              <a:lstStyle/>
              <a:p>
                <a:endParaRPr lang="zh-CN" altLang="en-US"/>
              </a:p>
            </p:txBody>
          </p:sp>
          <p:sp>
            <p:nvSpPr>
              <p:cNvPr id="69764" name="Line 132"/>
              <p:cNvSpPr>
                <a:spLocks noChangeShapeType="1"/>
              </p:cNvSpPr>
              <p:nvPr/>
            </p:nvSpPr>
            <p:spPr bwMode="auto">
              <a:xfrm flipV="1">
                <a:off x="4275" y="9285"/>
                <a:ext cx="75" cy="75"/>
              </a:xfrm>
              <a:prstGeom prst="line">
                <a:avLst/>
              </a:prstGeom>
              <a:noFill/>
              <a:ln w="9525">
                <a:solidFill>
                  <a:srgbClr val="000000"/>
                </a:solidFill>
                <a:round/>
                <a:headEnd/>
                <a:tailEnd/>
              </a:ln>
            </p:spPr>
            <p:txBody>
              <a:bodyPr/>
              <a:lstStyle/>
              <a:p>
                <a:endParaRPr lang="zh-CN" altLang="en-US"/>
              </a:p>
            </p:txBody>
          </p:sp>
        </p:grpSp>
        <p:grpSp>
          <p:nvGrpSpPr>
            <p:cNvPr id="69765" name="Group 133"/>
            <p:cNvGrpSpPr>
              <a:grpSpLocks/>
            </p:cNvGrpSpPr>
            <p:nvPr/>
          </p:nvGrpSpPr>
          <p:grpSpPr bwMode="auto">
            <a:xfrm>
              <a:off x="1868" y="3589"/>
              <a:ext cx="77" cy="70"/>
              <a:chOff x="4185" y="9225"/>
              <a:chExt cx="165" cy="150"/>
            </a:xfrm>
          </p:grpSpPr>
          <p:sp>
            <p:nvSpPr>
              <p:cNvPr id="69766" name="Line 134"/>
              <p:cNvSpPr>
                <a:spLocks noChangeShapeType="1"/>
              </p:cNvSpPr>
              <p:nvPr/>
            </p:nvSpPr>
            <p:spPr bwMode="auto">
              <a:xfrm flipV="1">
                <a:off x="4185" y="9225"/>
                <a:ext cx="150" cy="150"/>
              </a:xfrm>
              <a:prstGeom prst="line">
                <a:avLst/>
              </a:prstGeom>
              <a:noFill/>
              <a:ln w="9525">
                <a:solidFill>
                  <a:srgbClr val="000000"/>
                </a:solidFill>
                <a:round/>
                <a:headEnd/>
                <a:tailEnd/>
              </a:ln>
            </p:spPr>
            <p:txBody>
              <a:bodyPr/>
              <a:lstStyle/>
              <a:p>
                <a:endParaRPr lang="zh-CN" altLang="en-US"/>
              </a:p>
            </p:txBody>
          </p:sp>
          <p:sp>
            <p:nvSpPr>
              <p:cNvPr id="69767" name="Line 135"/>
              <p:cNvSpPr>
                <a:spLocks noChangeShapeType="1"/>
              </p:cNvSpPr>
              <p:nvPr/>
            </p:nvSpPr>
            <p:spPr bwMode="auto">
              <a:xfrm flipV="1">
                <a:off x="4185" y="9225"/>
                <a:ext cx="75" cy="75"/>
              </a:xfrm>
              <a:prstGeom prst="line">
                <a:avLst/>
              </a:prstGeom>
              <a:noFill/>
              <a:ln w="9525">
                <a:solidFill>
                  <a:srgbClr val="000000"/>
                </a:solidFill>
                <a:round/>
                <a:headEnd/>
                <a:tailEnd/>
              </a:ln>
            </p:spPr>
            <p:txBody>
              <a:bodyPr/>
              <a:lstStyle/>
              <a:p>
                <a:endParaRPr lang="zh-CN" altLang="en-US"/>
              </a:p>
            </p:txBody>
          </p:sp>
          <p:sp>
            <p:nvSpPr>
              <p:cNvPr id="69768" name="Line 136"/>
              <p:cNvSpPr>
                <a:spLocks noChangeShapeType="1"/>
              </p:cNvSpPr>
              <p:nvPr/>
            </p:nvSpPr>
            <p:spPr bwMode="auto">
              <a:xfrm flipV="1">
                <a:off x="4275" y="9285"/>
                <a:ext cx="75" cy="75"/>
              </a:xfrm>
              <a:prstGeom prst="line">
                <a:avLst/>
              </a:prstGeom>
              <a:noFill/>
              <a:ln w="9525">
                <a:solidFill>
                  <a:srgbClr val="000000"/>
                </a:solidFill>
                <a:round/>
                <a:headEnd/>
                <a:tailEnd/>
              </a:ln>
            </p:spPr>
            <p:txBody>
              <a:bodyPr/>
              <a:lstStyle/>
              <a:p>
                <a:endParaRPr lang="zh-CN" altLang="en-US"/>
              </a:p>
            </p:txBody>
          </p:sp>
        </p:grpSp>
        <p:grpSp>
          <p:nvGrpSpPr>
            <p:cNvPr id="69769" name="Group 137"/>
            <p:cNvGrpSpPr>
              <a:grpSpLocks/>
            </p:cNvGrpSpPr>
            <p:nvPr/>
          </p:nvGrpSpPr>
          <p:grpSpPr bwMode="auto">
            <a:xfrm>
              <a:off x="1556" y="3798"/>
              <a:ext cx="77" cy="69"/>
              <a:chOff x="4185" y="9225"/>
              <a:chExt cx="165" cy="150"/>
            </a:xfrm>
          </p:grpSpPr>
          <p:sp>
            <p:nvSpPr>
              <p:cNvPr id="69770" name="Line 138"/>
              <p:cNvSpPr>
                <a:spLocks noChangeShapeType="1"/>
              </p:cNvSpPr>
              <p:nvPr/>
            </p:nvSpPr>
            <p:spPr bwMode="auto">
              <a:xfrm flipV="1">
                <a:off x="4185" y="9225"/>
                <a:ext cx="150" cy="150"/>
              </a:xfrm>
              <a:prstGeom prst="line">
                <a:avLst/>
              </a:prstGeom>
              <a:noFill/>
              <a:ln w="9525">
                <a:solidFill>
                  <a:srgbClr val="000000"/>
                </a:solidFill>
                <a:round/>
                <a:headEnd/>
                <a:tailEnd/>
              </a:ln>
            </p:spPr>
            <p:txBody>
              <a:bodyPr/>
              <a:lstStyle/>
              <a:p>
                <a:endParaRPr lang="zh-CN" altLang="en-US"/>
              </a:p>
            </p:txBody>
          </p:sp>
          <p:sp>
            <p:nvSpPr>
              <p:cNvPr id="69771" name="Line 139"/>
              <p:cNvSpPr>
                <a:spLocks noChangeShapeType="1"/>
              </p:cNvSpPr>
              <p:nvPr/>
            </p:nvSpPr>
            <p:spPr bwMode="auto">
              <a:xfrm flipV="1">
                <a:off x="4185" y="9225"/>
                <a:ext cx="75" cy="75"/>
              </a:xfrm>
              <a:prstGeom prst="line">
                <a:avLst/>
              </a:prstGeom>
              <a:noFill/>
              <a:ln w="9525">
                <a:solidFill>
                  <a:srgbClr val="000000"/>
                </a:solidFill>
                <a:round/>
                <a:headEnd/>
                <a:tailEnd/>
              </a:ln>
            </p:spPr>
            <p:txBody>
              <a:bodyPr/>
              <a:lstStyle/>
              <a:p>
                <a:endParaRPr lang="zh-CN" altLang="en-US"/>
              </a:p>
            </p:txBody>
          </p:sp>
          <p:sp>
            <p:nvSpPr>
              <p:cNvPr id="69772" name="Line 140"/>
              <p:cNvSpPr>
                <a:spLocks noChangeShapeType="1"/>
              </p:cNvSpPr>
              <p:nvPr/>
            </p:nvSpPr>
            <p:spPr bwMode="auto">
              <a:xfrm flipV="1">
                <a:off x="4275" y="9285"/>
                <a:ext cx="75" cy="75"/>
              </a:xfrm>
              <a:prstGeom prst="line">
                <a:avLst/>
              </a:prstGeom>
              <a:noFill/>
              <a:ln w="9525">
                <a:solidFill>
                  <a:srgbClr val="000000"/>
                </a:solidFill>
                <a:round/>
                <a:headEnd/>
                <a:tailEnd/>
              </a:ln>
            </p:spPr>
            <p:txBody>
              <a:bodyPr/>
              <a:lstStyle/>
              <a:p>
                <a:endParaRPr lang="zh-CN" altLang="en-US"/>
              </a:p>
            </p:txBody>
          </p:sp>
        </p:grpSp>
        <p:grpSp>
          <p:nvGrpSpPr>
            <p:cNvPr id="69773" name="Group 141"/>
            <p:cNvGrpSpPr>
              <a:grpSpLocks/>
            </p:cNvGrpSpPr>
            <p:nvPr/>
          </p:nvGrpSpPr>
          <p:grpSpPr bwMode="auto">
            <a:xfrm>
              <a:off x="1425" y="3798"/>
              <a:ext cx="77" cy="69"/>
              <a:chOff x="4185" y="9225"/>
              <a:chExt cx="165" cy="150"/>
            </a:xfrm>
          </p:grpSpPr>
          <p:sp>
            <p:nvSpPr>
              <p:cNvPr id="69774" name="Line 142"/>
              <p:cNvSpPr>
                <a:spLocks noChangeShapeType="1"/>
              </p:cNvSpPr>
              <p:nvPr/>
            </p:nvSpPr>
            <p:spPr bwMode="auto">
              <a:xfrm flipV="1">
                <a:off x="4185" y="9225"/>
                <a:ext cx="150" cy="150"/>
              </a:xfrm>
              <a:prstGeom prst="line">
                <a:avLst/>
              </a:prstGeom>
              <a:noFill/>
              <a:ln w="9525">
                <a:solidFill>
                  <a:srgbClr val="000000"/>
                </a:solidFill>
                <a:round/>
                <a:headEnd/>
                <a:tailEnd/>
              </a:ln>
            </p:spPr>
            <p:txBody>
              <a:bodyPr/>
              <a:lstStyle/>
              <a:p>
                <a:endParaRPr lang="zh-CN" altLang="en-US"/>
              </a:p>
            </p:txBody>
          </p:sp>
          <p:sp>
            <p:nvSpPr>
              <p:cNvPr id="69775" name="Line 143"/>
              <p:cNvSpPr>
                <a:spLocks noChangeShapeType="1"/>
              </p:cNvSpPr>
              <p:nvPr/>
            </p:nvSpPr>
            <p:spPr bwMode="auto">
              <a:xfrm flipV="1">
                <a:off x="4185" y="9225"/>
                <a:ext cx="75" cy="75"/>
              </a:xfrm>
              <a:prstGeom prst="line">
                <a:avLst/>
              </a:prstGeom>
              <a:noFill/>
              <a:ln w="9525">
                <a:solidFill>
                  <a:srgbClr val="000000"/>
                </a:solidFill>
                <a:round/>
                <a:headEnd/>
                <a:tailEnd/>
              </a:ln>
            </p:spPr>
            <p:txBody>
              <a:bodyPr/>
              <a:lstStyle/>
              <a:p>
                <a:endParaRPr lang="zh-CN" altLang="en-US"/>
              </a:p>
            </p:txBody>
          </p:sp>
          <p:sp>
            <p:nvSpPr>
              <p:cNvPr id="69776" name="Line 144"/>
              <p:cNvSpPr>
                <a:spLocks noChangeShapeType="1"/>
              </p:cNvSpPr>
              <p:nvPr/>
            </p:nvSpPr>
            <p:spPr bwMode="auto">
              <a:xfrm flipV="1">
                <a:off x="4275" y="9285"/>
                <a:ext cx="75" cy="75"/>
              </a:xfrm>
              <a:prstGeom prst="line">
                <a:avLst/>
              </a:prstGeom>
              <a:noFill/>
              <a:ln w="9525">
                <a:solidFill>
                  <a:srgbClr val="000000"/>
                </a:solidFill>
                <a:round/>
                <a:headEnd/>
                <a:tailEnd/>
              </a:ln>
            </p:spPr>
            <p:txBody>
              <a:bodyPr/>
              <a:lstStyle/>
              <a:p>
                <a:endParaRPr lang="zh-CN" altLang="en-US"/>
              </a:p>
            </p:txBody>
          </p:sp>
        </p:grpSp>
        <p:grpSp>
          <p:nvGrpSpPr>
            <p:cNvPr id="69777" name="Group 145"/>
            <p:cNvGrpSpPr>
              <a:grpSpLocks/>
            </p:cNvGrpSpPr>
            <p:nvPr/>
          </p:nvGrpSpPr>
          <p:grpSpPr bwMode="auto">
            <a:xfrm>
              <a:off x="1785" y="3798"/>
              <a:ext cx="77" cy="69"/>
              <a:chOff x="4185" y="9225"/>
              <a:chExt cx="165" cy="150"/>
            </a:xfrm>
          </p:grpSpPr>
          <p:sp>
            <p:nvSpPr>
              <p:cNvPr id="69778" name="Line 146"/>
              <p:cNvSpPr>
                <a:spLocks noChangeShapeType="1"/>
              </p:cNvSpPr>
              <p:nvPr/>
            </p:nvSpPr>
            <p:spPr bwMode="auto">
              <a:xfrm flipV="1">
                <a:off x="4185" y="9225"/>
                <a:ext cx="150" cy="150"/>
              </a:xfrm>
              <a:prstGeom prst="line">
                <a:avLst/>
              </a:prstGeom>
              <a:noFill/>
              <a:ln w="9525">
                <a:solidFill>
                  <a:srgbClr val="000000"/>
                </a:solidFill>
                <a:round/>
                <a:headEnd/>
                <a:tailEnd/>
              </a:ln>
            </p:spPr>
            <p:txBody>
              <a:bodyPr/>
              <a:lstStyle/>
              <a:p>
                <a:endParaRPr lang="zh-CN" altLang="en-US"/>
              </a:p>
            </p:txBody>
          </p:sp>
          <p:sp>
            <p:nvSpPr>
              <p:cNvPr id="69779" name="Line 147"/>
              <p:cNvSpPr>
                <a:spLocks noChangeShapeType="1"/>
              </p:cNvSpPr>
              <p:nvPr/>
            </p:nvSpPr>
            <p:spPr bwMode="auto">
              <a:xfrm flipV="1">
                <a:off x="4185" y="9225"/>
                <a:ext cx="75" cy="75"/>
              </a:xfrm>
              <a:prstGeom prst="line">
                <a:avLst/>
              </a:prstGeom>
              <a:noFill/>
              <a:ln w="9525">
                <a:solidFill>
                  <a:srgbClr val="000000"/>
                </a:solidFill>
                <a:round/>
                <a:headEnd/>
                <a:tailEnd/>
              </a:ln>
            </p:spPr>
            <p:txBody>
              <a:bodyPr/>
              <a:lstStyle/>
              <a:p>
                <a:endParaRPr lang="zh-CN" altLang="en-US"/>
              </a:p>
            </p:txBody>
          </p:sp>
          <p:sp>
            <p:nvSpPr>
              <p:cNvPr id="69780" name="Line 148"/>
              <p:cNvSpPr>
                <a:spLocks noChangeShapeType="1"/>
              </p:cNvSpPr>
              <p:nvPr/>
            </p:nvSpPr>
            <p:spPr bwMode="auto">
              <a:xfrm flipV="1">
                <a:off x="4275" y="9285"/>
                <a:ext cx="75" cy="75"/>
              </a:xfrm>
              <a:prstGeom prst="line">
                <a:avLst/>
              </a:prstGeom>
              <a:noFill/>
              <a:ln w="9525">
                <a:solidFill>
                  <a:srgbClr val="000000"/>
                </a:solidFill>
                <a:round/>
                <a:headEnd/>
                <a:tailEnd/>
              </a:ln>
            </p:spPr>
            <p:txBody>
              <a:bodyPr/>
              <a:lstStyle/>
              <a:p>
                <a:endParaRPr lang="zh-CN" altLang="en-US"/>
              </a:p>
            </p:txBody>
          </p:sp>
        </p:grpSp>
        <p:grpSp>
          <p:nvGrpSpPr>
            <p:cNvPr id="69781" name="Group 149"/>
            <p:cNvGrpSpPr>
              <a:grpSpLocks/>
            </p:cNvGrpSpPr>
            <p:nvPr/>
          </p:nvGrpSpPr>
          <p:grpSpPr bwMode="auto">
            <a:xfrm>
              <a:off x="1932" y="3798"/>
              <a:ext cx="75" cy="69"/>
              <a:chOff x="4185" y="9225"/>
              <a:chExt cx="165" cy="150"/>
            </a:xfrm>
          </p:grpSpPr>
          <p:sp>
            <p:nvSpPr>
              <p:cNvPr id="69782" name="Line 150"/>
              <p:cNvSpPr>
                <a:spLocks noChangeShapeType="1"/>
              </p:cNvSpPr>
              <p:nvPr/>
            </p:nvSpPr>
            <p:spPr bwMode="auto">
              <a:xfrm flipV="1">
                <a:off x="4185" y="9225"/>
                <a:ext cx="150" cy="150"/>
              </a:xfrm>
              <a:prstGeom prst="line">
                <a:avLst/>
              </a:prstGeom>
              <a:noFill/>
              <a:ln w="9525">
                <a:solidFill>
                  <a:srgbClr val="000000"/>
                </a:solidFill>
                <a:round/>
                <a:headEnd/>
                <a:tailEnd/>
              </a:ln>
            </p:spPr>
            <p:txBody>
              <a:bodyPr/>
              <a:lstStyle/>
              <a:p>
                <a:endParaRPr lang="zh-CN" altLang="en-US"/>
              </a:p>
            </p:txBody>
          </p:sp>
          <p:sp>
            <p:nvSpPr>
              <p:cNvPr id="69783" name="Line 151"/>
              <p:cNvSpPr>
                <a:spLocks noChangeShapeType="1"/>
              </p:cNvSpPr>
              <p:nvPr/>
            </p:nvSpPr>
            <p:spPr bwMode="auto">
              <a:xfrm flipV="1">
                <a:off x="4185" y="9225"/>
                <a:ext cx="75" cy="75"/>
              </a:xfrm>
              <a:prstGeom prst="line">
                <a:avLst/>
              </a:prstGeom>
              <a:noFill/>
              <a:ln w="9525">
                <a:solidFill>
                  <a:srgbClr val="000000"/>
                </a:solidFill>
                <a:round/>
                <a:headEnd/>
                <a:tailEnd/>
              </a:ln>
            </p:spPr>
            <p:txBody>
              <a:bodyPr/>
              <a:lstStyle/>
              <a:p>
                <a:endParaRPr lang="zh-CN" altLang="en-US"/>
              </a:p>
            </p:txBody>
          </p:sp>
          <p:sp>
            <p:nvSpPr>
              <p:cNvPr id="69784" name="Line 152"/>
              <p:cNvSpPr>
                <a:spLocks noChangeShapeType="1"/>
              </p:cNvSpPr>
              <p:nvPr/>
            </p:nvSpPr>
            <p:spPr bwMode="auto">
              <a:xfrm flipV="1">
                <a:off x="4275" y="9285"/>
                <a:ext cx="75" cy="75"/>
              </a:xfrm>
              <a:prstGeom prst="line">
                <a:avLst/>
              </a:prstGeom>
              <a:noFill/>
              <a:ln w="9525">
                <a:solidFill>
                  <a:srgbClr val="000000"/>
                </a:solidFill>
                <a:round/>
                <a:headEnd/>
                <a:tailEnd/>
              </a:ln>
            </p:spPr>
            <p:txBody>
              <a:bodyPr/>
              <a:lstStyle/>
              <a:p>
                <a:endParaRPr lang="zh-CN" altLang="en-US"/>
              </a:p>
            </p:txBody>
          </p:sp>
        </p:grpSp>
        <p:sp>
          <p:nvSpPr>
            <p:cNvPr id="69785" name="Line 153"/>
            <p:cNvSpPr>
              <a:spLocks noChangeShapeType="1"/>
            </p:cNvSpPr>
            <p:nvPr/>
          </p:nvSpPr>
          <p:spPr bwMode="auto">
            <a:xfrm>
              <a:off x="1404" y="2542"/>
              <a:ext cx="583" cy="583"/>
            </a:xfrm>
            <a:prstGeom prst="line">
              <a:avLst/>
            </a:prstGeom>
            <a:noFill/>
            <a:ln w="38100">
              <a:solidFill>
                <a:srgbClr val="FF00FF"/>
              </a:solidFill>
              <a:round/>
              <a:headEnd/>
              <a:tailEnd/>
            </a:ln>
          </p:spPr>
          <p:txBody>
            <a:bodyPr/>
            <a:lstStyle/>
            <a:p>
              <a:endParaRPr lang="zh-CN" altLang="en-US"/>
            </a:p>
          </p:txBody>
        </p:sp>
        <p:sp>
          <p:nvSpPr>
            <p:cNvPr id="69786" name="Line 154"/>
            <p:cNvSpPr>
              <a:spLocks noChangeShapeType="1"/>
            </p:cNvSpPr>
            <p:nvPr/>
          </p:nvSpPr>
          <p:spPr bwMode="auto">
            <a:xfrm flipH="1">
              <a:off x="1085" y="2716"/>
              <a:ext cx="486" cy="0"/>
            </a:xfrm>
            <a:prstGeom prst="line">
              <a:avLst/>
            </a:prstGeom>
            <a:noFill/>
            <a:ln w="19050">
              <a:solidFill>
                <a:srgbClr val="0000FF"/>
              </a:solidFill>
              <a:round/>
              <a:headEnd/>
              <a:tailEnd/>
            </a:ln>
          </p:spPr>
          <p:txBody>
            <a:bodyPr/>
            <a:lstStyle/>
            <a:p>
              <a:endParaRPr lang="zh-CN" altLang="en-US"/>
            </a:p>
          </p:txBody>
        </p:sp>
        <p:sp>
          <p:nvSpPr>
            <p:cNvPr id="69787" name="Line 155"/>
            <p:cNvSpPr>
              <a:spLocks noChangeShapeType="1"/>
            </p:cNvSpPr>
            <p:nvPr/>
          </p:nvSpPr>
          <p:spPr bwMode="auto">
            <a:xfrm flipH="1">
              <a:off x="696" y="2847"/>
              <a:ext cx="1006" cy="0"/>
            </a:xfrm>
            <a:prstGeom prst="line">
              <a:avLst/>
            </a:prstGeom>
            <a:noFill/>
            <a:ln w="19050">
              <a:solidFill>
                <a:srgbClr val="0000FF"/>
              </a:solidFill>
              <a:round/>
              <a:headEnd/>
              <a:tailEnd/>
            </a:ln>
          </p:spPr>
          <p:txBody>
            <a:bodyPr/>
            <a:lstStyle/>
            <a:p>
              <a:endParaRPr lang="zh-CN" altLang="en-US"/>
            </a:p>
          </p:txBody>
        </p:sp>
        <p:sp>
          <p:nvSpPr>
            <p:cNvPr id="69788" name="Line 156"/>
            <p:cNvSpPr>
              <a:spLocks noChangeShapeType="1"/>
            </p:cNvSpPr>
            <p:nvPr/>
          </p:nvSpPr>
          <p:spPr bwMode="auto">
            <a:xfrm flipH="1">
              <a:off x="1085" y="2979"/>
              <a:ext cx="749" cy="0"/>
            </a:xfrm>
            <a:prstGeom prst="line">
              <a:avLst/>
            </a:prstGeom>
            <a:noFill/>
            <a:ln w="19050">
              <a:solidFill>
                <a:srgbClr val="0000FF"/>
              </a:solidFill>
              <a:round/>
              <a:headEnd/>
              <a:tailEnd/>
            </a:ln>
          </p:spPr>
          <p:txBody>
            <a:bodyPr/>
            <a:lstStyle/>
            <a:p>
              <a:endParaRPr lang="zh-CN" altLang="en-US"/>
            </a:p>
          </p:txBody>
        </p:sp>
        <p:sp>
          <p:nvSpPr>
            <p:cNvPr id="69789" name="Freeform 157"/>
            <p:cNvSpPr>
              <a:spLocks/>
            </p:cNvSpPr>
            <p:nvPr/>
          </p:nvSpPr>
          <p:spPr bwMode="auto">
            <a:xfrm>
              <a:off x="1105" y="2632"/>
              <a:ext cx="42" cy="431"/>
            </a:xfrm>
            <a:custGeom>
              <a:avLst/>
              <a:gdLst/>
              <a:ahLst/>
              <a:cxnLst>
                <a:cxn ang="0">
                  <a:pos x="0" y="0"/>
                </a:cxn>
                <a:cxn ang="0">
                  <a:pos x="90" y="465"/>
                </a:cxn>
                <a:cxn ang="0">
                  <a:pos x="0" y="930"/>
                </a:cxn>
              </a:cxnLst>
              <a:rect l="0" t="0" r="r" b="b"/>
              <a:pathLst>
                <a:path w="90" h="930">
                  <a:moveTo>
                    <a:pt x="0" y="0"/>
                  </a:moveTo>
                  <a:cubicBezTo>
                    <a:pt x="45" y="155"/>
                    <a:pt x="90" y="310"/>
                    <a:pt x="90" y="465"/>
                  </a:cubicBezTo>
                  <a:cubicBezTo>
                    <a:pt x="90" y="620"/>
                    <a:pt x="15" y="853"/>
                    <a:pt x="0" y="930"/>
                  </a:cubicBezTo>
                </a:path>
              </a:pathLst>
            </a:custGeom>
            <a:noFill/>
            <a:ln w="28575" cmpd="sng">
              <a:solidFill>
                <a:srgbClr val="000000"/>
              </a:solidFill>
              <a:round/>
              <a:headEnd/>
              <a:tailEnd/>
            </a:ln>
          </p:spPr>
          <p:txBody>
            <a:bodyPr/>
            <a:lstStyle/>
            <a:p>
              <a:endParaRPr lang="zh-CN" altLang="en-US"/>
            </a:p>
          </p:txBody>
        </p:sp>
        <p:sp>
          <p:nvSpPr>
            <p:cNvPr id="69790" name="Freeform 158"/>
            <p:cNvSpPr>
              <a:spLocks/>
            </p:cNvSpPr>
            <p:nvPr/>
          </p:nvSpPr>
          <p:spPr bwMode="auto">
            <a:xfrm flipH="1">
              <a:off x="1064" y="2625"/>
              <a:ext cx="41" cy="430"/>
            </a:xfrm>
            <a:custGeom>
              <a:avLst/>
              <a:gdLst/>
              <a:ahLst/>
              <a:cxnLst>
                <a:cxn ang="0">
                  <a:pos x="0" y="0"/>
                </a:cxn>
                <a:cxn ang="0">
                  <a:pos x="90" y="465"/>
                </a:cxn>
                <a:cxn ang="0">
                  <a:pos x="0" y="930"/>
                </a:cxn>
              </a:cxnLst>
              <a:rect l="0" t="0" r="r" b="b"/>
              <a:pathLst>
                <a:path w="90" h="930">
                  <a:moveTo>
                    <a:pt x="0" y="0"/>
                  </a:moveTo>
                  <a:cubicBezTo>
                    <a:pt x="45" y="155"/>
                    <a:pt x="90" y="310"/>
                    <a:pt x="90" y="465"/>
                  </a:cubicBezTo>
                  <a:cubicBezTo>
                    <a:pt x="90" y="620"/>
                    <a:pt x="15" y="853"/>
                    <a:pt x="0" y="930"/>
                  </a:cubicBezTo>
                </a:path>
              </a:pathLst>
            </a:custGeom>
            <a:noFill/>
            <a:ln w="19050" cmpd="sng">
              <a:solidFill>
                <a:srgbClr val="000000"/>
              </a:solidFill>
              <a:round/>
              <a:headEnd/>
              <a:tailEnd/>
            </a:ln>
          </p:spPr>
          <p:txBody>
            <a:bodyPr/>
            <a:lstStyle/>
            <a:p>
              <a:endParaRPr lang="zh-CN" altLang="en-US"/>
            </a:p>
          </p:txBody>
        </p:sp>
        <p:sp>
          <p:nvSpPr>
            <p:cNvPr id="69791" name="Line 159"/>
            <p:cNvSpPr>
              <a:spLocks noChangeShapeType="1"/>
            </p:cNvSpPr>
            <p:nvPr/>
          </p:nvSpPr>
          <p:spPr bwMode="auto">
            <a:xfrm flipV="1">
              <a:off x="710" y="2716"/>
              <a:ext cx="368" cy="131"/>
            </a:xfrm>
            <a:prstGeom prst="line">
              <a:avLst/>
            </a:prstGeom>
            <a:noFill/>
            <a:ln w="19050">
              <a:solidFill>
                <a:srgbClr val="0000FF"/>
              </a:solidFill>
              <a:round/>
              <a:headEnd/>
              <a:tailEnd/>
            </a:ln>
          </p:spPr>
          <p:txBody>
            <a:bodyPr/>
            <a:lstStyle/>
            <a:p>
              <a:endParaRPr lang="zh-CN" altLang="en-US"/>
            </a:p>
          </p:txBody>
        </p:sp>
        <p:sp>
          <p:nvSpPr>
            <p:cNvPr id="69792" name="Line 160"/>
            <p:cNvSpPr>
              <a:spLocks noChangeShapeType="1"/>
            </p:cNvSpPr>
            <p:nvPr/>
          </p:nvSpPr>
          <p:spPr bwMode="auto">
            <a:xfrm>
              <a:off x="710" y="2847"/>
              <a:ext cx="389" cy="139"/>
            </a:xfrm>
            <a:prstGeom prst="line">
              <a:avLst/>
            </a:prstGeom>
            <a:noFill/>
            <a:ln w="19050">
              <a:solidFill>
                <a:srgbClr val="0000FF"/>
              </a:solidFill>
              <a:round/>
              <a:headEnd/>
              <a:tailEnd/>
            </a:ln>
          </p:spPr>
          <p:txBody>
            <a:bodyPr/>
            <a:lstStyle/>
            <a:p>
              <a:endParaRPr lang="zh-CN" altLang="en-US"/>
            </a:p>
          </p:txBody>
        </p:sp>
        <p:sp>
          <p:nvSpPr>
            <p:cNvPr id="69793" name="Text Box 161"/>
            <p:cNvSpPr txBox="1">
              <a:spLocks noChangeArrowheads="1"/>
            </p:cNvSpPr>
            <p:nvPr/>
          </p:nvSpPr>
          <p:spPr bwMode="auto">
            <a:xfrm>
              <a:off x="624" y="2313"/>
              <a:ext cx="1076" cy="330"/>
            </a:xfrm>
            <a:prstGeom prst="rect">
              <a:avLst/>
            </a:prstGeom>
            <a:noFill/>
            <a:ln w="9525">
              <a:noFill/>
              <a:miter lim="800000"/>
              <a:headEnd/>
              <a:tailEnd/>
            </a:ln>
          </p:spPr>
          <p:txBody>
            <a:bodyPr/>
            <a:lstStyle/>
            <a:p>
              <a:pPr algn="just"/>
              <a:r>
                <a:rPr lang="zh-CN" altLang="en-US" sz="2400" b="1">
                  <a:solidFill>
                    <a:srgbClr val="FF00FF"/>
                  </a:solidFill>
                </a:rPr>
                <a:t>分束镜 </a:t>
              </a:r>
              <a:r>
                <a:rPr lang="en-US" altLang="zh-CN" sz="2400" b="1" i="1">
                  <a:solidFill>
                    <a:srgbClr val="FF00FF"/>
                  </a:solidFill>
                </a:rPr>
                <a:t>M</a:t>
              </a:r>
              <a:endParaRPr lang="en-US" altLang="zh-CN" sz="2400" b="1">
                <a:solidFill>
                  <a:srgbClr val="FF00FF"/>
                </a:solidFill>
              </a:endParaRPr>
            </a:p>
          </p:txBody>
        </p:sp>
        <p:sp>
          <p:nvSpPr>
            <p:cNvPr id="69794" name="Line 162"/>
            <p:cNvSpPr>
              <a:spLocks noChangeShapeType="1"/>
            </p:cNvSpPr>
            <p:nvPr/>
          </p:nvSpPr>
          <p:spPr bwMode="auto">
            <a:xfrm>
              <a:off x="1272" y="2716"/>
              <a:ext cx="76" cy="0"/>
            </a:xfrm>
            <a:prstGeom prst="line">
              <a:avLst/>
            </a:prstGeom>
            <a:noFill/>
            <a:ln w="9525">
              <a:solidFill>
                <a:srgbClr val="0000FF"/>
              </a:solidFill>
              <a:round/>
              <a:headEnd/>
              <a:tailEnd type="triangle" w="med" len="med"/>
            </a:ln>
            <a:effectLst/>
          </p:spPr>
          <p:txBody>
            <a:bodyPr/>
            <a:lstStyle/>
            <a:p>
              <a:endParaRPr lang="zh-CN" altLang="en-US"/>
            </a:p>
          </p:txBody>
        </p:sp>
        <p:sp>
          <p:nvSpPr>
            <p:cNvPr id="69795" name="Line 163"/>
            <p:cNvSpPr>
              <a:spLocks noChangeShapeType="1"/>
            </p:cNvSpPr>
            <p:nvPr/>
          </p:nvSpPr>
          <p:spPr bwMode="auto">
            <a:xfrm>
              <a:off x="1272" y="2847"/>
              <a:ext cx="76" cy="0"/>
            </a:xfrm>
            <a:prstGeom prst="line">
              <a:avLst/>
            </a:prstGeom>
            <a:noFill/>
            <a:ln w="9525">
              <a:solidFill>
                <a:srgbClr val="0000FF"/>
              </a:solidFill>
              <a:round/>
              <a:headEnd/>
              <a:tailEnd type="triangle" w="med" len="med"/>
            </a:ln>
            <a:effectLst/>
          </p:spPr>
          <p:txBody>
            <a:bodyPr/>
            <a:lstStyle/>
            <a:p>
              <a:endParaRPr lang="zh-CN" altLang="en-US"/>
            </a:p>
          </p:txBody>
        </p:sp>
        <p:sp>
          <p:nvSpPr>
            <p:cNvPr id="69796" name="Line 164"/>
            <p:cNvSpPr>
              <a:spLocks noChangeShapeType="1"/>
            </p:cNvSpPr>
            <p:nvPr/>
          </p:nvSpPr>
          <p:spPr bwMode="auto">
            <a:xfrm>
              <a:off x="1265" y="2979"/>
              <a:ext cx="77" cy="0"/>
            </a:xfrm>
            <a:prstGeom prst="line">
              <a:avLst/>
            </a:prstGeom>
            <a:noFill/>
            <a:ln w="9525">
              <a:solidFill>
                <a:srgbClr val="0000FF"/>
              </a:solidFill>
              <a:round/>
              <a:headEnd/>
              <a:tailEnd type="triangle" w="med" len="med"/>
            </a:ln>
            <a:effectLst/>
          </p:spPr>
          <p:txBody>
            <a:bodyPr/>
            <a:lstStyle/>
            <a:p>
              <a:endParaRPr lang="zh-CN" altLang="en-US"/>
            </a:p>
          </p:txBody>
        </p:sp>
        <p:sp>
          <p:nvSpPr>
            <p:cNvPr id="69797" name="Line 165"/>
            <p:cNvSpPr>
              <a:spLocks noChangeShapeType="1"/>
            </p:cNvSpPr>
            <p:nvPr/>
          </p:nvSpPr>
          <p:spPr bwMode="auto">
            <a:xfrm>
              <a:off x="1571" y="3229"/>
              <a:ext cx="0" cy="104"/>
            </a:xfrm>
            <a:prstGeom prst="line">
              <a:avLst/>
            </a:prstGeom>
            <a:noFill/>
            <a:ln w="12700">
              <a:solidFill>
                <a:srgbClr val="0000FF"/>
              </a:solidFill>
              <a:round/>
              <a:headEnd/>
              <a:tailEnd type="triangle" w="med" len="med"/>
            </a:ln>
            <a:effectLst/>
          </p:spPr>
          <p:txBody>
            <a:bodyPr/>
            <a:lstStyle/>
            <a:p>
              <a:endParaRPr lang="zh-CN" altLang="en-US"/>
            </a:p>
          </p:txBody>
        </p:sp>
        <p:sp>
          <p:nvSpPr>
            <p:cNvPr id="69798" name="Line 166"/>
            <p:cNvSpPr>
              <a:spLocks noChangeShapeType="1"/>
            </p:cNvSpPr>
            <p:nvPr/>
          </p:nvSpPr>
          <p:spPr bwMode="auto">
            <a:xfrm>
              <a:off x="1702" y="3229"/>
              <a:ext cx="0" cy="104"/>
            </a:xfrm>
            <a:prstGeom prst="line">
              <a:avLst/>
            </a:prstGeom>
            <a:noFill/>
            <a:ln w="12700">
              <a:solidFill>
                <a:srgbClr val="0000FF"/>
              </a:solidFill>
              <a:round/>
              <a:headEnd/>
              <a:tailEnd type="triangle" w="med" len="med"/>
            </a:ln>
            <a:effectLst/>
          </p:spPr>
          <p:txBody>
            <a:bodyPr/>
            <a:lstStyle/>
            <a:p>
              <a:endParaRPr lang="zh-CN" altLang="en-US"/>
            </a:p>
          </p:txBody>
        </p:sp>
        <p:sp>
          <p:nvSpPr>
            <p:cNvPr id="69799" name="Line 167"/>
            <p:cNvSpPr>
              <a:spLocks noChangeShapeType="1"/>
            </p:cNvSpPr>
            <p:nvPr/>
          </p:nvSpPr>
          <p:spPr bwMode="auto">
            <a:xfrm>
              <a:off x="1834" y="3229"/>
              <a:ext cx="0" cy="104"/>
            </a:xfrm>
            <a:prstGeom prst="line">
              <a:avLst/>
            </a:prstGeom>
            <a:noFill/>
            <a:ln w="12700">
              <a:solidFill>
                <a:srgbClr val="0000FF"/>
              </a:solidFill>
              <a:round/>
              <a:headEnd/>
              <a:tailEnd type="triangle" w="med" len="med"/>
            </a:ln>
            <a:effectLst/>
          </p:spPr>
          <p:txBody>
            <a:bodyPr/>
            <a:lstStyle/>
            <a:p>
              <a:endParaRPr lang="zh-CN" altLang="en-US"/>
            </a:p>
          </p:txBody>
        </p:sp>
        <p:sp>
          <p:nvSpPr>
            <p:cNvPr id="69800" name="Text Box 168"/>
            <p:cNvSpPr txBox="1">
              <a:spLocks noChangeArrowheads="1"/>
            </p:cNvSpPr>
            <p:nvPr/>
          </p:nvSpPr>
          <p:spPr bwMode="auto">
            <a:xfrm>
              <a:off x="1552" y="1501"/>
              <a:ext cx="353" cy="777"/>
            </a:xfrm>
            <a:prstGeom prst="rect">
              <a:avLst/>
            </a:prstGeom>
            <a:noFill/>
            <a:ln w="9525">
              <a:noFill/>
              <a:miter lim="800000"/>
              <a:headEnd/>
              <a:tailEnd/>
            </a:ln>
            <a:effectLst/>
          </p:spPr>
          <p:txBody>
            <a:bodyPr/>
            <a:lstStyle/>
            <a:p>
              <a:pPr algn="just">
                <a:lnSpc>
                  <a:spcPct val="90000"/>
                </a:lnSpc>
              </a:pPr>
              <a:r>
                <a:rPr lang="zh-CN" altLang="en-US" sz="2400" b="1"/>
                <a:t>显微镜</a:t>
              </a:r>
            </a:p>
          </p:txBody>
        </p:sp>
        <p:sp>
          <p:nvSpPr>
            <p:cNvPr id="69801" name="Text Box 169"/>
            <p:cNvSpPr txBox="1">
              <a:spLocks noChangeArrowheads="1"/>
            </p:cNvSpPr>
            <p:nvPr/>
          </p:nvSpPr>
          <p:spPr bwMode="auto">
            <a:xfrm>
              <a:off x="1604" y="3700"/>
              <a:ext cx="292" cy="257"/>
            </a:xfrm>
            <a:prstGeom prst="rect">
              <a:avLst/>
            </a:prstGeom>
            <a:noFill/>
            <a:ln w="9525">
              <a:noFill/>
              <a:miter lim="800000"/>
              <a:headEnd/>
              <a:tailEnd/>
            </a:ln>
            <a:effectLst/>
          </p:spPr>
          <p:txBody>
            <a:bodyPr/>
            <a:lstStyle/>
            <a:p>
              <a:pPr algn="just"/>
              <a:r>
                <a:rPr lang="en-US" altLang="zh-CN" sz="2400" b="1"/>
                <a:t>0</a:t>
              </a:r>
            </a:p>
          </p:txBody>
        </p:sp>
        <p:sp>
          <p:nvSpPr>
            <p:cNvPr id="69802" name="Text Box 170"/>
            <p:cNvSpPr txBox="1">
              <a:spLocks noChangeArrowheads="1"/>
            </p:cNvSpPr>
            <p:nvPr/>
          </p:nvSpPr>
          <p:spPr bwMode="auto">
            <a:xfrm>
              <a:off x="384" y="3392"/>
              <a:ext cx="1062" cy="388"/>
            </a:xfrm>
            <a:prstGeom prst="rect">
              <a:avLst/>
            </a:prstGeom>
            <a:noFill/>
            <a:ln w="9525">
              <a:noFill/>
              <a:miter lim="800000"/>
              <a:headEnd/>
              <a:tailEnd/>
            </a:ln>
            <a:effectLst/>
          </p:spPr>
          <p:txBody>
            <a:bodyPr/>
            <a:lstStyle/>
            <a:p>
              <a:pPr algn="just"/>
              <a:r>
                <a:rPr lang="zh-CN" altLang="en-US" sz="2400" b="1"/>
                <a:t>平凸透镜</a:t>
              </a:r>
            </a:p>
          </p:txBody>
        </p:sp>
        <p:sp>
          <p:nvSpPr>
            <p:cNvPr id="69803" name="Text Box 171"/>
            <p:cNvSpPr txBox="1">
              <a:spLocks noChangeArrowheads="1"/>
            </p:cNvSpPr>
            <p:nvPr/>
          </p:nvSpPr>
          <p:spPr bwMode="auto">
            <a:xfrm>
              <a:off x="614" y="2348"/>
              <a:ext cx="222" cy="662"/>
            </a:xfrm>
            <a:prstGeom prst="rect">
              <a:avLst/>
            </a:prstGeom>
            <a:noFill/>
            <a:ln w="9525">
              <a:noFill/>
              <a:miter lim="800000"/>
              <a:headEnd/>
              <a:tailEnd/>
            </a:ln>
          </p:spPr>
          <p:txBody>
            <a:bodyPr/>
            <a:lstStyle/>
            <a:p>
              <a:pPr algn="just"/>
              <a:r>
                <a:rPr lang="en-US" altLang="zh-CN" sz="6000">
                  <a:solidFill>
                    <a:srgbClr val="FF0000"/>
                  </a:solidFill>
                  <a:latin typeface="宋体" pitchFamily="2" charset="-122"/>
                </a:rPr>
                <a:t>.</a:t>
              </a:r>
              <a:endParaRPr lang="en-US" altLang="zh-CN" sz="6000">
                <a:solidFill>
                  <a:srgbClr val="FF0000"/>
                </a:solidFill>
              </a:endParaRPr>
            </a:p>
          </p:txBody>
        </p:sp>
        <p:sp>
          <p:nvSpPr>
            <p:cNvPr id="69804" name="Line 172"/>
            <p:cNvSpPr>
              <a:spLocks noChangeShapeType="1"/>
            </p:cNvSpPr>
            <p:nvPr/>
          </p:nvSpPr>
          <p:spPr bwMode="auto">
            <a:xfrm>
              <a:off x="1110" y="3848"/>
              <a:ext cx="272" cy="0"/>
            </a:xfrm>
            <a:prstGeom prst="line">
              <a:avLst/>
            </a:prstGeom>
            <a:noFill/>
            <a:ln w="12700">
              <a:solidFill>
                <a:schemeClr val="tx1"/>
              </a:solidFill>
              <a:round/>
              <a:headEnd/>
              <a:tailEnd/>
            </a:ln>
            <a:effectLst/>
          </p:spPr>
          <p:txBody>
            <a:bodyPr wrap="none" anchor="ctr"/>
            <a:lstStyle/>
            <a:p>
              <a:endParaRPr lang="zh-CN" altLang="en-US"/>
            </a:p>
          </p:txBody>
        </p:sp>
        <p:sp>
          <p:nvSpPr>
            <p:cNvPr id="69805" name="Line 173"/>
            <p:cNvSpPr>
              <a:spLocks noChangeShapeType="1"/>
            </p:cNvSpPr>
            <p:nvPr/>
          </p:nvSpPr>
          <p:spPr bwMode="auto">
            <a:xfrm>
              <a:off x="1178" y="3542"/>
              <a:ext cx="273" cy="91"/>
            </a:xfrm>
            <a:prstGeom prst="line">
              <a:avLst/>
            </a:prstGeom>
            <a:noFill/>
            <a:ln w="12700">
              <a:solidFill>
                <a:schemeClr val="tx1"/>
              </a:solidFill>
              <a:round/>
              <a:headEnd/>
              <a:tailEnd/>
            </a:ln>
            <a:effectLst/>
          </p:spPr>
          <p:txBody>
            <a:bodyPr wrap="none" anchor="ctr"/>
            <a:lstStyle/>
            <a:p>
              <a:endParaRPr lang="zh-CN" altLang="en-US"/>
            </a:p>
          </p:txBody>
        </p:sp>
      </p:grpSp>
      <p:sp>
        <p:nvSpPr>
          <p:cNvPr id="69806" name="Rectangle 174"/>
          <p:cNvSpPr>
            <a:spLocks noChangeArrowheads="1"/>
          </p:cNvSpPr>
          <p:nvPr/>
        </p:nvSpPr>
        <p:spPr bwMode="auto">
          <a:xfrm>
            <a:off x="4133850" y="4164013"/>
            <a:ext cx="2952750" cy="579437"/>
          </a:xfrm>
          <a:prstGeom prst="rect">
            <a:avLst/>
          </a:prstGeom>
          <a:noFill/>
          <a:ln w="9525">
            <a:noFill/>
            <a:miter lim="800000"/>
            <a:headEnd/>
            <a:tailEnd/>
          </a:ln>
          <a:effectLst/>
        </p:spPr>
        <p:txBody>
          <a:bodyPr>
            <a:spAutoFit/>
          </a:bodyPr>
          <a:lstStyle/>
          <a:p>
            <a:r>
              <a:rPr lang="zh-CN" altLang="en-US" sz="3200" b="1">
                <a:solidFill>
                  <a:srgbClr val="000000"/>
                </a:solidFill>
              </a:rPr>
              <a:t>样移动</a:t>
            </a:r>
            <a:r>
              <a:rPr lang="en-US" altLang="zh-CN" sz="3200" b="1">
                <a:solidFill>
                  <a:srgbClr val="000000"/>
                </a:solidFill>
              </a:rPr>
              <a:t>?</a:t>
            </a:r>
          </a:p>
        </p:txBody>
      </p:sp>
      <p:sp>
        <p:nvSpPr>
          <p:cNvPr id="69807" name="Text Box 175"/>
          <p:cNvSpPr txBox="1">
            <a:spLocks noChangeArrowheads="1"/>
          </p:cNvSpPr>
          <p:nvPr/>
        </p:nvSpPr>
        <p:spPr bwMode="auto">
          <a:xfrm>
            <a:off x="3695700" y="5592763"/>
            <a:ext cx="5448300" cy="579437"/>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宋体" pitchFamily="2" charset="-122"/>
              </a:rPr>
              <a:t>▲ </a:t>
            </a:r>
            <a:r>
              <a:rPr lang="zh-CN" altLang="en-US" sz="3200" b="1">
                <a:solidFill>
                  <a:srgbClr val="000000"/>
                </a:solidFill>
              </a:rPr>
              <a:t>透射光条纹情况如何？</a:t>
            </a:r>
            <a:endParaRPr lang="zh-CN" altLang="en-US" sz="3200"/>
          </a:p>
        </p:txBody>
      </p:sp>
      <p:sp>
        <p:nvSpPr>
          <p:cNvPr id="69808" name="Rectangle 176"/>
          <p:cNvSpPr>
            <a:spLocks noChangeArrowheads="1"/>
          </p:cNvSpPr>
          <p:nvPr/>
        </p:nvSpPr>
        <p:spPr bwMode="auto">
          <a:xfrm>
            <a:off x="684213" y="6338888"/>
            <a:ext cx="7446962" cy="519112"/>
          </a:xfrm>
          <a:prstGeom prst="rect">
            <a:avLst/>
          </a:prstGeom>
          <a:noFill/>
          <a:ln w="9525">
            <a:noFill/>
            <a:miter lim="800000"/>
            <a:headEnd/>
            <a:tailEnd/>
          </a:ln>
          <a:effectLst/>
        </p:spPr>
        <p:txBody>
          <a:bodyPr wrap="none">
            <a:spAutoFit/>
          </a:bodyPr>
          <a:lstStyle/>
          <a:p>
            <a:pPr>
              <a:spcBef>
                <a:spcPct val="50000"/>
              </a:spcBef>
            </a:pPr>
            <a:r>
              <a:rPr lang="en-US" altLang="zh-CN" sz="2000" b="1">
                <a:solidFill>
                  <a:srgbClr val="FF0000"/>
                </a:solidFill>
              </a:rPr>
              <a:t>▲</a:t>
            </a:r>
            <a:r>
              <a:rPr lang="en-US" altLang="zh-CN" b="1">
                <a:solidFill>
                  <a:srgbClr val="FF0000"/>
                </a:solidFill>
              </a:rPr>
              <a:t>  </a:t>
            </a:r>
            <a:r>
              <a:rPr kumimoji="0" lang="zh-CN" altLang="en-US" b="1">
                <a:solidFill>
                  <a:srgbClr val="000000"/>
                </a:solidFill>
              </a:rPr>
              <a:t>将牛顿环置于</a:t>
            </a:r>
            <a:r>
              <a:rPr kumimoji="0" lang="en-US" altLang="zh-CN" b="1" i="1">
                <a:solidFill>
                  <a:srgbClr val="000000"/>
                </a:solidFill>
              </a:rPr>
              <a:t>n </a:t>
            </a:r>
            <a:r>
              <a:rPr kumimoji="0" lang="en-US" altLang="zh-CN" b="1">
                <a:solidFill>
                  <a:srgbClr val="000000"/>
                </a:solidFill>
              </a:rPr>
              <a:t>&gt;1 </a:t>
            </a:r>
            <a:r>
              <a:rPr kumimoji="0" lang="zh-CN" altLang="en-US" b="1">
                <a:solidFill>
                  <a:srgbClr val="000000"/>
                </a:solidFill>
              </a:rPr>
              <a:t>的液体中，条纹如何变？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723"/>
                                        </p:tgtEl>
                                        <p:attrNameLst>
                                          <p:attrName>style.visibility</p:attrName>
                                        </p:attrNameLst>
                                      </p:cBhvr>
                                      <p:to>
                                        <p:strVal val="visible"/>
                                      </p:to>
                                    </p:set>
                                    <p:animEffect transition="in" filter="wipe(left)">
                                      <p:cBhvr>
                                        <p:cTn id="7" dur="500"/>
                                        <p:tgtEl>
                                          <p:spTgt spid="697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729"/>
                                        </p:tgtEl>
                                        <p:attrNameLst>
                                          <p:attrName>style.visibility</p:attrName>
                                        </p:attrNameLst>
                                      </p:cBhvr>
                                      <p:to>
                                        <p:strVal val="visible"/>
                                      </p:to>
                                    </p:set>
                                    <p:animEffect transition="in" filter="wipe(left)">
                                      <p:cBhvr>
                                        <p:cTn id="12" dur="500"/>
                                        <p:tgtEl>
                                          <p:spTgt spid="6972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9728"/>
                                        </p:tgtEl>
                                        <p:attrNameLst>
                                          <p:attrName>style.visibility</p:attrName>
                                        </p:attrNameLst>
                                      </p:cBhvr>
                                      <p:to>
                                        <p:strVal val="visible"/>
                                      </p:to>
                                    </p:set>
                                    <p:animEffect transition="in" filter="wipe(left)">
                                      <p:cBhvr>
                                        <p:cTn id="16" dur="500"/>
                                        <p:tgtEl>
                                          <p:spTgt spid="697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9727"/>
                                        </p:tgtEl>
                                        <p:attrNameLst>
                                          <p:attrName>style.visibility</p:attrName>
                                        </p:attrNameLst>
                                      </p:cBhvr>
                                      <p:to>
                                        <p:strVal val="visible"/>
                                      </p:to>
                                    </p:set>
                                    <p:animEffect transition="in" filter="wipe(left)">
                                      <p:cBhvr>
                                        <p:cTn id="21" dur="500"/>
                                        <p:tgtEl>
                                          <p:spTgt spid="697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9730"/>
                                        </p:tgtEl>
                                        <p:attrNameLst>
                                          <p:attrName>style.visibility</p:attrName>
                                        </p:attrNameLst>
                                      </p:cBhvr>
                                      <p:to>
                                        <p:strVal val="visible"/>
                                      </p:to>
                                    </p:set>
                                    <p:animEffect transition="in" filter="wipe(left)">
                                      <p:cBhvr>
                                        <p:cTn id="26" dur="500"/>
                                        <p:tgtEl>
                                          <p:spTgt spid="69730"/>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69731"/>
                                        </p:tgtEl>
                                        <p:attrNameLst>
                                          <p:attrName>style.visibility</p:attrName>
                                        </p:attrNameLst>
                                      </p:cBhvr>
                                      <p:to>
                                        <p:strVal val="visible"/>
                                      </p:to>
                                    </p:set>
                                    <p:animEffect transition="in" filter="wipe(left)">
                                      <p:cBhvr>
                                        <p:cTn id="30" dur="500"/>
                                        <p:tgtEl>
                                          <p:spTgt spid="6973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9724"/>
                                        </p:tgtEl>
                                        <p:attrNameLst>
                                          <p:attrName>style.visibility</p:attrName>
                                        </p:attrNameLst>
                                      </p:cBhvr>
                                      <p:to>
                                        <p:strVal val="visible"/>
                                      </p:to>
                                    </p:set>
                                    <p:animEffect transition="in" filter="wipe(left)">
                                      <p:cBhvr>
                                        <p:cTn id="35" dur="500"/>
                                        <p:tgtEl>
                                          <p:spTgt spid="697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9725"/>
                                        </p:tgtEl>
                                        <p:attrNameLst>
                                          <p:attrName>style.visibility</p:attrName>
                                        </p:attrNameLst>
                                      </p:cBhvr>
                                      <p:to>
                                        <p:strVal val="visible"/>
                                      </p:to>
                                    </p:set>
                                    <p:animEffect transition="in" filter="wipe(left)">
                                      <p:cBhvr>
                                        <p:cTn id="40" dur="500"/>
                                        <p:tgtEl>
                                          <p:spTgt spid="69725"/>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69806"/>
                                        </p:tgtEl>
                                        <p:attrNameLst>
                                          <p:attrName>style.visibility</p:attrName>
                                        </p:attrNameLst>
                                      </p:cBhvr>
                                      <p:to>
                                        <p:strVal val="visible"/>
                                      </p:to>
                                    </p:set>
                                    <p:animEffect transition="in" filter="wipe(left)">
                                      <p:cBhvr>
                                        <p:cTn id="44" dur="500"/>
                                        <p:tgtEl>
                                          <p:spTgt spid="6980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9726"/>
                                        </p:tgtEl>
                                        <p:attrNameLst>
                                          <p:attrName>style.visibility</p:attrName>
                                        </p:attrNameLst>
                                      </p:cBhvr>
                                      <p:to>
                                        <p:strVal val="visible"/>
                                      </p:to>
                                    </p:set>
                                    <p:animEffect transition="in" filter="wipe(left)">
                                      <p:cBhvr>
                                        <p:cTn id="49" dur="500"/>
                                        <p:tgtEl>
                                          <p:spTgt spid="6972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9807"/>
                                        </p:tgtEl>
                                        <p:attrNameLst>
                                          <p:attrName>style.visibility</p:attrName>
                                        </p:attrNameLst>
                                      </p:cBhvr>
                                      <p:to>
                                        <p:strVal val="visible"/>
                                      </p:to>
                                    </p:set>
                                    <p:animEffect transition="in" filter="wipe(left)">
                                      <p:cBhvr>
                                        <p:cTn id="54" dur="500"/>
                                        <p:tgtEl>
                                          <p:spTgt spid="69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23" grpId="0" autoUpdateAnimBg="0"/>
      <p:bldP spid="69724" grpId="0" animBg="1" autoUpdateAnimBg="0"/>
      <p:bldP spid="69725" grpId="0" autoUpdateAnimBg="0"/>
      <p:bldP spid="69726" grpId="0" autoUpdateAnimBg="0"/>
      <p:bldP spid="69727" grpId="0" autoUpdateAnimBg="0"/>
      <p:bldP spid="69730" grpId="0" autoUpdateAnimBg="0"/>
      <p:bldP spid="69806" grpId="0" autoUpdateAnimBg="0"/>
      <p:bldP spid="6980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935" name="Text Box 143"/>
          <p:cNvSpPr txBox="1">
            <a:spLocks noChangeArrowheads="1"/>
          </p:cNvSpPr>
          <p:nvPr/>
        </p:nvSpPr>
        <p:spPr bwMode="auto">
          <a:xfrm>
            <a:off x="3419475" y="6278563"/>
            <a:ext cx="2895600" cy="579437"/>
          </a:xfrm>
          <a:prstGeom prst="rect">
            <a:avLst/>
          </a:prstGeom>
          <a:noFill/>
          <a:ln w="9525">
            <a:noFill/>
            <a:miter lim="800000"/>
            <a:headEnd/>
            <a:tailEnd/>
          </a:ln>
          <a:effectLst/>
        </p:spPr>
        <p:txBody>
          <a:bodyPr>
            <a:spAutoFit/>
          </a:bodyPr>
          <a:lstStyle/>
          <a:p>
            <a:pPr>
              <a:spcBef>
                <a:spcPct val="50000"/>
              </a:spcBef>
            </a:pPr>
            <a:r>
              <a:rPr lang="zh-CN" altLang="en-US" sz="3200" b="1">
                <a:solidFill>
                  <a:srgbClr val="FF3300"/>
                </a:solidFill>
              </a:rPr>
              <a:t>牛顿环照片</a:t>
            </a:r>
          </a:p>
        </p:txBody>
      </p:sp>
      <p:pic>
        <p:nvPicPr>
          <p:cNvPr id="33936" name="Picture 144" descr="牛顿环2"/>
          <p:cNvPicPr>
            <a:picLocks noChangeAspect="1" noChangeArrowheads="1"/>
          </p:cNvPicPr>
          <p:nvPr/>
        </p:nvPicPr>
        <p:blipFill>
          <a:blip r:embed="rId3"/>
          <a:srcRect/>
          <a:stretch>
            <a:fillRect/>
          </a:stretch>
        </p:blipFill>
        <p:spPr bwMode="auto">
          <a:xfrm>
            <a:off x="1187450" y="1989138"/>
            <a:ext cx="6438900" cy="4205287"/>
          </a:xfrm>
          <a:prstGeom prst="rect">
            <a:avLst/>
          </a:prstGeom>
          <a:noFill/>
        </p:spPr>
      </p:pic>
      <p:sp>
        <p:nvSpPr>
          <p:cNvPr id="33938" name="Rectangle 146"/>
          <p:cNvSpPr>
            <a:spLocks noChangeArrowheads="1"/>
          </p:cNvSpPr>
          <p:nvPr/>
        </p:nvSpPr>
        <p:spPr bwMode="auto">
          <a:xfrm>
            <a:off x="827088" y="14288"/>
            <a:ext cx="7489825" cy="2003425"/>
          </a:xfrm>
          <a:prstGeom prst="rect">
            <a:avLst/>
          </a:prstGeom>
          <a:noFill/>
          <a:ln w="19050">
            <a:noFill/>
            <a:miter lim="800000"/>
            <a:headEnd/>
            <a:tailEnd/>
          </a:ln>
          <a:effectLst/>
        </p:spPr>
        <p:txBody>
          <a:bodyPr wrap="none" anchor="ctr"/>
          <a:lstStyle/>
          <a:p>
            <a:endParaRPr lang="zh-CN" altLang="en-US"/>
          </a:p>
        </p:txBody>
      </p:sp>
      <p:graphicFrame>
        <p:nvGraphicFramePr>
          <p:cNvPr id="33939" name="Object 147"/>
          <p:cNvGraphicFramePr>
            <a:graphicFrameLocks noChangeAspect="1"/>
          </p:cNvGraphicFramePr>
          <p:nvPr/>
        </p:nvGraphicFramePr>
        <p:xfrm>
          <a:off x="5795963" y="1225550"/>
          <a:ext cx="2125662" cy="485775"/>
        </p:xfrm>
        <a:graphic>
          <a:graphicData uri="http://schemas.openxmlformats.org/presentationml/2006/ole">
            <p:oleObj spid="_x0000_s33939" name="公式" r:id="rId4" imgW="1358640" imgH="304560" progId="Equation.3">
              <p:embed/>
            </p:oleObj>
          </a:graphicData>
        </a:graphic>
      </p:graphicFrame>
      <p:sp>
        <p:nvSpPr>
          <p:cNvPr id="33940" name="Rectangle 148"/>
          <p:cNvSpPr>
            <a:spLocks noChangeArrowheads="1"/>
          </p:cNvSpPr>
          <p:nvPr/>
        </p:nvSpPr>
        <p:spPr bwMode="auto">
          <a:xfrm>
            <a:off x="1044575" y="1196975"/>
            <a:ext cx="1612900" cy="519113"/>
          </a:xfrm>
          <a:prstGeom prst="rect">
            <a:avLst/>
          </a:prstGeom>
          <a:noFill/>
          <a:ln w="9525">
            <a:noFill/>
            <a:miter lim="800000"/>
            <a:headEnd/>
            <a:tailEnd/>
          </a:ln>
          <a:effectLst/>
        </p:spPr>
        <p:txBody>
          <a:bodyPr wrap="none">
            <a:spAutoFit/>
          </a:bodyPr>
          <a:lstStyle/>
          <a:p>
            <a:pPr algn="ctr">
              <a:spcBef>
                <a:spcPct val="50000"/>
              </a:spcBef>
            </a:pPr>
            <a:r>
              <a:rPr kumimoji="0" lang="zh-CN" altLang="en-US" b="1">
                <a:solidFill>
                  <a:srgbClr val="000000"/>
                </a:solidFill>
              </a:rPr>
              <a:t>暗环半径</a:t>
            </a:r>
          </a:p>
        </p:txBody>
      </p:sp>
      <p:sp>
        <p:nvSpPr>
          <p:cNvPr id="33941" name="Rectangle 149"/>
          <p:cNvSpPr>
            <a:spLocks noChangeArrowheads="1"/>
          </p:cNvSpPr>
          <p:nvPr/>
        </p:nvSpPr>
        <p:spPr bwMode="auto">
          <a:xfrm>
            <a:off x="1044575" y="288925"/>
            <a:ext cx="1612900" cy="519113"/>
          </a:xfrm>
          <a:prstGeom prst="rect">
            <a:avLst/>
          </a:prstGeom>
          <a:noFill/>
          <a:ln w="9525">
            <a:noFill/>
            <a:miter lim="800000"/>
            <a:headEnd/>
            <a:tailEnd/>
          </a:ln>
          <a:effectLst/>
        </p:spPr>
        <p:txBody>
          <a:bodyPr wrap="none">
            <a:spAutoFit/>
          </a:bodyPr>
          <a:lstStyle/>
          <a:p>
            <a:pPr algn="ctr">
              <a:spcBef>
                <a:spcPct val="50000"/>
              </a:spcBef>
            </a:pPr>
            <a:r>
              <a:rPr kumimoji="0" lang="zh-CN" altLang="en-US" b="1">
                <a:solidFill>
                  <a:srgbClr val="000000"/>
                </a:solidFill>
              </a:rPr>
              <a:t>明环半径</a:t>
            </a:r>
          </a:p>
        </p:txBody>
      </p:sp>
      <p:graphicFrame>
        <p:nvGraphicFramePr>
          <p:cNvPr id="33942" name="Object 150"/>
          <p:cNvGraphicFramePr>
            <a:graphicFrameLocks noChangeAspect="1"/>
          </p:cNvGraphicFramePr>
          <p:nvPr/>
        </p:nvGraphicFramePr>
        <p:xfrm>
          <a:off x="5795963" y="360363"/>
          <a:ext cx="2101850" cy="477837"/>
        </p:xfrm>
        <a:graphic>
          <a:graphicData uri="http://schemas.openxmlformats.org/presentationml/2006/ole">
            <p:oleObj spid="_x0000_s33942" name="公式" r:id="rId5" imgW="1358640" imgH="304560" progId="Equation.3">
              <p:embed/>
            </p:oleObj>
          </a:graphicData>
        </a:graphic>
      </p:graphicFrame>
      <p:graphicFrame>
        <p:nvGraphicFramePr>
          <p:cNvPr id="33943" name="Object 151"/>
          <p:cNvGraphicFramePr>
            <a:graphicFrameLocks noChangeAspect="1"/>
          </p:cNvGraphicFramePr>
          <p:nvPr/>
        </p:nvGraphicFramePr>
        <p:xfrm>
          <a:off x="3060700" y="0"/>
          <a:ext cx="2160588" cy="1050925"/>
        </p:xfrm>
        <a:graphic>
          <a:graphicData uri="http://schemas.openxmlformats.org/presentationml/2006/ole">
            <p:oleObj spid="_x0000_s33943" name="公式" r:id="rId6" imgW="1054080" imgH="444240" progId="Equation.3">
              <p:embed/>
            </p:oleObj>
          </a:graphicData>
        </a:graphic>
      </p:graphicFrame>
      <p:graphicFrame>
        <p:nvGraphicFramePr>
          <p:cNvPr id="33944" name="Object 152"/>
          <p:cNvGraphicFramePr>
            <a:graphicFrameLocks noChangeAspect="1"/>
          </p:cNvGraphicFramePr>
          <p:nvPr/>
        </p:nvGraphicFramePr>
        <p:xfrm>
          <a:off x="3059113" y="1196975"/>
          <a:ext cx="1662112" cy="560388"/>
        </p:xfrm>
        <a:graphic>
          <a:graphicData uri="http://schemas.openxmlformats.org/presentationml/2006/ole">
            <p:oleObj spid="_x0000_s33944" name="公式" r:id="rId7" imgW="634680" imgH="228600"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33936"/>
                                        </p:tgtEl>
                                        <p:attrNameLst>
                                          <p:attrName>style.visibility</p:attrName>
                                        </p:attrNameLst>
                                      </p:cBhvr>
                                      <p:to>
                                        <p:strVal val="visible"/>
                                      </p:to>
                                    </p:set>
                                    <p:animEffect transition="in" filter="box(out)">
                                      <p:cBhvr>
                                        <p:cTn id="7" dur="500"/>
                                        <p:tgtEl>
                                          <p:spTgt spid="339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935"/>
                                        </p:tgtEl>
                                        <p:attrNameLst>
                                          <p:attrName>style.visibility</p:attrName>
                                        </p:attrNameLst>
                                      </p:cBhvr>
                                      <p:to>
                                        <p:strVal val="visible"/>
                                      </p:to>
                                    </p:set>
                                    <p:animEffect transition="in" filter="wipe(left)">
                                      <p:cBhvr>
                                        <p:cTn id="11" dur="500"/>
                                        <p:tgtEl>
                                          <p:spTgt spid="3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3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59" name="Group 43"/>
          <p:cNvGrpSpPr>
            <a:grpSpLocks/>
          </p:cNvGrpSpPr>
          <p:nvPr/>
        </p:nvGrpSpPr>
        <p:grpSpPr bwMode="auto">
          <a:xfrm>
            <a:off x="4646613" y="908050"/>
            <a:ext cx="3886200" cy="4648200"/>
            <a:chOff x="2928" y="1008"/>
            <a:chExt cx="2448" cy="2928"/>
          </a:xfrm>
        </p:grpSpPr>
        <p:sp>
          <p:nvSpPr>
            <p:cNvPr id="34860" name="Rectangle 44"/>
            <p:cNvSpPr>
              <a:spLocks noChangeArrowheads="1"/>
            </p:cNvSpPr>
            <p:nvPr/>
          </p:nvSpPr>
          <p:spPr bwMode="auto">
            <a:xfrm>
              <a:off x="2928" y="1008"/>
              <a:ext cx="2448" cy="2928"/>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34861" name="Rectangle 45" descr="20%"/>
            <p:cNvSpPr>
              <a:spLocks noChangeArrowheads="1"/>
            </p:cNvSpPr>
            <p:nvPr/>
          </p:nvSpPr>
          <p:spPr bwMode="auto">
            <a:xfrm>
              <a:off x="3182" y="1536"/>
              <a:ext cx="1954" cy="528"/>
            </a:xfrm>
            <a:prstGeom prst="rect">
              <a:avLst/>
            </a:prstGeom>
            <a:pattFill prst="pct20">
              <a:fgClr>
                <a:srgbClr val="CC9900"/>
              </a:fgClr>
              <a:bgClr>
                <a:srgbClr val="FFFF66"/>
              </a:bgClr>
            </a:pattFill>
            <a:ln w="19050">
              <a:solidFill>
                <a:srgbClr val="000000"/>
              </a:solidFill>
              <a:miter lim="800000"/>
              <a:headEnd/>
              <a:tailEnd/>
            </a:ln>
            <a:effectLst/>
          </p:spPr>
          <p:txBody>
            <a:bodyPr wrap="none" anchor="ctr"/>
            <a:lstStyle/>
            <a:p>
              <a:endParaRPr lang="zh-CN" altLang="en-US"/>
            </a:p>
          </p:txBody>
        </p:sp>
        <p:grpSp>
          <p:nvGrpSpPr>
            <p:cNvPr id="34862" name="Group 46"/>
            <p:cNvGrpSpPr>
              <a:grpSpLocks/>
            </p:cNvGrpSpPr>
            <p:nvPr/>
          </p:nvGrpSpPr>
          <p:grpSpPr bwMode="auto">
            <a:xfrm>
              <a:off x="3168" y="1440"/>
              <a:ext cx="1968" cy="423"/>
              <a:chOff x="2358" y="768"/>
              <a:chExt cx="2387" cy="528"/>
            </a:xfrm>
          </p:grpSpPr>
          <p:grpSp>
            <p:nvGrpSpPr>
              <p:cNvPr id="34863" name="Group 47"/>
              <p:cNvGrpSpPr>
                <a:grpSpLocks/>
              </p:cNvGrpSpPr>
              <p:nvPr/>
            </p:nvGrpSpPr>
            <p:grpSpPr bwMode="auto">
              <a:xfrm>
                <a:off x="2358" y="768"/>
                <a:ext cx="2386" cy="528"/>
                <a:chOff x="2358" y="768"/>
                <a:chExt cx="2386" cy="528"/>
              </a:xfrm>
            </p:grpSpPr>
            <p:sp>
              <p:nvSpPr>
                <p:cNvPr id="34864" name="Arc 48"/>
                <p:cNvSpPr>
                  <a:spLocks/>
                </p:cNvSpPr>
                <p:nvPr/>
              </p:nvSpPr>
              <p:spPr bwMode="auto">
                <a:xfrm>
                  <a:off x="2358" y="768"/>
                  <a:ext cx="2385" cy="528"/>
                </a:xfrm>
                <a:custGeom>
                  <a:avLst/>
                  <a:gdLst>
                    <a:gd name="G0" fmla="+- 21082 0 0"/>
                    <a:gd name="G1" fmla="+- 0 0 0"/>
                    <a:gd name="G2" fmla="+- 21600 0 0"/>
                    <a:gd name="T0" fmla="*/ 42329 w 42329"/>
                    <a:gd name="T1" fmla="*/ 3890 h 21600"/>
                    <a:gd name="T2" fmla="*/ 0 w 42329"/>
                    <a:gd name="T3" fmla="*/ 4704 h 21600"/>
                    <a:gd name="T4" fmla="*/ 21082 w 42329"/>
                    <a:gd name="T5" fmla="*/ 0 h 21600"/>
                  </a:gdLst>
                  <a:ahLst/>
                  <a:cxnLst>
                    <a:cxn ang="0">
                      <a:pos x="T0" y="T1"/>
                    </a:cxn>
                    <a:cxn ang="0">
                      <a:pos x="T2" y="T3"/>
                    </a:cxn>
                    <a:cxn ang="0">
                      <a:pos x="T4" y="T5"/>
                    </a:cxn>
                  </a:cxnLst>
                  <a:rect l="0" t="0" r="r" b="b"/>
                  <a:pathLst>
                    <a:path w="42329" h="21600" fill="none" extrusionOk="0">
                      <a:moveTo>
                        <a:pt x="42328" y="3889"/>
                      </a:moveTo>
                      <a:cubicBezTo>
                        <a:pt x="40450" y="14148"/>
                        <a:pt x="31510" y="21599"/>
                        <a:pt x="21082" y="21600"/>
                      </a:cubicBezTo>
                      <a:cubicBezTo>
                        <a:pt x="10965" y="21600"/>
                        <a:pt x="2203" y="14577"/>
                        <a:pt x="0" y="4703"/>
                      </a:cubicBezTo>
                    </a:path>
                    <a:path w="42329" h="21600" stroke="0" extrusionOk="0">
                      <a:moveTo>
                        <a:pt x="42328" y="3889"/>
                      </a:moveTo>
                      <a:cubicBezTo>
                        <a:pt x="40450" y="14148"/>
                        <a:pt x="31510" y="21599"/>
                        <a:pt x="21082" y="21600"/>
                      </a:cubicBezTo>
                      <a:cubicBezTo>
                        <a:pt x="10965" y="21600"/>
                        <a:pt x="2203" y="14577"/>
                        <a:pt x="0" y="4703"/>
                      </a:cubicBezTo>
                      <a:lnTo>
                        <a:pt x="21082" y="0"/>
                      </a:lnTo>
                      <a:close/>
                    </a:path>
                  </a:pathLst>
                </a:custGeom>
                <a:solidFill>
                  <a:srgbClr val="CCFFFF"/>
                </a:solidFill>
                <a:ln w="12700" cap="rnd">
                  <a:solidFill>
                    <a:schemeClr val="tx1"/>
                  </a:solidFill>
                  <a:round/>
                  <a:headEnd type="none" w="sm" len="lg"/>
                  <a:tailEnd type="none" w="sm" len="lg"/>
                </a:ln>
                <a:effectLst/>
              </p:spPr>
              <p:txBody>
                <a:bodyPr wrap="none" anchor="ctr"/>
                <a:lstStyle/>
                <a:p>
                  <a:endParaRPr lang="zh-CN" altLang="en-US"/>
                </a:p>
              </p:txBody>
            </p:sp>
            <p:sp>
              <p:nvSpPr>
                <p:cNvPr id="34865" name="Rectangle 49"/>
                <p:cNvSpPr>
                  <a:spLocks noChangeArrowheads="1"/>
                </p:cNvSpPr>
                <p:nvPr/>
              </p:nvSpPr>
              <p:spPr bwMode="auto">
                <a:xfrm>
                  <a:off x="2367" y="768"/>
                  <a:ext cx="2377" cy="158"/>
                </a:xfrm>
                <a:prstGeom prst="rect">
                  <a:avLst/>
                </a:prstGeom>
                <a:solidFill>
                  <a:srgbClr val="CCFFFF"/>
                </a:solidFill>
                <a:ln w="9525">
                  <a:noFill/>
                  <a:miter lim="800000"/>
                  <a:headEnd/>
                  <a:tailEnd/>
                </a:ln>
                <a:effectLst/>
              </p:spPr>
              <p:txBody>
                <a:bodyPr wrap="none" anchor="ctr"/>
                <a:lstStyle/>
                <a:p>
                  <a:endParaRPr lang="zh-CN" altLang="en-US"/>
                </a:p>
              </p:txBody>
            </p:sp>
          </p:grpSp>
          <p:sp>
            <p:nvSpPr>
              <p:cNvPr id="34866" name="Freeform 50"/>
              <p:cNvSpPr>
                <a:spLocks/>
              </p:cNvSpPr>
              <p:nvPr/>
            </p:nvSpPr>
            <p:spPr bwMode="auto">
              <a:xfrm>
                <a:off x="2367" y="768"/>
                <a:ext cx="2378" cy="159"/>
              </a:xfrm>
              <a:custGeom>
                <a:avLst/>
                <a:gdLst/>
                <a:ahLst/>
                <a:cxnLst>
                  <a:cxn ang="0">
                    <a:pos x="0" y="79"/>
                  </a:cxn>
                  <a:cxn ang="0">
                    <a:pos x="0" y="0"/>
                  </a:cxn>
                  <a:cxn ang="0">
                    <a:pos x="2377" y="0"/>
                  </a:cxn>
                  <a:cxn ang="0">
                    <a:pos x="2377" y="158"/>
                  </a:cxn>
                </a:cxnLst>
                <a:rect l="0" t="0" r="r" b="b"/>
                <a:pathLst>
                  <a:path w="2378" h="159">
                    <a:moveTo>
                      <a:pt x="0" y="79"/>
                    </a:moveTo>
                    <a:lnTo>
                      <a:pt x="0" y="0"/>
                    </a:lnTo>
                    <a:lnTo>
                      <a:pt x="2377" y="0"/>
                    </a:lnTo>
                    <a:lnTo>
                      <a:pt x="2377" y="158"/>
                    </a:lnTo>
                  </a:path>
                </a:pathLst>
              </a:custGeom>
              <a:solidFill>
                <a:srgbClr val="CCFFFF"/>
              </a:solidFill>
              <a:ln w="12700" cap="rnd" cmpd="sng">
                <a:solidFill>
                  <a:schemeClr val="tx1"/>
                </a:solidFill>
                <a:prstDash val="solid"/>
                <a:round/>
                <a:headEnd type="none" w="sm" len="lg"/>
                <a:tailEnd type="none" w="sm" len="lg"/>
              </a:ln>
              <a:effectLst/>
            </p:spPr>
            <p:txBody>
              <a:bodyPr/>
              <a:lstStyle/>
              <a:p>
                <a:endParaRPr lang="zh-CN" altLang="en-US"/>
              </a:p>
            </p:txBody>
          </p:sp>
        </p:grpSp>
        <p:sp>
          <p:nvSpPr>
            <p:cNvPr id="34867" name="Rectangle 51"/>
            <p:cNvSpPr>
              <a:spLocks noChangeArrowheads="1"/>
            </p:cNvSpPr>
            <p:nvPr/>
          </p:nvSpPr>
          <p:spPr bwMode="auto">
            <a:xfrm>
              <a:off x="3168" y="1872"/>
              <a:ext cx="1968" cy="267"/>
            </a:xfrm>
            <a:prstGeom prst="rect">
              <a:avLst/>
            </a:prstGeom>
            <a:solidFill>
              <a:srgbClr val="9FDFFF"/>
            </a:solidFill>
            <a:ln w="19050">
              <a:solidFill>
                <a:schemeClr val="tx1"/>
              </a:solidFill>
              <a:miter lim="800000"/>
              <a:headEnd/>
              <a:tailEnd/>
            </a:ln>
            <a:effectLst/>
          </p:spPr>
          <p:txBody>
            <a:bodyPr wrap="none" anchor="ctr"/>
            <a:lstStyle/>
            <a:p>
              <a:endParaRPr lang="zh-CN" altLang="en-US"/>
            </a:p>
          </p:txBody>
        </p:sp>
        <p:graphicFrame>
          <p:nvGraphicFramePr>
            <p:cNvPr id="34868" name="Object 52"/>
            <p:cNvGraphicFramePr>
              <a:graphicFrameLocks noChangeAspect="1"/>
            </p:cNvGraphicFramePr>
            <p:nvPr/>
          </p:nvGraphicFramePr>
          <p:xfrm>
            <a:off x="4894" y="1536"/>
            <a:ext cx="290" cy="384"/>
          </p:xfrm>
          <a:graphic>
            <a:graphicData uri="http://schemas.openxmlformats.org/presentationml/2006/ole">
              <p:oleObj spid="_x0000_s34868" name="公式" r:id="rId3" imgW="241200" imgH="317160" progId="Equation.3">
                <p:embed/>
              </p:oleObj>
            </a:graphicData>
          </a:graphic>
        </p:graphicFrame>
        <p:graphicFrame>
          <p:nvGraphicFramePr>
            <p:cNvPr id="34869" name="Object 53"/>
            <p:cNvGraphicFramePr>
              <a:graphicFrameLocks noChangeAspect="1"/>
            </p:cNvGraphicFramePr>
            <p:nvPr/>
          </p:nvGraphicFramePr>
          <p:xfrm>
            <a:off x="3216" y="1776"/>
            <a:ext cx="272" cy="393"/>
          </p:xfrm>
          <a:graphic>
            <a:graphicData uri="http://schemas.openxmlformats.org/presentationml/2006/ole">
              <p:oleObj spid="_x0000_s34869" name="Equation" r:id="rId4" imgW="228600" imgH="330120" progId="Equation.3">
                <p:embed/>
              </p:oleObj>
            </a:graphicData>
          </a:graphic>
        </p:graphicFrame>
        <p:graphicFrame>
          <p:nvGraphicFramePr>
            <p:cNvPr id="34870" name="Object 54"/>
            <p:cNvGraphicFramePr>
              <a:graphicFrameLocks noChangeAspect="1"/>
            </p:cNvGraphicFramePr>
            <p:nvPr/>
          </p:nvGraphicFramePr>
          <p:xfrm>
            <a:off x="3456" y="2064"/>
            <a:ext cx="1440" cy="471"/>
          </p:xfrm>
          <a:graphic>
            <a:graphicData uri="http://schemas.openxmlformats.org/presentationml/2006/ole">
              <p:oleObj spid="_x0000_s34870" name="Equation" r:id="rId5" imgW="723600" imgH="228600" progId="Equation.3">
                <p:embed/>
              </p:oleObj>
            </a:graphicData>
          </a:graphic>
        </p:graphicFrame>
        <p:grpSp>
          <p:nvGrpSpPr>
            <p:cNvPr id="34871" name="Group 55"/>
            <p:cNvGrpSpPr>
              <a:grpSpLocks/>
            </p:cNvGrpSpPr>
            <p:nvPr/>
          </p:nvGrpSpPr>
          <p:grpSpPr bwMode="auto">
            <a:xfrm>
              <a:off x="3504" y="1104"/>
              <a:ext cx="1200" cy="336"/>
              <a:chOff x="960" y="1008"/>
              <a:chExt cx="1200" cy="480"/>
            </a:xfrm>
          </p:grpSpPr>
          <p:sp>
            <p:nvSpPr>
              <p:cNvPr id="34872" name="Line 56"/>
              <p:cNvSpPr>
                <a:spLocks noChangeShapeType="1"/>
              </p:cNvSpPr>
              <p:nvPr/>
            </p:nvSpPr>
            <p:spPr bwMode="auto">
              <a:xfrm>
                <a:off x="120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34873" name="Line 57"/>
              <p:cNvSpPr>
                <a:spLocks noChangeShapeType="1"/>
              </p:cNvSpPr>
              <p:nvPr/>
            </p:nvSpPr>
            <p:spPr bwMode="auto">
              <a:xfrm>
                <a:off x="144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34874" name="Line 58"/>
              <p:cNvSpPr>
                <a:spLocks noChangeShapeType="1"/>
              </p:cNvSpPr>
              <p:nvPr/>
            </p:nvSpPr>
            <p:spPr bwMode="auto">
              <a:xfrm>
                <a:off x="168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34875" name="Line 59"/>
              <p:cNvSpPr>
                <a:spLocks noChangeShapeType="1"/>
              </p:cNvSpPr>
              <p:nvPr/>
            </p:nvSpPr>
            <p:spPr bwMode="auto">
              <a:xfrm>
                <a:off x="192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34876" name="Line 60"/>
              <p:cNvSpPr>
                <a:spLocks noChangeShapeType="1"/>
              </p:cNvSpPr>
              <p:nvPr/>
            </p:nvSpPr>
            <p:spPr bwMode="auto">
              <a:xfrm>
                <a:off x="216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34877" name="Line 61"/>
              <p:cNvSpPr>
                <a:spLocks noChangeShapeType="1"/>
              </p:cNvSpPr>
              <p:nvPr/>
            </p:nvSpPr>
            <p:spPr bwMode="auto">
              <a:xfrm>
                <a:off x="96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grpSp>
        <p:grpSp>
          <p:nvGrpSpPr>
            <p:cNvPr id="34878" name="Group 62"/>
            <p:cNvGrpSpPr>
              <a:grpSpLocks/>
            </p:cNvGrpSpPr>
            <p:nvPr/>
          </p:nvGrpSpPr>
          <p:grpSpPr bwMode="auto">
            <a:xfrm>
              <a:off x="3504" y="1440"/>
              <a:ext cx="1200" cy="432"/>
              <a:chOff x="960" y="1008"/>
              <a:chExt cx="1200" cy="480"/>
            </a:xfrm>
          </p:grpSpPr>
          <p:sp>
            <p:nvSpPr>
              <p:cNvPr id="34879" name="Line 63"/>
              <p:cNvSpPr>
                <a:spLocks noChangeShapeType="1"/>
              </p:cNvSpPr>
              <p:nvPr/>
            </p:nvSpPr>
            <p:spPr bwMode="auto">
              <a:xfrm>
                <a:off x="120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34880" name="Line 64"/>
              <p:cNvSpPr>
                <a:spLocks noChangeShapeType="1"/>
              </p:cNvSpPr>
              <p:nvPr/>
            </p:nvSpPr>
            <p:spPr bwMode="auto">
              <a:xfrm>
                <a:off x="144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34881" name="Line 65"/>
              <p:cNvSpPr>
                <a:spLocks noChangeShapeType="1"/>
              </p:cNvSpPr>
              <p:nvPr/>
            </p:nvSpPr>
            <p:spPr bwMode="auto">
              <a:xfrm>
                <a:off x="168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34882" name="Line 66"/>
              <p:cNvSpPr>
                <a:spLocks noChangeShapeType="1"/>
              </p:cNvSpPr>
              <p:nvPr/>
            </p:nvSpPr>
            <p:spPr bwMode="auto">
              <a:xfrm>
                <a:off x="192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34883" name="Line 67"/>
              <p:cNvSpPr>
                <a:spLocks noChangeShapeType="1"/>
              </p:cNvSpPr>
              <p:nvPr/>
            </p:nvSpPr>
            <p:spPr bwMode="auto">
              <a:xfrm>
                <a:off x="216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34884" name="Line 68"/>
              <p:cNvSpPr>
                <a:spLocks noChangeShapeType="1"/>
              </p:cNvSpPr>
              <p:nvPr/>
            </p:nvSpPr>
            <p:spPr bwMode="auto">
              <a:xfrm>
                <a:off x="96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grpSp>
        <p:grpSp>
          <p:nvGrpSpPr>
            <p:cNvPr id="34885" name="Group 69"/>
            <p:cNvGrpSpPr>
              <a:grpSpLocks/>
            </p:cNvGrpSpPr>
            <p:nvPr/>
          </p:nvGrpSpPr>
          <p:grpSpPr bwMode="auto">
            <a:xfrm>
              <a:off x="3168" y="1440"/>
              <a:ext cx="1968" cy="423"/>
              <a:chOff x="2358" y="768"/>
              <a:chExt cx="2387" cy="528"/>
            </a:xfrm>
          </p:grpSpPr>
          <p:grpSp>
            <p:nvGrpSpPr>
              <p:cNvPr id="34886" name="Group 70"/>
              <p:cNvGrpSpPr>
                <a:grpSpLocks/>
              </p:cNvGrpSpPr>
              <p:nvPr/>
            </p:nvGrpSpPr>
            <p:grpSpPr bwMode="auto">
              <a:xfrm>
                <a:off x="2358" y="768"/>
                <a:ext cx="2386" cy="528"/>
                <a:chOff x="2358" y="768"/>
                <a:chExt cx="2386" cy="528"/>
              </a:xfrm>
            </p:grpSpPr>
            <p:sp>
              <p:nvSpPr>
                <p:cNvPr id="34887" name="Arc 71"/>
                <p:cNvSpPr>
                  <a:spLocks/>
                </p:cNvSpPr>
                <p:nvPr/>
              </p:nvSpPr>
              <p:spPr bwMode="auto">
                <a:xfrm>
                  <a:off x="2358" y="768"/>
                  <a:ext cx="2385" cy="528"/>
                </a:xfrm>
                <a:custGeom>
                  <a:avLst/>
                  <a:gdLst>
                    <a:gd name="G0" fmla="+- 21082 0 0"/>
                    <a:gd name="G1" fmla="+- 0 0 0"/>
                    <a:gd name="G2" fmla="+- 21600 0 0"/>
                    <a:gd name="T0" fmla="*/ 42329 w 42329"/>
                    <a:gd name="T1" fmla="*/ 3890 h 21600"/>
                    <a:gd name="T2" fmla="*/ 0 w 42329"/>
                    <a:gd name="T3" fmla="*/ 4704 h 21600"/>
                    <a:gd name="T4" fmla="*/ 21082 w 42329"/>
                    <a:gd name="T5" fmla="*/ 0 h 21600"/>
                  </a:gdLst>
                  <a:ahLst/>
                  <a:cxnLst>
                    <a:cxn ang="0">
                      <a:pos x="T0" y="T1"/>
                    </a:cxn>
                    <a:cxn ang="0">
                      <a:pos x="T2" y="T3"/>
                    </a:cxn>
                    <a:cxn ang="0">
                      <a:pos x="T4" y="T5"/>
                    </a:cxn>
                  </a:cxnLst>
                  <a:rect l="0" t="0" r="r" b="b"/>
                  <a:pathLst>
                    <a:path w="42329" h="21600" fill="none" extrusionOk="0">
                      <a:moveTo>
                        <a:pt x="42328" y="3889"/>
                      </a:moveTo>
                      <a:cubicBezTo>
                        <a:pt x="40450" y="14148"/>
                        <a:pt x="31510" y="21599"/>
                        <a:pt x="21082" y="21600"/>
                      </a:cubicBezTo>
                      <a:cubicBezTo>
                        <a:pt x="10965" y="21600"/>
                        <a:pt x="2203" y="14577"/>
                        <a:pt x="0" y="4703"/>
                      </a:cubicBezTo>
                    </a:path>
                    <a:path w="42329" h="21600" stroke="0" extrusionOk="0">
                      <a:moveTo>
                        <a:pt x="42328" y="3889"/>
                      </a:moveTo>
                      <a:cubicBezTo>
                        <a:pt x="40450" y="14148"/>
                        <a:pt x="31510" y="21599"/>
                        <a:pt x="21082" y="21600"/>
                      </a:cubicBezTo>
                      <a:cubicBezTo>
                        <a:pt x="10965" y="21600"/>
                        <a:pt x="2203" y="14577"/>
                        <a:pt x="0" y="4703"/>
                      </a:cubicBezTo>
                      <a:lnTo>
                        <a:pt x="21082" y="0"/>
                      </a:lnTo>
                      <a:close/>
                    </a:path>
                  </a:pathLst>
                </a:custGeom>
                <a:solidFill>
                  <a:srgbClr val="66FFFF">
                    <a:alpha val="50000"/>
                  </a:srgbClr>
                </a:solidFill>
                <a:ln w="19050" cap="rnd">
                  <a:solidFill>
                    <a:schemeClr val="tx1"/>
                  </a:solidFill>
                  <a:round/>
                  <a:headEnd type="none" w="sm" len="lg"/>
                  <a:tailEnd type="none" w="sm" len="lg"/>
                </a:ln>
                <a:effectLst/>
              </p:spPr>
              <p:txBody>
                <a:bodyPr wrap="none" anchor="ctr"/>
                <a:lstStyle/>
                <a:p>
                  <a:endParaRPr lang="zh-CN" altLang="en-US"/>
                </a:p>
              </p:txBody>
            </p:sp>
            <p:sp>
              <p:nvSpPr>
                <p:cNvPr id="34888" name="Rectangle 72"/>
                <p:cNvSpPr>
                  <a:spLocks noChangeArrowheads="1"/>
                </p:cNvSpPr>
                <p:nvPr/>
              </p:nvSpPr>
              <p:spPr bwMode="auto">
                <a:xfrm>
                  <a:off x="2367" y="768"/>
                  <a:ext cx="2377" cy="158"/>
                </a:xfrm>
                <a:prstGeom prst="rect">
                  <a:avLst/>
                </a:prstGeom>
                <a:solidFill>
                  <a:srgbClr val="66FFFF">
                    <a:alpha val="50000"/>
                  </a:srgbClr>
                </a:solidFill>
                <a:ln w="9525">
                  <a:noFill/>
                  <a:miter lim="800000"/>
                  <a:headEnd/>
                  <a:tailEnd/>
                </a:ln>
                <a:effectLst/>
              </p:spPr>
              <p:txBody>
                <a:bodyPr wrap="none" anchor="ctr"/>
                <a:lstStyle/>
                <a:p>
                  <a:endParaRPr lang="zh-CN" altLang="en-US"/>
                </a:p>
              </p:txBody>
            </p:sp>
          </p:grpSp>
          <p:sp>
            <p:nvSpPr>
              <p:cNvPr id="34889" name="Freeform 73"/>
              <p:cNvSpPr>
                <a:spLocks/>
              </p:cNvSpPr>
              <p:nvPr/>
            </p:nvSpPr>
            <p:spPr bwMode="auto">
              <a:xfrm>
                <a:off x="2367" y="768"/>
                <a:ext cx="2378" cy="159"/>
              </a:xfrm>
              <a:custGeom>
                <a:avLst/>
                <a:gdLst/>
                <a:ahLst/>
                <a:cxnLst>
                  <a:cxn ang="0">
                    <a:pos x="0" y="79"/>
                  </a:cxn>
                  <a:cxn ang="0">
                    <a:pos x="0" y="0"/>
                  </a:cxn>
                  <a:cxn ang="0">
                    <a:pos x="2377" y="0"/>
                  </a:cxn>
                  <a:cxn ang="0">
                    <a:pos x="2377" y="158"/>
                  </a:cxn>
                </a:cxnLst>
                <a:rect l="0" t="0" r="r" b="b"/>
                <a:pathLst>
                  <a:path w="2378" h="159">
                    <a:moveTo>
                      <a:pt x="0" y="79"/>
                    </a:moveTo>
                    <a:lnTo>
                      <a:pt x="0" y="0"/>
                    </a:lnTo>
                    <a:lnTo>
                      <a:pt x="2377" y="0"/>
                    </a:lnTo>
                    <a:lnTo>
                      <a:pt x="2377" y="158"/>
                    </a:lnTo>
                  </a:path>
                </a:pathLst>
              </a:custGeom>
              <a:noFill/>
              <a:ln w="19050" cap="rnd" cmpd="sng">
                <a:solidFill>
                  <a:schemeClr val="tx1"/>
                </a:solidFill>
                <a:prstDash val="solid"/>
                <a:round/>
                <a:headEnd type="none" w="sm" len="lg"/>
                <a:tailEnd type="none" w="sm" len="lg"/>
              </a:ln>
              <a:effectLst/>
            </p:spPr>
            <p:txBody>
              <a:bodyPr/>
              <a:lstStyle/>
              <a:p>
                <a:endParaRPr lang="zh-CN" altLang="en-US"/>
              </a:p>
            </p:txBody>
          </p:sp>
        </p:grpSp>
        <p:graphicFrame>
          <p:nvGraphicFramePr>
            <p:cNvPr id="34890" name="Object 74"/>
            <p:cNvGraphicFramePr>
              <a:graphicFrameLocks noChangeAspect="1"/>
            </p:cNvGraphicFramePr>
            <p:nvPr/>
          </p:nvGraphicFramePr>
          <p:xfrm>
            <a:off x="3197" y="1344"/>
            <a:ext cx="259" cy="384"/>
          </p:xfrm>
          <a:graphic>
            <a:graphicData uri="http://schemas.openxmlformats.org/presentationml/2006/ole">
              <p:oleObj spid="_x0000_s34890" name="公式" r:id="rId6" imgW="215640" imgH="317160" progId="Equation.3">
                <p:embed/>
              </p:oleObj>
            </a:graphicData>
          </a:graphic>
        </p:graphicFrame>
      </p:grpSp>
      <p:grpSp>
        <p:nvGrpSpPr>
          <p:cNvPr id="34891" name="Group 75"/>
          <p:cNvGrpSpPr>
            <a:grpSpLocks/>
          </p:cNvGrpSpPr>
          <p:nvPr/>
        </p:nvGrpSpPr>
        <p:grpSpPr bwMode="auto">
          <a:xfrm>
            <a:off x="684213" y="908050"/>
            <a:ext cx="3581400" cy="4648200"/>
            <a:chOff x="432" y="1008"/>
            <a:chExt cx="2256" cy="2928"/>
          </a:xfrm>
        </p:grpSpPr>
        <p:sp>
          <p:nvSpPr>
            <p:cNvPr id="34892" name="Rectangle 76"/>
            <p:cNvSpPr>
              <a:spLocks noChangeArrowheads="1"/>
            </p:cNvSpPr>
            <p:nvPr/>
          </p:nvSpPr>
          <p:spPr bwMode="auto">
            <a:xfrm>
              <a:off x="432" y="1008"/>
              <a:ext cx="2256" cy="2928"/>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grpSp>
          <p:nvGrpSpPr>
            <p:cNvPr id="34893" name="Group 77"/>
            <p:cNvGrpSpPr>
              <a:grpSpLocks/>
            </p:cNvGrpSpPr>
            <p:nvPr/>
          </p:nvGrpSpPr>
          <p:grpSpPr bwMode="auto">
            <a:xfrm>
              <a:off x="672" y="1239"/>
              <a:ext cx="1824" cy="1113"/>
              <a:chOff x="768" y="1008"/>
              <a:chExt cx="1824" cy="1113"/>
            </a:xfrm>
          </p:grpSpPr>
          <p:grpSp>
            <p:nvGrpSpPr>
              <p:cNvPr id="34894" name="Group 78"/>
              <p:cNvGrpSpPr>
                <a:grpSpLocks/>
              </p:cNvGrpSpPr>
              <p:nvPr/>
            </p:nvGrpSpPr>
            <p:grpSpPr bwMode="auto">
              <a:xfrm>
                <a:off x="1056" y="1488"/>
                <a:ext cx="1200" cy="384"/>
                <a:chOff x="960" y="1008"/>
                <a:chExt cx="1200" cy="480"/>
              </a:xfrm>
            </p:grpSpPr>
            <p:sp>
              <p:nvSpPr>
                <p:cNvPr id="34895" name="Line 79"/>
                <p:cNvSpPr>
                  <a:spLocks noChangeShapeType="1"/>
                </p:cNvSpPr>
                <p:nvPr/>
              </p:nvSpPr>
              <p:spPr bwMode="auto">
                <a:xfrm>
                  <a:off x="120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34896" name="Line 80"/>
                <p:cNvSpPr>
                  <a:spLocks noChangeShapeType="1"/>
                </p:cNvSpPr>
                <p:nvPr/>
              </p:nvSpPr>
              <p:spPr bwMode="auto">
                <a:xfrm>
                  <a:off x="144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34897" name="Line 81"/>
                <p:cNvSpPr>
                  <a:spLocks noChangeShapeType="1"/>
                </p:cNvSpPr>
                <p:nvPr/>
              </p:nvSpPr>
              <p:spPr bwMode="auto">
                <a:xfrm>
                  <a:off x="168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34898" name="Line 82"/>
                <p:cNvSpPr>
                  <a:spLocks noChangeShapeType="1"/>
                </p:cNvSpPr>
                <p:nvPr/>
              </p:nvSpPr>
              <p:spPr bwMode="auto">
                <a:xfrm>
                  <a:off x="192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34899" name="Line 83"/>
                <p:cNvSpPr>
                  <a:spLocks noChangeShapeType="1"/>
                </p:cNvSpPr>
                <p:nvPr/>
              </p:nvSpPr>
              <p:spPr bwMode="auto">
                <a:xfrm>
                  <a:off x="216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sp>
              <p:nvSpPr>
                <p:cNvPr id="34900" name="Line 84"/>
                <p:cNvSpPr>
                  <a:spLocks noChangeShapeType="1"/>
                </p:cNvSpPr>
                <p:nvPr/>
              </p:nvSpPr>
              <p:spPr bwMode="auto">
                <a:xfrm>
                  <a:off x="960" y="1008"/>
                  <a:ext cx="0" cy="480"/>
                </a:xfrm>
                <a:prstGeom prst="line">
                  <a:avLst/>
                </a:prstGeom>
                <a:noFill/>
                <a:ln w="19050">
                  <a:solidFill>
                    <a:srgbClr val="FF6600"/>
                  </a:solidFill>
                  <a:round/>
                  <a:headEnd type="triangle" w="sm" len="lg"/>
                  <a:tailEnd type="triangle" w="sm" len="lg"/>
                </a:ln>
                <a:effectLst/>
              </p:spPr>
              <p:txBody>
                <a:bodyPr wrap="none" anchor="ctr"/>
                <a:lstStyle/>
                <a:p>
                  <a:endParaRPr lang="zh-CN" altLang="en-US"/>
                </a:p>
              </p:txBody>
            </p:sp>
          </p:grpSp>
          <p:sp>
            <p:nvSpPr>
              <p:cNvPr id="34901" name="Rectangle 85"/>
              <p:cNvSpPr>
                <a:spLocks noChangeArrowheads="1"/>
              </p:cNvSpPr>
              <p:nvPr/>
            </p:nvSpPr>
            <p:spPr bwMode="auto">
              <a:xfrm>
                <a:off x="768" y="1861"/>
                <a:ext cx="1824" cy="230"/>
              </a:xfrm>
              <a:prstGeom prst="rect">
                <a:avLst/>
              </a:prstGeom>
              <a:solidFill>
                <a:srgbClr val="66FFFF">
                  <a:alpha val="50000"/>
                </a:srgbClr>
              </a:solidFill>
              <a:ln w="19050">
                <a:solidFill>
                  <a:schemeClr val="tx1"/>
                </a:solidFill>
                <a:miter lim="800000"/>
                <a:headEnd/>
                <a:tailEnd/>
              </a:ln>
              <a:effectLst/>
            </p:spPr>
            <p:txBody>
              <a:bodyPr wrap="none" anchor="ctr"/>
              <a:lstStyle/>
              <a:p>
                <a:endParaRPr lang="zh-CN" altLang="en-US"/>
              </a:p>
            </p:txBody>
          </p:sp>
          <p:grpSp>
            <p:nvGrpSpPr>
              <p:cNvPr id="34902" name="Group 86"/>
              <p:cNvGrpSpPr>
                <a:grpSpLocks/>
              </p:cNvGrpSpPr>
              <p:nvPr/>
            </p:nvGrpSpPr>
            <p:grpSpPr bwMode="auto">
              <a:xfrm>
                <a:off x="768" y="1488"/>
                <a:ext cx="1780" cy="365"/>
                <a:chOff x="2358" y="768"/>
                <a:chExt cx="2387" cy="528"/>
              </a:xfrm>
            </p:grpSpPr>
            <p:grpSp>
              <p:nvGrpSpPr>
                <p:cNvPr id="34903" name="Group 87"/>
                <p:cNvGrpSpPr>
                  <a:grpSpLocks/>
                </p:cNvGrpSpPr>
                <p:nvPr/>
              </p:nvGrpSpPr>
              <p:grpSpPr bwMode="auto">
                <a:xfrm>
                  <a:off x="2358" y="768"/>
                  <a:ext cx="2386" cy="528"/>
                  <a:chOff x="2358" y="768"/>
                  <a:chExt cx="2386" cy="528"/>
                </a:xfrm>
              </p:grpSpPr>
              <p:sp>
                <p:nvSpPr>
                  <p:cNvPr id="34904" name="Arc 88"/>
                  <p:cNvSpPr>
                    <a:spLocks/>
                  </p:cNvSpPr>
                  <p:nvPr/>
                </p:nvSpPr>
                <p:spPr bwMode="auto">
                  <a:xfrm>
                    <a:off x="2358" y="768"/>
                    <a:ext cx="2385" cy="528"/>
                  </a:xfrm>
                  <a:custGeom>
                    <a:avLst/>
                    <a:gdLst>
                      <a:gd name="G0" fmla="+- 21082 0 0"/>
                      <a:gd name="G1" fmla="+- 0 0 0"/>
                      <a:gd name="G2" fmla="+- 21600 0 0"/>
                      <a:gd name="T0" fmla="*/ 42329 w 42329"/>
                      <a:gd name="T1" fmla="*/ 3890 h 21600"/>
                      <a:gd name="T2" fmla="*/ 0 w 42329"/>
                      <a:gd name="T3" fmla="*/ 4704 h 21600"/>
                      <a:gd name="T4" fmla="*/ 21082 w 42329"/>
                      <a:gd name="T5" fmla="*/ 0 h 21600"/>
                    </a:gdLst>
                    <a:ahLst/>
                    <a:cxnLst>
                      <a:cxn ang="0">
                        <a:pos x="T0" y="T1"/>
                      </a:cxn>
                      <a:cxn ang="0">
                        <a:pos x="T2" y="T3"/>
                      </a:cxn>
                      <a:cxn ang="0">
                        <a:pos x="T4" y="T5"/>
                      </a:cxn>
                    </a:cxnLst>
                    <a:rect l="0" t="0" r="r" b="b"/>
                    <a:pathLst>
                      <a:path w="42329" h="21600" fill="none" extrusionOk="0">
                        <a:moveTo>
                          <a:pt x="42328" y="3889"/>
                        </a:moveTo>
                        <a:cubicBezTo>
                          <a:pt x="40450" y="14148"/>
                          <a:pt x="31510" y="21599"/>
                          <a:pt x="21082" y="21600"/>
                        </a:cubicBezTo>
                        <a:cubicBezTo>
                          <a:pt x="10965" y="21600"/>
                          <a:pt x="2203" y="14577"/>
                          <a:pt x="0" y="4703"/>
                        </a:cubicBezTo>
                      </a:path>
                      <a:path w="42329" h="21600" stroke="0" extrusionOk="0">
                        <a:moveTo>
                          <a:pt x="42328" y="3889"/>
                        </a:moveTo>
                        <a:cubicBezTo>
                          <a:pt x="40450" y="14148"/>
                          <a:pt x="31510" y="21599"/>
                          <a:pt x="21082" y="21600"/>
                        </a:cubicBezTo>
                        <a:cubicBezTo>
                          <a:pt x="10965" y="21600"/>
                          <a:pt x="2203" y="14577"/>
                          <a:pt x="0" y="4703"/>
                        </a:cubicBezTo>
                        <a:lnTo>
                          <a:pt x="21082" y="0"/>
                        </a:lnTo>
                        <a:close/>
                      </a:path>
                    </a:pathLst>
                  </a:custGeom>
                  <a:solidFill>
                    <a:srgbClr val="66FFFF">
                      <a:alpha val="50000"/>
                    </a:srgbClr>
                  </a:solidFill>
                  <a:ln w="19050" cap="rnd">
                    <a:solidFill>
                      <a:schemeClr val="tx1"/>
                    </a:solidFill>
                    <a:round/>
                    <a:headEnd type="none" w="sm" len="lg"/>
                    <a:tailEnd type="none" w="sm" len="lg"/>
                  </a:ln>
                  <a:effectLst/>
                </p:spPr>
                <p:txBody>
                  <a:bodyPr wrap="none" anchor="ctr"/>
                  <a:lstStyle/>
                  <a:p>
                    <a:endParaRPr lang="zh-CN" altLang="en-US"/>
                  </a:p>
                </p:txBody>
              </p:sp>
              <p:sp>
                <p:nvSpPr>
                  <p:cNvPr id="34905" name="Rectangle 89"/>
                  <p:cNvSpPr>
                    <a:spLocks noChangeArrowheads="1"/>
                  </p:cNvSpPr>
                  <p:nvPr/>
                </p:nvSpPr>
                <p:spPr bwMode="auto">
                  <a:xfrm>
                    <a:off x="2367" y="768"/>
                    <a:ext cx="2377" cy="158"/>
                  </a:xfrm>
                  <a:prstGeom prst="rect">
                    <a:avLst/>
                  </a:prstGeom>
                  <a:solidFill>
                    <a:srgbClr val="66FFFF">
                      <a:alpha val="50000"/>
                    </a:srgbClr>
                  </a:solidFill>
                  <a:ln w="9525">
                    <a:noFill/>
                    <a:miter lim="800000"/>
                    <a:headEnd/>
                    <a:tailEnd/>
                  </a:ln>
                  <a:effectLst/>
                </p:spPr>
                <p:txBody>
                  <a:bodyPr wrap="none" anchor="ctr"/>
                  <a:lstStyle/>
                  <a:p>
                    <a:endParaRPr lang="zh-CN" altLang="en-US"/>
                  </a:p>
                </p:txBody>
              </p:sp>
            </p:grpSp>
            <p:sp>
              <p:nvSpPr>
                <p:cNvPr id="34906" name="Freeform 90"/>
                <p:cNvSpPr>
                  <a:spLocks/>
                </p:cNvSpPr>
                <p:nvPr/>
              </p:nvSpPr>
              <p:spPr bwMode="auto">
                <a:xfrm>
                  <a:off x="2367" y="768"/>
                  <a:ext cx="2378" cy="159"/>
                </a:xfrm>
                <a:custGeom>
                  <a:avLst/>
                  <a:gdLst/>
                  <a:ahLst/>
                  <a:cxnLst>
                    <a:cxn ang="0">
                      <a:pos x="0" y="79"/>
                    </a:cxn>
                    <a:cxn ang="0">
                      <a:pos x="0" y="0"/>
                    </a:cxn>
                    <a:cxn ang="0">
                      <a:pos x="2377" y="0"/>
                    </a:cxn>
                    <a:cxn ang="0">
                      <a:pos x="2377" y="158"/>
                    </a:cxn>
                  </a:cxnLst>
                  <a:rect l="0" t="0" r="r" b="b"/>
                  <a:pathLst>
                    <a:path w="2378" h="159">
                      <a:moveTo>
                        <a:pt x="0" y="79"/>
                      </a:moveTo>
                      <a:lnTo>
                        <a:pt x="0" y="0"/>
                      </a:lnTo>
                      <a:lnTo>
                        <a:pt x="2377" y="0"/>
                      </a:lnTo>
                      <a:lnTo>
                        <a:pt x="2377" y="158"/>
                      </a:lnTo>
                    </a:path>
                  </a:pathLst>
                </a:custGeom>
                <a:noFill/>
                <a:ln w="19050" cap="rnd" cmpd="sng">
                  <a:solidFill>
                    <a:schemeClr val="tx1"/>
                  </a:solidFill>
                  <a:prstDash val="solid"/>
                  <a:round/>
                  <a:headEnd type="none" w="sm" len="lg"/>
                  <a:tailEnd type="none" w="sm" len="lg"/>
                </a:ln>
                <a:effectLst/>
              </p:spPr>
              <p:txBody>
                <a:bodyPr/>
                <a:lstStyle/>
                <a:p>
                  <a:endParaRPr lang="zh-CN" altLang="en-US"/>
                </a:p>
              </p:txBody>
            </p:sp>
          </p:grpSp>
          <p:graphicFrame>
            <p:nvGraphicFramePr>
              <p:cNvPr id="34907" name="Object 91"/>
              <p:cNvGraphicFramePr>
                <a:graphicFrameLocks noChangeAspect="1"/>
              </p:cNvGraphicFramePr>
              <p:nvPr/>
            </p:nvGraphicFramePr>
            <p:xfrm>
              <a:off x="1168" y="1529"/>
              <a:ext cx="247" cy="249"/>
            </p:xfrm>
            <a:graphic>
              <a:graphicData uri="http://schemas.openxmlformats.org/presentationml/2006/ole">
                <p:oleObj spid="_x0000_s34907" name="公式" r:id="rId7" imgW="177480" imgH="190440" progId="Equation.3">
                  <p:embed/>
                </p:oleObj>
              </a:graphicData>
            </a:graphic>
          </p:graphicFrame>
          <p:graphicFrame>
            <p:nvGraphicFramePr>
              <p:cNvPr id="34908" name="Object 92"/>
              <p:cNvGraphicFramePr>
                <a:graphicFrameLocks noChangeAspect="1"/>
              </p:cNvGraphicFramePr>
              <p:nvPr/>
            </p:nvGraphicFramePr>
            <p:xfrm>
              <a:off x="1152" y="1872"/>
              <a:ext cx="247" cy="249"/>
            </p:xfrm>
            <a:graphic>
              <a:graphicData uri="http://schemas.openxmlformats.org/presentationml/2006/ole">
                <p:oleObj spid="_x0000_s34908" name="公式" r:id="rId8" imgW="177480" imgH="190440" progId="Equation.3">
                  <p:embed/>
                </p:oleObj>
              </a:graphicData>
            </a:graphic>
          </p:graphicFrame>
          <p:grpSp>
            <p:nvGrpSpPr>
              <p:cNvPr id="34909" name="Group 93"/>
              <p:cNvGrpSpPr>
                <a:grpSpLocks/>
              </p:cNvGrpSpPr>
              <p:nvPr/>
            </p:nvGrpSpPr>
            <p:grpSpPr bwMode="auto">
              <a:xfrm>
                <a:off x="1056" y="1008"/>
                <a:ext cx="1200" cy="480"/>
                <a:chOff x="960" y="1008"/>
                <a:chExt cx="1200" cy="480"/>
              </a:xfrm>
            </p:grpSpPr>
            <p:sp>
              <p:nvSpPr>
                <p:cNvPr id="34910" name="Line 94"/>
                <p:cNvSpPr>
                  <a:spLocks noChangeShapeType="1"/>
                </p:cNvSpPr>
                <p:nvPr/>
              </p:nvSpPr>
              <p:spPr bwMode="auto">
                <a:xfrm>
                  <a:off x="120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34911" name="Line 95"/>
                <p:cNvSpPr>
                  <a:spLocks noChangeShapeType="1"/>
                </p:cNvSpPr>
                <p:nvPr/>
              </p:nvSpPr>
              <p:spPr bwMode="auto">
                <a:xfrm>
                  <a:off x="144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34912" name="Line 96"/>
                <p:cNvSpPr>
                  <a:spLocks noChangeShapeType="1"/>
                </p:cNvSpPr>
                <p:nvPr/>
              </p:nvSpPr>
              <p:spPr bwMode="auto">
                <a:xfrm>
                  <a:off x="168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34913" name="Line 97"/>
                <p:cNvSpPr>
                  <a:spLocks noChangeShapeType="1"/>
                </p:cNvSpPr>
                <p:nvPr/>
              </p:nvSpPr>
              <p:spPr bwMode="auto">
                <a:xfrm>
                  <a:off x="192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34914" name="Line 98"/>
                <p:cNvSpPr>
                  <a:spLocks noChangeShapeType="1"/>
                </p:cNvSpPr>
                <p:nvPr/>
              </p:nvSpPr>
              <p:spPr bwMode="auto">
                <a:xfrm>
                  <a:off x="216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sp>
              <p:nvSpPr>
                <p:cNvPr id="34915" name="Line 99"/>
                <p:cNvSpPr>
                  <a:spLocks noChangeShapeType="1"/>
                </p:cNvSpPr>
                <p:nvPr/>
              </p:nvSpPr>
              <p:spPr bwMode="auto">
                <a:xfrm>
                  <a:off x="960" y="1008"/>
                  <a:ext cx="0" cy="480"/>
                </a:xfrm>
                <a:prstGeom prst="line">
                  <a:avLst/>
                </a:prstGeom>
                <a:noFill/>
                <a:ln w="19050">
                  <a:solidFill>
                    <a:srgbClr val="FF6600"/>
                  </a:solidFill>
                  <a:round/>
                  <a:headEnd type="none" w="sm" len="lg"/>
                  <a:tailEnd type="triangle" w="sm" len="lg"/>
                </a:ln>
                <a:effectLst/>
              </p:spPr>
              <p:txBody>
                <a:bodyPr wrap="none" anchor="ctr"/>
                <a:lstStyle/>
                <a:p>
                  <a:endParaRPr lang="zh-CN" altLang="en-US"/>
                </a:p>
              </p:txBody>
            </p:sp>
          </p:grpSp>
        </p:grpSp>
      </p:grpSp>
      <p:sp>
        <p:nvSpPr>
          <p:cNvPr id="34916" name="Text Box 100"/>
          <p:cNvSpPr txBox="1">
            <a:spLocks noChangeArrowheads="1"/>
          </p:cNvSpPr>
          <p:nvPr/>
        </p:nvSpPr>
        <p:spPr bwMode="auto">
          <a:xfrm>
            <a:off x="323850" y="260350"/>
            <a:ext cx="7056438" cy="519113"/>
          </a:xfrm>
          <a:prstGeom prst="rect">
            <a:avLst/>
          </a:prstGeom>
          <a:noFill/>
          <a:ln w="9525">
            <a:noFill/>
            <a:miter lim="800000"/>
            <a:headEnd/>
            <a:tailEnd/>
          </a:ln>
          <a:effectLst/>
        </p:spPr>
        <p:txBody>
          <a:bodyPr>
            <a:spAutoFit/>
          </a:bodyPr>
          <a:lstStyle/>
          <a:p>
            <a:pPr>
              <a:spcBef>
                <a:spcPct val="50000"/>
              </a:spcBef>
            </a:pPr>
            <a:r>
              <a:rPr kumimoji="0" lang="zh-CN" altLang="en-US" b="1">
                <a:solidFill>
                  <a:srgbClr val="000000"/>
                </a:solidFill>
              </a:rPr>
              <a:t>下列两种情况下的牛顿环有何不同？</a:t>
            </a:r>
          </a:p>
        </p:txBody>
      </p:sp>
      <p:grpSp>
        <p:nvGrpSpPr>
          <p:cNvPr id="34917" name="Group 101"/>
          <p:cNvGrpSpPr>
            <a:grpSpLocks/>
          </p:cNvGrpSpPr>
          <p:nvPr/>
        </p:nvGrpSpPr>
        <p:grpSpPr bwMode="auto">
          <a:xfrm>
            <a:off x="1446213" y="3270250"/>
            <a:ext cx="2057400" cy="2057400"/>
            <a:chOff x="960" y="2448"/>
            <a:chExt cx="1440" cy="1440"/>
          </a:xfrm>
        </p:grpSpPr>
        <p:sp>
          <p:nvSpPr>
            <p:cNvPr id="34918" name="Oval 102"/>
            <p:cNvSpPr>
              <a:spLocks noChangeArrowheads="1"/>
            </p:cNvSpPr>
            <p:nvPr/>
          </p:nvSpPr>
          <p:spPr bwMode="auto">
            <a:xfrm>
              <a:off x="960" y="2448"/>
              <a:ext cx="1440" cy="1440"/>
            </a:xfrm>
            <a:prstGeom prst="ellipse">
              <a:avLst/>
            </a:prstGeom>
            <a:solidFill>
              <a:srgbClr val="FFCC00"/>
            </a:solidFill>
            <a:ln w="9525">
              <a:noFill/>
              <a:round/>
              <a:headEnd/>
              <a:tailEnd/>
            </a:ln>
            <a:effectLst/>
          </p:spPr>
          <p:txBody>
            <a:bodyPr wrap="none" anchor="ctr"/>
            <a:lstStyle/>
            <a:p>
              <a:endParaRPr lang="zh-CN" altLang="en-US"/>
            </a:p>
          </p:txBody>
        </p:sp>
        <p:sp>
          <p:nvSpPr>
            <p:cNvPr id="34919" name="Oval 103"/>
            <p:cNvSpPr>
              <a:spLocks noChangeArrowheads="1"/>
            </p:cNvSpPr>
            <p:nvPr/>
          </p:nvSpPr>
          <p:spPr bwMode="auto">
            <a:xfrm>
              <a:off x="992" y="2481"/>
              <a:ext cx="1376" cy="1374"/>
            </a:xfrm>
            <a:prstGeom prst="ellipse">
              <a:avLst/>
            </a:prstGeom>
            <a:solidFill>
              <a:schemeClr val="tx2"/>
            </a:solidFill>
            <a:ln w="9525">
              <a:noFill/>
              <a:round/>
              <a:headEnd/>
              <a:tailEnd/>
            </a:ln>
            <a:effectLst/>
          </p:spPr>
          <p:txBody>
            <a:bodyPr wrap="none" anchor="ctr"/>
            <a:lstStyle/>
            <a:p>
              <a:endParaRPr lang="zh-CN" altLang="en-US"/>
            </a:p>
          </p:txBody>
        </p:sp>
        <p:sp>
          <p:nvSpPr>
            <p:cNvPr id="34920" name="Oval 104"/>
            <p:cNvSpPr>
              <a:spLocks noChangeArrowheads="1"/>
            </p:cNvSpPr>
            <p:nvPr/>
          </p:nvSpPr>
          <p:spPr bwMode="auto">
            <a:xfrm>
              <a:off x="1025" y="2513"/>
              <a:ext cx="1310" cy="1310"/>
            </a:xfrm>
            <a:prstGeom prst="ellipse">
              <a:avLst/>
            </a:prstGeom>
            <a:solidFill>
              <a:srgbClr val="FFCC00"/>
            </a:solidFill>
            <a:ln w="9525">
              <a:noFill/>
              <a:round/>
              <a:headEnd/>
              <a:tailEnd/>
            </a:ln>
            <a:effectLst/>
          </p:spPr>
          <p:txBody>
            <a:bodyPr wrap="none" anchor="ctr"/>
            <a:lstStyle/>
            <a:p>
              <a:endParaRPr lang="zh-CN" altLang="en-US"/>
            </a:p>
          </p:txBody>
        </p:sp>
        <p:sp>
          <p:nvSpPr>
            <p:cNvPr id="34921" name="Oval 105"/>
            <p:cNvSpPr>
              <a:spLocks noChangeArrowheads="1"/>
            </p:cNvSpPr>
            <p:nvPr/>
          </p:nvSpPr>
          <p:spPr bwMode="auto">
            <a:xfrm>
              <a:off x="1057" y="2546"/>
              <a:ext cx="1246" cy="1244"/>
            </a:xfrm>
            <a:prstGeom prst="ellipse">
              <a:avLst/>
            </a:prstGeom>
            <a:solidFill>
              <a:schemeClr val="tx2"/>
            </a:solidFill>
            <a:ln w="9525">
              <a:noFill/>
              <a:round/>
              <a:headEnd/>
              <a:tailEnd/>
            </a:ln>
            <a:effectLst/>
          </p:spPr>
          <p:txBody>
            <a:bodyPr wrap="none" anchor="ctr"/>
            <a:lstStyle/>
            <a:p>
              <a:endParaRPr lang="zh-CN" altLang="en-US"/>
            </a:p>
          </p:txBody>
        </p:sp>
        <p:sp>
          <p:nvSpPr>
            <p:cNvPr id="34922" name="Oval 106"/>
            <p:cNvSpPr>
              <a:spLocks noChangeArrowheads="1"/>
            </p:cNvSpPr>
            <p:nvPr/>
          </p:nvSpPr>
          <p:spPr bwMode="auto">
            <a:xfrm>
              <a:off x="1090" y="2578"/>
              <a:ext cx="1180" cy="1180"/>
            </a:xfrm>
            <a:prstGeom prst="ellipse">
              <a:avLst/>
            </a:prstGeom>
            <a:solidFill>
              <a:srgbClr val="FFCC00"/>
            </a:solidFill>
            <a:ln w="9525">
              <a:noFill/>
              <a:round/>
              <a:headEnd/>
              <a:tailEnd/>
            </a:ln>
            <a:effectLst/>
          </p:spPr>
          <p:txBody>
            <a:bodyPr wrap="none" anchor="ctr"/>
            <a:lstStyle/>
            <a:p>
              <a:endParaRPr lang="zh-CN" altLang="en-US"/>
            </a:p>
          </p:txBody>
        </p:sp>
        <p:sp>
          <p:nvSpPr>
            <p:cNvPr id="34923" name="Oval 107"/>
            <p:cNvSpPr>
              <a:spLocks noChangeArrowheads="1"/>
            </p:cNvSpPr>
            <p:nvPr/>
          </p:nvSpPr>
          <p:spPr bwMode="auto">
            <a:xfrm>
              <a:off x="1123" y="2611"/>
              <a:ext cx="1114" cy="1114"/>
            </a:xfrm>
            <a:prstGeom prst="ellipse">
              <a:avLst/>
            </a:prstGeom>
            <a:solidFill>
              <a:schemeClr val="tx2"/>
            </a:solidFill>
            <a:ln w="9525">
              <a:noFill/>
              <a:round/>
              <a:headEnd/>
              <a:tailEnd/>
            </a:ln>
            <a:effectLst/>
          </p:spPr>
          <p:txBody>
            <a:bodyPr wrap="none" anchor="ctr"/>
            <a:lstStyle/>
            <a:p>
              <a:endParaRPr lang="zh-CN" altLang="en-US"/>
            </a:p>
          </p:txBody>
        </p:sp>
        <p:sp>
          <p:nvSpPr>
            <p:cNvPr id="34924" name="Oval 108"/>
            <p:cNvSpPr>
              <a:spLocks noChangeArrowheads="1"/>
            </p:cNvSpPr>
            <p:nvPr/>
          </p:nvSpPr>
          <p:spPr bwMode="auto">
            <a:xfrm>
              <a:off x="1157" y="2645"/>
              <a:ext cx="1046" cy="1046"/>
            </a:xfrm>
            <a:prstGeom prst="ellipse">
              <a:avLst/>
            </a:prstGeom>
            <a:solidFill>
              <a:srgbClr val="FFCC00"/>
            </a:solidFill>
            <a:ln w="9525">
              <a:noFill/>
              <a:round/>
              <a:headEnd/>
              <a:tailEnd/>
            </a:ln>
            <a:effectLst/>
          </p:spPr>
          <p:txBody>
            <a:bodyPr wrap="none" anchor="ctr"/>
            <a:lstStyle/>
            <a:p>
              <a:endParaRPr lang="zh-CN" altLang="en-US"/>
            </a:p>
          </p:txBody>
        </p:sp>
        <p:sp>
          <p:nvSpPr>
            <p:cNvPr id="34925" name="Oval 109"/>
            <p:cNvSpPr>
              <a:spLocks noChangeArrowheads="1"/>
            </p:cNvSpPr>
            <p:nvPr/>
          </p:nvSpPr>
          <p:spPr bwMode="auto">
            <a:xfrm>
              <a:off x="1223" y="2710"/>
              <a:ext cx="914" cy="916"/>
            </a:xfrm>
            <a:prstGeom prst="ellipse">
              <a:avLst/>
            </a:prstGeom>
            <a:solidFill>
              <a:schemeClr val="bg1"/>
            </a:solidFill>
            <a:ln w="9525">
              <a:noFill/>
              <a:round/>
              <a:headEnd/>
              <a:tailEnd/>
            </a:ln>
            <a:effectLst/>
          </p:spPr>
          <p:txBody>
            <a:bodyPr wrap="none" anchor="ctr"/>
            <a:lstStyle/>
            <a:p>
              <a:endParaRPr lang="zh-CN" altLang="en-US"/>
            </a:p>
          </p:txBody>
        </p:sp>
        <p:sp>
          <p:nvSpPr>
            <p:cNvPr id="34926" name="Oval 110"/>
            <p:cNvSpPr>
              <a:spLocks noChangeArrowheads="1"/>
            </p:cNvSpPr>
            <p:nvPr/>
          </p:nvSpPr>
          <p:spPr bwMode="auto">
            <a:xfrm>
              <a:off x="1190" y="2678"/>
              <a:ext cx="980" cy="980"/>
            </a:xfrm>
            <a:prstGeom prst="ellipse">
              <a:avLst/>
            </a:prstGeom>
            <a:solidFill>
              <a:schemeClr val="tx2"/>
            </a:solidFill>
            <a:ln w="9525">
              <a:noFill/>
              <a:round/>
              <a:headEnd/>
              <a:tailEnd/>
            </a:ln>
            <a:effectLst/>
          </p:spPr>
          <p:txBody>
            <a:bodyPr wrap="none" anchor="ctr"/>
            <a:lstStyle/>
            <a:p>
              <a:endParaRPr lang="zh-CN" altLang="en-US"/>
            </a:p>
          </p:txBody>
        </p:sp>
        <p:sp>
          <p:nvSpPr>
            <p:cNvPr id="34927" name="Oval 111"/>
            <p:cNvSpPr>
              <a:spLocks noChangeArrowheads="1"/>
            </p:cNvSpPr>
            <p:nvPr/>
          </p:nvSpPr>
          <p:spPr bwMode="auto">
            <a:xfrm>
              <a:off x="1237" y="2726"/>
              <a:ext cx="886" cy="884"/>
            </a:xfrm>
            <a:prstGeom prst="ellipse">
              <a:avLst/>
            </a:prstGeom>
            <a:solidFill>
              <a:srgbClr val="FFCC00"/>
            </a:solidFill>
            <a:ln w="9525">
              <a:noFill/>
              <a:round/>
              <a:headEnd/>
              <a:tailEnd/>
            </a:ln>
            <a:effectLst/>
          </p:spPr>
          <p:txBody>
            <a:bodyPr wrap="none" anchor="ctr"/>
            <a:lstStyle/>
            <a:p>
              <a:endParaRPr lang="zh-CN" altLang="en-US"/>
            </a:p>
          </p:txBody>
        </p:sp>
        <p:sp>
          <p:nvSpPr>
            <p:cNvPr id="34928" name="Oval 112"/>
            <p:cNvSpPr>
              <a:spLocks noChangeArrowheads="1"/>
            </p:cNvSpPr>
            <p:nvPr/>
          </p:nvSpPr>
          <p:spPr bwMode="auto">
            <a:xfrm>
              <a:off x="1288" y="2775"/>
              <a:ext cx="784" cy="786"/>
            </a:xfrm>
            <a:prstGeom prst="ellipse">
              <a:avLst/>
            </a:prstGeom>
            <a:solidFill>
              <a:schemeClr val="tx2"/>
            </a:solidFill>
            <a:ln w="9525">
              <a:noFill/>
              <a:round/>
              <a:headEnd/>
              <a:tailEnd/>
            </a:ln>
            <a:effectLst/>
          </p:spPr>
          <p:txBody>
            <a:bodyPr wrap="none" anchor="ctr"/>
            <a:lstStyle/>
            <a:p>
              <a:endParaRPr lang="zh-CN" altLang="en-US"/>
            </a:p>
          </p:txBody>
        </p:sp>
        <p:sp>
          <p:nvSpPr>
            <p:cNvPr id="34929" name="Oval 113"/>
            <p:cNvSpPr>
              <a:spLocks noChangeArrowheads="1"/>
            </p:cNvSpPr>
            <p:nvPr/>
          </p:nvSpPr>
          <p:spPr bwMode="auto">
            <a:xfrm>
              <a:off x="1352" y="2841"/>
              <a:ext cx="656" cy="654"/>
            </a:xfrm>
            <a:prstGeom prst="ellipse">
              <a:avLst/>
            </a:prstGeom>
            <a:solidFill>
              <a:srgbClr val="FFCC00"/>
            </a:solidFill>
            <a:ln w="9525">
              <a:noFill/>
              <a:round/>
              <a:headEnd/>
              <a:tailEnd/>
            </a:ln>
            <a:effectLst/>
          </p:spPr>
          <p:txBody>
            <a:bodyPr wrap="none" anchor="ctr"/>
            <a:lstStyle/>
            <a:p>
              <a:endParaRPr lang="zh-CN" altLang="en-US"/>
            </a:p>
          </p:txBody>
        </p:sp>
        <p:sp>
          <p:nvSpPr>
            <p:cNvPr id="34930" name="Oval 114"/>
            <p:cNvSpPr>
              <a:spLocks noChangeArrowheads="1"/>
            </p:cNvSpPr>
            <p:nvPr/>
          </p:nvSpPr>
          <p:spPr bwMode="auto">
            <a:xfrm>
              <a:off x="1403" y="2890"/>
              <a:ext cx="554" cy="556"/>
            </a:xfrm>
            <a:prstGeom prst="ellipse">
              <a:avLst/>
            </a:prstGeom>
            <a:solidFill>
              <a:schemeClr val="tx2"/>
            </a:solidFill>
            <a:ln w="9525">
              <a:noFill/>
              <a:round/>
              <a:headEnd/>
              <a:tailEnd/>
            </a:ln>
            <a:effectLst/>
          </p:spPr>
          <p:txBody>
            <a:bodyPr wrap="none" anchor="ctr"/>
            <a:lstStyle/>
            <a:p>
              <a:endParaRPr lang="zh-CN" altLang="en-US"/>
            </a:p>
          </p:txBody>
        </p:sp>
        <p:sp>
          <p:nvSpPr>
            <p:cNvPr id="34931" name="Oval 115"/>
            <p:cNvSpPr>
              <a:spLocks noChangeArrowheads="1"/>
            </p:cNvSpPr>
            <p:nvPr/>
          </p:nvSpPr>
          <p:spPr bwMode="auto">
            <a:xfrm>
              <a:off x="1472" y="2959"/>
              <a:ext cx="416" cy="418"/>
            </a:xfrm>
            <a:prstGeom prst="ellipse">
              <a:avLst/>
            </a:prstGeom>
            <a:solidFill>
              <a:srgbClr val="FFCC00"/>
            </a:solidFill>
            <a:ln w="12700">
              <a:solidFill>
                <a:srgbClr val="FFCC00"/>
              </a:solidFill>
              <a:round/>
              <a:headEnd/>
              <a:tailEnd/>
            </a:ln>
            <a:effectLst/>
          </p:spPr>
          <p:txBody>
            <a:bodyPr wrap="none" anchor="ctr"/>
            <a:lstStyle/>
            <a:p>
              <a:endParaRPr lang="zh-CN" altLang="en-US"/>
            </a:p>
          </p:txBody>
        </p:sp>
        <p:sp>
          <p:nvSpPr>
            <p:cNvPr id="34932" name="Oval 116"/>
            <p:cNvSpPr>
              <a:spLocks noChangeArrowheads="1"/>
            </p:cNvSpPr>
            <p:nvPr/>
          </p:nvSpPr>
          <p:spPr bwMode="auto">
            <a:xfrm>
              <a:off x="1550" y="3038"/>
              <a:ext cx="260" cy="260"/>
            </a:xfrm>
            <a:prstGeom prst="ellipse">
              <a:avLst/>
            </a:prstGeom>
            <a:solidFill>
              <a:schemeClr val="tx2"/>
            </a:solidFill>
            <a:ln w="9525">
              <a:noFill/>
              <a:round/>
              <a:headEnd/>
              <a:tailEnd/>
            </a:ln>
            <a:effectLst/>
          </p:spPr>
          <p:txBody>
            <a:bodyPr wrap="none" anchor="ctr"/>
            <a:lstStyle/>
            <a:p>
              <a:endParaRPr lang="zh-CN" altLang="en-US"/>
            </a:p>
          </p:txBody>
        </p:sp>
      </p:grpSp>
      <p:graphicFrame>
        <p:nvGraphicFramePr>
          <p:cNvPr id="34948" name="Object 132"/>
          <p:cNvGraphicFramePr>
            <a:graphicFrameLocks noChangeAspect="1"/>
          </p:cNvGraphicFramePr>
          <p:nvPr/>
        </p:nvGraphicFramePr>
        <p:xfrm>
          <a:off x="1331913" y="5589588"/>
          <a:ext cx="1754187" cy="955675"/>
        </p:xfrm>
        <a:graphic>
          <a:graphicData uri="http://schemas.openxmlformats.org/presentationml/2006/ole">
            <p:oleObj spid="_x0000_s34948" name="公式" r:id="rId9" imgW="723600" imgH="393480" progId="Equation.3">
              <p:embed/>
            </p:oleObj>
          </a:graphicData>
        </a:graphic>
      </p:graphicFrame>
      <p:graphicFrame>
        <p:nvGraphicFramePr>
          <p:cNvPr id="34949" name="Object 133"/>
          <p:cNvGraphicFramePr>
            <a:graphicFrameLocks noChangeAspect="1"/>
          </p:cNvGraphicFramePr>
          <p:nvPr/>
        </p:nvGraphicFramePr>
        <p:xfrm>
          <a:off x="5867400" y="5805488"/>
          <a:ext cx="1446213" cy="523875"/>
        </p:xfrm>
        <a:graphic>
          <a:graphicData uri="http://schemas.openxmlformats.org/presentationml/2006/ole">
            <p:oleObj spid="_x0000_s34949" name="公式" r:id="rId10" imgW="596880" imgH="215640" progId="Equation.3">
              <p:embed/>
            </p:oleObj>
          </a:graphicData>
        </a:graphic>
      </p:graphicFrame>
      <p:grpSp>
        <p:nvGrpSpPr>
          <p:cNvPr id="34950" name="Group 134"/>
          <p:cNvGrpSpPr>
            <a:grpSpLocks/>
          </p:cNvGrpSpPr>
          <p:nvPr/>
        </p:nvGrpSpPr>
        <p:grpSpPr bwMode="auto">
          <a:xfrm>
            <a:off x="5580063" y="3357563"/>
            <a:ext cx="2057400" cy="1981200"/>
            <a:chOff x="3515" y="2115"/>
            <a:chExt cx="1296" cy="1248"/>
          </a:xfrm>
        </p:grpSpPr>
        <p:sp>
          <p:nvSpPr>
            <p:cNvPr id="34934" name="Oval 118"/>
            <p:cNvSpPr>
              <a:spLocks noChangeArrowheads="1"/>
            </p:cNvSpPr>
            <p:nvPr/>
          </p:nvSpPr>
          <p:spPr bwMode="auto">
            <a:xfrm>
              <a:off x="3515" y="2115"/>
              <a:ext cx="1296" cy="1248"/>
            </a:xfrm>
            <a:prstGeom prst="ellipse">
              <a:avLst/>
            </a:prstGeom>
            <a:solidFill>
              <a:schemeClr val="tx1"/>
            </a:solidFill>
            <a:ln w="9525">
              <a:noFill/>
              <a:round/>
              <a:headEnd/>
              <a:tailEnd/>
            </a:ln>
            <a:effectLst/>
          </p:spPr>
          <p:txBody>
            <a:bodyPr wrap="none" anchor="ctr"/>
            <a:lstStyle/>
            <a:p>
              <a:endParaRPr lang="zh-CN" altLang="en-US"/>
            </a:p>
          </p:txBody>
        </p:sp>
        <p:sp>
          <p:nvSpPr>
            <p:cNvPr id="34935" name="Oval 119"/>
            <p:cNvSpPr>
              <a:spLocks noChangeArrowheads="1"/>
            </p:cNvSpPr>
            <p:nvPr/>
          </p:nvSpPr>
          <p:spPr bwMode="auto">
            <a:xfrm>
              <a:off x="3545" y="2143"/>
              <a:ext cx="1238" cy="1190"/>
            </a:xfrm>
            <a:prstGeom prst="ellipse">
              <a:avLst/>
            </a:prstGeom>
            <a:solidFill>
              <a:srgbClr val="FFCC00"/>
            </a:solidFill>
            <a:ln w="9525">
              <a:noFill/>
              <a:round/>
              <a:headEnd/>
              <a:tailEnd/>
            </a:ln>
            <a:effectLst/>
          </p:spPr>
          <p:txBody>
            <a:bodyPr wrap="none" anchor="ctr"/>
            <a:lstStyle/>
            <a:p>
              <a:endParaRPr lang="zh-CN" altLang="en-US"/>
            </a:p>
          </p:txBody>
        </p:sp>
        <p:sp>
          <p:nvSpPr>
            <p:cNvPr id="34936" name="Oval 120"/>
            <p:cNvSpPr>
              <a:spLocks noChangeArrowheads="1"/>
            </p:cNvSpPr>
            <p:nvPr/>
          </p:nvSpPr>
          <p:spPr bwMode="auto">
            <a:xfrm>
              <a:off x="3576" y="2165"/>
              <a:ext cx="1179" cy="1136"/>
            </a:xfrm>
            <a:prstGeom prst="ellipse">
              <a:avLst/>
            </a:prstGeom>
            <a:solidFill>
              <a:schemeClr val="tx1"/>
            </a:solidFill>
            <a:ln w="9525">
              <a:noFill/>
              <a:round/>
              <a:headEnd/>
              <a:tailEnd/>
            </a:ln>
            <a:effectLst/>
          </p:spPr>
          <p:txBody>
            <a:bodyPr wrap="none" anchor="ctr"/>
            <a:lstStyle/>
            <a:p>
              <a:endParaRPr lang="zh-CN" altLang="en-US"/>
            </a:p>
          </p:txBody>
        </p:sp>
        <p:sp>
          <p:nvSpPr>
            <p:cNvPr id="34937" name="Oval 121"/>
            <p:cNvSpPr>
              <a:spLocks noChangeArrowheads="1"/>
            </p:cNvSpPr>
            <p:nvPr/>
          </p:nvSpPr>
          <p:spPr bwMode="auto">
            <a:xfrm>
              <a:off x="3604" y="2199"/>
              <a:ext cx="1122" cy="1078"/>
            </a:xfrm>
            <a:prstGeom prst="ellipse">
              <a:avLst/>
            </a:prstGeom>
            <a:solidFill>
              <a:srgbClr val="FFCC00"/>
            </a:solidFill>
            <a:ln w="9525">
              <a:noFill/>
              <a:round/>
              <a:headEnd/>
              <a:tailEnd/>
            </a:ln>
            <a:effectLst/>
          </p:spPr>
          <p:txBody>
            <a:bodyPr wrap="none" anchor="ctr"/>
            <a:lstStyle/>
            <a:p>
              <a:endParaRPr lang="zh-CN" altLang="en-US"/>
            </a:p>
          </p:txBody>
        </p:sp>
        <p:sp>
          <p:nvSpPr>
            <p:cNvPr id="34938" name="Oval 122"/>
            <p:cNvSpPr>
              <a:spLocks noChangeArrowheads="1"/>
            </p:cNvSpPr>
            <p:nvPr/>
          </p:nvSpPr>
          <p:spPr bwMode="auto">
            <a:xfrm>
              <a:off x="3640" y="2226"/>
              <a:ext cx="1062" cy="1022"/>
            </a:xfrm>
            <a:prstGeom prst="ellipse">
              <a:avLst/>
            </a:prstGeom>
            <a:solidFill>
              <a:schemeClr val="tx1"/>
            </a:solidFill>
            <a:ln w="9525">
              <a:noFill/>
              <a:round/>
              <a:headEnd/>
              <a:tailEnd/>
            </a:ln>
            <a:effectLst/>
          </p:spPr>
          <p:txBody>
            <a:bodyPr wrap="none" anchor="ctr"/>
            <a:lstStyle/>
            <a:p>
              <a:endParaRPr lang="zh-CN" altLang="en-US"/>
            </a:p>
          </p:txBody>
        </p:sp>
        <p:sp>
          <p:nvSpPr>
            <p:cNvPr id="34939" name="Oval 123"/>
            <p:cNvSpPr>
              <a:spLocks noChangeArrowheads="1"/>
            </p:cNvSpPr>
            <p:nvPr/>
          </p:nvSpPr>
          <p:spPr bwMode="auto">
            <a:xfrm>
              <a:off x="3672" y="2253"/>
              <a:ext cx="1002" cy="966"/>
            </a:xfrm>
            <a:prstGeom prst="ellipse">
              <a:avLst/>
            </a:prstGeom>
            <a:solidFill>
              <a:srgbClr val="FFCC00"/>
            </a:solidFill>
            <a:ln w="9525">
              <a:noFill/>
              <a:round/>
              <a:headEnd/>
              <a:tailEnd/>
            </a:ln>
            <a:effectLst/>
          </p:spPr>
          <p:txBody>
            <a:bodyPr wrap="none" anchor="ctr"/>
            <a:lstStyle/>
            <a:p>
              <a:endParaRPr lang="zh-CN" altLang="en-US"/>
            </a:p>
          </p:txBody>
        </p:sp>
        <p:sp>
          <p:nvSpPr>
            <p:cNvPr id="34940" name="Oval 124"/>
            <p:cNvSpPr>
              <a:spLocks noChangeArrowheads="1"/>
            </p:cNvSpPr>
            <p:nvPr/>
          </p:nvSpPr>
          <p:spPr bwMode="auto">
            <a:xfrm>
              <a:off x="3696" y="2281"/>
              <a:ext cx="942" cy="906"/>
            </a:xfrm>
            <a:prstGeom prst="ellipse">
              <a:avLst/>
            </a:prstGeom>
            <a:solidFill>
              <a:schemeClr val="tx1"/>
            </a:solidFill>
            <a:ln w="9525">
              <a:noFill/>
              <a:round/>
              <a:headEnd/>
              <a:tailEnd/>
            </a:ln>
            <a:effectLst/>
          </p:spPr>
          <p:txBody>
            <a:bodyPr wrap="none" anchor="ctr"/>
            <a:lstStyle/>
            <a:p>
              <a:endParaRPr lang="zh-CN" altLang="en-US"/>
            </a:p>
          </p:txBody>
        </p:sp>
        <p:sp>
          <p:nvSpPr>
            <p:cNvPr id="34942" name="Oval 126"/>
            <p:cNvSpPr>
              <a:spLocks noChangeArrowheads="1"/>
            </p:cNvSpPr>
            <p:nvPr/>
          </p:nvSpPr>
          <p:spPr bwMode="auto">
            <a:xfrm>
              <a:off x="3725" y="2309"/>
              <a:ext cx="882" cy="850"/>
            </a:xfrm>
            <a:prstGeom prst="ellipse">
              <a:avLst/>
            </a:prstGeom>
            <a:solidFill>
              <a:srgbClr val="FFCC00"/>
            </a:solidFill>
            <a:ln w="9525">
              <a:noFill/>
              <a:round/>
              <a:headEnd/>
              <a:tailEnd/>
            </a:ln>
            <a:effectLst/>
          </p:spPr>
          <p:txBody>
            <a:bodyPr wrap="none" anchor="ctr"/>
            <a:lstStyle/>
            <a:p>
              <a:endParaRPr lang="zh-CN" altLang="en-US"/>
            </a:p>
          </p:txBody>
        </p:sp>
        <p:sp>
          <p:nvSpPr>
            <p:cNvPr id="34943" name="Oval 127"/>
            <p:cNvSpPr>
              <a:spLocks noChangeArrowheads="1"/>
            </p:cNvSpPr>
            <p:nvPr/>
          </p:nvSpPr>
          <p:spPr bwMode="auto">
            <a:xfrm>
              <a:off x="3769" y="2352"/>
              <a:ext cx="798" cy="766"/>
            </a:xfrm>
            <a:prstGeom prst="ellipse">
              <a:avLst/>
            </a:prstGeom>
            <a:solidFill>
              <a:schemeClr val="tx2"/>
            </a:solidFill>
            <a:ln w="9525">
              <a:noFill/>
              <a:round/>
              <a:headEnd/>
              <a:tailEnd/>
            </a:ln>
            <a:effectLst/>
          </p:spPr>
          <p:txBody>
            <a:bodyPr wrap="none" anchor="ctr"/>
            <a:lstStyle/>
            <a:p>
              <a:endParaRPr lang="zh-CN" altLang="en-US"/>
            </a:p>
          </p:txBody>
        </p:sp>
        <p:sp>
          <p:nvSpPr>
            <p:cNvPr id="34944" name="Oval 128"/>
            <p:cNvSpPr>
              <a:spLocks noChangeArrowheads="1"/>
            </p:cNvSpPr>
            <p:nvPr/>
          </p:nvSpPr>
          <p:spPr bwMode="auto">
            <a:xfrm>
              <a:off x="3816" y="2396"/>
              <a:ext cx="706" cy="682"/>
            </a:xfrm>
            <a:prstGeom prst="ellipse">
              <a:avLst/>
            </a:prstGeom>
            <a:solidFill>
              <a:srgbClr val="FFCC00"/>
            </a:solidFill>
            <a:ln w="9525">
              <a:noFill/>
              <a:round/>
              <a:headEnd/>
              <a:tailEnd/>
            </a:ln>
            <a:effectLst/>
          </p:spPr>
          <p:txBody>
            <a:bodyPr wrap="none" anchor="ctr"/>
            <a:lstStyle/>
            <a:p>
              <a:endParaRPr lang="zh-CN" altLang="en-US"/>
            </a:p>
          </p:txBody>
        </p:sp>
        <p:sp>
          <p:nvSpPr>
            <p:cNvPr id="34945" name="Oval 129"/>
            <p:cNvSpPr>
              <a:spLocks noChangeArrowheads="1"/>
            </p:cNvSpPr>
            <p:nvPr/>
          </p:nvSpPr>
          <p:spPr bwMode="auto">
            <a:xfrm>
              <a:off x="3879" y="2447"/>
              <a:ext cx="590" cy="566"/>
            </a:xfrm>
            <a:prstGeom prst="ellipse">
              <a:avLst/>
            </a:prstGeom>
            <a:solidFill>
              <a:schemeClr val="tx2"/>
            </a:solidFill>
            <a:ln w="9525">
              <a:noFill/>
              <a:round/>
              <a:headEnd/>
              <a:tailEnd/>
            </a:ln>
            <a:effectLst/>
          </p:spPr>
          <p:txBody>
            <a:bodyPr wrap="none" anchor="ctr"/>
            <a:lstStyle/>
            <a:p>
              <a:endParaRPr lang="zh-CN" altLang="en-US"/>
            </a:p>
          </p:txBody>
        </p:sp>
        <p:sp>
          <p:nvSpPr>
            <p:cNvPr id="34946" name="Oval 130"/>
            <p:cNvSpPr>
              <a:spLocks noChangeArrowheads="1"/>
            </p:cNvSpPr>
            <p:nvPr/>
          </p:nvSpPr>
          <p:spPr bwMode="auto">
            <a:xfrm>
              <a:off x="3941" y="2504"/>
              <a:ext cx="454" cy="439"/>
            </a:xfrm>
            <a:prstGeom prst="ellipse">
              <a:avLst/>
            </a:prstGeom>
            <a:solidFill>
              <a:srgbClr val="FFCC00"/>
            </a:solidFill>
            <a:ln w="9525">
              <a:noFill/>
              <a:round/>
              <a:headEnd/>
              <a:tailEnd/>
            </a:ln>
            <a:effectLst/>
          </p:spPr>
          <p:txBody>
            <a:bodyPr wrap="none" anchor="ctr"/>
            <a:lstStyle/>
            <a:p>
              <a:endParaRPr lang="zh-CN" altLang="en-US"/>
            </a:p>
          </p:txBody>
        </p:sp>
        <p:sp>
          <p:nvSpPr>
            <p:cNvPr id="34947" name="Oval 131"/>
            <p:cNvSpPr>
              <a:spLocks noChangeArrowheads="1"/>
            </p:cNvSpPr>
            <p:nvPr/>
          </p:nvSpPr>
          <p:spPr bwMode="auto">
            <a:xfrm>
              <a:off x="4014" y="2568"/>
              <a:ext cx="317" cy="318"/>
            </a:xfrm>
            <a:prstGeom prst="ellipse">
              <a:avLst/>
            </a:prstGeom>
            <a:solidFill>
              <a:schemeClr val="tx2"/>
            </a:solidFill>
            <a:ln w="12700">
              <a:noFill/>
              <a:round/>
              <a:headEnd/>
              <a:tailEnd/>
            </a:ln>
            <a:effectLst/>
          </p:spPr>
          <p:txBody>
            <a:bodyPr wrap="none" anchor="ctr"/>
            <a:lstStyle/>
            <a:p>
              <a:endParaRPr lang="zh-CN" altLang="en-US"/>
            </a:p>
          </p:txBody>
        </p:sp>
        <p:sp>
          <p:nvSpPr>
            <p:cNvPr id="34941" name="Oval 125"/>
            <p:cNvSpPr>
              <a:spLocks noChangeArrowheads="1"/>
            </p:cNvSpPr>
            <p:nvPr/>
          </p:nvSpPr>
          <p:spPr bwMode="auto">
            <a:xfrm>
              <a:off x="4069" y="2622"/>
              <a:ext cx="204" cy="204"/>
            </a:xfrm>
            <a:prstGeom prst="ellipse">
              <a:avLst/>
            </a:prstGeom>
            <a:solidFill>
              <a:srgbClr val="FFCC00"/>
            </a:solidFill>
            <a:ln w="9525">
              <a:noFill/>
              <a:round/>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4891"/>
                                        </p:tgtEl>
                                        <p:attrNameLst>
                                          <p:attrName>style.visibility</p:attrName>
                                        </p:attrNameLst>
                                      </p:cBhvr>
                                      <p:to>
                                        <p:strVal val="visible"/>
                                      </p:to>
                                    </p:set>
                                  </p:childTnLst>
                                </p:cTn>
                              </p:par>
                              <p:par>
                                <p:cTn id="7" presetID="4" presetClass="entr" presetSubtype="32" fill="hold" nodeType="withEffect">
                                  <p:stCondLst>
                                    <p:cond delay="0"/>
                                  </p:stCondLst>
                                  <p:childTnLst>
                                    <p:set>
                                      <p:cBhvr>
                                        <p:cTn id="8" dur="1" fill="hold">
                                          <p:stCondLst>
                                            <p:cond delay="0"/>
                                          </p:stCondLst>
                                        </p:cTn>
                                        <p:tgtEl>
                                          <p:spTgt spid="34859"/>
                                        </p:tgtEl>
                                        <p:attrNameLst>
                                          <p:attrName>style.visibility</p:attrName>
                                        </p:attrNameLst>
                                      </p:cBhvr>
                                      <p:to>
                                        <p:strVal val="visible"/>
                                      </p:to>
                                    </p:set>
                                    <p:animEffect transition="in" filter="box(out)">
                                      <p:cBhvr>
                                        <p:cTn id="9" dur="500"/>
                                        <p:tgtEl>
                                          <p:spTgt spid="34859"/>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5" fill="hold" nodeType="clickEffect">
                                  <p:stCondLst>
                                    <p:cond delay="0"/>
                                  </p:stCondLst>
                                  <p:childTnLst>
                                    <p:set>
                                      <p:cBhvr>
                                        <p:cTn id="13" dur="1" fill="hold">
                                          <p:stCondLst>
                                            <p:cond delay="0"/>
                                          </p:stCondLst>
                                        </p:cTn>
                                        <p:tgtEl>
                                          <p:spTgt spid="34948"/>
                                        </p:tgtEl>
                                        <p:attrNameLst>
                                          <p:attrName>style.visibility</p:attrName>
                                        </p:attrNameLst>
                                      </p:cBhvr>
                                      <p:to>
                                        <p:strVal val="visible"/>
                                      </p:to>
                                    </p:set>
                                    <p:animEffect transition="in" filter="blinds(vertical)">
                                      <p:cBhvr>
                                        <p:cTn id="14" dur="500"/>
                                        <p:tgtEl>
                                          <p:spTgt spid="34948"/>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nodeType="clickEffect">
                                  <p:stCondLst>
                                    <p:cond delay="0"/>
                                  </p:stCondLst>
                                  <p:childTnLst>
                                    <p:set>
                                      <p:cBhvr>
                                        <p:cTn id="18" dur="1" fill="hold">
                                          <p:stCondLst>
                                            <p:cond delay="0"/>
                                          </p:stCondLst>
                                        </p:cTn>
                                        <p:tgtEl>
                                          <p:spTgt spid="34949"/>
                                        </p:tgtEl>
                                        <p:attrNameLst>
                                          <p:attrName>style.visibility</p:attrName>
                                        </p:attrNameLst>
                                      </p:cBhvr>
                                      <p:to>
                                        <p:strVal val="visible"/>
                                      </p:to>
                                    </p:set>
                                    <p:animEffect transition="in" filter="blinds(vertical)">
                                      <p:cBhvr>
                                        <p:cTn id="19" dur="500"/>
                                        <p:tgtEl>
                                          <p:spTgt spid="34949"/>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34917"/>
                                        </p:tgtEl>
                                        <p:attrNameLst>
                                          <p:attrName>style.visibility</p:attrName>
                                        </p:attrNameLst>
                                      </p:cBhvr>
                                      <p:to>
                                        <p:strVal val="visible"/>
                                      </p:to>
                                    </p:set>
                                    <p:animEffect transition="in" filter="box(out)">
                                      <p:cBhvr>
                                        <p:cTn id="24" dur="500"/>
                                        <p:tgtEl>
                                          <p:spTgt spid="34917"/>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4950"/>
                                        </p:tgtEl>
                                        <p:attrNameLst>
                                          <p:attrName>style.visibility</p:attrName>
                                        </p:attrNameLst>
                                      </p:cBhvr>
                                      <p:to>
                                        <p:strVal val="visible"/>
                                      </p:to>
                                    </p:set>
                                    <p:animEffect transition="in" filter="circle(in)">
                                      <p:cBhvr>
                                        <p:cTn id="29" dur="1000"/>
                                        <p:tgtEl>
                                          <p:spTgt spid="34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51" name="Group 7"/>
          <p:cNvGrpSpPr>
            <a:grpSpLocks/>
          </p:cNvGrpSpPr>
          <p:nvPr/>
        </p:nvGrpSpPr>
        <p:grpSpPr bwMode="auto">
          <a:xfrm>
            <a:off x="5724525" y="692150"/>
            <a:ext cx="2927350" cy="2495550"/>
            <a:chOff x="3264" y="1561"/>
            <a:chExt cx="1844" cy="1572"/>
          </a:xfrm>
        </p:grpSpPr>
        <p:sp>
          <p:nvSpPr>
            <p:cNvPr id="82952" name="Arc 8"/>
            <p:cNvSpPr>
              <a:spLocks/>
            </p:cNvSpPr>
            <p:nvPr/>
          </p:nvSpPr>
          <p:spPr bwMode="auto">
            <a:xfrm flipV="1">
              <a:off x="3504" y="1561"/>
              <a:ext cx="1369" cy="1358"/>
            </a:xfrm>
            <a:custGeom>
              <a:avLst/>
              <a:gdLst>
                <a:gd name="G0" fmla="+- 10937 0 0"/>
                <a:gd name="G1" fmla="+- 21600 0 0"/>
                <a:gd name="G2" fmla="+- 21600 0 0"/>
                <a:gd name="T0" fmla="*/ 0 w 21784"/>
                <a:gd name="T1" fmla="*/ 2974 h 21600"/>
                <a:gd name="T2" fmla="*/ 21784 w 21784"/>
                <a:gd name="T3" fmla="*/ 2921 h 21600"/>
                <a:gd name="T4" fmla="*/ 10937 w 21784"/>
                <a:gd name="T5" fmla="*/ 21600 h 21600"/>
              </a:gdLst>
              <a:ahLst/>
              <a:cxnLst>
                <a:cxn ang="0">
                  <a:pos x="T0" y="T1"/>
                </a:cxn>
                <a:cxn ang="0">
                  <a:pos x="T2" y="T3"/>
                </a:cxn>
                <a:cxn ang="0">
                  <a:pos x="T4" y="T5"/>
                </a:cxn>
              </a:cxnLst>
              <a:rect l="0" t="0" r="r" b="b"/>
              <a:pathLst>
                <a:path w="21784" h="21600" fill="none" extrusionOk="0">
                  <a:moveTo>
                    <a:pt x="-1" y="2973"/>
                  </a:moveTo>
                  <a:cubicBezTo>
                    <a:pt x="3315" y="1026"/>
                    <a:pt x="7091" y="-1"/>
                    <a:pt x="10937" y="0"/>
                  </a:cubicBezTo>
                  <a:cubicBezTo>
                    <a:pt x="14746" y="0"/>
                    <a:pt x="18489" y="1007"/>
                    <a:pt x="21783" y="2921"/>
                  </a:cubicBezTo>
                </a:path>
                <a:path w="21784" h="21600" stroke="0" extrusionOk="0">
                  <a:moveTo>
                    <a:pt x="-1" y="2973"/>
                  </a:moveTo>
                  <a:cubicBezTo>
                    <a:pt x="3315" y="1026"/>
                    <a:pt x="7091" y="-1"/>
                    <a:pt x="10937" y="0"/>
                  </a:cubicBezTo>
                  <a:cubicBezTo>
                    <a:pt x="14746" y="0"/>
                    <a:pt x="18489" y="1007"/>
                    <a:pt x="21783" y="2921"/>
                  </a:cubicBezTo>
                  <a:lnTo>
                    <a:pt x="10937" y="21600"/>
                  </a:lnTo>
                  <a:close/>
                </a:path>
              </a:pathLst>
            </a:custGeom>
            <a:noFill/>
            <a:ln w="19050">
              <a:solidFill>
                <a:srgbClr val="000000"/>
              </a:solidFill>
              <a:round/>
              <a:headEnd/>
              <a:tailEnd/>
            </a:ln>
            <a:effectLst/>
          </p:spPr>
          <p:txBody>
            <a:bodyPr wrap="none" anchor="ctr"/>
            <a:lstStyle/>
            <a:p>
              <a:endParaRPr lang="zh-CN" altLang="en-US"/>
            </a:p>
          </p:txBody>
        </p:sp>
        <p:grpSp>
          <p:nvGrpSpPr>
            <p:cNvPr id="82953" name="Group 9"/>
            <p:cNvGrpSpPr>
              <a:grpSpLocks/>
            </p:cNvGrpSpPr>
            <p:nvPr/>
          </p:nvGrpSpPr>
          <p:grpSpPr bwMode="auto">
            <a:xfrm>
              <a:off x="3264" y="2732"/>
              <a:ext cx="1844" cy="401"/>
              <a:chOff x="3264" y="2732"/>
              <a:chExt cx="1844" cy="401"/>
            </a:xfrm>
          </p:grpSpPr>
          <p:graphicFrame>
            <p:nvGraphicFramePr>
              <p:cNvPr id="82954" name="Object 10"/>
              <p:cNvGraphicFramePr>
                <a:graphicFrameLocks noChangeAspect="1"/>
              </p:cNvGraphicFramePr>
              <p:nvPr/>
            </p:nvGraphicFramePr>
            <p:xfrm>
              <a:off x="4038" y="2733"/>
              <a:ext cx="290" cy="171"/>
            </p:xfrm>
            <a:graphic>
              <a:graphicData uri="http://schemas.openxmlformats.org/presentationml/2006/ole">
                <p:oleObj spid="_x0000_s82954" name="公式" r:id="rId3" imgW="279360" imgH="164880" progId="Equation.3">
                  <p:embed/>
                </p:oleObj>
              </a:graphicData>
            </a:graphic>
          </p:graphicFrame>
          <p:graphicFrame>
            <p:nvGraphicFramePr>
              <p:cNvPr id="82955" name="Object 11"/>
              <p:cNvGraphicFramePr>
                <a:graphicFrameLocks noChangeAspect="1"/>
              </p:cNvGraphicFramePr>
              <p:nvPr/>
            </p:nvGraphicFramePr>
            <p:xfrm>
              <a:off x="4800" y="2736"/>
              <a:ext cx="308" cy="180"/>
            </p:xfrm>
            <a:graphic>
              <a:graphicData uri="http://schemas.openxmlformats.org/presentationml/2006/ole">
                <p:oleObj spid="_x0000_s82955" name="公式" r:id="rId4" imgW="279360" imgH="164880" progId="Equation.3">
                  <p:embed/>
                </p:oleObj>
              </a:graphicData>
            </a:graphic>
          </p:graphicFrame>
          <p:graphicFrame>
            <p:nvGraphicFramePr>
              <p:cNvPr id="82956" name="Object 12"/>
              <p:cNvGraphicFramePr>
                <a:graphicFrameLocks noChangeAspect="1"/>
              </p:cNvGraphicFramePr>
              <p:nvPr/>
            </p:nvGraphicFramePr>
            <p:xfrm>
              <a:off x="4416" y="2928"/>
              <a:ext cx="336" cy="205"/>
            </p:xfrm>
            <a:graphic>
              <a:graphicData uri="http://schemas.openxmlformats.org/presentationml/2006/ole">
                <p:oleObj spid="_x0000_s82956" name="公式" r:id="rId5" imgW="291960" imgH="177480" progId="Equation.3">
                  <p:embed/>
                </p:oleObj>
              </a:graphicData>
            </a:graphic>
          </p:graphicFrame>
          <p:sp>
            <p:nvSpPr>
              <p:cNvPr id="82957" name="Line 13"/>
              <p:cNvSpPr>
                <a:spLocks noChangeShapeType="1"/>
              </p:cNvSpPr>
              <p:nvPr/>
            </p:nvSpPr>
            <p:spPr bwMode="auto">
              <a:xfrm>
                <a:off x="3514" y="2732"/>
                <a:ext cx="1364" cy="5"/>
              </a:xfrm>
              <a:prstGeom prst="line">
                <a:avLst/>
              </a:prstGeom>
              <a:noFill/>
              <a:ln w="19050">
                <a:solidFill>
                  <a:srgbClr val="000000"/>
                </a:solidFill>
                <a:round/>
                <a:headEnd/>
                <a:tailEnd/>
              </a:ln>
              <a:effectLst/>
            </p:spPr>
            <p:txBody>
              <a:bodyPr wrap="none" anchor="ctr"/>
              <a:lstStyle/>
              <a:p>
                <a:endParaRPr lang="zh-CN" altLang="en-US"/>
              </a:p>
            </p:txBody>
          </p:sp>
          <p:sp>
            <p:nvSpPr>
              <p:cNvPr id="82958" name="Rectangle 14"/>
              <p:cNvSpPr>
                <a:spLocks noChangeArrowheads="1"/>
              </p:cNvSpPr>
              <p:nvPr/>
            </p:nvSpPr>
            <p:spPr bwMode="auto">
              <a:xfrm>
                <a:off x="3505" y="2929"/>
                <a:ext cx="696" cy="187"/>
              </a:xfrm>
              <a:prstGeom prst="rect">
                <a:avLst/>
              </a:prstGeom>
              <a:solidFill>
                <a:srgbClr val="FFFFCC"/>
              </a:solidFill>
              <a:ln w="19050">
                <a:solidFill>
                  <a:schemeClr val="tx1"/>
                </a:solidFill>
                <a:miter lim="800000"/>
                <a:headEnd/>
                <a:tailEnd/>
              </a:ln>
              <a:effectLst/>
            </p:spPr>
            <p:txBody>
              <a:bodyPr wrap="none" anchor="ctr"/>
              <a:lstStyle/>
              <a:p>
                <a:endParaRPr lang="zh-CN" altLang="en-US"/>
              </a:p>
            </p:txBody>
          </p:sp>
          <p:sp>
            <p:nvSpPr>
              <p:cNvPr id="82959" name="Rectangle 15"/>
              <p:cNvSpPr>
                <a:spLocks noChangeArrowheads="1"/>
              </p:cNvSpPr>
              <p:nvPr/>
            </p:nvSpPr>
            <p:spPr bwMode="auto">
              <a:xfrm>
                <a:off x="4199" y="2928"/>
                <a:ext cx="696" cy="187"/>
              </a:xfrm>
              <a:prstGeom prst="rect">
                <a:avLst/>
              </a:prstGeom>
              <a:noFill/>
              <a:ln w="19050">
                <a:solidFill>
                  <a:schemeClr val="tx1"/>
                </a:solidFill>
                <a:miter lim="800000"/>
                <a:headEnd/>
                <a:tailEnd/>
              </a:ln>
              <a:effectLst/>
            </p:spPr>
            <p:txBody>
              <a:bodyPr wrap="none" anchor="ctr"/>
              <a:lstStyle/>
              <a:p>
                <a:endParaRPr lang="zh-CN" altLang="en-US"/>
              </a:p>
            </p:txBody>
          </p:sp>
          <p:graphicFrame>
            <p:nvGraphicFramePr>
              <p:cNvPr id="82960" name="Object 16"/>
              <p:cNvGraphicFramePr>
                <a:graphicFrameLocks noChangeAspect="1"/>
              </p:cNvGraphicFramePr>
              <p:nvPr/>
            </p:nvGraphicFramePr>
            <p:xfrm>
              <a:off x="3264" y="2736"/>
              <a:ext cx="308" cy="180"/>
            </p:xfrm>
            <a:graphic>
              <a:graphicData uri="http://schemas.openxmlformats.org/presentationml/2006/ole">
                <p:oleObj spid="_x0000_s82960" name="公式" r:id="rId6" imgW="279360" imgH="164880" progId="Equation.3">
                  <p:embed/>
                </p:oleObj>
              </a:graphicData>
            </a:graphic>
          </p:graphicFrame>
          <p:graphicFrame>
            <p:nvGraphicFramePr>
              <p:cNvPr id="82961" name="Object 17"/>
              <p:cNvGraphicFramePr>
                <a:graphicFrameLocks noChangeAspect="1"/>
              </p:cNvGraphicFramePr>
              <p:nvPr/>
            </p:nvGraphicFramePr>
            <p:xfrm>
              <a:off x="3696" y="2928"/>
              <a:ext cx="324" cy="197"/>
            </p:xfrm>
            <a:graphic>
              <a:graphicData uri="http://schemas.openxmlformats.org/presentationml/2006/ole">
                <p:oleObj spid="_x0000_s82961" name="公式" r:id="rId7" imgW="291960" imgH="177480" progId="Equation.3">
                  <p:embed/>
                </p:oleObj>
              </a:graphicData>
            </a:graphic>
          </p:graphicFrame>
        </p:grpSp>
      </p:grpSp>
      <p:sp>
        <p:nvSpPr>
          <p:cNvPr id="82963" name="Text Box 19"/>
          <p:cNvSpPr txBox="1">
            <a:spLocks noChangeArrowheads="1"/>
          </p:cNvSpPr>
          <p:nvPr/>
        </p:nvSpPr>
        <p:spPr bwMode="auto">
          <a:xfrm>
            <a:off x="684213" y="549275"/>
            <a:ext cx="7777162" cy="946150"/>
          </a:xfrm>
          <a:prstGeom prst="rect">
            <a:avLst/>
          </a:prstGeom>
          <a:noFill/>
          <a:ln w="9525">
            <a:noFill/>
            <a:miter lim="800000"/>
            <a:headEnd/>
            <a:tailEnd/>
          </a:ln>
          <a:effectLst/>
        </p:spPr>
        <p:txBody>
          <a:bodyPr>
            <a:spAutoFit/>
          </a:bodyPr>
          <a:lstStyle/>
          <a:p>
            <a:pPr>
              <a:spcBef>
                <a:spcPct val="35000"/>
              </a:spcBef>
            </a:pPr>
            <a:r>
              <a:rPr lang="en-US" altLang="zh-CN" sz="2400" b="1">
                <a:solidFill>
                  <a:srgbClr val="FF0000"/>
                </a:solidFill>
              </a:rPr>
              <a:t>    </a:t>
            </a:r>
            <a:r>
              <a:rPr lang="zh-CN" altLang="en-US" b="1">
                <a:solidFill>
                  <a:srgbClr val="FF0000"/>
                </a:solidFill>
              </a:rPr>
              <a:t>思考题：</a:t>
            </a:r>
            <a:r>
              <a:rPr lang="zh-CN" altLang="en-US" b="1"/>
              <a:t>如图，牛顿环装置由三种透明材料组成，试分析反射光干涉图样。</a:t>
            </a:r>
          </a:p>
        </p:txBody>
      </p:sp>
      <p:sp>
        <p:nvSpPr>
          <p:cNvPr id="82964" name="Text Box 20"/>
          <p:cNvSpPr txBox="1">
            <a:spLocks noChangeArrowheads="1"/>
          </p:cNvSpPr>
          <p:nvPr/>
        </p:nvSpPr>
        <p:spPr bwMode="auto">
          <a:xfrm>
            <a:off x="684213" y="2565400"/>
            <a:ext cx="3048000" cy="519113"/>
          </a:xfrm>
          <a:prstGeom prst="rect">
            <a:avLst/>
          </a:prstGeom>
          <a:noFill/>
          <a:ln w="9525">
            <a:noFill/>
            <a:miter lim="800000"/>
            <a:headEnd/>
            <a:tailEnd/>
          </a:ln>
          <a:effectLst/>
        </p:spPr>
        <p:txBody>
          <a:bodyPr>
            <a:spAutoFit/>
          </a:bodyPr>
          <a:lstStyle/>
          <a:p>
            <a:pPr>
              <a:spcBef>
                <a:spcPct val="50000"/>
              </a:spcBef>
            </a:pPr>
            <a:r>
              <a:rPr lang="zh-CN" altLang="en-US" b="1"/>
              <a:t>左半侧： </a:t>
            </a:r>
            <a:r>
              <a:rPr lang="zh-CN" altLang="en-US" b="1">
                <a:sym typeface="Symbol" pitchFamily="18" charset="2"/>
              </a:rPr>
              <a:t> </a:t>
            </a:r>
            <a:r>
              <a:rPr lang="en-US" altLang="zh-CN" b="1"/>
              <a:t>=2</a:t>
            </a:r>
            <a:r>
              <a:rPr lang="en-US" altLang="zh-CN" b="1" i="1"/>
              <a:t>nd</a:t>
            </a:r>
          </a:p>
        </p:txBody>
      </p:sp>
      <p:sp>
        <p:nvSpPr>
          <p:cNvPr id="82965" name="Text Box 21"/>
          <p:cNvSpPr txBox="1">
            <a:spLocks noChangeArrowheads="1"/>
          </p:cNvSpPr>
          <p:nvPr/>
        </p:nvSpPr>
        <p:spPr bwMode="auto">
          <a:xfrm>
            <a:off x="684213" y="3500438"/>
            <a:ext cx="5410200" cy="579437"/>
          </a:xfrm>
          <a:prstGeom prst="rect">
            <a:avLst/>
          </a:prstGeom>
          <a:noFill/>
          <a:ln w="9525">
            <a:noFill/>
            <a:miter lim="800000"/>
            <a:headEnd/>
            <a:tailEnd/>
          </a:ln>
          <a:effectLst/>
        </p:spPr>
        <p:txBody>
          <a:bodyPr>
            <a:spAutoFit/>
          </a:bodyPr>
          <a:lstStyle/>
          <a:p>
            <a:pPr>
              <a:spcBef>
                <a:spcPct val="50000"/>
              </a:spcBef>
            </a:pPr>
            <a:r>
              <a:rPr lang="en-US" altLang="zh-CN" sz="3200" b="1" i="1"/>
              <a:t>d</a:t>
            </a:r>
            <a:r>
              <a:rPr lang="en-US" altLang="zh-CN" b="1"/>
              <a:t>=0</a:t>
            </a:r>
            <a:r>
              <a:rPr lang="zh-CN" altLang="en-US" b="1"/>
              <a:t>处</a:t>
            </a:r>
            <a:r>
              <a:rPr lang="zh-CN" altLang="en-US" sz="2400" b="1"/>
              <a:t>， </a:t>
            </a:r>
            <a:r>
              <a:rPr lang="zh-CN" altLang="en-US" b="1">
                <a:sym typeface="Symbol" pitchFamily="18" charset="2"/>
              </a:rPr>
              <a:t> </a:t>
            </a:r>
            <a:r>
              <a:rPr lang="en-US" altLang="zh-CN" b="1"/>
              <a:t>= 0</a:t>
            </a:r>
            <a:r>
              <a:rPr lang="zh-CN" altLang="en-US" b="1"/>
              <a:t>形成半圆形</a:t>
            </a:r>
            <a:r>
              <a:rPr lang="en-US" altLang="zh-CN" b="1"/>
              <a:t>0</a:t>
            </a:r>
            <a:r>
              <a:rPr lang="zh-CN" altLang="en-US" b="1"/>
              <a:t>级亮斑</a:t>
            </a:r>
          </a:p>
        </p:txBody>
      </p:sp>
      <p:sp>
        <p:nvSpPr>
          <p:cNvPr id="82966" name="Text Box 22"/>
          <p:cNvSpPr txBox="1">
            <a:spLocks noChangeArrowheads="1"/>
          </p:cNvSpPr>
          <p:nvPr/>
        </p:nvSpPr>
        <p:spPr bwMode="auto">
          <a:xfrm>
            <a:off x="611188" y="4508500"/>
            <a:ext cx="5029200" cy="519113"/>
          </a:xfrm>
          <a:prstGeom prst="rect">
            <a:avLst/>
          </a:prstGeom>
          <a:noFill/>
          <a:ln w="9525">
            <a:noFill/>
            <a:miter lim="800000"/>
            <a:headEnd/>
            <a:tailEnd/>
          </a:ln>
          <a:effectLst/>
        </p:spPr>
        <p:txBody>
          <a:bodyPr>
            <a:spAutoFit/>
          </a:bodyPr>
          <a:lstStyle/>
          <a:p>
            <a:pPr>
              <a:spcBef>
                <a:spcPct val="50000"/>
              </a:spcBef>
            </a:pPr>
            <a:r>
              <a:rPr lang="zh-CN" altLang="en-US" b="1"/>
              <a:t>右半侧： </a:t>
            </a:r>
            <a:r>
              <a:rPr lang="zh-CN" altLang="en-US" b="1">
                <a:sym typeface="Symbol" pitchFamily="18" charset="2"/>
              </a:rPr>
              <a:t> </a:t>
            </a:r>
            <a:r>
              <a:rPr lang="en-US" altLang="zh-CN" b="1"/>
              <a:t>=2</a:t>
            </a:r>
            <a:r>
              <a:rPr lang="en-US" altLang="zh-CN" b="1" i="1"/>
              <a:t>nd </a:t>
            </a:r>
            <a:r>
              <a:rPr lang="en-US" altLang="zh-CN" b="1"/>
              <a:t>+</a:t>
            </a:r>
            <a:r>
              <a:rPr lang="en-US" altLang="zh-CN" b="1" i="1">
                <a:sym typeface="Symbol" pitchFamily="18" charset="2"/>
              </a:rPr>
              <a:t> </a:t>
            </a:r>
            <a:r>
              <a:rPr lang="en-US" altLang="zh-CN" b="1"/>
              <a:t>/2</a:t>
            </a:r>
          </a:p>
        </p:txBody>
      </p:sp>
      <p:sp>
        <p:nvSpPr>
          <p:cNvPr id="82967" name="Text Box 23"/>
          <p:cNvSpPr txBox="1">
            <a:spLocks noChangeArrowheads="1"/>
          </p:cNvSpPr>
          <p:nvPr/>
        </p:nvSpPr>
        <p:spPr bwMode="auto">
          <a:xfrm>
            <a:off x="539750" y="5445125"/>
            <a:ext cx="6119813" cy="579438"/>
          </a:xfrm>
          <a:prstGeom prst="rect">
            <a:avLst/>
          </a:prstGeom>
          <a:noFill/>
          <a:ln w="9525">
            <a:noFill/>
            <a:miter lim="800000"/>
            <a:headEnd/>
            <a:tailEnd/>
          </a:ln>
          <a:effectLst/>
        </p:spPr>
        <p:txBody>
          <a:bodyPr>
            <a:spAutoFit/>
          </a:bodyPr>
          <a:lstStyle/>
          <a:p>
            <a:pPr>
              <a:spcBef>
                <a:spcPct val="50000"/>
              </a:spcBef>
            </a:pPr>
            <a:r>
              <a:rPr lang="en-US" altLang="zh-CN" sz="3200" b="1" i="1"/>
              <a:t>d</a:t>
            </a:r>
            <a:r>
              <a:rPr lang="en-US" altLang="zh-CN" b="1"/>
              <a:t>=0</a:t>
            </a:r>
            <a:r>
              <a:rPr lang="zh-CN" altLang="en-US" b="1"/>
              <a:t>处</a:t>
            </a:r>
            <a:r>
              <a:rPr lang="zh-CN" altLang="en-US" sz="2400" b="1"/>
              <a:t>， </a:t>
            </a:r>
            <a:r>
              <a:rPr lang="zh-CN" altLang="en-US" b="1">
                <a:sym typeface="Symbol" pitchFamily="18" charset="2"/>
              </a:rPr>
              <a:t> </a:t>
            </a:r>
            <a:r>
              <a:rPr lang="en-US" altLang="zh-CN" b="1"/>
              <a:t>= </a:t>
            </a:r>
            <a:r>
              <a:rPr lang="en-US" altLang="zh-CN" b="1" i="1">
                <a:sym typeface="Symbol" pitchFamily="18" charset="2"/>
              </a:rPr>
              <a:t> </a:t>
            </a:r>
            <a:r>
              <a:rPr lang="en-US" altLang="zh-CN" b="1"/>
              <a:t>/2</a:t>
            </a:r>
            <a:r>
              <a:rPr lang="zh-CN" altLang="en-US" b="1"/>
              <a:t>形成半圆形</a:t>
            </a:r>
            <a:r>
              <a:rPr lang="en-US" altLang="zh-CN" b="1"/>
              <a:t>0</a:t>
            </a:r>
            <a:r>
              <a:rPr lang="zh-CN" altLang="en-US" b="1"/>
              <a:t>级暗斑</a:t>
            </a:r>
          </a:p>
        </p:txBody>
      </p:sp>
      <p:grpSp>
        <p:nvGrpSpPr>
          <p:cNvPr id="82968" name="Group 24"/>
          <p:cNvGrpSpPr>
            <a:grpSpLocks/>
          </p:cNvGrpSpPr>
          <p:nvPr/>
        </p:nvGrpSpPr>
        <p:grpSpPr bwMode="auto">
          <a:xfrm>
            <a:off x="6659563" y="4076700"/>
            <a:ext cx="1614487" cy="1635125"/>
            <a:chOff x="3691" y="3084"/>
            <a:chExt cx="1017" cy="1030"/>
          </a:xfrm>
        </p:grpSpPr>
        <p:sp>
          <p:nvSpPr>
            <p:cNvPr id="82969" name="Oval 25"/>
            <p:cNvSpPr>
              <a:spLocks noChangeArrowheads="1"/>
            </p:cNvSpPr>
            <p:nvPr/>
          </p:nvSpPr>
          <p:spPr bwMode="auto">
            <a:xfrm>
              <a:off x="3697" y="3097"/>
              <a:ext cx="1011" cy="1011"/>
            </a:xfrm>
            <a:prstGeom prst="ellipse">
              <a:avLst/>
            </a:prstGeom>
            <a:solidFill>
              <a:schemeClr val="tx2"/>
            </a:solidFill>
            <a:ln w="19050">
              <a:solidFill>
                <a:srgbClr val="000000"/>
              </a:solidFill>
              <a:round/>
              <a:headEnd/>
              <a:tailEnd/>
            </a:ln>
            <a:effectLst/>
          </p:spPr>
          <p:txBody>
            <a:bodyPr wrap="none" anchor="ctr"/>
            <a:lstStyle/>
            <a:p>
              <a:endParaRPr lang="zh-CN" altLang="en-US"/>
            </a:p>
          </p:txBody>
        </p:sp>
        <p:sp>
          <p:nvSpPr>
            <p:cNvPr id="82970" name="Oval 26"/>
            <p:cNvSpPr>
              <a:spLocks noChangeArrowheads="1"/>
            </p:cNvSpPr>
            <p:nvPr/>
          </p:nvSpPr>
          <p:spPr bwMode="auto">
            <a:xfrm>
              <a:off x="3725" y="3121"/>
              <a:ext cx="960" cy="960"/>
            </a:xfrm>
            <a:prstGeom prst="ellipse">
              <a:avLst/>
            </a:prstGeom>
            <a:solidFill>
              <a:srgbClr val="FFFFCC"/>
            </a:solidFill>
            <a:ln w="19050">
              <a:solidFill>
                <a:srgbClr val="FFFFCC"/>
              </a:solidFill>
              <a:round/>
              <a:headEnd/>
              <a:tailEnd/>
            </a:ln>
            <a:effectLst/>
          </p:spPr>
          <p:txBody>
            <a:bodyPr wrap="none" anchor="ctr"/>
            <a:lstStyle/>
            <a:p>
              <a:endParaRPr lang="zh-CN" altLang="en-US"/>
            </a:p>
          </p:txBody>
        </p:sp>
        <p:sp>
          <p:nvSpPr>
            <p:cNvPr id="82971" name="Oval 27"/>
            <p:cNvSpPr>
              <a:spLocks noChangeArrowheads="1"/>
            </p:cNvSpPr>
            <p:nvPr/>
          </p:nvSpPr>
          <p:spPr bwMode="auto">
            <a:xfrm>
              <a:off x="3758" y="3154"/>
              <a:ext cx="893" cy="893"/>
            </a:xfrm>
            <a:prstGeom prst="ellipse">
              <a:avLst/>
            </a:prstGeom>
            <a:solidFill>
              <a:schemeClr val="tx2"/>
            </a:solidFill>
            <a:ln w="19050">
              <a:solidFill>
                <a:srgbClr val="000000"/>
              </a:solidFill>
              <a:round/>
              <a:headEnd/>
              <a:tailEnd/>
            </a:ln>
            <a:effectLst/>
          </p:spPr>
          <p:txBody>
            <a:bodyPr wrap="none" anchor="ctr"/>
            <a:lstStyle/>
            <a:p>
              <a:endParaRPr lang="zh-CN" altLang="en-US"/>
            </a:p>
          </p:txBody>
        </p:sp>
        <p:sp>
          <p:nvSpPr>
            <p:cNvPr id="82972" name="Oval 28"/>
            <p:cNvSpPr>
              <a:spLocks noChangeArrowheads="1"/>
            </p:cNvSpPr>
            <p:nvPr/>
          </p:nvSpPr>
          <p:spPr bwMode="auto">
            <a:xfrm>
              <a:off x="3802" y="3198"/>
              <a:ext cx="812" cy="812"/>
            </a:xfrm>
            <a:prstGeom prst="ellipse">
              <a:avLst/>
            </a:prstGeom>
            <a:solidFill>
              <a:srgbClr val="FFFFCC"/>
            </a:solidFill>
            <a:ln w="19050">
              <a:solidFill>
                <a:srgbClr val="FFFFCC"/>
              </a:solidFill>
              <a:round/>
              <a:headEnd/>
              <a:tailEnd/>
            </a:ln>
            <a:effectLst/>
          </p:spPr>
          <p:txBody>
            <a:bodyPr wrap="none" anchor="ctr"/>
            <a:lstStyle/>
            <a:p>
              <a:endParaRPr lang="zh-CN" altLang="en-US"/>
            </a:p>
          </p:txBody>
        </p:sp>
        <p:sp>
          <p:nvSpPr>
            <p:cNvPr id="82973" name="Oval 29"/>
            <p:cNvSpPr>
              <a:spLocks noChangeArrowheads="1"/>
            </p:cNvSpPr>
            <p:nvPr/>
          </p:nvSpPr>
          <p:spPr bwMode="auto">
            <a:xfrm>
              <a:off x="3860" y="3255"/>
              <a:ext cx="698" cy="698"/>
            </a:xfrm>
            <a:prstGeom prst="ellipse">
              <a:avLst/>
            </a:prstGeom>
            <a:solidFill>
              <a:schemeClr val="tx2"/>
            </a:solidFill>
            <a:ln w="19050">
              <a:solidFill>
                <a:srgbClr val="000000"/>
              </a:solidFill>
              <a:round/>
              <a:headEnd/>
              <a:tailEnd/>
            </a:ln>
            <a:effectLst/>
          </p:spPr>
          <p:txBody>
            <a:bodyPr wrap="none" anchor="ctr"/>
            <a:lstStyle/>
            <a:p>
              <a:endParaRPr lang="zh-CN" altLang="en-US"/>
            </a:p>
          </p:txBody>
        </p:sp>
        <p:sp>
          <p:nvSpPr>
            <p:cNvPr id="82974" name="Oval 30"/>
            <p:cNvSpPr>
              <a:spLocks noChangeArrowheads="1"/>
            </p:cNvSpPr>
            <p:nvPr/>
          </p:nvSpPr>
          <p:spPr bwMode="auto">
            <a:xfrm>
              <a:off x="3922" y="3317"/>
              <a:ext cx="576" cy="576"/>
            </a:xfrm>
            <a:prstGeom prst="ellipse">
              <a:avLst/>
            </a:prstGeom>
            <a:solidFill>
              <a:srgbClr val="FFFFCC"/>
            </a:solidFill>
            <a:ln w="19050">
              <a:solidFill>
                <a:srgbClr val="FFFFCC"/>
              </a:solidFill>
              <a:round/>
              <a:headEnd/>
              <a:tailEnd/>
            </a:ln>
            <a:effectLst/>
          </p:spPr>
          <p:txBody>
            <a:bodyPr wrap="none" anchor="ctr"/>
            <a:lstStyle/>
            <a:p>
              <a:endParaRPr lang="zh-CN" altLang="en-US"/>
            </a:p>
          </p:txBody>
        </p:sp>
        <p:sp>
          <p:nvSpPr>
            <p:cNvPr id="82975" name="Oval 31"/>
            <p:cNvSpPr>
              <a:spLocks noChangeArrowheads="1"/>
            </p:cNvSpPr>
            <p:nvPr/>
          </p:nvSpPr>
          <p:spPr bwMode="auto">
            <a:xfrm>
              <a:off x="3994" y="3394"/>
              <a:ext cx="433" cy="433"/>
            </a:xfrm>
            <a:prstGeom prst="ellipse">
              <a:avLst/>
            </a:prstGeom>
            <a:solidFill>
              <a:schemeClr val="tx2"/>
            </a:solidFill>
            <a:ln w="19050">
              <a:solidFill>
                <a:schemeClr val="tx1"/>
              </a:solidFill>
              <a:round/>
              <a:headEnd/>
              <a:tailEnd/>
            </a:ln>
            <a:effectLst/>
          </p:spPr>
          <p:txBody>
            <a:bodyPr wrap="none" anchor="ctr"/>
            <a:lstStyle/>
            <a:p>
              <a:endParaRPr lang="zh-CN" altLang="en-US"/>
            </a:p>
          </p:txBody>
        </p:sp>
        <p:sp>
          <p:nvSpPr>
            <p:cNvPr id="82976" name="Oval 32"/>
            <p:cNvSpPr>
              <a:spLocks noChangeArrowheads="1"/>
            </p:cNvSpPr>
            <p:nvPr/>
          </p:nvSpPr>
          <p:spPr bwMode="auto">
            <a:xfrm>
              <a:off x="4076" y="3475"/>
              <a:ext cx="279" cy="279"/>
            </a:xfrm>
            <a:prstGeom prst="ellipse">
              <a:avLst/>
            </a:prstGeom>
            <a:solidFill>
              <a:srgbClr val="FFFFCC"/>
            </a:solidFill>
            <a:ln w="19050">
              <a:solidFill>
                <a:srgbClr val="FFFFCC"/>
              </a:solidFill>
              <a:round/>
              <a:headEnd/>
              <a:tailEnd/>
            </a:ln>
            <a:effectLst/>
          </p:spPr>
          <p:txBody>
            <a:bodyPr wrap="none" anchor="ctr"/>
            <a:lstStyle/>
            <a:p>
              <a:endParaRPr lang="zh-CN" altLang="en-US"/>
            </a:p>
          </p:txBody>
        </p:sp>
        <p:sp>
          <p:nvSpPr>
            <p:cNvPr id="82977" name="Oval 33"/>
            <p:cNvSpPr>
              <a:spLocks noChangeArrowheads="1"/>
            </p:cNvSpPr>
            <p:nvPr/>
          </p:nvSpPr>
          <p:spPr bwMode="auto">
            <a:xfrm>
              <a:off x="4153" y="3552"/>
              <a:ext cx="124" cy="124"/>
            </a:xfrm>
            <a:prstGeom prst="ellipse">
              <a:avLst/>
            </a:prstGeom>
            <a:solidFill>
              <a:schemeClr val="tx2"/>
            </a:solidFill>
            <a:ln w="19050">
              <a:solidFill>
                <a:srgbClr val="000000"/>
              </a:solidFill>
              <a:round/>
              <a:headEnd/>
              <a:tailEnd/>
            </a:ln>
            <a:effectLst/>
          </p:spPr>
          <p:txBody>
            <a:bodyPr wrap="none" anchor="ctr"/>
            <a:lstStyle/>
            <a:p>
              <a:endParaRPr lang="zh-CN" altLang="en-US"/>
            </a:p>
          </p:txBody>
        </p:sp>
        <p:sp>
          <p:nvSpPr>
            <p:cNvPr id="82978" name="Arc 34"/>
            <p:cNvSpPr>
              <a:spLocks/>
            </p:cNvSpPr>
            <p:nvPr/>
          </p:nvSpPr>
          <p:spPr bwMode="auto">
            <a:xfrm>
              <a:off x="3691" y="3084"/>
              <a:ext cx="506" cy="1030"/>
            </a:xfrm>
            <a:custGeom>
              <a:avLst/>
              <a:gdLst>
                <a:gd name="G0" fmla="+- 21600 0 0"/>
                <a:gd name="G1" fmla="+- 21600 0 0"/>
                <a:gd name="G2" fmla="+- 21600 0 0"/>
                <a:gd name="T0" fmla="*/ 21578 w 21621"/>
                <a:gd name="T1" fmla="*/ 43200 h 43200"/>
                <a:gd name="T2" fmla="*/ 21621 w 21621"/>
                <a:gd name="T3" fmla="*/ 0 h 43200"/>
                <a:gd name="T4" fmla="*/ 21600 w 21621"/>
                <a:gd name="T5" fmla="*/ 21600 h 43200"/>
              </a:gdLst>
              <a:ahLst/>
              <a:cxnLst>
                <a:cxn ang="0">
                  <a:pos x="T0" y="T1"/>
                </a:cxn>
                <a:cxn ang="0">
                  <a:pos x="T2" y="T3"/>
                </a:cxn>
                <a:cxn ang="0">
                  <a:pos x="T4" y="T5"/>
                </a:cxn>
              </a:cxnLst>
              <a:rect l="0" t="0" r="r" b="b"/>
              <a:pathLst>
                <a:path w="21621" h="43200" fill="none" extrusionOk="0">
                  <a:moveTo>
                    <a:pt x="21578" y="43199"/>
                  </a:moveTo>
                  <a:cubicBezTo>
                    <a:pt x="9657" y="43187"/>
                    <a:pt x="0" y="33520"/>
                    <a:pt x="0" y="21600"/>
                  </a:cubicBezTo>
                  <a:cubicBezTo>
                    <a:pt x="0" y="9670"/>
                    <a:pt x="9670" y="0"/>
                    <a:pt x="21600" y="0"/>
                  </a:cubicBezTo>
                  <a:cubicBezTo>
                    <a:pt x="21606" y="-1"/>
                    <a:pt x="21613" y="0"/>
                    <a:pt x="21620" y="0"/>
                  </a:cubicBezTo>
                </a:path>
                <a:path w="21621" h="43200" stroke="0" extrusionOk="0">
                  <a:moveTo>
                    <a:pt x="21578" y="43199"/>
                  </a:moveTo>
                  <a:cubicBezTo>
                    <a:pt x="9657" y="43187"/>
                    <a:pt x="0" y="33520"/>
                    <a:pt x="0" y="21600"/>
                  </a:cubicBezTo>
                  <a:cubicBezTo>
                    <a:pt x="0" y="9670"/>
                    <a:pt x="9670" y="0"/>
                    <a:pt x="21600" y="0"/>
                  </a:cubicBezTo>
                  <a:cubicBezTo>
                    <a:pt x="21606" y="-1"/>
                    <a:pt x="21613" y="0"/>
                    <a:pt x="21620" y="0"/>
                  </a:cubicBezTo>
                  <a:lnTo>
                    <a:pt x="21600" y="21600"/>
                  </a:lnTo>
                  <a:close/>
                </a:path>
              </a:pathLst>
            </a:custGeom>
            <a:solidFill>
              <a:srgbClr val="FFFFCC"/>
            </a:solidFill>
            <a:ln w="19050">
              <a:solidFill>
                <a:srgbClr val="FFFFCC"/>
              </a:solidFill>
              <a:round/>
              <a:headEnd/>
              <a:tailEnd/>
            </a:ln>
            <a:effectLst/>
          </p:spPr>
          <p:txBody>
            <a:bodyPr wrap="none" anchor="ctr"/>
            <a:lstStyle/>
            <a:p>
              <a:endParaRPr lang="zh-CN" altLang="en-US"/>
            </a:p>
          </p:txBody>
        </p:sp>
        <p:sp>
          <p:nvSpPr>
            <p:cNvPr id="82979" name="Arc 35"/>
            <p:cNvSpPr>
              <a:spLocks/>
            </p:cNvSpPr>
            <p:nvPr/>
          </p:nvSpPr>
          <p:spPr bwMode="auto">
            <a:xfrm flipH="1">
              <a:off x="3721" y="3120"/>
              <a:ext cx="481" cy="959"/>
            </a:xfrm>
            <a:custGeom>
              <a:avLst/>
              <a:gdLst>
                <a:gd name="G0" fmla="+- 91 0 0"/>
                <a:gd name="G1" fmla="+- 21600 0 0"/>
                <a:gd name="G2" fmla="+- 21600 0 0"/>
                <a:gd name="T0" fmla="*/ 91 w 21691"/>
                <a:gd name="T1" fmla="*/ 0 h 43200"/>
                <a:gd name="T2" fmla="*/ 0 w 21691"/>
                <a:gd name="T3" fmla="*/ 43200 h 43200"/>
                <a:gd name="T4" fmla="*/ 91 w 21691"/>
                <a:gd name="T5" fmla="*/ 21600 h 43200"/>
              </a:gdLst>
              <a:ahLst/>
              <a:cxnLst>
                <a:cxn ang="0">
                  <a:pos x="T0" y="T1"/>
                </a:cxn>
                <a:cxn ang="0">
                  <a:pos x="T2" y="T3"/>
                </a:cxn>
                <a:cxn ang="0">
                  <a:pos x="T4" y="T5"/>
                </a:cxn>
              </a:cxnLst>
              <a:rect l="0" t="0" r="r" b="b"/>
              <a:pathLst>
                <a:path w="21691" h="43200" fill="none" extrusionOk="0">
                  <a:moveTo>
                    <a:pt x="90" y="0"/>
                  </a:moveTo>
                  <a:cubicBezTo>
                    <a:pt x="12020" y="0"/>
                    <a:pt x="21691" y="9670"/>
                    <a:pt x="21691" y="21600"/>
                  </a:cubicBezTo>
                  <a:cubicBezTo>
                    <a:pt x="21691" y="33529"/>
                    <a:pt x="12020" y="43200"/>
                    <a:pt x="91" y="43200"/>
                  </a:cubicBezTo>
                  <a:cubicBezTo>
                    <a:pt x="60" y="43200"/>
                    <a:pt x="30" y="43199"/>
                    <a:pt x="0" y="43199"/>
                  </a:cubicBezTo>
                </a:path>
                <a:path w="21691" h="43200" stroke="0" extrusionOk="0">
                  <a:moveTo>
                    <a:pt x="90" y="0"/>
                  </a:moveTo>
                  <a:cubicBezTo>
                    <a:pt x="12020" y="0"/>
                    <a:pt x="21691" y="9670"/>
                    <a:pt x="21691" y="21600"/>
                  </a:cubicBezTo>
                  <a:cubicBezTo>
                    <a:pt x="21691" y="33529"/>
                    <a:pt x="12020" y="43200"/>
                    <a:pt x="91" y="43200"/>
                  </a:cubicBezTo>
                  <a:cubicBezTo>
                    <a:pt x="60" y="43200"/>
                    <a:pt x="30" y="43199"/>
                    <a:pt x="0" y="43199"/>
                  </a:cubicBezTo>
                  <a:lnTo>
                    <a:pt x="91" y="21600"/>
                  </a:lnTo>
                  <a:close/>
                </a:path>
              </a:pathLst>
            </a:custGeom>
            <a:solidFill>
              <a:schemeClr val="tx2"/>
            </a:solidFill>
            <a:ln w="19050">
              <a:solidFill>
                <a:srgbClr val="000000"/>
              </a:solidFill>
              <a:round/>
              <a:headEnd/>
              <a:tailEnd/>
            </a:ln>
            <a:effectLst/>
          </p:spPr>
          <p:txBody>
            <a:bodyPr wrap="none" anchor="ctr"/>
            <a:lstStyle/>
            <a:p>
              <a:endParaRPr lang="zh-CN" altLang="en-US"/>
            </a:p>
          </p:txBody>
        </p:sp>
        <p:sp>
          <p:nvSpPr>
            <p:cNvPr id="82980" name="Arc 36"/>
            <p:cNvSpPr>
              <a:spLocks/>
            </p:cNvSpPr>
            <p:nvPr/>
          </p:nvSpPr>
          <p:spPr bwMode="auto">
            <a:xfrm flipH="1">
              <a:off x="3754" y="3158"/>
              <a:ext cx="448" cy="893"/>
            </a:xfrm>
            <a:custGeom>
              <a:avLst/>
              <a:gdLst>
                <a:gd name="G0" fmla="+- 49 0 0"/>
                <a:gd name="G1" fmla="+- 21600 0 0"/>
                <a:gd name="G2" fmla="+- 21600 0 0"/>
                <a:gd name="T0" fmla="*/ 49 w 21649"/>
                <a:gd name="T1" fmla="*/ 0 h 43200"/>
                <a:gd name="T2" fmla="*/ 0 w 21649"/>
                <a:gd name="T3" fmla="*/ 43200 h 43200"/>
                <a:gd name="T4" fmla="*/ 49 w 21649"/>
                <a:gd name="T5" fmla="*/ 21600 h 43200"/>
              </a:gdLst>
              <a:ahLst/>
              <a:cxnLst>
                <a:cxn ang="0">
                  <a:pos x="T0" y="T1"/>
                </a:cxn>
                <a:cxn ang="0">
                  <a:pos x="T2" y="T3"/>
                </a:cxn>
                <a:cxn ang="0">
                  <a:pos x="T4" y="T5"/>
                </a:cxn>
              </a:cxnLst>
              <a:rect l="0" t="0" r="r" b="b"/>
              <a:pathLst>
                <a:path w="21649" h="43200" fill="none" extrusionOk="0">
                  <a:moveTo>
                    <a:pt x="48" y="0"/>
                  </a:moveTo>
                  <a:cubicBezTo>
                    <a:pt x="11978" y="0"/>
                    <a:pt x="21649" y="9670"/>
                    <a:pt x="21649" y="21600"/>
                  </a:cubicBezTo>
                  <a:cubicBezTo>
                    <a:pt x="21649" y="33529"/>
                    <a:pt x="11978" y="43200"/>
                    <a:pt x="49" y="43200"/>
                  </a:cubicBezTo>
                  <a:cubicBezTo>
                    <a:pt x="32" y="43200"/>
                    <a:pt x="16" y="43199"/>
                    <a:pt x="0" y="43199"/>
                  </a:cubicBezTo>
                </a:path>
                <a:path w="21649" h="43200" stroke="0" extrusionOk="0">
                  <a:moveTo>
                    <a:pt x="48" y="0"/>
                  </a:moveTo>
                  <a:cubicBezTo>
                    <a:pt x="11978" y="0"/>
                    <a:pt x="21649" y="9670"/>
                    <a:pt x="21649" y="21600"/>
                  </a:cubicBezTo>
                  <a:cubicBezTo>
                    <a:pt x="21649" y="33529"/>
                    <a:pt x="11978" y="43200"/>
                    <a:pt x="49" y="43200"/>
                  </a:cubicBezTo>
                  <a:cubicBezTo>
                    <a:pt x="32" y="43200"/>
                    <a:pt x="16" y="43199"/>
                    <a:pt x="0" y="43199"/>
                  </a:cubicBezTo>
                  <a:lnTo>
                    <a:pt x="49" y="21600"/>
                  </a:lnTo>
                  <a:close/>
                </a:path>
              </a:pathLst>
            </a:custGeom>
            <a:solidFill>
              <a:srgbClr val="FFFFCC"/>
            </a:solidFill>
            <a:ln w="19050">
              <a:solidFill>
                <a:srgbClr val="FFFFCC"/>
              </a:solidFill>
              <a:round/>
              <a:headEnd/>
              <a:tailEnd/>
            </a:ln>
            <a:effectLst/>
          </p:spPr>
          <p:txBody>
            <a:bodyPr wrap="none" anchor="ctr"/>
            <a:lstStyle/>
            <a:p>
              <a:endParaRPr lang="zh-CN" altLang="en-US"/>
            </a:p>
          </p:txBody>
        </p:sp>
        <p:sp>
          <p:nvSpPr>
            <p:cNvPr id="82981" name="Arc 37"/>
            <p:cNvSpPr>
              <a:spLocks/>
            </p:cNvSpPr>
            <p:nvPr/>
          </p:nvSpPr>
          <p:spPr bwMode="auto">
            <a:xfrm flipH="1">
              <a:off x="3797" y="3197"/>
              <a:ext cx="408" cy="812"/>
            </a:xfrm>
            <a:custGeom>
              <a:avLst/>
              <a:gdLst>
                <a:gd name="G0" fmla="+- 107 0 0"/>
                <a:gd name="G1" fmla="+- 21600 0 0"/>
                <a:gd name="G2" fmla="+- 21600 0 0"/>
                <a:gd name="T0" fmla="*/ 107 w 21707"/>
                <a:gd name="T1" fmla="*/ 0 h 43200"/>
                <a:gd name="T2" fmla="*/ 0 w 21707"/>
                <a:gd name="T3" fmla="*/ 43200 h 43200"/>
                <a:gd name="T4" fmla="*/ 107 w 21707"/>
                <a:gd name="T5" fmla="*/ 21600 h 43200"/>
              </a:gdLst>
              <a:ahLst/>
              <a:cxnLst>
                <a:cxn ang="0">
                  <a:pos x="T0" y="T1"/>
                </a:cxn>
                <a:cxn ang="0">
                  <a:pos x="T2" y="T3"/>
                </a:cxn>
                <a:cxn ang="0">
                  <a:pos x="T4" y="T5"/>
                </a:cxn>
              </a:cxnLst>
              <a:rect l="0" t="0" r="r" b="b"/>
              <a:pathLst>
                <a:path w="21707" h="43200" fill="none" extrusionOk="0">
                  <a:moveTo>
                    <a:pt x="106" y="0"/>
                  </a:moveTo>
                  <a:cubicBezTo>
                    <a:pt x="12036" y="0"/>
                    <a:pt x="21707" y="9670"/>
                    <a:pt x="21707" y="21600"/>
                  </a:cubicBezTo>
                  <a:cubicBezTo>
                    <a:pt x="21707" y="33529"/>
                    <a:pt x="12036" y="43200"/>
                    <a:pt x="107" y="43200"/>
                  </a:cubicBezTo>
                  <a:cubicBezTo>
                    <a:pt x="71" y="43200"/>
                    <a:pt x="35" y="43199"/>
                    <a:pt x="0" y="43199"/>
                  </a:cubicBezTo>
                </a:path>
                <a:path w="21707" h="43200" stroke="0" extrusionOk="0">
                  <a:moveTo>
                    <a:pt x="106" y="0"/>
                  </a:moveTo>
                  <a:cubicBezTo>
                    <a:pt x="12036" y="0"/>
                    <a:pt x="21707" y="9670"/>
                    <a:pt x="21707" y="21600"/>
                  </a:cubicBezTo>
                  <a:cubicBezTo>
                    <a:pt x="21707" y="33529"/>
                    <a:pt x="12036" y="43200"/>
                    <a:pt x="107" y="43200"/>
                  </a:cubicBezTo>
                  <a:cubicBezTo>
                    <a:pt x="71" y="43200"/>
                    <a:pt x="35" y="43199"/>
                    <a:pt x="0" y="43199"/>
                  </a:cubicBezTo>
                  <a:lnTo>
                    <a:pt x="107" y="21600"/>
                  </a:lnTo>
                  <a:close/>
                </a:path>
              </a:pathLst>
            </a:custGeom>
            <a:solidFill>
              <a:schemeClr val="tx2"/>
            </a:solidFill>
            <a:ln w="19050">
              <a:solidFill>
                <a:srgbClr val="000000"/>
              </a:solidFill>
              <a:round/>
              <a:headEnd/>
              <a:tailEnd/>
            </a:ln>
            <a:effectLst/>
          </p:spPr>
          <p:txBody>
            <a:bodyPr wrap="none" anchor="ctr"/>
            <a:lstStyle/>
            <a:p>
              <a:endParaRPr lang="zh-CN" altLang="en-US"/>
            </a:p>
          </p:txBody>
        </p:sp>
        <p:sp>
          <p:nvSpPr>
            <p:cNvPr id="82982" name="Arc 38"/>
            <p:cNvSpPr>
              <a:spLocks/>
            </p:cNvSpPr>
            <p:nvPr/>
          </p:nvSpPr>
          <p:spPr bwMode="auto">
            <a:xfrm flipH="1">
              <a:off x="3858" y="3254"/>
              <a:ext cx="349" cy="698"/>
            </a:xfrm>
            <a:custGeom>
              <a:avLst/>
              <a:gdLst>
                <a:gd name="G0" fmla="+- 0 0 0"/>
                <a:gd name="G1" fmla="+- 21594 0 0"/>
                <a:gd name="G2" fmla="+- 21600 0 0"/>
                <a:gd name="T0" fmla="*/ 495 w 21600"/>
                <a:gd name="T1" fmla="*/ 0 h 43194"/>
                <a:gd name="T2" fmla="*/ 60 w 21600"/>
                <a:gd name="T3" fmla="*/ 43194 h 43194"/>
                <a:gd name="T4" fmla="*/ 0 w 21600"/>
                <a:gd name="T5" fmla="*/ 21594 h 43194"/>
              </a:gdLst>
              <a:ahLst/>
              <a:cxnLst>
                <a:cxn ang="0">
                  <a:pos x="T0" y="T1"/>
                </a:cxn>
                <a:cxn ang="0">
                  <a:pos x="T2" y="T3"/>
                </a:cxn>
                <a:cxn ang="0">
                  <a:pos x="T4" y="T5"/>
                </a:cxn>
              </a:cxnLst>
              <a:rect l="0" t="0" r="r" b="b"/>
              <a:pathLst>
                <a:path w="21600" h="43194" fill="none" extrusionOk="0">
                  <a:moveTo>
                    <a:pt x="495" y="-1"/>
                  </a:moveTo>
                  <a:cubicBezTo>
                    <a:pt x="12228" y="268"/>
                    <a:pt x="21600" y="9857"/>
                    <a:pt x="21600" y="21594"/>
                  </a:cubicBezTo>
                  <a:cubicBezTo>
                    <a:pt x="21600" y="33499"/>
                    <a:pt x="11965" y="43160"/>
                    <a:pt x="59" y="43193"/>
                  </a:cubicBezTo>
                </a:path>
                <a:path w="21600" h="43194" stroke="0" extrusionOk="0">
                  <a:moveTo>
                    <a:pt x="495" y="-1"/>
                  </a:moveTo>
                  <a:cubicBezTo>
                    <a:pt x="12228" y="268"/>
                    <a:pt x="21600" y="9857"/>
                    <a:pt x="21600" y="21594"/>
                  </a:cubicBezTo>
                  <a:cubicBezTo>
                    <a:pt x="21600" y="33499"/>
                    <a:pt x="11965" y="43160"/>
                    <a:pt x="59" y="43193"/>
                  </a:cubicBezTo>
                  <a:lnTo>
                    <a:pt x="0" y="21594"/>
                  </a:lnTo>
                  <a:close/>
                </a:path>
              </a:pathLst>
            </a:custGeom>
            <a:solidFill>
              <a:srgbClr val="FFFFCC"/>
            </a:solidFill>
            <a:ln w="19050">
              <a:solidFill>
                <a:srgbClr val="FFFFCC"/>
              </a:solidFill>
              <a:round/>
              <a:headEnd/>
              <a:tailEnd/>
            </a:ln>
            <a:effectLst/>
          </p:spPr>
          <p:txBody>
            <a:bodyPr wrap="none" anchor="ctr"/>
            <a:lstStyle/>
            <a:p>
              <a:endParaRPr lang="zh-CN" altLang="en-US"/>
            </a:p>
          </p:txBody>
        </p:sp>
        <p:sp>
          <p:nvSpPr>
            <p:cNvPr id="82983" name="Arc 39"/>
            <p:cNvSpPr>
              <a:spLocks/>
            </p:cNvSpPr>
            <p:nvPr/>
          </p:nvSpPr>
          <p:spPr bwMode="auto">
            <a:xfrm flipH="1">
              <a:off x="3916" y="3322"/>
              <a:ext cx="289" cy="576"/>
            </a:xfrm>
            <a:custGeom>
              <a:avLst/>
              <a:gdLst>
                <a:gd name="G0" fmla="+- 74 0 0"/>
                <a:gd name="G1" fmla="+- 21600 0 0"/>
                <a:gd name="G2" fmla="+- 21600 0 0"/>
                <a:gd name="T0" fmla="*/ 0 w 21674"/>
                <a:gd name="T1" fmla="*/ 0 h 43200"/>
                <a:gd name="T2" fmla="*/ 153 w 21674"/>
                <a:gd name="T3" fmla="*/ 43200 h 43200"/>
                <a:gd name="T4" fmla="*/ 74 w 21674"/>
                <a:gd name="T5" fmla="*/ 21600 h 43200"/>
              </a:gdLst>
              <a:ahLst/>
              <a:cxnLst>
                <a:cxn ang="0">
                  <a:pos x="T0" y="T1"/>
                </a:cxn>
                <a:cxn ang="0">
                  <a:pos x="T2" y="T3"/>
                </a:cxn>
                <a:cxn ang="0">
                  <a:pos x="T4" y="T5"/>
                </a:cxn>
              </a:cxnLst>
              <a:rect l="0" t="0" r="r" b="b"/>
              <a:pathLst>
                <a:path w="21674" h="43200" fill="none" extrusionOk="0">
                  <a:moveTo>
                    <a:pt x="0" y="0"/>
                  </a:moveTo>
                  <a:cubicBezTo>
                    <a:pt x="24" y="0"/>
                    <a:pt x="49" y="-1"/>
                    <a:pt x="74" y="0"/>
                  </a:cubicBezTo>
                  <a:cubicBezTo>
                    <a:pt x="12003" y="0"/>
                    <a:pt x="21674" y="9670"/>
                    <a:pt x="21674" y="21600"/>
                  </a:cubicBezTo>
                  <a:cubicBezTo>
                    <a:pt x="21674" y="33498"/>
                    <a:pt x="12051" y="43156"/>
                    <a:pt x="152" y="43199"/>
                  </a:cubicBezTo>
                </a:path>
                <a:path w="21674" h="43200" stroke="0" extrusionOk="0">
                  <a:moveTo>
                    <a:pt x="0" y="0"/>
                  </a:moveTo>
                  <a:cubicBezTo>
                    <a:pt x="24" y="0"/>
                    <a:pt x="49" y="-1"/>
                    <a:pt x="74" y="0"/>
                  </a:cubicBezTo>
                  <a:cubicBezTo>
                    <a:pt x="12003" y="0"/>
                    <a:pt x="21674" y="9670"/>
                    <a:pt x="21674" y="21600"/>
                  </a:cubicBezTo>
                  <a:cubicBezTo>
                    <a:pt x="21674" y="33498"/>
                    <a:pt x="12051" y="43156"/>
                    <a:pt x="152" y="43199"/>
                  </a:cubicBezTo>
                  <a:lnTo>
                    <a:pt x="74" y="21600"/>
                  </a:lnTo>
                  <a:close/>
                </a:path>
              </a:pathLst>
            </a:custGeom>
            <a:solidFill>
              <a:schemeClr val="tx2"/>
            </a:solidFill>
            <a:ln w="19050">
              <a:solidFill>
                <a:schemeClr val="tx1"/>
              </a:solidFill>
              <a:round/>
              <a:headEnd/>
              <a:tailEnd/>
            </a:ln>
            <a:effectLst/>
          </p:spPr>
          <p:txBody>
            <a:bodyPr wrap="none" anchor="ctr"/>
            <a:lstStyle/>
            <a:p>
              <a:endParaRPr lang="zh-CN" altLang="en-US"/>
            </a:p>
          </p:txBody>
        </p:sp>
        <p:sp>
          <p:nvSpPr>
            <p:cNvPr id="82984" name="Arc 40"/>
            <p:cNvSpPr>
              <a:spLocks/>
            </p:cNvSpPr>
            <p:nvPr/>
          </p:nvSpPr>
          <p:spPr bwMode="auto">
            <a:xfrm flipH="1">
              <a:off x="3993" y="3398"/>
              <a:ext cx="217" cy="433"/>
            </a:xfrm>
            <a:custGeom>
              <a:avLst/>
              <a:gdLst>
                <a:gd name="G0" fmla="+- 0 0 0"/>
                <a:gd name="G1" fmla="+- 21600 0 0"/>
                <a:gd name="G2" fmla="+- 21600 0 0"/>
                <a:gd name="T0" fmla="*/ 99 w 21600"/>
                <a:gd name="T1" fmla="*/ 0 h 43181"/>
                <a:gd name="T2" fmla="*/ 898 w 21600"/>
                <a:gd name="T3" fmla="*/ 43181 h 43181"/>
                <a:gd name="T4" fmla="*/ 0 w 21600"/>
                <a:gd name="T5" fmla="*/ 21600 h 43181"/>
              </a:gdLst>
              <a:ahLst/>
              <a:cxnLst>
                <a:cxn ang="0">
                  <a:pos x="T0" y="T1"/>
                </a:cxn>
                <a:cxn ang="0">
                  <a:pos x="T2" y="T3"/>
                </a:cxn>
                <a:cxn ang="0">
                  <a:pos x="T4" y="T5"/>
                </a:cxn>
              </a:cxnLst>
              <a:rect l="0" t="0" r="r" b="b"/>
              <a:pathLst>
                <a:path w="21600" h="43181" fill="none" extrusionOk="0">
                  <a:moveTo>
                    <a:pt x="98" y="0"/>
                  </a:moveTo>
                  <a:cubicBezTo>
                    <a:pt x="11989" y="54"/>
                    <a:pt x="21600" y="9709"/>
                    <a:pt x="21600" y="21600"/>
                  </a:cubicBezTo>
                  <a:cubicBezTo>
                    <a:pt x="21600" y="33180"/>
                    <a:pt x="12468" y="42699"/>
                    <a:pt x="898" y="43181"/>
                  </a:cubicBezTo>
                </a:path>
                <a:path w="21600" h="43181" stroke="0" extrusionOk="0">
                  <a:moveTo>
                    <a:pt x="98" y="0"/>
                  </a:moveTo>
                  <a:cubicBezTo>
                    <a:pt x="11989" y="54"/>
                    <a:pt x="21600" y="9709"/>
                    <a:pt x="21600" y="21600"/>
                  </a:cubicBezTo>
                  <a:cubicBezTo>
                    <a:pt x="21600" y="33180"/>
                    <a:pt x="12468" y="42699"/>
                    <a:pt x="898" y="43181"/>
                  </a:cubicBezTo>
                  <a:lnTo>
                    <a:pt x="0" y="21600"/>
                  </a:lnTo>
                  <a:close/>
                </a:path>
              </a:pathLst>
            </a:custGeom>
            <a:solidFill>
              <a:srgbClr val="FFFFCC"/>
            </a:solidFill>
            <a:ln w="19050">
              <a:solidFill>
                <a:srgbClr val="FFFFCC"/>
              </a:solidFill>
              <a:round/>
              <a:headEnd/>
              <a:tailEnd/>
            </a:ln>
            <a:effectLst/>
          </p:spPr>
          <p:txBody>
            <a:bodyPr wrap="none" anchor="ctr"/>
            <a:lstStyle/>
            <a:p>
              <a:endParaRPr lang="zh-CN" altLang="en-US"/>
            </a:p>
          </p:txBody>
        </p:sp>
        <p:sp>
          <p:nvSpPr>
            <p:cNvPr id="82985" name="Arc 41"/>
            <p:cNvSpPr>
              <a:spLocks/>
            </p:cNvSpPr>
            <p:nvPr/>
          </p:nvSpPr>
          <p:spPr bwMode="auto">
            <a:xfrm flipH="1">
              <a:off x="4070" y="3473"/>
              <a:ext cx="140" cy="279"/>
            </a:xfrm>
            <a:custGeom>
              <a:avLst/>
              <a:gdLst>
                <a:gd name="G0" fmla="+- 0 0 0"/>
                <a:gd name="G1" fmla="+- 21600 0 0"/>
                <a:gd name="G2" fmla="+- 21600 0 0"/>
                <a:gd name="T0" fmla="*/ 0 w 21600"/>
                <a:gd name="T1" fmla="*/ 0 h 43199"/>
                <a:gd name="T2" fmla="*/ 161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66"/>
                    <a:pt x="12027" y="43110"/>
                    <a:pt x="161" y="43199"/>
                  </a:cubicBezTo>
                </a:path>
                <a:path w="21600" h="43199" stroke="0" extrusionOk="0">
                  <a:moveTo>
                    <a:pt x="-1" y="0"/>
                  </a:moveTo>
                  <a:cubicBezTo>
                    <a:pt x="11929" y="0"/>
                    <a:pt x="21600" y="9670"/>
                    <a:pt x="21600" y="21600"/>
                  </a:cubicBezTo>
                  <a:cubicBezTo>
                    <a:pt x="21600" y="33466"/>
                    <a:pt x="12027" y="43110"/>
                    <a:pt x="161" y="43199"/>
                  </a:cubicBezTo>
                  <a:lnTo>
                    <a:pt x="0" y="21600"/>
                  </a:lnTo>
                  <a:close/>
                </a:path>
              </a:pathLst>
            </a:custGeom>
            <a:solidFill>
              <a:schemeClr val="tx2"/>
            </a:solidFill>
            <a:ln w="19050">
              <a:solidFill>
                <a:srgbClr val="000000"/>
              </a:solidFill>
              <a:round/>
              <a:headEnd/>
              <a:tailEnd/>
            </a:ln>
            <a:effectLst/>
          </p:spPr>
          <p:txBody>
            <a:bodyPr wrap="none" anchor="ctr"/>
            <a:lstStyle/>
            <a:p>
              <a:endParaRPr lang="zh-CN" altLang="en-US"/>
            </a:p>
          </p:txBody>
        </p:sp>
        <p:sp>
          <p:nvSpPr>
            <p:cNvPr id="82986" name="Arc 42"/>
            <p:cNvSpPr>
              <a:spLocks/>
            </p:cNvSpPr>
            <p:nvPr/>
          </p:nvSpPr>
          <p:spPr bwMode="auto">
            <a:xfrm flipH="1">
              <a:off x="4146" y="3551"/>
              <a:ext cx="63" cy="125"/>
            </a:xfrm>
            <a:custGeom>
              <a:avLst/>
              <a:gdLst>
                <a:gd name="G0" fmla="+- 0 0 0"/>
                <a:gd name="G1" fmla="+- 21600 0 0"/>
                <a:gd name="G2" fmla="+- 21600 0 0"/>
                <a:gd name="T0" fmla="*/ 0 w 21600"/>
                <a:gd name="T1" fmla="*/ 0 h 43192"/>
                <a:gd name="T2" fmla="*/ 589 w 21600"/>
                <a:gd name="T3" fmla="*/ 43192 h 43192"/>
                <a:gd name="T4" fmla="*/ 0 w 21600"/>
                <a:gd name="T5" fmla="*/ 21600 h 43192"/>
              </a:gdLst>
              <a:ahLst/>
              <a:cxnLst>
                <a:cxn ang="0">
                  <a:pos x="T0" y="T1"/>
                </a:cxn>
                <a:cxn ang="0">
                  <a:pos x="T2" y="T3"/>
                </a:cxn>
                <a:cxn ang="0">
                  <a:pos x="T4" y="T5"/>
                </a:cxn>
              </a:cxnLst>
              <a:rect l="0" t="0" r="r" b="b"/>
              <a:pathLst>
                <a:path w="21600" h="43192" fill="none" extrusionOk="0">
                  <a:moveTo>
                    <a:pt x="-1" y="0"/>
                  </a:moveTo>
                  <a:cubicBezTo>
                    <a:pt x="11929" y="0"/>
                    <a:pt x="21600" y="9670"/>
                    <a:pt x="21600" y="21600"/>
                  </a:cubicBezTo>
                  <a:cubicBezTo>
                    <a:pt x="21600" y="33299"/>
                    <a:pt x="12284" y="42872"/>
                    <a:pt x="588" y="43191"/>
                  </a:cubicBezTo>
                </a:path>
                <a:path w="21600" h="43192" stroke="0" extrusionOk="0">
                  <a:moveTo>
                    <a:pt x="-1" y="0"/>
                  </a:moveTo>
                  <a:cubicBezTo>
                    <a:pt x="11929" y="0"/>
                    <a:pt x="21600" y="9670"/>
                    <a:pt x="21600" y="21600"/>
                  </a:cubicBezTo>
                  <a:cubicBezTo>
                    <a:pt x="21600" y="33299"/>
                    <a:pt x="12284" y="42872"/>
                    <a:pt x="588" y="43191"/>
                  </a:cubicBezTo>
                  <a:lnTo>
                    <a:pt x="0" y="21600"/>
                  </a:lnTo>
                  <a:close/>
                </a:path>
              </a:pathLst>
            </a:custGeom>
            <a:solidFill>
              <a:srgbClr val="FFFFCC"/>
            </a:solidFill>
            <a:ln w="19050">
              <a:solidFill>
                <a:srgbClr val="FFFFCC"/>
              </a:solidFill>
              <a:round/>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lt">
                                    <p:tmPct val="100000"/>
                                  </p:iterate>
                                  <p:childTnLst>
                                    <p:set>
                                      <p:cBhvr>
                                        <p:cTn id="6" dur="1" fill="hold">
                                          <p:stCondLst>
                                            <p:cond delay="0"/>
                                          </p:stCondLst>
                                        </p:cTn>
                                        <p:tgtEl>
                                          <p:spTgt spid="82964"/>
                                        </p:tgtEl>
                                        <p:attrNameLst>
                                          <p:attrName>style.visibility</p:attrName>
                                        </p:attrNameLst>
                                      </p:cBhvr>
                                      <p:to>
                                        <p:strVal val="visible"/>
                                      </p:to>
                                    </p:set>
                                    <p:animEffect transition="in" filter="randombar(horizontal)">
                                      <p:cBhvr>
                                        <p:cTn id="7" dur="75"/>
                                        <p:tgtEl>
                                          <p:spTgt spid="8296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iterate type="lt">
                                    <p:tmPct val="100000"/>
                                  </p:iterate>
                                  <p:childTnLst>
                                    <p:set>
                                      <p:cBhvr>
                                        <p:cTn id="11" dur="1" fill="hold">
                                          <p:stCondLst>
                                            <p:cond delay="0"/>
                                          </p:stCondLst>
                                        </p:cTn>
                                        <p:tgtEl>
                                          <p:spTgt spid="82965"/>
                                        </p:tgtEl>
                                        <p:attrNameLst>
                                          <p:attrName>style.visibility</p:attrName>
                                        </p:attrNameLst>
                                      </p:cBhvr>
                                      <p:to>
                                        <p:strVal val="visible"/>
                                      </p:to>
                                    </p:set>
                                    <p:animEffect transition="in" filter="randombar(horizontal)">
                                      <p:cBhvr>
                                        <p:cTn id="12" dur="75"/>
                                        <p:tgtEl>
                                          <p:spTgt spid="8296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iterate type="lt">
                                    <p:tmPct val="100000"/>
                                  </p:iterate>
                                  <p:childTnLst>
                                    <p:set>
                                      <p:cBhvr>
                                        <p:cTn id="16" dur="1" fill="hold">
                                          <p:stCondLst>
                                            <p:cond delay="0"/>
                                          </p:stCondLst>
                                        </p:cTn>
                                        <p:tgtEl>
                                          <p:spTgt spid="82966"/>
                                        </p:tgtEl>
                                        <p:attrNameLst>
                                          <p:attrName>style.visibility</p:attrName>
                                        </p:attrNameLst>
                                      </p:cBhvr>
                                      <p:to>
                                        <p:strVal val="visible"/>
                                      </p:to>
                                    </p:set>
                                    <p:animEffect transition="in" filter="randombar(horizontal)">
                                      <p:cBhvr>
                                        <p:cTn id="17" dur="75"/>
                                        <p:tgtEl>
                                          <p:spTgt spid="8296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iterate type="lt">
                                    <p:tmPct val="100000"/>
                                  </p:iterate>
                                  <p:childTnLst>
                                    <p:set>
                                      <p:cBhvr>
                                        <p:cTn id="21" dur="1" fill="hold">
                                          <p:stCondLst>
                                            <p:cond delay="0"/>
                                          </p:stCondLst>
                                        </p:cTn>
                                        <p:tgtEl>
                                          <p:spTgt spid="82967"/>
                                        </p:tgtEl>
                                        <p:attrNameLst>
                                          <p:attrName>style.visibility</p:attrName>
                                        </p:attrNameLst>
                                      </p:cBhvr>
                                      <p:to>
                                        <p:strVal val="visible"/>
                                      </p:to>
                                    </p:set>
                                    <p:animEffect transition="in" filter="randombar(horizontal)">
                                      <p:cBhvr>
                                        <p:cTn id="22" dur="75"/>
                                        <p:tgtEl>
                                          <p:spTgt spid="8296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2968"/>
                                        </p:tgtEl>
                                        <p:attrNameLst>
                                          <p:attrName>style.visibility</p:attrName>
                                        </p:attrNameLst>
                                      </p:cBhvr>
                                      <p:to>
                                        <p:strVal val="visible"/>
                                      </p:to>
                                    </p:set>
                                    <p:animEffect transition="in" filter="dissolve">
                                      <p:cBhvr>
                                        <p:cTn id="27" dur="500"/>
                                        <p:tgtEl>
                                          <p:spTgt spid="82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4" grpId="0" autoUpdateAnimBg="0"/>
      <p:bldP spid="82965" grpId="0" autoUpdateAnimBg="0"/>
      <p:bldP spid="82966" grpId="0" autoUpdateAnimBg="0"/>
      <p:bldP spid="8296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63" name="Text Box 15"/>
          <p:cNvSpPr txBox="1">
            <a:spLocks noChangeArrowheads="1"/>
          </p:cNvSpPr>
          <p:nvPr/>
        </p:nvSpPr>
        <p:spPr bwMode="auto">
          <a:xfrm>
            <a:off x="276225" y="468313"/>
            <a:ext cx="5715000" cy="579437"/>
          </a:xfrm>
          <a:prstGeom prst="rect">
            <a:avLst/>
          </a:prstGeom>
          <a:noFill/>
          <a:ln w="9525">
            <a:noFill/>
            <a:miter lim="800000"/>
            <a:headEnd/>
            <a:tailEnd/>
          </a:ln>
          <a:effectLst/>
        </p:spPr>
        <p:txBody>
          <a:bodyPr>
            <a:spAutoFit/>
          </a:bodyPr>
          <a:lstStyle/>
          <a:p>
            <a:pPr algn="just"/>
            <a:r>
              <a:rPr lang="zh-CN" altLang="en-US" sz="3200" b="1">
                <a:solidFill>
                  <a:srgbClr val="0000FF"/>
                </a:solidFill>
                <a:latin typeface="方正书宋简体"/>
              </a:rPr>
              <a:t>三 </a:t>
            </a:r>
            <a:r>
              <a:rPr lang="en-US" altLang="zh-CN" sz="3200" b="1">
                <a:solidFill>
                  <a:srgbClr val="0000FF"/>
                </a:solidFill>
                <a:latin typeface="方正书宋简体"/>
              </a:rPr>
              <a:t>. </a:t>
            </a:r>
            <a:r>
              <a:rPr lang="zh-CN" altLang="en-US" sz="3200" b="1">
                <a:solidFill>
                  <a:srgbClr val="0000FF"/>
                </a:solidFill>
                <a:latin typeface="方正书宋简体"/>
              </a:rPr>
              <a:t>等厚条纹的应用</a:t>
            </a:r>
          </a:p>
        </p:txBody>
      </p:sp>
      <p:sp>
        <p:nvSpPr>
          <p:cNvPr id="104464" name="Text Box 16"/>
          <p:cNvSpPr txBox="1">
            <a:spLocks noChangeArrowheads="1"/>
          </p:cNvSpPr>
          <p:nvPr/>
        </p:nvSpPr>
        <p:spPr bwMode="auto">
          <a:xfrm>
            <a:off x="504825" y="1014413"/>
            <a:ext cx="4114800" cy="579437"/>
          </a:xfrm>
          <a:prstGeom prst="rect">
            <a:avLst/>
          </a:prstGeom>
          <a:noFill/>
          <a:ln w="9525">
            <a:noFill/>
            <a:miter lim="800000"/>
            <a:headEnd/>
            <a:tailEnd/>
          </a:ln>
          <a:effectLst/>
        </p:spPr>
        <p:txBody>
          <a:bodyPr>
            <a:spAutoFit/>
          </a:bodyPr>
          <a:lstStyle/>
          <a:p>
            <a:pPr algn="just"/>
            <a:r>
              <a:rPr lang="en-US" altLang="zh-CN" sz="3200" b="1">
                <a:solidFill>
                  <a:srgbClr val="0000FF"/>
                </a:solidFill>
                <a:latin typeface="方正书宋简体"/>
              </a:rPr>
              <a:t>1. </a:t>
            </a:r>
            <a:r>
              <a:rPr lang="zh-CN" altLang="en-US" sz="3200" b="1">
                <a:solidFill>
                  <a:srgbClr val="0000FF"/>
                </a:solidFill>
                <a:latin typeface="方正书宋简体"/>
              </a:rPr>
              <a:t>劈尖的应用：</a:t>
            </a:r>
          </a:p>
        </p:txBody>
      </p:sp>
      <p:graphicFrame>
        <p:nvGraphicFramePr>
          <p:cNvPr id="104465" name="Object 17"/>
          <p:cNvGraphicFramePr>
            <a:graphicFrameLocks noChangeAspect="1"/>
          </p:cNvGraphicFramePr>
          <p:nvPr/>
        </p:nvGraphicFramePr>
        <p:xfrm>
          <a:off x="6296025" y="855663"/>
          <a:ext cx="1752600" cy="930275"/>
        </p:xfrm>
        <a:graphic>
          <a:graphicData uri="http://schemas.openxmlformats.org/presentationml/2006/ole">
            <p:oleObj spid="_x0000_s104465" name="公式" r:id="rId3" imgW="596880" imgH="406080" progId="Equation.3">
              <p:embed/>
            </p:oleObj>
          </a:graphicData>
        </a:graphic>
      </p:graphicFrame>
      <p:sp>
        <p:nvSpPr>
          <p:cNvPr id="104466" name="Text Box 18"/>
          <p:cNvSpPr txBox="1">
            <a:spLocks noChangeArrowheads="1"/>
          </p:cNvSpPr>
          <p:nvPr/>
        </p:nvSpPr>
        <p:spPr bwMode="auto">
          <a:xfrm>
            <a:off x="352425" y="1622425"/>
            <a:ext cx="8001000" cy="519113"/>
          </a:xfrm>
          <a:prstGeom prst="rect">
            <a:avLst/>
          </a:prstGeom>
          <a:noFill/>
          <a:ln w="9525">
            <a:noFill/>
            <a:miter lim="800000"/>
            <a:headEnd/>
            <a:tailEnd/>
          </a:ln>
          <a:effectLst/>
        </p:spPr>
        <p:txBody>
          <a:bodyPr>
            <a:spAutoFit/>
          </a:bodyPr>
          <a:lstStyle/>
          <a:p>
            <a:pPr algn="just">
              <a:spcBef>
                <a:spcPct val="50000"/>
              </a:spcBef>
            </a:pPr>
            <a:r>
              <a:rPr lang="en-US" altLang="zh-CN" sz="2000" b="1">
                <a:solidFill>
                  <a:srgbClr val="FF0000"/>
                </a:solidFill>
                <a:latin typeface="宋体" pitchFamily="2" charset="-122"/>
              </a:rPr>
              <a:t>▲ </a:t>
            </a:r>
            <a:r>
              <a:rPr lang="zh-CN" altLang="en-US" b="1">
                <a:solidFill>
                  <a:srgbClr val="0000FF"/>
                </a:solidFill>
                <a:latin typeface="方正书宋简体"/>
              </a:rPr>
              <a:t>测波长：</a:t>
            </a:r>
            <a:r>
              <a:rPr lang="zh-CN" altLang="en-US" b="1">
                <a:solidFill>
                  <a:srgbClr val="000000"/>
                </a:solidFill>
                <a:latin typeface="方正书宋简体"/>
              </a:rPr>
              <a:t>已知</a:t>
            </a:r>
            <a:r>
              <a:rPr lang="en-US" altLang="zh-CN" b="1" i="1">
                <a:solidFill>
                  <a:srgbClr val="000000"/>
                </a:solidFill>
                <a:latin typeface="方正书宋简体"/>
              </a:rPr>
              <a:t>θ</a:t>
            </a:r>
            <a:r>
              <a:rPr lang="zh-CN" altLang="en-US" b="1">
                <a:solidFill>
                  <a:srgbClr val="000000"/>
                </a:solidFill>
                <a:latin typeface="方正书宋简体"/>
              </a:rPr>
              <a:t>、</a:t>
            </a:r>
            <a:r>
              <a:rPr lang="en-US" altLang="zh-CN" b="1" i="1">
                <a:solidFill>
                  <a:srgbClr val="000000"/>
                </a:solidFill>
                <a:latin typeface="方正书宋简体"/>
              </a:rPr>
              <a:t>n</a:t>
            </a:r>
            <a:r>
              <a:rPr lang="zh-CN" altLang="en-US" b="1">
                <a:solidFill>
                  <a:srgbClr val="000000"/>
                </a:solidFill>
                <a:latin typeface="方正书宋简体"/>
              </a:rPr>
              <a:t>，测 </a:t>
            </a:r>
            <a:r>
              <a:rPr lang="en-US" altLang="zh-CN" b="1" i="1">
                <a:solidFill>
                  <a:srgbClr val="000000"/>
                </a:solidFill>
                <a:latin typeface="方正书宋简体"/>
              </a:rPr>
              <a:t>L </a:t>
            </a:r>
            <a:r>
              <a:rPr lang="zh-CN" altLang="en-US" b="1">
                <a:solidFill>
                  <a:srgbClr val="000000"/>
                </a:solidFill>
                <a:latin typeface="方正书宋简体"/>
              </a:rPr>
              <a:t>可得</a:t>
            </a:r>
            <a:r>
              <a:rPr lang="zh-CN" altLang="en-US" b="1" i="1">
                <a:solidFill>
                  <a:srgbClr val="000000"/>
                </a:solidFill>
                <a:latin typeface="方正书宋简体"/>
                <a:sym typeface="Symbol" pitchFamily="18" charset="2"/>
              </a:rPr>
              <a:t></a:t>
            </a:r>
            <a:endParaRPr lang="zh-CN" altLang="en-US" b="1" i="1">
              <a:solidFill>
                <a:srgbClr val="000000"/>
              </a:solidFill>
              <a:latin typeface="方正书宋简体"/>
            </a:endParaRPr>
          </a:p>
        </p:txBody>
      </p:sp>
      <p:sp>
        <p:nvSpPr>
          <p:cNvPr id="104467" name="Text Box 19"/>
          <p:cNvSpPr txBox="1">
            <a:spLocks noChangeArrowheads="1"/>
          </p:cNvSpPr>
          <p:nvPr/>
        </p:nvSpPr>
        <p:spPr bwMode="auto">
          <a:xfrm>
            <a:off x="257175" y="2128838"/>
            <a:ext cx="8324850" cy="579437"/>
          </a:xfrm>
          <a:prstGeom prst="rect">
            <a:avLst/>
          </a:prstGeom>
          <a:noFill/>
          <a:ln w="9525">
            <a:noFill/>
            <a:miter lim="800000"/>
            <a:headEnd/>
            <a:tailEnd/>
          </a:ln>
          <a:effectLst/>
        </p:spPr>
        <p:txBody>
          <a:bodyPr>
            <a:spAutoFit/>
          </a:bodyPr>
          <a:lstStyle/>
          <a:p>
            <a:pPr algn="just">
              <a:spcBef>
                <a:spcPct val="50000"/>
              </a:spcBef>
            </a:pPr>
            <a:r>
              <a:rPr lang="en-US" altLang="zh-CN" sz="3200" b="1">
                <a:solidFill>
                  <a:srgbClr val="FF0000"/>
                </a:solidFill>
                <a:latin typeface="方正书宋简体"/>
              </a:rPr>
              <a:t> </a:t>
            </a:r>
            <a:r>
              <a:rPr lang="en-US" altLang="zh-CN" sz="2000" b="1">
                <a:solidFill>
                  <a:srgbClr val="FF0000"/>
                </a:solidFill>
                <a:latin typeface="宋体" pitchFamily="2" charset="-122"/>
              </a:rPr>
              <a:t>▲ </a:t>
            </a:r>
            <a:r>
              <a:rPr lang="zh-CN" altLang="en-US" b="1">
                <a:solidFill>
                  <a:srgbClr val="0000FF"/>
                </a:solidFill>
                <a:latin typeface="方正书宋简体"/>
              </a:rPr>
              <a:t>测折射率：</a:t>
            </a:r>
            <a:r>
              <a:rPr lang="zh-CN" altLang="en-US" b="1">
                <a:solidFill>
                  <a:srgbClr val="000000"/>
                </a:solidFill>
                <a:latin typeface="方正书宋简体"/>
              </a:rPr>
              <a:t>已知</a:t>
            </a:r>
            <a:r>
              <a:rPr lang="en-US" altLang="zh-CN" b="1" i="1">
                <a:solidFill>
                  <a:srgbClr val="000000"/>
                </a:solidFill>
                <a:latin typeface="方正书宋简体"/>
              </a:rPr>
              <a:t>θ</a:t>
            </a:r>
            <a:r>
              <a:rPr lang="zh-CN" altLang="en-US" b="1">
                <a:solidFill>
                  <a:srgbClr val="000000"/>
                </a:solidFill>
                <a:latin typeface="方正书宋简体"/>
              </a:rPr>
              <a:t>、 </a:t>
            </a:r>
            <a:r>
              <a:rPr lang="zh-CN" altLang="en-US" b="1" i="1">
                <a:solidFill>
                  <a:srgbClr val="000000"/>
                </a:solidFill>
                <a:latin typeface="方正书宋简体"/>
                <a:sym typeface="Symbol" pitchFamily="18" charset="2"/>
              </a:rPr>
              <a:t></a:t>
            </a:r>
            <a:r>
              <a:rPr lang="zh-CN" altLang="en-US" b="1">
                <a:solidFill>
                  <a:srgbClr val="000000"/>
                </a:solidFill>
                <a:latin typeface="方正书宋简体"/>
              </a:rPr>
              <a:t> ，测 </a:t>
            </a:r>
            <a:r>
              <a:rPr lang="en-US" altLang="zh-CN" b="1" i="1">
                <a:solidFill>
                  <a:srgbClr val="000000"/>
                </a:solidFill>
                <a:latin typeface="方正书宋简体"/>
              </a:rPr>
              <a:t>L</a:t>
            </a:r>
            <a:r>
              <a:rPr lang="zh-CN" altLang="en-US" b="1">
                <a:solidFill>
                  <a:srgbClr val="000000"/>
                </a:solidFill>
                <a:latin typeface="方正书宋简体"/>
              </a:rPr>
              <a:t>可得 </a:t>
            </a:r>
            <a:r>
              <a:rPr lang="en-US" altLang="zh-CN" b="1" i="1">
                <a:solidFill>
                  <a:srgbClr val="000000"/>
                </a:solidFill>
                <a:latin typeface="方正书宋简体"/>
              </a:rPr>
              <a:t>n</a:t>
            </a:r>
          </a:p>
        </p:txBody>
      </p:sp>
      <p:sp>
        <p:nvSpPr>
          <p:cNvPr id="104468" name="Text Box 20"/>
          <p:cNvSpPr txBox="1">
            <a:spLocks noChangeArrowheads="1"/>
          </p:cNvSpPr>
          <p:nvPr/>
        </p:nvSpPr>
        <p:spPr bwMode="auto">
          <a:xfrm>
            <a:off x="257175" y="2655888"/>
            <a:ext cx="3524250" cy="579437"/>
          </a:xfrm>
          <a:prstGeom prst="rect">
            <a:avLst/>
          </a:prstGeom>
          <a:noFill/>
          <a:ln w="9525">
            <a:noFill/>
            <a:miter lim="800000"/>
            <a:headEnd/>
            <a:tailEnd/>
          </a:ln>
          <a:effectLst/>
        </p:spPr>
        <p:txBody>
          <a:bodyPr>
            <a:spAutoFit/>
          </a:bodyPr>
          <a:lstStyle/>
          <a:p>
            <a:pPr algn="just">
              <a:spcBef>
                <a:spcPct val="50000"/>
              </a:spcBef>
            </a:pPr>
            <a:r>
              <a:rPr lang="en-US" altLang="zh-CN" sz="3200" b="1">
                <a:solidFill>
                  <a:srgbClr val="FF0000"/>
                </a:solidFill>
                <a:latin typeface="方正书宋简体"/>
              </a:rPr>
              <a:t> </a:t>
            </a:r>
            <a:r>
              <a:rPr lang="en-US" altLang="zh-CN" sz="2000" b="1">
                <a:solidFill>
                  <a:srgbClr val="FF0000"/>
                </a:solidFill>
                <a:latin typeface="宋体" pitchFamily="2" charset="-122"/>
              </a:rPr>
              <a:t>▲ </a:t>
            </a:r>
            <a:r>
              <a:rPr lang="zh-CN" altLang="en-US" b="1">
                <a:solidFill>
                  <a:srgbClr val="0000FF"/>
                </a:solidFill>
                <a:latin typeface="方正书宋简体"/>
              </a:rPr>
              <a:t>测细小直径、</a:t>
            </a:r>
          </a:p>
        </p:txBody>
      </p:sp>
      <p:sp>
        <p:nvSpPr>
          <p:cNvPr id="104469" name="Text Box 21"/>
          <p:cNvSpPr txBox="1">
            <a:spLocks noChangeArrowheads="1"/>
          </p:cNvSpPr>
          <p:nvPr/>
        </p:nvSpPr>
        <p:spPr bwMode="auto">
          <a:xfrm>
            <a:off x="352425" y="5272088"/>
            <a:ext cx="4114800" cy="579437"/>
          </a:xfrm>
          <a:prstGeom prst="rect">
            <a:avLst/>
          </a:prstGeom>
          <a:noFill/>
          <a:ln w="9525">
            <a:noFill/>
            <a:miter lim="800000"/>
            <a:headEnd/>
            <a:tailEnd/>
          </a:ln>
          <a:effectLst/>
        </p:spPr>
        <p:txBody>
          <a:bodyPr>
            <a:spAutoFit/>
          </a:bodyPr>
          <a:lstStyle/>
          <a:p>
            <a:pPr algn="just">
              <a:spcBef>
                <a:spcPct val="50000"/>
              </a:spcBef>
            </a:pPr>
            <a:r>
              <a:rPr lang="en-US" altLang="zh-CN" sz="3200" b="1">
                <a:solidFill>
                  <a:srgbClr val="FF0000"/>
                </a:solidFill>
                <a:latin typeface="方正书宋简体"/>
              </a:rPr>
              <a:t> </a:t>
            </a:r>
            <a:r>
              <a:rPr lang="en-US" altLang="zh-CN" sz="2000" b="1">
                <a:solidFill>
                  <a:srgbClr val="FF0000"/>
                </a:solidFill>
                <a:latin typeface="宋体" pitchFamily="2" charset="-122"/>
              </a:rPr>
              <a:t>▲ </a:t>
            </a:r>
            <a:r>
              <a:rPr lang="zh-CN" altLang="en-US" b="1">
                <a:solidFill>
                  <a:srgbClr val="0000FF"/>
                </a:solidFill>
                <a:latin typeface="方正书宋简体"/>
              </a:rPr>
              <a:t>测表面不平度</a:t>
            </a:r>
          </a:p>
        </p:txBody>
      </p:sp>
      <p:grpSp>
        <p:nvGrpSpPr>
          <p:cNvPr id="104470" name="Group 22"/>
          <p:cNvGrpSpPr>
            <a:grpSpLocks/>
          </p:cNvGrpSpPr>
          <p:nvPr/>
        </p:nvGrpSpPr>
        <p:grpSpPr bwMode="auto">
          <a:xfrm>
            <a:off x="2181225" y="3756025"/>
            <a:ext cx="1741488" cy="617538"/>
            <a:chOff x="5920" y="13745"/>
            <a:chExt cx="2743" cy="974"/>
          </a:xfrm>
        </p:grpSpPr>
        <p:sp>
          <p:nvSpPr>
            <p:cNvPr id="104471" name="Rectangle 23"/>
            <p:cNvSpPr>
              <a:spLocks noChangeArrowheads="1"/>
            </p:cNvSpPr>
            <p:nvPr/>
          </p:nvSpPr>
          <p:spPr bwMode="auto">
            <a:xfrm>
              <a:off x="8162" y="14063"/>
              <a:ext cx="501" cy="241"/>
            </a:xfrm>
            <a:prstGeom prst="rect">
              <a:avLst/>
            </a:prstGeom>
            <a:solidFill>
              <a:srgbClr val="FFFF00"/>
            </a:solidFill>
            <a:ln w="25400">
              <a:solidFill>
                <a:srgbClr val="FF0000"/>
              </a:solidFill>
              <a:miter lim="800000"/>
              <a:headEnd/>
              <a:tailEnd/>
            </a:ln>
            <a:effectLst/>
          </p:spPr>
          <p:txBody>
            <a:bodyPr/>
            <a:lstStyle/>
            <a:p>
              <a:endParaRPr lang="zh-CN" altLang="en-US"/>
            </a:p>
          </p:txBody>
        </p:sp>
        <p:sp>
          <p:nvSpPr>
            <p:cNvPr id="104472" name="Rectangle 24"/>
            <p:cNvSpPr>
              <a:spLocks noChangeArrowheads="1"/>
            </p:cNvSpPr>
            <p:nvPr/>
          </p:nvSpPr>
          <p:spPr bwMode="auto">
            <a:xfrm>
              <a:off x="5982" y="14338"/>
              <a:ext cx="2361" cy="381"/>
            </a:xfrm>
            <a:prstGeom prst="rect">
              <a:avLst/>
            </a:prstGeom>
            <a:noFill/>
            <a:ln w="19050">
              <a:solidFill>
                <a:srgbClr val="000000"/>
              </a:solidFill>
              <a:miter lim="800000"/>
              <a:headEnd/>
              <a:tailEnd/>
            </a:ln>
            <a:effectLst/>
          </p:spPr>
          <p:txBody>
            <a:bodyPr/>
            <a:lstStyle/>
            <a:p>
              <a:endParaRPr lang="zh-CN" altLang="en-US"/>
            </a:p>
          </p:txBody>
        </p:sp>
        <p:sp>
          <p:nvSpPr>
            <p:cNvPr id="104473" name="Line 25"/>
            <p:cNvSpPr>
              <a:spLocks noChangeShapeType="1"/>
            </p:cNvSpPr>
            <p:nvPr/>
          </p:nvSpPr>
          <p:spPr bwMode="auto">
            <a:xfrm rot="21559454" flipV="1">
              <a:off x="6003" y="14038"/>
              <a:ext cx="2321" cy="261"/>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04474" name="Line 26"/>
            <p:cNvSpPr>
              <a:spLocks noChangeShapeType="1"/>
            </p:cNvSpPr>
            <p:nvPr/>
          </p:nvSpPr>
          <p:spPr bwMode="auto">
            <a:xfrm rot="21559454" flipV="1">
              <a:off x="5920" y="13759"/>
              <a:ext cx="2321" cy="261"/>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04475" name="Line 27"/>
            <p:cNvSpPr>
              <a:spLocks noChangeShapeType="1"/>
            </p:cNvSpPr>
            <p:nvPr/>
          </p:nvSpPr>
          <p:spPr bwMode="auto">
            <a:xfrm rot="-40546">
              <a:off x="8280" y="13745"/>
              <a:ext cx="21" cy="281"/>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04476" name="Line 28"/>
            <p:cNvSpPr>
              <a:spLocks noChangeShapeType="1"/>
            </p:cNvSpPr>
            <p:nvPr/>
          </p:nvSpPr>
          <p:spPr bwMode="auto">
            <a:xfrm rot="-40546">
              <a:off x="5963" y="14031"/>
              <a:ext cx="41" cy="281"/>
            </a:xfrm>
            <a:prstGeom prst="line">
              <a:avLst/>
            </a:prstGeom>
            <a:noFill/>
            <a:ln w="19050">
              <a:solidFill>
                <a:srgbClr val="0000FF"/>
              </a:solidFill>
              <a:round/>
              <a:headEnd type="none" w="med" len="sm"/>
              <a:tailEnd type="none" w="med" len="sm"/>
            </a:ln>
            <a:effectLst/>
          </p:spPr>
          <p:txBody>
            <a:bodyPr/>
            <a:lstStyle/>
            <a:p>
              <a:endParaRPr lang="zh-CN" altLang="en-US"/>
            </a:p>
          </p:txBody>
        </p:sp>
        <p:grpSp>
          <p:nvGrpSpPr>
            <p:cNvPr id="104477" name="Group 29"/>
            <p:cNvGrpSpPr>
              <a:grpSpLocks/>
            </p:cNvGrpSpPr>
            <p:nvPr/>
          </p:nvGrpSpPr>
          <p:grpSpPr bwMode="auto">
            <a:xfrm>
              <a:off x="7822" y="14418"/>
              <a:ext cx="221" cy="201"/>
              <a:chOff x="0" y="0"/>
              <a:chExt cx="19999" cy="19999"/>
            </a:xfrm>
          </p:grpSpPr>
          <p:sp>
            <p:nvSpPr>
              <p:cNvPr id="104478" name="Line 30"/>
              <p:cNvSpPr>
                <a:spLocks noChangeShapeType="1"/>
              </p:cNvSpPr>
              <p:nvPr/>
            </p:nvSpPr>
            <p:spPr bwMode="auto">
              <a:xfrm flipH="1">
                <a:off x="0" y="2092"/>
                <a:ext cx="7327" cy="8056"/>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479" name="Line 31"/>
              <p:cNvSpPr>
                <a:spLocks noChangeShapeType="1"/>
              </p:cNvSpPr>
              <p:nvPr/>
            </p:nvSpPr>
            <p:spPr bwMode="auto">
              <a:xfrm flipH="1">
                <a:off x="12672" y="9952"/>
                <a:ext cx="7327" cy="8056"/>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480" name="Line 32"/>
              <p:cNvSpPr>
                <a:spLocks noChangeShapeType="1"/>
              </p:cNvSpPr>
              <p:nvPr/>
            </p:nvSpPr>
            <p:spPr bwMode="auto">
              <a:xfrm flipH="1">
                <a:off x="1807" y="0"/>
                <a:ext cx="18192" cy="19999"/>
              </a:xfrm>
              <a:prstGeom prst="line">
                <a:avLst/>
              </a:prstGeom>
              <a:noFill/>
              <a:ln w="12700">
                <a:solidFill>
                  <a:srgbClr val="800080"/>
                </a:solidFill>
                <a:round/>
                <a:headEnd type="none" w="med" len="sm"/>
                <a:tailEnd type="none" w="med" len="sm"/>
              </a:ln>
              <a:effectLst/>
            </p:spPr>
            <p:txBody>
              <a:bodyPr/>
              <a:lstStyle/>
              <a:p>
                <a:endParaRPr lang="zh-CN" altLang="en-US"/>
              </a:p>
            </p:txBody>
          </p:sp>
        </p:grpSp>
        <p:grpSp>
          <p:nvGrpSpPr>
            <p:cNvPr id="104481" name="Group 33"/>
            <p:cNvGrpSpPr>
              <a:grpSpLocks/>
            </p:cNvGrpSpPr>
            <p:nvPr/>
          </p:nvGrpSpPr>
          <p:grpSpPr bwMode="auto">
            <a:xfrm>
              <a:off x="6242" y="14438"/>
              <a:ext cx="221" cy="201"/>
              <a:chOff x="0" y="0"/>
              <a:chExt cx="19999" cy="19999"/>
            </a:xfrm>
          </p:grpSpPr>
          <p:sp>
            <p:nvSpPr>
              <p:cNvPr id="104482" name="Line 34"/>
              <p:cNvSpPr>
                <a:spLocks noChangeShapeType="1"/>
              </p:cNvSpPr>
              <p:nvPr/>
            </p:nvSpPr>
            <p:spPr bwMode="auto">
              <a:xfrm flipH="1">
                <a:off x="0" y="2087"/>
                <a:ext cx="7327" cy="8063"/>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483" name="Line 35"/>
              <p:cNvSpPr>
                <a:spLocks noChangeShapeType="1"/>
              </p:cNvSpPr>
              <p:nvPr/>
            </p:nvSpPr>
            <p:spPr bwMode="auto">
              <a:xfrm flipH="1">
                <a:off x="12672" y="9949"/>
                <a:ext cx="7327" cy="8063"/>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484" name="Line 36"/>
              <p:cNvSpPr>
                <a:spLocks noChangeShapeType="1"/>
              </p:cNvSpPr>
              <p:nvPr/>
            </p:nvSpPr>
            <p:spPr bwMode="auto">
              <a:xfrm flipH="1">
                <a:off x="1818" y="0"/>
                <a:ext cx="18181" cy="19999"/>
              </a:xfrm>
              <a:prstGeom prst="line">
                <a:avLst/>
              </a:prstGeom>
              <a:noFill/>
              <a:ln w="12700">
                <a:solidFill>
                  <a:srgbClr val="800080"/>
                </a:solidFill>
                <a:round/>
                <a:headEnd type="none" w="med" len="sm"/>
                <a:tailEnd type="none" w="med" len="sm"/>
              </a:ln>
              <a:effectLst/>
            </p:spPr>
            <p:txBody>
              <a:bodyPr/>
              <a:lstStyle/>
              <a:p>
                <a:endParaRPr lang="zh-CN" altLang="en-US"/>
              </a:p>
            </p:txBody>
          </p:sp>
        </p:grpSp>
        <p:grpSp>
          <p:nvGrpSpPr>
            <p:cNvPr id="104485" name="Group 37"/>
            <p:cNvGrpSpPr>
              <a:grpSpLocks/>
            </p:cNvGrpSpPr>
            <p:nvPr/>
          </p:nvGrpSpPr>
          <p:grpSpPr bwMode="auto">
            <a:xfrm>
              <a:off x="7022" y="14438"/>
              <a:ext cx="221" cy="201"/>
              <a:chOff x="0" y="0"/>
              <a:chExt cx="19999" cy="19999"/>
            </a:xfrm>
          </p:grpSpPr>
          <p:sp>
            <p:nvSpPr>
              <p:cNvPr id="104486" name="Line 38"/>
              <p:cNvSpPr>
                <a:spLocks noChangeShapeType="1"/>
              </p:cNvSpPr>
              <p:nvPr/>
            </p:nvSpPr>
            <p:spPr bwMode="auto">
              <a:xfrm flipH="1">
                <a:off x="0" y="2087"/>
                <a:ext cx="7327" cy="8063"/>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487" name="Line 39"/>
              <p:cNvSpPr>
                <a:spLocks noChangeShapeType="1"/>
              </p:cNvSpPr>
              <p:nvPr/>
            </p:nvSpPr>
            <p:spPr bwMode="auto">
              <a:xfrm flipH="1">
                <a:off x="12672" y="9949"/>
                <a:ext cx="7327" cy="8063"/>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488" name="Line 40"/>
              <p:cNvSpPr>
                <a:spLocks noChangeShapeType="1"/>
              </p:cNvSpPr>
              <p:nvPr/>
            </p:nvSpPr>
            <p:spPr bwMode="auto">
              <a:xfrm flipH="1">
                <a:off x="1807" y="0"/>
                <a:ext cx="18192" cy="19999"/>
              </a:xfrm>
              <a:prstGeom prst="line">
                <a:avLst/>
              </a:prstGeom>
              <a:noFill/>
              <a:ln w="12700">
                <a:solidFill>
                  <a:srgbClr val="800080"/>
                </a:solidFill>
                <a:round/>
                <a:headEnd type="none" w="med" len="sm"/>
                <a:tailEnd type="none" w="med" len="sm"/>
              </a:ln>
              <a:effectLst/>
            </p:spPr>
            <p:txBody>
              <a:bodyPr/>
              <a:lstStyle/>
              <a:p>
                <a:endParaRPr lang="zh-CN" altLang="en-US"/>
              </a:p>
            </p:txBody>
          </p:sp>
        </p:grpSp>
        <p:grpSp>
          <p:nvGrpSpPr>
            <p:cNvPr id="104489" name="Group 41"/>
            <p:cNvGrpSpPr>
              <a:grpSpLocks/>
            </p:cNvGrpSpPr>
            <p:nvPr/>
          </p:nvGrpSpPr>
          <p:grpSpPr bwMode="auto">
            <a:xfrm>
              <a:off x="6242" y="13998"/>
              <a:ext cx="221" cy="201"/>
              <a:chOff x="0" y="0"/>
              <a:chExt cx="19999" cy="19999"/>
            </a:xfrm>
          </p:grpSpPr>
          <p:sp>
            <p:nvSpPr>
              <p:cNvPr id="104490" name="Line 42"/>
              <p:cNvSpPr>
                <a:spLocks noChangeShapeType="1"/>
              </p:cNvSpPr>
              <p:nvPr/>
            </p:nvSpPr>
            <p:spPr bwMode="auto">
              <a:xfrm flipH="1">
                <a:off x="0" y="2092"/>
                <a:ext cx="7327" cy="8056"/>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491" name="Line 43"/>
              <p:cNvSpPr>
                <a:spLocks noChangeShapeType="1"/>
              </p:cNvSpPr>
              <p:nvPr/>
            </p:nvSpPr>
            <p:spPr bwMode="auto">
              <a:xfrm flipH="1">
                <a:off x="12672" y="9952"/>
                <a:ext cx="7327" cy="8056"/>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492" name="Line 44"/>
              <p:cNvSpPr>
                <a:spLocks noChangeShapeType="1"/>
              </p:cNvSpPr>
              <p:nvPr/>
            </p:nvSpPr>
            <p:spPr bwMode="auto">
              <a:xfrm flipH="1">
                <a:off x="1818" y="0"/>
                <a:ext cx="18181" cy="19999"/>
              </a:xfrm>
              <a:prstGeom prst="line">
                <a:avLst/>
              </a:prstGeom>
              <a:noFill/>
              <a:ln w="12700">
                <a:solidFill>
                  <a:srgbClr val="800080"/>
                </a:solidFill>
                <a:round/>
                <a:headEnd type="none" w="med" len="sm"/>
                <a:tailEnd type="none" w="med" len="sm"/>
              </a:ln>
              <a:effectLst/>
            </p:spPr>
            <p:txBody>
              <a:bodyPr/>
              <a:lstStyle/>
              <a:p>
                <a:endParaRPr lang="zh-CN" altLang="en-US"/>
              </a:p>
            </p:txBody>
          </p:sp>
        </p:grpSp>
        <p:grpSp>
          <p:nvGrpSpPr>
            <p:cNvPr id="104493" name="Group 45"/>
            <p:cNvGrpSpPr>
              <a:grpSpLocks/>
            </p:cNvGrpSpPr>
            <p:nvPr/>
          </p:nvGrpSpPr>
          <p:grpSpPr bwMode="auto">
            <a:xfrm>
              <a:off x="6982" y="13938"/>
              <a:ext cx="221" cy="201"/>
              <a:chOff x="0" y="0"/>
              <a:chExt cx="19999" cy="19999"/>
            </a:xfrm>
          </p:grpSpPr>
          <p:sp>
            <p:nvSpPr>
              <p:cNvPr id="104494" name="Line 46"/>
              <p:cNvSpPr>
                <a:spLocks noChangeShapeType="1"/>
              </p:cNvSpPr>
              <p:nvPr/>
            </p:nvSpPr>
            <p:spPr bwMode="auto">
              <a:xfrm flipH="1">
                <a:off x="0" y="2092"/>
                <a:ext cx="7327" cy="8056"/>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495" name="Line 47"/>
              <p:cNvSpPr>
                <a:spLocks noChangeShapeType="1"/>
              </p:cNvSpPr>
              <p:nvPr/>
            </p:nvSpPr>
            <p:spPr bwMode="auto">
              <a:xfrm flipH="1">
                <a:off x="12672" y="9952"/>
                <a:ext cx="7327" cy="8056"/>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496" name="Line 48"/>
              <p:cNvSpPr>
                <a:spLocks noChangeShapeType="1"/>
              </p:cNvSpPr>
              <p:nvPr/>
            </p:nvSpPr>
            <p:spPr bwMode="auto">
              <a:xfrm flipH="1">
                <a:off x="1818" y="0"/>
                <a:ext cx="18181" cy="19999"/>
              </a:xfrm>
              <a:prstGeom prst="line">
                <a:avLst/>
              </a:prstGeom>
              <a:noFill/>
              <a:ln w="12700">
                <a:solidFill>
                  <a:srgbClr val="800080"/>
                </a:solidFill>
                <a:round/>
                <a:headEnd type="none" w="med" len="sm"/>
                <a:tailEnd type="none" w="med" len="sm"/>
              </a:ln>
              <a:effectLst/>
            </p:spPr>
            <p:txBody>
              <a:bodyPr/>
              <a:lstStyle/>
              <a:p>
                <a:endParaRPr lang="zh-CN" altLang="en-US"/>
              </a:p>
            </p:txBody>
          </p:sp>
        </p:grpSp>
        <p:grpSp>
          <p:nvGrpSpPr>
            <p:cNvPr id="104497" name="Group 49"/>
            <p:cNvGrpSpPr>
              <a:grpSpLocks/>
            </p:cNvGrpSpPr>
            <p:nvPr/>
          </p:nvGrpSpPr>
          <p:grpSpPr bwMode="auto">
            <a:xfrm>
              <a:off x="7782" y="13858"/>
              <a:ext cx="221" cy="201"/>
              <a:chOff x="0" y="0"/>
              <a:chExt cx="19999" cy="20000"/>
            </a:xfrm>
          </p:grpSpPr>
          <p:sp>
            <p:nvSpPr>
              <p:cNvPr id="104498" name="Line 50"/>
              <p:cNvSpPr>
                <a:spLocks noChangeShapeType="1"/>
              </p:cNvSpPr>
              <p:nvPr/>
            </p:nvSpPr>
            <p:spPr bwMode="auto">
              <a:xfrm flipH="1">
                <a:off x="0" y="2087"/>
                <a:ext cx="7327" cy="8063"/>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499" name="Line 51"/>
              <p:cNvSpPr>
                <a:spLocks noChangeShapeType="1"/>
              </p:cNvSpPr>
              <p:nvPr/>
            </p:nvSpPr>
            <p:spPr bwMode="auto">
              <a:xfrm flipH="1">
                <a:off x="12672" y="9949"/>
                <a:ext cx="7327" cy="8059"/>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00" name="Line 52"/>
              <p:cNvSpPr>
                <a:spLocks noChangeShapeType="1"/>
              </p:cNvSpPr>
              <p:nvPr/>
            </p:nvSpPr>
            <p:spPr bwMode="auto">
              <a:xfrm flipH="1">
                <a:off x="1818" y="0"/>
                <a:ext cx="18181" cy="20000"/>
              </a:xfrm>
              <a:prstGeom prst="line">
                <a:avLst/>
              </a:prstGeom>
              <a:noFill/>
              <a:ln w="12700">
                <a:solidFill>
                  <a:srgbClr val="800080"/>
                </a:solidFill>
                <a:round/>
                <a:headEnd type="none" w="med" len="sm"/>
                <a:tailEnd type="none" w="med" len="sm"/>
              </a:ln>
              <a:effectLst/>
            </p:spPr>
            <p:txBody>
              <a:bodyPr/>
              <a:lstStyle/>
              <a:p>
                <a:endParaRPr lang="zh-CN" altLang="en-US"/>
              </a:p>
            </p:txBody>
          </p:sp>
        </p:grpSp>
      </p:grpSp>
      <p:grpSp>
        <p:nvGrpSpPr>
          <p:cNvPr id="104501" name="Group 53"/>
          <p:cNvGrpSpPr>
            <a:grpSpLocks/>
          </p:cNvGrpSpPr>
          <p:nvPr/>
        </p:nvGrpSpPr>
        <p:grpSpPr bwMode="auto">
          <a:xfrm>
            <a:off x="276225" y="3797300"/>
            <a:ext cx="1600200" cy="609600"/>
            <a:chOff x="192" y="2522"/>
            <a:chExt cx="1008" cy="384"/>
          </a:xfrm>
        </p:grpSpPr>
        <p:sp>
          <p:nvSpPr>
            <p:cNvPr id="104502" name="Rectangle 54"/>
            <p:cNvSpPr>
              <a:spLocks noChangeArrowheads="1"/>
            </p:cNvSpPr>
            <p:nvPr/>
          </p:nvSpPr>
          <p:spPr bwMode="auto">
            <a:xfrm>
              <a:off x="216" y="2754"/>
              <a:ext cx="944" cy="152"/>
            </a:xfrm>
            <a:prstGeom prst="rect">
              <a:avLst/>
            </a:prstGeom>
            <a:noFill/>
            <a:ln w="19050">
              <a:solidFill>
                <a:srgbClr val="000000"/>
              </a:solidFill>
              <a:miter lim="800000"/>
              <a:headEnd/>
              <a:tailEnd/>
            </a:ln>
            <a:effectLst/>
          </p:spPr>
          <p:txBody>
            <a:bodyPr/>
            <a:lstStyle/>
            <a:p>
              <a:endParaRPr lang="zh-CN" altLang="en-US"/>
            </a:p>
          </p:txBody>
        </p:sp>
        <p:grpSp>
          <p:nvGrpSpPr>
            <p:cNvPr id="104503" name="Group 55"/>
            <p:cNvGrpSpPr>
              <a:grpSpLocks/>
            </p:cNvGrpSpPr>
            <p:nvPr/>
          </p:nvGrpSpPr>
          <p:grpSpPr bwMode="auto">
            <a:xfrm>
              <a:off x="192" y="2522"/>
              <a:ext cx="960" cy="216"/>
              <a:chOff x="2627" y="13811"/>
              <a:chExt cx="2401" cy="541"/>
            </a:xfrm>
          </p:grpSpPr>
          <p:sp>
            <p:nvSpPr>
              <p:cNvPr id="104504" name="Line 56"/>
              <p:cNvSpPr>
                <a:spLocks noChangeShapeType="1"/>
              </p:cNvSpPr>
              <p:nvPr/>
            </p:nvSpPr>
            <p:spPr bwMode="auto">
              <a:xfrm flipV="1">
                <a:off x="2707" y="14091"/>
                <a:ext cx="2321" cy="261"/>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04505" name="Line 57"/>
              <p:cNvSpPr>
                <a:spLocks noChangeShapeType="1"/>
              </p:cNvSpPr>
              <p:nvPr/>
            </p:nvSpPr>
            <p:spPr bwMode="auto">
              <a:xfrm flipV="1">
                <a:off x="2627" y="13811"/>
                <a:ext cx="2321" cy="261"/>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04506" name="Line 58"/>
              <p:cNvSpPr>
                <a:spLocks noChangeShapeType="1"/>
              </p:cNvSpPr>
              <p:nvPr/>
            </p:nvSpPr>
            <p:spPr bwMode="auto">
              <a:xfrm>
                <a:off x="4987" y="13811"/>
                <a:ext cx="21" cy="281"/>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04507" name="Line 59"/>
              <p:cNvSpPr>
                <a:spLocks noChangeShapeType="1"/>
              </p:cNvSpPr>
              <p:nvPr/>
            </p:nvSpPr>
            <p:spPr bwMode="auto">
              <a:xfrm>
                <a:off x="2667" y="14070"/>
                <a:ext cx="41" cy="281"/>
              </a:xfrm>
              <a:prstGeom prst="line">
                <a:avLst/>
              </a:prstGeom>
              <a:noFill/>
              <a:ln w="19050">
                <a:solidFill>
                  <a:srgbClr val="0000FF"/>
                </a:solidFill>
                <a:round/>
                <a:headEnd type="none" w="med" len="sm"/>
                <a:tailEnd type="none" w="med" len="sm"/>
              </a:ln>
              <a:effectLst/>
            </p:spPr>
            <p:txBody>
              <a:bodyPr/>
              <a:lstStyle/>
              <a:p>
                <a:endParaRPr lang="zh-CN" altLang="en-US"/>
              </a:p>
            </p:txBody>
          </p:sp>
        </p:grpSp>
        <p:sp>
          <p:nvSpPr>
            <p:cNvPr id="104508" name="Line 60"/>
            <p:cNvSpPr>
              <a:spLocks noChangeShapeType="1"/>
            </p:cNvSpPr>
            <p:nvPr/>
          </p:nvSpPr>
          <p:spPr bwMode="auto">
            <a:xfrm flipH="1">
              <a:off x="952" y="2794"/>
              <a:ext cx="32" cy="3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09" name="Line 61"/>
            <p:cNvSpPr>
              <a:spLocks noChangeShapeType="1"/>
            </p:cNvSpPr>
            <p:nvPr/>
          </p:nvSpPr>
          <p:spPr bwMode="auto">
            <a:xfrm flipH="1">
              <a:off x="1008" y="2826"/>
              <a:ext cx="32" cy="3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10" name="Line 62"/>
            <p:cNvSpPr>
              <a:spLocks noChangeShapeType="1"/>
            </p:cNvSpPr>
            <p:nvPr/>
          </p:nvSpPr>
          <p:spPr bwMode="auto">
            <a:xfrm flipH="1">
              <a:off x="960" y="2786"/>
              <a:ext cx="80" cy="80"/>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11" name="Line 63"/>
            <p:cNvSpPr>
              <a:spLocks noChangeShapeType="1"/>
            </p:cNvSpPr>
            <p:nvPr/>
          </p:nvSpPr>
          <p:spPr bwMode="auto">
            <a:xfrm flipH="1">
              <a:off x="320" y="2802"/>
              <a:ext cx="32" cy="3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12" name="Line 64"/>
            <p:cNvSpPr>
              <a:spLocks noChangeShapeType="1"/>
            </p:cNvSpPr>
            <p:nvPr/>
          </p:nvSpPr>
          <p:spPr bwMode="auto">
            <a:xfrm flipH="1">
              <a:off x="376" y="2834"/>
              <a:ext cx="32" cy="3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13" name="Line 65"/>
            <p:cNvSpPr>
              <a:spLocks noChangeShapeType="1"/>
            </p:cNvSpPr>
            <p:nvPr/>
          </p:nvSpPr>
          <p:spPr bwMode="auto">
            <a:xfrm flipH="1">
              <a:off x="328" y="2794"/>
              <a:ext cx="80" cy="80"/>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14" name="Line 66"/>
            <p:cNvSpPr>
              <a:spLocks noChangeShapeType="1"/>
            </p:cNvSpPr>
            <p:nvPr/>
          </p:nvSpPr>
          <p:spPr bwMode="auto">
            <a:xfrm flipH="1">
              <a:off x="632" y="2802"/>
              <a:ext cx="32" cy="3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15" name="Line 67"/>
            <p:cNvSpPr>
              <a:spLocks noChangeShapeType="1"/>
            </p:cNvSpPr>
            <p:nvPr/>
          </p:nvSpPr>
          <p:spPr bwMode="auto">
            <a:xfrm flipH="1">
              <a:off x="688" y="2834"/>
              <a:ext cx="32" cy="3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16" name="Line 68"/>
            <p:cNvSpPr>
              <a:spLocks noChangeShapeType="1"/>
            </p:cNvSpPr>
            <p:nvPr/>
          </p:nvSpPr>
          <p:spPr bwMode="auto">
            <a:xfrm flipH="1">
              <a:off x="640" y="2794"/>
              <a:ext cx="80" cy="80"/>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17" name="Line 69"/>
            <p:cNvSpPr>
              <a:spLocks noChangeShapeType="1"/>
            </p:cNvSpPr>
            <p:nvPr/>
          </p:nvSpPr>
          <p:spPr bwMode="auto">
            <a:xfrm flipH="1">
              <a:off x="320" y="2626"/>
              <a:ext cx="32" cy="3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18" name="Line 70"/>
            <p:cNvSpPr>
              <a:spLocks noChangeShapeType="1"/>
            </p:cNvSpPr>
            <p:nvPr/>
          </p:nvSpPr>
          <p:spPr bwMode="auto">
            <a:xfrm flipH="1">
              <a:off x="376" y="2658"/>
              <a:ext cx="32" cy="3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19" name="Line 71"/>
            <p:cNvSpPr>
              <a:spLocks noChangeShapeType="1"/>
            </p:cNvSpPr>
            <p:nvPr/>
          </p:nvSpPr>
          <p:spPr bwMode="auto">
            <a:xfrm flipH="1">
              <a:off x="328" y="2618"/>
              <a:ext cx="80" cy="80"/>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20" name="Line 72"/>
            <p:cNvSpPr>
              <a:spLocks noChangeShapeType="1"/>
            </p:cNvSpPr>
            <p:nvPr/>
          </p:nvSpPr>
          <p:spPr bwMode="auto">
            <a:xfrm flipH="1">
              <a:off x="616" y="2602"/>
              <a:ext cx="32" cy="3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21" name="Line 73"/>
            <p:cNvSpPr>
              <a:spLocks noChangeShapeType="1"/>
            </p:cNvSpPr>
            <p:nvPr/>
          </p:nvSpPr>
          <p:spPr bwMode="auto">
            <a:xfrm flipH="1">
              <a:off x="672" y="2634"/>
              <a:ext cx="32" cy="3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22" name="Line 74"/>
            <p:cNvSpPr>
              <a:spLocks noChangeShapeType="1"/>
            </p:cNvSpPr>
            <p:nvPr/>
          </p:nvSpPr>
          <p:spPr bwMode="auto">
            <a:xfrm flipH="1">
              <a:off x="624" y="2594"/>
              <a:ext cx="80" cy="80"/>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23" name="Line 75"/>
            <p:cNvSpPr>
              <a:spLocks noChangeShapeType="1"/>
            </p:cNvSpPr>
            <p:nvPr/>
          </p:nvSpPr>
          <p:spPr bwMode="auto">
            <a:xfrm flipH="1">
              <a:off x="936" y="2570"/>
              <a:ext cx="32" cy="3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24" name="Line 76"/>
            <p:cNvSpPr>
              <a:spLocks noChangeShapeType="1"/>
            </p:cNvSpPr>
            <p:nvPr/>
          </p:nvSpPr>
          <p:spPr bwMode="auto">
            <a:xfrm flipH="1">
              <a:off x="992" y="2602"/>
              <a:ext cx="32" cy="3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25" name="Line 77"/>
            <p:cNvSpPr>
              <a:spLocks noChangeShapeType="1"/>
            </p:cNvSpPr>
            <p:nvPr/>
          </p:nvSpPr>
          <p:spPr bwMode="auto">
            <a:xfrm flipH="1">
              <a:off x="944" y="2562"/>
              <a:ext cx="80" cy="80"/>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104526" name="Oval 78"/>
            <p:cNvSpPr>
              <a:spLocks noChangeArrowheads="1"/>
            </p:cNvSpPr>
            <p:nvPr/>
          </p:nvSpPr>
          <p:spPr bwMode="auto">
            <a:xfrm>
              <a:off x="1096" y="2645"/>
              <a:ext cx="104" cy="104"/>
            </a:xfrm>
            <a:prstGeom prst="ellipse">
              <a:avLst/>
            </a:prstGeom>
            <a:solidFill>
              <a:srgbClr val="FFFF00"/>
            </a:solidFill>
            <a:ln w="25400">
              <a:solidFill>
                <a:srgbClr val="FF0000"/>
              </a:solidFill>
              <a:round/>
              <a:headEnd/>
              <a:tailEnd/>
            </a:ln>
            <a:effectLst/>
          </p:spPr>
          <p:txBody>
            <a:bodyPr/>
            <a:lstStyle/>
            <a:p>
              <a:endParaRPr lang="zh-CN" altLang="en-US"/>
            </a:p>
          </p:txBody>
        </p:sp>
      </p:grpSp>
      <p:grpSp>
        <p:nvGrpSpPr>
          <p:cNvPr id="104527" name="Group 79"/>
          <p:cNvGrpSpPr>
            <a:grpSpLocks/>
          </p:cNvGrpSpPr>
          <p:nvPr/>
        </p:nvGrpSpPr>
        <p:grpSpPr bwMode="auto">
          <a:xfrm>
            <a:off x="4141788" y="3187700"/>
            <a:ext cx="2279650" cy="2078038"/>
            <a:chOff x="2466" y="2073"/>
            <a:chExt cx="1436" cy="1309"/>
          </a:xfrm>
        </p:grpSpPr>
        <p:sp>
          <p:nvSpPr>
            <p:cNvPr id="104528" name="Text Box 80"/>
            <p:cNvSpPr txBox="1">
              <a:spLocks noChangeArrowheads="1"/>
            </p:cNvSpPr>
            <p:nvPr/>
          </p:nvSpPr>
          <p:spPr bwMode="auto">
            <a:xfrm>
              <a:off x="3472" y="2595"/>
              <a:ext cx="430" cy="327"/>
            </a:xfrm>
            <a:prstGeom prst="rect">
              <a:avLst/>
            </a:prstGeom>
            <a:noFill/>
            <a:ln w="9525">
              <a:noFill/>
              <a:miter lim="800000"/>
              <a:headEnd/>
              <a:tailEnd/>
            </a:ln>
            <a:effectLst/>
          </p:spPr>
          <p:txBody>
            <a:bodyPr/>
            <a:lstStyle/>
            <a:p>
              <a:pPr algn="just"/>
              <a:r>
                <a:rPr lang="en-US" altLang="zh-CN" sz="2000">
                  <a:latin typeface="宋体" pitchFamily="2" charset="-122"/>
                  <a:sym typeface="Symbol" pitchFamily="18" charset="2"/>
                </a:rPr>
                <a:t></a:t>
              </a:r>
              <a:r>
                <a:rPr lang="en-US" altLang="zh-CN" sz="2000" b="1" i="1"/>
                <a:t>h</a:t>
              </a:r>
              <a:endParaRPr lang="en-US" altLang="zh-CN" sz="2000"/>
            </a:p>
          </p:txBody>
        </p:sp>
        <p:grpSp>
          <p:nvGrpSpPr>
            <p:cNvPr id="104529" name="Group 81"/>
            <p:cNvGrpSpPr>
              <a:grpSpLocks/>
            </p:cNvGrpSpPr>
            <p:nvPr/>
          </p:nvGrpSpPr>
          <p:grpSpPr bwMode="auto">
            <a:xfrm>
              <a:off x="2466" y="2073"/>
              <a:ext cx="1382" cy="1309"/>
              <a:chOff x="2466" y="2073"/>
              <a:chExt cx="1382" cy="1309"/>
            </a:xfrm>
          </p:grpSpPr>
          <p:sp>
            <p:nvSpPr>
              <p:cNvPr id="104530" name="Rectangle 82"/>
              <p:cNvSpPr>
                <a:spLocks noChangeArrowheads="1"/>
              </p:cNvSpPr>
              <p:nvPr/>
            </p:nvSpPr>
            <p:spPr bwMode="auto">
              <a:xfrm rot="-488986">
                <a:off x="2515" y="2403"/>
                <a:ext cx="993" cy="95"/>
              </a:xfrm>
              <a:prstGeom prst="rect">
                <a:avLst/>
              </a:prstGeom>
              <a:solidFill>
                <a:srgbClr val="00FFFF"/>
              </a:solidFill>
              <a:ln w="9525">
                <a:solidFill>
                  <a:srgbClr val="0000FF"/>
                </a:solidFill>
                <a:miter lim="800000"/>
                <a:headEnd/>
                <a:tailEnd/>
              </a:ln>
              <a:effectLst/>
            </p:spPr>
            <p:txBody>
              <a:bodyPr/>
              <a:lstStyle/>
              <a:p>
                <a:endParaRPr lang="zh-CN" altLang="en-US"/>
              </a:p>
            </p:txBody>
          </p:sp>
          <p:sp>
            <p:nvSpPr>
              <p:cNvPr id="104531" name="Rectangle 83"/>
              <p:cNvSpPr>
                <a:spLocks noChangeArrowheads="1"/>
              </p:cNvSpPr>
              <p:nvPr/>
            </p:nvSpPr>
            <p:spPr bwMode="auto">
              <a:xfrm>
                <a:off x="3108" y="2487"/>
                <a:ext cx="267" cy="718"/>
              </a:xfrm>
              <a:prstGeom prst="rect">
                <a:avLst/>
              </a:prstGeom>
              <a:solidFill>
                <a:srgbClr val="FFCC00"/>
              </a:solidFill>
              <a:ln w="19050">
                <a:solidFill>
                  <a:srgbClr val="000000"/>
                </a:solidFill>
                <a:miter lim="800000"/>
                <a:headEnd/>
                <a:tailEnd/>
              </a:ln>
              <a:effectLst/>
            </p:spPr>
            <p:txBody>
              <a:bodyPr/>
              <a:lstStyle/>
              <a:p>
                <a:endParaRPr lang="zh-CN" altLang="en-US"/>
              </a:p>
            </p:txBody>
          </p:sp>
          <p:grpSp>
            <p:nvGrpSpPr>
              <p:cNvPr id="104532" name="Group 84"/>
              <p:cNvGrpSpPr>
                <a:grpSpLocks/>
              </p:cNvGrpSpPr>
              <p:nvPr/>
            </p:nvGrpSpPr>
            <p:grpSpPr bwMode="auto">
              <a:xfrm>
                <a:off x="2602" y="2465"/>
                <a:ext cx="82" cy="60"/>
                <a:chOff x="2805" y="2385"/>
                <a:chExt cx="225" cy="165"/>
              </a:xfrm>
            </p:grpSpPr>
            <p:sp>
              <p:nvSpPr>
                <p:cNvPr id="104533" name="Line 85"/>
                <p:cNvSpPr>
                  <a:spLocks noChangeShapeType="1"/>
                </p:cNvSpPr>
                <p:nvPr/>
              </p:nvSpPr>
              <p:spPr bwMode="auto">
                <a:xfrm flipV="1">
                  <a:off x="2835" y="2400"/>
                  <a:ext cx="150" cy="150"/>
                </a:xfrm>
                <a:prstGeom prst="line">
                  <a:avLst/>
                </a:prstGeom>
                <a:noFill/>
                <a:ln w="9525">
                  <a:solidFill>
                    <a:srgbClr val="0000FF"/>
                  </a:solidFill>
                  <a:round/>
                  <a:headEnd/>
                  <a:tailEnd/>
                </a:ln>
                <a:effectLst/>
              </p:spPr>
              <p:txBody>
                <a:bodyPr/>
                <a:lstStyle/>
                <a:p>
                  <a:endParaRPr lang="zh-CN" altLang="en-US"/>
                </a:p>
              </p:txBody>
            </p:sp>
            <p:sp>
              <p:nvSpPr>
                <p:cNvPr id="104534" name="Line 86"/>
                <p:cNvSpPr>
                  <a:spLocks noChangeShapeType="1"/>
                </p:cNvSpPr>
                <p:nvPr/>
              </p:nvSpPr>
              <p:spPr bwMode="auto">
                <a:xfrm flipV="1">
                  <a:off x="2805" y="2385"/>
                  <a:ext cx="75" cy="75"/>
                </a:xfrm>
                <a:prstGeom prst="line">
                  <a:avLst/>
                </a:prstGeom>
                <a:noFill/>
                <a:ln w="9525">
                  <a:solidFill>
                    <a:srgbClr val="0000FF"/>
                  </a:solidFill>
                  <a:round/>
                  <a:headEnd/>
                  <a:tailEnd/>
                </a:ln>
                <a:effectLst/>
              </p:spPr>
              <p:txBody>
                <a:bodyPr/>
                <a:lstStyle/>
                <a:p>
                  <a:endParaRPr lang="zh-CN" altLang="en-US"/>
                </a:p>
              </p:txBody>
            </p:sp>
            <p:sp>
              <p:nvSpPr>
                <p:cNvPr id="104535" name="Line 87"/>
                <p:cNvSpPr>
                  <a:spLocks noChangeShapeType="1"/>
                </p:cNvSpPr>
                <p:nvPr/>
              </p:nvSpPr>
              <p:spPr bwMode="auto">
                <a:xfrm flipV="1">
                  <a:off x="2955" y="2475"/>
                  <a:ext cx="75" cy="75"/>
                </a:xfrm>
                <a:prstGeom prst="line">
                  <a:avLst/>
                </a:prstGeom>
                <a:noFill/>
                <a:ln w="9525">
                  <a:solidFill>
                    <a:srgbClr val="0000FF"/>
                  </a:solidFill>
                  <a:round/>
                  <a:headEnd/>
                  <a:tailEnd/>
                </a:ln>
                <a:effectLst/>
              </p:spPr>
              <p:txBody>
                <a:bodyPr/>
                <a:lstStyle/>
                <a:p>
                  <a:endParaRPr lang="zh-CN" altLang="en-US"/>
                </a:p>
              </p:txBody>
            </p:sp>
          </p:grpSp>
          <p:grpSp>
            <p:nvGrpSpPr>
              <p:cNvPr id="104536" name="Group 88"/>
              <p:cNvGrpSpPr>
                <a:grpSpLocks/>
              </p:cNvGrpSpPr>
              <p:nvPr/>
            </p:nvGrpSpPr>
            <p:grpSpPr bwMode="auto">
              <a:xfrm>
                <a:off x="2771" y="2443"/>
                <a:ext cx="81" cy="60"/>
                <a:chOff x="2805" y="2385"/>
                <a:chExt cx="225" cy="165"/>
              </a:xfrm>
            </p:grpSpPr>
            <p:sp>
              <p:nvSpPr>
                <p:cNvPr id="104537" name="Line 89"/>
                <p:cNvSpPr>
                  <a:spLocks noChangeShapeType="1"/>
                </p:cNvSpPr>
                <p:nvPr/>
              </p:nvSpPr>
              <p:spPr bwMode="auto">
                <a:xfrm flipV="1">
                  <a:off x="2835" y="2400"/>
                  <a:ext cx="150" cy="150"/>
                </a:xfrm>
                <a:prstGeom prst="line">
                  <a:avLst/>
                </a:prstGeom>
                <a:noFill/>
                <a:ln w="9525">
                  <a:solidFill>
                    <a:srgbClr val="0000FF"/>
                  </a:solidFill>
                  <a:round/>
                  <a:headEnd/>
                  <a:tailEnd/>
                </a:ln>
                <a:effectLst/>
              </p:spPr>
              <p:txBody>
                <a:bodyPr/>
                <a:lstStyle/>
                <a:p>
                  <a:endParaRPr lang="zh-CN" altLang="en-US"/>
                </a:p>
              </p:txBody>
            </p:sp>
            <p:sp>
              <p:nvSpPr>
                <p:cNvPr id="104538" name="Line 90"/>
                <p:cNvSpPr>
                  <a:spLocks noChangeShapeType="1"/>
                </p:cNvSpPr>
                <p:nvPr/>
              </p:nvSpPr>
              <p:spPr bwMode="auto">
                <a:xfrm flipV="1">
                  <a:off x="2805" y="2385"/>
                  <a:ext cx="75" cy="75"/>
                </a:xfrm>
                <a:prstGeom prst="line">
                  <a:avLst/>
                </a:prstGeom>
                <a:noFill/>
                <a:ln w="9525">
                  <a:solidFill>
                    <a:srgbClr val="0000FF"/>
                  </a:solidFill>
                  <a:round/>
                  <a:headEnd/>
                  <a:tailEnd/>
                </a:ln>
                <a:effectLst/>
              </p:spPr>
              <p:txBody>
                <a:bodyPr/>
                <a:lstStyle/>
                <a:p>
                  <a:endParaRPr lang="zh-CN" altLang="en-US"/>
                </a:p>
              </p:txBody>
            </p:sp>
            <p:sp>
              <p:nvSpPr>
                <p:cNvPr id="104539" name="Line 91"/>
                <p:cNvSpPr>
                  <a:spLocks noChangeShapeType="1"/>
                </p:cNvSpPr>
                <p:nvPr/>
              </p:nvSpPr>
              <p:spPr bwMode="auto">
                <a:xfrm flipV="1">
                  <a:off x="2955" y="2475"/>
                  <a:ext cx="75" cy="75"/>
                </a:xfrm>
                <a:prstGeom prst="line">
                  <a:avLst/>
                </a:prstGeom>
                <a:noFill/>
                <a:ln w="9525">
                  <a:solidFill>
                    <a:srgbClr val="0000FF"/>
                  </a:solidFill>
                  <a:round/>
                  <a:headEnd/>
                  <a:tailEnd/>
                </a:ln>
                <a:effectLst/>
              </p:spPr>
              <p:txBody>
                <a:bodyPr/>
                <a:lstStyle/>
                <a:p>
                  <a:endParaRPr lang="zh-CN" altLang="en-US"/>
                </a:p>
              </p:txBody>
            </p:sp>
          </p:grpSp>
          <p:grpSp>
            <p:nvGrpSpPr>
              <p:cNvPr id="104540" name="Group 92"/>
              <p:cNvGrpSpPr>
                <a:grpSpLocks/>
              </p:cNvGrpSpPr>
              <p:nvPr/>
            </p:nvGrpSpPr>
            <p:grpSpPr bwMode="auto">
              <a:xfrm>
                <a:off x="2961" y="2416"/>
                <a:ext cx="82" cy="60"/>
                <a:chOff x="2805" y="2385"/>
                <a:chExt cx="225" cy="165"/>
              </a:xfrm>
            </p:grpSpPr>
            <p:sp>
              <p:nvSpPr>
                <p:cNvPr id="104541" name="Line 93"/>
                <p:cNvSpPr>
                  <a:spLocks noChangeShapeType="1"/>
                </p:cNvSpPr>
                <p:nvPr/>
              </p:nvSpPr>
              <p:spPr bwMode="auto">
                <a:xfrm flipV="1">
                  <a:off x="2835" y="2400"/>
                  <a:ext cx="150" cy="150"/>
                </a:xfrm>
                <a:prstGeom prst="line">
                  <a:avLst/>
                </a:prstGeom>
                <a:noFill/>
                <a:ln w="9525">
                  <a:solidFill>
                    <a:srgbClr val="0000FF"/>
                  </a:solidFill>
                  <a:round/>
                  <a:headEnd/>
                  <a:tailEnd/>
                </a:ln>
                <a:effectLst/>
              </p:spPr>
              <p:txBody>
                <a:bodyPr/>
                <a:lstStyle/>
                <a:p>
                  <a:endParaRPr lang="zh-CN" altLang="en-US"/>
                </a:p>
              </p:txBody>
            </p:sp>
            <p:sp>
              <p:nvSpPr>
                <p:cNvPr id="104542" name="Line 94"/>
                <p:cNvSpPr>
                  <a:spLocks noChangeShapeType="1"/>
                </p:cNvSpPr>
                <p:nvPr/>
              </p:nvSpPr>
              <p:spPr bwMode="auto">
                <a:xfrm flipV="1">
                  <a:off x="2805" y="2385"/>
                  <a:ext cx="75" cy="75"/>
                </a:xfrm>
                <a:prstGeom prst="line">
                  <a:avLst/>
                </a:prstGeom>
                <a:noFill/>
                <a:ln w="9525">
                  <a:solidFill>
                    <a:srgbClr val="0000FF"/>
                  </a:solidFill>
                  <a:round/>
                  <a:headEnd/>
                  <a:tailEnd/>
                </a:ln>
                <a:effectLst/>
              </p:spPr>
              <p:txBody>
                <a:bodyPr/>
                <a:lstStyle/>
                <a:p>
                  <a:endParaRPr lang="zh-CN" altLang="en-US"/>
                </a:p>
              </p:txBody>
            </p:sp>
            <p:sp>
              <p:nvSpPr>
                <p:cNvPr id="104543" name="Line 95"/>
                <p:cNvSpPr>
                  <a:spLocks noChangeShapeType="1"/>
                </p:cNvSpPr>
                <p:nvPr/>
              </p:nvSpPr>
              <p:spPr bwMode="auto">
                <a:xfrm flipV="1">
                  <a:off x="2955" y="2475"/>
                  <a:ext cx="75" cy="75"/>
                </a:xfrm>
                <a:prstGeom prst="line">
                  <a:avLst/>
                </a:prstGeom>
                <a:noFill/>
                <a:ln w="9525">
                  <a:solidFill>
                    <a:srgbClr val="0000FF"/>
                  </a:solidFill>
                  <a:round/>
                  <a:headEnd/>
                  <a:tailEnd/>
                </a:ln>
                <a:effectLst/>
              </p:spPr>
              <p:txBody>
                <a:bodyPr/>
                <a:lstStyle/>
                <a:p>
                  <a:endParaRPr lang="zh-CN" altLang="en-US"/>
                </a:p>
              </p:txBody>
            </p:sp>
          </p:grpSp>
          <p:grpSp>
            <p:nvGrpSpPr>
              <p:cNvPr id="104544" name="Group 96"/>
              <p:cNvGrpSpPr>
                <a:grpSpLocks/>
              </p:cNvGrpSpPr>
              <p:nvPr/>
            </p:nvGrpSpPr>
            <p:grpSpPr bwMode="auto">
              <a:xfrm>
                <a:off x="3130" y="2394"/>
                <a:ext cx="81" cy="60"/>
                <a:chOff x="2805" y="2385"/>
                <a:chExt cx="225" cy="165"/>
              </a:xfrm>
            </p:grpSpPr>
            <p:sp>
              <p:nvSpPr>
                <p:cNvPr id="104545" name="Line 97"/>
                <p:cNvSpPr>
                  <a:spLocks noChangeShapeType="1"/>
                </p:cNvSpPr>
                <p:nvPr/>
              </p:nvSpPr>
              <p:spPr bwMode="auto">
                <a:xfrm flipV="1">
                  <a:off x="2835" y="2400"/>
                  <a:ext cx="150" cy="150"/>
                </a:xfrm>
                <a:prstGeom prst="line">
                  <a:avLst/>
                </a:prstGeom>
                <a:noFill/>
                <a:ln w="9525">
                  <a:solidFill>
                    <a:srgbClr val="0000FF"/>
                  </a:solidFill>
                  <a:round/>
                  <a:headEnd/>
                  <a:tailEnd/>
                </a:ln>
                <a:effectLst/>
              </p:spPr>
              <p:txBody>
                <a:bodyPr/>
                <a:lstStyle/>
                <a:p>
                  <a:endParaRPr lang="zh-CN" altLang="en-US"/>
                </a:p>
              </p:txBody>
            </p:sp>
            <p:sp>
              <p:nvSpPr>
                <p:cNvPr id="104546" name="Line 98"/>
                <p:cNvSpPr>
                  <a:spLocks noChangeShapeType="1"/>
                </p:cNvSpPr>
                <p:nvPr/>
              </p:nvSpPr>
              <p:spPr bwMode="auto">
                <a:xfrm flipV="1">
                  <a:off x="2805" y="2385"/>
                  <a:ext cx="75" cy="75"/>
                </a:xfrm>
                <a:prstGeom prst="line">
                  <a:avLst/>
                </a:prstGeom>
                <a:noFill/>
                <a:ln w="9525">
                  <a:solidFill>
                    <a:srgbClr val="0000FF"/>
                  </a:solidFill>
                  <a:round/>
                  <a:headEnd/>
                  <a:tailEnd/>
                </a:ln>
                <a:effectLst/>
              </p:spPr>
              <p:txBody>
                <a:bodyPr/>
                <a:lstStyle/>
                <a:p>
                  <a:endParaRPr lang="zh-CN" altLang="en-US"/>
                </a:p>
              </p:txBody>
            </p:sp>
            <p:sp>
              <p:nvSpPr>
                <p:cNvPr id="104547" name="Line 99"/>
                <p:cNvSpPr>
                  <a:spLocks noChangeShapeType="1"/>
                </p:cNvSpPr>
                <p:nvPr/>
              </p:nvSpPr>
              <p:spPr bwMode="auto">
                <a:xfrm flipV="1">
                  <a:off x="2955" y="2475"/>
                  <a:ext cx="75" cy="75"/>
                </a:xfrm>
                <a:prstGeom prst="line">
                  <a:avLst/>
                </a:prstGeom>
                <a:noFill/>
                <a:ln w="9525">
                  <a:solidFill>
                    <a:srgbClr val="0000FF"/>
                  </a:solidFill>
                  <a:round/>
                  <a:headEnd/>
                  <a:tailEnd/>
                </a:ln>
                <a:effectLst/>
              </p:spPr>
              <p:txBody>
                <a:bodyPr/>
                <a:lstStyle/>
                <a:p>
                  <a:endParaRPr lang="zh-CN" altLang="en-US"/>
                </a:p>
              </p:txBody>
            </p:sp>
          </p:grpSp>
          <p:grpSp>
            <p:nvGrpSpPr>
              <p:cNvPr id="104548" name="Group 100"/>
              <p:cNvGrpSpPr>
                <a:grpSpLocks/>
              </p:cNvGrpSpPr>
              <p:nvPr/>
            </p:nvGrpSpPr>
            <p:grpSpPr bwMode="auto">
              <a:xfrm>
                <a:off x="3304" y="2367"/>
                <a:ext cx="82" cy="60"/>
                <a:chOff x="2805" y="2385"/>
                <a:chExt cx="225" cy="165"/>
              </a:xfrm>
            </p:grpSpPr>
            <p:sp>
              <p:nvSpPr>
                <p:cNvPr id="104549" name="Line 101"/>
                <p:cNvSpPr>
                  <a:spLocks noChangeShapeType="1"/>
                </p:cNvSpPr>
                <p:nvPr/>
              </p:nvSpPr>
              <p:spPr bwMode="auto">
                <a:xfrm flipV="1">
                  <a:off x="2835" y="2400"/>
                  <a:ext cx="150" cy="150"/>
                </a:xfrm>
                <a:prstGeom prst="line">
                  <a:avLst/>
                </a:prstGeom>
                <a:noFill/>
                <a:ln w="9525">
                  <a:solidFill>
                    <a:srgbClr val="0000FF"/>
                  </a:solidFill>
                  <a:round/>
                  <a:headEnd/>
                  <a:tailEnd/>
                </a:ln>
                <a:effectLst/>
              </p:spPr>
              <p:txBody>
                <a:bodyPr/>
                <a:lstStyle/>
                <a:p>
                  <a:endParaRPr lang="zh-CN" altLang="en-US"/>
                </a:p>
              </p:txBody>
            </p:sp>
            <p:sp>
              <p:nvSpPr>
                <p:cNvPr id="104550" name="Line 102"/>
                <p:cNvSpPr>
                  <a:spLocks noChangeShapeType="1"/>
                </p:cNvSpPr>
                <p:nvPr/>
              </p:nvSpPr>
              <p:spPr bwMode="auto">
                <a:xfrm flipV="1">
                  <a:off x="2805" y="2385"/>
                  <a:ext cx="75" cy="75"/>
                </a:xfrm>
                <a:prstGeom prst="line">
                  <a:avLst/>
                </a:prstGeom>
                <a:noFill/>
                <a:ln w="9525">
                  <a:solidFill>
                    <a:srgbClr val="0000FF"/>
                  </a:solidFill>
                  <a:round/>
                  <a:headEnd/>
                  <a:tailEnd/>
                </a:ln>
                <a:effectLst/>
              </p:spPr>
              <p:txBody>
                <a:bodyPr/>
                <a:lstStyle/>
                <a:p>
                  <a:endParaRPr lang="zh-CN" altLang="en-US"/>
                </a:p>
              </p:txBody>
            </p:sp>
            <p:sp>
              <p:nvSpPr>
                <p:cNvPr id="104551" name="Line 103"/>
                <p:cNvSpPr>
                  <a:spLocks noChangeShapeType="1"/>
                </p:cNvSpPr>
                <p:nvPr/>
              </p:nvSpPr>
              <p:spPr bwMode="auto">
                <a:xfrm flipV="1">
                  <a:off x="2955" y="2475"/>
                  <a:ext cx="75" cy="75"/>
                </a:xfrm>
                <a:prstGeom prst="line">
                  <a:avLst/>
                </a:prstGeom>
                <a:noFill/>
                <a:ln w="9525">
                  <a:solidFill>
                    <a:srgbClr val="0000FF"/>
                  </a:solidFill>
                  <a:round/>
                  <a:headEnd/>
                  <a:tailEnd/>
                </a:ln>
                <a:effectLst/>
              </p:spPr>
              <p:txBody>
                <a:bodyPr/>
                <a:lstStyle/>
                <a:p>
                  <a:endParaRPr lang="zh-CN" altLang="en-US"/>
                </a:p>
              </p:txBody>
            </p:sp>
          </p:grpSp>
          <p:sp>
            <p:nvSpPr>
              <p:cNvPr id="104552" name="Line 104"/>
              <p:cNvSpPr>
                <a:spLocks noChangeShapeType="1"/>
              </p:cNvSpPr>
              <p:nvPr/>
            </p:nvSpPr>
            <p:spPr bwMode="auto">
              <a:xfrm>
                <a:off x="3103" y="2487"/>
                <a:ext cx="636" cy="0"/>
              </a:xfrm>
              <a:prstGeom prst="line">
                <a:avLst/>
              </a:prstGeom>
              <a:noFill/>
              <a:ln w="12700">
                <a:solidFill>
                  <a:srgbClr val="000000"/>
                </a:solidFill>
                <a:round/>
                <a:headEnd/>
                <a:tailEnd/>
              </a:ln>
              <a:effectLst/>
            </p:spPr>
            <p:txBody>
              <a:bodyPr/>
              <a:lstStyle/>
              <a:p>
                <a:endParaRPr lang="zh-CN" altLang="en-US"/>
              </a:p>
            </p:txBody>
          </p:sp>
          <p:sp>
            <p:nvSpPr>
              <p:cNvPr id="104553" name="Line 105"/>
              <p:cNvSpPr>
                <a:spLocks noChangeShapeType="1"/>
              </p:cNvSpPr>
              <p:nvPr/>
            </p:nvSpPr>
            <p:spPr bwMode="auto">
              <a:xfrm>
                <a:off x="2754" y="2557"/>
                <a:ext cx="980" cy="0"/>
              </a:xfrm>
              <a:prstGeom prst="line">
                <a:avLst/>
              </a:prstGeom>
              <a:noFill/>
              <a:ln w="12700">
                <a:solidFill>
                  <a:srgbClr val="000000"/>
                </a:solidFill>
                <a:round/>
                <a:headEnd/>
                <a:tailEnd/>
              </a:ln>
              <a:effectLst/>
            </p:spPr>
            <p:txBody>
              <a:bodyPr/>
              <a:lstStyle/>
              <a:p>
                <a:endParaRPr lang="zh-CN" altLang="en-US"/>
              </a:p>
            </p:txBody>
          </p:sp>
          <p:sp>
            <p:nvSpPr>
              <p:cNvPr id="104554" name="Line 106"/>
              <p:cNvSpPr>
                <a:spLocks noChangeShapeType="1"/>
              </p:cNvSpPr>
              <p:nvPr/>
            </p:nvSpPr>
            <p:spPr bwMode="auto">
              <a:xfrm>
                <a:off x="3625" y="2389"/>
                <a:ext cx="0" cy="92"/>
              </a:xfrm>
              <a:prstGeom prst="line">
                <a:avLst/>
              </a:prstGeom>
              <a:noFill/>
              <a:ln w="9525">
                <a:solidFill>
                  <a:srgbClr val="000000"/>
                </a:solidFill>
                <a:round/>
                <a:headEnd/>
                <a:tailEnd type="triangle" w="med" len="med"/>
              </a:ln>
              <a:effectLst/>
            </p:spPr>
            <p:txBody>
              <a:bodyPr/>
              <a:lstStyle/>
              <a:p>
                <a:endParaRPr lang="zh-CN" altLang="en-US"/>
              </a:p>
            </p:txBody>
          </p:sp>
          <p:sp>
            <p:nvSpPr>
              <p:cNvPr id="104555" name="Line 107"/>
              <p:cNvSpPr>
                <a:spLocks noChangeShapeType="1"/>
              </p:cNvSpPr>
              <p:nvPr/>
            </p:nvSpPr>
            <p:spPr bwMode="auto">
              <a:xfrm flipV="1">
                <a:off x="3625" y="2552"/>
                <a:ext cx="0" cy="98"/>
              </a:xfrm>
              <a:prstGeom prst="line">
                <a:avLst/>
              </a:prstGeom>
              <a:noFill/>
              <a:ln w="9525">
                <a:solidFill>
                  <a:srgbClr val="000000"/>
                </a:solidFill>
                <a:round/>
                <a:headEnd/>
                <a:tailEnd type="triangle" w="med" len="med"/>
              </a:ln>
              <a:effectLst/>
            </p:spPr>
            <p:txBody>
              <a:bodyPr/>
              <a:lstStyle/>
              <a:p>
                <a:endParaRPr lang="zh-CN" altLang="en-US"/>
              </a:p>
            </p:txBody>
          </p:sp>
          <p:sp>
            <p:nvSpPr>
              <p:cNvPr id="104556" name="Line 108"/>
              <p:cNvSpPr>
                <a:spLocks noChangeShapeType="1"/>
              </p:cNvSpPr>
              <p:nvPr/>
            </p:nvSpPr>
            <p:spPr bwMode="auto">
              <a:xfrm>
                <a:off x="3625" y="2389"/>
                <a:ext cx="0" cy="277"/>
              </a:xfrm>
              <a:prstGeom prst="line">
                <a:avLst/>
              </a:prstGeom>
              <a:noFill/>
              <a:ln w="9525">
                <a:solidFill>
                  <a:srgbClr val="000000"/>
                </a:solidFill>
                <a:round/>
                <a:headEnd/>
                <a:tailEnd/>
              </a:ln>
              <a:effectLst/>
            </p:spPr>
            <p:txBody>
              <a:bodyPr/>
              <a:lstStyle/>
              <a:p>
                <a:endParaRPr lang="zh-CN" altLang="en-US"/>
              </a:p>
            </p:txBody>
          </p:sp>
          <p:sp>
            <p:nvSpPr>
              <p:cNvPr id="104557" name="Text Box 109"/>
              <p:cNvSpPr txBox="1">
                <a:spLocks noChangeArrowheads="1"/>
              </p:cNvSpPr>
              <p:nvPr/>
            </p:nvSpPr>
            <p:spPr bwMode="auto">
              <a:xfrm>
                <a:off x="3119" y="2548"/>
                <a:ext cx="272" cy="834"/>
              </a:xfrm>
              <a:prstGeom prst="rect">
                <a:avLst/>
              </a:prstGeom>
              <a:noFill/>
              <a:ln w="9525">
                <a:noFill/>
                <a:miter lim="800000"/>
                <a:headEnd/>
                <a:tailEnd/>
              </a:ln>
              <a:effectLst/>
            </p:spPr>
            <p:txBody>
              <a:bodyPr vert="eaVert"/>
              <a:lstStyle/>
              <a:p>
                <a:pPr algn="just"/>
                <a:r>
                  <a:rPr lang="zh-CN" altLang="en-US" sz="2000" b="1"/>
                  <a:t>待测块规</a:t>
                </a:r>
              </a:p>
            </p:txBody>
          </p:sp>
          <p:sp>
            <p:nvSpPr>
              <p:cNvPr id="104558" name="Line 110"/>
              <p:cNvSpPr>
                <a:spLocks noChangeShapeType="1"/>
              </p:cNvSpPr>
              <p:nvPr/>
            </p:nvSpPr>
            <p:spPr bwMode="auto">
              <a:xfrm>
                <a:off x="2646" y="2133"/>
                <a:ext cx="0" cy="283"/>
              </a:xfrm>
              <a:prstGeom prst="line">
                <a:avLst/>
              </a:prstGeom>
              <a:noFill/>
              <a:ln w="19050">
                <a:solidFill>
                  <a:srgbClr val="FF0000"/>
                </a:solidFill>
                <a:round/>
                <a:headEnd/>
                <a:tailEnd type="stealth" w="med" len="lg"/>
              </a:ln>
              <a:effectLst/>
            </p:spPr>
            <p:txBody>
              <a:bodyPr/>
              <a:lstStyle/>
              <a:p>
                <a:endParaRPr lang="zh-CN" altLang="en-US"/>
              </a:p>
            </p:txBody>
          </p:sp>
          <p:sp>
            <p:nvSpPr>
              <p:cNvPr id="104559" name="Line 111"/>
              <p:cNvSpPr>
                <a:spLocks noChangeShapeType="1"/>
              </p:cNvSpPr>
              <p:nvPr/>
            </p:nvSpPr>
            <p:spPr bwMode="auto">
              <a:xfrm>
                <a:off x="2934" y="2138"/>
                <a:ext cx="0" cy="251"/>
              </a:xfrm>
              <a:prstGeom prst="line">
                <a:avLst/>
              </a:prstGeom>
              <a:noFill/>
              <a:ln w="19050">
                <a:solidFill>
                  <a:srgbClr val="FF0000"/>
                </a:solidFill>
                <a:round/>
                <a:headEnd/>
                <a:tailEnd type="stealth" w="med" len="lg"/>
              </a:ln>
              <a:effectLst/>
            </p:spPr>
            <p:txBody>
              <a:bodyPr/>
              <a:lstStyle/>
              <a:p>
                <a:endParaRPr lang="zh-CN" altLang="en-US"/>
              </a:p>
            </p:txBody>
          </p:sp>
          <p:sp>
            <p:nvSpPr>
              <p:cNvPr id="104560" name="Line 112"/>
              <p:cNvSpPr>
                <a:spLocks noChangeShapeType="1"/>
              </p:cNvSpPr>
              <p:nvPr/>
            </p:nvSpPr>
            <p:spPr bwMode="auto">
              <a:xfrm>
                <a:off x="3228" y="2127"/>
                <a:ext cx="0" cy="218"/>
              </a:xfrm>
              <a:prstGeom prst="line">
                <a:avLst/>
              </a:prstGeom>
              <a:noFill/>
              <a:ln w="19050">
                <a:solidFill>
                  <a:srgbClr val="FF0000"/>
                </a:solidFill>
                <a:round/>
                <a:headEnd/>
                <a:tailEnd type="stealth" w="med" len="lg"/>
              </a:ln>
              <a:effectLst/>
            </p:spPr>
            <p:txBody>
              <a:bodyPr/>
              <a:lstStyle/>
              <a:p>
                <a:endParaRPr lang="zh-CN" altLang="en-US"/>
              </a:p>
            </p:txBody>
          </p:sp>
          <p:sp>
            <p:nvSpPr>
              <p:cNvPr id="104561" name="Text Box 113"/>
              <p:cNvSpPr txBox="1">
                <a:spLocks noChangeArrowheads="1"/>
              </p:cNvSpPr>
              <p:nvPr/>
            </p:nvSpPr>
            <p:spPr bwMode="auto">
              <a:xfrm>
                <a:off x="2629" y="2117"/>
                <a:ext cx="256" cy="261"/>
              </a:xfrm>
              <a:prstGeom prst="rect">
                <a:avLst/>
              </a:prstGeom>
              <a:noFill/>
              <a:ln w="9525">
                <a:noFill/>
                <a:miter lim="800000"/>
                <a:headEnd/>
                <a:tailEnd/>
              </a:ln>
              <a:effectLst/>
            </p:spPr>
            <p:txBody>
              <a:bodyPr/>
              <a:lstStyle/>
              <a:p>
                <a:pPr algn="just"/>
                <a:r>
                  <a:rPr lang="en-US" altLang="zh-CN" sz="2000" b="1" i="1">
                    <a:solidFill>
                      <a:srgbClr val="FF0000"/>
                    </a:solidFill>
                    <a:latin typeface="宋体" pitchFamily="2" charset="-122"/>
                    <a:sym typeface="Symbol" pitchFamily="18" charset="2"/>
                  </a:rPr>
                  <a:t></a:t>
                </a:r>
                <a:endParaRPr lang="en-US" altLang="zh-CN" sz="2000" b="1" i="1">
                  <a:solidFill>
                    <a:srgbClr val="FF0000"/>
                  </a:solidFill>
                </a:endParaRPr>
              </a:p>
            </p:txBody>
          </p:sp>
          <p:sp>
            <p:nvSpPr>
              <p:cNvPr id="104562" name="Text Box 114"/>
              <p:cNvSpPr txBox="1">
                <a:spLocks noChangeArrowheads="1"/>
              </p:cNvSpPr>
              <p:nvPr/>
            </p:nvSpPr>
            <p:spPr bwMode="auto">
              <a:xfrm>
                <a:off x="2640" y="2552"/>
                <a:ext cx="240" cy="653"/>
              </a:xfrm>
              <a:prstGeom prst="rect">
                <a:avLst/>
              </a:prstGeom>
              <a:solidFill>
                <a:srgbClr val="FFFF00"/>
              </a:solidFill>
              <a:ln w="9525">
                <a:solidFill>
                  <a:srgbClr val="000000"/>
                </a:solidFill>
                <a:miter lim="800000"/>
                <a:headEnd/>
                <a:tailEnd/>
              </a:ln>
              <a:effectLst/>
            </p:spPr>
            <p:txBody>
              <a:bodyPr/>
              <a:lstStyle/>
              <a:p>
                <a:pPr algn="just"/>
                <a:endParaRPr lang="zh-CN" altLang="zh-CN" sz="2000"/>
              </a:p>
            </p:txBody>
          </p:sp>
          <p:sp>
            <p:nvSpPr>
              <p:cNvPr id="104563" name="Text Box 115"/>
              <p:cNvSpPr txBox="1">
                <a:spLocks noChangeArrowheads="1"/>
              </p:cNvSpPr>
              <p:nvPr/>
            </p:nvSpPr>
            <p:spPr bwMode="auto">
              <a:xfrm>
                <a:off x="2568" y="2524"/>
                <a:ext cx="359" cy="729"/>
              </a:xfrm>
              <a:prstGeom prst="rect">
                <a:avLst/>
              </a:prstGeom>
              <a:noFill/>
              <a:ln w="19050">
                <a:noFill/>
                <a:miter lim="800000"/>
                <a:headEnd/>
                <a:tailEnd/>
              </a:ln>
              <a:effectLst/>
            </p:spPr>
            <p:txBody>
              <a:bodyPr vert="eaVert"/>
              <a:lstStyle/>
              <a:p>
                <a:pPr algn="just"/>
                <a:r>
                  <a:rPr lang="zh-CN" altLang="en-US" sz="2000" b="1"/>
                  <a:t>标准块规</a:t>
                </a:r>
              </a:p>
            </p:txBody>
          </p:sp>
          <p:sp>
            <p:nvSpPr>
              <p:cNvPr id="104564" name="Text Box 116"/>
              <p:cNvSpPr txBox="1">
                <a:spLocks noChangeArrowheads="1"/>
              </p:cNvSpPr>
              <p:nvPr/>
            </p:nvSpPr>
            <p:spPr bwMode="auto">
              <a:xfrm>
                <a:off x="3337" y="2073"/>
                <a:ext cx="511" cy="218"/>
              </a:xfrm>
              <a:prstGeom prst="rect">
                <a:avLst/>
              </a:prstGeom>
              <a:noFill/>
              <a:ln w="9525">
                <a:noFill/>
                <a:miter lim="800000"/>
                <a:headEnd/>
                <a:tailEnd/>
              </a:ln>
              <a:effectLst/>
            </p:spPr>
            <p:txBody>
              <a:bodyPr/>
              <a:lstStyle/>
              <a:p>
                <a:pPr algn="just"/>
                <a:r>
                  <a:rPr lang="zh-CN" altLang="en-US" sz="2000" b="1">
                    <a:solidFill>
                      <a:srgbClr val="0000FF"/>
                    </a:solidFill>
                  </a:rPr>
                  <a:t>平晶</a:t>
                </a:r>
              </a:p>
            </p:txBody>
          </p:sp>
          <p:sp>
            <p:nvSpPr>
              <p:cNvPr id="104565" name="Line 117"/>
              <p:cNvSpPr>
                <a:spLocks noChangeShapeType="1"/>
              </p:cNvSpPr>
              <p:nvPr/>
            </p:nvSpPr>
            <p:spPr bwMode="auto">
              <a:xfrm>
                <a:off x="2466" y="3205"/>
                <a:ext cx="1202" cy="0"/>
              </a:xfrm>
              <a:prstGeom prst="line">
                <a:avLst/>
              </a:prstGeom>
              <a:noFill/>
              <a:ln w="38100">
                <a:solidFill>
                  <a:srgbClr val="000000"/>
                </a:solidFill>
                <a:round/>
                <a:headEnd/>
                <a:tailEnd/>
              </a:ln>
              <a:effectLst/>
            </p:spPr>
            <p:txBody>
              <a:bodyPr/>
              <a:lstStyle/>
              <a:p>
                <a:endParaRPr lang="zh-CN" altLang="en-US"/>
              </a:p>
            </p:txBody>
          </p:sp>
        </p:grpSp>
      </p:grpSp>
      <p:grpSp>
        <p:nvGrpSpPr>
          <p:cNvPr id="104566" name="Group 118"/>
          <p:cNvGrpSpPr>
            <a:grpSpLocks/>
          </p:cNvGrpSpPr>
          <p:nvPr/>
        </p:nvGrpSpPr>
        <p:grpSpPr bwMode="auto">
          <a:xfrm>
            <a:off x="3571875" y="5033963"/>
            <a:ext cx="3057525" cy="1277937"/>
            <a:chOff x="2496" y="3240"/>
            <a:chExt cx="2124" cy="888"/>
          </a:xfrm>
        </p:grpSpPr>
        <p:sp>
          <p:nvSpPr>
            <p:cNvPr id="104567" name="Line 119"/>
            <p:cNvSpPr>
              <a:spLocks noChangeShapeType="1"/>
            </p:cNvSpPr>
            <p:nvPr/>
          </p:nvSpPr>
          <p:spPr bwMode="auto">
            <a:xfrm flipV="1">
              <a:off x="4043" y="3755"/>
              <a:ext cx="156" cy="24"/>
            </a:xfrm>
            <a:prstGeom prst="line">
              <a:avLst/>
            </a:prstGeom>
            <a:noFill/>
            <a:ln w="28575">
              <a:solidFill>
                <a:srgbClr val="FFCC00"/>
              </a:solidFill>
              <a:round/>
              <a:headEnd/>
              <a:tailEnd/>
            </a:ln>
            <a:effectLst/>
          </p:spPr>
          <p:txBody>
            <a:bodyPr/>
            <a:lstStyle/>
            <a:p>
              <a:endParaRPr lang="zh-CN" altLang="en-US"/>
            </a:p>
          </p:txBody>
        </p:sp>
        <p:sp>
          <p:nvSpPr>
            <p:cNvPr id="104568" name="Line 120"/>
            <p:cNvSpPr>
              <a:spLocks noChangeShapeType="1"/>
            </p:cNvSpPr>
            <p:nvPr/>
          </p:nvSpPr>
          <p:spPr bwMode="auto">
            <a:xfrm flipH="1">
              <a:off x="4322" y="3609"/>
              <a:ext cx="6" cy="128"/>
            </a:xfrm>
            <a:prstGeom prst="line">
              <a:avLst/>
            </a:prstGeom>
            <a:noFill/>
            <a:ln w="25400">
              <a:solidFill>
                <a:srgbClr val="000000"/>
              </a:solidFill>
              <a:round/>
              <a:headEnd type="none" w="med" len="sm"/>
              <a:tailEnd type="none" w="med" len="sm"/>
            </a:ln>
            <a:effectLst/>
          </p:spPr>
          <p:txBody>
            <a:bodyPr/>
            <a:lstStyle/>
            <a:p>
              <a:endParaRPr lang="zh-CN" altLang="en-US"/>
            </a:p>
          </p:txBody>
        </p:sp>
        <p:sp>
          <p:nvSpPr>
            <p:cNvPr id="104569" name="Line 121"/>
            <p:cNvSpPr>
              <a:spLocks noChangeShapeType="1"/>
            </p:cNvSpPr>
            <p:nvPr/>
          </p:nvSpPr>
          <p:spPr bwMode="auto">
            <a:xfrm>
              <a:off x="3866" y="3440"/>
              <a:ext cx="444" cy="168"/>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104570" name="Line 122"/>
            <p:cNvSpPr>
              <a:spLocks noChangeShapeType="1"/>
            </p:cNvSpPr>
            <p:nvPr/>
          </p:nvSpPr>
          <p:spPr bwMode="auto">
            <a:xfrm>
              <a:off x="2824" y="3627"/>
              <a:ext cx="0" cy="245"/>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104571" name="Line 123"/>
            <p:cNvSpPr>
              <a:spLocks noChangeShapeType="1"/>
            </p:cNvSpPr>
            <p:nvPr/>
          </p:nvSpPr>
          <p:spPr bwMode="auto">
            <a:xfrm>
              <a:off x="3280" y="3761"/>
              <a:ext cx="0" cy="233"/>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104572" name="Line 124"/>
            <p:cNvSpPr>
              <a:spLocks noChangeShapeType="1"/>
            </p:cNvSpPr>
            <p:nvPr/>
          </p:nvSpPr>
          <p:spPr bwMode="auto">
            <a:xfrm>
              <a:off x="2824" y="3625"/>
              <a:ext cx="456" cy="145"/>
            </a:xfrm>
            <a:prstGeom prst="line">
              <a:avLst/>
            </a:prstGeom>
            <a:noFill/>
            <a:ln w="25400">
              <a:solidFill>
                <a:srgbClr val="000000"/>
              </a:solidFill>
              <a:round/>
              <a:headEnd type="none" w="med" len="sm"/>
              <a:tailEnd type="none" w="med" len="sm"/>
            </a:ln>
            <a:effectLst/>
          </p:spPr>
          <p:txBody>
            <a:bodyPr/>
            <a:lstStyle/>
            <a:p>
              <a:endParaRPr lang="zh-CN" altLang="en-US"/>
            </a:p>
          </p:txBody>
        </p:sp>
        <p:sp>
          <p:nvSpPr>
            <p:cNvPr id="104573" name="Line 125"/>
            <p:cNvSpPr>
              <a:spLocks noChangeShapeType="1"/>
            </p:cNvSpPr>
            <p:nvPr/>
          </p:nvSpPr>
          <p:spPr bwMode="auto">
            <a:xfrm>
              <a:off x="2824" y="3745"/>
              <a:ext cx="456" cy="144"/>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104574" name="Line 126"/>
            <p:cNvSpPr>
              <a:spLocks noChangeShapeType="1"/>
            </p:cNvSpPr>
            <p:nvPr/>
          </p:nvSpPr>
          <p:spPr bwMode="auto">
            <a:xfrm>
              <a:off x="2824" y="3857"/>
              <a:ext cx="456" cy="144"/>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104575" name="Line 127"/>
            <p:cNvSpPr>
              <a:spLocks noChangeShapeType="1"/>
            </p:cNvSpPr>
            <p:nvPr/>
          </p:nvSpPr>
          <p:spPr bwMode="auto">
            <a:xfrm>
              <a:off x="3274" y="3880"/>
              <a:ext cx="1078" cy="0"/>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104576" name="Line 128"/>
            <p:cNvSpPr>
              <a:spLocks noChangeShapeType="1"/>
            </p:cNvSpPr>
            <p:nvPr/>
          </p:nvSpPr>
          <p:spPr bwMode="auto">
            <a:xfrm>
              <a:off x="3272" y="4000"/>
              <a:ext cx="1096" cy="0"/>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104577" name="Line 129"/>
            <p:cNvSpPr>
              <a:spLocks noChangeShapeType="1"/>
            </p:cNvSpPr>
            <p:nvPr/>
          </p:nvSpPr>
          <p:spPr bwMode="auto">
            <a:xfrm flipH="1">
              <a:off x="4352" y="3880"/>
              <a:ext cx="6" cy="120"/>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104578" name="Line 130"/>
            <p:cNvSpPr>
              <a:spLocks noChangeShapeType="1"/>
            </p:cNvSpPr>
            <p:nvPr/>
          </p:nvSpPr>
          <p:spPr bwMode="auto">
            <a:xfrm flipV="1">
              <a:off x="2832" y="3442"/>
              <a:ext cx="1042" cy="192"/>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104579" name="Line 131"/>
            <p:cNvSpPr>
              <a:spLocks noChangeShapeType="1"/>
            </p:cNvSpPr>
            <p:nvPr/>
          </p:nvSpPr>
          <p:spPr bwMode="auto">
            <a:xfrm flipV="1">
              <a:off x="3274" y="3608"/>
              <a:ext cx="1054" cy="156"/>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104580" name="Line 132"/>
            <p:cNvSpPr>
              <a:spLocks noChangeShapeType="1"/>
            </p:cNvSpPr>
            <p:nvPr/>
          </p:nvSpPr>
          <p:spPr bwMode="auto">
            <a:xfrm>
              <a:off x="3016" y="3592"/>
              <a:ext cx="160" cy="48"/>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581" name="Line 133"/>
            <p:cNvSpPr>
              <a:spLocks noChangeShapeType="1"/>
            </p:cNvSpPr>
            <p:nvPr/>
          </p:nvSpPr>
          <p:spPr bwMode="auto">
            <a:xfrm>
              <a:off x="3254" y="3686"/>
              <a:ext cx="160" cy="48"/>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582" name="Line 134"/>
            <p:cNvSpPr>
              <a:spLocks noChangeShapeType="1"/>
            </p:cNvSpPr>
            <p:nvPr/>
          </p:nvSpPr>
          <p:spPr bwMode="auto">
            <a:xfrm flipV="1">
              <a:off x="3168" y="3632"/>
              <a:ext cx="96" cy="8"/>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583" name="Line 135"/>
            <p:cNvSpPr>
              <a:spLocks noChangeShapeType="1"/>
            </p:cNvSpPr>
            <p:nvPr/>
          </p:nvSpPr>
          <p:spPr bwMode="auto">
            <a:xfrm flipH="1">
              <a:off x="3248" y="3639"/>
              <a:ext cx="8" cy="49"/>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584" name="Line 136"/>
            <p:cNvSpPr>
              <a:spLocks noChangeShapeType="1"/>
            </p:cNvSpPr>
            <p:nvPr/>
          </p:nvSpPr>
          <p:spPr bwMode="auto">
            <a:xfrm>
              <a:off x="3392" y="3536"/>
              <a:ext cx="160" cy="48"/>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585" name="Line 137"/>
            <p:cNvSpPr>
              <a:spLocks noChangeShapeType="1"/>
            </p:cNvSpPr>
            <p:nvPr/>
          </p:nvSpPr>
          <p:spPr bwMode="auto">
            <a:xfrm>
              <a:off x="3624" y="3624"/>
              <a:ext cx="160" cy="66"/>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586" name="Line 138"/>
            <p:cNvSpPr>
              <a:spLocks noChangeShapeType="1"/>
            </p:cNvSpPr>
            <p:nvPr/>
          </p:nvSpPr>
          <p:spPr bwMode="auto">
            <a:xfrm flipV="1">
              <a:off x="3544" y="3576"/>
              <a:ext cx="96" cy="8"/>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587" name="Line 139"/>
            <p:cNvSpPr>
              <a:spLocks noChangeShapeType="1"/>
            </p:cNvSpPr>
            <p:nvPr/>
          </p:nvSpPr>
          <p:spPr bwMode="auto">
            <a:xfrm flipH="1">
              <a:off x="3624" y="3583"/>
              <a:ext cx="8" cy="49"/>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588" name="Rectangle 140"/>
            <p:cNvSpPr>
              <a:spLocks noChangeArrowheads="1"/>
            </p:cNvSpPr>
            <p:nvPr/>
          </p:nvSpPr>
          <p:spPr bwMode="auto">
            <a:xfrm>
              <a:off x="2496" y="3311"/>
              <a:ext cx="1186" cy="289"/>
            </a:xfrm>
            <a:prstGeom prst="rect">
              <a:avLst/>
            </a:prstGeom>
            <a:noFill/>
            <a:ln w="25400">
              <a:noFill/>
              <a:miter lim="800000"/>
              <a:headEnd/>
              <a:tailEnd/>
            </a:ln>
            <a:effectLst/>
          </p:spPr>
          <p:txBody>
            <a:bodyPr lIns="12700" tIns="12700" rIns="12700" bIns="12700"/>
            <a:lstStyle/>
            <a:p>
              <a:pPr algn="just"/>
              <a:r>
                <a:rPr lang="zh-CN" altLang="en-US" sz="2000" b="1">
                  <a:solidFill>
                    <a:srgbClr val="0000FF"/>
                  </a:solidFill>
                </a:rPr>
                <a:t>等厚条纹</a:t>
              </a:r>
              <a:endParaRPr lang="zh-CN" altLang="en-US" sz="2000"/>
            </a:p>
          </p:txBody>
        </p:sp>
        <p:sp>
          <p:nvSpPr>
            <p:cNvPr id="104589" name="Text Box 141"/>
            <p:cNvSpPr txBox="1">
              <a:spLocks noChangeArrowheads="1"/>
            </p:cNvSpPr>
            <p:nvPr/>
          </p:nvSpPr>
          <p:spPr bwMode="auto">
            <a:xfrm>
              <a:off x="3311" y="4014"/>
              <a:ext cx="1009" cy="114"/>
            </a:xfrm>
            <a:prstGeom prst="rect">
              <a:avLst/>
            </a:prstGeom>
            <a:noFill/>
            <a:ln w="9525">
              <a:noFill/>
              <a:miter lim="800000"/>
              <a:headEnd/>
              <a:tailEnd/>
            </a:ln>
            <a:effectLst/>
          </p:spPr>
          <p:txBody>
            <a:bodyPr/>
            <a:lstStyle/>
            <a:p>
              <a:pPr algn="just"/>
              <a:r>
                <a:rPr lang="zh-CN" altLang="en-US" sz="2000" b="1"/>
                <a:t>待测工件</a:t>
              </a:r>
            </a:p>
          </p:txBody>
        </p:sp>
        <p:sp>
          <p:nvSpPr>
            <p:cNvPr id="104590" name="Line 142"/>
            <p:cNvSpPr>
              <a:spLocks noChangeShapeType="1"/>
            </p:cNvSpPr>
            <p:nvPr/>
          </p:nvSpPr>
          <p:spPr bwMode="auto">
            <a:xfrm flipV="1">
              <a:off x="3623" y="3954"/>
              <a:ext cx="96" cy="96"/>
            </a:xfrm>
            <a:prstGeom prst="line">
              <a:avLst/>
            </a:prstGeom>
            <a:noFill/>
            <a:ln w="12700">
              <a:solidFill>
                <a:srgbClr val="000000"/>
              </a:solidFill>
              <a:round/>
              <a:headEnd/>
              <a:tailEnd/>
            </a:ln>
            <a:effectLst/>
          </p:spPr>
          <p:txBody>
            <a:bodyPr/>
            <a:lstStyle/>
            <a:p>
              <a:endParaRPr lang="zh-CN" altLang="en-US"/>
            </a:p>
          </p:txBody>
        </p:sp>
        <p:sp>
          <p:nvSpPr>
            <p:cNvPr id="104591" name="Text Box 143"/>
            <p:cNvSpPr txBox="1">
              <a:spLocks noChangeArrowheads="1"/>
            </p:cNvSpPr>
            <p:nvPr/>
          </p:nvSpPr>
          <p:spPr bwMode="auto">
            <a:xfrm>
              <a:off x="3989" y="3240"/>
              <a:ext cx="631" cy="228"/>
            </a:xfrm>
            <a:prstGeom prst="rect">
              <a:avLst/>
            </a:prstGeom>
            <a:noFill/>
            <a:ln w="9525">
              <a:noFill/>
              <a:miter lim="800000"/>
              <a:headEnd/>
              <a:tailEnd/>
            </a:ln>
            <a:effectLst/>
          </p:spPr>
          <p:txBody>
            <a:bodyPr/>
            <a:lstStyle/>
            <a:p>
              <a:pPr algn="just"/>
              <a:r>
                <a:rPr lang="zh-CN" altLang="en-US" sz="2000" b="1"/>
                <a:t>平晶</a:t>
              </a:r>
            </a:p>
          </p:txBody>
        </p:sp>
        <p:sp>
          <p:nvSpPr>
            <p:cNvPr id="104592" name="Line 144"/>
            <p:cNvSpPr>
              <a:spLocks noChangeShapeType="1"/>
            </p:cNvSpPr>
            <p:nvPr/>
          </p:nvSpPr>
          <p:spPr bwMode="auto">
            <a:xfrm flipH="1" flipV="1">
              <a:off x="4001" y="3778"/>
              <a:ext cx="186" cy="78"/>
            </a:xfrm>
            <a:prstGeom prst="line">
              <a:avLst/>
            </a:prstGeom>
            <a:noFill/>
            <a:ln w="57150">
              <a:solidFill>
                <a:srgbClr val="FFCC00"/>
              </a:solidFill>
              <a:round/>
              <a:headEnd/>
              <a:tailEnd/>
            </a:ln>
            <a:effectLst/>
          </p:spPr>
          <p:txBody>
            <a:bodyPr/>
            <a:lstStyle/>
            <a:p>
              <a:endParaRPr lang="zh-CN" altLang="en-US"/>
            </a:p>
          </p:txBody>
        </p:sp>
        <p:sp>
          <p:nvSpPr>
            <p:cNvPr id="104593" name="Line 145"/>
            <p:cNvSpPr>
              <a:spLocks noChangeShapeType="1"/>
            </p:cNvSpPr>
            <p:nvPr/>
          </p:nvSpPr>
          <p:spPr bwMode="auto">
            <a:xfrm>
              <a:off x="4055" y="3772"/>
              <a:ext cx="96" cy="42"/>
            </a:xfrm>
            <a:prstGeom prst="line">
              <a:avLst/>
            </a:prstGeom>
            <a:noFill/>
            <a:ln w="9525">
              <a:solidFill>
                <a:srgbClr val="000000"/>
              </a:solidFill>
              <a:round/>
              <a:headEnd/>
              <a:tailEnd/>
            </a:ln>
            <a:effectLst/>
          </p:spPr>
          <p:txBody>
            <a:bodyPr/>
            <a:lstStyle/>
            <a:p>
              <a:endParaRPr lang="zh-CN" altLang="en-US"/>
            </a:p>
          </p:txBody>
        </p:sp>
        <p:sp>
          <p:nvSpPr>
            <p:cNvPr id="104594" name="Line 146"/>
            <p:cNvSpPr>
              <a:spLocks noChangeShapeType="1"/>
            </p:cNvSpPr>
            <p:nvPr/>
          </p:nvSpPr>
          <p:spPr bwMode="auto">
            <a:xfrm>
              <a:off x="4055" y="3772"/>
              <a:ext cx="96" cy="42"/>
            </a:xfrm>
            <a:prstGeom prst="line">
              <a:avLst/>
            </a:prstGeom>
            <a:noFill/>
            <a:ln w="57150">
              <a:solidFill>
                <a:srgbClr val="FFCC00"/>
              </a:solidFill>
              <a:round/>
              <a:headEnd/>
              <a:tailEnd/>
            </a:ln>
            <a:effectLst/>
          </p:spPr>
          <p:txBody>
            <a:bodyPr/>
            <a:lstStyle/>
            <a:p>
              <a:endParaRPr lang="zh-CN" altLang="en-US"/>
            </a:p>
          </p:txBody>
        </p:sp>
        <p:sp>
          <p:nvSpPr>
            <p:cNvPr id="104595" name="Line 147"/>
            <p:cNvSpPr>
              <a:spLocks noChangeShapeType="1"/>
            </p:cNvSpPr>
            <p:nvPr/>
          </p:nvSpPr>
          <p:spPr bwMode="auto">
            <a:xfrm>
              <a:off x="4115" y="3760"/>
              <a:ext cx="48" cy="30"/>
            </a:xfrm>
            <a:prstGeom prst="line">
              <a:avLst/>
            </a:prstGeom>
            <a:noFill/>
            <a:ln w="76200">
              <a:solidFill>
                <a:srgbClr val="FFCC00"/>
              </a:solidFill>
              <a:round/>
              <a:headEnd/>
              <a:tailEnd/>
            </a:ln>
            <a:effectLst/>
          </p:spPr>
          <p:txBody>
            <a:bodyPr/>
            <a:lstStyle/>
            <a:p>
              <a:endParaRPr lang="zh-CN" altLang="en-US"/>
            </a:p>
          </p:txBody>
        </p:sp>
        <p:sp>
          <p:nvSpPr>
            <p:cNvPr id="104596" name="Line 148"/>
            <p:cNvSpPr>
              <a:spLocks noChangeShapeType="1"/>
            </p:cNvSpPr>
            <p:nvPr/>
          </p:nvSpPr>
          <p:spPr bwMode="auto">
            <a:xfrm flipV="1">
              <a:off x="3280" y="3728"/>
              <a:ext cx="1048" cy="144"/>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104597" name="AutoShape 149"/>
            <p:cNvSpPr>
              <a:spLocks noChangeArrowheads="1"/>
            </p:cNvSpPr>
            <p:nvPr/>
          </p:nvSpPr>
          <p:spPr bwMode="auto">
            <a:xfrm>
              <a:off x="4157" y="3762"/>
              <a:ext cx="108" cy="114"/>
            </a:xfrm>
            <a:prstGeom prst="flowChartConnector">
              <a:avLst/>
            </a:prstGeom>
            <a:solidFill>
              <a:srgbClr val="FFCC00"/>
            </a:solidFill>
            <a:ln w="19050">
              <a:solidFill>
                <a:srgbClr val="FF0000"/>
              </a:solidFill>
              <a:round/>
              <a:headEnd/>
              <a:tailEnd/>
            </a:ln>
            <a:effectLst/>
          </p:spPr>
          <p:txBody>
            <a:bodyPr/>
            <a:lstStyle/>
            <a:p>
              <a:endParaRPr lang="zh-CN" altLang="en-US"/>
            </a:p>
          </p:txBody>
        </p:sp>
        <p:sp>
          <p:nvSpPr>
            <p:cNvPr id="104598" name="Line 150"/>
            <p:cNvSpPr>
              <a:spLocks noChangeShapeType="1"/>
            </p:cNvSpPr>
            <p:nvPr/>
          </p:nvSpPr>
          <p:spPr bwMode="auto">
            <a:xfrm>
              <a:off x="3977" y="3784"/>
              <a:ext cx="204" cy="84"/>
            </a:xfrm>
            <a:prstGeom prst="line">
              <a:avLst/>
            </a:prstGeom>
            <a:noFill/>
            <a:ln w="19050">
              <a:solidFill>
                <a:srgbClr val="FF0000"/>
              </a:solidFill>
              <a:round/>
              <a:headEnd/>
              <a:tailEnd/>
            </a:ln>
            <a:effectLst/>
          </p:spPr>
          <p:txBody>
            <a:bodyPr/>
            <a:lstStyle/>
            <a:p>
              <a:endParaRPr lang="zh-CN" altLang="en-US"/>
            </a:p>
          </p:txBody>
        </p:sp>
        <p:sp>
          <p:nvSpPr>
            <p:cNvPr id="104599" name="Line 151"/>
            <p:cNvSpPr>
              <a:spLocks noChangeShapeType="1"/>
            </p:cNvSpPr>
            <p:nvPr/>
          </p:nvSpPr>
          <p:spPr bwMode="auto">
            <a:xfrm>
              <a:off x="4265" y="3832"/>
              <a:ext cx="90" cy="48"/>
            </a:xfrm>
            <a:prstGeom prst="line">
              <a:avLst/>
            </a:prstGeom>
            <a:noFill/>
            <a:ln w="28575">
              <a:solidFill>
                <a:srgbClr val="000000"/>
              </a:solidFill>
              <a:round/>
              <a:headEnd/>
              <a:tailEnd/>
            </a:ln>
            <a:effectLst/>
          </p:spPr>
          <p:txBody>
            <a:bodyPr/>
            <a:lstStyle/>
            <a:p>
              <a:endParaRPr lang="zh-CN" altLang="en-US"/>
            </a:p>
          </p:txBody>
        </p:sp>
        <p:sp>
          <p:nvSpPr>
            <p:cNvPr id="104600" name="Line 152"/>
            <p:cNvSpPr>
              <a:spLocks noChangeShapeType="1"/>
            </p:cNvSpPr>
            <p:nvPr/>
          </p:nvSpPr>
          <p:spPr bwMode="auto">
            <a:xfrm>
              <a:off x="3224" y="3566"/>
              <a:ext cx="160" cy="48"/>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601" name="Line 153"/>
            <p:cNvSpPr>
              <a:spLocks noChangeShapeType="1"/>
            </p:cNvSpPr>
            <p:nvPr/>
          </p:nvSpPr>
          <p:spPr bwMode="auto">
            <a:xfrm>
              <a:off x="3456" y="3654"/>
              <a:ext cx="160" cy="66"/>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602" name="Line 154"/>
            <p:cNvSpPr>
              <a:spLocks noChangeShapeType="1"/>
            </p:cNvSpPr>
            <p:nvPr/>
          </p:nvSpPr>
          <p:spPr bwMode="auto">
            <a:xfrm flipV="1">
              <a:off x="3376" y="3606"/>
              <a:ext cx="96" cy="8"/>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603" name="Line 155"/>
            <p:cNvSpPr>
              <a:spLocks noChangeShapeType="1"/>
            </p:cNvSpPr>
            <p:nvPr/>
          </p:nvSpPr>
          <p:spPr bwMode="auto">
            <a:xfrm flipH="1">
              <a:off x="3456" y="3613"/>
              <a:ext cx="8" cy="49"/>
            </a:xfrm>
            <a:prstGeom prst="line">
              <a:avLst/>
            </a:prstGeom>
            <a:noFill/>
            <a:ln w="25400">
              <a:solidFill>
                <a:srgbClr val="0000FF"/>
              </a:solidFill>
              <a:round/>
              <a:headEnd type="none" w="med" len="sm"/>
              <a:tailEnd type="none" w="med" len="sm"/>
            </a:ln>
            <a:effectLst/>
          </p:spPr>
          <p:txBody>
            <a:bodyPr/>
            <a:lstStyle/>
            <a:p>
              <a:endParaRPr lang="zh-CN" altLang="en-US"/>
            </a:p>
          </p:txBody>
        </p:sp>
        <p:grpSp>
          <p:nvGrpSpPr>
            <p:cNvPr id="104604" name="Group 156"/>
            <p:cNvGrpSpPr>
              <a:grpSpLocks/>
            </p:cNvGrpSpPr>
            <p:nvPr/>
          </p:nvGrpSpPr>
          <p:grpSpPr bwMode="auto">
            <a:xfrm>
              <a:off x="3554" y="3500"/>
              <a:ext cx="392" cy="154"/>
              <a:chOff x="3847" y="2439"/>
              <a:chExt cx="981" cy="386"/>
            </a:xfrm>
          </p:grpSpPr>
          <p:sp>
            <p:nvSpPr>
              <p:cNvPr id="104605" name="Line 157"/>
              <p:cNvSpPr>
                <a:spLocks noChangeShapeType="1"/>
              </p:cNvSpPr>
              <p:nvPr/>
            </p:nvSpPr>
            <p:spPr bwMode="auto">
              <a:xfrm>
                <a:off x="3847" y="2439"/>
                <a:ext cx="401" cy="121"/>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606" name="Line 158"/>
              <p:cNvSpPr>
                <a:spLocks noChangeShapeType="1"/>
              </p:cNvSpPr>
              <p:nvPr/>
            </p:nvSpPr>
            <p:spPr bwMode="auto">
              <a:xfrm>
                <a:off x="4427" y="2659"/>
                <a:ext cx="401" cy="166"/>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607" name="Line 159"/>
              <p:cNvSpPr>
                <a:spLocks noChangeShapeType="1"/>
              </p:cNvSpPr>
              <p:nvPr/>
            </p:nvSpPr>
            <p:spPr bwMode="auto">
              <a:xfrm flipV="1">
                <a:off x="4227" y="2539"/>
                <a:ext cx="241" cy="21"/>
              </a:xfrm>
              <a:prstGeom prst="line">
                <a:avLst/>
              </a:prstGeom>
              <a:noFill/>
              <a:ln w="25400">
                <a:solidFill>
                  <a:srgbClr val="0000FF"/>
                </a:solidFill>
                <a:round/>
                <a:headEnd type="none" w="med" len="sm"/>
                <a:tailEnd type="none" w="med" len="sm"/>
              </a:ln>
              <a:effectLst/>
            </p:spPr>
            <p:txBody>
              <a:bodyPr/>
              <a:lstStyle/>
              <a:p>
                <a:endParaRPr lang="zh-CN" altLang="en-US"/>
              </a:p>
            </p:txBody>
          </p:sp>
          <p:sp>
            <p:nvSpPr>
              <p:cNvPr id="104608" name="Line 160"/>
              <p:cNvSpPr>
                <a:spLocks noChangeShapeType="1"/>
              </p:cNvSpPr>
              <p:nvPr/>
            </p:nvSpPr>
            <p:spPr bwMode="auto">
              <a:xfrm flipH="1">
                <a:off x="4427" y="2558"/>
                <a:ext cx="21" cy="121"/>
              </a:xfrm>
              <a:prstGeom prst="line">
                <a:avLst/>
              </a:prstGeom>
              <a:noFill/>
              <a:ln w="25400">
                <a:solidFill>
                  <a:srgbClr val="0000FF"/>
                </a:solidFill>
                <a:round/>
                <a:headEnd type="none" w="med" len="sm"/>
                <a:tailEnd type="none" w="med" len="sm"/>
              </a:ln>
              <a:effectLst/>
            </p:spPr>
            <p:txBody>
              <a:bodyPr/>
              <a:lstStyle/>
              <a:p>
                <a:endParaRPr lang="zh-CN" altLang="en-US"/>
              </a:p>
            </p:txBody>
          </p:sp>
        </p:grpSp>
        <p:sp>
          <p:nvSpPr>
            <p:cNvPr id="104609" name="Line 161"/>
            <p:cNvSpPr>
              <a:spLocks noChangeShapeType="1"/>
            </p:cNvSpPr>
            <p:nvPr/>
          </p:nvSpPr>
          <p:spPr bwMode="auto">
            <a:xfrm flipH="1">
              <a:off x="3995" y="3437"/>
              <a:ext cx="66" cy="120"/>
            </a:xfrm>
            <a:prstGeom prst="line">
              <a:avLst/>
            </a:prstGeom>
            <a:noFill/>
            <a:ln w="12700">
              <a:solidFill>
                <a:srgbClr val="000000"/>
              </a:solidFill>
              <a:round/>
              <a:headEnd/>
              <a:tailEnd/>
            </a:ln>
            <a:effectLst/>
          </p:spPr>
          <p:txBody>
            <a:bodyPr/>
            <a:lstStyle/>
            <a:p>
              <a:endParaRPr lang="zh-CN" altLang="en-US"/>
            </a:p>
          </p:txBody>
        </p:sp>
      </p:grpSp>
      <p:grpSp>
        <p:nvGrpSpPr>
          <p:cNvPr id="104610" name="Group 162"/>
          <p:cNvGrpSpPr>
            <a:grpSpLocks/>
          </p:cNvGrpSpPr>
          <p:nvPr/>
        </p:nvGrpSpPr>
        <p:grpSpPr bwMode="auto">
          <a:xfrm>
            <a:off x="6300788" y="3054350"/>
            <a:ext cx="2281237" cy="2532063"/>
            <a:chOff x="4224" y="1806"/>
            <a:chExt cx="1584" cy="1758"/>
          </a:xfrm>
        </p:grpSpPr>
        <p:sp>
          <p:nvSpPr>
            <p:cNvPr id="104611" name="Text Box 163"/>
            <p:cNvSpPr txBox="1">
              <a:spLocks noChangeArrowheads="1"/>
            </p:cNvSpPr>
            <p:nvPr/>
          </p:nvSpPr>
          <p:spPr bwMode="auto">
            <a:xfrm>
              <a:off x="4524" y="2106"/>
              <a:ext cx="1056" cy="132"/>
            </a:xfrm>
            <a:prstGeom prst="rect">
              <a:avLst/>
            </a:prstGeom>
            <a:solidFill>
              <a:srgbClr val="00FFFF"/>
            </a:solidFill>
            <a:ln w="19050">
              <a:solidFill>
                <a:srgbClr val="0000FF"/>
              </a:solidFill>
              <a:miter lim="800000"/>
              <a:headEnd/>
              <a:tailEnd/>
            </a:ln>
            <a:effectLst/>
          </p:spPr>
          <p:txBody>
            <a:bodyPr/>
            <a:lstStyle/>
            <a:p>
              <a:pPr algn="just"/>
              <a:endParaRPr lang="zh-CN" altLang="zh-CN" sz="2000"/>
            </a:p>
          </p:txBody>
        </p:sp>
        <p:sp>
          <p:nvSpPr>
            <p:cNvPr id="104612" name="Text Box 164"/>
            <p:cNvSpPr txBox="1">
              <a:spLocks noChangeArrowheads="1"/>
            </p:cNvSpPr>
            <p:nvPr/>
          </p:nvSpPr>
          <p:spPr bwMode="auto">
            <a:xfrm>
              <a:off x="4458" y="3096"/>
              <a:ext cx="1200" cy="62"/>
            </a:xfrm>
            <a:prstGeom prst="rect">
              <a:avLst/>
            </a:prstGeom>
            <a:noFill/>
            <a:ln w="19050">
              <a:solidFill>
                <a:srgbClr val="000000"/>
              </a:solidFill>
              <a:miter lim="800000"/>
              <a:headEnd/>
              <a:tailEnd/>
            </a:ln>
            <a:effectLst/>
          </p:spPr>
          <p:txBody>
            <a:bodyPr/>
            <a:lstStyle/>
            <a:p>
              <a:pPr algn="just"/>
              <a:endParaRPr lang="zh-CN" altLang="zh-CN" sz="2000"/>
            </a:p>
          </p:txBody>
        </p:sp>
        <p:sp>
          <p:nvSpPr>
            <p:cNvPr id="104613" name="Text Box 165"/>
            <p:cNvSpPr txBox="1">
              <a:spLocks noChangeArrowheads="1"/>
            </p:cNvSpPr>
            <p:nvPr/>
          </p:nvSpPr>
          <p:spPr bwMode="auto">
            <a:xfrm>
              <a:off x="4620" y="2238"/>
              <a:ext cx="90" cy="852"/>
            </a:xfrm>
            <a:prstGeom prst="rect">
              <a:avLst/>
            </a:prstGeom>
            <a:solidFill>
              <a:srgbClr val="FF9900"/>
            </a:solidFill>
            <a:ln w="9525">
              <a:solidFill>
                <a:srgbClr val="000000"/>
              </a:solidFill>
              <a:miter lim="800000"/>
              <a:headEnd/>
              <a:tailEnd/>
            </a:ln>
            <a:effectLst/>
          </p:spPr>
          <p:txBody>
            <a:bodyPr/>
            <a:lstStyle/>
            <a:p>
              <a:pPr algn="just"/>
              <a:endParaRPr lang="zh-CN" altLang="zh-CN" sz="2000"/>
            </a:p>
          </p:txBody>
        </p:sp>
        <p:sp>
          <p:nvSpPr>
            <p:cNvPr id="104614" name="Text Box 166"/>
            <p:cNvSpPr txBox="1">
              <a:spLocks noChangeArrowheads="1"/>
            </p:cNvSpPr>
            <p:nvPr/>
          </p:nvSpPr>
          <p:spPr bwMode="auto">
            <a:xfrm>
              <a:off x="5400" y="2238"/>
              <a:ext cx="90" cy="852"/>
            </a:xfrm>
            <a:prstGeom prst="rect">
              <a:avLst/>
            </a:prstGeom>
            <a:solidFill>
              <a:srgbClr val="FF9900"/>
            </a:solidFill>
            <a:ln w="9525">
              <a:solidFill>
                <a:srgbClr val="000000"/>
              </a:solidFill>
              <a:miter lim="800000"/>
              <a:headEnd/>
              <a:tailEnd/>
            </a:ln>
            <a:effectLst/>
          </p:spPr>
          <p:txBody>
            <a:bodyPr/>
            <a:lstStyle/>
            <a:p>
              <a:pPr algn="just"/>
              <a:endParaRPr lang="zh-CN" altLang="zh-CN" sz="2000"/>
            </a:p>
          </p:txBody>
        </p:sp>
        <p:grpSp>
          <p:nvGrpSpPr>
            <p:cNvPr id="104615" name="Group 167"/>
            <p:cNvGrpSpPr>
              <a:grpSpLocks/>
            </p:cNvGrpSpPr>
            <p:nvPr/>
          </p:nvGrpSpPr>
          <p:grpSpPr bwMode="auto">
            <a:xfrm>
              <a:off x="4890" y="2322"/>
              <a:ext cx="342" cy="774"/>
              <a:chOff x="7215" y="13123"/>
              <a:chExt cx="855" cy="1935"/>
            </a:xfrm>
          </p:grpSpPr>
          <p:sp>
            <p:nvSpPr>
              <p:cNvPr id="104616" name="Line 168"/>
              <p:cNvSpPr>
                <a:spLocks noChangeShapeType="1"/>
              </p:cNvSpPr>
              <p:nvPr/>
            </p:nvSpPr>
            <p:spPr bwMode="auto">
              <a:xfrm>
                <a:off x="7215" y="13123"/>
                <a:ext cx="0" cy="1920"/>
              </a:xfrm>
              <a:prstGeom prst="line">
                <a:avLst/>
              </a:prstGeom>
              <a:noFill/>
              <a:ln w="19050">
                <a:solidFill>
                  <a:srgbClr val="000000"/>
                </a:solidFill>
                <a:round/>
                <a:headEnd/>
                <a:tailEnd/>
              </a:ln>
              <a:effectLst/>
            </p:spPr>
            <p:txBody>
              <a:bodyPr/>
              <a:lstStyle/>
              <a:p>
                <a:endParaRPr lang="zh-CN" altLang="en-US"/>
              </a:p>
            </p:txBody>
          </p:sp>
          <p:sp>
            <p:nvSpPr>
              <p:cNvPr id="104617" name="Line 169"/>
              <p:cNvSpPr>
                <a:spLocks noChangeShapeType="1"/>
              </p:cNvSpPr>
              <p:nvPr/>
            </p:nvSpPr>
            <p:spPr bwMode="auto">
              <a:xfrm>
                <a:off x="8055" y="13288"/>
                <a:ext cx="0" cy="1770"/>
              </a:xfrm>
              <a:prstGeom prst="line">
                <a:avLst/>
              </a:prstGeom>
              <a:noFill/>
              <a:ln w="19050">
                <a:solidFill>
                  <a:srgbClr val="000000"/>
                </a:solidFill>
                <a:round/>
                <a:headEnd/>
                <a:tailEnd/>
              </a:ln>
              <a:effectLst/>
            </p:spPr>
            <p:txBody>
              <a:bodyPr/>
              <a:lstStyle/>
              <a:p>
                <a:endParaRPr lang="zh-CN" altLang="en-US"/>
              </a:p>
            </p:txBody>
          </p:sp>
          <p:sp>
            <p:nvSpPr>
              <p:cNvPr id="104618" name="Line 170"/>
              <p:cNvSpPr>
                <a:spLocks noChangeShapeType="1"/>
              </p:cNvSpPr>
              <p:nvPr/>
            </p:nvSpPr>
            <p:spPr bwMode="auto">
              <a:xfrm>
                <a:off x="7215" y="13123"/>
                <a:ext cx="855" cy="150"/>
              </a:xfrm>
              <a:prstGeom prst="line">
                <a:avLst/>
              </a:prstGeom>
              <a:noFill/>
              <a:ln w="19050">
                <a:solidFill>
                  <a:srgbClr val="000000"/>
                </a:solidFill>
                <a:round/>
                <a:headEnd/>
                <a:tailEnd/>
              </a:ln>
              <a:effectLst/>
            </p:spPr>
            <p:txBody>
              <a:bodyPr/>
              <a:lstStyle/>
              <a:p>
                <a:endParaRPr lang="zh-CN" altLang="en-US"/>
              </a:p>
            </p:txBody>
          </p:sp>
        </p:grpSp>
        <p:grpSp>
          <p:nvGrpSpPr>
            <p:cNvPr id="104619" name="Group 171"/>
            <p:cNvGrpSpPr>
              <a:grpSpLocks/>
            </p:cNvGrpSpPr>
            <p:nvPr/>
          </p:nvGrpSpPr>
          <p:grpSpPr bwMode="auto">
            <a:xfrm>
              <a:off x="4590" y="2124"/>
              <a:ext cx="918" cy="90"/>
              <a:chOff x="6465" y="1665"/>
              <a:chExt cx="2295" cy="225"/>
            </a:xfrm>
          </p:grpSpPr>
          <p:grpSp>
            <p:nvGrpSpPr>
              <p:cNvPr id="104620" name="Group 172"/>
              <p:cNvGrpSpPr>
                <a:grpSpLocks/>
              </p:cNvGrpSpPr>
              <p:nvPr/>
            </p:nvGrpSpPr>
            <p:grpSpPr bwMode="auto">
              <a:xfrm>
                <a:off x="6465" y="1665"/>
                <a:ext cx="255" cy="225"/>
                <a:chOff x="6465" y="1665"/>
                <a:chExt cx="255" cy="225"/>
              </a:xfrm>
            </p:grpSpPr>
            <p:sp>
              <p:nvSpPr>
                <p:cNvPr id="104621" name="Line 173"/>
                <p:cNvSpPr>
                  <a:spLocks noChangeShapeType="1"/>
                </p:cNvSpPr>
                <p:nvPr/>
              </p:nvSpPr>
              <p:spPr bwMode="auto">
                <a:xfrm flipV="1">
                  <a:off x="6480" y="1665"/>
                  <a:ext cx="225" cy="225"/>
                </a:xfrm>
                <a:prstGeom prst="line">
                  <a:avLst/>
                </a:prstGeom>
                <a:noFill/>
                <a:ln w="9525">
                  <a:solidFill>
                    <a:srgbClr val="0000FF"/>
                  </a:solidFill>
                  <a:round/>
                  <a:headEnd/>
                  <a:tailEnd/>
                </a:ln>
                <a:effectLst/>
              </p:spPr>
              <p:txBody>
                <a:bodyPr/>
                <a:lstStyle/>
                <a:p>
                  <a:endParaRPr lang="zh-CN" altLang="en-US"/>
                </a:p>
              </p:txBody>
            </p:sp>
            <p:sp>
              <p:nvSpPr>
                <p:cNvPr id="104622" name="Line 174"/>
                <p:cNvSpPr>
                  <a:spLocks noChangeShapeType="1"/>
                </p:cNvSpPr>
                <p:nvPr/>
              </p:nvSpPr>
              <p:spPr bwMode="auto">
                <a:xfrm flipV="1">
                  <a:off x="6465" y="1695"/>
                  <a:ext cx="105" cy="105"/>
                </a:xfrm>
                <a:prstGeom prst="line">
                  <a:avLst/>
                </a:prstGeom>
                <a:noFill/>
                <a:ln w="9525">
                  <a:solidFill>
                    <a:srgbClr val="0000FF"/>
                  </a:solidFill>
                  <a:round/>
                  <a:headEnd/>
                  <a:tailEnd/>
                </a:ln>
                <a:effectLst/>
              </p:spPr>
              <p:txBody>
                <a:bodyPr/>
                <a:lstStyle/>
                <a:p>
                  <a:endParaRPr lang="zh-CN" altLang="en-US"/>
                </a:p>
              </p:txBody>
            </p:sp>
            <p:sp>
              <p:nvSpPr>
                <p:cNvPr id="104623" name="Line 175"/>
                <p:cNvSpPr>
                  <a:spLocks noChangeShapeType="1"/>
                </p:cNvSpPr>
                <p:nvPr/>
              </p:nvSpPr>
              <p:spPr bwMode="auto">
                <a:xfrm flipV="1">
                  <a:off x="6615" y="1755"/>
                  <a:ext cx="105" cy="105"/>
                </a:xfrm>
                <a:prstGeom prst="line">
                  <a:avLst/>
                </a:prstGeom>
                <a:noFill/>
                <a:ln w="9525">
                  <a:solidFill>
                    <a:srgbClr val="0000FF"/>
                  </a:solidFill>
                  <a:round/>
                  <a:headEnd/>
                  <a:tailEnd/>
                </a:ln>
                <a:effectLst/>
              </p:spPr>
              <p:txBody>
                <a:bodyPr/>
                <a:lstStyle/>
                <a:p>
                  <a:endParaRPr lang="zh-CN" altLang="en-US"/>
                </a:p>
              </p:txBody>
            </p:sp>
          </p:grpSp>
          <p:grpSp>
            <p:nvGrpSpPr>
              <p:cNvPr id="104624" name="Group 176"/>
              <p:cNvGrpSpPr>
                <a:grpSpLocks/>
              </p:cNvGrpSpPr>
              <p:nvPr/>
            </p:nvGrpSpPr>
            <p:grpSpPr bwMode="auto">
              <a:xfrm>
                <a:off x="6990" y="1665"/>
                <a:ext cx="255" cy="225"/>
                <a:chOff x="6465" y="1665"/>
                <a:chExt cx="255" cy="225"/>
              </a:xfrm>
            </p:grpSpPr>
            <p:sp>
              <p:nvSpPr>
                <p:cNvPr id="104625" name="Line 177"/>
                <p:cNvSpPr>
                  <a:spLocks noChangeShapeType="1"/>
                </p:cNvSpPr>
                <p:nvPr/>
              </p:nvSpPr>
              <p:spPr bwMode="auto">
                <a:xfrm flipV="1">
                  <a:off x="6480" y="1665"/>
                  <a:ext cx="225" cy="225"/>
                </a:xfrm>
                <a:prstGeom prst="line">
                  <a:avLst/>
                </a:prstGeom>
                <a:noFill/>
                <a:ln w="9525">
                  <a:solidFill>
                    <a:srgbClr val="0000FF"/>
                  </a:solidFill>
                  <a:round/>
                  <a:headEnd/>
                  <a:tailEnd/>
                </a:ln>
                <a:effectLst/>
              </p:spPr>
              <p:txBody>
                <a:bodyPr/>
                <a:lstStyle/>
                <a:p>
                  <a:endParaRPr lang="zh-CN" altLang="en-US"/>
                </a:p>
              </p:txBody>
            </p:sp>
            <p:sp>
              <p:nvSpPr>
                <p:cNvPr id="104626" name="Line 178"/>
                <p:cNvSpPr>
                  <a:spLocks noChangeShapeType="1"/>
                </p:cNvSpPr>
                <p:nvPr/>
              </p:nvSpPr>
              <p:spPr bwMode="auto">
                <a:xfrm flipV="1">
                  <a:off x="6465" y="1695"/>
                  <a:ext cx="105" cy="105"/>
                </a:xfrm>
                <a:prstGeom prst="line">
                  <a:avLst/>
                </a:prstGeom>
                <a:noFill/>
                <a:ln w="9525">
                  <a:solidFill>
                    <a:srgbClr val="0000FF"/>
                  </a:solidFill>
                  <a:round/>
                  <a:headEnd/>
                  <a:tailEnd/>
                </a:ln>
                <a:effectLst/>
              </p:spPr>
              <p:txBody>
                <a:bodyPr/>
                <a:lstStyle/>
                <a:p>
                  <a:endParaRPr lang="zh-CN" altLang="en-US"/>
                </a:p>
              </p:txBody>
            </p:sp>
            <p:sp>
              <p:nvSpPr>
                <p:cNvPr id="104627" name="Line 179"/>
                <p:cNvSpPr>
                  <a:spLocks noChangeShapeType="1"/>
                </p:cNvSpPr>
                <p:nvPr/>
              </p:nvSpPr>
              <p:spPr bwMode="auto">
                <a:xfrm flipV="1">
                  <a:off x="6615" y="1755"/>
                  <a:ext cx="105" cy="105"/>
                </a:xfrm>
                <a:prstGeom prst="line">
                  <a:avLst/>
                </a:prstGeom>
                <a:noFill/>
                <a:ln w="9525">
                  <a:solidFill>
                    <a:srgbClr val="0000FF"/>
                  </a:solidFill>
                  <a:round/>
                  <a:headEnd/>
                  <a:tailEnd/>
                </a:ln>
                <a:effectLst/>
              </p:spPr>
              <p:txBody>
                <a:bodyPr/>
                <a:lstStyle/>
                <a:p>
                  <a:endParaRPr lang="zh-CN" altLang="en-US"/>
                </a:p>
              </p:txBody>
            </p:sp>
          </p:grpSp>
          <p:grpSp>
            <p:nvGrpSpPr>
              <p:cNvPr id="104628" name="Group 180"/>
              <p:cNvGrpSpPr>
                <a:grpSpLocks/>
              </p:cNvGrpSpPr>
              <p:nvPr/>
            </p:nvGrpSpPr>
            <p:grpSpPr bwMode="auto">
              <a:xfrm>
                <a:off x="7530" y="1665"/>
                <a:ext cx="255" cy="225"/>
                <a:chOff x="6465" y="1665"/>
                <a:chExt cx="255" cy="225"/>
              </a:xfrm>
            </p:grpSpPr>
            <p:sp>
              <p:nvSpPr>
                <p:cNvPr id="104629" name="Line 181"/>
                <p:cNvSpPr>
                  <a:spLocks noChangeShapeType="1"/>
                </p:cNvSpPr>
                <p:nvPr/>
              </p:nvSpPr>
              <p:spPr bwMode="auto">
                <a:xfrm flipV="1">
                  <a:off x="6480" y="1665"/>
                  <a:ext cx="225" cy="225"/>
                </a:xfrm>
                <a:prstGeom prst="line">
                  <a:avLst/>
                </a:prstGeom>
                <a:noFill/>
                <a:ln w="9525">
                  <a:solidFill>
                    <a:srgbClr val="0000FF"/>
                  </a:solidFill>
                  <a:round/>
                  <a:headEnd/>
                  <a:tailEnd/>
                </a:ln>
                <a:effectLst/>
              </p:spPr>
              <p:txBody>
                <a:bodyPr/>
                <a:lstStyle/>
                <a:p>
                  <a:endParaRPr lang="zh-CN" altLang="en-US"/>
                </a:p>
              </p:txBody>
            </p:sp>
            <p:sp>
              <p:nvSpPr>
                <p:cNvPr id="104630" name="Line 182"/>
                <p:cNvSpPr>
                  <a:spLocks noChangeShapeType="1"/>
                </p:cNvSpPr>
                <p:nvPr/>
              </p:nvSpPr>
              <p:spPr bwMode="auto">
                <a:xfrm flipV="1">
                  <a:off x="6465" y="1695"/>
                  <a:ext cx="105" cy="105"/>
                </a:xfrm>
                <a:prstGeom prst="line">
                  <a:avLst/>
                </a:prstGeom>
                <a:noFill/>
                <a:ln w="9525">
                  <a:solidFill>
                    <a:srgbClr val="0000FF"/>
                  </a:solidFill>
                  <a:round/>
                  <a:headEnd/>
                  <a:tailEnd/>
                </a:ln>
                <a:effectLst/>
              </p:spPr>
              <p:txBody>
                <a:bodyPr/>
                <a:lstStyle/>
                <a:p>
                  <a:endParaRPr lang="zh-CN" altLang="en-US"/>
                </a:p>
              </p:txBody>
            </p:sp>
            <p:sp>
              <p:nvSpPr>
                <p:cNvPr id="104631" name="Line 183"/>
                <p:cNvSpPr>
                  <a:spLocks noChangeShapeType="1"/>
                </p:cNvSpPr>
                <p:nvPr/>
              </p:nvSpPr>
              <p:spPr bwMode="auto">
                <a:xfrm flipV="1">
                  <a:off x="6615" y="1755"/>
                  <a:ext cx="105" cy="105"/>
                </a:xfrm>
                <a:prstGeom prst="line">
                  <a:avLst/>
                </a:prstGeom>
                <a:noFill/>
                <a:ln w="9525">
                  <a:solidFill>
                    <a:srgbClr val="0000FF"/>
                  </a:solidFill>
                  <a:round/>
                  <a:headEnd/>
                  <a:tailEnd/>
                </a:ln>
                <a:effectLst/>
              </p:spPr>
              <p:txBody>
                <a:bodyPr/>
                <a:lstStyle/>
                <a:p>
                  <a:endParaRPr lang="zh-CN" altLang="en-US"/>
                </a:p>
              </p:txBody>
            </p:sp>
          </p:grpSp>
          <p:grpSp>
            <p:nvGrpSpPr>
              <p:cNvPr id="104632" name="Group 184"/>
              <p:cNvGrpSpPr>
                <a:grpSpLocks/>
              </p:cNvGrpSpPr>
              <p:nvPr/>
            </p:nvGrpSpPr>
            <p:grpSpPr bwMode="auto">
              <a:xfrm>
                <a:off x="8055" y="1665"/>
                <a:ext cx="255" cy="225"/>
                <a:chOff x="6465" y="1665"/>
                <a:chExt cx="255" cy="225"/>
              </a:xfrm>
            </p:grpSpPr>
            <p:sp>
              <p:nvSpPr>
                <p:cNvPr id="104633" name="Line 185"/>
                <p:cNvSpPr>
                  <a:spLocks noChangeShapeType="1"/>
                </p:cNvSpPr>
                <p:nvPr/>
              </p:nvSpPr>
              <p:spPr bwMode="auto">
                <a:xfrm flipV="1">
                  <a:off x="6480" y="1665"/>
                  <a:ext cx="225" cy="225"/>
                </a:xfrm>
                <a:prstGeom prst="line">
                  <a:avLst/>
                </a:prstGeom>
                <a:noFill/>
                <a:ln w="9525">
                  <a:solidFill>
                    <a:srgbClr val="0000FF"/>
                  </a:solidFill>
                  <a:round/>
                  <a:headEnd/>
                  <a:tailEnd/>
                </a:ln>
                <a:effectLst/>
              </p:spPr>
              <p:txBody>
                <a:bodyPr/>
                <a:lstStyle/>
                <a:p>
                  <a:endParaRPr lang="zh-CN" altLang="en-US"/>
                </a:p>
              </p:txBody>
            </p:sp>
            <p:sp>
              <p:nvSpPr>
                <p:cNvPr id="104634" name="Line 186"/>
                <p:cNvSpPr>
                  <a:spLocks noChangeShapeType="1"/>
                </p:cNvSpPr>
                <p:nvPr/>
              </p:nvSpPr>
              <p:spPr bwMode="auto">
                <a:xfrm flipV="1">
                  <a:off x="6465" y="1695"/>
                  <a:ext cx="105" cy="105"/>
                </a:xfrm>
                <a:prstGeom prst="line">
                  <a:avLst/>
                </a:prstGeom>
                <a:noFill/>
                <a:ln w="9525">
                  <a:solidFill>
                    <a:srgbClr val="0000FF"/>
                  </a:solidFill>
                  <a:round/>
                  <a:headEnd/>
                  <a:tailEnd/>
                </a:ln>
                <a:effectLst/>
              </p:spPr>
              <p:txBody>
                <a:bodyPr/>
                <a:lstStyle/>
                <a:p>
                  <a:endParaRPr lang="zh-CN" altLang="en-US"/>
                </a:p>
              </p:txBody>
            </p:sp>
            <p:sp>
              <p:nvSpPr>
                <p:cNvPr id="104635" name="Line 187"/>
                <p:cNvSpPr>
                  <a:spLocks noChangeShapeType="1"/>
                </p:cNvSpPr>
                <p:nvPr/>
              </p:nvSpPr>
              <p:spPr bwMode="auto">
                <a:xfrm flipV="1">
                  <a:off x="6615" y="1755"/>
                  <a:ext cx="105" cy="105"/>
                </a:xfrm>
                <a:prstGeom prst="line">
                  <a:avLst/>
                </a:prstGeom>
                <a:noFill/>
                <a:ln w="9525">
                  <a:solidFill>
                    <a:srgbClr val="0000FF"/>
                  </a:solidFill>
                  <a:round/>
                  <a:headEnd/>
                  <a:tailEnd/>
                </a:ln>
                <a:effectLst/>
              </p:spPr>
              <p:txBody>
                <a:bodyPr/>
                <a:lstStyle/>
                <a:p>
                  <a:endParaRPr lang="zh-CN" altLang="en-US"/>
                </a:p>
              </p:txBody>
            </p:sp>
          </p:grpSp>
          <p:grpSp>
            <p:nvGrpSpPr>
              <p:cNvPr id="104636" name="Group 188"/>
              <p:cNvGrpSpPr>
                <a:grpSpLocks/>
              </p:cNvGrpSpPr>
              <p:nvPr/>
            </p:nvGrpSpPr>
            <p:grpSpPr bwMode="auto">
              <a:xfrm>
                <a:off x="8505" y="1665"/>
                <a:ext cx="255" cy="225"/>
                <a:chOff x="6465" y="1665"/>
                <a:chExt cx="255" cy="225"/>
              </a:xfrm>
            </p:grpSpPr>
            <p:sp>
              <p:nvSpPr>
                <p:cNvPr id="104637" name="Line 189"/>
                <p:cNvSpPr>
                  <a:spLocks noChangeShapeType="1"/>
                </p:cNvSpPr>
                <p:nvPr/>
              </p:nvSpPr>
              <p:spPr bwMode="auto">
                <a:xfrm flipV="1">
                  <a:off x="6480" y="1665"/>
                  <a:ext cx="225" cy="225"/>
                </a:xfrm>
                <a:prstGeom prst="line">
                  <a:avLst/>
                </a:prstGeom>
                <a:noFill/>
                <a:ln w="9525">
                  <a:solidFill>
                    <a:srgbClr val="0000FF"/>
                  </a:solidFill>
                  <a:round/>
                  <a:headEnd/>
                  <a:tailEnd/>
                </a:ln>
                <a:effectLst/>
              </p:spPr>
              <p:txBody>
                <a:bodyPr/>
                <a:lstStyle/>
                <a:p>
                  <a:endParaRPr lang="zh-CN" altLang="en-US"/>
                </a:p>
              </p:txBody>
            </p:sp>
            <p:sp>
              <p:nvSpPr>
                <p:cNvPr id="104638" name="Line 190"/>
                <p:cNvSpPr>
                  <a:spLocks noChangeShapeType="1"/>
                </p:cNvSpPr>
                <p:nvPr/>
              </p:nvSpPr>
              <p:spPr bwMode="auto">
                <a:xfrm flipV="1">
                  <a:off x="6465" y="1695"/>
                  <a:ext cx="105" cy="105"/>
                </a:xfrm>
                <a:prstGeom prst="line">
                  <a:avLst/>
                </a:prstGeom>
                <a:noFill/>
                <a:ln w="9525">
                  <a:solidFill>
                    <a:srgbClr val="0000FF"/>
                  </a:solidFill>
                  <a:round/>
                  <a:headEnd/>
                  <a:tailEnd/>
                </a:ln>
                <a:effectLst/>
              </p:spPr>
              <p:txBody>
                <a:bodyPr/>
                <a:lstStyle/>
                <a:p>
                  <a:endParaRPr lang="zh-CN" altLang="en-US"/>
                </a:p>
              </p:txBody>
            </p:sp>
            <p:sp>
              <p:nvSpPr>
                <p:cNvPr id="104639" name="Line 191"/>
                <p:cNvSpPr>
                  <a:spLocks noChangeShapeType="1"/>
                </p:cNvSpPr>
                <p:nvPr/>
              </p:nvSpPr>
              <p:spPr bwMode="auto">
                <a:xfrm flipV="1">
                  <a:off x="6615" y="1755"/>
                  <a:ext cx="105" cy="105"/>
                </a:xfrm>
                <a:prstGeom prst="line">
                  <a:avLst/>
                </a:prstGeom>
                <a:noFill/>
                <a:ln w="9525">
                  <a:solidFill>
                    <a:srgbClr val="0000FF"/>
                  </a:solidFill>
                  <a:round/>
                  <a:headEnd/>
                  <a:tailEnd/>
                </a:ln>
                <a:effectLst/>
              </p:spPr>
              <p:txBody>
                <a:bodyPr/>
                <a:lstStyle/>
                <a:p>
                  <a:endParaRPr lang="zh-CN" altLang="en-US"/>
                </a:p>
              </p:txBody>
            </p:sp>
          </p:grpSp>
        </p:grpSp>
        <p:sp>
          <p:nvSpPr>
            <p:cNvPr id="104640" name="Text Box 192"/>
            <p:cNvSpPr txBox="1">
              <a:spLocks noChangeArrowheads="1"/>
            </p:cNvSpPr>
            <p:nvPr/>
          </p:nvSpPr>
          <p:spPr bwMode="auto">
            <a:xfrm>
              <a:off x="4914" y="2400"/>
              <a:ext cx="300" cy="816"/>
            </a:xfrm>
            <a:prstGeom prst="rect">
              <a:avLst/>
            </a:prstGeom>
            <a:noFill/>
            <a:ln w="9525">
              <a:noFill/>
              <a:miter lim="800000"/>
              <a:headEnd/>
              <a:tailEnd/>
            </a:ln>
            <a:effectLst/>
          </p:spPr>
          <p:txBody>
            <a:bodyPr vert="eaVert"/>
            <a:lstStyle/>
            <a:p>
              <a:pPr algn="just"/>
              <a:r>
                <a:rPr lang="zh-CN" altLang="en-US" sz="2000" b="1"/>
                <a:t>待测样品</a:t>
              </a:r>
            </a:p>
          </p:txBody>
        </p:sp>
        <p:sp>
          <p:nvSpPr>
            <p:cNvPr id="104641" name="Text Box 193"/>
            <p:cNvSpPr txBox="1">
              <a:spLocks noChangeArrowheads="1"/>
            </p:cNvSpPr>
            <p:nvPr/>
          </p:nvSpPr>
          <p:spPr bwMode="auto">
            <a:xfrm>
              <a:off x="5322" y="2418"/>
              <a:ext cx="486" cy="798"/>
            </a:xfrm>
            <a:prstGeom prst="rect">
              <a:avLst/>
            </a:prstGeom>
            <a:noFill/>
            <a:ln w="9525">
              <a:noFill/>
              <a:miter lim="800000"/>
              <a:headEnd/>
              <a:tailEnd/>
            </a:ln>
            <a:effectLst/>
          </p:spPr>
          <p:txBody>
            <a:bodyPr vert="eaVert"/>
            <a:lstStyle/>
            <a:p>
              <a:pPr algn="just"/>
              <a:r>
                <a:rPr lang="zh-CN" altLang="en-US" sz="2000" b="1">
                  <a:solidFill>
                    <a:srgbClr val="FF0000"/>
                  </a:solidFill>
                </a:rPr>
                <a:t>石英环</a:t>
              </a:r>
            </a:p>
          </p:txBody>
        </p:sp>
        <p:sp>
          <p:nvSpPr>
            <p:cNvPr id="104642" name="Line 194"/>
            <p:cNvSpPr>
              <a:spLocks noChangeShapeType="1"/>
            </p:cNvSpPr>
            <p:nvPr/>
          </p:nvSpPr>
          <p:spPr bwMode="auto">
            <a:xfrm>
              <a:off x="4686" y="1860"/>
              <a:ext cx="0" cy="234"/>
            </a:xfrm>
            <a:prstGeom prst="line">
              <a:avLst/>
            </a:prstGeom>
            <a:noFill/>
            <a:ln w="19050">
              <a:solidFill>
                <a:srgbClr val="FF0000"/>
              </a:solidFill>
              <a:round/>
              <a:headEnd/>
              <a:tailEnd type="stealth" w="med" len="lg"/>
            </a:ln>
            <a:effectLst/>
          </p:spPr>
          <p:txBody>
            <a:bodyPr/>
            <a:lstStyle/>
            <a:p>
              <a:endParaRPr lang="zh-CN" altLang="en-US"/>
            </a:p>
          </p:txBody>
        </p:sp>
        <p:sp>
          <p:nvSpPr>
            <p:cNvPr id="104643" name="Line 195"/>
            <p:cNvSpPr>
              <a:spLocks noChangeShapeType="1"/>
            </p:cNvSpPr>
            <p:nvPr/>
          </p:nvSpPr>
          <p:spPr bwMode="auto">
            <a:xfrm>
              <a:off x="5046" y="1860"/>
              <a:ext cx="0" cy="234"/>
            </a:xfrm>
            <a:prstGeom prst="line">
              <a:avLst/>
            </a:prstGeom>
            <a:noFill/>
            <a:ln w="19050">
              <a:solidFill>
                <a:srgbClr val="FF0000"/>
              </a:solidFill>
              <a:round/>
              <a:headEnd/>
              <a:tailEnd type="stealth" w="med" len="lg"/>
            </a:ln>
            <a:effectLst/>
          </p:spPr>
          <p:txBody>
            <a:bodyPr/>
            <a:lstStyle/>
            <a:p>
              <a:endParaRPr lang="zh-CN" altLang="en-US"/>
            </a:p>
          </p:txBody>
        </p:sp>
        <p:sp>
          <p:nvSpPr>
            <p:cNvPr id="104644" name="Line 196"/>
            <p:cNvSpPr>
              <a:spLocks noChangeShapeType="1"/>
            </p:cNvSpPr>
            <p:nvPr/>
          </p:nvSpPr>
          <p:spPr bwMode="auto">
            <a:xfrm>
              <a:off x="5382" y="1860"/>
              <a:ext cx="0" cy="234"/>
            </a:xfrm>
            <a:prstGeom prst="line">
              <a:avLst/>
            </a:prstGeom>
            <a:noFill/>
            <a:ln w="19050">
              <a:solidFill>
                <a:srgbClr val="FF0000"/>
              </a:solidFill>
              <a:round/>
              <a:headEnd/>
              <a:tailEnd type="stealth" w="med" len="lg"/>
            </a:ln>
            <a:effectLst/>
          </p:spPr>
          <p:txBody>
            <a:bodyPr/>
            <a:lstStyle/>
            <a:p>
              <a:endParaRPr lang="zh-CN" altLang="en-US"/>
            </a:p>
          </p:txBody>
        </p:sp>
        <p:sp>
          <p:nvSpPr>
            <p:cNvPr id="104645" name="Text Box 197"/>
            <p:cNvSpPr txBox="1">
              <a:spLocks noChangeArrowheads="1"/>
            </p:cNvSpPr>
            <p:nvPr/>
          </p:nvSpPr>
          <p:spPr bwMode="auto">
            <a:xfrm>
              <a:off x="4692" y="1806"/>
              <a:ext cx="264" cy="222"/>
            </a:xfrm>
            <a:prstGeom prst="rect">
              <a:avLst/>
            </a:prstGeom>
            <a:noFill/>
            <a:ln w="9525">
              <a:noFill/>
              <a:miter lim="800000"/>
              <a:headEnd/>
              <a:tailEnd/>
            </a:ln>
            <a:effectLst/>
          </p:spPr>
          <p:txBody>
            <a:bodyPr/>
            <a:lstStyle/>
            <a:p>
              <a:pPr algn="just"/>
              <a:r>
                <a:rPr lang="en-US" altLang="zh-CN" sz="2000" b="1" i="1">
                  <a:solidFill>
                    <a:srgbClr val="FF0000"/>
                  </a:solidFill>
                  <a:latin typeface="宋体" pitchFamily="2" charset="-122"/>
                  <a:sym typeface="Symbol" pitchFamily="18" charset="2"/>
                </a:rPr>
                <a:t></a:t>
              </a:r>
              <a:endParaRPr lang="en-US" altLang="zh-CN" sz="2000" b="1" i="1">
                <a:solidFill>
                  <a:srgbClr val="FF0000"/>
                </a:solidFill>
                <a:latin typeface="宋体" pitchFamily="2" charset="-122"/>
              </a:endParaRPr>
            </a:p>
          </p:txBody>
        </p:sp>
        <p:sp>
          <p:nvSpPr>
            <p:cNvPr id="104646" name="Text Box 198"/>
            <p:cNvSpPr txBox="1">
              <a:spLocks noChangeArrowheads="1"/>
            </p:cNvSpPr>
            <p:nvPr/>
          </p:nvSpPr>
          <p:spPr bwMode="auto">
            <a:xfrm>
              <a:off x="4224" y="1926"/>
              <a:ext cx="414" cy="570"/>
            </a:xfrm>
            <a:prstGeom prst="rect">
              <a:avLst/>
            </a:prstGeom>
            <a:noFill/>
            <a:ln w="9525">
              <a:noFill/>
              <a:miter lim="800000"/>
              <a:headEnd/>
              <a:tailEnd/>
            </a:ln>
            <a:effectLst/>
          </p:spPr>
          <p:txBody>
            <a:bodyPr/>
            <a:lstStyle/>
            <a:p>
              <a:pPr algn="just"/>
              <a:r>
                <a:rPr lang="zh-CN" altLang="en-US" sz="2000" b="1">
                  <a:solidFill>
                    <a:srgbClr val="0000FF"/>
                  </a:solidFill>
                </a:rPr>
                <a:t>平晶</a:t>
              </a:r>
            </a:p>
          </p:txBody>
        </p:sp>
        <p:sp>
          <p:nvSpPr>
            <p:cNvPr id="104647" name="Text Box 199"/>
            <p:cNvSpPr txBox="1">
              <a:spLocks noChangeArrowheads="1"/>
            </p:cNvSpPr>
            <p:nvPr/>
          </p:nvSpPr>
          <p:spPr bwMode="auto">
            <a:xfrm>
              <a:off x="4512" y="3192"/>
              <a:ext cx="1152" cy="372"/>
            </a:xfrm>
            <a:prstGeom prst="rect">
              <a:avLst/>
            </a:prstGeom>
            <a:noFill/>
            <a:ln w="9525">
              <a:noFill/>
              <a:miter lim="800000"/>
              <a:headEnd/>
              <a:tailEnd/>
            </a:ln>
            <a:effectLst/>
          </p:spPr>
          <p:txBody>
            <a:bodyPr/>
            <a:lstStyle/>
            <a:p>
              <a:pPr algn="just"/>
              <a:r>
                <a:rPr lang="zh-CN" altLang="en-US" sz="2000" b="1"/>
                <a:t>干涉膨胀仪</a:t>
              </a:r>
            </a:p>
          </p:txBody>
        </p:sp>
      </p:grpSp>
      <p:sp>
        <p:nvSpPr>
          <p:cNvPr id="104648" name="Text Box 200"/>
          <p:cNvSpPr txBox="1">
            <a:spLocks noChangeArrowheads="1"/>
          </p:cNvSpPr>
          <p:nvPr/>
        </p:nvSpPr>
        <p:spPr bwMode="auto">
          <a:xfrm>
            <a:off x="4321175" y="971550"/>
            <a:ext cx="2457450" cy="579438"/>
          </a:xfrm>
          <a:prstGeom prst="rect">
            <a:avLst/>
          </a:prstGeom>
          <a:noFill/>
          <a:ln w="9525">
            <a:noFill/>
            <a:miter lim="800000"/>
            <a:headEnd/>
            <a:tailEnd/>
          </a:ln>
          <a:effectLst/>
        </p:spPr>
        <p:txBody>
          <a:bodyPr>
            <a:spAutoFit/>
          </a:bodyPr>
          <a:lstStyle/>
          <a:p>
            <a:pPr>
              <a:spcBef>
                <a:spcPct val="50000"/>
              </a:spcBef>
            </a:pPr>
            <a:r>
              <a:rPr lang="zh-CN" altLang="en-US" sz="3200" b="1"/>
              <a:t>依据公式</a:t>
            </a:r>
          </a:p>
        </p:txBody>
      </p:sp>
      <p:sp>
        <p:nvSpPr>
          <p:cNvPr id="104649" name="Rectangle 201"/>
          <p:cNvSpPr>
            <a:spLocks noChangeArrowheads="1"/>
          </p:cNvSpPr>
          <p:nvPr/>
        </p:nvSpPr>
        <p:spPr bwMode="auto">
          <a:xfrm>
            <a:off x="3076575" y="2663825"/>
            <a:ext cx="1847850"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0000FF"/>
                </a:solidFill>
                <a:latin typeface="方正书宋简体"/>
              </a:rPr>
              <a:t>厚度、</a:t>
            </a:r>
          </a:p>
        </p:txBody>
      </p:sp>
      <p:sp>
        <p:nvSpPr>
          <p:cNvPr id="104650" name="Rectangle 202"/>
          <p:cNvSpPr>
            <a:spLocks noChangeArrowheads="1"/>
          </p:cNvSpPr>
          <p:nvPr/>
        </p:nvSpPr>
        <p:spPr bwMode="auto">
          <a:xfrm>
            <a:off x="4219575" y="2663825"/>
            <a:ext cx="2914650"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0000FF"/>
                </a:solidFill>
                <a:latin typeface="方正书宋简体"/>
              </a:rPr>
              <a:t>微小变化：</a:t>
            </a:r>
          </a:p>
        </p:txBody>
      </p:sp>
      <p:sp>
        <p:nvSpPr>
          <p:cNvPr id="104651" name="Text Box 203"/>
          <p:cNvSpPr txBox="1">
            <a:spLocks noChangeArrowheads="1"/>
          </p:cNvSpPr>
          <p:nvPr/>
        </p:nvSpPr>
        <p:spPr bwMode="auto">
          <a:xfrm>
            <a:off x="6221413" y="5683250"/>
            <a:ext cx="2695575" cy="457200"/>
          </a:xfrm>
          <a:prstGeom prst="rect">
            <a:avLst/>
          </a:prstGeom>
          <a:noFill/>
          <a:ln w="9525">
            <a:noFill/>
            <a:miter lim="800000"/>
            <a:headEnd/>
            <a:tailEnd/>
          </a:ln>
          <a:effectLst/>
        </p:spPr>
        <p:txBody>
          <a:bodyPr>
            <a:spAutoFit/>
          </a:bodyPr>
          <a:lstStyle/>
          <a:p>
            <a:pPr>
              <a:spcBef>
                <a:spcPct val="50000"/>
              </a:spcBef>
            </a:pPr>
            <a:r>
              <a:rPr lang="zh-CN" altLang="en-US" sz="2400" b="1"/>
              <a:t>（书</a:t>
            </a:r>
            <a:r>
              <a:rPr lang="en-US" altLang="zh-CN" sz="2400" b="1"/>
              <a:t>P145 </a:t>
            </a:r>
            <a:r>
              <a:rPr lang="zh-CN" altLang="en-US" sz="2400" b="1"/>
              <a:t>例 </a:t>
            </a:r>
            <a:r>
              <a:rPr lang="en-US" altLang="zh-CN" sz="2400" b="1"/>
              <a:t>3.4</a:t>
            </a:r>
            <a:r>
              <a:rPr lang="zh-CN" altLang="en-US" sz="2400" b="1"/>
              <a:t>）</a:t>
            </a:r>
          </a:p>
        </p:txBody>
      </p:sp>
      <p:sp>
        <p:nvSpPr>
          <p:cNvPr id="104652" name="Text Box 204"/>
          <p:cNvSpPr txBox="1">
            <a:spLocks noChangeArrowheads="1"/>
          </p:cNvSpPr>
          <p:nvPr/>
        </p:nvSpPr>
        <p:spPr bwMode="auto">
          <a:xfrm>
            <a:off x="581025" y="3235325"/>
            <a:ext cx="2628900" cy="457200"/>
          </a:xfrm>
          <a:prstGeom prst="rect">
            <a:avLst/>
          </a:prstGeom>
          <a:noFill/>
          <a:ln w="9525">
            <a:noFill/>
            <a:miter lim="800000"/>
            <a:headEnd/>
            <a:tailEnd/>
          </a:ln>
          <a:effectLst/>
        </p:spPr>
        <p:txBody>
          <a:bodyPr>
            <a:spAutoFit/>
          </a:bodyPr>
          <a:lstStyle/>
          <a:p>
            <a:pPr>
              <a:spcBef>
                <a:spcPct val="50000"/>
              </a:spcBef>
            </a:pPr>
            <a:r>
              <a:rPr lang="zh-CN" altLang="en-US" sz="2400" b="1"/>
              <a:t>（书</a:t>
            </a:r>
            <a:r>
              <a:rPr lang="en-US" altLang="zh-CN" sz="2400" b="1"/>
              <a:t>P146 </a:t>
            </a:r>
            <a:r>
              <a:rPr lang="zh-CN" altLang="en-US" sz="2400" b="1"/>
              <a:t>例 </a:t>
            </a:r>
            <a:r>
              <a:rPr lang="en-US" altLang="zh-CN" sz="2400" b="1"/>
              <a:t>3.5</a:t>
            </a:r>
            <a:r>
              <a:rPr lang="zh-CN" altLang="en-US" sz="2400" b="1"/>
              <a:t>）</a:t>
            </a:r>
          </a:p>
        </p:txBody>
      </p:sp>
      <p:grpSp>
        <p:nvGrpSpPr>
          <p:cNvPr id="104653" name="Group 205"/>
          <p:cNvGrpSpPr>
            <a:grpSpLocks/>
          </p:cNvGrpSpPr>
          <p:nvPr/>
        </p:nvGrpSpPr>
        <p:grpSpPr bwMode="auto">
          <a:xfrm>
            <a:off x="1155700" y="4567238"/>
            <a:ext cx="3200400" cy="457200"/>
            <a:chOff x="720" y="3072"/>
            <a:chExt cx="2016" cy="288"/>
          </a:xfrm>
        </p:grpSpPr>
        <p:sp>
          <p:nvSpPr>
            <p:cNvPr id="104654" name="Text Box 206"/>
            <p:cNvSpPr txBox="1">
              <a:spLocks noChangeArrowheads="1"/>
            </p:cNvSpPr>
            <p:nvPr/>
          </p:nvSpPr>
          <p:spPr bwMode="auto">
            <a:xfrm>
              <a:off x="720" y="3072"/>
              <a:ext cx="1968" cy="288"/>
            </a:xfrm>
            <a:prstGeom prst="rect">
              <a:avLst/>
            </a:prstGeom>
            <a:noFill/>
            <a:ln w="9525">
              <a:noFill/>
              <a:miter lim="800000"/>
              <a:headEnd/>
              <a:tailEnd/>
            </a:ln>
            <a:effectLst/>
          </p:spPr>
          <p:txBody>
            <a:bodyPr>
              <a:spAutoFit/>
            </a:bodyPr>
            <a:lstStyle/>
            <a:p>
              <a:pPr>
                <a:spcBef>
                  <a:spcPct val="50000"/>
                </a:spcBef>
              </a:pPr>
              <a:r>
                <a:rPr lang="zh-CN" altLang="en-US" sz="2400" b="1"/>
                <a:t>（书</a:t>
              </a:r>
              <a:r>
                <a:rPr lang="en-US" altLang="zh-CN" sz="2400" b="1"/>
                <a:t>P159</a:t>
              </a:r>
              <a:r>
                <a:rPr lang="zh-CN" altLang="en-US" sz="2400" b="1"/>
                <a:t>习题 </a:t>
              </a:r>
              <a:r>
                <a:rPr lang="en-US" altLang="zh-CN" sz="2400" b="1"/>
                <a:t>3.19</a:t>
              </a:r>
              <a:r>
                <a:rPr lang="zh-CN" altLang="en-US" sz="2400" b="1"/>
                <a:t>）</a:t>
              </a:r>
            </a:p>
          </p:txBody>
        </p:sp>
        <p:sp>
          <p:nvSpPr>
            <p:cNvPr id="104655" name="Line 207"/>
            <p:cNvSpPr>
              <a:spLocks noChangeShapeType="1"/>
            </p:cNvSpPr>
            <p:nvPr/>
          </p:nvSpPr>
          <p:spPr bwMode="auto">
            <a:xfrm flipV="1">
              <a:off x="2496" y="3072"/>
              <a:ext cx="240" cy="96"/>
            </a:xfrm>
            <a:prstGeom prst="line">
              <a:avLst/>
            </a:prstGeom>
            <a:noFill/>
            <a:ln w="19050">
              <a:solidFill>
                <a:schemeClr val="tx1"/>
              </a:solidFill>
              <a:round/>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463"/>
                                        </p:tgtEl>
                                        <p:attrNameLst>
                                          <p:attrName>style.visibility</p:attrName>
                                        </p:attrNameLst>
                                      </p:cBhvr>
                                      <p:to>
                                        <p:strVal val="visible"/>
                                      </p:to>
                                    </p:set>
                                    <p:animEffect transition="in" filter="wipe(left)">
                                      <p:cBhvr>
                                        <p:cTn id="7" dur="500"/>
                                        <p:tgtEl>
                                          <p:spTgt spid="1044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64"/>
                                        </p:tgtEl>
                                        <p:attrNameLst>
                                          <p:attrName>style.visibility</p:attrName>
                                        </p:attrNameLst>
                                      </p:cBhvr>
                                      <p:to>
                                        <p:strVal val="visible"/>
                                      </p:to>
                                    </p:set>
                                    <p:animEffect transition="in" filter="wipe(left)">
                                      <p:cBhvr>
                                        <p:cTn id="12" dur="500"/>
                                        <p:tgtEl>
                                          <p:spTgt spid="1044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648"/>
                                        </p:tgtEl>
                                        <p:attrNameLst>
                                          <p:attrName>style.visibility</p:attrName>
                                        </p:attrNameLst>
                                      </p:cBhvr>
                                      <p:to>
                                        <p:strVal val="visible"/>
                                      </p:to>
                                    </p:set>
                                    <p:animEffect transition="in" filter="wipe(left)">
                                      <p:cBhvr>
                                        <p:cTn id="17" dur="500"/>
                                        <p:tgtEl>
                                          <p:spTgt spid="10464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04465"/>
                                        </p:tgtEl>
                                        <p:attrNameLst>
                                          <p:attrName>style.visibility</p:attrName>
                                        </p:attrNameLst>
                                      </p:cBhvr>
                                      <p:to>
                                        <p:strVal val="visible"/>
                                      </p:to>
                                    </p:set>
                                    <p:animEffect transition="in" filter="wipe(left)">
                                      <p:cBhvr>
                                        <p:cTn id="21" dur="500"/>
                                        <p:tgtEl>
                                          <p:spTgt spid="10446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4466"/>
                                        </p:tgtEl>
                                        <p:attrNameLst>
                                          <p:attrName>style.visibility</p:attrName>
                                        </p:attrNameLst>
                                      </p:cBhvr>
                                      <p:to>
                                        <p:strVal val="visible"/>
                                      </p:to>
                                    </p:set>
                                    <p:animEffect transition="in" filter="wipe(left)">
                                      <p:cBhvr>
                                        <p:cTn id="26" dur="500"/>
                                        <p:tgtEl>
                                          <p:spTgt spid="10446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4467"/>
                                        </p:tgtEl>
                                        <p:attrNameLst>
                                          <p:attrName>style.visibility</p:attrName>
                                        </p:attrNameLst>
                                      </p:cBhvr>
                                      <p:to>
                                        <p:strVal val="visible"/>
                                      </p:to>
                                    </p:set>
                                    <p:animEffect transition="in" filter="wipe(left)">
                                      <p:cBhvr>
                                        <p:cTn id="31" dur="500"/>
                                        <p:tgtEl>
                                          <p:spTgt spid="10446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468"/>
                                        </p:tgtEl>
                                        <p:attrNameLst>
                                          <p:attrName>style.visibility</p:attrName>
                                        </p:attrNameLst>
                                      </p:cBhvr>
                                      <p:to>
                                        <p:strVal val="visible"/>
                                      </p:to>
                                    </p:set>
                                    <p:animEffect transition="in" filter="wipe(left)">
                                      <p:cBhvr>
                                        <p:cTn id="36" dur="500"/>
                                        <p:tgtEl>
                                          <p:spTgt spid="104468"/>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04652"/>
                                        </p:tgtEl>
                                        <p:attrNameLst>
                                          <p:attrName>style.visibility</p:attrName>
                                        </p:attrNameLst>
                                      </p:cBhvr>
                                      <p:to>
                                        <p:strVal val="visible"/>
                                      </p:to>
                                    </p:set>
                                    <p:animEffect transition="in" filter="wipe(left)">
                                      <p:cBhvr>
                                        <p:cTn id="40" dur="500"/>
                                        <p:tgtEl>
                                          <p:spTgt spid="104652"/>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104501"/>
                                        </p:tgtEl>
                                        <p:attrNameLst>
                                          <p:attrName>style.visibility</p:attrName>
                                        </p:attrNameLst>
                                      </p:cBhvr>
                                      <p:to>
                                        <p:strVal val="visible"/>
                                      </p:to>
                                    </p:set>
                                    <p:animEffect transition="in" filter="wipe(left)">
                                      <p:cBhvr>
                                        <p:cTn id="44" dur="500"/>
                                        <p:tgtEl>
                                          <p:spTgt spid="10450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4649"/>
                                        </p:tgtEl>
                                        <p:attrNameLst>
                                          <p:attrName>style.visibility</p:attrName>
                                        </p:attrNameLst>
                                      </p:cBhvr>
                                      <p:to>
                                        <p:strVal val="visible"/>
                                      </p:to>
                                    </p:set>
                                    <p:animEffect transition="in" filter="wipe(left)">
                                      <p:cBhvr>
                                        <p:cTn id="49" dur="500"/>
                                        <p:tgtEl>
                                          <p:spTgt spid="104649"/>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04470"/>
                                        </p:tgtEl>
                                        <p:attrNameLst>
                                          <p:attrName>style.visibility</p:attrName>
                                        </p:attrNameLst>
                                      </p:cBhvr>
                                      <p:to>
                                        <p:strVal val="visible"/>
                                      </p:to>
                                    </p:set>
                                    <p:animEffect transition="in" filter="wipe(left)">
                                      <p:cBhvr>
                                        <p:cTn id="53" dur="500"/>
                                        <p:tgtEl>
                                          <p:spTgt spid="10447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04650"/>
                                        </p:tgtEl>
                                        <p:attrNameLst>
                                          <p:attrName>style.visibility</p:attrName>
                                        </p:attrNameLst>
                                      </p:cBhvr>
                                      <p:to>
                                        <p:strVal val="visible"/>
                                      </p:to>
                                    </p:set>
                                    <p:animEffect transition="in" filter="wipe(left)">
                                      <p:cBhvr>
                                        <p:cTn id="58" dur="500"/>
                                        <p:tgtEl>
                                          <p:spTgt spid="104650"/>
                                        </p:tgtEl>
                                      </p:cBhvr>
                                    </p:animEffect>
                                  </p:childTnLst>
                                </p:cTn>
                              </p:par>
                            </p:childTnLst>
                          </p:cTn>
                        </p:par>
                        <p:par>
                          <p:cTn id="59" fill="hold">
                            <p:stCondLst>
                              <p:cond delay="500"/>
                            </p:stCondLst>
                            <p:childTnLst>
                              <p:par>
                                <p:cTn id="60" presetID="22" presetClass="entr" presetSubtype="4" fill="hold" nodeType="afterEffect">
                                  <p:stCondLst>
                                    <p:cond delay="0"/>
                                  </p:stCondLst>
                                  <p:childTnLst>
                                    <p:set>
                                      <p:cBhvr>
                                        <p:cTn id="61" dur="1" fill="hold">
                                          <p:stCondLst>
                                            <p:cond delay="0"/>
                                          </p:stCondLst>
                                        </p:cTn>
                                        <p:tgtEl>
                                          <p:spTgt spid="104527"/>
                                        </p:tgtEl>
                                        <p:attrNameLst>
                                          <p:attrName>style.visibility</p:attrName>
                                        </p:attrNameLst>
                                      </p:cBhvr>
                                      <p:to>
                                        <p:strVal val="visible"/>
                                      </p:to>
                                    </p:set>
                                    <p:animEffect transition="in" filter="wipe(down)">
                                      <p:cBhvr>
                                        <p:cTn id="62" dur="500"/>
                                        <p:tgtEl>
                                          <p:spTgt spid="104527"/>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104653"/>
                                        </p:tgtEl>
                                        <p:attrNameLst>
                                          <p:attrName>style.visibility</p:attrName>
                                        </p:attrNameLst>
                                      </p:cBhvr>
                                      <p:to>
                                        <p:strVal val="visible"/>
                                      </p:to>
                                    </p:set>
                                    <p:animEffect transition="in" filter="wipe(left)">
                                      <p:cBhvr>
                                        <p:cTn id="66" dur="500"/>
                                        <p:tgtEl>
                                          <p:spTgt spid="10465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04610"/>
                                        </p:tgtEl>
                                        <p:attrNameLst>
                                          <p:attrName>style.visibility</p:attrName>
                                        </p:attrNameLst>
                                      </p:cBhvr>
                                      <p:to>
                                        <p:strVal val="visible"/>
                                      </p:to>
                                    </p:set>
                                    <p:animEffect transition="in" filter="wipe(left)">
                                      <p:cBhvr>
                                        <p:cTn id="71" dur="500"/>
                                        <p:tgtEl>
                                          <p:spTgt spid="10461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04469"/>
                                        </p:tgtEl>
                                        <p:attrNameLst>
                                          <p:attrName>style.visibility</p:attrName>
                                        </p:attrNameLst>
                                      </p:cBhvr>
                                      <p:to>
                                        <p:strVal val="visible"/>
                                      </p:to>
                                    </p:set>
                                    <p:animEffect transition="in" filter="wipe(left)">
                                      <p:cBhvr>
                                        <p:cTn id="76" dur="500"/>
                                        <p:tgtEl>
                                          <p:spTgt spid="104469"/>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104566"/>
                                        </p:tgtEl>
                                        <p:attrNameLst>
                                          <p:attrName>style.visibility</p:attrName>
                                        </p:attrNameLst>
                                      </p:cBhvr>
                                      <p:to>
                                        <p:strVal val="visible"/>
                                      </p:to>
                                    </p:set>
                                    <p:animEffect transition="in" filter="wipe(left)">
                                      <p:cBhvr>
                                        <p:cTn id="80" dur="500"/>
                                        <p:tgtEl>
                                          <p:spTgt spid="104566"/>
                                        </p:tgtEl>
                                      </p:cBhvr>
                                    </p:animEffect>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104651"/>
                                        </p:tgtEl>
                                        <p:attrNameLst>
                                          <p:attrName>style.visibility</p:attrName>
                                        </p:attrNameLst>
                                      </p:cBhvr>
                                      <p:to>
                                        <p:strVal val="visible"/>
                                      </p:to>
                                    </p:set>
                                    <p:animEffect transition="in" filter="wipe(left)">
                                      <p:cBhvr>
                                        <p:cTn id="84" dur="500"/>
                                        <p:tgtEl>
                                          <p:spTgt spid="104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3" grpId="0" autoUpdateAnimBg="0"/>
      <p:bldP spid="104464" grpId="0" autoUpdateAnimBg="0"/>
      <p:bldP spid="104466" grpId="0" autoUpdateAnimBg="0"/>
      <p:bldP spid="104467" grpId="0" autoUpdateAnimBg="0"/>
      <p:bldP spid="104468" grpId="0" autoUpdateAnimBg="0"/>
      <p:bldP spid="104469" grpId="0" autoUpdateAnimBg="0"/>
      <p:bldP spid="104648" grpId="0" autoUpdateAnimBg="0"/>
      <p:bldP spid="104649" grpId="0" autoUpdateAnimBg="0"/>
      <p:bldP spid="104650" grpId="0" autoUpdateAnimBg="0"/>
      <p:bldP spid="104651" grpId="0" autoUpdateAnimBg="0"/>
      <p:bldP spid="10465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Text Box 4"/>
          <p:cNvSpPr txBox="1">
            <a:spLocks noChangeArrowheads="1"/>
          </p:cNvSpPr>
          <p:nvPr/>
        </p:nvSpPr>
        <p:spPr bwMode="auto">
          <a:xfrm>
            <a:off x="460375" y="692150"/>
            <a:ext cx="4000500" cy="579438"/>
          </a:xfrm>
          <a:prstGeom prst="rect">
            <a:avLst/>
          </a:prstGeom>
          <a:noFill/>
          <a:ln w="9525">
            <a:noFill/>
            <a:miter lim="800000"/>
            <a:headEnd/>
            <a:tailEnd/>
          </a:ln>
          <a:effectLst/>
        </p:spPr>
        <p:txBody>
          <a:bodyPr>
            <a:spAutoFit/>
          </a:bodyPr>
          <a:lstStyle/>
          <a:p>
            <a:pPr algn="just">
              <a:spcBef>
                <a:spcPct val="50000"/>
              </a:spcBef>
            </a:pPr>
            <a:r>
              <a:rPr lang="en-US" altLang="zh-CN" sz="3200" b="1">
                <a:solidFill>
                  <a:srgbClr val="0000FF"/>
                </a:solidFill>
                <a:latin typeface="方正书宋简体"/>
              </a:rPr>
              <a:t>2. </a:t>
            </a:r>
            <a:r>
              <a:rPr lang="zh-CN" altLang="en-US" sz="3200" b="1">
                <a:solidFill>
                  <a:srgbClr val="0000FF"/>
                </a:solidFill>
                <a:latin typeface="方正书宋简体"/>
              </a:rPr>
              <a:t>牛顿环的应用：</a:t>
            </a:r>
            <a:endParaRPr lang="zh-CN" altLang="en-US" sz="2400" b="1">
              <a:solidFill>
                <a:srgbClr val="0000FF"/>
              </a:solidFill>
              <a:latin typeface="方正书宋简体"/>
            </a:endParaRPr>
          </a:p>
        </p:txBody>
      </p:sp>
      <p:graphicFrame>
        <p:nvGraphicFramePr>
          <p:cNvPr id="167941" name="Object 5"/>
          <p:cNvGraphicFramePr>
            <a:graphicFrameLocks noChangeAspect="1"/>
          </p:cNvGraphicFramePr>
          <p:nvPr/>
        </p:nvGraphicFramePr>
        <p:xfrm>
          <a:off x="5878513" y="687388"/>
          <a:ext cx="2705100" cy="608012"/>
        </p:xfrm>
        <a:graphic>
          <a:graphicData uri="http://schemas.openxmlformats.org/presentationml/2006/ole">
            <p:oleObj spid="_x0000_s167941" name="公式" r:id="rId3" imgW="1066680" imgH="241200" progId="Equation.3">
              <p:embed/>
            </p:oleObj>
          </a:graphicData>
        </a:graphic>
      </p:graphicFrame>
      <p:sp>
        <p:nvSpPr>
          <p:cNvPr id="167942" name="Text Box 6"/>
          <p:cNvSpPr txBox="1">
            <a:spLocks noChangeArrowheads="1"/>
          </p:cNvSpPr>
          <p:nvPr/>
        </p:nvSpPr>
        <p:spPr bwMode="auto">
          <a:xfrm>
            <a:off x="468313" y="1700213"/>
            <a:ext cx="5543550" cy="579437"/>
          </a:xfrm>
          <a:prstGeom prst="rect">
            <a:avLst/>
          </a:prstGeom>
          <a:noFill/>
          <a:ln w="9525">
            <a:noFill/>
            <a:miter lim="800000"/>
            <a:headEnd/>
            <a:tailEnd/>
          </a:ln>
          <a:effectLst/>
        </p:spPr>
        <p:txBody>
          <a:bodyPr>
            <a:spAutoFit/>
          </a:bodyPr>
          <a:lstStyle/>
          <a:p>
            <a:r>
              <a:rPr lang="en-US" altLang="zh-CN" sz="2000" b="1">
                <a:solidFill>
                  <a:srgbClr val="FF0000"/>
                </a:solidFill>
                <a:latin typeface="宋体" pitchFamily="2" charset="-122"/>
              </a:rPr>
              <a:t>▲ </a:t>
            </a:r>
            <a:r>
              <a:rPr lang="zh-CN" altLang="en-US" sz="3200" b="1">
                <a:solidFill>
                  <a:srgbClr val="0000FF"/>
                </a:solidFill>
                <a:latin typeface="方正书宋简体"/>
              </a:rPr>
              <a:t>测透镜球面的半径</a:t>
            </a:r>
            <a:r>
              <a:rPr lang="en-US" altLang="zh-CN" sz="3200" b="1" i="1">
                <a:solidFill>
                  <a:srgbClr val="0000FF"/>
                </a:solidFill>
                <a:latin typeface="方正书宋简体"/>
              </a:rPr>
              <a:t>R</a:t>
            </a:r>
            <a:r>
              <a:rPr lang="en-US" altLang="zh-CN" sz="3200" b="1">
                <a:solidFill>
                  <a:srgbClr val="000000"/>
                </a:solidFill>
                <a:latin typeface="方正书宋简体"/>
              </a:rPr>
              <a:t>        </a:t>
            </a:r>
          </a:p>
        </p:txBody>
      </p:sp>
      <p:sp>
        <p:nvSpPr>
          <p:cNvPr id="167943" name="Text Box 7"/>
          <p:cNvSpPr txBox="1">
            <a:spLocks noChangeArrowheads="1"/>
          </p:cNvSpPr>
          <p:nvPr/>
        </p:nvSpPr>
        <p:spPr bwMode="auto">
          <a:xfrm>
            <a:off x="468313" y="3860800"/>
            <a:ext cx="3257550" cy="579438"/>
          </a:xfrm>
          <a:prstGeom prst="rect">
            <a:avLst/>
          </a:prstGeom>
          <a:noFill/>
          <a:ln w="9525">
            <a:noFill/>
            <a:miter lim="800000"/>
            <a:headEnd/>
            <a:tailEnd/>
          </a:ln>
          <a:effectLst/>
        </p:spPr>
        <p:txBody>
          <a:bodyPr>
            <a:spAutoFit/>
          </a:bodyPr>
          <a:lstStyle/>
          <a:p>
            <a:r>
              <a:rPr lang="en-US" altLang="zh-CN" sz="2000" b="1">
                <a:solidFill>
                  <a:srgbClr val="FF0000"/>
                </a:solidFill>
                <a:latin typeface="宋体" pitchFamily="2" charset="-122"/>
              </a:rPr>
              <a:t>▲ </a:t>
            </a:r>
            <a:r>
              <a:rPr lang="en-US" altLang="zh-CN" sz="1000" b="1">
                <a:solidFill>
                  <a:srgbClr val="FF0000"/>
                </a:solidFill>
                <a:latin typeface="方正书宋简体"/>
              </a:rPr>
              <a:t> </a:t>
            </a:r>
            <a:r>
              <a:rPr lang="zh-CN" altLang="en-US" sz="3200" b="1">
                <a:solidFill>
                  <a:srgbClr val="0000FF"/>
                </a:solidFill>
                <a:latin typeface="方正书宋简体"/>
              </a:rPr>
              <a:t>测波长</a:t>
            </a:r>
            <a:r>
              <a:rPr lang="zh-CN" altLang="en-US" sz="3200" b="1" i="1">
                <a:solidFill>
                  <a:srgbClr val="0000FF"/>
                </a:solidFill>
                <a:latin typeface="方正书宋简体"/>
                <a:sym typeface="Symbol" pitchFamily="18" charset="2"/>
              </a:rPr>
              <a:t></a:t>
            </a:r>
            <a:r>
              <a:rPr lang="zh-CN" altLang="en-US" sz="3200" b="1">
                <a:solidFill>
                  <a:srgbClr val="0000FF"/>
                </a:solidFill>
                <a:latin typeface="方正书宋简体"/>
              </a:rPr>
              <a:t> </a:t>
            </a:r>
            <a:r>
              <a:rPr lang="zh-CN" altLang="en-US" sz="3200" b="1">
                <a:solidFill>
                  <a:srgbClr val="FF0000"/>
                </a:solidFill>
                <a:latin typeface="方正书宋简体"/>
              </a:rPr>
              <a:t>         </a:t>
            </a:r>
          </a:p>
        </p:txBody>
      </p:sp>
      <p:sp>
        <p:nvSpPr>
          <p:cNvPr id="167990" name="Text Box 54"/>
          <p:cNvSpPr txBox="1">
            <a:spLocks noChangeArrowheads="1"/>
          </p:cNvSpPr>
          <p:nvPr/>
        </p:nvSpPr>
        <p:spPr bwMode="auto">
          <a:xfrm>
            <a:off x="684213" y="2565400"/>
            <a:ext cx="693420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000000"/>
                </a:solidFill>
                <a:latin typeface="方正书宋简体"/>
              </a:rPr>
              <a:t>已知</a:t>
            </a:r>
            <a:r>
              <a:rPr lang="zh-CN" altLang="en-US" sz="3200" b="1" i="1">
                <a:solidFill>
                  <a:srgbClr val="000000"/>
                </a:solidFill>
                <a:latin typeface="方正书宋简体"/>
                <a:sym typeface="Symbol" pitchFamily="18" charset="2"/>
              </a:rPr>
              <a:t> </a:t>
            </a:r>
            <a:r>
              <a:rPr lang="en-US" altLang="zh-CN" sz="3200" b="1">
                <a:solidFill>
                  <a:srgbClr val="000000"/>
                </a:solidFill>
                <a:latin typeface="方正书宋简体"/>
              </a:rPr>
              <a:t>, </a:t>
            </a:r>
            <a:r>
              <a:rPr lang="zh-CN" altLang="en-US" sz="3200" b="1">
                <a:latin typeface="方正书宋简体"/>
              </a:rPr>
              <a:t>测</a:t>
            </a:r>
            <a:r>
              <a:rPr lang="zh-CN" altLang="en-US" sz="3200" b="1" i="1">
                <a:latin typeface="方正书宋简体"/>
              </a:rPr>
              <a:t> </a:t>
            </a:r>
            <a:r>
              <a:rPr lang="en-US" altLang="zh-CN" sz="3200" b="1" i="1">
                <a:latin typeface="方正书宋简体"/>
              </a:rPr>
              <a:t>m</a:t>
            </a:r>
            <a:r>
              <a:rPr lang="zh-CN" altLang="en-US" sz="3200" b="1" i="1">
                <a:latin typeface="方正书宋简体"/>
              </a:rPr>
              <a:t>、</a:t>
            </a:r>
            <a:r>
              <a:rPr lang="en-US" altLang="zh-CN" sz="3200" b="1" i="1">
                <a:latin typeface="方正书宋简体"/>
              </a:rPr>
              <a:t>r</a:t>
            </a:r>
            <a:r>
              <a:rPr lang="en-US" altLang="zh-CN" sz="3200" b="1" i="1" baseline="-25000">
                <a:latin typeface="方正书宋简体"/>
              </a:rPr>
              <a:t>k+m</a:t>
            </a:r>
            <a:r>
              <a:rPr lang="zh-CN" altLang="en-US" sz="3200" b="1" i="1">
                <a:latin typeface="方正书宋简体"/>
              </a:rPr>
              <a:t>、</a:t>
            </a:r>
            <a:r>
              <a:rPr lang="en-US" altLang="zh-CN" sz="3200" b="1" i="1">
                <a:latin typeface="方正书宋简体"/>
              </a:rPr>
              <a:t>r</a:t>
            </a:r>
            <a:r>
              <a:rPr lang="en-US" altLang="zh-CN" sz="3200" b="1" i="1" baseline="-25000">
                <a:latin typeface="方正书宋简体"/>
              </a:rPr>
              <a:t>k </a:t>
            </a:r>
            <a:r>
              <a:rPr lang="zh-CN" altLang="en-US" sz="3200" b="1" i="1">
                <a:latin typeface="方正书宋简体"/>
              </a:rPr>
              <a:t>，</a:t>
            </a:r>
            <a:r>
              <a:rPr lang="zh-CN" altLang="en-US" sz="3200" b="1">
                <a:latin typeface="方正书宋简体"/>
              </a:rPr>
              <a:t>可</a:t>
            </a:r>
            <a:r>
              <a:rPr lang="zh-CN" altLang="en-US" sz="3200" b="1">
                <a:solidFill>
                  <a:srgbClr val="000000"/>
                </a:solidFill>
                <a:latin typeface="方正书宋简体"/>
              </a:rPr>
              <a:t>得</a:t>
            </a:r>
            <a:r>
              <a:rPr lang="en-US" altLang="zh-CN" sz="3200" b="1" i="1">
                <a:solidFill>
                  <a:srgbClr val="000000"/>
                </a:solidFill>
                <a:latin typeface="方正书宋简体"/>
              </a:rPr>
              <a:t>R </a:t>
            </a:r>
            <a:r>
              <a:rPr lang="zh-CN" altLang="en-US" sz="3200" b="1">
                <a:solidFill>
                  <a:srgbClr val="000000"/>
                </a:solidFill>
                <a:latin typeface="方正书宋简体"/>
              </a:rPr>
              <a:t>。</a:t>
            </a:r>
          </a:p>
        </p:txBody>
      </p:sp>
      <p:sp>
        <p:nvSpPr>
          <p:cNvPr id="167991" name="Text Box 55"/>
          <p:cNvSpPr txBox="1">
            <a:spLocks noChangeArrowheads="1"/>
          </p:cNvSpPr>
          <p:nvPr/>
        </p:nvSpPr>
        <p:spPr bwMode="auto">
          <a:xfrm>
            <a:off x="684213" y="4797425"/>
            <a:ext cx="7696200" cy="579438"/>
          </a:xfrm>
          <a:prstGeom prst="rect">
            <a:avLst/>
          </a:prstGeom>
          <a:noFill/>
          <a:ln w="9525">
            <a:noFill/>
            <a:miter lim="800000"/>
            <a:headEnd/>
            <a:tailEnd/>
          </a:ln>
          <a:effectLst/>
        </p:spPr>
        <p:txBody>
          <a:bodyPr>
            <a:spAutoFit/>
          </a:bodyPr>
          <a:lstStyle/>
          <a:p>
            <a:pPr>
              <a:spcBef>
                <a:spcPct val="50000"/>
              </a:spcBef>
            </a:pPr>
            <a:r>
              <a:rPr lang="zh-CN" altLang="en-US" sz="3200" b="1">
                <a:latin typeface="方正书宋简体"/>
              </a:rPr>
              <a:t>已知</a:t>
            </a:r>
            <a:r>
              <a:rPr lang="en-US" altLang="zh-CN" sz="3200" b="1" i="1">
                <a:latin typeface="方正书宋简体"/>
              </a:rPr>
              <a:t>R</a:t>
            </a:r>
            <a:r>
              <a:rPr lang="zh-CN" altLang="en-US" sz="3200" b="1" i="1">
                <a:latin typeface="方正书宋简体"/>
              </a:rPr>
              <a:t>，</a:t>
            </a:r>
            <a:r>
              <a:rPr lang="zh-CN" altLang="en-US" sz="3200" b="1">
                <a:latin typeface="方正书宋简体"/>
              </a:rPr>
              <a:t>测出</a:t>
            </a:r>
            <a:r>
              <a:rPr lang="en-US" altLang="zh-CN" sz="3200" b="1" i="1">
                <a:latin typeface="方正书宋简体"/>
              </a:rPr>
              <a:t>m</a:t>
            </a:r>
            <a:r>
              <a:rPr lang="en-US" altLang="zh-CN" sz="3200" b="1">
                <a:latin typeface="方正书宋简体"/>
              </a:rPr>
              <a:t> </a:t>
            </a:r>
            <a:r>
              <a:rPr lang="zh-CN" altLang="en-US" sz="3200" b="1">
                <a:latin typeface="方正书宋简体"/>
              </a:rPr>
              <a:t>、 </a:t>
            </a:r>
            <a:r>
              <a:rPr lang="en-US" altLang="zh-CN" sz="3200" b="1" i="1">
                <a:latin typeface="方正书宋简体"/>
              </a:rPr>
              <a:t>r</a:t>
            </a:r>
            <a:r>
              <a:rPr lang="en-US" altLang="zh-CN" sz="3200" b="1" i="1" baseline="-25000">
                <a:latin typeface="方正书宋简体"/>
              </a:rPr>
              <a:t>k+m</a:t>
            </a:r>
            <a:r>
              <a:rPr lang="zh-CN" altLang="en-US" sz="3200" b="1" i="1">
                <a:latin typeface="方正书宋简体"/>
              </a:rPr>
              <a:t>、</a:t>
            </a:r>
            <a:r>
              <a:rPr lang="en-US" altLang="zh-CN" sz="3200" b="1" i="1">
                <a:latin typeface="方正书宋简体"/>
              </a:rPr>
              <a:t>r</a:t>
            </a:r>
            <a:r>
              <a:rPr lang="en-US" altLang="zh-CN" sz="3200" b="1" i="1" baseline="-25000">
                <a:latin typeface="方正书宋简体"/>
              </a:rPr>
              <a:t>k</a:t>
            </a:r>
            <a:r>
              <a:rPr lang="zh-CN" altLang="en-US" sz="3200" b="1" i="1">
                <a:latin typeface="方正书宋简体"/>
              </a:rPr>
              <a:t>，</a:t>
            </a:r>
            <a:r>
              <a:rPr lang="zh-CN" altLang="en-US" sz="3200" b="1">
                <a:latin typeface="方正书宋简体"/>
              </a:rPr>
              <a:t> 可</a:t>
            </a:r>
            <a:r>
              <a:rPr lang="zh-CN" altLang="en-US" sz="3200" b="1">
                <a:solidFill>
                  <a:srgbClr val="000000"/>
                </a:solidFill>
                <a:latin typeface="方正书宋简体"/>
              </a:rPr>
              <a:t>得</a:t>
            </a:r>
            <a:r>
              <a:rPr lang="zh-CN" altLang="en-US" sz="3200" b="1" i="1">
                <a:solidFill>
                  <a:srgbClr val="000000"/>
                </a:solidFill>
                <a:latin typeface="方正书宋简体"/>
                <a:sym typeface="Symbol" pitchFamily="18" charset="2"/>
              </a:rPr>
              <a:t> </a:t>
            </a:r>
            <a:r>
              <a:rPr lang="zh-CN" altLang="en-US" sz="3200" b="1">
                <a:latin typeface="方正书宋简体"/>
              </a:rPr>
              <a:t>。</a:t>
            </a:r>
            <a:r>
              <a:rPr lang="zh-CN" altLang="en-US" sz="2400" b="1">
                <a:latin typeface="方正书宋简体"/>
              </a:rPr>
              <a:t> </a:t>
            </a:r>
          </a:p>
        </p:txBody>
      </p:sp>
      <p:sp>
        <p:nvSpPr>
          <p:cNvPr id="167992" name="Text Box 56"/>
          <p:cNvSpPr txBox="1">
            <a:spLocks noChangeArrowheads="1"/>
          </p:cNvSpPr>
          <p:nvPr/>
        </p:nvSpPr>
        <p:spPr bwMode="auto">
          <a:xfrm>
            <a:off x="3916363" y="687388"/>
            <a:ext cx="2533650" cy="579437"/>
          </a:xfrm>
          <a:prstGeom prst="rect">
            <a:avLst/>
          </a:prstGeom>
          <a:noFill/>
          <a:ln w="9525">
            <a:noFill/>
            <a:miter lim="800000"/>
            <a:headEnd/>
            <a:tailEnd/>
          </a:ln>
          <a:effectLst/>
        </p:spPr>
        <p:txBody>
          <a:bodyPr>
            <a:spAutoFit/>
          </a:bodyPr>
          <a:lstStyle/>
          <a:p>
            <a:pPr>
              <a:spcBef>
                <a:spcPct val="50000"/>
              </a:spcBef>
            </a:pPr>
            <a:r>
              <a:rPr lang="zh-CN" altLang="en-US" sz="3200" b="1"/>
              <a:t>依据公式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wipe(left)">
                                      <p:cBhvr>
                                        <p:cTn id="7" dur="500"/>
                                        <p:tgtEl>
                                          <p:spTgt spid="1679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7992"/>
                                        </p:tgtEl>
                                        <p:attrNameLst>
                                          <p:attrName>style.visibility</p:attrName>
                                        </p:attrNameLst>
                                      </p:cBhvr>
                                      <p:to>
                                        <p:strVal val="visible"/>
                                      </p:to>
                                    </p:set>
                                    <p:animEffect transition="in" filter="wipe(left)">
                                      <p:cBhvr>
                                        <p:cTn id="12" dur="500"/>
                                        <p:tgtEl>
                                          <p:spTgt spid="16799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7941"/>
                                        </p:tgtEl>
                                        <p:attrNameLst>
                                          <p:attrName>style.visibility</p:attrName>
                                        </p:attrNameLst>
                                      </p:cBhvr>
                                      <p:to>
                                        <p:strVal val="visible"/>
                                      </p:to>
                                    </p:set>
                                    <p:animEffect transition="in" filter="wipe(left)">
                                      <p:cBhvr>
                                        <p:cTn id="16" dur="500"/>
                                        <p:tgtEl>
                                          <p:spTgt spid="1679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7942"/>
                                        </p:tgtEl>
                                        <p:attrNameLst>
                                          <p:attrName>style.visibility</p:attrName>
                                        </p:attrNameLst>
                                      </p:cBhvr>
                                      <p:to>
                                        <p:strVal val="visible"/>
                                      </p:to>
                                    </p:set>
                                    <p:animEffect transition="in" filter="wipe(left)">
                                      <p:cBhvr>
                                        <p:cTn id="21" dur="500"/>
                                        <p:tgtEl>
                                          <p:spTgt spid="1679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7990"/>
                                        </p:tgtEl>
                                        <p:attrNameLst>
                                          <p:attrName>style.visibility</p:attrName>
                                        </p:attrNameLst>
                                      </p:cBhvr>
                                      <p:to>
                                        <p:strVal val="visible"/>
                                      </p:to>
                                    </p:set>
                                    <p:animEffect transition="in" filter="wipe(left)">
                                      <p:cBhvr>
                                        <p:cTn id="26" dur="500"/>
                                        <p:tgtEl>
                                          <p:spTgt spid="16799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7943"/>
                                        </p:tgtEl>
                                        <p:attrNameLst>
                                          <p:attrName>style.visibility</p:attrName>
                                        </p:attrNameLst>
                                      </p:cBhvr>
                                      <p:to>
                                        <p:strVal val="visible"/>
                                      </p:to>
                                    </p:set>
                                    <p:animEffect transition="in" filter="wipe(left)">
                                      <p:cBhvr>
                                        <p:cTn id="31" dur="500"/>
                                        <p:tgtEl>
                                          <p:spTgt spid="1679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67991"/>
                                        </p:tgtEl>
                                        <p:attrNameLst>
                                          <p:attrName>style.visibility</p:attrName>
                                        </p:attrNameLst>
                                      </p:cBhvr>
                                      <p:to>
                                        <p:strVal val="visible"/>
                                      </p:to>
                                    </p:set>
                                    <p:animEffect transition="in" filter="wipe(left)">
                                      <p:cBhvr>
                                        <p:cTn id="36" dur="500"/>
                                        <p:tgtEl>
                                          <p:spTgt spid="167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utoUpdateAnimBg="0"/>
      <p:bldP spid="167942" grpId="0" autoUpdateAnimBg="0"/>
      <p:bldP spid="167943" grpId="0" autoUpdateAnimBg="0"/>
      <p:bldP spid="167990" grpId="0" autoUpdateAnimBg="0"/>
      <p:bldP spid="167991" grpId="0" autoUpdateAnimBg="0"/>
      <p:bldP spid="16799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02" name="Object 2"/>
          <p:cNvGraphicFramePr>
            <a:graphicFrameLocks noChangeAspect="1"/>
          </p:cNvGraphicFramePr>
          <p:nvPr/>
        </p:nvGraphicFramePr>
        <p:xfrm>
          <a:off x="0" y="620713"/>
          <a:ext cx="3429000" cy="2805112"/>
        </p:xfrm>
        <a:graphic>
          <a:graphicData uri="http://schemas.openxmlformats.org/presentationml/2006/ole">
            <p:oleObj spid="_x0000_s153602" name="位图图像" r:id="rId3" imgW="3352381" imgH="2742857" progId="PBrush">
              <p:embed/>
            </p:oleObj>
          </a:graphicData>
        </a:graphic>
      </p:graphicFrame>
      <p:graphicFrame>
        <p:nvGraphicFramePr>
          <p:cNvPr id="153603" name="Object 3"/>
          <p:cNvGraphicFramePr>
            <a:graphicFrameLocks noChangeAspect="1"/>
          </p:cNvGraphicFramePr>
          <p:nvPr/>
        </p:nvGraphicFramePr>
        <p:xfrm>
          <a:off x="3419475" y="620713"/>
          <a:ext cx="3541713" cy="2743200"/>
        </p:xfrm>
        <a:graphic>
          <a:graphicData uri="http://schemas.openxmlformats.org/presentationml/2006/ole">
            <p:oleObj spid="_x0000_s153603" name="位图图像" r:id="rId4" imgW="3352381" imgH="2742857" progId="PBrush">
              <p:embed/>
            </p:oleObj>
          </a:graphicData>
        </a:graphic>
      </p:graphicFrame>
      <p:graphicFrame>
        <p:nvGraphicFramePr>
          <p:cNvPr id="153604" name="Object 4"/>
          <p:cNvGraphicFramePr>
            <a:graphicFrameLocks noChangeAspect="1"/>
          </p:cNvGraphicFramePr>
          <p:nvPr/>
        </p:nvGraphicFramePr>
        <p:xfrm>
          <a:off x="0" y="3429000"/>
          <a:ext cx="3429000" cy="2743200"/>
        </p:xfrm>
        <a:graphic>
          <a:graphicData uri="http://schemas.openxmlformats.org/presentationml/2006/ole">
            <p:oleObj spid="_x0000_s153604" name="位图图像" r:id="rId5" imgW="3352381" imgH="2742857" progId="PBrush">
              <p:embed/>
            </p:oleObj>
          </a:graphicData>
        </a:graphic>
      </p:graphicFrame>
      <p:sp>
        <p:nvSpPr>
          <p:cNvPr id="153605" name="Text Box 5"/>
          <p:cNvSpPr txBox="1">
            <a:spLocks noChangeArrowheads="1"/>
          </p:cNvSpPr>
          <p:nvPr/>
        </p:nvSpPr>
        <p:spPr bwMode="auto">
          <a:xfrm>
            <a:off x="755650" y="692150"/>
            <a:ext cx="2209800" cy="457200"/>
          </a:xfrm>
          <a:prstGeom prst="rect">
            <a:avLst/>
          </a:prstGeom>
          <a:noFill/>
          <a:ln w="25400">
            <a:noFill/>
            <a:miter lim="800000"/>
            <a:headEnd/>
            <a:tailEnd/>
          </a:ln>
          <a:effectLst/>
        </p:spPr>
        <p:txBody>
          <a:bodyPr>
            <a:spAutoFit/>
          </a:bodyPr>
          <a:lstStyle/>
          <a:p>
            <a:pPr>
              <a:spcBef>
                <a:spcPct val="50000"/>
              </a:spcBef>
            </a:pPr>
            <a:r>
              <a:rPr lang="zh-CN" altLang="en-US" sz="2400" b="1">
                <a:solidFill>
                  <a:srgbClr val="FF00FF"/>
                </a:solidFill>
                <a:ea typeface="楷体_GB2312" pitchFamily="49" charset="-122"/>
              </a:rPr>
              <a:t>蝉翅在阳光下</a:t>
            </a:r>
          </a:p>
        </p:txBody>
      </p:sp>
      <p:sp>
        <p:nvSpPr>
          <p:cNvPr id="153606" name="Text Box 6"/>
          <p:cNvSpPr txBox="1">
            <a:spLocks noChangeArrowheads="1"/>
          </p:cNvSpPr>
          <p:nvPr/>
        </p:nvSpPr>
        <p:spPr bwMode="auto">
          <a:xfrm>
            <a:off x="3563938" y="692150"/>
            <a:ext cx="2819400" cy="457200"/>
          </a:xfrm>
          <a:prstGeom prst="rect">
            <a:avLst/>
          </a:prstGeom>
          <a:noFill/>
          <a:ln w="25400">
            <a:noFill/>
            <a:miter lim="800000"/>
            <a:headEnd/>
            <a:tailEnd/>
          </a:ln>
          <a:effectLst/>
        </p:spPr>
        <p:txBody>
          <a:bodyPr>
            <a:spAutoFit/>
          </a:bodyPr>
          <a:lstStyle/>
          <a:p>
            <a:pPr>
              <a:spcBef>
                <a:spcPct val="50000"/>
              </a:spcBef>
            </a:pPr>
            <a:r>
              <a:rPr lang="zh-CN" altLang="en-US" sz="2400" b="1">
                <a:solidFill>
                  <a:srgbClr val="FF00FF"/>
                </a:solidFill>
                <a:ea typeface="楷体_GB2312" pitchFamily="49" charset="-122"/>
              </a:rPr>
              <a:t>蜻蜓翅膀在阳光下</a:t>
            </a:r>
          </a:p>
        </p:txBody>
      </p:sp>
      <p:sp>
        <p:nvSpPr>
          <p:cNvPr id="153607" name="Text Box 7"/>
          <p:cNvSpPr txBox="1">
            <a:spLocks noChangeArrowheads="1"/>
          </p:cNvSpPr>
          <p:nvPr/>
        </p:nvSpPr>
        <p:spPr bwMode="auto">
          <a:xfrm>
            <a:off x="827088" y="3500438"/>
            <a:ext cx="2209800" cy="457200"/>
          </a:xfrm>
          <a:prstGeom prst="rect">
            <a:avLst/>
          </a:prstGeom>
          <a:noFill/>
          <a:ln w="25400">
            <a:noFill/>
            <a:miter lim="800000"/>
            <a:headEnd/>
            <a:tailEnd/>
          </a:ln>
          <a:effectLst/>
        </p:spPr>
        <p:txBody>
          <a:bodyPr>
            <a:spAutoFit/>
          </a:bodyPr>
          <a:lstStyle/>
          <a:p>
            <a:pPr>
              <a:spcBef>
                <a:spcPct val="50000"/>
              </a:spcBef>
            </a:pPr>
            <a:r>
              <a:rPr lang="zh-CN" altLang="en-US" sz="2400" b="1">
                <a:solidFill>
                  <a:srgbClr val="FF00FF"/>
                </a:solidFill>
                <a:ea typeface="楷体_GB2312" pitchFamily="49" charset="-122"/>
              </a:rPr>
              <a:t>白光下的油膜</a:t>
            </a:r>
          </a:p>
        </p:txBody>
      </p:sp>
      <p:graphicFrame>
        <p:nvGraphicFramePr>
          <p:cNvPr id="153608" name="Object 8"/>
          <p:cNvGraphicFramePr>
            <a:graphicFrameLocks noChangeAspect="1"/>
          </p:cNvGraphicFramePr>
          <p:nvPr/>
        </p:nvGraphicFramePr>
        <p:xfrm>
          <a:off x="3419475" y="3357563"/>
          <a:ext cx="3505200" cy="2757487"/>
        </p:xfrm>
        <a:graphic>
          <a:graphicData uri="http://schemas.openxmlformats.org/presentationml/2006/ole">
            <p:oleObj spid="_x0000_s153608" name="位图图像" r:id="rId6" imgW="3352381" imgH="2742857" progId="PBrush">
              <p:embed/>
            </p:oleObj>
          </a:graphicData>
        </a:graphic>
      </p:graphicFrame>
      <p:sp>
        <p:nvSpPr>
          <p:cNvPr id="153609" name="Text Box 9"/>
          <p:cNvSpPr txBox="1">
            <a:spLocks noChangeArrowheads="1"/>
          </p:cNvSpPr>
          <p:nvPr/>
        </p:nvSpPr>
        <p:spPr bwMode="auto">
          <a:xfrm>
            <a:off x="4138613" y="3573463"/>
            <a:ext cx="2590800" cy="457200"/>
          </a:xfrm>
          <a:prstGeom prst="rect">
            <a:avLst/>
          </a:prstGeom>
          <a:noFill/>
          <a:ln w="25400">
            <a:noFill/>
            <a:miter lim="800000"/>
            <a:headEnd/>
            <a:tailEnd/>
          </a:ln>
          <a:effectLst/>
        </p:spPr>
        <p:txBody>
          <a:bodyPr>
            <a:spAutoFit/>
          </a:bodyPr>
          <a:lstStyle/>
          <a:p>
            <a:pPr>
              <a:spcBef>
                <a:spcPct val="50000"/>
              </a:spcBef>
            </a:pPr>
            <a:r>
              <a:rPr lang="zh-CN" altLang="en-US" sz="2400" b="1">
                <a:solidFill>
                  <a:srgbClr val="FF00FF"/>
                </a:solidFill>
                <a:ea typeface="楷体_GB2312" pitchFamily="49" charset="-122"/>
              </a:rPr>
              <a:t>肥皂泡玩过吗</a:t>
            </a:r>
            <a:r>
              <a:rPr lang="en-US" altLang="zh-CN" sz="2400" b="1">
                <a:solidFill>
                  <a:srgbClr val="FF00FF"/>
                </a:solidFill>
                <a:ea typeface="楷体_GB2312" pitchFamily="49" charset="-122"/>
              </a:rPr>
              <a:t>?</a:t>
            </a:r>
          </a:p>
        </p:txBody>
      </p:sp>
      <p:sp>
        <p:nvSpPr>
          <p:cNvPr id="153610" name="Text Box 10"/>
          <p:cNvSpPr txBox="1">
            <a:spLocks noChangeArrowheads="1"/>
          </p:cNvSpPr>
          <p:nvPr/>
        </p:nvSpPr>
        <p:spPr bwMode="auto">
          <a:xfrm>
            <a:off x="2195513" y="0"/>
            <a:ext cx="4648200" cy="579438"/>
          </a:xfrm>
          <a:prstGeom prst="rect">
            <a:avLst/>
          </a:prstGeom>
          <a:noFill/>
          <a:ln w="9525">
            <a:noFill/>
            <a:miter lim="800000"/>
            <a:headEnd/>
            <a:tailEnd/>
          </a:ln>
          <a:effectLst/>
        </p:spPr>
        <p:txBody>
          <a:bodyPr anchor="ctr">
            <a:spAutoFit/>
          </a:bodyPr>
          <a:lstStyle/>
          <a:p>
            <a:pPr algn="ctr" fontAlgn="t">
              <a:spcBef>
                <a:spcPct val="50000"/>
              </a:spcBef>
            </a:pPr>
            <a:r>
              <a:rPr kumimoji="0" lang="en-US" altLang="zh-CN" sz="3200" b="1" dirty="0" smtClean="0">
                <a:solidFill>
                  <a:srgbClr val="CC0000"/>
                </a:solidFill>
              </a:rPr>
              <a:t>22.7    </a:t>
            </a:r>
            <a:r>
              <a:rPr kumimoji="0" lang="zh-CN" altLang="en-US" sz="3200" b="1" dirty="0">
                <a:solidFill>
                  <a:srgbClr val="CC0000"/>
                </a:solidFill>
              </a:rPr>
              <a:t>薄膜</a:t>
            </a:r>
            <a:r>
              <a:rPr kumimoji="0" lang="zh-CN" altLang="en-US" sz="3200" b="1" dirty="0">
                <a:solidFill>
                  <a:schemeClr val="tx2"/>
                </a:solidFill>
              </a:rPr>
              <a:t>等倾</a:t>
            </a:r>
            <a:r>
              <a:rPr kumimoji="0" lang="zh-CN" altLang="en-US" sz="3200" b="1" dirty="0">
                <a:solidFill>
                  <a:srgbClr val="CC0000"/>
                </a:solidFill>
              </a:rPr>
              <a:t>干涉</a:t>
            </a:r>
            <a:endParaRPr kumimoji="0" lang="zh-CN" altLang="en-US" sz="3200" b="1" dirty="0"/>
          </a:p>
        </p:txBody>
      </p:sp>
      <p:pic>
        <p:nvPicPr>
          <p:cNvPr id="153611" name="Picture 11" descr="t15_9"/>
          <p:cNvPicPr>
            <a:picLocks noChangeAspect="1" noChangeArrowheads="1"/>
          </p:cNvPicPr>
          <p:nvPr/>
        </p:nvPicPr>
        <p:blipFill>
          <a:blip r:embed="rId7"/>
          <a:srcRect/>
          <a:stretch>
            <a:fillRect/>
          </a:stretch>
        </p:blipFill>
        <p:spPr bwMode="auto">
          <a:xfrm>
            <a:off x="6964363" y="1196975"/>
            <a:ext cx="2179637" cy="4392613"/>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11"/>
                                        </p:tgtEl>
                                        <p:attrNameLst>
                                          <p:attrName>style.visibility</p:attrName>
                                        </p:attrNameLst>
                                      </p:cBhvr>
                                      <p:to>
                                        <p:strVal val="visible"/>
                                      </p:to>
                                    </p:set>
                                    <p:animEffect transition="in" filter="blinds(horizontal)">
                                      <p:cBhvr>
                                        <p:cTn id="7" dur="1000"/>
                                        <p:tgtEl>
                                          <p:spTgt spid="153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533400" y="765175"/>
            <a:ext cx="8610600" cy="519113"/>
          </a:xfrm>
          <a:prstGeom prst="rect">
            <a:avLst/>
          </a:prstGeom>
          <a:noFill/>
          <a:ln w="9525">
            <a:noFill/>
            <a:miter lim="800000"/>
            <a:headEnd/>
            <a:tailEnd/>
          </a:ln>
        </p:spPr>
        <p:txBody>
          <a:bodyPr>
            <a:spAutoFit/>
          </a:bodyPr>
          <a:lstStyle/>
          <a:p>
            <a:pPr>
              <a:spcBef>
                <a:spcPct val="30000"/>
              </a:spcBef>
            </a:pPr>
            <a:r>
              <a:rPr lang="zh-CN" altLang="en-US" b="1"/>
              <a:t>薄膜的两个表面是相互平行的平面，叫</a:t>
            </a:r>
            <a:r>
              <a:rPr lang="zh-CN" altLang="en-US" b="1">
                <a:solidFill>
                  <a:srgbClr val="FF0000"/>
                </a:solidFill>
              </a:rPr>
              <a:t>平行平面膜</a:t>
            </a:r>
            <a:r>
              <a:rPr lang="zh-CN" altLang="en-US" b="1"/>
              <a:t>。</a:t>
            </a:r>
          </a:p>
        </p:txBody>
      </p:sp>
      <p:sp>
        <p:nvSpPr>
          <p:cNvPr id="140291" name="Text Box 3"/>
          <p:cNvSpPr txBox="1">
            <a:spLocks noChangeArrowheads="1"/>
          </p:cNvSpPr>
          <p:nvPr/>
        </p:nvSpPr>
        <p:spPr bwMode="auto">
          <a:xfrm>
            <a:off x="250825" y="1524000"/>
            <a:ext cx="2895600" cy="519113"/>
          </a:xfrm>
          <a:prstGeom prst="rect">
            <a:avLst/>
          </a:prstGeom>
          <a:noFill/>
          <a:ln w="9525">
            <a:noFill/>
            <a:miter lim="800000"/>
            <a:headEnd/>
            <a:tailEnd/>
          </a:ln>
        </p:spPr>
        <p:txBody>
          <a:bodyPr>
            <a:spAutoFit/>
          </a:bodyPr>
          <a:lstStyle/>
          <a:p>
            <a:pPr>
              <a:spcBef>
                <a:spcPct val="30000"/>
              </a:spcBef>
            </a:pPr>
            <a:r>
              <a:rPr lang="zh-CN" altLang="en-US" b="1">
                <a:solidFill>
                  <a:srgbClr val="0000FF"/>
                </a:solidFill>
              </a:rPr>
              <a:t>平行平面膜干涉</a:t>
            </a:r>
          </a:p>
        </p:txBody>
      </p:sp>
      <p:sp>
        <p:nvSpPr>
          <p:cNvPr id="140292" name="Text Box 4"/>
          <p:cNvSpPr txBox="1">
            <a:spLocks noChangeArrowheads="1"/>
          </p:cNvSpPr>
          <p:nvPr/>
        </p:nvSpPr>
        <p:spPr bwMode="auto">
          <a:xfrm>
            <a:off x="152400" y="2286000"/>
            <a:ext cx="4267200" cy="2287588"/>
          </a:xfrm>
          <a:prstGeom prst="rect">
            <a:avLst/>
          </a:prstGeom>
          <a:noFill/>
          <a:ln w="9525">
            <a:noFill/>
            <a:miter lim="800000"/>
            <a:headEnd/>
            <a:tailEnd/>
          </a:ln>
        </p:spPr>
        <p:txBody>
          <a:bodyPr>
            <a:spAutoFit/>
          </a:bodyPr>
          <a:lstStyle/>
          <a:p>
            <a:pPr>
              <a:spcBef>
                <a:spcPct val="50000"/>
              </a:spcBef>
            </a:pPr>
            <a:r>
              <a:rPr lang="en-US" altLang="zh-CN" sz="2400" b="1"/>
              <a:t>    </a:t>
            </a:r>
            <a:r>
              <a:rPr lang="zh-CN" altLang="en-US" b="1"/>
              <a:t>光线以入射角</a:t>
            </a:r>
            <a:r>
              <a:rPr lang="en-US" altLang="zh-CN" sz="3200" b="1" i="1"/>
              <a:t>i</a:t>
            </a:r>
            <a:r>
              <a:rPr lang="zh-CN" altLang="en-US" b="1"/>
              <a:t>射向厚度为</a:t>
            </a:r>
            <a:r>
              <a:rPr lang="en-US" altLang="zh-CN" b="1" i="1"/>
              <a:t>d</a:t>
            </a:r>
            <a:r>
              <a:rPr lang="zh-CN" altLang="en-US" b="1"/>
              <a:t>、折射率为</a:t>
            </a:r>
            <a:r>
              <a:rPr lang="en-US" altLang="zh-CN" b="1" i="1"/>
              <a:t>n</a:t>
            </a:r>
            <a:r>
              <a:rPr lang="en-US" altLang="zh-CN" b="1" i="1" baseline="-25000"/>
              <a:t>2</a:t>
            </a:r>
            <a:r>
              <a:rPr lang="zh-CN" altLang="en-US" b="1"/>
              <a:t>的薄膜，分别被薄膜的上下表面反射的两束光，在薄膜上方相遇发生干涉。</a:t>
            </a:r>
          </a:p>
        </p:txBody>
      </p:sp>
      <p:graphicFrame>
        <p:nvGraphicFramePr>
          <p:cNvPr id="140293" name="Object 5"/>
          <p:cNvGraphicFramePr>
            <a:graphicFrameLocks noChangeAspect="1"/>
          </p:cNvGraphicFramePr>
          <p:nvPr/>
        </p:nvGraphicFramePr>
        <p:xfrm>
          <a:off x="627063" y="5624513"/>
          <a:ext cx="642937" cy="452437"/>
        </p:xfrm>
        <a:graphic>
          <a:graphicData uri="http://schemas.openxmlformats.org/presentationml/2006/ole">
            <p:oleObj spid="_x0000_s140293" name="公式" r:id="rId3" imgW="253800" imgH="177480" progId="Equation.3">
              <p:embed/>
            </p:oleObj>
          </a:graphicData>
        </a:graphic>
      </p:graphicFrame>
      <p:sp>
        <p:nvSpPr>
          <p:cNvPr id="140294" name="Text Box 6"/>
          <p:cNvSpPr txBox="1">
            <a:spLocks noChangeArrowheads="1"/>
          </p:cNvSpPr>
          <p:nvPr/>
        </p:nvSpPr>
        <p:spPr bwMode="auto">
          <a:xfrm>
            <a:off x="533400" y="4724400"/>
            <a:ext cx="7696200" cy="519113"/>
          </a:xfrm>
          <a:prstGeom prst="rect">
            <a:avLst/>
          </a:prstGeom>
          <a:noFill/>
          <a:ln w="9525">
            <a:noFill/>
            <a:miter lim="800000"/>
            <a:headEnd/>
            <a:tailEnd/>
          </a:ln>
          <a:effectLst/>
        </p:spPr>
        <p:txBody>
          <a:bodyPr>
            <a:spAutoFit/>
          </a:bodyPr>
          <a:lstStyle/>
          <a:p>
            <a:pPr>
              <a:spcBef>
                <a:spcPct val="50000"/>
              </a:spcBef>
            </a:pPr>
            <a:r>
              <a:rPr lang="zh-CN" altLang="en-US" b="1"/>
              <a:t>薄膜的上下表面反射的两束光的光程差为：</a:t>
            </a:r>
          </a:p>
        </p:txBody>
      </p:sp>
      <p:grpSp>
        <p:nvGrpSpPr>
          <p:cNvPr id="140295" name="Group 7"/>
          <p:cNvGrpSpPr>
            <a:grpSpLocks/>
          </p:cNvGrpSpPr>
          <p:nvPr/>
        </p:nvGrpSpPr>
        <p:grpSpPr bwMode="auto">
          <a:xfrm>
            <a:off x="4384675" y="5410200"/>
            <a:ext cx="3816350" cy="933450"/>
            <a:chOff x="3024" y="3576"/>
            <a:chExt cx="2352" cy="588"/>
          </a:xfrm>
        </p:grpSpPr>
        <p:sp>
          <p:nvSpPr>
            <p:cNvPr id="140296" name="AutoShape 8"/>
            <p:cNvSpPr>
              <a:spLocks noChangeArrowheads="1"/>
            </p:cNvSpPr>
            <p:nvPr/>
          </p:nvSpPr>
          <p:spPr bwMode="auto">
            <a:xfrm>
              <a:off x="3024" y="3576"/>
              <a:ext cx="564" cy="588"/>
            </a:xfrm>
            <a:prstGeom prst="rightArrowCallout">
              <a:avLst>
                <a:gd name="adj1" fmla="val 4614"/>
                <a:gd name="adj2" fmla="val 13297"/>
                <a:gd name="adj3" fmla="val 16667"/>
                <a:gd name="adj4" fmla="val 51417"/>
              </a:avLst>
            </a:prstGeom>
            <a:solidFill>
              <a:srgbClr val="FFFF00"/>
            </a:solidFill>
            <a:ln w="19050">
              <a:solidFill>
                <a:srgbClr val="FF0000"/>
              </a:solidFill>
              <a:miter lim="800000"/>
              <a:headEnd/>
              <a:tailEnd/>
            </a:ln>
            <a:effectLst/>
          </p:spPr>
          <p:txBody>
            <a:bodyPr wrap="none" anchor="ctr"/>
            <a:lstStyle/>
            <a:p>
              <a:endParaRPr lang="zh-CN" altLang="en-US"/>
            </a:p>
          </p:txBody>
        </p:sp>
        <p:sp>
          <p:nvSpPr>
            <p:cNvPr id="140297" name="Text Box 9"/>
            <p:cNvSpPr txBox="1">
              <a:spLocks noChangeArrowheads="1"/>
            </p:cNvSpPr>
            <p:nvPr/>
          </p:nvSpPr>
          <p:spPr bwMode="auto">
            <a:xfrm>
              <a:off x="3600" y="3720"/>
              <a:ext cx="1776" cy="300"/>
            </a:xfrm>
            <a:prstGeom prst="rect">
              <a:avLst/>
            </a:prstGeom>
            <a:noFill/>
            <a:ln w="19050">
              <a:solidFill>
                <a:srgbClr val="FF0000"/>
              </a:solidFill>
              <a:miter lim="800000"/>
              <a:headEnd/>
              <a:tailEnd/>
            </a:ln>
            <a:effectLst/>
          </p:spPr>
          <p:txBody>
            <a:bodyPr>
              <a:spAutoFit/>
            </a:bodyPr>
            <a:lstStyle/>
            <a:p>
              <a:pPr>
                <a:spcBef>
                  <a:spcPct val="50000"/>
                </a:spcBef>
              </a:pPr>
              <a:r>
                <a:rPr lang="en-US" altLang="zh-CN" sz="2400" b="1" i="1"/>
                <a:t>AD </a:t>
              </a:r>
              <a:r>
                <a:rPr lang="zh-CN" altLang="en-US" sz="2400" b="1"/>
                <a:t>反射的半波损失</a:t>
              </a:r>
            </a:p>
          </p:txBody>
        </p:sp>
      </p:grpSp>
      <p:sp>
        <p:nvSpPr>
          <p:cNvPr id="140298" name="Text Box 10"/>
          <p:cNvSpPr txBox="1">
            <a:spLocks noChangeArrowheads="1"/>
          </p:cNvSpPr>
          <p:nvPr/>
        </p:nvSpPr>
        <p:spPr bwMode="auto">
          <a:xfrm>
            <a:off x="539750" y="115888"/>
            <a:ext cx="8839200" cy="519112"/>
          </a:xfrm>
          <a:prstGeom prst="rect">
            <a:avLst/>
          </a:prstGeom>
          <a:noFill/>
          <a:ln w="9525">
            <a:noFill/>
            <a:miter lim="800000"/>
            <a:headEnd/>
            <a:tailEnd/>
          </a:ln>
        </p:spPr>
        <p:txBody>
          <a:bodyPr>
            <a:spAutoFit/>
          </a:bodyPr>
          <a:lstStyle/>
          <a:p>
            <a:pPr>
              <a:spcBef>
                <a:spcPct val="30000"/>
              </a:spcBef>
            </a:pPr>
            <a:r>
              <a:rPr lang="zh-CN" altLang="en-US" b="1"/>
              <a:t>薄膜的两个表面互成一个小角度时，叫</a:t>
            </a:r>
            <a:r>
              <a:rPr lang="zh-CN" altLang="en-US" b="1">
                <a:solidFill>
                  <a:srgbClr val="FF0066"/>
                </a:solidFill>
              </a:rPr>
              <a:t>劈形膜或劈尖</a:t>
            </a:r>
            <a:r>
              <a:rPr lang="zh-CN" altLang="en-US" b="1"/>
              <a:t>。</a:t>
            </a:r>
          </a:p>
        </p:txBody>
      </p:sp>
      <p:sp>
        <p:nvSpPr>
          <p:cNvPr id="140299" name="AutoShape 11"/>
          <p:cNvSpPr>
            <a:spLocks noChangeAspect="1" noChangeArrowheads="1" noTextEdit="1"/>
          </p:cNvSpPr>
          <p:nvPr/>
        </p:nvSpPr>
        <p:spPr bwMode="auto">
          <a:xfrm>
            <a:off x="6629400" y="3590925"/>
            <a:ext cx="957263" cy="544513"/>
          </a:xfrm>
          <a:prstGeom prst="rect">
            <a:avLst/>
          </a:prstGeom>
          <a:noFill/>
          <a:ln w="9525">
            <a:noFill/>
            <a:miter lim="800000"/>
            <a:headEnd/>
            <a:tailEnd/>
          </a:ln>
        </p:spPr>
        <p:txBody>
          <a:bodyPr/>
          <a:lstStyle/>
          <a:p>
            <a:endParaRPr lang="zh-CN" altLang="en-US"/>
          </a:p>
        </p:txBody>
      </p:sp>
      <p:graphicFrame>
        <p:nvGraphicFramePr>
          <p:cNvPr id="140300" name="Object 12"/>
          <p:cNvGraphicFramePr>
            <a:graphicFrameLocks noChangeAspect="1"/>
          </p:cNvGraphicFramePr>
          <p:nvPr/>
        </p:nvGraphicFramePr>
        <p:xfrm>
          <a:off x="3089275" y="5624513"/>
          <a:ext cx="1090613" cy="547687"/>
        </p:xfrm>
        <a:graphic>
          <a:graphicData uri="http://schemas.openxmlformats.org/presentationml/2006/ole">
            <p:oleObj spid="_x0000_s140300" name="Equation" r:id="rId4" imgW="457200" imgH="228600" progId="">
              <p:embed/>
            </p:oleObj>
          </a:graphicData>
        </a:graphic>
      </p:graphicFrame>
      <p:graphicFrame>
        <p:nvGraphicFramePr>
          <p:cNvPr id="140301" name="Object 13"/>
          <p:cNvGraphicFramePr>
            <a:graphicFrameLocks noChangeAspect="1"/>
          </p:cNvGraphicFramePr>
          <p:nvPr/>
        </p:nvGraphicFramePr>
        <p:xfrm>
          <a:off x="1182688" y="5610225"/>
          <a:ext cx="2030412" cy="552450"/>
        </p:xfrm>
        <a:graphic>
          <a:graphicData uri="http://schemas.openxmlformats.org/presentationml/2006/ole">
            <p:oleObj spid="_x0000_s140301" name="Equation" r:id="rId5" imgW="838080" imgH="228600" progId="">
              <p:embed/>
            </p:oleObj>
          </a:graphicData>
        </a:graphic>
      </p:graphicFrame>
      <p:graphicFrame>
        <p:nvGraphicFramePr>
          <p:cNvPr id="140302" name="Object 14"/>
          <p:cNvGraphicFramePr>
            <a:graphicFrameLocks noChangeAspect="1"/>
          </p:cNvGraphicFramePr>
          <p:nvPr/>
        </p:nvGraphicFramePr>
        <p:xfrm>
          <a:off x="4140200" y="5424488"/>
          <a:ext cx="655638" cy="923925"/>
        </p:xfrm>
        <a:graphic>
          <a:graphicData uri="http://schemas.openxmlformats.org/presentationml/2006/ole">
            <p:oleObj spid="_x0000_s140302" name="公式" r:id="rId6" imgW="279360" imgH="393480" progId="Equation.3">
              <p:embed/>
            </p:oleObj>
          </a:graphicData>
        </a:graphic>
      </p:graphicFrame>
      <p:grpSp>
        <p:nvGrpSpPr>
          <p:cNvPr id="140303" name="Group 15"/>
          <p:cNvGrpSpPr>
            <a:grpSpLocks/>
          </p:cNvGrpSpPr>
          <p:nvPr/>
        </p:nvGrpSpPr>
        <p:grpSpPr bwMode="auto">
          <a:xfrm>
            <a:off x="5954713" y="2274888"/>
            <a:ext cx="522287" cy="523875"/>
            <a:chOff x="3751" y="2046"/>
            <a:chExt cx="329" cy="330"/>
          </a:xfrm>
        </p:grpSpPr>
        <p:sp>
          <p:nvSpPr>
            <p:cNvPr id="140304" name="Line 16"/>
            <p:cNvSpPr>
              <a:spLocks noChangeShapeType="1"/>
            </p:cNvSpPr>
            <p:nvPr/>
          </p:nvSpPr>
          <p:spPr bwMode="auto">
            <a:xfrm flipH="1" flipV="1">
              <a:off x="3936" y="2184"/>
              <a:ext cx="144" cy="192"/>
            </a:xfrm>
            <a:prstGeom prst="line">
              <a:avLst/>
            </a:prstGeom>
            <a:noFill/>
            <a:ln w="19050">
              <a:solidFill>
                <a:srgbClr val="FF0000"/>
              </a:solidFill>
              <a:prstDash val="dash"/>
              <a:round/>
              <a:headEnd/>
              <a:tailEnd/>
            </a:ln>
          </p:spPr>
          <p:txBody>
            <a:bodyPr wrap="none" anchor="ctr"/>
            <a:lstStyle/>
            <a:p>
              <a:endParaRPr lang="zh-CN" altLang="en-US"/>
            </a:p>
          </p:txBody>
        </p:sp>
        <p:graphicFrame>
          <p:nvGraphicFramePr>
            <p:cNvPr id="140305" name="Object 17"/>
            <p:cNvGraphicFramePr>
              <a:graphicFrameLocks noChangeAspect="1"/>
            </p:cNvGraphicFramePr>
            <p:nvPr/>
          </p:nvGraphicFramePr>
          <p:xfrm>
            <a:off x="3751" y="2046"/>
            <a:ext cx="178" cy="179"/>
          </p:xfrm>
          <a:graphic>
            <a:graphicData uri="http://schemas.openxmlformats.org/presentationml/2006/ole">
              <p:oleObj spid="_x0000_s140305" name="Equation" r:id="rId7" imgW="164880" imgH="164880" progId="">
                <p:embed/>
              </p:oleObj>
            </a:graphicData>
          </a:graphic>
        </p:graphicFrame>
      </p:grpSp>
      <p:grpSp>
        <p:nvGrpSpPr>
          <p:cNvPr id="140306" name="Group 18"/>
          <p:cNvGrpSpPr>
            <a:grpSpLocks/>
          </p:cNvGrpSpPr>
          <p:nvPr/>
        </p:nvGrpSpPr>
        <p:grpSpPr bwMode="auto">
          <a:xfrm>
            <a:off x="5875338" y="2246313"/>
            <a:ext cx="1455737" cy="1466850"/>
            <a:chOff x="3701" y="2098"/>
            <a:chExt cx="917" cy="924"/>
          </a:xfrm>
        </p:grpSpPr>
        <p:sp>
          <p:nvSpPr>
            <p:cNvPr id="140307" name="Line 19"/>
            <p:cNvSpPr>
              <a:spLocks noChangeShapeType="1"/>
            </p:cNvSpPr>
            <p:nvPr/>
          </p:nvSpPr>
          <p:spPr bwMode="auto">
            <a:xfrm>
              <a:off x="3760" y="2562"/>
              <a:ext cx="72" cy="140"/>
            </a:xfrm>
            <a:prstGeom prst="line">
              <a:avLst/>
            </a:prstGeom>
            <a:noFill/>
            <a:ln w="28575">
              <a:solidFill>
                <a:schemeClr val="accent2"/>
              </a:solidFill>
              <a:round/>
              <a:headEnd/>
              <a:tailEnd type="stealth" w="med" len="lg"/>
            </a:ln>
            <a:effectLst/>
          </p:spPr>
          <p:txBody>
            <a:bodyPr wrap="none" anchor="ctr"/>
            <a:lstStyle/>
            <a:p>
              <a:endParaRPr lang="zh-CN" altLang="en-US"/>
            </a:p>
          </p:txBody>
        </p:sp>
        <p:sp>
          <p:nvSpPr>
            <p:cNvPr id="140308" name="Line 20"/>
            <p:cNvSpPr>
              <a:spLocks noChangeShapeType="1"/>
            </p:cNvSpPr>
            <p:nvPr/>
          </p:nvSpPr>
          <p:spPr bwMode="auto">
            <a:xfrm flipV="1">
              <a:off x="3939" y="2533"/>
              <a:ext cx="91" cy="144"/>
            </a:xfrm>
            <a:prstGeom prst="line">
              <a:avLst/>
            </a:prstGeom>
            <a:noFill/>
            <a:ln w="28575">
              <a:solidFill>
                <a:schemeClr val="accent2"/>
              </a:solidFill>
              <a:round/>
              <a:headEnd/>
              <a:tailEnd type="stealth" w="med" len="lg"/>
            </a:ln>
            <a:effectLst/>
          </p:spPr>
          <p:txBody>
            <a:bodyPr wrap="none" anchor="ctr"/>
            <a:lstStyle/>
            <a:p>
              <a:endParaRPr lang="zh-CN" altLang="en-US"/>
            </a:p>
          </p:txBody>
        </p:sp>
        <p:sp>
          <p:nvSpPr>
            <p:cNvPr id="140309" name="Line 21"/>
            <p:cNvSpPr>
              <a:spLocks noChangeShapeType="1"/>
            </p:cNvSpPr>
            <p:nvPr/>
          </p:nvSpPr>
          <p:spPr bwMode="auto">
            <a:xfrm flipV="1">
              <a:off x="4080" y="2230"/>
              <a:ext cx="302" cy="216"/>
            </a:xfrm>
            <a:prstGeom prst="line">
              <a:avLst/>
            </a:prstGeom>
            <a:noFill/>
            <a:ln w="28575">
              <a:solidFill>
                <a:schemeClr val="accent2"/>
              </a:solidFill>
              <a:round/>
              <a:headEnd/>
              <a:tailEnd type="stealth" w="med" len="lg"/>
            </a:ln>
            <a:effectLst/>
          </p:spPr>
          <p:txBody>
            <a:bodyPr wrap="none" anchor="ctr"/>
            <a:lstStyle/>
            <a:p>
              <a:endParaRPr lang="zh-CN" altLang="en-US"/>
            </a:p>
          </p:txBody>
        </p:sp>
        <p:graphicFrame>
          <p:nvGraphicFramePr>
            <p:cNvPr id="140310" name="Object 22"/>
            <p:cNvGraphicFramePr>
              <a:graphicFrameLocks noChangeAspect="1"/>
            </p:cNvGraphicFramePr>
            <p:nvPr/>
          </p:nvGraphicFramePr>
          <p:xfrm>
            <a:off x="3792" y="2830"/>
            <a:ext cx="177" cy="192"/>
          </p:xfrm>
          <a:graphic>
            <a:graphicData uri="http://schemas.openxmlformats.org/presentationml/2006/ole">
              <p:oleObj spid="_x0000_s140310" name="公式" r:id="rId8" imgW="152280" imgH="164880" progId="Equation.3">
                <p:embed/>
              </p:oleObj>
            </a:graphicData>
          </a:graphic>
        </p:graphicFrame>
        <p:graphicFrame>
          <p:nvGraphicFramePr>
            <p:cNvPr id="140311" name="Object 23"/>
            <p:cNvGraphicFramePr>
              <a:graphicFrameLocks noChangeAspect="1"/>
            </p:cNvGraphicFramePr>
            <p:nvPr/>
          </p:nvGraphicFramePr>
          <p:xfrm>
            <a:off x="4128" y="2446"/>
            <a:ext cx="164" cy="192"/>
          </p:xfrm>
          <a:graphic>
            <a:graphicData uri="http://schemas.openxmlformats.org/presentationml/2006/ole">
              <p:oleObj spid="_x0000_s140311" name="公式" r:id="rId9" imgW="152280" imgH="177480" progId="Equation.3">
                <p:embed/>
              </p:oleObj>
            </a:graphicData>
          </a:graphic>
        </p:graphicFrame>
        <p:graphicFrame>
          <p:nvGraphicFramePr>
            <p:cNvPr id="140312" name="Object 24"/>
            <p:cNvGraphicFramePr>
              <a:graphicFrameLocks noChangeAspect="1"/>
            </p:cNvGraphicFramePr>
            <p:nvPr/>
          </p:nvGraphicFramePr>
          <p:xfrm>
            <a:off x="4468" y="2185"/>
            <a:ext cx="150" cy="196"/>
          </p:xfrm>
          <a:graphic>
            <a:graphicData uri="http://schemas.openxmlformats.org/presentationml/2006/ole">
              <p:oleObj spid="_x0000_s140312" name="公式" r:id="rId10" imgW="126720" imgH="164880" progId="Equation.3">
                <p:embed/>
              </p:oleObj>
            </a:graphicData>
          </a:graphic>
        </p:graphicFrame>
        <p:sp>
          <p:nvSpPr>
            <p:cNvPr id="140313" name="Line 25"/>
            <p:cNvSpPr>
              <a:spLocks noChangeShapeType="1"/>
            </p:cNvSpPr>
            <p:nvPr/>
          </p:nvSpPr>
          <p:spPr bwMode="auto">
            <a:xfrm>
              <a:off x="3701" y="2446"/>
              <a:ext cx="173" cy="336"/>
            </a:xfrm>
            <a:prstGeom prst="line">
              <a:avLst/>
            </a:prstGeom>
            <a:noFill/>
            <a:ln w="28575">
              <a:solidFill>
                <a:schemeClr val="accent2"/>
              </a:solidFill>
              <a:round/>
              <a:headEnd/>
              <a:tailEnd/>
            </a:ln>
            <a:effectLst/>
          </p:spPr>
          <p:txBody>
            <a:bodyPr wrap="none" anchor="ctr"/>
            <a:lstStyle/>
            <a:p>
              <a:endParaRPr lang="zh-CN" altLang="en-US"/>
            </a:p>
          </p:txBody>
        </p:sp>
        <p:sp>
          <p:nvSpPr>
            <p:cNvPr id="140314" name="Line 26"/>
            <p:cNvSpPr>
              <a:spLocks noChangeShapeType="1"/>
            </p:cNvSpPr>
            <p:nvPr/>
          </p:nvSpPr>
          <p:spPr bwMode="auto">
            <a:xfrm flipV="1">
              <a:off x="3878" y="2445"/>
              <a:ext cx="202" cy="331"/>
            </a:xfrm>
            <a:prstGeom prst="line">
              <a:avLst/>
            </a:prstGeom>
            <a:noFill/>
            <a:ln w="28575">
              <a:solidFill>
                <a:schemeClr val="accent2"/>
              </a:solidFill>
              <a:round/>
              <a:headEnd/>
              <a:tailEnd/>
            </a:ln>
            <a:effectLst/>
          </p:spPr>
          <p:txBody>
            <a:bodyPr wrap="none" anchor="ctr"/>
            <a:lstStyle/>
            <a:p>
              <a:endParaRPr lang="zh-CN" altLang="en-US"/>
            </a:p>
          </p:txBody>
        </p:sp>
        <p:sp>
          <p:nvSpPr>
            <p:cNvPr id="140315" name="Line 27"/>
            <p:cNvSpPr>
              <a:spLocks noChangeShapeType="1"/>
            </p:cNvSpPr>
            <p:nvPr/>
          </p:nvSpPr>
          <p:spPr bwMode="auto">
            <a:xfrm flipV="1">
              <a:off x="4332" y="2098"/>
              <a:ext cx="218" cy="165"/>
            </a:xfrm>
            <a:prstGeom prst="line">
              <a:avLst/>
            </a:prstGeom>
            <a:noFill/>
            <a:ln w="28575">
              <a:solidFill>
                <a:schemeClr val="accent2"/>
              </a:solidFill>
              <a:round/>
              <a:headEnd/>
              <a:tailEnd type="none" w="med" len="lg"/>
            </a:ln>
            <a:effectLst/>
          </p:spPr>
          <p:txBody>
            <a:bodyPr wrap="none" anchor="ctr"/>
            <a:lstStyle/>
            <a:p>
              <a:endParaRPr lang="zh-CN" altLang="en-US"/>
            </a:p>
          </p:txBody>
        </p:sp>
      </p:grpSp>
      <p:grpSp>
        <p:nvGrpSpPr>
          <p:cNvPr id="140316" name="Group 28"/>
          <p:cNvGrpSpPr>
            <a:grpSpLocks/>
          </p:cNvGrpSpPr>
          <p:nvPr/>
        </p:nvGrpSpPr>
        <p:grpSpPr bwMode="auto">
          <a:xfrm>
            <a:off x="5867400" y="1808163"/>
            <a:ext cx="1122363" cy="990600"/>
            <a:chOff x="3696" y="1822"/>
            <a:chExt cx="707" cy="624"/>
          </a:xfrm>
        </p:grpSpPr>
        <p:graphicFrame>
          <p:nvGraphicFramePr>
            <p:cNvPr id="140317" name="Object 29"/>
            <p:cNvGraphicFramePr>
              <a:graphicFrameLocks noChangeAspect="1"/>
            </p:cNvGraphicFramePr>
            <p:nvPr/>
          </p:nvGraphicFramePr>
          <p:xfrm>
            <a:off x="4176" y="1822"/>
            <a:ext cx="103" cy="192"/>
          </p:xfrm>
          <a:graphic>
            <a:graphicData uri="http://schemas.openxmlformats.org/presentationml/2006/ole">
              <p:oleObj spid="_x0000_s140317" name="公式" r:id="rId11" imgW="88560" imgH="164880" progId="Equation.3">
                <p:embed/>
              </p:oleObj>
            </a:graphicData>
          </a:graphic>
        </p:graphicFrame>
        <p:sp>
          <p:nvSpPr>
            <p:cNvPr id="140318" name="Line 30"/>
            <p:cNvSpPr>
              <a:spLocks noChangeShapeType="1"/>
            </p:cNvSpPr>
            <p:nvPr/>
          </p:nvSpPr>
          <p:spPr bwMode="auto">
            <a:xfrm rot="10800000" flipH="1">
              <a:off x="3696" y="2040"/>
              <a:ext cx="545" cy="406"/>
            </a:xfrm>
            <a:prstGeom prst="line">
              <a:avLst/>
            </a:prstGeom>
            <a:noFill/>
            <a:ln w="28575">
              <a:solidFill>
                <a:srgbClr val="009900"/>
              </a:solidFill>
              <a:round/>
              <a:headEnd/>
              <a:tailEnd type="stealth" w="med" len="lg"/>
            </a:ln>
            <a:effectLst/>
          </p:spPr>
          <p:txBody>
            <a:bodyPr wrap="none" anchor="ctr"/>
            <a:lstStyle/>
            <a:p>
              <a:endParaRPr lang="zh-CN" altLang="en-US"/>
            </a:p>
          </p:txBody>
        </p:sp>
        <p:sp>
          <p:nvSpPr>
            <p:cNvPr id="140319" name="Line 31"/>
            <p:cNvSpPr>
              <a:spLocks noChangeShapeType="1"/>
            </p:cNvSpPr>
            <p:nvPr/>
          </p:nvSpPr>
          <p:spPr bwMode="auto">
            <a:xfrm flipV="1">
              <a:off x="4203" y="1916"/>
              <a:ext cx="200" cy="149"/>
            </a:xfrm>
            <a:prstGeom prst="line">
              <a:avLst/>
            </a:prstGeom>
            <a:noFill/>
            <a:ln w="28575">
              <a:solidFill>
                <a:srgbClr val="009900"/>
              </a:solidFill>
              <a:round/>
              <a:headEnd/>
              <a:tailEnd type="none" w="med" len="lg"/>
            </a:ln>
            <a:effectLst/>
          </p:spPr>
          <p:txBody>
            <a:bodyPr wrap="none" anchor="ctr"/>
            <a:lstStyle/>
            <a:p>
              <a:endParaRPr lang="zh-CN" altLang="en-US"/>
            </a:p>
          </p:txBody>
        </p:sp>
      </p:grpSp>
      <p:grpSp>
        <p:nvGrpSpPr>
          <p:cNvPr id="140320" name="Group 32"/>
          <p:cNvGrpSpPr>
            <a:grpSpLocks/>
          </p:cNvGrpSpPr>
          <p:nvPr/>
        </p:nvGrpSpPr>
        <p:grpSpPr bwMode="auto">
          <a:xfrm>
            <a:off x="6986588" y="1524000"/>
            <a:ext cx="1073150" cy="1109663"/>
            <a:chOff x="4401" y="1643"/>
            <a:chExt cx="676" cy="699"/>
          </a:xfrm>
        </p:grpSpPr>
        <p:graphicFrame>
          <p:nvGraphicFramePr>
            <p:cNvPr id="140321" name="Object 33"/>
            <p:cNvGraphicFramePr>
              <a:graphicFrameLocks noChangeAspect="1"/>
            </p:cNvGraphicFramePr>
            <p:nvPr/>
          </p:nvGraphicFramePr>
          <p:xfrm>
            <a:off x="4688" y="2139"/>
            <a:ext cx="162" cy="192"/>
          </p:xfrm>
          <a:graphic>
            <a:graphicData uri="http://schemas.openxmlformats.org/presentationml/2006/ole">
              <p:oleObj spid="_x0000_s140321" name="公式" r:id="rId12" imgW="139680" imgH="164880" progId="Equation.3">
                <p:embed/>
              </p:oleObj>
            </a:graphicData>
          </a:graphic>
        </p:graphicFrame>
        <p:sp>
          <p:nvSpPr>
            <p:cNvPr id="140322" name="Line 34"/>
            <p:cNvSpPr>
              <a:spLocks noChangeShapeType="1"/>
            </p:cNvSpPr>
            <p:nvPr/>
          </p:nvSpPr>
          <p:spPr bwMode="auto">
            <a:xfrm>
              <a:off x="4657" y="1643"/>
              <a:ext cx="227" cy="318"/>
            </a:xfrm>
            <a:prstGeom prst="line">
              <a:avLst/>
            </a:prstGeom>
            <a:noFill/>
            <a:ln w="28575">
              <a:solidFill>
                <a:schemeClr val="tx1"/>
              </a:solidFill>
              <a:round/>
              <a:headEnd/>
              <a:tailEnd/>
            </a:ln>
            <a:effectLst/>
          </p:spPr>
          <p:txBody>
            <a:bodyPr/>
            <a:lstStyle/>
            <a:p>
              <a:endParaRPr lang="zh-CN" altLang="en-US"/>
            </a:p>
          </p:txBody>
        </p:sp>
        <p:sp>
          <p:nvSpPr>
            <p:cNvPr id="140323" name="Line 35"/>
            <p:cNvSpPr>
              <a:spLocks noChangeShapeType="1"/>
            </p:cNvSpPr>
            <p:nvPr/>
          </p:nvSpPr>
          <p:spPr bwMode="auto">
            <a:xfrm flipV="1">
              <a:off x="4401" y="1802"/>
              <a:ext cx="363" cy="113"/>
            </a:xfrm>
            <a:prstGeom prst="line">
              <a:avLst/>
            </a:prstGeom>
            <a:noFill/>
            <a:ln w="28575">
              <a:solidFill>
                <a:srgbClr val="009900"/>
              </a:solidFill>
              <a:round/>
              <a:headEnd/>
              <a:tailEnd type="none" w="med" len="lg"/>
            </a:ln>
            <a:effectLst/>
          </p:spPr>
          <p:txBody>
            <a:bodyPr wrap="none" anchor="ctr"/>
            <a:lstStyle/>
            <a:p>
              <a:endParaRPr lang="zh-CN" altLang="en-US"/>
            </a:p>
          </p:txBody>
        </p:sp>
        <p:sp>
          <p:nvSpPr>
            <p:cNvPr id="140324" name="Line 36"/>
            <p:cNvSpPr>
              <a:spLocks noChangeShapeType="1"/>
            </p:cNvSpPr>
            <p:nvPr/>
          </p:nvSpPr>
          <p:spPr bwMode="auto">
            <a:xfrm flipV="1">
              <a:off x="4549" y="1800"/>
              <a:ext cx="215" cy="301"/>
            </a:xfrm>
            <a:prstGeom prst="line">
              <a:avLst/>
            </a:prstGeom>
            <a:noFill/>
            <a:ln w="28575">
              <a:solidFill>
                <a:schemeClr val="accent2"/>
              </a:solidFill>
              <a:round/>
              <a:headEnd/>
              <a:tailEnd type="none" w="med" len="lg"/>
            </a:ln>
            <a:effectLst/>
          </p:spPr>
          <p:txBody>
            <a:bodyPr wrap="none" anchor="ctr"/>
            <a:lstStyle/>
            <a:p>
              <a:endParaRPr lang="zh-CN" altLang="en-US"/>
            </a:p>
          </p:txBody>
        </p:sp>
        <p:graphicFrame>
          <p:nvGraphicFramePr>
            <p:cNvPr id="140325" name="Object 37"/>
            <p:cNvGraphicFramePr>
              <a:graphicFrameLocks noChangeAspect="1"/>
            </p:cNvGraphicFramePr>
            <p:nvPr/>
          </p:nvGraphicFramePr>
          <p:xfrm>
            <a:off x="4901" y="1903"/>
            <a:ext cx="176" cy="192"/>
          </p:xfrm>
          <a:graphic>
            <a:graphicData uri="http://schemas.openxmlformats.org/presentationml/2006/ole">
              <p:oleObj spid="_x0000_s140325" name="公式" r:id="rId13" imgW="152280" imgH="164880" progId="Equation.3">
                <p:embed/>
              </p:oleObj>
            </a:graphicData>
          </a:graphic>
        </p:graphicFrame>
        <p:sp>
          <p:nvSpPr>
            <p:cNvPr id="140326" name="Oval 38"/>
            <p:cNvSpPr>
              <a:spLocks noChangeArrowheads="1"/>
            </p:cNvSpPr>
            <p:nvPr/>
          </p:nvSpPr>
          <p:spPr bwMode="auto">
            <a:xfrm rot="-2209140">
              <a:off x="4414" y="1670"/>
              <a:ext cx="144" cy="672"/>
            </a:xfrm>
            <a:prstGeom prst="ellipse">
              <a:avLst/>
            </a:prstGeom>
            <a:solidFill>
              <a:srgbClr val="00CCFF">
                <a:alpha val="50000"/>
              </a:srgbClr>
            </a:solidFill>
            <a:ln w="9525">
              <a:solidFill>
                <a:srgbClr val="000000"/>
              </a:solidFill>
              <a:round/>
              <a:headEnd/>
              <a:tailEnd/>
            </a:ln>
            <a:effectLst/>
          </p:spPr>
          <p:txBody>
            <a:bodyPr wrap="none" anchor="ctr"/>
            <a:lstStyle/>
            <a:p>
              <a:endParaRPr lang="zh-CN" altLang="en-US"/>
            </a:p>
          </p:txBody>
        </p:sp>
      </p:grpSp>
      <p:grpSp>
        <p:nvGrpSpPr>
          <p:cNvPr id="140327" name="Group 39"/>
          <p:cNvGrpSpPr>
            <a:grpSpLocks/>
          </p:cNvGrpSpPr>
          <p:nvPr/>
        </p:nvGrpSpPr>
        <p:grpSpPr bwMode="auto">
          <a:xfrm>
            <a:off x="4800600" y="2039938"/>
            <a:ext cx="3165475" cy="2030412"/>
            <a:chOff x="3024" y="1966"/>
            <a:chExt cx="1994" cy="1279"/>
          </a:xfrm>
        </p:grpSpPr>
        <p:sp>
          <p:nvSpPr>
            <p:cNvPr id="140328" name="Rectangle 40"/>
            <p:cNvSpPr>
              <a:spLocks noChangeArrowheads="1"/>
            </p:cNvSpPr>
            <p:nvPr/>
          </p:nvSpPr>
          <p:spPr bwMode="auto">
            <a:xfrm>
              <a:off x="3024" y="2446"/>
              <a:ext cx="1584" cy="336"/>
            </a:xfrm>
            <a:prstGeom prst="rect">
              <a:avLst/>
            </a:prstGeom>
            <a:solidFill>
              <a:srgbClr val="FFCCFF">
                <a:alpha val="28999"/>
              </a:srgbClr>
            </a:solidFill>
            <a:ln w="19050">
              <a:solidFill>
                <a:schemeClr val="tx1"/>
              </a:solidFill>
              <a:miter lim="800000"/>
              <a:headEnd/>
              <a:tailEnd/>
            </a:ln>
          </p:spPr>
          <p:txBody>
            <a:bodyPr wrap="none" anchor="ctr"/>
            <a:lstStyle/>
            <a:p>
              <a:endParaRPr lang="zh-CN" altLang="en-US"/>
            </a:p>
          </p:txBody>
        </p:sp>
        <p:sp>
          <p:nvSpPr>
            <p:cNvPr id="140329" name="Line 41"/>
            <p:cNvSpPr>
              <a:spLocks noChangeShapeType="1"/>
            </p:cNvSpPr>
            <p:nvPr/>
          </p:nvSpPr>
          <p:spPr bwMode="auto">
            <a:xfrm>
              <a:off x="3144" y="2092"/>
              <a:ext cx="240" cy="153"/>
            </a:xfrm>
            <a:prstGeom prst="line">
              <a:avLst/>
            </a:prstGeom>
            <a:noFill/>
            <a:ln w="28575">
              <a:solidFill>
                <a:schemeClr val="tx1"/>
              </a:solidFill>
              <a:round/>
              <a:headEnd/>
              <a:tailEnd type="stealth" w="med" len="lg"/>
            </a:ln>
          </p:spPr>
          <p:txBody>
            <a:bodyPr wrap="none" anchor="ctr"/>
            <a:lstStyle/>
            <a:p>
              <a:endParaRPr lang="zh-CN" altLang="en-US"/>
            </a:p>
          </p:txBody>
        </p:sp>
        <p:sp>
          <p:nvSpPr>
            <p:cNvPr id="140330" name="Line 42"/>
            <p:cNvSpPr>
              <a:spLocks noChangeShapeType="1"/>
            </p:cNvSpPr>
            <p:nvPr/>
          </p:nvSpPr>
          <p:spPr bwMode="auto">
            <a:xfrm>
              <a:off x="3696" y="1966"/>
              <a:ext cx="0" cy="672"/>
            </a:xfrm>
            <a:prstGeom prst="line">
              <a:avLst/>
            </a:prstGeom>
            <a:noFill/>
            <a:ln w="19050">
              <a:solidFill>
                <a:schemeClr val="tx1"/>
              </a:solidFill>
              <a:prstDash val="dash"/>
              <a:round/>
              <a:headEnd/>
              <a:tailEnd/>
            </a:ln>
          </p:spPr>
          <p:txBody>
            <a:bodyPr wrap="none" anchor="ctr"/>
            <a:lstStyle/>
            <a:p>
              <a:endParaRPr lang="zh-CN" altLang="en-US"/>
            </a:p>
          </p:txBody>
        </p:sp>
        <p:graphicFrame>
          <p:nvGraphicFramePr>
            <p:cNvPr id="140331" name="Object 43"/>
            <p:cNvGraphicFramePr>
              <a:graphicFrameLocks noChangeAspect="1"/>
            </p:cNvGraphicFramePr>
            <p:nvPr/>
          </p:nvGraphicFramePr>
          <p:xfrm>
            <a:off x="3061" y="2139"/>
            <a:ext cx="203" cy="288"/>
          </p:xfrm>
          <a:graphic>
            <a:graphicData uri="http://schemas.openxmlformats.org/presentationml/2006/ole">
              <p:oleObj spid="_x0000_s140331" name="公式" r:id="rId14" imgW="152280" imgH="215640" progId="Equation.3">
                <p:embed/>
              </p:oleObj>
            </a:graphicData>
          </a:graphic>
        </p:graphicFrame>
        <p:graphicFrame>
          <p:nvGraphicFramePr>
            <p:cNvPr id="140332" name="Object 44"/>
            <p:cNvGraphicFramePr>
              <a:graphicFrameLocks noChangeAspect="1"/>
            </p:cNvGraphicFramePr>
            <p:nvPr/>
          </p:nvGraphicFramePr>
          <p:xfrm>
            <a:off x="3140" y="2428"/>
            <a:ext cx="242" cy="339"/>
          </p:xfrm>
          <a:graphic>
            <a:graphicData uri="http://schemas.openxmlformats.org/presentationml/2006/ole">
              <p:oleObj spid="_x0000_s140332" name="Equation" r:id="rId15" imgW="164880" imgH="228600" progId="">
                <p:embed/>
              </p:oleObj>
            </a:graphicData>
          </a:graphic>
        </p:graphicFrame>
        <p:graphicFrame>
          <p:nvGraphicFramePr>
            <p:cNvPr id="140333" name="Object 45"/>
            <p:cNvGraphicFramePr>
              <a:graphicFrameLocks noChangeAspect="1"/>
            </p:cNvGraphicFramePr>
            <p:nvPr/>
          </p:nvGraphicFramePr>
          <p:xfrm>
            <a:off x="3504" y="2446"/>
            <a:ext cx="177" cy="192"/>
          </p:xfrm>
          <a:graphic>
            <a:graphicData uri="http://schemas.openxmlformats.org/presentationml/2006/ole">
              <p:oleObj spid="_x0000_s140333" name="公式" r:id="rId16" imgW="152280" imgH="164880" progId="Equation.3">
                <p:embed/>
              </p:oleObj>
            </a:graphicData>
          </a:graphic>
        </p:graphicFrame>
        <p:graphicFrame>
          <p:nvGraphicFramePr>
            <p:cNvPr id="140334" name="Object 46"/>
            <p:cNvGraphicFramePr>
              <a:graphicFrameLocks noChangeAspect="1"/>
            </p:cNvGraphicFramePr>
            <p:nvPr/>
          </p:nvGraphicFramePr>
          <p:xfrm>
            <a:off x="3552" y="2110"/>
            <a:ext cx="130" cy="244"/>
          </p:xfrm>
          <a:graphic>
            <a:graphicData uri="http://schemas.openxmlformats.org/presentationml/2006/ole">
              <p:oleObj spid="_x0000_s140334" name="公式" r:id="rId17" imgW="88560" imgH="164880" progId="Equation.3">
                <p:embed/>
              </p:oleObj>
            </a:graphicData>
          </a:graphic>
        </p:graphicFrame>
        <p:sp>
          <p:nvSpPr>
            <p:cNvPr id="140335" name="Line 47"/>
            <p:cNvSpPr>
              <a:spLocks noChangeShapeType="1"/>
            </p:cNvSpPr>
            <p:nvPr/>
          </p:nvSpPr>
          <p:spPr bwMode="auto">
            <a:xfrm flipH="1" flipV="1">
              <a:off x="3315" y="2200"/>
              <a:ext cx="381" cy="246"/>
            </a:xfrm>
            <a:prstGeom prst="line">
              <a:avLst/>
            </a:prstGeom>
            <a:noFill/>
            <a:ln w="28575">
              <a:solidFill>
                <a:srgbClr val="000000"/>
              </a:solidFill>
              <a:round/>
              <a:headEnd/>
              <a:tailEnd/>
            </a:ln>
            <a:effectLst/>
          </p:spPr>
          <p:txBody>
            <a:bodyPr wrap="none" anchor="ctr"/>
            <a:lstStyle/>
            <a:p>
              <a:endParaRPr lang="zh-CN" altLang="en-US"/>
            </a:p>
          </p:txBody>
        </p:sp>
        <p:sp>
          <p:nvSpPr>
            <p:cNvPr id="140336" name="Line 48"/>
            <p:cNvSpPr>
              <a:spLocks noChangeShapeType="1"/>
            </p:cNvSpPr>
            <p:nvPr/>
          </p:nvSpPr>
          <p:spPr bwMode="auto">
            <a:xfrm>
              <a:off x="4656" y="2446"/>
              <a:ext cx="336" cy="0"/>
            </a:xfrm>
            <a:prstGeom prst="line">
              <a:avLst/>
            </a:prstGeom>
            <a:noFill/>
            <a:ln w="12700">
              <a:solidFill>
                <a:srgbClr val="000000"/>
              </a:solidFill>
              <a:round/>
              <a:headEnd/>
              <a:tailEnd/>
            </a:ln>
            <a:effectLst/>
          </p:spPr>
          <p:txBody>
            <a:bodyPr wrap="none" anchor="ctr"/>
            <a:lstStyle/>
            <a:p>
              <a:endParaRPr lang="zh-CN" altLang="en-US"/>
            </a:p>
          </p:txBody>
        </p:sp>
        <p:sp>
          <p:nvSpPr>
            <p:cNvPr id="140337" name="Line 49"/>
            <p:cNvSpPr>
              <a:spLocks noChangeShapeType="1"/>
            </p:cNvSpPr>
            <p:nvPr/>
          </p:nvSpPr>
          <p:spPr bwMode="auto">
            <a:xfrm>
              <a:off x="4656" y="2782"/>
              <a:ext cx="336" cy="0"/>
            </a:xfrm>
            <a:prstGeom prst="line">
              <a:avLst/>
            </a:prstGeom>
            <a:noFill/>
            <a:ln w="12700">
              <a:solidFill>
                <a:srgbClr val="000000"/>
              </a:solidFill>
              <a:round/>
              <a:headEnd/>
              <a:tailEnd/>
            </a:ln>
            <a:effectLst/>
          </p:spPr>
          <p:txBody>
            <a:bodyPr wrap="none" anchor="ctr"/>
            <a:lstStyle/>
            <a:p>
              <a:endParaRPr lang="zh-CN" altLang="en-US"/>
            </a:p>
          </p:txBody>
        </p:sp>
        <p:sp>
          <p:nvSpPr>
            <p:cNvPr id="140338" name="Line 50"/>
            <p:cNvSpPr>
              <a:spLocks noChangeShapeType="1"/>
            </p:cNvSpPr>
            <p:nvPr/>
          </p:nvSpPr>
          <p:spPr bwMode="auto">
            <a:xfrm>
              <a:off x="4800" y="2446"/>
              <a:ext cx="0" cy="336"/>
            </a:xfrm>
            <a:prstGeom prst="line">
              <a:avLst/>
            </a:prstGeom>
            <a:noFill/>
            <a:ln w="12700">
              <a:solidFill>
                <a:srgbClr val="000000"/>
              </a:solidFill>
              <a:round/>
              <a:headEnd type="stealth" w="sm" len="med"/>
              <a:tailEnd type="stealth" w="sm" len="med"/>
            </a:ln>
            <a:effectLst/>
          </p:spPr>
          <p:txBody>
            <a:bodyPr wrap="none" anchor="ctr"/>
            <a:lstStyle/>
            <a:p>
              <a:endParaRPr lang="zh-CN" altLang="en-US"/>
            </a:p>
          </p:txBody>
        </p:sp>
        <p:graphicFrame>
          <p:nvGraphicFramePr>
            <p:cNvPr id="140339" name="Object 51"/>
            <p:cNvGraphicFramePr>
              <a:graphicFrameLocks noChangeAspect="1"/>
            </p:cNvGraphicFramePr>
            <p:nvPr/>
          </p:nvGraphicFramePr>
          <p:xfrm>
            <a:off x="4779" y="2451"/>
            <a:ext cx="239" cy="305"/>
          </p:xfrm>
          <a:graphic>
            <a:graphicData uri="http://schemas.openxmlformats.org/presentationml/2006/ole">
              <p:oleObj spid="_x0000_s140339" name="Equation" r:id="rId18" imgW="139680" imgH="177480" progId="">
                <p:embed/>
              </p:oleObj>
            </a:graphicData>
          </a:graphic>
        </p:graphicFrame>
        <p:sp>
          <p:nvSpPr>
            <p:cNvPr id="140340" name="Rectangle 52"/>
            <p:cNvSpPr>
              <a:spLocks noChangeArrowheads="1"/>
            </p:cNvSpPr>
            <p:nvPr/>
          </p:nvSpPr>
          <p:spPr bwMode="auto">
            <a:xfrm>
              <a:off x="4059" y="2976"/>
              <a:ext cx="658" cy="269"/>
            </a:xfrm>
            <a:prstGeom prst="rect">
              <a:avLst/>
            </a:prstGeom>
            <a:noFill/>
            <a:ln w="9525">
              <a:noFill/>
              <a:miter lim="800000"/>
              <a:headEnd/>
              <a:tailEnd/>
            </a:ln>
          </p:spPr>
          <p:txBody>
            <a:bodyPr wrap="none" lIns="0" tIns="0" rIns="0" bIns="0">
              <a:spAutoFit/>
            </a:bodyPr>
            <a:lstStyle/>
            <a:p>
              <a:r>
                <a:rPr lang="en-US" altLang="zh-CN" i="1">
                  <a:solidFill>
                    <a:srgbClr val="000000"/>
                  </a:solidFill>
                </a:rPr>
                <a:t>n</a:t>
              </a:r>
              <a:r>
                <a:rPr lang="en-US" altLang="zh-CN" i="1" baseline="-25000">
                  <a:solidFill>
                    <a:srgbClr val="000000"/>
                  </a:solidFill>
                </a:rPr>
                <a:t>2</a:t>
              </a:r>
              <a:r>
                <a:rPr lang="en-US" altLang="zh-CN">
                  <a:solidFill>
                    <a:srgbClr val="000000"/>
                  </a:solidFill>
                </a:rPr>
                <a:t> &gt; </a:t>
              </a:r>
              <a:r>
                <a:rPr lang="en-US" altLang="zh-CN" i="1">
                  <a:solidFill>
                    <a:srgbClr val="000000"/>
                  </a:solidFill>
                </a:rPr>
                <a:t>n</a:t>
              </a:r>
              <a:r>
                <a:rPr lang="en-US" altLang="zh-CN" sz="2400" baseline="-25000">
                  <a:solidFill>
                    <a:srgbClr val="000000"/>
                  </a:solidFill>
                </a:rPr>
                <a:t>1</a:t>
              </a:r>
              <a:r>
                <a:rPr lang="en-US" altLang="zh-CN"/>
                <a:t> </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40298"/>
                                        </p:tgtEl>
                                        <p:attrNameLst>
                                          <p:attrName>style.visibility</p:attrName>
                                        </p:attrNameLst>
                                      </p:cBhvr>
                                      <p:to>
                                        <p:strVal val="visible"/>
                                      </p:to>
                                    </p:set>
                                    <p:animEffect transition="in" filter="strips(upRight)">
                                      <p:cBhvr>
                                        <p:cTn id="7" dur="500"/>
                                        <p:tgtEl>
                                          <p:spTgt spid="14029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40290"/>
                                        </p:tgtEl>
                                        <p:attrNameLst>
                                          <p:attrName>style.visibility</p:attrName>
                                        </p:attrNameLst>
                                      </p:cBhvr>
                                      <p:to>
                                        <p:strVal val="visible"/>
                                      </p:to>
                                    </p:set>
                                    <p:animEffect transition="in" filter="strips(upRight)">
                                      <p:cBhvr>
                                        <p:cTn id="12" dur="500"/>
                                        <p:tgtEl>
                                          <p:spTgt spid="14029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140291"/>
                                        </p:tgtEl>
                                        <p:attrNameLst>
                                          <p:attrName>style.visibility</p:attrName>
                                        </p:attrNameLst>
                                      </p:cBhvr>
                                      <p:to>
                                        <p:strVal val="visible"/>
                                      </p:to>
                                    </p:set>
                                    <p:anim calcmode="lin" valueType="num">
                                      <p:cBhvr>
                                        <p:cTn id="17" dur="500" fill="hold"/>
                                        <p:tgtEl>
                                          <p:spTgt spid="140291"/>
                                        </p:tgtEl>
                                        <p:attrNameLst>
                                          <p:attrName>ppt_x</p:attrName>
                                        </p:attrNameLst>
                                      </p:cBhvr>
                                      <p:tavLst>
                                        <p:tav tm="0">
                                          <p:val>
                                            <p:strVal val="#ppt_x"/>
                                          </p:val>
                                        </p:tav>
                                        <p:tav tm="100000">
                                          <p:val>
                                            <p:strVal val="#ppt_x"/>
                                          </p:val>
                                        </p:tav>
                                      </p:tavLst>
                                    </p:anim>
                                    <p:anim calcmode="lin" valueType="num">
                                      <p:cBhvr>
                                        <p:cTn id="18" dur="500" fill="hold"/>
                                        <p:tgtEl>
                                          <p:spTgt spid="140291"/>
                                        </p:tgtEl>
                                        <p:attrNameLst>
                                          <p:attrName>ppt_y</p:attrName>
                                        </p:attrNameLst>
                                      </p:cBhvr>
                                      <p:tavLst>
                                        <p:tav tm="0">
                                          <p:val>
                                            <p:strVal val="#ppt_y-#ppt_h/2"/>
                                          </p:val>
                                        </p:tav>
                                        <p:tav tm="100000">
                                          <p:val>
                                            <p:strVal val="#ppt_y"/>
                                          </p:val>
                                        </p:tav>
                                      </p:tavLst>
                                    </p:anim>
                                    <p:anim calcmode="lin" valueType="num">
                                      <p:cBhvr>
                                        <p:cTn id="19" dur="500" fill="hold"/>
                                        <p:tgtEl>
                                          <p:spTgt spid="140291"/>
                                        </p:tgtEl>
                                        <p:attrNameLst>
                                          <p:attrName>ppt_w</p:attrName>
                                        </p:attrNameLst>
                                      </p:cBhvr>
                                      <p:tavLst>
                                        <p:tav tm="0">
                                          <p:val>
                                            <p:strVal val="#ppt_w"/>
                                          </p:val>
                                        </p:tav>
                                        <p:tav tm="100000">
                                          <p:val>
                                            <p:strVal val="#ppt_w"/>
                                          </p:val>
                                        </p:tav>
                                      </p:tavLst>
                                    </p:anim>
                                    <p:anim calcmode="lin" valueType="num">
                                      <p:cBhvr>
                                        <p:cTn id="20" dur="500" fill="hold"/>
                                        <p:tgtEl>
                                          <p:spTgt spid="14029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140327"/>
                                        </p:tgtEl>
                                        <p:attrNameLst>
                                          <p:attrName>style.visibility</p:attrName>
                                        </p:attrNameLst>
                                      </p:cBhvr>
                                      <p:to>
                                        <p:strVal val="visible"/>
                                      </p:to>
                                    </p:set>
                                    <p:animEffect transition="in" filter="strips(downRight)">
                                      <p:cBhvr>
                                        <p:cTn id="25" dur="500"/>
                                        <p:tgtEl>
                                          <p:spTgt spid="14032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40292"/>
                                        </p:tgtEl>
                                        <p:attrNameLst>
                                          <p:attrName>style.visibility</p:attrName>
                                        </p:attrNameLst>
                                      </p:cBhvr>
                                      <p:to>
                                        <p:strVal val="visible"/>
                                      </p:to>
                                    </p:set>
                                    <p:animEffect transition="in" filter="box(in)">
                                      <p:cBhvr>
                                        <p:cTn id="30" dur="500"/>
                                        <p:tgtEl>
                                          <p:spTgt spid="14029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40316"/>
                                        </p:tgtEl>
                                        <p:attrNameLst>
                                          <p:attrName>style.visibility</p:attrName>
                                        </p:attrNameLst>
                                      </p:cBhvr>
                                      <p:to>
                                        <p:strVal val="visible"/>
                                      </p:to>
                                    </p:set>
                                    <p:animEffect transition="in" filter="wipe(down)">
                                      <p:cBhvr>
                                        <p:cTn id="35" dur="500"/>
                                        <p:tgtEl>
                                          <p:spTgt spid="140316"/>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3" fill="hold" nodeType="clickEffect">
                                  <p:stCondLst>
                                    <p:cond delay="0"/>
                                  </p:stCondLst>
                                  <p:childTnLst>
                                    <p:set>
                                      <p:cBhvr>
                                        <p:cTn id="39" dur="1" fill="hold">
                                          <p:stCondLst>
                                            <p:cond delay="0"/>
                                          </p:stCondLst>
                                        </p:cTn>
                                        <p:tgtEl>
                                          <p:spTgt spid="140306"/>
                                        </p:tgtEl>
                                        <p:attrNameLst>
                                          <p:attrName>style.visibility</p:attrName>
                                        </p:attrNameLst>
                                      </p:cBhvr>
                                      <p:to>
                                        <p:strVal val="visible"/>
                                      </p:to>
                                    </p:set>
                                    <p:animEffect transition="in" filter="strips(upRight)">
                                      <p:cBhvr>
                                        <p:cTn id="40" dur="500"/>
                                        <p:tgtEl>
                                          <p:spTgt spid="14030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40320"/>
                                        </p:tgtEl>
                                        <p:attrNameLst>
                                          <p:attrName>style.visibility</p:attrName>
                                        </p:attrNameLst>
                                      </p:cBhvr>
                                      <p:to>
                                        <p:strVal val="visible"/>
                                      </p:to>
                                    </p:set>
                                    <p:animEffect transition="in" filter="dissolve">
                                      <p:cBhvr>
                                        <p:cTn id="45" dur="500"/>
                                        <p:tgtEl>
                                          <p:spTgt spid="140320"/>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1" fill="hold" grpId="0" nodeType="clickEffect">
                                  <p:stCondLst>
                                    <p:cond delay="0"/>
                                  </p:stCondLst>
                                  <p:iterate type="lt">
                                    <p:tmPct val="100000"/>
                                  </p:iterate>
                                  <p:childTnLst>
                                    <p:set>
                                      <p:cBhvr>
                                        <p:cTn id="49" dur="1" fill="hold">
                                          <p:stCondLst>
                                            <p:cond delay="0"/>
                                          </p:stCondLst>
                                        </p:cTn>
                                        <p:tgtEl>
                                          <p:spTgt spid="140294"/>
                                        </p:tgtEl>
                                        <p:attrNameLst>
                                          <p:attrName>style.visibility</p:attrName>
                                        </p:attrNameLst>
                                      </p:cBhvr>
                                      <p:to>
                                        <p:strVal val="visible"/>
                                      </p:to>
                                    </p:set>
                                    <p:animEffect transition="in" filter="slide(fromTop)">
                                      <p:cBhvr>
                                        <p:cTn id="50" dur="75"/>
                                        <p:tgtEl>
                                          <p:spTgt spid="14029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40303"/>
                                        </p:tgtEl>
                                        <p:attrNameLst>
                                          <p:attrName>style.visibility</p:attrName>
                                        </p:attrNameLst>
                                      </p:cBhvr>
                                      <p:to>
                                        <p:strVal val="visible"/>
                                      </p:to>
                                    </p:set>
                                    <p:animEffect transition="in" filter="wipe(down)">
                                      <p:cBhvr>
                                        <p:cTn id="55" dur="500"/>
                                        <p:tgtEl>
                                          <p:spTgt spid="14030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5" fill="hold" nodeType="clickEffect">
                                  <p:stCondLst>
                                    <p:cond delay="0"/>
                                  </p:stCondLst>
                                  <p:childTnLst>
                                    <p:set>
                                      <p:cBhvr>
                                        <p:cTn id="59" dur="1" fill="hold">
                                          <p:stCondLst>
                                            <p:cond delay="0"/>
                                          </p:stCondLst>
                                        </p:cTn>
                                        <p:tgtEl>
                                          <p:spTgt spid="140293"/>
                                        </p:tgtEl>
                                        <p:attrNameLst>
                                          <p:attrName>style.visibility</p:attrName>
                                        </p:attrNameLst>
                                      </p:cBhvr>
                                      <p:to>
                                        <p:strVal val="visible"/>
                                      </p:to>
                                    </p:set>
                                    <p:animEffect transition="in" filter="blinds(vertical)">
                                      <p:cBhvr>
                                        <p:cTn id="60" dur="500"/>
                                        <p:tgtEl>
                                          <p:spTgt spid="14029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40301"/>
                                        </p:tgtEl>
                                        <p:attrNameLst>
                                          <p:attrName>style.visibility</p:attrName>
                                        </p:attrNameLst>
                                      </p:cBhvr>
                                      <p:to>
                                        <p:strVal val="visible"/>
                                      </p:to>
                                    </p:set>
                                    <p:animEffect transition="in" filter="wipe(left)">
                                      <p:cBhvr>
                                        <p:cTn id="65" dur="500"/>
                                        <p:tgtEl>
                                          <p:spTgt spid="140301"/>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8" fill="hold" nodeType="clickEffect">
                                  <p:stCondLst>
                                    <p:cond delay="0"/>
                                  </p:stCondLst>
                                  <p:childTnLst>
                                    <p:set>
                                      <p:cBhvr>
                                        <p:cTn id="69" dur="1" fill="hold">
                                          <p:stCondLst>
                                            <p:cond delay="0"/>
                                          </p:stCondLst>
                                        </p:cTn>
                                        <p:tgtEl>
                                          <p:spTgt spid="140300"/>
                                        </p:tgtEl>
                                        <p:attrNameLst>
                                          <p:attrName>style.visibility</p:attrName>
                                        </p:attrNameLst>
                                      </p:cBhvr>
                                      <p:to>
                                        <p:strVal val="visible"/>
                                      </p:to>
                                    </p:set>
                                    <p:animEffect transition="in" filter="slide(fromLeft)">
                                      <p:cBhvr>
                                        <p:cTn id="70" dur="500"/>
                                        <p:tgtEl>
                                          <p:spTgt spid="140300"/>
                                        </p:tgtEl>
                                      </p:cBhvr>
                                    </p:animEffect>
                                  </p:childTnLst>
                                </p:cTn>
                              </p:par>
                            </p:childTnLst>
                          </p:cTn>
                        </p:par>
                      </p:childTnLst>
                    </p:cTn>
                  </p:par>
                  <p:par>
                    <p:cTn id="71" fill="hold">
                      <p:stCondLst>
                        <p:cond delay="indefinite"/>
                      </p:stCondLst>
                      <p:childTnLst>
                        <p:par>
                          <p:cTn id="72" fill="hold">
                            <p:stCondLst>
                              <p:cond delay="0"/>
                            </p:stCondLst>
                            <p:childTnLst>
                              <p:par>
                                <p:cTn id="73" presetID="35" presetClass="entr" presetSubtype="0" fill="hold" nodeType="clickEffect">
                                  <p:stCondLst>
                                    <p:cond delay="0"/>
                                  </p:stCondLst>
                                  <p:childTnLst>
                                    <p:set>
                                      <p:cBhvr>
                                        <p:cTn id="74" dur="1" fill="hold">
                                          <p:stCondLst>
                                            <p:cond delay="0"/>
                                          </p:stCondLst>
                                        </p:cTn>
                                        <p:tgtEl>
                                          <p:spTgt spid="140302"/>
                                        </p:tgtEl>
                                        <p:attrNameLst>
                                          <p:attrName>style.visibility</p:attrName>
                                        </p:attrNameLst>
                                      </p:cBhvr>
                                      <p:to>
                                        <p:strVal val="visible"/>
                                      </p:to>
                                    </p:set>
                                    <p:animEffect transition="in" filter="fade">
                                      <p:cBhvr>
                                        <p:cTn id="75" dur="2000"/>
                                        <p:tgtEl>
                                          <p:spTgt spid="140302"/>
                                        </p:tgtEl>
                                      </p:cBhvr>
                                    </p:animEffect>
                                    <p:anim calcmode="lin" valueType="num">
                                      <p:cBhvr>
                                        <p:cTn id="76" dur="2000" fill="hold"/>
                                        <p:tgtEl>
                                          <p:spTgt spid="140302"/>
                                        </p:tgtEl>
                                        <p:attrNameLst>
                                          <p:attrName>style.rotation</p:attrName>
                                        </p:attrNameLst>
                                      </p:cBhvr>
                                      <p:tavLst>
                                        <p:tav tm="0">
                                          <p:val>
                                            <p:fltVal val="720"/>
                                          </p:val>
                                        </p:tav>
                                        <p:tav tm="100000">
                                          <p:val>
                                            <p:fltVal val="0"/>
                                          </p:val>
                                        </p:tav>
                                      </p:tavLst>
                                    </p:anim>
                                    <p:anim calcmode="lin" valueType="num">
                                      <p:cBhvr>
                                        <p:cTn id="77" dur="2000" fill="hold"/>
                                        <p:tgtEl>
                                          <p:spTgt spid="140302"/>
                                        </p:tgtEl>
                                        <p:attrNameLst>
                                          <p:attrName>ppt_h</p:attrName>
                                        </p:attrNameLst>
                                      </p:cBhvr>
                                      <p:tavLst>
                                        <p:tav tm="0">
                                          <p:val>
                                            <p:fltVal val="0"/>
                                          </p:val>
                                        </p:tav>
                                        <p:tav tm="100000">
                                          <p:val>
                                            <p:strVal val="#ppt_h"/>
                                          </p:val>
                                        </p:tav>
                                      </p:tavLst>
                                    </p:anim>
                                    <p:anim calcmode="lin" valueType="num">
                                      <p:cBhvr>
                                        <p:cTn id="78" dur="2000" fill="hold"/>
                                        <p:tgtEl>
                                          <p:spTgt spid="140302"/>
                                        </p:tgtEl>
                                        <p:attrNameLst>
                                          <p:attrName>ppt_w</p:attrName>
                                        </p:attrNameLst>
                                      </p:cBhvr>
                                      <p:tavLst>
                                        <p:tav tm="0">
                                          <p:val>
                                            <p:fltVal val="0"/>
                                          </p:val>
                                        </p:tav>
                                        <p:tav tm="100000">
                                          <p:val>
                                            <p:strVal val="#ppt_w"/>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40295"/>
                                        </p:tgtEl>
                                        <p:attrNameLst>
                                          <p:attrName>style.visibility</p:attrName>
                                        </p:attrNameLst>
                                      </p:cBhvr>
                                      <p:to>
                                        <p:strVal val="visible"/>
                                      </p:to>
                                    </p:set>
                                    <p:animEffect transition="in" filter="wipe(left)">
                                      <p:cBhvr>
                                        <p:cTn id="83" dur="500"/>
                                        <p:tgtEl>
                                          <p:spTgt spid="14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autoUpdateAnimBg="0"/>
      <p:bldP spid="140292" grpId="0" autoUpdateAnimBg="0"/>
      <p:bldP spid="140294" grpId="0" autoUpdateAnimBg="0"/>
      <p:bldP spid="14029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14" name="Object 2"/>
          <p:cNvGraphicFramePr>
            <a:graphicFrameLocks noChangeAspect="1"/>
          </p:cNvGraphicFramePr>
          <p:nvPr/>
        </p:nvGraphicFramePr>
        <p:xfrm>
          <a:off x="395288" y="0"/>
          <a:ext cx="2838450" cy="1033463"/>
        </p:xfrm>
        <a:graphic>
          <a:graphicData uri="http://schemas.openxmlformats.org/presentationml/2006/ole">
            <p:oleObj spid="_x0000_s141314" name="Equation" r:id="rId3" imgW="1079280" imgH="393480" progId="">
              <p:embed/>
            </p:oleObj>
          </a:graphicData>
        </a:graphic>
      </p:graphicFrame>
      <p:graphicFrame>
        <p:nvGraphicFramePr>
          <p:cNvPr id="141315" name="Object 3"/>
          <p:cNvGraphicFramePr>
            <a:graphicFrameLocks noChangeAspect="1"/>
          </p:cNvGraphicFramePr>
          <p:nvPr/>
        </p:nvGraphicFramePr>
        <p:xfrm>
          <a:off x="468313" y="1125538"/>
          <a:ext cx="2414587" cy="471487"/>
        </p:xfrm>
        <a:graphic>
          <a:graphicData uri="http://schemas.openxmlformats.org/presentationml/2006/ole">
            <p:oleObj spid="_x0000_s141315" name="Equation" r:id="rId4" imgW="901440" imgH="177480" progId="">
              <p:embed/>
            </p:oleObj>
          </a:graphicData>
        </a:graphic>
      </p:graphicFrame>
      <p:graphicFrame>
        <p:nvGraphicFramePr>
          <p:cNvPr id="141316" name="Object 4"/>
          <p:cNvGraphicFramePr>
            <a:graphicFrameLocks noChangeAspect="1"/>
          </p:cNvGraphicFramePr>
          <p:nvPr/>
        </p:nvGraphicFramePr>
        <p:xfrm>
          <a:off x="3779838" y="333375"/>
          <a:ext cx="2078037" cy="511175"/>
        </p:xfrm>
        <a:graphic>
          <a:graphicData uri="http://schemas.openxmlformats.org/presentationml/2006/ole">
            <p:oleObj spid="_x0000_s141316" name="Equation" r:id="rId5" imgW="825480" imgH="203040" progId="">
              <p:embed/>
            </p:oleObj>
          </a:graphicData>
        </a:graphic>
      </p:graphicFrame>
      <p:graphicFrame>
        <p:nvGraphicFramePr>
          <p:cNvPr id="141317" name="Object 5"/>
          <p:cNvGraphicFramePr>
            <a:graphicFrameLocks noChangeAspect="1"/>
          </p:cNvGraphicFramePr>
          <p:nvPr/>
        </p:nvGraphicFramePr>
        <p:xfrm>
          <a:off x="2771775" y="1125538"/>
          <a:ext cx="2166938" cy="525462"/>
        </p:xfrm>
        <a:graphic>
          <a:graphicData uri="http://schemas.openxmlformats.org/presentationml/2006/ole">
            <p:oleObj spid="_x0000_s141317" name="Equation" r:id="rId6" imgW="838080" imgH="203040" progId="">
              <p:embed/>
            </p:oleObj>
          </a:graphicData>
        </a:graphic>
      </p:graphicFrame>
      <p:graphicFrame>
        <p:nvGraphicFramePr>
          <p:cNvPr id="141318" name="Object 6"/>
          <p:cNvGraphicFramePr>
            <a:graphicFrameLocks noChangeAspect="1"/>
          </p:cNvGraphicFramePr>
          <p:nvPr/>
        </p:nvGraphicFramePr>
        <p:xfrm>
          <a:off x="7164388" y="2565400"/>
          <a:ext cx="1543050" cy="1020763"/>
        </p:xfrm>
        <a:graphic>
          <a:graphicData uri="http://schemas.openxmlformats.org/presentationml/2006/ole">
            <p:oleObj spid="_x0000_s141318" name="Equation" r:id="rId7" imgW="647640" imgH="431640" progId="">
              <p:embed/>
            </p:oleObj>
          </a:graphicData>
        </a:graphic>
      </p:graphicFrame>
      <p:graphicFrame>
        <p:nvGraphicFramePr>
          <p:cNvPr id="141320" name="Object 8"/>
          <p:cNvGraphicFramePr>
            <a:graphicFrameLocks noChangeAspect="1"/>
          </p:cNvGraphicFramePr>
          <p:nvPr/>
        </p:nvGraphicFramePr>
        <p:xfrm>
          <a:off x="684213" y="2565400"/>
          <a:ext cx="4583112" cy="1042988"/>
        </p:xfrm>
        <a:graphic>
          <a:graphicData uri="http://schemas.openxmlformats.org/presentationml/2006/ole">
            <p:oleObj spid="_x0000_s141320" name="Equation" r:id="rId8" imgW="1726920" imgH="393480" progId="">
              <p:embed/>
            </p:oleObj>
          </a:graphicData>
        </a:graphic>
      </p:graphicFrame>
      <p:graphicFrame>
        <p:nvGraphicFramePr>
          <p:cNvPr id="141321" name="Object 9"/>
          <p:cNvGraphicFramePr>
            <a:graphicFrameLocks noChangeAspect="1"/>
          </p:cNvGraphicFramePr>
          <p:nvPr/>
        </p:nvGraphicFramePr>
        <p:xfrm>
          <a:off x="4284663" y="3789363"/>
          <a:ext cx="3367087" cy="917575"/>
        </p:xfrm>
        <a:graphic>
          <a:graphicData uri="http://schemas.openxmlformats.org/presentationml/2006/ole">
            <p:oleObj spid="_x0000_s141321" name="Equation" r:id="rId9" imgW="1346040" imgH="393480" progId="">
              <p:embed/>
            </p:oleObj>
          </a:graphicData>
        </a:graphic>
      </p:graphicFrame>
      <p:sp>
        <p:nvSpPr>
          <p:cNvPr id="141323" name="Text Box 11"/>
          <p:cNvSpPr txBox="1">
            <a:spLocks noChangeArrowheads="1"/>
          </p:cNvSpPr>
          <p:nvPr/>
        </p:nvSpPr>
        <p:spPr bwMode="auto">
          <a:xfrm>
            <a:off x="5148263" y="4797425"/>
            <a:ext cx="3429000" cy="946150"/>
          </a:xfrm>
          <a:prstGeom prst="rect">
            <a:avLst/>
          </a:prstGeom>
          <a:noFill/>
          <a:ln w="9525">
            <a:noFill/>
            <a:miter lim="800000"/>
            <a:headEnd/>
            <a:tailEnd/>
          </a:ln>
          <a:effectLst/>
        </p:spPr>
        <p:txBody>
          <a:bodyPr>
            <a:spAutoFit/>
          </a:bodyPr>
          <a:lstStyle/>
          <a:p>
            <a:pPr>
              <a:spcBef>
                <a:spcPct val="50000"/>
              </a:spcBef>
            </a:pPr>
            <a:r>
              <a:rPr lang="en-US" altLang="zh-CN" b="1"/>
              <a:t>——</a:t>
            </a:r>
            <a:r>
              <a:rPr lang="zh-CN" altLang="en-US" b="1"/>
              <a:t>此式表明，光程差决定于</a:t>
            </a:r>
            <a:r>
              <a:rPr lang="zh-CN" altLang="en-US" b="1">
                <a:solidFill>
                  <a:srgbClr val="FF0000"/>
                </a:solidFill>
              </a:rPr>
              <a:t>倾角 </a:t>
            </a:r>
            <a:r>
              <a:rPr lang="en-US" altLang="zh-CN" b="1" i="1">
                <a:solidFill>
                  <a:srgbClr val="FF0000"/>
                </a:solidFill>
              </a:rPr>
              <a:t>i</a:t>
            </a:r>
            <a:r>
              <a:rPr lang="en-US" altLang="zh-CN" b="1" i="1"/>
              <a:t> </a:t>
            </a:r>
          </a:p>
        </p:txBody>
      </p:sp>
      <p:sp>
        <p:nvSpPr>
          <p:cNvPr id="141324" name="Text Box 12"/>
          <p:cNvSpPr txBox="1">
            <a:spLocks noChangeArrowheads="1"/>
          </p:cNvSpPr>
          <p:nvPr/>
        </p:nvSpPr>
        <p:spPr bwMode="auto">
          <a:xfrm>
            <a:off x="5508625" y="2781300"/>
            <a:ext cx="1800225"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0000FF"/>
                </a:solidFill>
              </a:rPr>
              <a:t>折射定律</a:t>
            </a:r>
          </a:p>
        </p:txBody>
      </p:sp>
      <p:graphicFrame>
        <p:nvGraphicFramePr>
          <p:cNvPr id="141325" name="Object 13"/>
          <p:cNvGraphicFramePr>
            <a:graphicFrameLocks noChangeAspect="1"/>
          </p:cNvGraphicFramePr>
          <p:nvPr/>
        </p:nvGraphicFramePr>
        <p:xfrm>
          <a:off x="900113" y="3716338"/>
          <a:ext cx="3281362" cy="1009650"/>
        </p:xfrm>
        <a:graphic>
          <a:graphicData uri="http://schemas.openxmlformats.org/presentationml/2006/ole">
            <p:oleObj spid="_x0000_s141325" name="Equation" r:id="rId10" imgW="1358640" imgH="419040" progId="">
              <p:embed/>
            </p:oleObj>
          </a:graphicData>
        </a:graphic>
      </p:graphicFrame>
      <p:grpSp>
        <p:nvGrpSpPr>
          <p:cNvPr id="141326" name="Group 14"/>
          <p:cNvGrpSpPr>
            <a:grpSpLocks/>
          </p:cNvGrpSpPr>
          <p:nvPr/>
        </p:nvGrpSpPr>
        <p:grpSpPr bwMode="auto">
          <a:xfrm>
            <a:off x="5473700" y="444500"/>
            <a:ext cx="3165475" cy="1905000"/>
            <a:chOff x="3448" y="280"/>
            <a:chExt cx="1994" cy="1200"/>
          </a:xfrm>
        </p:grpSpPr>
        <p:sp>
          <p:nvSpPr>
            <p:cNvPr id="141327" name="Line 15"/>
            <p:cNvSpPr>
              <a:spLocks noChangeShapeType="1"/>
            </p:cNvSpPr>
            <p:nvPr/>
          </p:nvSpPr>
          <p:spPr bwMode="auto">
            <a:xfrm>
              <a:off x="3568" y="550"/>
              <a:ext cx="240" cy="153"/>
            </a:xfrm>
            <a:prstGeom prst="line">
              <a:avLst/>
            </a:prstGeom>
            <a:noFill/>
            <a:ln w="28575">
              <a:solidFill>
                <a:schemeClr val="tx1"/>
              </a:solidFill>
              <a:round/>
              <a:headEnd/>
              <a:tailEnd type="stealth" w="med" len="lg"/>
            </a:ln>
          </p:spPr>
          <p:txBody>
            <a:bodyPr wrap="none" anchor="ctr"/>
            <a:lstStyle/>
            <a:p>
              <a:endParaRPr lang="zh-CN" altLang="en-US"/>
            </a:p>
          </p:txBody>
        </p:sp>
        <p:graphicFrame>
          <p:nvGraphicFramePr>
            <p:cNvPr id="141328" name="Object 16"/>
            <p:cNvGraphicFramePr>
              <a:graphicFrameLocks noChangeAspect="1"/>
            </p:cNvGraphicFramePr>
            <p:nvPr/>
          </p:nvGraphicFramePr>
          <p:xfrm>
            <a:off x="3485" y="597"/>
            <a:ext cx="203" cy="288"/>
          </p:xfrm>
          <a:graphic>
            <a:graphicData uri="http://schemas.openxmlformats.org/presentationml/2006/ole">
              <p:oleObj spid="_x0000_s141328" name="公式" r:id="rId11" imgW="152280" imgH="215640" progId="Equation.3">
                <p:embed/>
              </p:oleObj>
            </a:graphicData>
          </a:graphic>
        </p:graphicFrame>
        <p:graphicFrame>
          <p:nvGraphicFramePr>
            <p:cNvPr id="141329" name="Object 17"/>
            <p:cNvGraphicFramePr>
              <a:graphicFrameLocks noChangeAspect="1"/>
            </p:cNvGraphicFramePr>
            <p:nvPr/>
          </p:nvGraphicFramePr>
          <p:xfrm>
            <a:off x="3987" y="655"/>
            <a:ext cx="99" cy="185"/>
          </p:xfrm>
          <a:graphic>
            <a:graphicData uri="http://schemas.openxmlformats.org/presentationml/2006/ole">
              <p:oleObj spid="_x0000_s141329" name="公式" r:id="rId12" imgW="88560" imgH="164880" progId="Equation.3">
                <p:embed/>
              </p:oleObj>
            </a:graphicData>
          </a:graphic>
        </p:graphicFrame>
        <p:sp>
          <p:nvSpPr>
            <p:cNvPr id="141330" name="Line 18"/>
            <p:cNvSpPr>
              <a:spLocks noChangeShapeType="1"/>
            </p:cNvSpPr>
            <p:nvPr/>
          </p:nvSpPr>
          <p:spPr bwMode="auto">
            <a:xfrm flipH="1" flipV="1">
              <a:off x="3739" y="658"/>
              <a:ext cx="381" cy="246"/>
            </a:xfrm>
            <a:prstGeom prst="line">
              <a:avLst/>
            </a:prstGeom>
            <a:noFill/>
            <a:ln w="28575">
              <a:solidFill>
                <a:srgbClr val="000000"/>
              </a:solidFill>
              <a:round/>
              <a:headEnd/>
              <a:tailEnd/>
            </a:ln>
            <a:effectLst/>
          </p:spPr>
          <p:txBody>
            <a:bodyPr wrap="none" anchor="ctr"/>
            <a:lstStyle/>
            <a:p>
              <a:endParaRPr lang="zh-CN" altLang="en-US"/>
            </a:p>
          </p:txBody>
        </p:sp>
        <p:sp>
          <p:nvSpPr>
            <p:cNvPr id="141331" name="Line 19"/>
            <p:cNvSpPr>
              <a:spLocks noChangeShapeType="1"/>
            </p:cNvSpPr>
            <p:nvPr/>
          </p:nvSpPr>
          <p:spPr bwMode="auto">
            <a:xfrm>
              <a:off x="5080" y="904"/>
              <a:ext cx="336" cy="0"/>
            </a:xfrm>
            <a:prstGeom prst="line">
              <a:avLst/>
            </a:prstGeom>
            <a:noFill/>
            <a:ln w="12700">
              <a:solidFill>
                <a:srgbClr val="000000"/>
              </a:solidFill>
              <a:round/>
              <a:headEnd/>
              <a:tailEnd/>
            </a:ln>
            <a:effectLst/>
          </p:spPr>
          <p:txBody>
            <a:bodyPr wrap="none" anchor="ctr"/>
            <a:lstStyle/>
            <a:p>
              <a:endParaRPr lang="zh-CN" altLang="en-US"/>
            </a:p>
          </p:txBody>
        </p:sp>
        <p:sp>
          <p:nvSpPr>
            <p:cNvPr id="141332" name="Line 20"/>
            <p:cNvSpPr>
              <a:spLocks noChangeShapeType="1"/>
            </p:cNvSpPr>
            <p:nvPr/>
          </p:nvSpPr>
          <p:spPr bwMode="auto">
            <a:xfrm>
              <a:off x="5080" y="1240"/>
              <a:ext cx="336" cy="0"/>
            </a:xfrm>
            <a:prstGeom prst="line">
              <a:avLst/>
            </a:prstGeom>
            <a:noFill/>
            <a:ln w="12700">
              <a:solidFill>
                <a:srgbClr val="000000"/>
              </a:solidFill>
              <a:round/>
              <a:headEnd/>
              <a:tailEnd/>
            </a:ln>
            <a:effectLst/>
          </p:spPr>
          <p:txBody>
            <a:bodyPr wrap="none" anchor="ctr"/>
            <a:lstStyle/>
            <a:p>
              <a:endParaRPr lang="zh-CN" altLang="en-US"/>
            </a:p>
          </p:txBody>
        </p:sp>
        <p:sp>
          <p:nvSpPr>
            <p:cNvPr id="141333" name="Line 21"/>
            <p:cNvSpPr>
              <a:spLocks noChangeShapeType="1"/>
            </p:cNvSpPr>
            <p:nvPr/>
          </p:nvSpPr>
          <p:spPr bwMode="auto">
            <a:xfrm>
              <a:off x="5224" y="904"/>
              <a:ext cx="0" cy="336"/>
            </a:xfrm>
            <a:prstGeom prst="line">
              <a:avLst/>
            </a:prstGeom>
            <a:noFill/>
            <a:ln w="12700">
              <a:solidFill>
                <a:srgbClr val="000000"/>
              </a:solidFill>
              <a:round/>
              <a:headEnd type="stealth" w="sm" len="med"/>
              <a:tailEnd type="stealth" w="sm" len="med"/>
            </a:ln>
            <a:effectLst/>
          </p:spPr>
          <p:txBody>
            <a:bodyPr wrap="none" anchor="ctr"/>
            <a:lstStyle/>
            <a:p>
              <a:endParaRPr lang="zh-CN" altLang="en-US"/>
            </a:p>
          </p:txBody>
        </p:sp>
        <p:graphicFrame>
          <p:nvGraphicFramePr>
            <p:cNvPr id="141334" name="Object 22"/>
            <p:cNvGraphicFramePr>
              <a:graphicFrameLocks noChangeAspect="1"/>
            </p:cNvGraphicFramePr>
            <p:nvPr/>
          </p:nvGraphicFramePr>
          <p:xfrm>
            <a:off x="5203" y="909"/>
            <a:ext cx="239" cy="305"/>
          </p:xfrm>
          <a:graphic>
            <a:graphicData uri="http://schemas.openxmlformats.org/presentationml/2006/ole">
              <p:oleObj spid="_x0000_s141334" name="Equation" r:id="rId13" imgW="139680" imgH="177480" progId="">
                <p:embed/>
              </p:oleObj>
            </a:graphicData>
          </a:graphic>
        </p:graphicFrame>
        <p:sp>
          <p:nvSpPr>
            <p:cNvPr id="141335" name="Line 23"/>
            <p:cNvSpPr>
              <a:spLocks noChangeShapeType="1"/>
            </p:cNvSpPr>
            <p:nvPr/>
          </p:nvSpPr>
          <p:spPr bwMode="auto">
            <a:xfrm flipH="1" flipV="1">
              <a:off x="4360" y="712"/>
              <a:ext cx="144" cy="192"/>
            </a:xfrm>
            <a:prstGeom prst="line">
              <a:avLst/>
            </a:prstGeom>
            <a:noFill/>
            <a:ln w="19050">
              <a:solidFill>
                <a:srgbClr val="FF0000"/>
              </a:solidFill>
              <a:prstDash val="dash"/>
              <a:round/>
              <a:headEnd/>
              <a:tailEnd/>
            </a:ln>
          </p:spPr>
          <p:txBody>
            <a:bodyPr wrap="none" anchor="ctr"/>
            <a:lstStyle/>
            <a:p>
              <a:endParaRPr lang="zh-CN" altLang="en-US"/>
            </a:p>
          </p:txBody>
        </p:sp>
        <p:graphicFrame>
          <p:nvGraphicFramePr>
            <p:cNvPr id="141336" name="Object 24"/>
            <p:cNvGraphicFramePr>
              <a:graphicFrameLocks noChangeAspect="1"/>
            </p:cNvGraphicFramePr>
            <p:nvPr/>
          </p:nvGraphicFramePr>
          <p:xfrm>
            <a:off x="4248" y="533"/>
            <a:ext cx="178" cy="179"/>
          </p:xfrm>
          <a:graphic>
            <a:graphicData uri="http://schemas.openxmlformats.org/presentationml/2006/ole">
              <p:oleObj spid="_x0000_s141336" name="Equation" r:id="rId14" imgW="164880" imgH="164880" progId="">
                <p:embed/>
              </p:oleObj>
            </a:graphicData>
          </a:graphic>
        </p:graphicFrame>
        <p:sp>
          <p:nvSpPr>
            <p:cNvPr id="141337" name="Line 25"/>
            <p:cNvSpPr>
              <a:spLocks noChangeShapeType="1"/>
            </p:cNvSpPr>
            <p:nvPr/>
          </p:nvSpPr>
          <p:spPr bwMode="auto">
            <a:xfrm>
              <a:off x="4184" y="1020"/>
              <a:ext cx="72" cy="140"/>
            </a:xfrm>
            <a:prstGeom prst="line">
              <a:avLst/>
            </a:prstGeom>
            <a:noFill/>
            <a:ln w="28575">
              <a:solidFill>
                <a:schemeClr val="accent2"/>
              </a:solidFill>
              <a:round/>
              <a:headEnd/>
              <a:tailEnd type="stealth" w="med" len="lg"/>
            </a:ln>
            <a:effectLst/>
          </p:spPr>
          <p:txBody>
            <a:bodyPr wrap="none" anchor="ctr"/>
            <a:lstStyle/>
            <a:p>
              <a:endParaRPr lang="zh-CN" altLang="en-US"/>
            </a:p>
          </p:txBody>
        </p:sp>
        <p:sp>
          <p:nvSpPr>
            <p:cNvPr id="141338" name="Line 26"/>
            <p:cNvSpPr>
              <a:spLocks noChangeShapeType="1"/>
            </p:cNvSpPr>
            <p:nvPr/>
          </p:nvSpPr>
          <p:spPr bwMode="auto">
            <a:xfrm flipV="1">
              <a:off x="4363" y="991"/>
              <a:ext cx="91" cy="144"/>
            </a:xfrm>
            <a:prstGeom prst="line">
              <a:avLst/>
            </a:prstGeom>
            <a:noFill/>
            <a:ln w="28575">
              <a:solidFill>
                <a:schemeClr val="accent2"/>
              </a:solidFill>
              <a:round/>
              <a:headEnd/>
              <a:tailEnd type="stealth" w="med" len="lg"/>
            </a:ln>
            <a:effectLst/>
          </p:spPr>
          <p:txBody>
            <a:bodyPr wrap="none" anchor="ctr"/>
            <a:lstStyle/>
            <a:p>
              <a:endParaRPr lang="zh-CN" altLang="en-US"/>
            </a:p>
          </p:txBody>
        </p:sp>
        <p:sp>
          <p:nvSpPr>
            <p:cNvPr id="141339" name="Line 27"/>
            <p:cNvSpPr>
              <a:spLocks noChangeShapeType="1"/>
            </p:cNvSpPr>
            <p:nvPr/>
          </p:nvSpPr>
          <p:spPr bwMode="auto">
            <a:xfrm flipV="1">
              <a:off x="4504" y="688"/>
              <a:ext cx="302" cy="216"/>
            </a:xfrm>
            <a:prstGeom prst="line">
              <a:avLst/>
            </a:prstGeom>
            <a:noFill/>
            <a:ln w="28575">
              <a:solidFill>
                <a:schemeClr val="accent2"/>
              </a:solidFill>
              <a:round/>
              <a:headEnd/>
              <a:tailEnd type="stealth" w="med" len="lg"/>
            </a:ln>
            <a:effectLst/>
          </p:spPr>
          <p:txBody>
            <a:bodyPr wrap="none" anchor="ctr"/>
            <a:lstStyle/>
            <a:p>
              <a:endParaRPr lang="zh-CN" altLang="en-US"/>
            </a:p>
          </p:txBody>
        </p:sp>
        <p:graphicFrame>
          <p:nvGraphicFramePr>
            <p:cNvPr id="141340" name="Object 28"/>
            <p:cNvGraphicFramePr>
              <a:graphicFrameLocks noChangeAspect="1"/>
            </p:cNvGraphicFramePr>
            <p:nvPr/>
          </p:nvGraphicFramePr>
          <p:xfrm>
            <a:off x="4216" y="1288"/>
            <a:ext cx="177" cy="192"/>
          </p:xfrm>
          <a:graphic>
            <a:graphicData uri="http://schemas.openxmlformats.org/presentationml/2006/ole">
              <p:oleObj spid="_x0000_s141340" name="公式" r:id="rId15" imgW="152280" imgH="164880" progId="Equation.3">
                <p:embed/>
              </p:oleObj>
            </a:graphicData>
          </a:graphic>
        </p:graphicFrame>
        <p:graphicFrame>
          <p:nvGraphicFramePr>
            <p:cNvPr id="141341" name="Object 29"/>
            <p:cNvGraphicFramePr>
              <a:graphicFrameLocks noChangeAspect="1"/>
            </p:cNvGraphicFramePr>
            <p:nvPr/>
          </p:nvGraphicFramePr>
          <p:xfrm>
            <a:off x="4892" y="643"/>
            <a:ext cx="150" cy="196"/>
          </p:xfrm>
          <a:graphic>
            <a:graphicData uri="http://schemas.openxmlformats.org/presentationml/2006/ole">
              <p:oleObj spid="_x0000_s141341" name="公式" r:id="rId16" imgW="126720" imgH="164880" progId="Equation.3">
                <p:embed/>
              </p:oleObj>
            </a:graphicData>
          </a:graphic>
        </p:graphicFrame>
        <p:sp>
          <p:nvSpPr>
            <p:cNvPr id="141342" name="Line 30"/>
            <p:cNvSpPr>
              <a:spLocks noChangeShapeType="1"/>
            </p:cNvSpPr>
            <p:nvPr/>
          </p:nvSpPr>
          <p:spPr bwMode="auto">
            <a:xfrm>
              <a:off x="4125" y="904"/>
              <a:ext cx="173" cy="336"/>
            </a:xfrm>
            <a:prstGeom prst="line">
              <a:avLst/>
            </a:prstGeom>
            <a:noFill/>
            <a:ln w="28575">
              <a:solidFill>
                <a:schemeClr val="accent2"/>
              </a:solidFill>
              <a:round/>
              <a:headEnd/>
              <a:tailEnd/>
            </a:ln>
            <a:effectLst/>
          </p:spPr>
          <p:txBody>
            <a:bodyPr wrap="none" anchor="ctr"/>
            <a:lstStyle/>
            <a:p>
              <a:endParaRPr lang="zh-CN" altLang="en-US"/>
            </a:p>
          </p:txBody>
        </p:sp>
        <p:sp>
          <p:nvSpPr>
            <p:cNvPr id="141343" name="Line 31"/>
            <p:cNvSpPr>
              <a:spLocks noChangeShapeType="1"/>
            </p:cNvSpPr>
            <p:nvPr/>
          </p:nvSpPr>
          <p:spPr bwMode="auto">
            <a:xfrm flipV="1">
              <a:off x="4302" y="903"/>
              <a:ext cx="202" cy="331"/>
            </a:xfrm>
            <a:prstGeom prst="line">
              <a:avLst/>
            </a:prstGeom>
            <a:noFill/>
            <a:ln w="28575">
              <a:solidFill>
                <a:schemeClr val="accent2"/>
              </a:solidFill>
              <a:round/>
              <a:headEnd/>
              <a:tailEnd/>
            </a:ln>
            <a:effectLst/>
          </p:spPr>
          <p:txBody>
            <a:bodyPr wrap="none" anchor="ctr"/>
            <a:lstStyle/>
            <a:p>
              <a:endParaRPr lang="zh-CN" altLang="en-US"/>
            </a:p>
          </p:txBody>
        </p:sp>
        <p:sp>
          <p:nvSpPr>
            <p:cNvPr id="141344" name="Line 32"/>
            <p:cNvSpPr>
              <a:spLocks noChangeShapeType="1"/>
            </p:cNvSpPr>
            <p:nvPr/>
          </p:nvSpPr>
          <p:spPr bwMode="auto">
            <a:xfrm flipV="1">
              <a:off x="4756" y="556"/>
              <a:ext cx="218" cy="165"/>
            </a:xfrm>
            <a:prstGeom prst="line">
              <a:avLst/>
            </a:prstGeom>
            <a:noFill/>
            <a:ln w="28575">
              <a:solidFill>
                <a:schemeClr val="accent2"/>
              </a:solidFill>
              <a:round/>
              <a:headEnd/>
              <a:tailEnd type="none" w="med" len="lg"/>
            </a:ln>
            <a:effectLst/>
          </p:spPr>
          <p:txBody>
            <a:bodyPr wrap="none" anchor="ctr"/>
            <a:lstStyle/>
            <a:p>
              <a:endParaRPr lang="zh-CN" altLang="en-US"/>
            </a:p>
          </p:txBody>
        </p:sp>
        <p:graphicFrame>
          <p:nvGraphicFramePr>
            <p:cNvPr id="141345" name="Object 33"/>
            <p:cNvGraphicFramePr>
              <a:graphicFrameLocks noChangeAspect="1"/>
            </p:cNvGraphicFramePr>
            <p:nvPr/>
          </p:nvGraphicFramePr>
          <p:xfrm>
            <a:off x="4600" y="280"/>
            <a:ext cx="103" cy="192"/>
          </p:xfrm>
          <a:graphic>
            <a:graphicData uri="http://schemas.openxmlformats.org/presentationml/2006/ole">
              <p:oleObj spid="_x0000_s141345" name="公式" r:id="rId17" imgW="88560" imgH="164880" progId="Equation.3">
                <p:embed/>
              </p:oleObj>
            </a:graphicData>
          </a:graphic>
        </p:graphicFrame>
        <p:sp>
          <p:nvSpPr>
            <p:cNvPr id="141346" name="Line 34"/>
            <p:cNvSpPr>
              <a:spLocks noChangeShapeType="1"/>
            </p:cNvSpPr>
            <p:nvPr/>
          </p:nvSpPr>
          <p:spPr bwMode="auto">
            <a:xfrm rot="10800000" flipH="1">
              <a:off x="4120" y="498"/>
              <a:ext cx="545" cy="406"/>
            </a:xfrm>
            <a:prstGeom prst="line">
              <a:avLst/>
            </a:prstGeom>
            <a:noFill/>
            <a:ln w="28575">
              <a:solidFill>
                <a:srgbClr val="009900"/>
              </a:solidFill>
              <a:round/>
              <a:headEnd/>
              <a:tailEnd type="stealth" w="med" len="lg"/>
            </a:ln>
            <a:effectLst/>
          </p:spPr>
          <p:txBody>
            <a:bodyPr wrap="none" anchor="ctr"/>
            <a:lstStyle/>
            <a:p>
              <a:endParaRPr lang="zh-CN" altLang="en-US"/>
            </a:p>
          </p:txBody>
        </p:sp>
        <p:sp>
          <p:nvSpPr>
            <p:cNvPr id="141347" name="Line 35"/>
            <p:cNvSpPr>
              <a:spLocks noChangeShapeType="1"/>
            </p:cNvSpPr>
            <p:nvPr/>
          </p:nvSpPr>
          <p:spPr bwMode="auto">
            <a:xfrm flipV="1">
              <a:off x="4627" y="374"/>
              <a:ext cx="200" cy="149"/>
            </a:xfrm>
            <a:prstGeom prst="line">
              <a:avLst/>
            </a:prstGeom>
            <a:noFill/>
            <a:ln w="28575">
              <a:solidFill>
                <a:srgbClr val="009900"/>
              </a:solidFill>
              <a:round/>
              <a:headEnd/>
              <a:tailEnd type="none" w="med" len="lg"/>
            </a:ln>
            <a:effectLst/>
          </p:spPr>
          <p:txBody>
            <a:bodyPr wrap="none" anchor="ctr"/>
            <a:lstStyle/>
            <a:p>
              <a:endParaRPr lang="zh-CN" altLang="en-US"/>
            </a:p>
          </p:txBody>
        </p:sp>
        <p:sp>
          <p:nvSpPr>
            <p:cNvPr id="141348" name="Rectangle 36"/>
            <p:cNvSpPr>
              <a:spLocks noChangeArrowheads="1"/>
            </p:cNvSpPr>
            <p:nvPr/>
          </p:nvSpPr>
          <p:spPr bwMode="auto">
            <a:xfrm>
              <a:off x="3448" y="904"/>
              <a:ext cx="1584" cy="336"/>
            </a:xfrm>
            <a:prstGeom prst="rect">
              <a:avLst/>
            </a:prstGeom>
            <a:solidFill>
              <a:srgbClr val="FFCCFF">
                <a:alpha val="28999"/>
              </a:srgbClr>
            </a:solidFill>
            <a:ln w="19050">
              <a:solidFill>
                <a:schemeClr val="tx1"/>
              </a:solidFill>
              <a:miter lim="800000"/>
              <a:headEnd/>
              <a:tailEnd/>
            </a:ln>
          </p:spPr>
          <p:txBody>
            <a:bodyPr wrap="none" anchor="ctr"/>
            <a:lstStyle/>
            <a:p>
              <a:endParaRPr lang="zh-CN" altLang="en-US"/>
            </a:p>
          </p:txBody>
        </p:sp>
        <p:graphicFrame>
          <p:nvGraphicFramePr>
            <p:cNvPr id="141349" name="Object 37"/>
            <p:cNvGraphicFramePr>
              <a:graphicFrameLocks noChangeAspect="1"/>
            </p:cNvGraphicFramePr>
            <p:nvPr/>
          </p:nvGraphicFramePr>
          <p:xfrm>
            <a:off x="4552" y="904"/>
            <a:ext cx="164" cy="192"/>
          </p:xfrm>
          <a:graphic>
            <a:graphicData uri="http://schemas.openxmlformats.org/presentationml/2006/ole">
              <p:oleObj spid="_x0000_s141349" name="公式" r:id="rId18" imgW="152280" imgH="177480" progId="Equation.3">
                <p:embed/>
              </p:oleObj>
            </a:graphicData>
          </a:graphic>
        </p:graphicFrame>
        <p:graphicFrame>
          <p:nvGraphicFramePr>
            <p:cNvPr id="141350" name="Object 38"/>
            <p:cNvGraphicFramePr>
              <a:graphicFrameLocks noChangeAspect="1"/>
            </p:cNvGraphicFramePr>
            <p:nvPr/>
          </p:nvGraphicFramePr>
          <p:xfrm>
            <a:off x="3928" y="904"/>
            <a:ext cx="177" cy="192"/>
          </p:xfrm>
          <a:graphic>
            <a:graphicData uri="http://schemas.openxmlformats.org/presentationml/2006/ole">
              <p:oleObj spid="_x0000_s141350" name="公式" r:id="rId19" imgW="152280" imgH="164880" progId="Equation.3">
                <p:embed/>
              </p:oleObj>
            </a:graphicData>
          </a:graphic>
        </p:graphicFrame>
        <p:graphicFrame>
          <p:nvGraphicFramePr>
            <p:cNvPr id="141351" name="Object 39"/>
            <p:cNvGraphicFramePr>
              <a:graphicFrameLocks noChangeAspect="1"/>
            </p:cNvGraphicFramePr>
            <p:nvPr/>
          </p:nvGraphicFramePr>
          <p:xfrm>
            <a:off x="4135" y="648"/>
            <a:ext cx="102" cy="192"/>
          </p:xfrm>
          <a:graphic>
            <a:graphicData uri="http://schemas.openxmlformats.org/presentationml/2006/ole">
              <p:oleObj spid="_x0000_s141351" name="公式" r:id="rId20" imgW="88560" imgH="164880" progId="Equation.3">
                <p:embed/>
              </p:oleObj>
            </a:graphicData>
          </a:graphic>
        </p:graphicFrame>
        <p:graphicFrame>
          <p:nvGraphicFramePr>
            <p:cNvPr id="141352" name="Object 40"/>
            <p:cNvGraphicFramePr>
              <a:graphicFrameLocks noChangeAspect="1"/>
            </p:cNvGraphicFramePr>
            <p:nvPr/>
          </p:nvGraphicFramePr>
          <p:xfrm>
            <a:off x="4096" y="1009"/>
            <a:ext cx="133" cy="148"/>
          </p:xfrm>
          <a:graphic>
            <a:graphicData uri="http://schemas.openxmlformats.org/presentationml/2006/ole">
              <p:oleObj spid="_x0000_s141352" name="公式" r:id="rId21" imgW="114120" imgH="126720" progId="Equation.3">
                <p:embed/>
              </p:oleObj>
            </a:graphicData>
          </a:graphic>
        </p:graphicFrame>
        <p:sp>
          <p:nvSpPr>
            <p:cNvPr id="141353" name="Line 41"/>
            <p:cNvSpPr>
              <a:spLocks noChangeShapeType="1"/>
            </p:cNvSpPr>
            <p:nvPr/>
          </p:nvSpPr>
          <p:spPr bwMode="auto">
            <a:xfrm>
              <a:off x="4297" y="910"/>
              <a:ext cx="0" cy="363"/>
            </a:xfrm>
            <a:prstGeom prst="line">
              <a:avLst/>
            </a:prstGeom>
            <a:noFill/>
            <a:ln w="19050">
              <a:solidFill>
                <a:schemeClr val="tx1"/>
              </a:solidFill>
              <a:prstDash val="dash"/>
              <a:round/>
              <a:headEnd/>
              <a:tailEnd/>
            </a:ln>
          </p:spPr>
          <p:txBody>
            <a:bodyPr wrap="none" anchor="ctr"/>
            <a:lstStyle/>
            <a:p>
              <a:endParaRPr lang="zh-CN" altLang="en-US"/>
            </a:p>
          </p:txBody>
        </p:sp>
        <p:graphicFrame>
          <p:nvGraphicFramePr>
            <p:cNvPr id="141354" name="Object 42"/>
            <p:cNvGraphicFramePr>
              <a:graphicFrameLocks noChangeAspect="1"/>
            </p:cNvGraphicFramePr>
            <p:nvPr/>
          </p:nvGraphicFramePr>
          <p:xfrm>
            <a:off x="4195" y="969"/>
            <a:ext cx="130" cy="145"/>
          </p:xfrm>
          <a:graphic>
            <a:graphicData uri="http://schemas.openxmlformats.org/presentationml/2006/ole">
              <p:oleObj spid="_x0000_s141354" name="公式" r:id="rId22" imgW="114120" imgH="126720" progId="Equation.3">
                <p:embed/>
              </p:oleObj>
            </a:graphicData>
          </a:graphic>
        </p:graphicFrame>
        <p:graphicFrame>
          <p:nvGraphicFramePr>
            <p:cNvPr id="141355" name="Object 43"/>
            <p:cNvGraphicFramePr>
              <a:graphicFrameLocks noChangeAspect="1"/>
            </p:cNvGraphicFramePr>
            <p:nvPr/>
          </p:nvGraphicFramePr>
          <p:xfrm>
            <a:off x="4344" y="750"/>
            <a:ext cx="102" cy="191"/>
          </p:xfrm>
          <a:graphic>
            <a:graphicData uri="http://schemas.openxmlformats.org/presentationml/2006/ole">
              <p:oleObj spid="_x0000_s141355" name="公式" r:id="rId23" imgW="88560" imgH="164880" progId="Equation.3">
                <p:embed/>
              </p:oleObj>
            </a:graphicData>
          </a:graphic>
        </p:graphicFrame>
        <p:graphicFrame>
          <p:nvGraphicFramePr>
            <p:cNvPr id="141356" name="Object 44"/>
            <p:cNvGraphicFramePr>
              <a:graphicFrameLocks noChangeAspect="1"/>
            </p:cNvGraphicFramePr>
            <p:nvPr/>
          </p:nvGraphicFramePr>
          <p:xfrm>
            <a:off x="3565" y="896"/>
            <a:ext cx="241" cy="320"/>
          </p:xfrm>
          <a:graphic>
            <a:graphicData uri="http://schemas.openxmlformats.org/presentationml/2006/ole">
              <p:oleObj spid="_x0000_s141356" name="公式" r:id="rId24" imgW="164880" imgH="215640" progId="Equation.3">
                <p:embed/>
              </p:oleObj>
            </a:graphicData>
          </a:graphic>
        </p:graphicFrame>
        <p:sp>
          <p:nvSpPr>
            <p:cNvPr id="141357" name="Line 45"/>
            <p:cNvSpPr>
              <a:spLocks noChangeShapeType="1"/>
            </p:cNvSpPr>
            <p:nvPr/>
          </p:nvSpPr>
          <p:spPr bwMode="auto">
            <a:xfrm>
              <a:off x="4120" y="424"/>
              <a:ext cx="0" cy="762"/>
            </a:xfrm>
            <a:prstGeom prst="line">
              <a:avLst/>
            </a:prstGeom>
            <a:noFill/>
            <a:ln w="19050">
              <a:solidFill>
                <a:schemeClr val="tx1"/>
              </a:solidFill>
              <a:prstDash val="dash"/>
              <a:round/>
              <a:headEnd/>
              <a:tailEnd/>
            </a:ln>
          </p:spPr>
          <p:txBody>
            <a:bodyPr wrap="none" anchor="ctr"/>
            <a:lstStyle/>
            <a:p>
              <a:endParaRPr lang="zh-CN" altLang="en-US"/>
            </a:p>
          </p:txBody>
        </p:sp>
        <p:sp>
          <p:nvSpPr>
            <p:cNvPr id="141358" name="Arc 46"/>
            <p:cNvSpPr>
              <a:spLocks/>
            </p:cNvSpPr>
            <p:nvPr/>
          </p:nvSpPr>
          <p:spPr bwMode="auto">
            <a:xfrm flipH="1">
              <a:off x="4416" y="847"/>
              <a:ext cx="46" cy="52"/>
            </a:xfrm>
            <a:custGeom>
              <a:avLst/>
              <a:gdLst>
                <a:gd name="G0" fmla="+- 0 0 0"/>
                <a:gd name="G1" fmla="+- 21156 0 0"/>
                <a:gd name="G2" fmla="+- 21600 0 0"/>
                <a:gd name="T0" fmla="*/ 4356 w 21600"/>
                <a:gd name="T1" fmla="*/ 0 h 25148"/>
                <a:gd name="T2" fmla="*/ 21228 w 21600"/>
                <a:gd name="T3" fmla="*/ 25148 h 25148"/>
                <a:gd name="T4" fmla="*/ 0 w 21600"/>
                <a:gd name="T5" fmla="*/ 21156 h 25148"/>
              </a:gdLst>
              <a:ahLst/>
              <a:cxnLst>
                <a:cxn ang="0">
                  <a:pos x="T0" y="T1"/>
                </a:cxn>
                <a:cxn ang="0">
                  <a:pos x="T2" y="T3"/>
                </a:cxn>
                <a:cxn ang="0">
                  <a:pos x="T4" y="T5"/>
                </a:cxn>
              </a:cxnLst>
              <a:rect l="0" t="0" r="r" b="b"/>
              <a:pathLst>
                <a:path w="21600" h="25148" fill="none" extrusionOk="0">
                  <a:moveTo>
                    <a:pt x="4356" y="-1"/>
                  </a:moveTo>
                  <a:cubicBezTo>
                    <a:pt x="14395" y="2066"/>
                    <a:pt x="21600" y="10905"/>
                    <a:pt x="21600" y="21156"/>
                  </a:cubicBezTo>
                  <a:cubicBezTo>
                    <a:pt x="21600" y="22495"/>
                    <a:pt x="21475" y="23831"/>
                    <a:pt x="21227" y="25147"/>
                  </a:cubicBezTo>
                </a:path>
                <a:path w="21600" h="25148" stroke="0" extrusionOk="0">
                  <a:moveTo>
                    <a:pt x="4356" y="-1"/>
                  </a:moveTo>
                  <a:cubicBezTo>
                    <a:pt x="14395" y="2066"/>
                    <a:pt x="21600" y="10905"/>
                    <a:pt x="21600" y="21156"/>
                  </a:cubicBezTo>
                  <a:cubicBezTo>
                    <a:pt x="21600" y="22495"/>
                    <a:pt x="21475" y="23831"/>
                    <a:pt x="21227" y="25147"/>
                  </a:cubicBezTo>
                  <a:lnTo>
                    <a:pt x="0" y="21156"/>
                  </a:lnTo>
                  <a:close/>
                </a:path>
              </a:pathLst>
            </a:custGeom>
            <a:noFill/>
            <a:ln w="19050">
              <a:solidFill>
                <a:schemeClr val="tx1"/>
              </a:solidFill>
              <a:round/>
              <a:headEnd/>
              <a:tailEnd/>
            </a:ln>
            <a:effectLst/>
          </p:spPr>
          <p:txBody>
            <a:bodyPr wrap="none" anchor="ctr"/>
            <a:lstStyle/>
            <a:p>
              <a:endParaRPr lang="zh-CN" altLang="en-US"/>
            </a:p>
          </p:txBody>
        </p:sp>
        <p:sp>
          <p:nvSpPr>
            <p:cNvPr id="141359" name="Arc 47"/>
            <p:cNvSpPr>
              <a:spLocks/>
            </p:cNvSpPr>
            <p:nvPr/>
          </p:nvSpPr>
          <p:spPr bwMode="auto">
            <a:xfrm flipH="1">
              <a:off x="4253" y="1115"/>
              <a:ext cx="35" cy="45"/>
            </a:xfrm>
            <a:custGeom>
              <a:avLst/>
              <a:gdLst>
                <a:gd name="G0" fmla="+- 937 0 0"/>
                <a:gd name="G1" fmla="+- 21600 0 0"/>
                <a:gd name="G2" fmla="+- 21600 0 0"/>
                <a:gd name="T0" fmla="*/ 0 w 16596"/>
                <a:gd name="T1" fmla="*/ 20 h 21600"/>
                <a:gd name="T2" fmla="*/ 16596 w 16596"/>
                <a:gd name="T3" fmla="*/ 6722 h 21600"/>
                <a:gd name="T4" fmla="*/ 937 w 16596"/>
                <a:gd name="T5" fmla="*/ 21600 h 21600"/>
              </a:gdLst>
              <a:ahLst/>
              <a:cxnLst>
                <a:cxn ang="0">
                  <a:pos x="T0" y="T1"/>
                </a:cxn>
                <a:cxn ang="0">
                  <a:pos x="T2" y="T3"/>
                </a:cxn>
                <a:cxn ang="0">
                  <a:pos x="T4" y="T5"/>
                </a:cxn>
              </a:cxnLst>
              <a:rect l="0" t="0" r="r" b="b"/>
              <a:pathLst>
                <a:path w="16596" h="21600" fill="none" extrusionOk="0">
                  <a:moveTo>
                    <a:pt x="0" y="20"/>
                  </a:moveTo>
                  <a:cubicBezTo>
                    <a:pt x="312" y="6"/>
                    <a:pt x="624" y="-1"/>
                    <a:pt x="937" y="0"/>
                  </a:cubicBezTo>
                  <a:cubicBezTo>
                    <a:pt x="6857" y="0"/>
                    <a:pt x="12518" y="2430"/>
                    <a:pt x="16596" y="6721"/>
                  </a:cubicBezTo>
                </a:path>
                <a:path w="16596" h="21600" stroke="0" extrusionOk="0">
                  <a:moveTo>
                    <a:pt x="0" y="20"/>
                  </a:moveTo>
                  <a:cubicBezTo>
                    <a:pt x="312" y="6"/>
                    <a:pt x="624" y="-1"/>
                    <a:pt x="937" y="0"/>
                  </a:cubicBezTo>
                  <a:cubicBezTo>
                    <a:pt x="6857" y="0"/>
                    <a:pt x="12518" y="2430"/>
                    <a:pt x="16596" y="6721"/>
                  </a:cubicBezTo>
                  <a:lnTo>
                    <a:pt x="937" y="21600"/>
                  </a:lnTo>
                  <a:close/>
                </a:path>
              </a:pathLst>
            </a:custGeom>
            <a:noFill/>
            <a:ln w="19050">
              <a:solidFill>
                <a:schemeClr val="tx1"/>
              </a:solidFill>
              <a:round/>
              <a:headEnd/>
              <a:tailEnd/>
            </a:ln>
            <a:effectLst/>
          </p:spPr>
          <p:txBody>
            <a:bodyPr wrap="none" anchor="ctr"/>
            <a:lstStyle/>
            <a:p>
              <a:endParaRPr lang="zh-CN" altLang="en-US"/>
            </a:p>
          </p:txBody>
        </p:sp>
        <p:sp>
          <p:nvSpPr>
            <p:cNvPr id="141360" name="Arc 48"/>
            <p:cNvSpPr>
              <a:spLocks/>
            </p:cNvSpPr>
            <p:nvPr/>
          </p:nvSpPr>
          <p:spPr bwMode="auto">
            <a:xfrm rot="18207471" flipH="1">
              <a:off x="4112" y="981"/>
              <a:ext cx="44" cy="52"/>
            </a:xfrm>
            <a:custGeom>
              <a:avLst/>
              <a:gdLst>
                <a:gd name="G0" fmla="+- 3317 0 0"/>
                <a:gd name="G1" fmla="+- 0 0 0"/>
                <a:gd name="G2" fmla="+- 21600 0 0"/>
                <a:gd name="T0" fmla="*/ 22414 w 22414"/>
                <a:gd name="T1" fmla="*/ 10092 h 21600"/>
                <a:gd name="T2" fmla="*/ 0 w 22414"/>
                <a:gd name="T3" fmla="*/ 21344 h 21600"/>
                <a:gd name="T4" fmla="*/ 3317 w 22414"/>
                <a:gd name="T5" fmla="*/ 0 h 21600"/>
              </a:gdLst>
              <a:ahLst/>
              <a:cxnLst>
                <a:cxn ang="0">
                  <a:pos x="T0" y="T1"/>
                </a:cxn>
                <a:cxn ang="0">
                  <a:pos x="T2" y="T3"/>
                </a:cxn>
                <a:cxn ang="0">
                  <a:pos x="T4" y="T5"/>
                </a:cxn>
              </a:cxnLst>
              <a:rect l="0" t="0" r="r" b="b"/>
              <a:pathLst>
                <a:path w="22414" h="21600" fill="none" extrusionOk="0">
                  <a:moveTo>
                    <a:pt x="22414" y="10092"/>
                  </a:moveTo>
                  <a:cubicBezTo>
                    <a:pt x="18673" y="17171"/>
                    <a:pt x="11323" y="21599"/>
                    <a:pt x="3317" y="21600"/>
                  </a:cubicBezTo>
                  <a:cubicBezTo>
                    <a:pt x="2206" y="21600"/>
                    <a:pt x="1097" y="21514"/>
                    <a:pt x="0" y="21343"/>
                  </a:cubicBezTo>
                </a:path>
                <a:path w="22414" h="21600" stroke="0" extrusionOk="0">
                  <a:moveTo>
                    <a:pt x="22414" y="10092"/>
                  </a:moveTo>
                  <a:cubicBezTo>
                    <a:pt x="18673" y="17171"/>
                    <a:pt x="11323" y="21599"/>
                    <a:pt x="3317" y="21600"/>
                  </a:cubicBezTo>
                  <a:cubicBezTo>
                    <a:pt x="2206" y="21600"/>
                    <a:pt x="1097" y="21514"/>
                    <a:pt x="0" y="21343"/>
                  </a:cubicBezTo>
                  <a:lnTo>
                    <a:pt x="3317" y="0"/>
                  </a:lnTo>
                  <a:close/>
                </a:path>
              </a:pathLst>
            </a:custGeom>
            <a:noFill/>
            <a:ln w="19050">
              <a:solidFill>
                <a:schemeClr val="tx1"/>
              </a:solidFill>
              <a:round/>
              <a:headEnd/>
              <a:tailEnd/>
            </a:ln>
            <a:effectLst/>
          </p:spPr>
          <p:txBody>
            <a:bodyPr wrap="none" anchor="ctr"/>
            <a:lstStyle/>
            <a:p>
              <a:endParaRPr lang="zh-CN" altLang="en-US"/>
            </a:p>
          </p:txBody>
        </p:sp>
        <p:sp>
          <p:nvSpPr>
            <p:cNvPr id="141361" name="Arc 49"/>
            <p:cNvSpPr>
              <a:spLocks/>
            </p:cNvSpPr>
            <p:nvPr/>
          </p:nvSpPr>
          <p:spPr bwMode="auto">
            <a:xfrm flipH="1">
              <a:off x="4030" y="801"/>
              <a:ext cx="86" cy="59"/>
            </a:xfrm>
            <a:custGeom>
              <a:avLst/>
              <a:gdLst>
                <a:gd name="G0" fmla="+- 0 0 0"/>
                <a:gd name="G1" fmla="+- 21577 0 0"/>
                <a:gd name="G2" fmla="+- 21600 0 0"/>
                <a:gd name="T0" fmla="*/ 1003 w 20391"/>
                <a:gd name="T1" fmla="*/ 0 h 21577"/>
                <a:gd name="T2" fmla="*/ 20391 w 20391"/>
                <a:gd name="T3" fmla="*/ 14451 h 21577"/>
                <a:gd name="T4" fmla="*/ 0 w 20391"/>
                <a:gd name="T5" fmla="*/ 21577 h 21577"/>
              </a:gdLst>
              <a:ahLst/>
              <a:cxnLst>
                <a:cxn ang="0">
                  <a:pos x="T0" y="T1"/>
                </a:cxn>
                <a:cxn ang="0">
                  <a:pos x="T2" y="T3"/>
                </a:cxn>
                <a:cxn ang="0">
                  <a:pos x="T4" y="T5"/>
                </a:cxn>
              </a:cxnLst>
              <a:rect l="0" t="0" r="r" b="b"/>
              <a:pathLst>
                <a:path w="20391" h="21577" fill="none" extrusionOk="0">
                  <a:moveTo>
                    <a:pt x="1002" y="0"/>
                  </a:moveTo>
                  <a:cubicBezTo>
                    <a:pt x="9808" y="409"/>
                    <a:pt x="17482" y="6129"/>
                    <a:pt x="20390" y="14451"/>
                  </a:cubicBezTo>
                </a:path>
                <a:path w="20391" h="21577" stroke="0" extrusionOk="0">
                  <a:moveTo>
                    <a:pt x="1002" y="0"/>
                  </a:moveTo>
                  <a:cubicBezTo>
                    <a:pt x="9808" y="409"/>
                    <a:pt x="17482" y="6129"/>
                    <a:pt x="20390" y="14451"/>
                  </a:cubicBezTo>
                  <a:lnTo>
                    <a:pt x="0" y="21577"/>
                  </a:lnTo>
                  <a:close/>
                </a:path>
              </a:pathLst>
            </a:custGeom>
            <a:noFill/>
            <a:ln w="19050">
              <a:solidFill>
                <a:schemeClr val="tx1"/>
              </a:solidFill>
              <a:round/>
              <a:headEnd/>
              <a:tailEnd/>
            </a:ln>
            <a:effectLst/>
          </p:spPr>
          <p:txBody>
            <a:bodyPr wrap="none" anchor="ctr"/>
            <a:lstStyle/>
            <a:p>
              <a:endParaRPr lang="zh-CN" altLang="en-US"/>
            </a:p>
          </p:txBody>
        </p:sp>
        <p:sp>
          <p:nvSpPr>
            <p:cNvPr id="141362" name="Arc 50"/>
            <p:cNvSpPr>
              <a:spLocks/>
            </p:cNvSpPr>
            <p:nvPr/>
          </p:nvSpPr>
          <p:spPr bwMode="auto">
            <a:xfrm rot="3041541" flipH="1">
              <a:off x="4117" y="805"/>
              <a:ext cx="86" cy="59"/>
            </a:xfrm>
            <a:custGeom>
              <a:avLst/>
              <a:gdLst>
                <a:gd name="G0" fmla="+- 0 0 0"/>
                <a:gd name="G1" fmla="+- 21577 0 0"/>
                <a:gd name="G2" fmla="+- 21600 0 0"/>
                <a:gd name="T0" fmla="*/ 1003 w 20391"/>
                <a:gd name="T1" fmla="*/ 0 h 21577"/>
                <a:gd name="T2" fmla="*/ 20391 w 20391"/>
                <a:gd name="T3" fmla="*/ 14451 h 21577"/>
                <a:gd name="T4" fmla="*/ 0 w 20391"/>
                <a:gd name="T5" fmla="*/ 21577 h 21577"/>
              </a:gdLst>
              <a:ahLst/>
              <a:cxnLst>
                <a:cxn ang="0">
                  <a:pos x="T0" y="T1"/>
                </a:cxn>
                <a:cxn ang="0">
                  <a:pos x="T2" y="T3"/>
                </a:cxn>
                <a:cxn ang="0">
                  <a:pos x="T4" y="T5"/>
                </a:cxn>
              </a:cxnLst>
              <a:rect l="0" t="0" r="r" b="b"/>
              <a:pathLst>
                <a:path w="20391" h="21577" fill="none" extrusionOk="0">
                  <a:moveTo>
                    <a:pt x="1002" y="0"/>
                  </a:moveTo>
                  <a:cubicBezTo>
                    <a:pt x="9808" y="409"/>
                    <a:pt x="17482" y="6129"/>
                    <a:pt x="20390" y="14451"/>
                  </a:cubicBezTo>
                </a:path>
                <a:path w="20391" h="21577" stroke="0" extrusionOk="0">
                  <a:moveTo>
                    <a:pt x="1002" y="0"/>
                  </a:moveTo>
                  <a:cubicBezTo>
                    <a:pt x="9808" y="409"/>
                    <a:pt x="17482" y="6129"/>
                    <a:pt x="20390" y="14451"/>
                  </a:cubicBezTo>
                  <a:lnTo>
                    <a:pt x="0" y="21577"/>
                  </a:lnTo>
                  <a:close/>
                </a:path>
              </a:pathLst>
            </a:custGeom>
            <a:noFill/>
            <a:ln w="19050">
              <a:solidFill>
                <a:schemeClr val="tx1"/>
              </a:solidFill>
              <a:round/>
              <a:headEnd/>
              <a:tailEnd/>
            </a:ln>
            <a:effectLst/>
          </p:spPr>
          <p:txBody>
            <a:bodyPr wrap="none" anchor="ctr"/>
            <a:lstStyle/>
            <a:p>
              <a:endParaRPr lang="zh-CN" altLang="en-US"/>
            </a:p>
          </p:txBody>
        </p:sp>
      </p:grpSp>
      <p:grpSp>
        <p:nvGrpSpPr>
          <p:cNvPr id="141365" name="Group 53"/>
          <p:cNvGrpSpPr>
            <a:grpSpLocks/>
          </p:cNvGrpSpPr>
          <p:nvPr/>
        </p:nvGrpSpPr>
        <p:grpSpPr bwMode="auto">
          <a:xfrm>
            <a:off x="468313" y="1628775"/>
            <a:ext cx="4570412" cy="996950"/>
            <a:chOff x="295" y="1141"/>
            <a:chExt cx="2879" cy="628"/>
          </a:xfrm>
        </p:grpSpPr>
        <p:graphicFrame>
          <p:nvGraphicFramePr>
            <p:cNvPr id="141319" name="Object 7"/>
            <p:cNvGraphicFramePr>
              <a:graphicFrameLocks noChangeAspect="1"/>
            </p:cNvGraphicFramePr>
            <p:nvPr/>
          </p:nvGraphicFramePr>
          <p:xfrm>
            <a:off x="521" y="1141"/>
            <a:ext cx="2653" cy="628"/>
          </p:xfrm>
          <a:graphic>
            <a:graphicData uri="http://schemas.openxmlformats.org/presentationml/2006/ole">
              <p:oleObj spid="_x0000_s141319" name="Equation" r:id="rId25" imgW="1803240" imgH="393480" progId="">
                <p:embed/>
              </p:oleObj>
            </a:graphicData>
          </a:graphic>
        </p:graphicFrame>
        <p:graphicFrame>
          <p:nvGraphicFramePr>
            <p:cNvPr id="141364" name="Object 52"/>
            <p:cNvGraphicFramePr>
              <a:graphicFrameLocks noChangeAspect="1"/>
            </p:cNvGraphicFramePr>
            <p:nvPr/>
          </p:nvGraphicFramePr>
          <p:xfrm>
            <a:off x="295" y="1298"/>
            <a:ext cx="220" cy="280"/>
          </p:xfrm>
          <a:graphic>
            <a:graphicData uri="http://schemas.openxmlformats.org/presentationml/2006/ole">
              <p:oleObj spid="_x0000_s141364" name="公式" r:id="rId26" imgW="139680" imgH="177480" progId="Equation.3">
                <p:embed/>
              </p:oleObj>
            </a:graphicData>
          </a:graphic>
        </p:graphicFrame>
      </p:grpSp>
      <p:grpSp>
        <p:nvGrpSpPr>
          <p:cNvPr id="141367" name="Group 55"/>
          <p:cNvGrpSpPr>
            <a:grpSpLocks/>
          </p:cNvGrpSpPr>
          <p:nvPr/>
        </p:nvGrpSpPr>
        <p:grpSpPr bwMode="auto">
          <a:xfrm>
            <a:off x="900113" y="4724400"/>
            <a:ext cx="3992562" cy="1000125"/>
            <a:chOff x="476" y="3409"/>
            <a:chExt cx="2515" cy="630"/>
          </a:xfrm>
        </p:grpSpPr>
        <p:graphicFrame>
          <p:nvGraphicFramePr>
            <p:cNvPr id="141322" name="Object 10"/>
            <p:cNvGraphicFramePr>
              <a:graphicFrameLocks noChangeAspect="1"/>
            </p:cNvGraphicFramePr>
            <p:nvPr/>
          </p:nvGraphicFramePr>
          <p:xfrm>
            <a:off x="657" y="3409"/>
            <a:ext cx="2334" cy="630"/>
          </p:xfrm>
          <a:graphic>
            <a:graphicData uri="http://schemas.openxmlformats.org/presentationml/2006/ole">
              <p:oleObj spid="_x0000_s141322" name="Equation" r:id="rId27" imgW="1587240" imgH="393480" progId="">
                <p:embed/>
              </p:oleObj>
            </a:graphicData>
          </a:graphic>
        </p:graphicFrame>
        <p:graphicFrame>
          <p:nvGraphicFramePr>
            <p:cNvPr id="141366" name="Object 54"/>
            <p:cNvGraphicFramePr>
              <a:graphicFrameLocks noChangeAspect="1"/>
            </p:cNvGraphicFramePr>
            <p:nvPr/>
          </p:nvGraphicFramePr>
          <p:xfrm>
            <a:off x="476" y="3566"/>
            <a:ext cx="220" cy="279"/>
          </p:xfrm>
          <a:graphic>
            <a:graphicData uri="http://schemas.openxmlformats.org/presentationml/2006/ole">
              <p:oleObj spid="_x0000_s141366" name="公式" r:id="rId28" imgW="139680" imgH="177480" progId="Equation.3">
                <p:embed/>
              </p:oleObj>
            </a:graphicData>
          </a:graphic>
        </p:graphicFrame>
      </p:grpSp>
      <p:sp>
        <p:nvSpPr>
          <p:cNvPr id="141368" name="Text Box 56"/>
          <p:cNvSpPr txBox="1">
            <a:spLocks noChangeArrowheads="1"/>
          </p:cNvSpPr>
          <p:nvPr/>
        </p:nvSpPr>
        <p:spPr bwMode="auto">
          <a:xfrm>
            <a:off x="684213" y="6035675"/>
            <a:ext cx="2952750" cy="822325"/>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FF"/>
                </a:solidFill>
              </a:rPr>
              <a:t>通常情况下，</a:t>
            </a:r>
            <a:r>
              <a:rPr lang="en-US" altLang="zh-CN" sz="2400" b="1" i="1">
                <a:solidFill>
                  <a:srgbClr val="FF00FF"/>
                </a:solidFill>
              </a:rPr>
              <a:t>n</a:t>
            </a:r>
            <a:r>
              <a:rPr lang="en-US" altLang="zh-CN" sz="2400" b="1" i="1" baseline="-25000">
                <a:solidFill>
                  <a:srgbClr val="FF00FF"/>
                </a:solidFill>
              </a:rPr>
              <a:t>1</a:t>
            </a:r>
            <a:r>
              <a:rPr lang="en-US" altLang="zh-CN" sz="2400" b="1">
                <a:solidFill>
                  <a:srgbClr val="FF00FF"/>
                </a:solidFill>
              </a:rPr>
              <a:t>=1</a:t>
            </a:r>
            <a:r>
              <a:rPr lang="zh-CN" altLang="en-US" sz="2400" b="1">
                <a:solidFill>
                  <a:srgbClr val="FF00FF"/>
                </a:solidFill>
              </a:rPr>
              <a:t>，</a:t>
            </a:r>
            <a:r>
              <a:rPr lang="en-US" altLang="zh-CN" sz="2400" b="1" i="1">
                <a:solidFill>
                  <a:srgbClr val="FF00FF"/>
                </a:solidFill>
              </a:rPr>
              <a:t>n</a:t>
            </a:r>
            <a:r>
              <a:rPr lang="en-US" altLang="zh-CN" sz="2400" b="1" i="1" baseline="-25000">
                <a:solidFill>
                  <a:srgbClr val="FF00FF"/>
                </a:solidFill>
              </a:rPr>
              <a:t>2</a:t>
            </a:r>
            <a:r>
              <a:rPr lang="en-US" altLang="zh-CN" sz="2400" b="1">
                <a:solidFill>
                  <a:srgbClr val="FF00FF"/>
                </a:solidFill>
              </a:rPr>
              <a:t>=n</a:t>
            </a:r>
            <a:r>
              <a:rPr lang="zh-CN" altLang="en-US" sz="2400" b="1">
                <a:solidFill>
                  <a:srgbClr val="FF00FF"/>
                </a:solidFill>
              </a:rPr>
              <a:t>入射角为</a:t>
            </a:r>
            <a:r>
              <a:rPr lang="en-US" altLang="zh-CN" sz="2400" b="1" i="1">
                <a:solidFill>
                  <a:srgbClr val="FF00FF"/>
                </a:solidFill>
              </a:rPr>
              <a:t>i </a:t>
            </a:r>
          </a:p>
        </p:txBody>
      </p:sp>
      <p:graphicFrame>
        <p:nvGraphicFramePr>
          <p:cNvPr id="141373" name="Object 61"/>
          <p:cNvGraphicFramePr>
            <a:graphicFrameLocks noChangeAspect="1"/>
          </p:cNvGraphicFramePr>
          <p:nvPr/>
        </p:nvGraphicFramePr>
        <p:xfrm>
          <a:off x="3635375" y="5876925"/>
          <a:ext cx="3529013" cy="917575"/>
        </p:xfrm>
        <a:graphic>
          <a:graphicData uri="http://schemas.openxmlformats.org/presentationml/2006/ole">
            <p:oleObj spid="_x0000_s141373" name="公式" r:id="rId29" imgW="1422360" imgH="393480"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1314"/>
                                        </p:tgtEl>
                                        <p:attrNameLst>
                                          <p:attrName>style.visibility</p:attrName>
                                        </p:attrNameLst>
                                      </p:cBhvr>
                                      <p:to>
                                        <p:strVal val="visible"/>
                                      </p:to>
                                    </p:set>
                                    <p:anim calcmode="lin" valueType="num">
                                      <p:cBhvr additive="base">
                                        <p:cTn id="7" dur="500" fill="hold"/>
                                        <p:tgtEl>
                                          <p:spTgt spid="141314"/>
                                        </p:tgtEl>
                                        <p:attrNameLst>
                                          <p:attrName>ppt_x</p:attrName>
                                        </p:attrNameLst>
                                      </p:cBhvr>
                                      <p:tavLst>
                                        <p:tav tm="0">
                                          <p:val>
                                            <p:strVal val="0-#ppt_w/2"/>
                                          </p:val>
                                        </p:tav>
                                        <p:tav tm="100000">
                                          <p:val>
                                            <p:strVal val="#ppt_x"/>
                                          </p:val>
                                        </p:tav>
                                      </p:tavLst>
                                    </p:anim>
                                    <p:anim calcmode="lin" valueType="num">
                                      <p:cBhvr additive="base">
                                        <p:cTn id="8" dur="500" fill="hold"/>
                                        <p:tgtEl>
                                          <p:spTgt spid="1413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41315"/>
                                        </p:tgtEl>
                                        <p:attrNameLst>
                                          <p:attrName>style.visibility</p:attrName>
                                        </p:attrNameLst>
                                      </p:cBhvr>
                                      <p:to>
                                        <p:strVal val="visible"/>
                                      </p:to>
                                    </p:set>
                                    <p:anim calcmode="lin" valueType="num">
                                      <p:cBhvr additive="base">
                                        <p:cTn id="13" dur="500" fill="hold"/>
                                        <p:tgtEl>
                                          <p:spTgt spid="141315"/>
                                        </p:tgtEl>
                                        <p:attrNameLst>
                                          <p:attrName>ppt_x</p:attrName>
                                        </p:attrNameLst>
                                      </p:cBhvr>
                                      <p:tavLst>
                                        <p:tav tm="0">
                                          <p:val>
                                            <p:strVal val="1+#ppt_w/2"/>
                                          </p:val>
                                        </p:tav>
                                        <p:tav tm="100000">
                                          <p:val>
                                            <p:strVal val="#ppt_x"/>
                                          </p:val>
                                        </p:tav>
                                      </p:tavLst>
                                    </p:anim>
                                    <p:anim calcmode="lin" valueType="num">
                                      <p:cBhvr additive="base">
                                        <p:cTn id="14" dur="500" fill="hold"/>
                                        <p:tgtEl>
                                          <p:spTgt spid="1413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nodeType="clickEffect">
                                  <p:stCondLst>
                                    <p:cond delay="0"/>
                                  </p:stCondLst>
                                  <p:childTnLst>
                                    <p:set>
                                      <p:cBhvr>
                                        <p:cTn id="18" dur="1" fill="hold">
                                          <p:stCondLst>
                                            <p:cond delay="0"/>
                                          </p:stCondLst>
                                        </p:cTn>
                                        <p:tgtEl>
                                          <p:spTgt spid="141316"/>
                                        </p:tgtEl>
                                        <p:attrNameLst>
                                          <p:attrName>style.visibility</p:attrName>
                                        </p:attrNameLst>
                                      </p:cBhvr>
                                      <p:to>
                                        <p:strVal val="visible"/>
                                      </p:to>
                                    </p:set>
                                    <p:anim calcmode="lin" valueType="num">
                                      <p:cBhvr>
                                        <p:cTn id="19" dur="500" fill="hold"/>
                                        <p:tgtEl>
                                          <p:spTgt spid="141316"/>
                                        </p:tgtEl>
                                        <p:attrNameLst>
                                          <p:attrName>ppt_w</p:attrName>
                                        </p:attrNameLst>
                                      </p:cBhvr>
                                      <p:tavLst>
                                        <p:tav tm="0">
                                          <p:val>
                                            <p:strVal val="2/3*#ppt_w"/>
                                          </p:val>
                                        </p:tav>
                                        <p:tav tm="100000">
                                          <p:val>
                                            <p:strVal val="#ppt_w"/>
                                          </p:val>
                                        </p:tav>
                                      </p:tavLst>
                                    </p:anim>
                                    <p:anim calcmode="lin" valueType="num">
                                      <p:cBhvr>
                                        <p:cTn id="20" dur="500" fill="hold"/>
                                        <p:tgtEl>
                                          <p:spTgt spid="141316"/>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141317"/>
                                        </p:tgtEl>
                                        <p:attrNameLst>
                                          <p:attrName>style.visibility</p:attrName>
                                        </p:attrNameLst>
                                      </p:cBhvr>
                                      <p:to>
                                        <p:strVal val="visible"/>
                                      </p:to>
                                    </p:set>
                                    <p:animEffect transition="in" filter="slide(fromLeft)">
                                      <p:cBhvr>
                                        <p:cTn id="25" dur="500"/>
                                        <p:tgtEl>
                                          <p:spTgt spid="141317"/>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141365"/>
                                        </p:tgtEl>
                                        <p:attrNameLst>
                                          <p:attrName>style.visibility</p:attrName>
                                        </p:attrNameLst>
                                      </p:cBhvr>
                                      <p:to>
                                        <p:strVal val="visible"/>
                                      </p:to>
                                    </p:set>
                                    <p:animEffect transition="in" filter="diamond(in)">
                                      <p:cBhvr>
                                        <p:cTn id="30" dur="2000"/>
                                        <p:tgtEl>
                                          <p:spTgt spid="14136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nodeType="clickEffect">
                                  <p:stCondLst>
                                    <p:cond delay="0"/>
                                  </p:stCondLst>
                                  <p:childTnLst>
                                    <p:set>
                                      <p:cBhvr>
                                        <p:cTn id="34" dur="1" fill="hold">
                                          <p:stCondLst>
                                            <p:cond delay="0"/>
                                          </p:stCondLst>
                                        </p:cTn>
                                        <p:tgtEl>
                                          <p:spTgt spid="141320"/>
                                        </p:tgtEl>
                                        <p:attrNameLst>
                                          <p:attrName>style.visibility</p:attrName>
                                        </p:attrNameLst>
                                      </p:cBhvr>
                                      <p:to>
                                        <p:strVal val="visible"/>
                                      </p:to>
                                    </p:set>
                                    <p:animEffect transition="in" filter="strips(upLeft)">
                                      <p:cBhvr>
                                        <p:cTn id="35" dur="500"/>
                                        <p:tgtEl>
                                          <p:spTgt spid="141320"/>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141324"/>
                                        </p:tgtEl>
                                        <p:attrNameLst>
                                          <p:attrName>style.visibility</p:attrName>
                                        </p:attrNameLst>
                                      </p:cBhvr>
                                      <p:to>
                                        <p:strVal val="visible"/>
                                      </p:to>
                                    </p:set>
                                    <p:animEffect transition="in" filter="diamond(in)">
                                      <p:cBhvr>
                                        <p:cTn id="40" dur="2000"/>
                                        <p:tgtEl>
                                          <p:spTgt spid="14132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5" fill="hold" nodeType="clickEffect">
                                  <p:stCondLst>
                                    <p:cond delay="0"/>
                                  </p:stCondLst>
                                  <p:childTnLst>
                                    <p:set>
                                      <p:cBhvr>
                                        <p:cTn id="44" dur="1" fill="hold">
                                          <p:stCondLst>
                                            <p:cond delay="0"/>
                                          </p:stCondLst>
                                        </p:cTn>
                                        <p:tgtEl>
                                          <p:spTgt spid="141318"/>
                                        </p:tgtEl>
                                        <p:attrNameLst>
                                          <p:attrName>style.visibility</p:attrName>
                                        </p:attrNameLst>
                                      </p:cBhvr>
                                      <p:to>
                                        <p:strVal val="visible"/>
                                      </p:to>
                                    </p:set>
                                    <p:animEffect transition="in" filter="blinds(vertical)">
                                      <p:cBhvr>
                                        <p:cTn id="45" dur="500"/>
                                        <p:tgtEl>
                                          <p:spTgt spid="1413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1325"/>
                                        </p:tgtEl>
                                        <p:attrNameLst>
                                          <p:attrName>style.visibility</p:attrName>
                                        </p:attrNameLst>
                                      </p:cBhvr>
                                      <p:to>
                                        <p:strVal val="visible"/>
                                      </p:to>
                                    </p:set>
                                    <p:animEffect transition="in" filter="wipe(left)">
                                      <p:cBhvr>
                                        <p:cTn id="50" dur="500"/>
                                        <p:tgtEl>
                                          <p:spTgt spid="14132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1321"/>
                                        </p:tgtEl>
                                        <p:attrNameLst>
                                          <p:attrName>style.visibility</p:attrName>
                                        </p:attrNameLst>
                                      </p:cBhvr>
                                      <p:to>
                                        <p:strVal val="visible"/>
                                      </p:to>
                                    </p:set>
                                    <p:animEffect transition="in" filter="wipe(left)">
                                      <p:cBhvr>
                                        <p:cTn id="55" dur="500"/>
                                        <p:tgtEl>
                                          <p:spTgt spid="141321"/>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41367"/>
                                        </p:tgtEl>
                                        <p:attrNameLst>
                                          <p:attrName>style.visibility</p:attrName>
                                        </p:attrNameLst>
                                      </p:cBhvr>
                                      <p:to>
                                        <p:strVal val="visible"/>
                                      </p:to>
                                    </p:set>
                                    <p:anim calcmode="lin" valueType="num">
                                      <p:cBhvr additive="base">
                                        <p:cTn id="60" dur="500" fill="hold"/>
                                        <p:tgtEl>
                                          <p:spTgt spid="141367"/>
                                        </p:tgtEl>
                                        <p:attrNameLst>
                                          <p:attrName>ppt_x</p:attrName>
                                        </p:attrNameLst>
                                      </p:cBhvr>
                                      <p:tavLst>
                                        <p:tav tm="0">
                                          <p:val>
                                            <p:strVal val="#ppt_x"/>
                                          </p:val>
                                        </p:tav>
                                        <p:tav tm="100000">
                                          <p:val>
                                            <p:strVal val="#ppt_x"/>
                                          </p:val>
                                        </p:tav>
                                      </p:tavLst>
                                    </p:anim>
                                    <p:anim calcmode="lin" valueType="num">
                                      <p:cBhvr additive="base">
                                        <p:cTn id="61" dur="500" fill="hold"/>
                                        <p:tgtEl>
                                          <p:spTgt spid="14136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141323"/>
                                        </p:tgtEl>
                                        <p:attrNameLst>
                                          <p:attrName>style.visibility</p:attrName>
                                        </p:attrNameLst>
                                      </p:cBhvr>
                                      <p:to>
                                        <p:strVal val="visible"/>
                                      </p:to>
                                    </p:set>
                                    <p:animEffect transition="in" filter="slide(fromTop)">
                                      <p:cBhvr>
                                        <p:cTn id="66" dur="500"/>
                                        <p:tgtEl>
                                          <p:spTgt spid="141323"/>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141368"/>
                                        </p:tgtEl>
                                        <p:attrNameLst>
                                          <p:attrName>style.visibility</p:attrName>
                                        </p:attrNameLst>
                                      </p:cBhvr>
                                      <p:to>
                                        <p:strVal val="visible"/>
                                      </p:to>
                                    </p:set>
                                    <p:animEffect transition="in" filter="slide(fromTop)">
                                      <p:cBhvr>
                                        <p:cTn id="71" dur="500"/>
                                        <p:tgtEl>
                                          <p:spTgt spid="141368"/>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141373"/>
                                        </p:tgtEl>
                                        <p:attrNameLst>
                                          <p:attrName>style.visibility</p:attrName>
                                        </p:attrNameLst>
                                      </p:cBhvr>
                                      <p:to>
                                        <p:strVal val="visible"/>
                                      </p:to>
                                    </p:set>
                                    <p:anim calcmode="lin" valueType="num">
                                      <p:cBhvr additive="base">
                                        <p:cTn id="76" dur="500" fill="hold"/>
                                        <p:tgtEl>
                                          <p:spTgt spid="141373"/>
                                        </p:tgtEl>
                                        <p:attrNameLst>
                                          <p:attrName>ppt_x</p:attrName>
                                        </p:attrNameLst>
                                      </p:cBhvr>
                                      <p:tavLst>
                                        <p:tav tm="0">
                                          <p:val>
                                            <p:strVal val="#ppt_x"/>
                                          </p:val>
                                        </p:tav>
                                        <p:tav tm="100000">
                                          <p:val>
                                            <p:strVal val="#ppt_x"/>
                                          </p:val>
                                        </p:tav>
                                      </p:tavLst>
                                    </p:anim>
                                    <p:anim calcmode="lin" valueType="num">
                                      <p:cBhvr additive="base">
                                        <p:cTn id="77" dur="500" fill="hold"/>
                                        <p:tgtEl>
                                          <p:spTgt spid="141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3" grpId="0" autoUpdateAnimBg="0"/>
      <p:bldP spid="141324" grpId="0"/>
      <p:bldP spid="14136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468313" y="3284538"/>
            <a:ext cx="8382000" cy="1800225"/>
          </a:xfrm>
          <a:prstGeom prst="rect">
            <a:avLst/>
          </a:prstGeom>
          <a:noFill/>
          <a:ln w="9525">
            <a:noFill/>
            <a:miter lim="800000"/>
            <a:headEnd/>
            <a:tailEnd/>
          </a:ln>
        </p:spPr>
        <p:txBody>
          <a:bodyPr>
            <a:spAutoFit/>
          </a:bodyPr>
          <a:lstStyle/>
          <a:p>
            <a:pPr>
              <a:spcBef>
                <a:spcPct val="50000"/>
              </a:spcBef>
            </a:pPr>
            <a:r>
              <a:rPr lang="en-US" altLang="zh-CN" b="1"/>
              <a:t>    </a:t>
            </a:r>
            <a:r>
              <a:rPr lang="zh-CN" altLang="en-US" b="1">
                <a:solidFill>
                  <a:srgbClr val="0000FF"/>
                </a:solidFill>
              </a:rPr>
              <a:t>等倾干涉：</a:t>
            </a:r>
            <a:r>
              <a:rPr lang="zh-CN" altLang="en-US" b="1"/>
              <a:t>入射角相同的入射光，经薄膜上、下表面反射后形成的相干光有相同的光程差，形成同一级次干涉条纹；对于</a:t>
            </a:r>
            <a:r>
              <a:rPr lang="zh-CN" altLang="en-US" b="1">
                <a:solidFill>
                  <a:srgbClr val="FF0000"/>
                </a:solidFill>
              </a:rPr>
              <a:t>不同的入射角</a:t>
            </a:r>
            <a:r>
              <a:rPr lang="zh-CN" altLang="en-US" b="1"/>
              <a:t>产生</a:t>
            </a:r>
            <a:r>
              <a:rPr lang="zh-CN" altLang="en-US" b="1">
                <a:solidFill>
                  <a:srgbClr val="FF0000"/>
                </a:solidFill>
              </a:rPr>
              <a:t>不同的干涉条纹</a:t>
            </a:r>
            <a:r>
              <a:rPr lang="zh-CN" altLang="en-US" b="1"/>
              <a:t>， 这种干涉叫</a:t>
            </a:r>
            <a:r>
              <a:rPr lang="zh-CN" altLang="en-US" b="1">
                <a:solidFill>
                  <a:srgbClr val="0033CC"/>
                </a:solidFill>
              </a:rPr>
              <a:t>等倾干涉</a:t>
            </a:r>
            <a:r>
              <a:rPr lang="zh-CN" altLang="en-US" b="1"/>
              <a:t>。</a:t>
            </a:r>
          </a:p>
        </p:txBody>
      </p:sp>
      <p:graphicFrame>
        <p:nvGraphicFramePr>
          <p:cNvPr id="142340" name="Object 4"/>
          <p:cNvGraphicFramePr>
            <a:graphicFrameLocks noChangeAspect="1"/>
          </p:cNvGraphicFramePr>
          <p:nvPr/>
        </p:nvGraphicFramePr>
        <p:xfrm>
          <a:off x="468313" y="1412875"/>
          <a:ext cx="6103937" cy="1646238"/>
        </p:xfrm>
        <a:graphic>
          <a:graphicData uri="http://schemas.openxmlformats.org/presentationml/2006/ole">
            <p:oleObj spid="_x0000_s142340" name="公式" r:id="rId3" imgW="2438280" imgH="660240" progId="Equation.3">
              <p:embed/>
            </p:oleObj>
          </a:graphicData>
        </a:graphic>
      </p:graphicFrame>
      <p:grpSp>
        <p:nvGrpSpPr>
          <p:cNvPr id="142369" name="Group 33"/>
          <p:cNvGrpSpPr>
            <a:grpSpLocks/>
          </p:cNvGrpSpPr>
          <p:nvPr/>
        </p:nvGrpSpPr>
        <p:grpSpPr bwMode="auto">
          <a:xfrm>
            <a:off x="1403350" y="333375"/>
            <a:ext cx="3992563" cy="1000125"/>
            <a:chOff x="476" y="3409"/>
            <a:chExt cx="2515" cy="630"/>
          </a:xfrm>
        </p:grpSpPr>
        <p:graphicFrame>
          <p:nvGraphicFramePr>
            <p:cNvPr id="142370" name="Object 34"/>
            <p:cNvGraphicFramePr>
              <a:graphicFrameLocks noChangeAspect="1"/>
            </p:cNvGraphicFramePr>
            <p:nvPr/>
          </p:nvGraphicFramePr>
          <p:xfrm>
            <a:off x="657" y="3409"/>
            <a:ext cx="2334" cy="630"/>
          </p:xfrm>
          <a:graphic>
            <a:graphicData uri="http://schemas.openxmlformats.org/presentationml/2006/ole">
              <p:oleObj spid="_x0000_s142370" name="Equation" r:id="rId4" imgW="1587240" imgH="393480" progId="">
                <p:embed/>
              </p:oleObj>
            </a:graphicData>
          </a:graphic>
        </p:graphicFrame>
        <p:graphicFrame>
          <p:nvGraphicFramePr>
            <p:cNvPr id="142371" name="Object 35"/>
            <p:cNvGraphicFramePr>
              <a:graphicFrameLocks noChangeAspect="1"/>
            </p:cNvGraphicFramePr>
            <p:nvPr/>
          </p:nvGraphicFramePr>
          <p:xfrm>
            <a:off x="476" y="3566"/>
            <a:ext cx="220" cy="279"/>
          </p:xfrm>
          <a:graphic>
            <a:graphicData uri="http://schemas.openxmlformats.org/presentationml/2006/ole">
              <p:oleObj spid="_x0000_s142371" name="公式" r:id="rId5" imgW="139680" imgH="177480" progId="Equation.3">
                <p:embed/>
              </p:oleObj>
            </a:graphicData>
          </a:graphic>
        </p:graphicFrame>
      </p:grpSp>
      <p:pic>
        <p:nvPicPr>
          <p:cNvPr id="142373" name="Picture 37" descr="slide0012_image097[1]"/>
          <p:cNvPicPr>
            <a:picLocks noChangeAspect="1" noChangeArrowheads="1"/>
          </p:cNvPicPr>
          <p:nvPr/>
        </p:nvPicPr>
        <p:blipFill>
          <a:blip r:embed="rId6"/>
          <a:srcRect/>
          <a:stretch>
            <a:fillRect/>
          </a:stretch>
        </p:blipFill>
        <p:spPr bwMode="auto">
          <a:xfrm>
            <a:off x="6732588" y="836613"/>
            <a:ext cx="2195512" cy="2066925"/>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arn(outVertical)">
                                      <p:cBhvr>
                                        <p:cTn id="7" dur="500"/>
                                        <p:tgtEl>
                                          <p:spTgt spid="1423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42373"/>
                                        </p:tgtEl>
                                        <p:attrNameLst>
                                          <p:attrName>style.visibility</p:attrName>
                                        </p:attrNameLst>
                                      </p:cBhvr>
                                      <p:to>
                                        <p:strVal val="visible"/>
                                      </p:to>
                                    </p:set>
                                    <p:anim calcmode="lin" valueType="num">
                                      <p:cBhvr additive="base">
                                        <p:cTn id="12" dur="500" fill="hold"/>
                                        <p:tgtEl>
                                          <p:spTgt spid="142373"/>
                                        </p:tgtEl>
                                        <p:attrNameLst>
                                          <p:attrName>ppt_x</p:attrName>
                                        </p:attrNameLst>
                                      </p:cBhvr>
                                      <p:tavLst>
                                        <p:tav tm="0">
                                          <p:val>
                                            <p:strVal val="1+#ppt_w/2"/>
                                          </p:val>
                                        </p:tav>
                                        <p:tav tm="100000">
                                          <p:val>
                                            <p:strVal val="#ppt_x"/>
                                          </p:val>
                                        </p:tav>
                                      </p:tavLst>
                                    </p:anim>
                                    <p:anim calcmode="lin" valueType="num">
                                      <p:cBhvr additive="base">
                                        <p:cTn id="13" dur="500" fill="hold"/>
                                        <p:tgtEl>
                                          <p:spTgt spid="14237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iterate type="lt">
                                    <p:tmPct val="10000"/>
                                  </p:iterate>
                                  <p:childTnLst>
                                    <p:set>
                                      <p:cBhvr>
                                        <p:cTn id="17" dur="1" fill="hold">
                                          <p:stCondLst>
                                            <p:cond delay="0"/>
                                          </p:stCondLst>
                                        </p:cTn>
                                        <p:tgtEl>
                                          <p:spTgt spid="142338"/>
                                        </p:tgtEl>
                                        <p:attrNameLst>
                                          <p:attrName>style.visibility</p:attrName>
                                        </p:attrNameLst>
                                      </p:cBhvr>
                                      <p:to>
                                        <p:strVal val="visible"/>
                                      </p:to>
                                    </p:set>
                                    <p:anim calcmode="lin" valueType="num">
                                      <p:cBhvr>
                                        <p:cTn id="18" dur="500" fill="hold"/>
                                        <p:tgtEl>
                                          <p:spTgt spid="142338"/>
                                        </p:tgtEl>
                                        <p:attrNameLst>
                                          <p:attrName>ppt_w</p:attrName>
                                        </p:attrNameLst>
                                      </p:cBhvr>
                                      <p:tavLst>
                                        <p:tav tm="0">
                                          <p:val>
                                            <p:fltVal val="0"/>
                                          </p:val>
                                        </p:tav>
                                        <p:tav tm="100000">
                                          <p:val>
                                            <p:strVal val="#ppt_w"/>
                                          </p:val>
                                        </p:tav>
                                      </p:tavLst>
                                    </p:anim>
                                    <p:anim calcmode="lin" valueType="num">
                                      <p:cBhvr>
                                        <p:cTn id="19" dur="500" fill="hold"/>
                                        <p:tgtEl>
                                          <p:spTgt spid="1423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9" name="Text Box 35"/>
          <p:cNvSpPr txBox="1">
            <a:spLocks noChangeArrowheads="1"/>
          </p:cNvSpPr>
          <p:nvPr/>
        </p:nvSpPr>
        <p:spPr bwMode="auto">
          <a:xfrm>
            <a:off x="0" y="115888"/>
            <a:ext cx="9144000" cy="579437"/>
          </a:xfrm>
          <a:prstGeom prst="rect">
            <a:avLst/>
          </a:prstGeom>
          <a:noFill/>
          <a:ln w="9525">
            <a:noFill/>
            <a:miter lim="800000"/>
            <a:headEnd/>
            <a:tailEnd/>
          </a:ln>
        </p:spPr>
        <p:txBody>
          <a:bodyPr>
            <a:spAutoFit/>
          </a:bodyPr>
          <a:lstStyle/>
          <a:p>
            <a:pPr algn="ctr">
              <a:spcBef>
                <a:spcPct val="50000"/>
              </a:spcBef>
            </a:pPr>
            <a:r>
              <a:rPr lang="en-US" altLang="zh-CN" sz="3200" b="1" dirty="0" smtClean="0">
                <a:solidFill>
                  <a:srgbClr val="FF0000"/>
                </a:solidFill>
                <a:latin typeface="黑体" pitchFamily="49" charset="-122"/>
                <a:ea typeface="黑体" pitchFamily="49" charset="-122"/>
              </a:rPr>
              <a:t>22.6    </a:t>
            </a:r>
            <a:r>
              <a:rPr lang="zh-CN" altLang="en-US" sz="3200" b="1" dirty="0">
                <a:solidFill>
                  <a:srgbClr val="FF0000"/>
                </a:solidFill>
                <a:latin typeface="黑体" pitchFamily="49" charset="-122"/>
                <a:ea typeface="黑体" pitchFamily="49" charset="-122"/>
              </a:rPr>
              <a:t>薄膜</a:t>
            </a:r>
            <a:r>
              <a:rPr lang="zh-CN" altLang="en-US" sz="3200" b="1" dirty="0">
                <a:solidFill>
                  <a:schemeClr val="tx2"/>
                </a:solidFill>
                <a:latin typeface="黑体" pitchFamily="49" charset="-122"/>
                <a:ea typeface="黑体" pitchFamily="49" charset="-122"/>
              </a:rPr>
              <a:t>等厚</a:t>
            </a:r>
            <a:r>
              <a:rPr lang="zh-CN" altLang="en-US" sz="3200" b="1" dirty="0">
                <a:solidFill>
                  <a:srgbClr val="FF0000"/>
                </a:solidFill>
                <a:latin typeface="黑体" pitchFamily="49" charset="-122"/>
                <a:ea typeface="黑体" pitchFamily="49" charset="-122"/>
              </a:rPr>
              <a:t>干涉</a:t>
            </a:r>
          </a:p>
        </p:txBody>
      </p:sp>
      <p:sp>
        <p:nvSpPr>
          <p:cNvPr id="47368" name="Rectangle 264"/>
          <p:cNvSpPr>
            <a:spLocks noChangeArrowheads="1"/>
          </p:cNvSpPr>
          <p:nvPr/>
        </p:nvSpPr>
        <p:spPr bwMode="auto">
          <a:xfrm>
            <a:off x="827088" y="544513"/>
            <a:ext cx="8420100" cy="67627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3200" b="1"/>
              <a:t>本节讨论不均匀薄膜表面的</a:t>
            </a:r>
            <a:r>
              <a:rPr lang="zh-CN" altLang="en-US" sz="3200" b="1">
                <a:solidFill>
                  <a:srgbClr val="0000FF"/>
                </a:solidFill>
              </a:rPr>
              <a:t>等厚条纹。</a:t>
            </a:r>
            <a:endParaRPr lang="zh-CN" altLang="en-US" sz="3200" b="1"/>
          </a:p>
        </p:txBody>
      </p:sp>
      <p:sp>
        <p:nvSpPr>
          <p:cNvPr id="47369" name="Text Box 265"/>
          <p:cNvSpPr txBox="1">
            <a:spLocks noChangeArrowheads="1"/>
          </p:cNvSpPr>
          <p:nvPr/>
        </p:nvSpPr>
        <p:spPr bwMode="auto">
          <a:xfrm>
            <a:off x="284163" y="1320800"/>
            <a:ext cx="7467600" cy="579438"/>
          </a:xfrm>
          <a:prstGeom prst="rect">
            <a:avLst/>
          </a:prstGeom>
          <a:noFill/>
          <a:ln w="9525">
            <a:noFill/>
            <a:miter lim="800000"/>
            <a:headEnd/>
            <a:tailEnd/>
          </a:ln>
          <a:effectLst/>
        </p:spPr>
        <p:txBody>
          <a:bodyPr>
            <a:spAutoFit/>
          </a:bodyPr>
          <a:lstStyle/>
          <a:p>
            <a:pPr algn="just"/>
            <a:r>
              <a:rPr lang="zh-CN" altLang="en-US" sz="3200" b="1">
                <a:solidFill>
                  <a:srgbClr val="0000FF"/>
                </a:solidFill>
                <a:latin typeface="方正书宋简体"/>
              </a:rPr>
              <a:t>一</a:t>
            </a:r>
            <a:r>
              <a:rPr lang="en-US" altLang="zh-CN" sz="3200" b="1">
                <a:solidFill>
                  <a:srgbClr val="0000FF"/>
                </a:solidFill>
                <a:latin typeface="方正书宋简体"/>
              </a:rPr>
              <a:t>. </a:t>
            </a:r>
            <a:r>
              <a:rPr lang="zh-CN" altLang="en-US" sz="3200" b="1">
                <a:solidFill>
                  <a:srgbClr val="0000FF"/>
                </a:solidFill>
                <a:latin typeface="方正书宋简体"/>
              </a:rPr>
              <a:t>劈尖</a:t>
            </a:r>
            <a:r>
              <a:rPr lang="zh-CN" altLang="en-US" sz="3200" b="1">
                <a:solidFill>
                  <a:srgbClr val="FF0000"/>
                </a:solidFill>
              </a:rPr>
              <a:t>（</a:t>
            </a:r>
            <a:r>
              <a:rPr lang="en-US" altLang="zh-CN" sz="3200" b="1">
                <a:solidFill>
                  <a:srgbClr val="FF0000"/>
                </a:solidFill>
              </a:rPr>
              <a:t>wedge film</a:t>
            </a:r>
            <a:r>
              <a:rPr lang="zh-CN" altLang="en-US" sz="3200" b="1">
                <a:solidFill>
                  <a:srgbClr val="FF0000"/>
                </a:solidFill>
              </a:rPr>
              <a:t>）</a:t>
            </a:r>
            <a:r>
              <a:rPr lang="zh-CN" altLang="en-US" sz="3200" b="1">
                <a:solidFill>
                  <a:srgbClr val="0000FF"/>
                </a:solidFill>
                <a:latin typeface="方正书宋简体"/>
              </a:rPr>
              <a:t>（劈形膜）</a:t>
            </a:r>
          </a:p>
        </p:txBody>
      </p:sp>
      <p:sp>
        <p:nvSpPr>
          <p:cNvPr id="47370" name="Text Box 266"/>
          <p:cNvSpPr txBox="1">
            <a:spLocks noChangeArrowheads="1"/>
          </p:cNvSpPr>
          <p:nvPr/>
        </p:nvSpPr>
        <p:spPr bwMode="auto">
          <a:xfrm>
            <a:off x="817563" y="1944688"/>
            <a:ext cx="8326437" cy="579437"/>
          </a:xfrm>
          <a:prstGeom prst="rect">
            <a:avLst/>
          </a:prstGeom>
          <a:noFill/>
          <a:ln w="9525">
            <a:noFill/>
            <a:miter lim="800000"/>
            <a:headEnd/>
            <a:tailEnd/>
          </a:ln>
          <a:effectLst/>
        </p:spPr>
        <p:txBody>
          <a:bodyPr>
            <a:spAutoFit/>
          </a:bodyPr>
          <a:lstStyle/>
          <a:p>
            <a:pPr algn="just">
              <a:spcBef>
                <a:spcPct val="50000"/>
              </a:spcBef>
            </a:pPr>
            <a:r>
              <a:rPr lang="zh-CN" altLang="en-US" sz="3200" b="1">
                <a:latin typeface="方正书宋简体"/>
              </a:rPr>
              <a:t>夹角很小的两个平面所构成的薄膜叫</a:t>
            </a:r>
            <a:r>
              <a:rPr lang="zh-CN" altLang="en-US" sz="3200" b="1">
                <a:solidFill>
                  <a:srgbClr val="0000FF"/>
                </a:solidFill>
                <a:latin typeface="方正书宋简体"/>
              </a:rPr>
              <a:t>劈尖。</a:t>
            </a:r>
          </a:p>
        </p:txBody>
      </p:sp>
      <p:graphicFrame>
        <p:nvGraphicFramePr>
          <p:cNvPr id="47371" name="Object 267"/>
          <p:cNvGraphicFramePr>
            <a:graphicFrameLocks noChangeAspect="1"/>
          </p:cNvGraphicFramePr>
          <p:nvPr/>
        </p:nvGraphicFramePr>
        <p:xfrm>
          <a:off x="4856163" y="2624138"/>
          <a:ext cx="3222625" cy="592137"/>
        </p:xfrm>
        <a:graphic>
          <a:graphicData uri="http://schemas.openxmlformats.org/presentationml/2006/ole">
            <p:oleObj spid="_x0000_s47371" name="公式" r:id="rId3" imgW="1244520" imgH="228600" progId="Equation.3">
              <p:embed/>
            </p:oleObj>
          </a:graphicData>
        </a:graphic>
      </p:graphicFrame>
      <p:grpSp>
        <p:nvGrpSpPr>
          <p:cNvPr id="47372" name="Group 268"/>
          <p:cNvGrpSpPr>
            <a:grpSpLocks/>
          </p:cNvGrpSpPr>
          <p:nvPr/>
        </p:nvGrpSpPr>
        <p:grpSpPr bwMode="auto">
          <a:xfrm>
            <a:off x="2636838" y="4532313"/>
            <a:ext cx="1143000" cy="623887"/>
            <a:chOff x="1648" y="3519"/>
            <a:chExt cx="720" cy="393"/>
          </a:xfrm>
        </p:grpSpPr>
        <p:sp>
          <p:nvSpPr>
            <p:cNvPr id="47373" name="Line 269"/>
            <p:cNvSpPr>
              <a:spLocks noChangeShapeType="1"/>
            </p:cNvSpPr>
            <p:nvPr/>
          </p:nvSpPr>
          <p:spPr bwMode="auto">
            <a:xfrm>
              <a:off x="1648" y="3537"/>
              <a:ext cx="566" cy="1"/>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47374" name="Line 270"/>
            <p:cNvSpPr>
              <a:spLocks noChangeShapeType="1"/>
            </p:cNvSpPr>
            <p:nvPr/>
          </p:nvSpPr>
          <p:spPr bwMode="auto">
            <a:xfrm>
              <a:off x="2016" y="3528"/>
              <a:ext cx="0" cy="384"/>
            </a:xfrm>
            <a:prstGeom prst="line">
              <a:avLst/>
            </a:prstGeom>
            <a:noFill/>
            <a:ln w="12700">
              <a:solidFill>
                <a:srgbClr val="000000"/>
              </a:solidFill>
              <a:round/>
              <a:headEnd type="triangle" w="sm" len="med"/>
              <a:tailEnd type="triangle" w="sm" len="med"/>
            </a:ln>
            <a:effectLst/>
          </p:spPr>
          <p:txBody>
            <a:bodyPr/>
            <a:lstStyle/>
            <a:p>
              <a:endParaRPr lang="zh-CN" altLang="en-US"/>
            </a:p>
          </p:txBody>
        </p:sp>
        <p:sp>
          <p:nvSpPr>
            <p:cNvPr id="47375" name="Rectangle 271"/>
            <p:cNvSpPr>
              <a:spLocks noChangeArrowheads="1"/>
            </p:cNvSpPr>
            <p:nvPr/>
          </p:nvSpPr>
          <p:spPr bwMode="auto">
            <a:xfrm>
              <a:off x="2118" y="3519"/>
              <a:ext cx="250" cy="277"/>
            </a:xfrm>
            <a:prstGeom prst="rect">
              <a:avLst/>
            </a:prstGeom>
            <a:noFill/>
            <a:ln w="9525">
              <a:noFill/>
              <a:miter lim="800000"/>
              <a:headEnd/>
              <a:tailEnd/>
            </a:ln>
            <a:effectLst/>
          </p:spPr>
          <p:txBody>
            <a:bodyPr lIns="12700" tIns="12700" rIns="12700" bIns="12700"/>
            <a:lstStyle/>
            <a:p>
              <a:pPr algn="just"/>
              <a:r>
                <a:rPr lang="en-US" altLang="zh-CN" sz="3200" b="1" i="1">
                  <a:solidFill>
                    <a:srgbClr val="000000"/>
                  </a:solidFill>
                </a:rPr>
                <a:t>d</a:t>
              </a:r>
              <a:endParaRPr lang="en-US" altLang="zh-CN" sz="3200" i="1">
                <a:solidFill>
                  <a:srgbClr val="000000"/>
                </a:solidFill>
              </a:endParaRPr>
            </a:p>
          </p:txBody>
        </p:sp>
      </p:grpSp>
      <p:grpSp>
        <p:nvGrpSpPr>
          <p:cNvPr id="47376" name="Group 272"/>
          <p:cNvGrpSpPr>
            <a:grpSpLocks/>
          </p:cNvGrpSpPr>
          <p:nvPr/>
        </p:nvGrpSpPr>
        <p:grpSpPr bwMode="auto">
          <a:xfrm>
            <a:off x="1122363" y="4422775"/>
            <a:ext cx="2674937" cy="719138"/>
            <a:chOff x="694" y="3450"/>
            <a:chExt cx="1685" cy="453"/>
          </a:xfrm>
        </p:grpSpPr>
        <p:sp>
          <p:nvSpPr>
            <p:cNvPr id="47377" name="Line 273"/>
            <p:cNvSpPr>
              <a:spLocks noChangeShapeType="1"/>
            </p:cNvSpPr>
            <p:nvPr/>
          </p:nvSpPr>
          <p:spPr bwMode="auto">
            <a:xfrm>
              <a:off x="703" y="3902"/>
              <a:ext cx="1676" cy="1"/>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47378" name="Line 274"/>
            <p:cNvSpPr>
              <a:spLocks noChangeShapeType="1"/>
            </p:cNvSpPr>
            <p:nvPr/>
          </p:nvSpPr>
          <p:spPr bwMode="auto">
            <a:xfrm flipV="1">
              <a:off x="694" y="3450"/>
              <a:ext cx="1674" cy="199"/>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47379" name="Arc 275"/>
            <p:cNvSpPr>
              <a:spLocks/>
            </p:cNvSpPr>
            <p:nvPr/>
          </p:nvSpPr>
          <p:spPr bwMode="auto">
            <a:xfrm rot="750503">
              <a:off x="1067" y="3591"/>
              <a:ext cx="101" cy="30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8000"/>
              </a:solidFill>
              <a:round/>
              <a:headEnd/>
              <a:tailEnd/>
            </a:ln>
            <a:effectLst/>
          </p:spPr>
          <p:txBody>
            <a:bodyPr/>
            <a:lstStyle/>
            <a:p>
              <a:endParaRPr lang="zh-CN" altLang="en-US"/>
            </a:p>
          </p:txBody>
        </p:sp>
        <p:sp>
          <p:nvSpPr>
            <p:cNvPr id="47380" name="Rectangle 276"/>
            <p:cNvSpPr>
              <a:spLocks noChangeArrowheads="1"/>
            </p:cNvSpPr>
            <p:nvPr/>
          </p:nvSpPr>
          <p:spPr bwMode="auto">
            <a:xfrm>
              <a:off x="1181" y="3602"/>
              <a:ext cx="439" cy="277"/>
            </a:xfrm>
            <a:prstGeom prst="rect">
              <a:avLst/>
            </a:prstGeom>
            <a:noFill/>
            <a:ln w="25400">
              <a:noFill/>
              <a:miter lim="800000"/>
              <a:headEnd/>
              <a:tailEnd/>
            </a:ln>
            <a:effectLst/>
          </p:spPr>
          <p:txBody>
            <a:bodyPr lIns="12700" tIns="12700" rIns="12700" bIns="12700"/>
            <a:lstStyle/>
            <a:p>
              <a:pPr algn="just"/>
              <a:r>
                <a:rPr lang="en-US" altLang="zh-CN" b="1" i="1">
                  <a:solidFill>
                    <a:srgbClr val="008000"/>
                  </a:solidFill>
                  <a:sym typeface="Symbol" pitchFamily="18" charset="2"/>
                </a:rPr>
                <a:t></a:t>
              </a:r>
              <a:endParaRPr lang="en-US" altLang="zh-CN" i="1">
                <a:solidFill>
                  <a:srgbClr val="008000"/>
                </a:solidFill>
              </a:endParaRPr>
            </a:p>
          </p:txBody>
        </p:sp>
        <p:sp>
          <p:nvSpPr>
            <p:cNvPr id="47381" name="Rectangle 277"/>
            <p:cNvSpPr>
              <a:spLocks noChangeArrowheads="1"/>
            </p:cNvSpPr>
            <p:nvPr/>
          </p:nvSpPr>
          <p:spPr bwMode="auto">
            <a:xfrm>
              <a:off x="765" y="3597"/>
              <a:ext cx="249" cy="255"/>
            </a:xfrm>
            <a:prstGeom prst="rect">
              <a:avLst/>
            </a:prstGeom>
            <a:noFill/>
            <a:ln w="25400">
              <a:noFill/>
              <a:miter lim="800000"/>
              <a:headEnd/>
              <a:tailEnd/>
            </a:ln>
            <a:effectLst/>
          </p:spPr>
          <p:txBody>
            <a:bodyPr lIns="12700" tIns="12700" rIns="12700" bIns="12700"/>
            <a:lstStyle/>
            <a:p>
              <a:pPr algn="just"/>
              <a:r>
                <a:rPr lang="en-US" altLang="zh-CN" b="1" i="1">
                  <a:solidFill>
                    <a:srgbClr val="FF0000"/>
                  </a:solidFill>
                </a:rPr>
                <a:t>n</a:t>
              </a:r>
              <a:endParaRPr lang="en-US" altLang="zh-CN" i="1"/>
            </a:p>
          </p:txBody>
        </p:sp>
      </p:grpSp>
      <p:sp>
        <p:nvSpPr>
          <p:cNvPr id="47382" name="Rectangle 278"/>
          <p:cNvSpPr>
            <a:spLocks noChangeArrowheads="1"/>
          </p:cNvSpPr>
          <p:nvPr/>
        </p:nvSpPr>
        <p:spPr bwMode="auto">
          <a:xfrm>
            <a:off x="2728913" y="4471988"/>
            <a:ext cx="547687" cy="404812"/>
          </a:xfrm>
          <a:prstGeom prst="rect">
            <a:avLst/>
          </a:prstGeom>
          <a:noFill/>
          <a:ln w="25400">
            <a:noFill/>
            <a:miter lim="800000"/>
            <a:headEnd/>
            <a:tailEnd/>
          </a:ln>
          <a:effectLst/>
        </p:spPr>
        <p:txBody>
          <a:bodyPr lIns="12700" tIns="12700" rIns="12700" bIns="12700"/>
          <a:lstStyle/>
          <a:p>
            <a:pPr algn="just"/>
            <a:r>
              <a:rPr lang="en-US" altLang="zh-CN" sz="2400" b="1">
                <a:solidFill>
                  <a:srgbClr val="FF0000"/>
                </a:solidFill>
              </a:rPr>
              <a:t> </a:t>
            </a:r>
            <a:r>
              <a:rPr lang="en-US" altLang="zh-CN" sz="2400" b="1" i="1">
                <a:solidFill>
                  <a:srgbClr val="FF0000"/>
                </a:solidFill>
              </a:rPr>
              <a:t>A</a:t>
            </a:r>
            <a:endParaRPr lang="en-US" altLang="zh-CN" sz="2400"/>
          </a:p>
        </p:txBody>
      </p:sp>
      <p:grpSp>
        <p:nvGrpSpPr>
          <p:cNvPr id="47383" name="Group 279"/>
          <p:cNvGrpSpPr>
            <a:grpSpLocks/>
          </p:cNvGrpSpPr>
          <p:nvPr/>
        </p:nvGrpSpPr>
        <p:grpSpPr bwMode="auto">
          <a:xfrm>
            <a:off x="1166813" y="4181475"/>
            <a:ext cx="2435225" cy="1460500"/>
            <a:chOff x="722" y="3324"/>
            <a:chExt cx="1534" cy="920"/>
          </a:xfrm>
        </p:grpSpPr>
        <p:sp>
          <p:nvSpPr>
            <p:cNvPr id="47384" name="Rectangle 280"/>
            <p:cNvSpPr>
              <a:spLocks noChangeArrowheads="1"/>
            </p:cNvSpPr>
            <p:nvPr/>
          </p:nvSpPr>
          <p:spPr bwMode="auto">
            <a:xfrm>
              <a:off x="778" y="3324"/>
              <a:ext cx="308" cy="316"/>
            </a:xfrm>
            <a:prstGeom prst="rect">
              <a:avLst/>
            </a:prstGeom>
            <a:noFill/>
            <a:ln w="25400">
              <a:noFill/>
              <a:miter lim="800000"/>
              <a:headEnd/>
              <a:tailEnd/>
            </a:ln>
            <a:effectLst/>
          </p:spPr>
          <p:txBody>
            <a:bodyPr lIns="12700" tIns="12700" rIns="12700" bIns="12700"/>
            <a:lstStyle/>
            <a:p>
              <a:pPr algn="just"/>
              <a:r>
                <a:rPr lang="en-US" altLang="zh-CN" b="1" i="1">
                  <a:solidFill>
                    <a:srgbClr val="FF00FF"/>
                  </a:solidFill>
                </a:rPr>
                <a:t>n</a:t>
              </a:r>
              <a:r>
                <a:rPr lang="en-US" altLang="zh-CN" b="1">
                  <a:solidFill>
                    <a:srgbClr val="FF00FF"/>
                  </a:solidFill>
                  <a:sym typeface="Symbol" pitchFamily="18" charset="2"/>
                </a:rPr>
                <a:t></a:t>
              </a:r>
              <a:endParaRPr lang="en-US" altLang="zh-CN"/>
            </a:p>
          </p:txBody>
        </p:sp>
        <p:sp>
          <p:nvSpPr>
            <p:cNvPr id="47385" name="Rectangle 281"/>
            <p:cNvSpPr>
              <a:spLocks noChangeArrowheads="1"/>
            </p:cNvSpPr>
            <p:nvPr/>
          </p:nvSpPr>
          <p:spPr bwMode="auto">
            <a:xfrm>
              <a:off x="722" y="3933"/>
              <a:ext cx="295" cy="306"/>
            </a:xfrm>
            <a:prstGeom prst="rect">
              <a:avLst/>
            </a:prstGeom>
            <a:noFill/>
            <a:ln w="25400">
              <a:noFill/>
              <a:miter lim="800000"/>
              <a:headEnd/>
              <a:tailEnd/>
            </a:ln>
            <a:effectLst/>
          </p:spPr>
          <p:txBody>
            <a:bodyPr lIns="12700" tIns="12700" rIns="12700" bIns="12700"/>
            <a:lstStyle/>
            <a:p>
              <a:pPr algn="just"/>
              <a:r>
                <a:rPr lang="en-US" altLang="zh-CN" b="1" i="1">
                  <a:solidFill>
                    <a:srgbClr val="FF00FF"/>
                  </a:solidFill>
                </a:rPr>
                <a:t>n</a:t>
              </a:r>
              <a:r>
                <a:rPr lang="en-US" altLang="zh-CN" b="1">
                  <a:solidFill>
                    <a:srgbClr val="FF00FF"/>
                  </a:solidFill>
                  <a:sym typeface="Symbol" pitchFamily="18" charset="2"/>
                </a:rPr>
                <a:t></a:t>
              </a:r>
              <a:endParaRPr lang="en-US" altLang="zh-CN" i="1"/>
            </a:p>
          </p:txBody>
        </p:sp>
        <p:sp>
          <p:nvSpPr>
            <p:cNvPr id="47386" name="Rectangle 282"/>
            <p:cNvSpPr>
              <a:spLocks noChangeArrowheads="1"/>
            </p:cNvSpPr>
            <p:nvPr/>
          </p:nvSpPr>
          <p:spPr bwMode="auto">
            <a:xfrm>
              <a:off x="1003" y="3944"/>
              <a:ext cx="1253" cy="300"/>
            </a:xfrm>
            <a:prstGeom prst="rect">
              <a:avLst/>
            </a:prstGeom>
            <a:noFill/>
            <a:ln w="12700">
              <a:noFill/>
              <a:miter lim="800000"/>
              <a:headEnd/>
              <a:tailEnd/>
            </a:ln>
            <a:effectLst/>
          </p:spPr>
          <p:txBody>
            <a:bodyPr lIns="12700" tIns="12700" rIns="12700" bIns="12700"/>
            <a:lstStyle/>
            <a:p>
              <a:pPr algn="just"/>
              <a:r>
                <a:rPr lang="en-US" altLang="zh-CN" sz="2400" b="1"/>
                <a:t>( </a:t>
              </a:r>
              <a:r>
                <a:rPr lang="zh-CN" altLang="en-US" sz="2400" b="1"/>
                <a:t>设</a:t>
              </a:r>
              <a:r>
                <a:rPr lang="en-US" altLang="zh-CN" b="1" i="1">
                  <a:solidFill>
                    <a:srgbClr val="FF0000"/>
                  </a:solidFill>
                </a:rPr>
                <a:t>n</a:t>
              </a:r>
              <a:r>
                <a:rPr lang="en-US" altLang="zh-CN" b="1">
                  <a:solidFill>
                    <a:srgbClr val="800080"/>
                  </a:solidFill>
                </a:rPr>
                <a:t> &lt;</a:t>
              </a:r>
              <a:r>
                <a:rPr lang="en-US" altLang="zh-CN" b="1">
                  <a:solidFill>
                    <a:srgbClr val="FF00FF"/>
                  </a:solidFill>
                </a:rPr>
                <a:t> </a:t>
              </a:r>
              <a:r>
                <a:rPr lang="en-US" altLang="zh-CN" b="1" i="1">
                  <a:solidFill>
                    <a:srgbClr val="FF00FF"/>
                  </a:solidFill>
                </a:rPr>
                <a:t>n</a:t>
              </a:r>
              <a:r>
                <a:rPr lang="en-US" altLang="zh-CN" b="1" i="1">
                  <a:solidFill>
                    <a:srgbClr val="FF00FF"/>
                  </a:solidFill>
                  <a:sym typeface="Symbol" pitchFamily="18" charset="2"/>
                </a:rPr>
                <a:t> </a:t>
              </a:r>
              <a:r>
                <a:rPr lang="en-US" altLang="zh-CN" sz="2400" b="1">
                  <a:solidFill>
                    <a:srgbClr val="FF00FF"/>
                  </a:solidFill>
                </a:rPr>
                <a:t> </a:t>
              </a:r>
              <a:r>
                <a:rPr lang="en-US" altLang="zh-CN" sz="2400" b="1">
                  <a:solidFill>
                    <a:srgbClr val="000000"/>
                  </a:solidFill>
                </a:rPr>
                <a:t>)</a:t>
              </a:r>
              <a:endParaRPr lang="en-US" altLang="zh-CN" sz="2400"/>
            </a:p>
            <a:p>
              <a:pPr algn="just"/>
              <a:endParaRPr lang="en-US" altLang="zh-CN" sz="2400"/>
            </a:p>
          </p:txBody>
        </p:sp>
      </p:grpSp>
      <p:sp>
        <p:nvSpPr>
          <p:cNvPr id="47387" name="Line 283"/>
          <p:cNvSpPr>
            <a:spLocks noChangeShapeType="1"/>
          </p:cNvSpPr>
          <p:nvPr/>
        </p:nvSpPr>
        <p:spPr bwMode="auto">
          <a:xfrm>
            <a:off x="2603500" y="4546600"/>
            <a:ext cx="0" cy="604838"/>
          </a:xfrm>
          <a:prstGeom prst="line">
            <a:avLst/>
          </a:prstGeom>
          <a:noFill/>
          <a:ln w="12700">
            <a:solidFill>
              <a:srgbClr val="000000"/>
            </a:solidFill>
            <a:prstDash val="dash"/>
            <a:round/>
            <a:headEnd type="none" w="med" len="sm"/>
            <a:tailEnd type="none" w="med" len="sm"/>
          </a:ln>
          <a:effectLst/>
        </p:spPr>
        <p:txBody>
          <a:bodyPr/>
          <a:lstStyle/>
          <a:p>
            <a:endParaRPr lang="zh-CN" altLang="en-US"/>
          </a:p>
        </p:txBody>
      </p:sp>
      <p:grpSp>
        <p:nvGrpSpPr>
          <p:cNvPr id="47388" name="Group 284"/>
          <p:cNvGrpSpPr>
            <a:grpSpLocks/>
          </p:cNvGrpSpPr>
          <p:nvPr/>
        </p:nvGrpSpPr>
        <p:grpSpPr bwMode="auto">
          <a:xfrm>
            <a:off x="2584450" y="3003550"/>
            <a:ext cx="1246188" cy="1543050"/>
            <a:chOff x="1641" y="1827"/>
            <a:chExt cx="785" cy="972"/>
          </a:xfrm>
        </p:grpSpPr>
        <p:sp>
          <p:nvSpPr>
            <p:cNvPr id="47389" name="Line 285"/>
            <p:cNvSpPr>
              <a:spLocks noChangeShapeType="1"/>
            </p:cNvSpPr>
            <p:nvPr/>
          </p:nvSpPr>
          <p:spPr bwMode="auto">
            <a:xfrm flipH="1">
              <a:off x="1743" y="2046"/>
              <a:ext cx="346" cy="753"/>
            </a:xfrm>
            <a:prstGeom prst="line">
              <a:avLst/>
            </a:prstGeom>
            <a:noFill/>
            <a:ln w="19050">
              <a:solidFill>
                <a:srgbClr val="0000FF"/>
              </a:solidFill>
              <a:round/>
              <a:headEnd type="triangle" w="sm" len="lg"/>
              <a:tailEnd type="none" w="med" len="sm"/>
            </a:ln>
            <a:effectLst/>
          </p:spPr>
          <p:txBody>
            <a:bodyPr/>
            <a:lstStyle/>
            <a:p>
              <a:endParaRPr lang="zh-CN" altLang="en-US"/>
            </a:p>
          </p:txBody>
        </p:sp>
        <p:sp>
          <p:nvSpPr>
            <p:cNvPr id="47390" name="Rectangle 286"/>
            <p:cNvSpPr>
              <a:spLocks noChangeArrowheads="1"/>
            </p:cNvSpPr>
            <p:nvPr/>
          </p:nvSpPr>
          <p:spPr bwMode="auto">
            <a:xfrm>
              <a:off x="1641" y="1827"/>
              <a:ext cx="785" cy="266"/>
            </a:xfrm>
            <a:prstGeom prst="rect">
              <a:avLst/>
            </a:prstGeom>
            <a:noFill/>
            <a:ln w="25400">
              <a:noFill/>
              <a:miter lim="800000"/>
              <a:headEnd/>
              <a:tailEnd/>
            </a:ln>
            <a:effectLst/>
          </p:spPr>
          <p:txBody>
            <a:bodyPr lIns="12700" tIns="12700" rIns="12700" bIns="12700"/>
            <a:lstStyle/>
            <a:p>
              <a:pPr algn="just"/>
              <a:r>
                <a:rPr lang="zh-CN" altLang="en-US" sz="2400" b="1">
                  <a:solidFill>
                    <a:srgbClr val="0000FF"/>
                  </a:solidFill>
                </a:rPr>
                <a:t>反射光</a:t>
              </a:r>
              <a:r>
                <a:rPr lang="en-US" altLang="zh-CN" sz="2400" b="1">
                  <a:solidFill>
                    <a:srgbClr val="0000FF"/>
                  </a:solidFill>
                </a:rPr>
                <a:t>2</a:t>
              </a:r>
              <a:endParaRPr lang="en-US" altLang="zh-CN" sz="2400"/>
            </a:p>
          </p:txBody>
        </p:sp>
      </p:grpSp>
      <p:sp>
        <p:nvSpPr>
          <p:cNvPr id="47391" name="Line 287"/>
          <p:cNvSpPr>
            <a:spLocks noChangeShapeType="1"/>
          </p:cNvSpPr>
          <p:nvPr/>
        </p:nvSpPr>
        <p:spPr bwMode="auto">
          <a:xfrm>
            <a:off x="2432050" y="4157663"/>
            <a:ext cx="0" cy="755650"/>
          </a:xfrm>
          <a:prstGeom prst="line">
            <a:avLst/>
          </a:prstGeom>
          <a:noFill/>
          <a:ln w="12700">
            <a:solidFill>
              <a:srgbClr val="000000"/>
            </a:solidFill>
            <a:prstDash val="dash"/>
            <a:round/>
            <a:headEnd/>
            <a:tailEnd/>
          </a:ln>
          <a:effectLst/>
        </p:spPr>
        <p:txBody>
          <a:bodyPr/>
          <a:lstStyle/>
          <a:p>
            <a:endParaRPr lang="zh-CN" altLang="en-US"/>
          </a:p>
        </p:txBody>
      </p:sp>
      <p:sp>
        <p:nvSpPr>
          <p:cNvPr id="47392" name="Line 288"/>
          <p:cNvSpPr>
            <a:spLocks noChangeShapeType="1"/>
          </p:cNvSpPr>
          <p:nvPr/>
        </p:nvSpPr>
        <p:spPr bwMode="auto">
          <a:xfrm>
            <a:off x="2444750" y="4568825"/>
            <a:ext cx="174625" cy="550863"/>
          </a:xfrm>
          <a:prstGeom prst="line">
            <a:avLst/>
          </a:prstGeom>
          <a:noFill/>
          <a:ln w="12700">
            <a:solidFill>
              <a:srgbClr val="FF0000"/>
            </a:solidFill>
            <a:round/>
            <a:headEnd/>
            <a:tailEnd/>
          </a:ln>
          <a:effectLst/>
        </p:spPr>
        <p:txBody>
          <a:bodyPr/>
          <a:lstStyle/>
          <a:p>
            <a:endParaRPr lang="zh-CN" altLang="en-US"/>
          </a:p>
        </p:txBody>
      </p:sp>
      <p:grpSp>
        <p:nvGrpSpPr>
          <p:cNvPr id="47393" name="Group 289"/>
          <p:cNvGrpSpPr>
            <a:grpSpLocks/>
          </p:cNvGrpSpPr>
          <p:nvPr/>
        </p:nvGrpSpPr>
        <p:grpSpPr bwMode="auto">
          <a:xfrm>
            <a:off x="2619375" y="3444875"/>
            <a:ext cx="2070100" cy="1687513"/>
            <a:chOff x="1663" y="2105"/>
            <a:chExt cx="1304" cy="1063"/>
          </a:xfrm>
        </p:grpSpPr>
        <p:grpSp>
          <p:nvGrpSpPr>
            <p:cNvPr id="47394" name="Group 290"/>
            <p:cNvGrpSpPr>
              <a:grpSpLocks/>
            </p:cNvGrpSpPr>
            <p:nvPr/>
          </p:nvGrpSpPr>
          <p:grpSpPr bwMode="auto">
            <a:xfrm>
              <a:off x="1746" y="2105"/>
              <a:ext cx="1221" cy="907"/>
              <a:chOff x="1720" y="2834"/>
              <a:chExt cx="1221" cy="907"/>
            </a:xfrm>
          </p:grpSpPr>
          <p:grpSp>
            <p:nvGrpSpPr>
              <p:cNvPr id="47395" name="Group 291"/>
              <p:cNvGrpSpPr>
                <a:grpSpLocks/>
              </p:cNvGrpSpPr>
              <p:nvPr/>
            </p:nvGrpSpPr>
            <p:grpSpPr bwMode="auto">
              <a:xfrm>
                <a:off x="1720" y="2834"/>
                <a:ext cx="1221" cy="689"/>
                <a:chOff x="1720" y="2834"/>
                <a:chExt cx="1221" cy="689"/>
              </a:xfrm>
            </p:grpSpPr>
            <p:sp>
              <p:nvSpPr>
                <p:cNvPr id="47396" name="Line 292"/>
                <p:cNvSpPr>
                  <a:spLocks noChangeShapeType="1"/>
                </p:cNvSpPr>
                <p:nvPr/>
              </p:nvSpPr>
              <p:spPr bwMode="auto">
                <a:xfrm flipH="1">
                  <a:off x="1720" y="2834"/>
                  <a:ext cx="504" cy="689"/>
                </a:xfrm>
                <a:prstGeom prst="line">
                  <a:avLst/>
                </a:prstGeom>
                <a:noFill/>
                <a:ln w="19050">
                  <a:solidFill>
                    <a:srgbClr val="0000FF"/>
                  </a:solidFill>
                  <a:round/>
                  <a:headEnd type="triangle" w="sm" len="lg"/>
                  <a:tailEnd type="none" w="med" len="sm"/>
                </a:ln>
                <a:effectLst/>
              </p:spPr>
              <p:txBody>
                <a:bodyPr/>
                <a:lstStyle/>
                <a:p>
                  <a:endParaRPr lang="zh-CN" altLang="en-US"/>
                </a:p>
              </p:txBody>
            </p:sp>
            <p:sp>
              <p:nvSpPr>
                <p:cNvPr id="47397" name="Rectangle 293"/>
                <p:cNvSpPr>
                  <a:spLocks noChangeArrowheads="1"/>
                </p:cNvSpPr>
                <p:nvPr/>
              </p:nvSpPr>
              <p:spPr bwMode="auto">
                <a:xfrm>
                  <a:off x="2064" y="3060"/>
                  <a:ext cx="877" cy="300"/>
                </a:xfrm>
                <a:prstGeom prst="rect">
                  <a:avLst/>
                </a:prstGeom>
                <a:noFill/>
                <a:ln w="25400">
                  <a:noFill/>
                  <a:miter lim="800000"/>
                  <a:headEnd/>
                  <a:tailEnd/>
                </a:ln>
                <a:effectLst/>
              </p:spPr>
              <p:txBody>
                <a:bodyPr lIns="12700" tIns="12700" rIns="12700" bIns="12700"/>
                <a:lstStyle/>
                <a:p>
                  <a:pPr algn="just"/>
                  <a:r>
                    <a:rPr lang="zh-CN" altLang="en-US" sz="2400" b="1">
                      <a:solidFill>
                        <a:srgbClr val="0000FF"/>
                      </a:solidFill>
                    </a:rPr>
                    <a:t>反射光</a:t>
                  </a:r>
                  <a:r>
                    <a:rPr lang="en-US" altLang="zh-CN" sz="2400" b="1">
                      <a:solidFill>
                        <a:srgbClr val="0000FF"/>
                      </a:solidFill>
                    </a:rPr>
                    <a:t>1</a:t>
                  </a:r>
                  <a:endParaRPr lang="en-US" altLang="zh-CN" sz="2400"/>
                </a:p>
              </p:txBody>
            </p:sp>
          </p:grpSp>
          <p:sp>
            <p:nvSpPr>
              <p:cNvPr id="47398" name="Line 294"/>
              <p:cNvSpPr>
                <a:spLocks noChangeShapeType="1"/>
              </p:cNvSpPr>
              <p:nvPr/>
            </p:nvSpPr>
            <p:spPr bwMode="auto">
              <a:xfrm>
                <a:off x="1729" y="3266"/>
                <a:ext cx="0" cy="475"/>
              </a:xfrm>
              <a:prstGeom prst="line">
                <a:avLst/>
              </a:prstGeom>
              <a:noFill/>
              <a:ln w="12700">
                <a:solidFill>
                  <a:srgbClr val="000000"/>
                </a:solidFill>
                <a:prstDash val="dash"/>
                <a:round/>
                <a:headEnd/>
                <a:tailEnd/>
              </a:ln>
              <a:effectLst/>
            </p:spPr>
            <p:txBody>
              <a:bodyPr/>
              <a:lstStyle/>
              <a:p>
                <a:endParaRPr lang="zh-CN" altLang="en-US"/>
              </a:p>
            </p:txBody>
          </p:sp>
        </p:grpSp>
        <p:sp>
          <p:nvSpPr>
            <p:cNvPr id="47399" name="Line 295"/>
            <p:cNvSpPr>
              <a:spLocks noChangeShapeType="1"/>
            </p:cNvSpPr>
            <p:nvPr/>
          </p:nvSpPr>
          <p:spPr bwMode="auto">
            <a:xfrm flipV="1">
              <a:off x="1663" y="2804"/>
              <a:ext cx="83" cy="364"/>
            </a:xfrm>
            <a:prstGeom prst="line">
              <a:avLst/>
            </a:prstGeom>
            <a:noFill/>
            <a:ln w="12700">
              <a:solidFill>
                <a:srgbClr val="FF0000"/>
              </a:solidFill>
              <a:round/>
              <a:headEnd/>
              <a:tailEnd/>
            </a:ln>
            <a:effectLst/>
          </p:spPr>
          <p:txBody>
            <a:bodyPr/>
            <a:lstStyle/>
            <a:p>
              <a:endParaRPr lang="zh-CN" altLang="en-US"/>
            </a:p>
          </p:txBody>
        </p:sp>
      </p:grpSp>
      <p:grpSp>
        <p:nvGrpSpPr>
          <p:cNvPr id="47400" name="Group 296"/>
          <p:cNvGrpSpPr>
            <a:grpSpLocks/>
          </p:cNvGrpSpPr>
          <p:nvPr/>
        </p:nvGrpSpPr>
        <p:grpSpPr bwMode="auto">
          <a:xfrm>
            <a:off x="249238" y="2541588"/>
            <a:ext cx="2703512" cy="2060575"/>
            <a:chOff x="144" y="2265"/>
            <a:chExt cx="1703" cy="1298"/>
          </a:xfrm>
        </p:grpSpPr>
        <p:sp>
          <p:nvSpPr>
            <p:cNvPr id="47401" name="Line 297"/>
            <p:cNvSpPr>
              <a:spLocks noChangeShapeType="1"/>
            </p:cNvSpPr>
            <p:nvPr/>
          </p:nvSpPr>
          <p:spPr bwMode="auto">
            <a:xfrm>
              <a:off x="1476" y="2989"/>
              <a:ext cx="76" cy="138"/>
            </a:xfrm>
            <a:prstGeom prst="line">
              <a:avLst/>
            </a:prstGeom>
            <a:noFill/>
            <a:ln w="9525">
              <a:solidFill>
                <a:srgbClr val="FF0000"/>
              </a:solidFill>
              <a:round/>
              <a:headEnd/>
              <a:tailEnd type="triangle" w="med" len="med"/>
            </a:ln>
            <a:effectLst/>
          </p:spPr>
          <p:txBody>
            <a:bodyPr/>
            <a:lstStyle/>
            <a:p>
              <a:endParaRPr lang="zh-CN" altLang="en-US"/>
            </a:p>
          </p:txBody>
        </p:sp>
        <p:grpSp>
          <p:nvGrpSpPr>
            <p:cNvPr id="47402" name="Group 298"/>
            <p:cNvGrpSpPr>
              <a:grpSpLocks/>
            </p:cNvGrpSpPr>
            <p:nvPr/>
          </p:nvGrpSpPr>
          <p:grpSpPr bwMode="auto">
            <a:xfrm>
              <a:off x="144" y="2265"/>
              <a:ext cx="1703" cy="1298"/>
              <a:chOff x="144" y="2265"/>
              <a:chExt cx="1703" cy="1298"/>
            </a:xfrm>
          </p:grpSpPr>
          <p:grpSp>
            <p:nvGrpSpPr>
              <p:cNvPr id="47403" name="Group 299"/>
              <p:cNvGrpSpPr>
                <a:grpSpLocks/>
              </p:cNvGrpSpPr>
              <p:nvPr/>
            </p:nvGrpSpPr>
            <p:grpSpPr bwMode="auto">
              <a:xfrm>
                <a:off x="847" y="2265"/>
                <a:ext cx="401" cy="440"/>
                <a:chOff x="847" y="2265"/>
                <a:chExt cx="401" cy="440"/>
              </a:xfrm>
            </p:grpSpPr>
            <p:sp>
              <p:nvSpPr>
                <p:cNvPr id="47404" name="Text Box 300"/>
                <p:cNvSpPr txBox="1">
                  <a:spLocks noChangeArrowheads="1"/>
                </p:cNvSpPr>
                <p:nvPr/>
              </p:nvSpPr>
              <p:spPr bwMode="auto">
                <a:xfrm>
                  <a:off x="847" y="2265"/>
                  <a:ext cx="394" cy="389"/>
                </a:xfrm>
                <a:prstGeom prst="rect">
                  <a:avLst/>
                </a:prstGeom>
                <a:noFill/>
                <a:ln w="9525">
                  <a:noFill/>
                  <a:miter lim="800000"/>
                  <a:headEnd/>
                  <a:tailEnd/>
                </a:ln>
                <a:effectLst/>
              </p:spPr>
              <p:txBody>
                <a:bodyPr/>
                <a:lstStyle/>
                <a:p>
                  <a:pPr algn="just"/>
                  <a:r>
                    <a:rPr lang="en-US" altLang="zh-CN" sz="2400" b="1" i="1">
                      <a:solidFill>
                        <a:srgbClr val="FF0000"/>
                      </a:solidFill>
                    </a:rPr>
                    <a:t>S</a:t>
                  </a:r>
                </a:p>
              </p:txBody>
            </p:sp>
            <p:sp>
              <p:nvSpPr>
                <p:cNvPr id="47405" name="Text Box 301"/>
                <p:cNvSpPr txBox="1">
                  <a:spLocks noChangeArrowheads="1"/>
                </p:cNvSpPr>
                <p:nvPr/>
              </p:nvSpPr>
              <p:spPr bwMode="auto">
                <a:xfrm>
                  <a:off x="960" y="2340"/>
                  <a:ext cx="288" cy="365"/>
                </a:xfrm>
                <a:prstGeom prst="rect">
                  <a:avLst/>
                </a:prstGeom>
                <a:noFill/>
                <a:ln w="9525">
                  <a:noFill/>
                  <a:miter lim="800000"/>
                  <a:headEnd/>
                  <a:tailEnd/>
                </a:ln>
                <a:effectLst/>
              </p:spPr>
              <p:txBody>
                <a:bodyPr>
                  <a:spAutoFit/>
                </a:bodyPr>
                <a:lstStyle/>
                <a:p>
                  <a:pPr>
                    <a:spcBef>
                      <a:spcPct val="50000"/>
                    </a:spcBef>
                  </a:pPr>
                  <a:r>
                    <a:rPr lang="en-US" altLang="zh-CN" sz="3200">
                      <a:solidFill>
                        <a:srgbClr val="FF0066"/>
                      </a:solidFill>
                    </a:rPr>
                    <a:t>*</a:t>
                  </a:r>
                </a:p>
              </p:txBody>
            </p:sp>
          </p:grpSp>
          <p:grpSp>
            <p:nvGrpSpPr>
              <p:cNvPr id="47406" name="Group 302"/>
              <p:cNvGrpSpPr>
                <a:grpSpLocks/>
              </p:cNvGrpSpPr>
              <p:nvPr/>
            </p:nvGrpSpPr>
            <p:grpSpPr bwMode="auto">
              <a:xfrm>
                <a:off x="144" y="2265"/>
                <a:ext cx="1703" cy="1298"/>
                <a:chOff x="144" y="2265"/>
                <a:chExt cx="1703" cy="1298"/>
              </a:xfrm>
            </p:grpSpPr>
            <p:sp>
              <p:nvSpPr>
                <p:cNvPr id="47407" name="Rectangle 303"/>
                <p:cNvSpPr>
                  <a:spLocks noChangeArrowheads="1"/>
                </p:cNvSpPr>
                <p:nvPr/>
              </p:nvSpPr>
              <p:spPr bwMode="auto">
                <a:xfrm>
                  <a:off x="600" y="3093"/>
                  <a:ext cx="216" cy="300"/>
                </a:xfrm>
                <a:prstGeom prst="rect">
                  <a:avLst/>
                </a:prstGeom>
                <a:noFill/>
                <a:ln w="25400">
                  <a:noFill/>
                  <a:miter lim="800000"/>
                  <a:headEnd/>
                  <a:tailEnd/>
                </a:ln>
                <a:effectLst/>
              </p:spPr>
              <p:txBody>
                <a:bodyPr lIns="12700" tIns="12700" rIns="12700" bIns="12700"/>
                <a:lstStyle/>
                <a:p>
                  <a:pPr algn="just"/>
                  <a:r>
                    <a:rPr lang="en-US" altLang="zh-CN" sz="2400" b="1" i="1">
                      <a:solidFill>
                        <a:srgbClr val="FF0000"/>
                      </a:solidFill>
                      <a:sym typeface="Symbol" pitchFamily="18" charset="2"/>
                    </a:rPr>
                    <a:t></a:t>
                  </a:r>
                  <a:endParaRPr lang="en-US" altLang="zh-CN" sz="2400" i="1">
                    <a:solidFill>
                      <a:srgbClr val="FF0000"/>
                    </a:solidFill>
                  </a:endParaRPr>
                </a:p>
              </p:txBody>
            </p:sp>
            <p:sp>
              <p:nvSpPr>
                <p:cNvPr id="47408" name="Rectangle 304"/>
                <p:cNvSpPr>
                  <a:spLocks noChangeArrowheads="1"/>
                </p:cNvSpPr>
                <p:nvPr/>
              </p:nvSpPr>
              <p:spPr bwMode="auto">
                <a:xfrm>
                  <a:off x="144" y="2892"/>
                  <a:ext cx="1104" cy="274"/>
                </a:xfrm>
                <a:prstGeom prst="rect">
                  <a:avLst/>
                </a:prstGeom>
                <a:noFill/>
                <a:ln w="12700">
                  <a:noFill/>
                  <a:miter lim="800000"/>
                  <a:headEnd/>
                  <a:tailEnd/>
                </a:ln>
                <a:effectLst/>
              </p:spPr>
              <p:txBody>
                <a:bodyPr lIns="12700" tIns="12700" rIns="12700" bIns="12700"/>
                <a:lstStyle/>
                <a:p>
                  <a:pPr algn="just"/>
                  <a:r>
                    <a:rPr lang="zh-CN" altLang="en-US" sz="2400" b="1">
                      <a:solidFill>
                        <a:srgbClr val="FF0000"/>
                      </a:solidFill>
                    </a:rPr>
                    <a:t>单色平行光</a:t>
                  </a:r>
                  <a:endParaRPr lang="zh-CN" altLang="en-US" sz="2400">
                    <a:solidFill>
                      <a:srgbClr val="FF0000"/>
                    </a:solidFill>
                  </a:endParaRPr>
                </a:p>
              </p:txBody>
            </p:sp>
            <p:grpSp>
              <p:nvGrpSpPr>
                <p:cNvPr id="47409" name="Group 305"/>
                <p:cNvGrpSpPr>
                  <a:grpSpLocks/>
                </p:cNvGrpSpPr>
                <p:nvPr/>
              </p:nvGrpSpPr>
              <p:grpSpPr bwMode="auto">
                <a:xfrm>
                  <a:off x="872" y="2265"/>
                  <a:ext cx="975" cy="1298"/>
                  <a:chOff x="872" y="2265"/>
                  <a:chExt cx="975" cy="1298"/>
                </a:xfrm>
              </p:grpSpPr>
              <p:sp>
                <p:nvSpPr>
                  <p:cNvPr id="47410" name="Line 306"/>
                  <p:cNvSpPr>
                    <a:spLocks noChangeShapeType="1"/>
                  </p:cNvSpPr>
                  <p:nvPr/>
                </p:nvSpPr>
                <p:spPr bwMode="auto">
                  <a:xfrm>
                    <a:off x="1148" y="2827"/>
                    <a:ext cx="379" cy="736"/>
                  </a:xfrm>
                  <a:prstGeom prst="line">
                    <a:avLst/>
                  </a:prstGeom>
                  <a:noFill/>
                  <a:ln w="19050">
                    <a:solidFill>
                      <a:srgbClr val="FF0000"/>
                    </a:solidFill>
                    <a:round/>
                    <a:headEnd type="none" w="med" len="sm"/>
                    <a:tailEnd type="none" w="med" len="sm"/>
                  </a:ln>
                  <a:effectLst/>
                </p:spPr>
                <p:txBody>
                  <a:bodyPr/>
                  <a:lstStyle/>
                  <a:p>
                    <a:endParaRPr lang="zh-CN" altLang="en-US"/>
                  </a:p>
                </p:txBody>
              </p:sp>
              <p:sp>
                <p:nvSpPr>
                  <p:cNvPr id="47411" name="Line 307"/>
                  <p:cNvSpPr>
                    <a:spLocks noChangeShapeType="1"/>
                  </p:cNvSpPr>
                  <p:nvPr/>
                </p:nvSpPr>
                <p:spPr bwMode="auto">
                  <a:xfrm>
                    <a:off x="1342" y="2708"/>
                    <a:ext cx="387" cy="805"/>
                  </a:xfrm>
                  <a:prstGeom prst="line">
                    <a:avLst/>
                  </a:prstGeom>
                  <a:noFill/>
                  <a:ln w="19050">
                    <a:solidFill>
                      <a:srgbClr val="FF0000"/>
                    </a:solidFill>
                    <a:round/>
                    <a:headEnd/>
                    <a:tailEnd type="none" w="med" len="sm"/>
                  </a:ln>
                  <a:effectLst/>
                </p:spPr>
                <p:txBody>
                  <a:bodyPr/>
                  <a:lstStyle/>
                  <a:p>
                    <a:endParaRPr lang="zh-CN" altLang="en-US"/>
                  </a:p>
                </p:txBody>
              </p:sp>
              <p:grpSp>
                <p:nvGrpSpPr>
                  <p:cNvPr id="47412" name="Group 308"/>
                  <p:cNvGrpSpPr>
                    <a:grpSpLocks/>
                  </p:cNvGrpSpPr>
                  <p:nvPr/>
                </p:nvGrpSpPr>
                <p:grpSpPr bwMode="auto">
                  <a:xfrm>
                    <a:off x="978" y="2672"/>
                    <a:ext cx="493" cy="117"/>
                    <a:chOff x="2499" y="10232"/>
                    <a:chExt cx="880" cy="203"/>
                  </a:xfrm>
                </p:grpSpPr>
                <p:sp>
                  <p:nvSpPr>
                    <p:cNvPr id="47413" name="Freeform 309"/>
                    <p:cNvSpPr>
                      <a:spLocks/>
                    </p:cNvSpPr>
                    <p:nvPr/>
                  </p:nvSpPr>
                  <p:spPr bwMode="auto">
                    <a:xfrm rot="-1579163">
                      <a:off x="2499" y="10232"/>
                      <a:ext cx="855" cy="106"/>
                    </a:xfrm>
                    <a:custGeom>
                      <a:avLst/>
                      <a:gdLst/>
                      <a:ahLst/>
                      <a:cxnLst>
                        <a:cxn ang="0">
                          <a:pos x="0" y="107"/>
                        </a:cxn>
                        <a:cxn ang="0">
                          <a:pos x="450" y="2"/>
                        </a:cxn>
                        <a:cxn ang="0">
                          <a:pos x="855" y="122"/>
                        </a:cxn>
                      </a:cxnLst>
                      <a:rect l="0" t="0" r="r" b="b"/>
                      <a:pathLst>
                        <a:path w="855" h="122">
                          <a:moveTo>
                            <a:pt x="0" y="107"/>
                          </a:moveTo>
                          <a:cubicBezTo>
                            <a:pt x="154" y="53"/>
                            <a:pt x="308" y="0"/>
                            <a:pt x="450" y="2"/>
                          </a:cubicBezTo>
                          <a:cubicBezTo>
                            <a:pt x="592" y="4"/>
                            <a:pt x="723" y="63"/>
                            <a:pt x="855" y="122"/>
                          </a:cubicBezTo>
                        </a:path>
                      </a:pathLst>
                    </a:custGeom>
                    <a:noFill/>
                    <a:ln w="28575" cap="flat" cmpd="sng">
                      <a:solidFill>
                        <a:srgbClr val="008000"/>
                      </a:solidFill>
                      <a:prstDash val="solid"/>
                      <a:round/>
                      <a:headEnd/>
                      <a:tailEnd/>
                    </a:ln>
                    <a:effectLst/>
                  </p:spPr>
                  <p:txBody>
                    <a:bodyPr/>
                    <a:lstStyle/>
                    <a:p>
                      <a:endParaRPr lang="zh-CN" altLang="en-US"/>
                    </a:p>
                  </p:txBody>
                </p:sp>
                <p:sp>
                  <p:nvSpPr>
                    <p:cNvPr id="47414" name="Freeform 310"/>
                    <p:cNvSpPr>
                      <a:spLocks/>
                    </p:cNvSpPr>
                    <p:nvPr/>
                  </p:nvSpPr>
                  <p:spPr bwMode="auto">
                    <a:xfrm rot="20020837" flipV="1">
                      <a:off x="2524" y="10329"/>
                      <a:ext cx="855" cy="106"/>
                    </a:xfrm>
                    <a:custGeom>
                      <a:avLst/>
                      <a:gdLst/>
                      <a:ahLst/>
                      <a:cxnLst>
                        <a:cxn ang="0">
                          <a:pos x="0" y="107"/>
                        </a:cxn>
                        <a:cxn ang="0">
                          <a:pos x="450" y="2"/>
                        </a:cxn>
                        <a:cxn ang="0">
                          <a:pos x="855" y="122"/>
                        </a:cxn>
                      </a:cxnLst>
                      <a:rect l="0" t="0" r="r" b="b"/>
                      <a:pathLst>
                        <a:path w="855" h="122">
                          <a:moveTo>
                            <a:pt x="0" y="107"/>
                          </a:moveTo>
                          <a:cubicBezTo>
                            <a:pt x="154" y="53"/>
                            <a:pt x="308" y="0"/>
                            <a:pt x="450" y="2"/>
                          </a:cubicBezTo>
                          <a:cubicBezTo>
                            <a:pt x="592" y="4"/>
                            <a:pt x="723" y="63"/>
                            <a:pt x="855" y="122"/>
                          </a:cubicBezTo>
                        </a:path>
                      </a:pathLst>
                    </a:custGeom>
                    <a:noFill/>
                    <a:ln w="28575" cap="flat" cmpd="sng">
                      <a:solidFill>
                        <a:srgbClr val="008000"/>
                      </a:solidFill>
                      <a:prstDash val="solid"/>
                      <a:round/>
                      <a:headEnd/>
                      <a:tailEnd/>
                    </a:ln>
                    <a:effectLst/>
                  </p:spPr>
                  <p:txBody>
                    <a:bodyPr/>
                    <a:lstStyle/>
                    <a:p>
                      <a:endParaRPr lang="zh-CN" altLang="en-US"/>
                    </a:p>
                  </p:txBody>
                </p:sp>
              </p:grpSp>
              <p:sp>
                <p:nvSpPr>
                  <p:cNvPr id="47415" name="Text Box 311"/>
                  <p:cNvSpPr txBox="1">
                    <a:spLocks noChangeArrowheads="1"/>
                  </p:cNvSpPr>
                  <p:nvPr/>
                </p:nvSpPr>
                <p:spPr bwMode="auto">
                  <a:xfrm>
                    <a:off x="872" y="2265"/>
                    <a:ext cx="353" cy="380"/>
                  </a:xfrm>
                  <a:prstGeom prst="rect">
                    <a:avLst/>
                  </a:prstGeom>
                  <a:noFill/>
                  <a:ln w="9525">
                    <a:noFill/>
                    <a:miter lim="800000"/>
                    <a:headEnd/>
                    <a:tailEnd/>
                  </a:ln>
                  <a:effectLst/>
                </p:spPr>
                <p:txBody>
                  <a:bodyPr/>
                  <a:lstStyle/>
                  <a:p>
                    <a:pPr algn="just"/>
                    <a:r>
                      <a:rPr lang="en-US" altLang="zh-CN" sz="2400">
                        <a:solidFill>
                          <a:srgbClr val="FF0000"/>
                        </a:solidFill>
                        <a:latin typeface="Times New Roman"/>
                      </a:rPr>
                      <a:t>·</a:t>
                    </a:r>
                    <a:endParaRPr lang="en-US" altLang="zh-CN" sz="2400">
                      <a:solidFill>
                        <a:srgbClr val="FF0000"/>
                      </a:solidFill>
                    </a:endParaRPr>
                  </a:p>
                </p:txBody>
              </p:sp>
              <p:sp>
                <p:nvSpPr>
                  <p:cNvPr id="47416" name="Line 312"/>
                  <p:cNvSpPr>
                    <a:spLocks noChangeShapeType="1"/>
                  </p:cNvSpPr>
                  <p:nvPr/>
                </p:nvSpPr>
                <p:spPr bwMode="auto">
                  <a:xfrm>
                    <a:off x="1073" y="2473"/>
                    <a:ext cx="43" cy="259"/>
                  </a:xfrm>
                  <a:prstGeom prst="line">
                    <a:avLst/>
                  </a:prstGeom>
                  <a:noFill/>
                  <a:ln w="14097">
                    <a:solidFill>
                      <a:srgbClr val="FF0000"/>
                    </a:solidFill>
                    <a:round/>
                    <a:headEnd/>
                    <a:tailEnd/>
                  </a:ln>
                  <a:effectLst/>
                </p:spPr>
                <p:txBody>
                  <a:bodyPr/>
                  <a:lstStyle/>
                  <a:p>
                    <a:endParaRPr lang="zh-CN" altLang="en-US"/>
                  </a:p>
                </p:txBody>
              </p:sp>
              <p:sp>
                <p:nvSpPr>
                  <p:cNvPr id="47417" name="Line 313"/>
                  <p:cNvSpPr>
                    <a:spLocks noChangeShapeType="1"/>
                  </p:cNvSpPr>
                  <p:nvPr/>
                </p:nvSpPr>
                <p:spPr bwMode="auto">
                  <a:xfrm>
                    <a:off x="1073" y="2473"/>
                    <a:ext cx="211" cy="172"/>
                  </a:xfrm>
                  <a:prstGeom prst="line">
                    <a:avLst/>
                  </a:prstGeom>
                  <a:noFill/>
                  <a:ln w="14097">
                    <a:solidFill>
                      <a:srgbClr val="FF0000"/>
                    </a:solidFill>
                    <a:round/>
                    <a:headEnd/>
                    <a:tailEnd/>
                  </a:ln>
                  <a:effectLst/>
                </p:spPr>
                <p:txBody>
                  <a:bodyPr/>
                  <a:lstStyle/>
                  <a:p>
                    <a:endParaRPr lang="zh-CN" altLang="en-US"/>
                  </a:p>
                </p:txBody>
              </p:sp>
              <p:sp>
                <p:nvSpPr>
                  <p:cNvPr id="47418" name="Text Box 314"/>
                  <p:cNvSpPr txBox="1">
                    <a:spLocks noChangeArrowheads="1"/>
                  </p:cNvSpPr>
                  <p:nvPr/>
                </p:nvSpPr>
                <p:spPr bwMode="auto">
                  <a:xfrm>
                    <a:off x="1174" y="3145"/>
                    <a:ext cx="235" cy="294"/>
                  </a:xfrm>
                  <a:prstGeom prst="rect">
                    <a:avLst/>
                  </a:prstGeom>
                  <a:noFill/>
                  <a:ln w="9525">
                    <a:noFill/>
                    <a:miter lim="800000"/>
                    <a:headEnd/>
                    <a:tailEnd/>
                  </a:ln>
                  <a:effectLst/>
                </p:spPr>
                <p:txBody>
                  <a:bodyPr/>
                  <a:lstStyle/>
                  <a:p>
                    <a:pPr algn="just"/>
                    <a:r>
                      <a:rPr lang="en-US" altLang="zh-CN" sz="2400" b="1">
                        <a:solidFill>
                          <a:srgbClr val="FF0000"/>
                        </a:solidFill>
                      </a:rPr>
                      <a:t>1</a:t>
                    </a:r>
                  </a:p>
                </p:txBody>
              </p:sp>
              <p:sp>
                <p:nvSpPr>
                  <p:cNvPr id="47419" name="Text Box 315"/>
                  <p:cNvSpPr txBox="1">
                    <a:spLocks noChangeArrowheads="1"/>
                  </p:cNvSpPr>
                  <p:nvPr/>
                </p:nvSpPr>
                <p:spPr bwMode="auto">
                  <a:xfrm>
                    <a:off x="1527" y="2989"/>
                    <a:ext cx="320" cy="294"/>
                  </a:xfrm>
                  <a:prstGeom prst="rect">
                    <a:avLst/>
                  </a:prstGeom>
                  <a:noFill/>
                  <a:ln w="9525">
                    <a:noFill/>
                    <a:miter lim="800000"/>
                    <a:headEnd/>
                    <a:tailEnd/>
                  </a:ln>
                  <a:effectLst/>
                </p:spPr>
                <p:txBody>
                  <a:bodyPr/>
                  <a:lstStyle/>
                  <a:p>
                    <a:pPr algn="just"/>
                    <a:r>
                      <a:rPr lang="en-US" altLang="zh-CN" sz="2400" b="1">
                        <a:solidFill>
                          <a:srgbClr val="FF0000"/>
                        </a:solidFill>
                      </a:rPr>
                      <a:t>2</a:t>
                    </a:r>
                  </a:p>
                </p:txBody>
              </p:sp>
            </p:grpSp>
          </p:grpSp>
        </p:grpSp>
        <p:sp>
          <p:nvSpPr>
            <p:cNvPr id="47420" name="Line 316"/>
            <p:cNvSpPr>
              <a:spLocks noChangeShapeType="1"/>
            </p:cNvSpPr>
            <p:nvPr/>
          </p:nvSpPr>
          <p:spPr bwMode="auto">
            <a:xfrm>
              <a:off x="1116" y="2732"/>
              <a:ext cx="33" cy="95"/>
            </a:xfrm>
            <a:prstGeom prst="line">
              <a:avLst/>
            </a:prstGeom>
            <a:noFill/>
            <a:ln w="14097">
              <a:solidFill>
                <a:srgbClr val="FF0000"/>
              </a:solidFill>
              <a:round/>
              <a:headEnd/>
              <a:tailEnd/>
            </a:ln>
            <a:effectLst/>
          </p:spPr>
          <p:txBody>
            <a:bodyPr/>
            <a:lstStyle/>
            <a:p>
              <a:endParaRPr lang="zh-CN" altLang="en-US"/>
            </a:p>
          </p:txBody>
        </p:sp>
        <p:sp>
          <p:nvSpPr>
            <p:cNvPr id="47421" name="Line 317"/>
            <p:cNvSpPr>
              <a:spLocks noChangeShapeType="1"/>
            </p:cNvSpPr>
            <p:nvPr/>
          </p:nvSpPr>
          <p:spPr bwMode="auto">
            <a:xfrm>
              <a:off x="1292" y="2645"/>
              <a:ext cx="50" cy="70"/>
            </a:xfrm>
            <a:prstGeom prst="line">
              <a:avLst/>
            </a:prstGeom>
            <a:noFill/>
            <a:ln w="14097">
              <a:solidFill>
                <a:srgbClr val="FF0000"/>
              </a:solidFill>
              <a:round/>
              <a:headEnd/>
              <a:tailEnd/>
            </a:ln>
            <a:effectLst/>
          </p:spPr>
          <p:txBody>
            <a:bodyPr/>
            <a:lstStyle/>
            <a:p>
              <a:endParaRPr lang="zh-CN" altLang="en-US"/>
            </a:p>
          </p:txBody>
        </p:sp>
        <p:sp>
          <p:nvSpPr>
            <p:cNvPr id="47422" name="Line 318"/>
            <p:cNvSpPr>
              <a:spLocks noChangeShapeType="1"/>
            </p:cNvSpPr>
            <p:nvPr/>
          </p:nvSpPr>
          <p:spPr bwMode="auto">
            <a:xfrm>
              <a:off x="1284" y="3101"/>
              <a:ext cx="75" cy="139"/>
            </a:xfrm>
            <a:prstGeom prst="line">
              <a:avLst/>
            </a:prstGeom>
            <a:noFill/>
            <a:ln w="9525">
              <a:solidFill>
                <a:srgbClr val="FF0000"/>
              </a:solidFill>
              <a:round/>
              <a:headEnd/>
              <a:tailEnd type="triangle" w="med" len="med"/>
            </a:ln>
            <a:effectLst/>
          </p:spPr>
          <p:txBody>
            <a:bodyPr/>
            <a:lstStyle/>
            <a:p>
              <a:endParaRPr lang="zh-CN" altLang="en-US"/>
            </a:p>
          </p:txBody>
        </p:sp>
      </p:grpSp>
      <p:sp>
        <p:nvSpPr>
          <p:cNvPr id="47423" name="Text Box 319"/>
          <p:cNvSpPr txBox="1">
            <a:spLocks noChangeArrowheads="1"/>
          </p:cNvSpPr>
          <p:nvPr/>
        </p:nvSpPr>
        <p:spPr bwMode="auto">
          <a:xfrm>
            <a:off x="4856163" y="3214688"/>
            <a:ext cx="4267200" cy="676275"/>
          </a:xfrm>
          <a:prstGeom prst="rect">
            <a:avLst/>
          </a:prstGeom>
          <a:noFill/>
          <a:ln w="9525">
            <a:noFill/>
            <a:miter lim="800000"/>
            <a:headEnd/>
            <a:tailEnd/>
          </a:ln>
          <a:effectLst/>
        </p:spPr>
        <p:txBody>
          <a:bodyPr>
            <a:spAutoFit/>
          </a:bodyPr>
          <a:lstStyle/>
          <a:p>
            <a:pPr algn="just">
              <a:lnSpc>
                <a:spcPct val="120000"/>
              </a:lnSpc>
              <a:spcBef>
                <a:spcPct val="50000"/>
              </a:spcBef>
            </a:pPr>
            <a:r>
              <a:rPr lang="en-US" altLang="zh-CN" sz="3200" b="1"/>
              <a:t>   1</a:t>
            </a:r>
            <a:r>
              <a:rPr lang="zh-CN" altLang="en-US" sz="3200"/>
              <a:t>、</a:t>
            </a:r>
            <a:r>
              <a:rPr lang="en-US" altLang="zh-CN" sz="3200" b="1"/>
              <a:t>2</a:t>
            </a:r>
            <a:r>
              <a:rPr lang="zh-CN" altLang="en-US" sz="3200" b="1">
                <a:latin typeface="宋体" pitchFamily="2" charset="-122"/>
              </a:rPr>
              <a:t>两束反射光</a:t>
            </a:r>
            <a:endParaRPr lang="zh-CN" altLang="en-US" sz="2400" b="1"/>
          </a:p>
        </p:txBody>
      </p:sp>
      <p:sp>
        <p:nvSpPr>
          <p:cNvPr id="47424" name="Rectangle 320"/>
          <p:cNvSpPr>
            <a:spLocks noChangeArrowheads="1"/>
          </p:cNvSpPr>
          <p:nvPr/>
        </p:nvSpPr>
        <p:spPr bwMode="auto">
          <a:xfrm>
            <a:off x="4665663" y="5140325"/>
            <a:ext cx="4457700" cy="579438"/>
          </a:xfrm>
          <a:prstGeom prst="rect">
            <a:avLst/>
          </a:prstGeom>
          <a:noFill/>
          <a:ln w="9525">
            <a:noFill/>
            <a:miter lim="800000"/>
            <a:headEnd/>
            <a:tailEnd/>
          </a:ln>
          <a:effectLst/>
        </p:spPr>
        <p:txBody>
          <a:bodyPr>
            <a:spAutoFit/>
          </a:bodyPr>
          <a:lstStyle/>
          <a:p>
            <a:pPr>
              <a:spcBef>
                <a:spcPct val="50000"/>
              </a:spcBef>
            </a:pPr>
            <a:r>
              <a:rPr lang="zh-CN" altLang="en-US" sz="3200" b="1"/>
              <a:t>例如在膜面上（</a:t>
            </a:r>
            <a:r>
              <a:rPr lang="en-US" altLang="zh-CN" sz="3200" b="1" i="1"/>
              <a:t>A</a:t>
            </a:r>
            <a:r>
              <a:rPr lang="zh-CN" altLang="en-US" sz="3200" b="1"/>
              <a:t>点）</a:t>
            </a:r>
          </a:p>
        </p:txBody>
      </p:sp>
      <p:sp>
        <p:nvSpPr>
          <p:cNvPr id="47425" name="Rectangle 321"/>
          <p:cNvSpPr>
            <a:spLocks noChangeArrowheads="1"/>
          </p:cNvSpPr>
          <p:nvPr/>
        </p:nvSpPr>
        <p:spPr bwMode="auto">
          <a:xfrm>
            <a:off x="4646613" y="3875088"/>
            <a:ext cx="4476750" cy="579437"/>
          </a:xfrm>
          <a:prstGeom prst="rect">
            <a:avLst/>
          </a:prstGeom>
          <a:noFill/>
          <a:ln w="9525">
            <a:noFill/>
            <a:miter lim="800000"/>
            <a:headEnd/>
            <a:tailEnd/>
          </a:ln>
          <a:effectLst/>
        </p:spPr>
        <p:txBody>
          <a:bodyPr>
            <a:spAutoFit/>
          </a:bodyPr>
          <a:lstStyle/>
          <a:p>
            <a:pPr>
              <a:spcBef>
                <a:spcPct val="50000"/>
              </a:spcBef>
            </a:pPr>
            <a:r>
              <a:rPr lang="zh-CN" altLang="en-US" sz="3200" b="1">
                <a:latin typeface="宋体" pitchFamily="2" charset="-122"/>
              </a:rPr>
              <a:t>来自同一束入射光，</a:t>
            </a:r>
          </a:p>
        </p:txBody>
      </p:sp>
      <p:sp>
        <p:nvSpPr>
          <p:cNvPr id="47426" name="Rectangle 322"/>
          <p:cNvSpPr>
            <a:spLocks noChangeArrowheads="1"/>
          </p:cNvSpPr>
          <p:nvPr/>
        </p:nvSpPr>
        <p:spPr bwMode="auto">
          <a:xfrm>
            <a:off x="4646613" y="4495800"/>
            <a:ext cx="4476750" cy="579438"/>
          </a:xfrm>
          <a:prstGeom prst="rect">
            <a:avLst/>
          </a:prstGeom>
          <a:noFill/>
          <a:ln w="9525">
            <a:noFill/>
            <a:miter lim="800000"/>
            <a:headEnd/>
            <a:tailEnd/>
          </a:ln>
          <a:effectLst/>
        </p:spPr>
        <p:txBody>
          <a:bodyPr>
            <a:spAutoFit/>
          </a:bodyPr>
          <a:lstStyle/>
          <a:p>
            <a:pPr>
              <a:spcBef>
                <a:spcPct val="50000"/>
              </a:spcBef>
            </a:pPr>
            <a:r>
              <a:rPr lang="zh-CN" altLang="en-US" sz="3200" b="1">
                <a:latin typeface="宋体" pitchFamily="2" charset="-122"/>
              </a:rPr>
              <a:t>它们可以产生干涉。</a:t>
            </a:r>
          </a:p>
        </p:txBody>
      </p:sp>
      <p:grpSp>
        <p:nvGrpSpPr>
          <p:cNvPr id="47427" name="Group 323"/>
          <p:cNvGrpSpPr>
            <a:grpSpLocks/>
          </p:cNvGrpSpPr>
          <p:nvPr/>
        </p:nvGrpSpPr>
        <p:grpSpPr bwMode="auto">
          <a:xfrm>
            <a:off x="436563" y="5729288"/>
            <a:ext cx="8634412" cy="579437"/>
            <a:chOff x="288" y="3648"/>
            <a:chExt cx="5439" cy="365"/>
          </a:xfrm>
        </p:grpSpPr>
        <p:sp>
          <p:nvSpPr>
            <p:cNvPr id="47428" name="Text Box 324"/>
            <p:cNvSpPr txBox="1">
              <a:spLocks noChangeArrowheads="1"/>
            </p:cNvSpPr>
            <p:nvPr/>
          </p:nvSpPr>
          <p:spPr bwMode="auto">
            <a:xfrm>
              <a:off x="288" y="3648"/>
              <a:ext cx="3360" cy="365"/>
            </a:xfrm>
            <a:prstGeom prst="rect">
              <a:avLst/>
            </a:prstGeom>
            <a:noFill/>
            <a:ln w="9525">
              <a:noFill/>
              <a:miter lim="800000"/>
              <a:headEnd/>
              <a:tailEnd/>
            </a:ln>
            <a:effectLst/>
          </p:spPr>
          <p:txBody>
            <a:bodyPr>
              <a:spAutoFit/>
            </a:bodyPr>
            <a:lstStyle/>
            <a:p>
              <a:pPr>
                <a:spcBef>
                  <a:spcPct val="50000"/>
                </a:spcBef>
              </a:pPr>
              <a:r>
                <a:rPr lang="en-US" altLang="zh-CN" sz="3200" b="1"/>
                <a:t>1</a:t>
              </a:r>
              <a:r>
                <a:rPr lang="zh-CN" altLang="en-US" sz="3200"/>
                <a:t>、</a:t>
              </a:r>
              <a:r>
                <a:rPr lang="en-US" altLang="zh-CN" sz="3200" b="1"/>
                <a:t>2</a:t>
              </a:r>
              <a:r>
                <a:rPr lang="zh-CN" altLang="en-US" sz="3200" b="1">
                  <a:latin typeface="宋体" pitchFamily="2" charset="-122"/>
                </a:rPr>
                <a:t>两束反射光</a:t>
              </a:r>
              <a:r>
                <a:rPr lang="zh-CN" altLang="en-US" sz="3200" b="1"/>
                <a:t>相干叠加，</a:t>
              </a:r>
            </a:p>
          </p:txBody>
        </p:sp>
        <p:sp>
          <p:nvSpPr>
            <p:cNvPr id="47429" name="Rectangle 325"/>
            <p:cNvSpPr>
              <a:spLocks noChangeArrowheads="1"/>
            </p:cNvSpPr>
            <p:nvPr/>
          </p:nvSpPr>
          <p:spPr bwMode="auto">
            <a:xfrm>
              <a:off x="3298" y="3648"/>
              <a:ext cx="2429" cy="365"/>
            </a:xfrm>
            <a:prstGeom prst="rect">
              <a:avLst/>
            </a:prstGeom>
            <a:noFill/>
            <a:ln w="9525">
              <a:noFill/>
              <a:miter lim="800000"/>
              <a:headEnd/>
              <a:tailEnd/>
            </a:ln>
            <a:effectLst/>
          </p:spPr>
          <p:txBody>
            <a:bodyPr wrap="none">
              <a:spAutoFit/>
            </a:bodyPr>
            <a:lstStyle/>
            <a:p>
              <a:pPr>
                <a:spcBef>
                  <a:spcPct val="50000"/>
                </a:spcBef>
              </a:pPr>
              <a:r>
                <a:rPr lang="zh-CN" altLang="en-US" sz="3200" b="1"/>
                <a:t>就可行成明暗条纹。</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368"/>
                                        </p:tgtEl>
                                        <p:attrNameLst>
                                          <p:attrName>style.visibility</p:attrName>
                                        </p:attrNameLst>
                                      </p:cBhvr>
                                      <p:to>
                                        <p:strVal val="visible"/>
                                      </p:to>
                                    </p:set>
                                    <p:animEffect transition="in" filter="wipe(left)">
                                      <p:cBhvr>
                                        <p:cTn id="7" dur="500"/>
                                        <p:tgtEl>
                                          <p:spTgt spid="473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369"/>
                                        </p:tgtEl>
                                        <p:attrNameLst>
                                          <p:attrName>style.visibility</p:attrName>
                                        </p:attrNameLst>
                                      </p:cBhvr>
                                      <p:to>
                                        <p:strVal val="visible"/>
                                      </p:to>
                                    </p:set>
                                    <p:animEffect transition="in" filter="wipe(left)">
                                      <p:cBhvr>
                                        <p:cTn id="12" dur="500"/>
                                        <p:tgtEl>
                                          <p:spTgt spid="473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370"/>
                                        </p:tgtEl>
                                        <p:attrNameLst>
                                          <p:attrName>style.visibility</p:attrName>
                                        </p:attrNameLst>
                                      </p:cBhvr>
                                      <p:to>
                                        <p:strVal val="visible"/>
                                      </p:to>
                                    </p:set>
                                    <p:animEffect transition="in" filter="wipe(left)">
                                      <p:cBhvr>
                                        <p:cTn id="17" dur="500"/>
                                        <p:tgtEl>
                                          <p:spTgt spid="4737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7376"/>
                                        </p:tgtEl>
                                        <p:attrNameLst>
                                          <p:attrName>style.visibility</p:attrName>
                                        </p:attrNameLst>
                                      </p:cBhvr>
                                      <p:to>
                                        <p:strVal val="visible"/>
                                      </p:to>
                                    </p:set>
                                    <p:animEffect transition="in" filter="wipe(left)">
                                      <p:cBhvr>
                                        <p:cTn id="21" dur="500"/>
                                        <p:tgtEl>
                                          <p:spTgt spid="473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7371"/>
                                        </p:tgtEl>
                                        <p:attrNameLst>
                                          <p:attrName>style.visibility</p:attrName>
                                        </p:attrNameLst>
                                      </p:cBhvr>
                                      <p:to>
                                        <p:strVal val="visible"/>
                                      </p:to>
                                    </p:set>
                                    <p:animEffect transition="in" filter="wipe(left)">
                                      <p:cBhvr>
                                        <p:cTn id="26" dur="500"/>
                                        <p:tgtEl>
                                          <p:spTgt spid="4737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7383"/>
                                        </p:tgtEl>
                                        <p:attrNameLst>
                                          <p:attrName>style.visibility</p:attrName>
                                        </p:attrNameLst>
                                      </p:cBhvr>
                                      <p:to>
                                        <p:strVal val="visible"/>
                                      </p:to>
                                    </p:set>
                                    <p:animEffect transition="in" filter="wipe(left)">
                                      <p:cBhvr>
                                        <p:cTn id="31" dur="500"/>
                                        <p:tgtEl>
                                          <p:spTgt spid="4738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7400"/>
                                        </p:tgtEl>
                                        <p:attrNameLst>
                                          <p:attrName>style.visibility</p:attrName>
                                        </p:attrNameLst>
                                      </p:cBhvr>
                                      <p:to>
                                        <p:strVal val="visible"/>
                                      </p:to>
                                    </p:set>
                                    <p:animEffect transition="in" filter="wipe(up)">
                                      <p:cBhvr>
                                        <p:cTn id="36" dur="500"/>
                                        <p:tgtEl>
                                          <p:spTgt spid="4740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7387"/>
                                        </p:tgtEl>
                                        <p:attrNameLst>
                                          <p:attrName>style.visibility</p:attrName>
                                        </p:attrNameLst>
                                      </p:cBhvr>
                                      <p:to>
                                        <p:strVal val="visible"/>
                                      </p:to>
                                    </p:set>
                                    <p:animEffect transition="in" filter="wipe(up)">
                                      <p:cBhvr>
                                        <p:cTn id="41" dur="500"/>
                                        <p:tgtEl>
                                          <p:spTgt spid="4738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7388"/>
                                        </p:tgtEl>
                                        <p:attrNameLst>
                                          <p:attrName>style.visibility</p:attrName>
                                        </p:attrNameLst>
                                      </p:cBhvr>
                                      <p:to>
                                        <p:strVal val="visible"/>
                                      </p:to>
                                    </p:set>
                                    <p:animEffect transition="in" filter="wipe(left)">
                                      <p:cBhvr>
                                        <p:cTn id="46" dur="500"/>
                                        <p:tgtEl>
                                          <p:spTgt spid="47388"/>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47391"/>
                                        </p:tgtEl>
                                        <p:attrNameLst>
                                          <p:attrName>style.visibility</p:attrName>
                                        </p:attrNameLst>
                                      </p:cBhvr>
                                      <p:to>
                                        <p:strVal val="visible"/>
                                      </p:to>
                                    </p:set>
                                    <p:animEffect transition="in" filter="wipe(up)">
                                      <p:cBhvr>
                                        <p:cTn id="50" dur="500"/>
                                        <p:tgtEl>
                                          <p:spTgt spid="47391"/>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47392"/>
                                        </p:tgtEl>
                                        <p:attrNameLst>
                                          <p:attrName>style.visibility</p:attrName>
                                        </p:attrNameLst>
                                      </p:cBhvr>
                                      <p:to>
                                        <p:strVal val="visible"/>
                                      </p:to>
                                    </p:set>
                                    <p:animEffect transition="in" filter="wipe(up)">
                                      <p:cBhvr>
                                        <p:cTn id="54" dur="500"/>
                                        <p:tgtEl>
                                          <p:spTgt spid="47392"/>
                                        </p:tgtEl>
                                      </p:cBhvr>
                                    </p:animEffect>
                                  </p:childTnLst>
                                </p:cTn>
                              </p:par>
                            </p:childTnLst>
                          </p:cTn>
                        </p:par>
                        <p:par>
                          <p:cTn id="55" fill="hold">
                            <p:stCondLst>
                              <p:cond delay="1500"/>
                            </p:stCondLst>
                            <p:childTnLst>
                              <p:par>
                                <p:cTn id="56" presetID="22" presetClass="entr" presetSubtype="4" fill="hold" nodeType="afterEffect">
                                  <p:stCondLst>
                                    <p:cond delay="0"/>
                                  </p:stCondLst>
                                  <p:childTnLst>
                                    <p:set>
                                      <p:cBhvr>
                                        <p:cTn id="57" dur="1" fill="hold">
                                          <p:stCondLst>
                                            <p:cond delay="0"/>
                                          </p:stCondLst>
                                        </p:cTn>
                                        <p:tgtEl>
                                          <p:spTgt spid="47393"/>
                                        </p:tgtEl>
                                        <p:attrNameLst>
                                          <p:attrName>style.visibility</p:attrName>
                                        </p:attrNameLst>
                                      </p:cBhvr>
                                      <p:to>
                                        <p:strVal val="visible"/>
                                      </p:to>
                                    </p:set>
                                    <p:animEffect transition="in" filter="wipe(down)">
                                      <p:cBhvr>
                                        <p:cTn id="58" dur="500"/>
                                        <p:tgtEl>
                                          <p:spTgt spid="4739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7423"/>
                                        </p:tgtEl>
                                        <p:attrNameLst>
                                          <p:attrName>style.visibility</p:attrName>
                                        </p:attrNameLst>
                                      </p:cBhvr>
                                      <p:to>
                                        <p:strVal val="visible"/>
                                      </p:to>
                                    </p:set>
                                    <p:animEffect transition="in" filter="wipe(left)">
                                      <p:cBhvr>
                                        <p:cTn id="63" dur="500"/>
                                        <p:tgtEl>
                                          <p:spTgt spid="47423"/>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47425"/>
                                        </p:tgtEl>
                                        <p:attrNameLst>
                                          <p:attrName>style.visibility</p:attrName>
                                        </p:attrNameLst>
                                      </p:cBhvr>
                                      <p:to>
                                        <p:strVal val="visible"/>
                                      </p:to>
                                    </p:set>
                                    <p:animEffect transition="in" filter="wipe(left)">
                                      <p:cBhvr>
                                        <p:cTn id="67" dur="500"/>
                                        <p:tgtEl>
                                          <p:spTgt spid="4742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7426"/>
                                        </p:tgtEl>
                                        <p:attrNameLst>
                                          <p:attrName>style.visibility</p:attrName>
                                        </p:attrNameLst>
                                      </p:cBhvr>
                                      <p:to>
                                        <p:strVal val="visible"/>
                                      </p:to>
                                    </p:set>
                                    <p:animEffect transition="in" filter="wipe(left)">
                                      <p:cBhvr>
                                        <p:cTn id="72" dur="500"/>
                                        <p:tgtEl>
                                          <p:spTgt spid="474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7382"/>
                                        </p:tgtEl>
                                        <p:attrNameLst>
                                          <p:attrName>style.visibility</p:attrName>
                                        </p:attrNameLst>
                                      </p:cBhvr>
                                      <p:to>
                                        <p:strVal val="visible"/>
                                      </p:to>
                                    </p:set>
                                    <p:animEffect transition="in" filter="wipe(left)">
                                      <p:cBhvr>
                                        <p:cTn id="77" dur="500"/>
                                        <p:tgtEl>
                                          <p:spTgt spid="47382"/>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47424"/>
                                        </p:tgtEl>
                                        <p:attrNameLst>
                                          <p:attrName>style.visibility</p:attrName>
                                        </p:attrNameLst>
                                      </p:cBhvr>
                                      <p:to>
                                        <p:strVal val="visible"/>
                                      </p:to>
                                    </p:set>
                                    <p:animEffect transition="in" filter="wipe(left)">
                                      <p:cBhvr>
                                        <p:cTn id="81" dur="500"/>
                                        <p:tgtEl>
                                          <p:spTgt spid="47424"/>
                                        </p:tgtEl>
                                      </p:cBhvr>
                                    </p:animEffect>
                                  </p:childTnLst>
                                </p:cTn>
                              </p:par>
                            </p:childTnLst>
                          </p:cTn>
                        </p:par>
                        <p:par>
                          <p:cTn id="82" fill="hold">
                            <p:stCondLst>
                              <p:cond delay="1000"/>
                            </p:stCondLst>
                            <p:childTnLst>
                              <p:par>
                                <p:cTn id="83" presetID="22" presetClass="entr" presetSubtype="8" fill="hold" nodeType="afterEffect">
                                  <p:stCondLst>
                                    <p:cond delay="0"/>
                                  </p:stCondLst>
                                  <p:childTnLst>
                                    <p:set>
                                      <p:cBhvr>
                                        <p:cTn id="84" dur="1" fill="hold">
                                          <p:stCondLst>
                                            <p:cond delay="0"/>
                                          </p:stCondLst>
                                        </p:cTn>
                                        <p:tgtEl>
                                          <p:spTgt spid="47427"/>
                                        </p:tgtEl>
                                        <p:attrNameLst>
                                          <p:attrName>style.visibility</p:attrName>
                                        </p:attrNameLst>
                                      </p:cBhvr>
                                      <p:to>
                                        <p:strVal val="visible"/>
                                      </p:to>
                                    </p:set>
                                    <p:animEffect transition="in" filter="wipe(left)">
                                      <p:cBhvr>
                                        <p:cTn id="85" dur="500"/>
                                        <p:tgtEl>
                                          <p:spTgt spid="47427"/>
                                        </p:tgtEl>
                                      </p:cBhvr>
                                    </p:animEffect>
                                  </p:childTnLst>
                                </p:cTn>
                              </p:par>
                            </p:childTnLst>
                          </p:cTn>
                        </p:par>
                        <p:par>
                          <p:cTn id="86" fill="hold">
                            <p:stCondLst>
                              <p:cond delay="1500"/>
                            </p:stCondLst>
                            <p:childTnLst>
                              <p:par>
                                <p:cTn id="87" presetID="22" presetClass="entr" presetSubtype="8" fill="hold" nodeType="afterEffect">
                                  <p:stCondLst>
                                    <p:cond delay="0"/>
                                  </p:stCondLst>
                                  <p:childTnLst>
                                    <p:set>
                                      <p:cBhvr>
                                        <p:cTn id="88" dur="1" fill="hold">
                                          <p:stCondLst>
                                            <p:cond delay="0"/>
                                          </p:stCondLst>
                                        </p:cTn>
                                        <p:tgtEl>
                                          <p:spTgt spid="47372"/>
                                        </p:tgtEl>
                                        <p:attrNameLst>
                                          <p:attrName>style.visibility</p:attrName>
                                        </p:attrNameLst>
                                      </p:cBhvr>
                                      <p:to>
                                        <p:strVal val="visible"/>
                                      </p:to>
                                    </p:set>
                                    <p:animEffect transition="in" filter="wipe(left)">
                                      <p:cBhvr>
                                        <p:cTn id="89" dur="500"/>
                                        <p:tgtEl>
                                          <p:spTgt spid="47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68" grpId="0" autoUpdateAnimBg="0"/>
      <p:bldP spid="47369" grpId="0" autoUpdateAnimBg="0"/>
      <p:bldP spid="47370" grpId="0" autoUpdateAnimBg="0"/>
      <p:bldP spid="47382" grpId="0" autoUpdateAnimBg="0"/>
      <p:bldP spid="47387" grpId="0" animBg="1"/>
      <p:bldP spid="47391" grpId="0" animBg="1"/>
      <p:bldP spid="47392" grpId="0" animBg="1"/>
      <p:bldP spid="47423" grpId="0" autoUpdateAnimBg="0"/>
      <p:bldP spid="47424" grpId="0" autoUpdateAnimBg="0"/>
      <p:bldP spid="47425" grpId="0" autoUpdateAnimBg="0"/>
      <p:bldP spid="4742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60770" name="Group 2"/>
          <p:cNvGrpSpPr>
            <a:grpSpLocks/>
          </p:cNvGrpSpPr>
          <p:nvPr/>
        </p:nvGrpSpPr>
        <p:grpSpPr bwMode="auto">
          <a:xfrm>
            <a:off x="3014663" y="2232025"/>
            <a:ext cx="2544762" cy="1003300"/>
            <a:chOff x="3462" y="528"/>
            <a:chExt cx="1603" cy="632"/>
          </a:xfrm>
        </p:grpSpPr>
        <p:sp>
          <p:nvSpPr>
            <p:cNvPr id="160771" name="Line 3"/>
            <p:cNvSpPr>
              <a:spLocks noChangeShapeType="1"/>
            </p:cNvSpPr>
            <p:nvPr/>
          </p:nvSpPr>
          <p:spPr bwMode="auto">
            <a:xfrm>
              <a:off x="4758" y="536"/>
              <a:ext cx="307" cy="614"/>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60772" name="Line 4"/>
            <p:cNvSpPr>
              <a:spLocks noChangeShapeType="1"/>
            </p:cNvSpPr>
            <p:nvPr/>
          </p:nvSpPr>
          <p:spPr bwMode="auto">
            <a:xfrm flipH="1" flipV="1">
              <a:off x="4922" y="868"/>
              <a:ext cx="57" cy="121"/>
            </a:xfrm>
            <a:prstGeom prst="line">
              <a:avLst/>
            </a:prstGeom>
            <a:noFill/>
            <a:ln w="9525">
              <a:solidFill>
                <a:srgbClr val="0000FF"/>
              </a:solidFill>
              <a:round/>
              <a:headEnd/>
              <a:tailEnd type="triangle" w="med" len="med"/>
            </a:ln>
            <a:effectLst/>
          </p:spPr>
          <p:txBody>
            <a:bodyPr/>
            <a:lstStyle/>
            <a:p>
              <a:endParaRPr lang="zh-CN" altLang="en-US"/>
            </a:p>
          </p:txBody>
        </p:sp>
        <p:sp>
          <p:nvSpPr>
            <p:cNvPr id="160773" name="Line 5"/>
            <p:cNvSpPr>
              <a:spLocks noChangeShapeType="1"/>
            </p:cNvSpPr>
            <p:nvPr/>
          </p:nvSpPr>
          <p:spPr bwMode="auto">
            <a:xfrm flipH="1">
              <a:off x="3462" y="528"/>
              <a:ext cx="510" cy="632"/>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60774" name="Line 6"/>
            <p:cNvSpPr>
              <a:spLocks noChangeShapeType="1"/>
            </p:cNvSpPr>
            <p:nvPr/>
          </p:nvSpPr>
          <p:spPr bwMode="auto">
            <a:xfrm flipV="1">
              <a:off x="3594" y="871"/>
              <a:ext cx="103" cy="122"/>
            </a:xfrm>
            <a:prstGeom prst="line">
              <a:avLst/>
            </a:prstGeom>
            <a:noFill/>
            <a:ln w="9525">
              <a:solidFill>
                <a:srgbClr val="0000FF"/>
              </a:solidFill>
              <a:round/>
              <a:headEnd/>
              <a:tailEnd type="triangle" w="med" len="med"/>
            </a:ln>
            <a:effectLst/>
          </p:spPr>
          <p:txBody>
            <a:bodyPr/>
            <a:lstStyle/>
            <a:p>
              <a:endParaRPr lang="zh-CN" altLang="en-US"/>
            </a:p>
          </p:txBody>
        </p:sp>
      </p:grpSp>
      <p:sp>
        <p:nvSpPr>
          <p:cNvPr id="160775" name="Text Box 7"/>
          <p:cNvSpPr txBox="1">
            <a:spLocks noChangeArrowheads="1"/>
          </p:cNvSpPr>
          <p:nvPr/>
        </p:nvSpPr>
        <p:spPr bwMode="auto">
          <a:xfrm>
            <a:off x="250825" y="333375"/>
            <a:ext cx="4914900" cy="579438"/>
          </a:xfrm>
          <a:prstGeom prst="rect">
            <a:avLst/>
          </a:prstGeom>
          <a:noFill/>
          <a:ln w="9525">
            <a:noFill/>
            <a:miter lim="800000"/>
            <a:headEnd/>
            <a:tailEnd/>
          </a:ln>
          <a:effectLst/>
        </p:spPr>
        <p:txBody>
          <a:bodyPr>
            <a:spAutoFit/>
          </a:bodyPr>
          <a:lstStyle/>
          <a:p>
            <a:pPr algn="just"/>
            <a:r>
              <a:rPr lang="zh-CN" altLang="en-US" sz="3200" b="1">
                <a:solidFill>
                  <a:srgbClr val="000000"/>
                </a:solidFill>
                <a:latin typeface="方正书宋简体"/>
              </a:rPr>
              <a:t>薄膜干涉</a:t>
            </a:r>
            <a:r>
              <a:rPr lang="zh-CN" altLang="en-US" sz="3200" b="1">
                <a:solidFill>
                  <a:srgbClr val="000000"/>
                </a:solidFill>
              </a:rPr>
              <a:t> </a:t>
            </a:r>
            <a:r>
              <a:rPr lang="en-US" altLang="zh-CN" sz="3200" b="1">
                <a:solidFill>
                  <a:srgbClr val="000000"/>
                </a:solidFill>
              </a:rPr>
              <a:t>--- </a:t>
            </a:r>
            <a:r>
              <a:rPr lang="zh-CN" altLang="en-US" sz="3200" b="1">
                <a:solidFill>
                  <a:srgbClr val="000000"/>
                </a:solidFill>
              </a:rPr>
              <a:t>点光源</a:t>
            </a:r>
          </a:p>
        </p:txBody>
      </p:sp>
      <p:sp>
        <p:nvSpPr>
          <p:cNvPr id="160776" name="Rectangle 8"/>
          <p:cNvSpPr>
            <a:spLocks noChangeArrowheads="1"/>
          </p:cNvSpPr>
          <p:nvPr/>
        </p:nvSpPr>
        <p:spPr bwMode="auto">
          <a:xfrm>
            <a:off x="6053138" y="3259138"/>
            <a:ext cx="336550" cy="376237"/>
          </a:xfrm>
          <a:prstGeom prst="rect">
            <a:avLst/>
          </a:prstGeom>
          <a:noFill/>
          <a:ln w="6350">
            <a:noFill/>
            <a:miter lim="800000"/>
            <a:headEnd/>
            <a:tailEnd/>
          </a:ln>
          <a:effectLst/>
        </p:spPr>
        <p:txBody>
          <a:bodyPr lIns="12700" tIns="12700" rIns="12700" bIns="12700"/>
          <a:lstStyle/>
          <a:p>
            <a:pPr algn="just"/>
            <a:r>
              <a:rPr lang="en-US" altLang="zh-CN" sz="2400" b="1" i="1">
                <a:solidFill>
                  <a:srgbClr val="000000"/>
                </a:solidFill>
              </a:rPr>
              <a:t>L</a:t>
            </a:r>
            <a:endParaRPr lang="en-US" altLang="zh-CN" sz="2400">
              <a:solidFill>
                <a:srgbClr val="000000"/>
              </a:solidFill>
            </a:endParaRPr>
          </a:p>
        </p:txBody>
      </p:sp>
      <p:sp>
        <p:nvSpPr>
          <p:cNvPr id="160777" name="Line 9"/>
          <p:cNvSpPr>
            <a:spLocks noChangeShapeType="1"/>
          </p:cNvSpPr>
          <p:nvPr/>
        </p:nvSpPr>
        <p:spPr bwMode="auto">
          <a:xfrm>
            <a:off x="5741988" y="2257425"/>
            <a:ext cx="539750" cy="0"/>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160778" name="Line 10"/>
          <p:cNvSpPr>
            <a:spLocks noChangeShapeType="1"/>
          </p:cNvSpPr>
          <p:nvPr/>
        </p:nvSpPr>
        <p:spPr bwMode="auto">
          <a:xfrm flipH="1">
            <a:off x="6053138" y="2268538"/>
            <a:ext cx="0" cy="990600"/>
          </a:xfrm>
          <a:prstGeom prst="line">
            <a:avLst/>
          </a:prstGeom>
          <a:noFill/>
          <a:ln w="9525">
            <a:solidFill>
              <a:srgbClr val="000000"/>
            </a:solidFill>
            <a:round/>
            <a:headEnd type="triangle" w="med" len="sm"/>
            <a:tailEnd type="triangle" w="med" len="sm"/>
          </a:ln>
          <a:effectLst/>
        </p:spPr>
        <p:txBody>
          <a:bodyPr/>
          <a:lstStyle/>
          <a:p>
            <a:endParaRPr lang="zh-CN" altLang="en-US"/>
          </a:p>
        </p:txBody>
      </p:sp>
      <p:sp>
        <p:nvSpPr>
          <p:cNvPr id="160779" name="Rectangle 11"/>
          <p:cNvSpPr>
            <a:spLocks noChangeArrowheads="1"/>
          </p:cNvSpPr>
          <p:nvPr/>
        </p:nvSpPr>
        <p:spPr bwMode="auto">
          <a:xfrm>
            <a:off x="6053138" y="2497138"/>
            <a:ext cx="390525" cy="406400"/>
          </a:xfrm>
          <a:prstGeom prst="rect">
            <a:avLst/>
          </a:prstGeom>
          <a:noFill/>
          <a:ln w="9525">
            <a:noFill/>
            <a:miter lim="800000"/>
            <a:headEnd/>
            <a:tailEnd/>
          </a:ln>
          <a:effectLst/>
        </p:spPr>
        <p:txBody>
          <a:bodyPr lIns="12700" tIns="12700" rIns="12700" bIns="12700"/>
          <a:lstStyle/>
          <a:p>
            <a:pPr algn="just"/>
            <a:r>
              <a:rPr lang="en-US" altLang="zh-CN" sz="2600" b="1" i="1"/>
              <a:t> </a:t>
            </a:r>
            <a:r>
              <a:rPr lang="en-US" altLang="zh-CN" b="1" i="1"/>
              <a:t>f</a:t>
            </a:r>
          </a:p>
        </p:txBody>
      </p:sp>
      <p:sp>
        <p:nvSpPr>
          <p:cNvPr id="160780" name="Rectangle 12"/>
          <p:cNvSpPr>
            <a:spLocks noChangeArrowheads="1"/>
          </p:cNvSpPr>
          <p:nvPr/>
        </p:nvSpPr>
        <p:spPr bwMode="auto">
          <a:xfrm>
            <a:off x="5081588" y="1851025"/>
            <a:ext cx="292100" cy="292100"/>
          </a:xfrm>
          <a:prstGeom prst="rect">
            <a:avLst/>
          </a:prstGeom>
          <a:noFill/>
          <a:ln w="9525">
            <a:noFill/>
            <a:miter lim="800000"/>
            <a:headEnd/>
            <a:tailEnd/>
          </a:ln>
          <a:effectLst/>
        </p:spPr>
        <p:txBody>
          <a:bodyPr lIns="12700" tIns="12700" rIns="12700" bIns="12700"/>
          <a:lstStyle/>
          <a:p>
            <a:pPr algn="just"/>
            <a:r>
              <a:rPr lang="en-US" altLang="zh-CN" sz="2400" b="1" i="1"/>
              <a:t>P</a:t>
            </a:r>
            <a:endParaRPr lang="en-US" altLang="zh-CN" sz="2400"/>
          </a:p>
        </p:txBody>
      </p:sp>
      <p:sp>
        <p:nvSpPr>
          <p:cNvPr id="160781" name="Rectangle 13"/>
          <p:cNvSpPr>
            <a:spLocks noChangeArrowheads="1"/>
          </p:cNvSpPr>
          <p:nvPr/>
        </p:nvSpPr>
        <p:spPr bwMode="auto">
          <a:xfrm>
            <a:off x="4205288" y="1851025"/>
            <a:ext cx="203200" cy="338138"/>
          </a:xfrm>
          <a:prstGeom prst="rect">
            <a:avLst/>
          </a:prstGeom>
          <a:noFill/>
          <a:ln w="9525">
            <a:noFill/>
            <a:miter lim="800000"/>
            <a:headEnd/>
            <a:tailEnd/>
          </a:ln>
          <a:effectLst/>
        </p:spPr>
        <p:txBody>
          <a:bodyPr lIns="12700" tIns="12700" rIns="12700" bIns="12700"/>
          <a:lstStyle/>
          <a:p>
            <a:pPr algn="just"/>
            <a:r>
              <a:rPr lang="en-US" altLang="zh-CN" b="1"/>
              <a:t>o</a:t>
            </a:r>
            <a:endParaRPr lang="en-US" altLang="zh-CN"/>
          </a:p>
        </p:txBody>
      </p:sp>
      <p:sp>
        <p:nvSpPr>
          <p:cNvPr id="160782" name="Rectangle 14"/>
          <p:cNvSpPr>
            <a:spLocks noChangeArrowheads="1"/>
          </p:cNvSpPr>
          <p:nvPr/>
        </p:nvSpPr>
        <p:spPr bwMode="auto">
          <a:xfrm>
            <a:off x="4529138" y="1628775"/>
            <a:ext cx="460375" cy="527050"/>
          </a:xfrm>
          <a:prstGeom prst="rect">
            <a:avLst/>
          </a:prstGeom>
          <a:noFill/>
          <a:ln w="9525">
            <a:noFill/>
            <a:miter lim="800000"/>
            <a:headEnd/>
            <a:tailEnd/>
          </a:ln>
          <a:effectLst/>
        </p:spPr>
        <p:txBody>
          <a:bodyPr lIns="12700" tIns="12700" rIns="12700" bIns="12700"/>
          <a:lstStyle/>
          <a:p>
            <a:pPr algn="just"/>
            <a:r>
              <a:rPr lang="en-US" altLang="zh-CN" sz="2000" b="1"/>
              <a:t> </a:t>
            </a:r>
            <a:r>
              <a:rPr lang="en-US" altLang="zh-CN" b="1" i="1"/>
              <a:t>r</a:t>
            </a:r>
            <a:r>
              <a:rPr lang="zh-CN" altLang="en-US" sz="2000" b="1" baseline="-25000"/>
              <a:t>环</a:t>
            </a:r>
            <a:endParaRPr lang="zh-CN" altLang="en-US" sz="1200"/>
          </a:p>
        </p:txBody>
      </p:sp>
      <p:grpSp>
        <p:nvGrpSpPr>
          <p:cNvPr id="160783" name="Group 15"/>
          <p:cNvGrpSpPr>
            <a:grpSpLocks/>
          </p:cNvGrpSpPr>
          <p:nvPr/>
        </p:nvGrpSpPr>
        <p:grpSpPr bwMode="auto">
          <a:xfrm>
            <a:off x="2649538" y="2246313"/>
            <a:ext cx="3282950" cy="996950"/>
            <a:chOff x="3232" y="1305"/>
            <a:chExt cx="2068" cy="628"/>
          </a:xfrm>
        </p:grpSpPr>
        <p:sp>
          <p:nvSpPr>
            <p:cNvPr id="160784" name="Line 16"/>
            <p:cNvSpPr>
              <a:spLocks noChangeShapeType="1"/>
            </p:cNvSpPr>
            <p:nvPr/>
          </p:nvSpPr>
          <p:spPr bwMode="auto">
            <a:xfrm>
              <a:off x="4748" y="1305"/>
              <a:ext cx="552" cy="624"/>
            </a:xfrm>
            <a:prstGeom prst="line">
              <a:avLst/>
            </a:prstGeom>
            <a:noFill/>
            <a:ln w="19050">
              <a:solidFill>
                <a:srgbClr val="0000FF"/>
              </a:solidFill>
              <a:round/>
              <a:headEnd/>
              <a:tailEnd/>
            </a:ln>
            <a:effectLst/>
          </p:spPr>
          <p:txBody>
            <a:bodyPr/>
            <a:lstStyle/>
            <a:p>
              <a:endParaRPr lang="zh-CN" altLang="en-US"/>
            </a:p>
          </p:txBody>
        </p:sp>
        <p:sp>
          <p:nvSpPr>
            <p:cNvPr id="160785" name="Line 17"/>
            <p:cNvSpPr>
              <a:spLocks noChangeShapeType="1"/>
            </p:cNvSpPr>
            <p:nvPr/>
          </p:nvSpPr>
          <p:spPr bwMode="auto">
            <a:xfrm>
              <a:off x="5037" y="1632"/>
              <a:ext cx="99" cy="120"/>
            </a:xfrm>
            <a:prstGeom prst="line">
              <a:avLst/>
            </a:prstGeom>
            <a:noFill/>
            <a:ln w="9525">
              <a:solidFill>
                <a:srgbClr val="0000FF"/>
              </a:solidFill>
              <a:round/>
              <a:headEnd type="triangle" w="med" len="med"/>
              <a:tailEnd/>
            </a:ln>
            <a:effectLst/>
          </p:spPr>
          <p:txBody>
            <a:bodyPr/>
            <a:lstStyle/>
            <a:p>
              <a:endParaRPr lang="zh-CN" altLang="en-US"/>
            </a:p>
          </p:txBody>
        </p:sp>
        <p:sp>
          <p:nvSpPr>
            <p:cNvPr id="160786" name="Line 18"/>
            <p:cNvSpPr>
              <a:spLocks noChangeShapeType="1"/>
            </p:cNvSpPr>
            <p:nvPr/>
          </p:nvSpPr>
          <p:spPr bwMode="auto">
            <a:xfrm flipH="1">
              <a:off x="3232" y="1315"/>
              <a:ext cx="732" cy="618"/>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60787" name="Line 19"/>
            <p:cNvSpPr>
              <a:spLocks noChangeShapeType="1"/>
            </p:cNvSpPr>
            <p:nvPr/>
          </p:nvSpPr>
          <p:spPr bwMode="auto">
            <a:xfrm flipV="1">
              <a:off x="3504" y="1590"/>
              <a:ext cx="144" cy="126"/>
            </a:xfrm>
            <a:prstGeom prst="line">
              <a:avLst/>
            </a:prstGeom>
            <a:noFill/>
            <a:ln w="9525">
              <a:solidFill>
                <a:srgbClr val="0000FF"/>
              </a:solidFill>
              <a:round/>
              <a:headEnd/>
              <a:tailEnd type="triangle" w="med" len="med"/>
            </a:ln>
            <a:effectLst/>
          </p:spPr>
          <p:txBody>
            <a:bodyPr/>
            <a:lstStyle/>
            <a:p>
              <a:endParaRPr lang="zh-CN" altLang="en-US"/>
            </a:p>
          </p:txBody>
        </p:sp>
      </p:grpSp>
      <p:sp>
        <p:nvSpPr>
          <p:cNvPr id="160788" name="Line 20"/>
          <p:cNvSpPr>
            <a:spLocks noChangeShapeType="1"/>
          </p:cNvSpPr>
          <p:nvPr/>
        </p:nvSpPr>
        <p:spPr bwMode="auto">
          <a:xfrm>
            <a:off x="2300288" y="3240088"/>
            <a:ext cx="3981450" cy="0"/>
          </a:xfrm>
          <a:prstGeom prst="line">
            <a:avLst/>
          </a:prstGeom>
          <a:noFill/>
          <a:ln w="25400">
            <a:solidFill>
              <a:srgbClr val="000000"/>
            </a:solidFill>
            <a:round/>
            <a:headEnd type="triangle" w="med" len="sm"/>
            <a:tailEnd type="triangle" w="med" len="sm"/>
          </a:ln>
          <a:effectLst/>
        </p:spPr>
        <p:txBody>
          <a:bodyPr/>
          <a:lstStyle/>
          <a:p>
            <a:endParaRPr lang="zh-CN" altLang="en-US"/>
          </a:p>
        </p:txBody>
      </p:sp>
      <p:sp>
        <p:nvSpPr>
          <p:cNvPr id="160789" name="Rectangle 21"/>
          <p:cNvSpPr>
            <a:spLocks noChangeArrowheads="1"/>
          </p:cNvSpPr>
          <p:nvPr/>
        </p:nvSpPr>
        <p:spPr bwMode="auto">
          <a:xfrm>
            <a:off x="5129213" y="5127625"/>
            <a:ext cx="314325" cy="280988"/>
          </a:xfrm>
          <a:prstGeom prst="rect">
            <a:avLst/>
          </a:prstGeom>
          <a:noFill/>
          <a:ln w="25400">
            <a:noFill/>
            <a:miter lim="800000"/>
            <a:headEnd/>
            <a:tailEnd/>
          </a:ln>
          <a:effectLst/>
        </p:spPr>
        <p:txBody>
          <a:bodyPr lIns="12700" tIns="12700" rIns="12700" bIns="12700"/>
          <a:lstStyle/>
          <a:p>
            <a:pPr algn="just"/>
            <a:r>
              <a:rPr lang="en-US" altLang="zh-CN" sz="2000" b="1" i="1">
                <a:solidFill>
                  <a:srgbClr val="000000"/>
                </a:solidFill>
              </a:rPr>
              <a:t>B</a:t>
            </a:r>
            <a:endParaRPr lang="en-US" altLang="zh-CN" sz="2000">
              <a:solidFill>
                <a:srgbClr val="000000"/>
              </a:solidFill>
            </a:endParaRPr>
          </a:p>
        </p:txBody>
      </p:sp>
      <p:grpSp>
        <p:nvGrpSpPr>
          <p:cNvPr id="160790" name="Group 22"/>
          <p:cNvGrpSpPr>
            <a:grpSpLocks/>
          </p:cNvGrpSpPr>
          <p:nvPr/>
        </p:nvGrpSpPr>
        <p:grpSpPr bwMode="auto">
          <a:xfrm>
            <a:off x="5837238" y="4646613"/>
            <a:ext cx="444500" cy="492125"/>
            <a:chOff x="5240" y="2817"/>
            <a:chExt cx="364" cy="310"/>
          </a:xfrm>
        </p:grpSpPr>
        <p:sp>
          <p:nvSpPr>
            <p:cNvPr id="160791" name="Line 23"/>
            <p:cNvSpPr>
              <a:spLocks noChangeShapeType="1"/>
            </p:cNvSpPr>
            <p:nvPr/>
          </p:nvSpPr>
          <p:spPr bwMode="auto">
            <a:xfrm>
              <a:off x="5240" y="2817"/>
              <a:ext cx="248" cy="0"/>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160792" name="Line 24"/>
            <p:cNvSpPr>
              <a:spLocks noChangeShapeType="1"/>
            </p:cNvSpPr>
            <p:nvPr/>
          </p:nvSpPr>
          <p:spPr bwMode="auto">
            <a:xfrm>
              <a:off x="5240" y="3127"/>
              <a:ext cx="248" cy="0"/>
            </a:xfrm>
            <a:prstGeom prst="line">
              <a:avLst/>
            </a:prstGeom>
            <a:noFill/>
            <a:ln w="12700">
              <a:solidFill>
                <a:srgbClr val="000000"/>
              </a:solidFill>
              <a:round/>
              <a:headEnd type="none" w="med" len="sm"/>
              <a:tailEnd type="none" w="med" len="sm"/>
            </a:ln>
            <a:effectLst/>
          </p:spPr>
          <p:txBody>
            <a:bodyPr/>
            <a:lstStyle/>
            <a:p>
              <a:endParaRPr lang="zh-CN" altLang="en-US"/>
            </a:p>
          </p:txBody>
        </p:sp>
        <p:grpSp>
          <p:nvGrpSpPr>
            <p:cNvPr id="160793" name="Group 25"/>
            <p:cNvGrpSpPr>
              <a:grpSpLocks/>
            </p:cNvGrpSpPr>
            <p:nvPr/>
          </p:nvGrpSpPr>
          <p:grpSpPr bwMode="auto">
            <a:xfrm>
              <a:off x="5390" y="2819"/>
              <a:ext cx="214" cy="308"/>
              <a:chOff x="5390" y="2819"/>
              <a:chExt cx="214" cy="308"/>
            </a:xfrm>
          </p:grpSpPr>
          <p:sp>
            <p:nvSpPr>
              <p:cNvPr id="160794" name="Line 26"/>
              <p:cNvSpPr>
                <a:spLocks noChangeShapeType="1"/>
              </p:cNvSpPr>
              <p:nvPr/>
            </p:nvSpPr>
            <p:spPr bwMode="auto">
              <a:xfrm>
                <a:off x="5392" y="2819"/>
                <a:ext cx="0" cy="308"/>
              </a:xfrm>
              <a:prstGeom prst="line">
                <a:avLst/>
              </a:prstGeom>
              <a:noFill/>
              <a:ln w="9525">
                <a:solidFill>
                  <a:srgbClr val="000000"/>
                </a:solidFill>
                <a:round/>
                <a:headEnd type="triangle" w="med" len="sm"/>
                <a:tailEnd type="triangle" w="med" len="sm"/>
              </a:ln>
              <a:effectLst/>
            </p:spPr>
            <p:txBody>
              <a:bodyPr/>
              <a:lstStyle/>
              <a:p>
                <a:endParaRPr lang="zh-CN" altLang="en-US"/>
              </a:p>
            </p:txBody>
          </p:sp>
          <p:sp>
            <p:nvSpPr>
              <p:cNvPr id="160795" name="Rectangle 27"/>
              <p:cNvSpPr>
                <a:spLocks noChangeArrowheads="1"/>
              </p:cNvSpPr>
              <p:nvPr/>
            </p:nvSpPr>
            <p:spPr bwMode="auto">
              <a:xfrm>
                <a:off x="5390" y="2835"/>
                <a:ext cx="214" cy="230"/>
              </a:xfrm>
              <a:prstGeom prst="rect">
                <a:avLst/>
              </a:prstGeom>
              <a:noFill/>
              <a:ln w="9525">
                <a:noFill/>
                <a:miter lim="800000"/>
                <a:headEnd/>
                <a:tailEnd/>
              </a:ln>
              <a:effectLst/>
            </p:spPr>
            <p:txBody>
              <a:bodyPr lIns="12700" tIns="12700" rIns="12700" bIns="12700"/>
              <a:lstStyle/>
              <a:p>
                <a:pPr algn="just"/>
                <a:r>
                  <a:rPr lang="en-US" altLang="zh-CN" sz="2200" b="1" i="1">
                    <a:solidFill>
                      <a:srgbClr val="000000"/>
                    </a:solidFill>
                  </a:rPr>
                  <a:t> </a:t>
                </a:r>
                <a:r>
                  <a:rPr lang="en-US" altLang="zh-CN" b="1" i="1">
                    <a:solidFill>
                      <a:srgbClr val="000000"/>
                    </a:solidFill>
                  </a:rPr>
                  <a:t>e</a:t>
                </a:r>
                <a:endParaRPr lang="en-US" altLang="zh-CN" i="1">
                  <a:solidFill>
                    <a:srgbClr val="000000"/>
                  </a:solidFill>
                </a:endParaRPr>
              </a:p>
            </p:txBody>
          </p:sp>
        </p:grpSp>
      </p:grpSp>
      <p:grpSp>
        <p:nvGrpSpPr>
          <p:cNvPr id="160796" name="Group 28"/>
          <p:cNvGrpSpPr>
            <a:grpSpLocks/>
          </p:cNvGrpSpPr>
          <p:nvPr/>
        </p:nvGrpSpPr>
        <p:grpSpPr bwMode="auto">
          <a:xfrm>
            <a:off x="2935288" y="4354513"/>
            <a:ext cx="2898775" cy="1079500"/>
            <a:chOff x="3412" y="2633"/>
            <a:chExt cx="1826" cy="680"/>
          </a:xfrm>
        </p:grpSpPr>
        <p:sp>
          <p:nvSpPr>
            <p:cNvPr id="160797" name="Rectangle 29"/>
            <p:cNvSpPr>
              <a:spLocks noChangeArrowheads="1"/>
            </p:cNvSpPr>
            <p:nvPr/>
          </p:nvSpPr>
          <p:spPr bwMode="auto">
            <a:xfrm>
              <a:off x="3412" y="2827"/>
              <a:ext cx="1826" cy="304"/>
            </a:xfrm>
            <a:prstGeom prst="rect">
              <a:avLst/>
            </a:prstGeom>
            <a:solidFill>
              <a:srgbClr val="FFFF99"/>
            </a:solidFill>
            <a:ln w="19050">
              <a:solidFill>
                <a:srgbClr val="800080"/>
              </a:solidFill>
              <a:miter lim="800000"/>
              <a:headEnd/>
              <a:tailEnd/>
            </a:ln>
            <a:effectLst/>
          </p:spPr>
          <p:txBody>
            <a:bodyPr/>
            <a:lstStyle/>
            <a:p>
              <a:endParaRPr lang="zh-CN" altLang="en-US"/>
            </a:p>
          </p:txBody>
        </p:sp>
        <p:sp>
          <p:nvSpPr>
            <p:cNvPr id="160798" name="Rectangle 30"/>
            <p:cNvSpPr>
              <a:spLocks noChangeArrowheads="1"/>
            </p:cNvSpPr>
            <p:nvPr/>
          </p:nvSpPr>
          <p:spPr bwMode="auto">
            <a:xfrm>
              <a:off x="3444" y="2633"/>
              <a:ext cx="184" cy="184"/>
            </a:xfrm>
            <a:prstGeom prst="rect">
              <a:avLst/>
            </a:prstGeom>
            <a:noFill/>
            <a:ln w="9525">
              <a:noFill/>
              <a:miter lim="800000"/>
              <a:headEnd/>
              <a:tailEnd/>
            </a:ln>
            <a:effectLst/>
          </p:spPr>
          <p:txBody>
            <a:bodyPr lIns="12700" tIns="12700" rIns="12700" bIns="12700"/>
            <a:lstStyle/>
            <a:p>
              <a:pPr algn="just"/>
              <a:r>
                <a:rPr lang="en-US" altLang="zh-CN" sz="2000" b="1" i="1">
                  <a:solidFill>
                    <a:srgbClr val="FF0000"/>
                  </a:solidFill>
                </a:rPr>
                <a:t>n</a:t>
              </a:r>
              <a:r>
                <a:rPr lang="en-US" altLang="zh-CN" sz="2000" b="1" i="1">
                  <a:solidFill>
                    <a:srgbClr val="FF0000"/>
                  </a:solidFill>
                  <a:sym typeface="Symbol" pitchFamily="18" charset="2"/>
                </a:rPr>
                <a:t></a:t>
              </a:r>
              <a:endParaRPr lang="en-US" altLang="zh-CN" sz="2000" i="1"/>
            </a:p>
          </p:txBody>
        </p:sp>
        <p:sp>
          <p:nvSpPr>
            <p:cNvPr id="160799" name="Rectangle 31"/>
            <p:cNvSpPr>
              <a:spLocks noChangeArrowheads="1"/>
            </p:cNvSpPr>
            <p:nvPr/>
          </p:nvSpPr>
          <p:spPr bwMode="auto">
            <a:xfrm>
              <a:off x="3444" y="3096"/>
              <a:ext cx="224" cy="217"/>
            </a:xfrm>
            <a:prstGeom prst="rect">
              <a:avLst/>
            </a:prstGeom>
            <a:noFill/>
            <a:ln w="9525">
              <a:noFill/>
              <a:miter lim="800000"/>
              <a:headEnd/>
              <a:tailEnd/>
            </a:ln>
            <a:effectLst/>
          </p:spPr>
          <p:txBody>
            <a:bodyPr lIns="12700" tIns="12700" rIns="12700" bIns="12700"/>
            <a:lstStyle/>
            <a:p>
              <a:pPr algn="just"/>
              <a:r>
                <a:rPr lang="en-US" altLang="zh-CN" sz="2000" b="1" i="1">
                  <a:solidFill>
                    <a:srgbClr val="FF0000"/>
                  </a:solidFill>
                </a:rPr>
                <a:t>n</a:t>
              </a:r>
              <a:r>
                <a:rPr lang="en-US" altLang="zh-CN" sz="2000" b="1" i="1">
                  <a:solidFill>
                    <a:srgbClr val="FF0000"/>
                  </a:solidFill>
                  <a:sym typeface="Symbol" pitchFamily="18" charset="2"/>
                </a:rPr>
                <a:t></a:t>
              </a:r>
              <a:endParaRPr lang="en-US" altLang="zh-CN" sz="2000" i="1"/>
            </a:p>
          </p:txBody>
        </p:sp>
        <p:sp>
          <p:nvSpPr>
            <p:cNvPr id="160800" name="Rectangle 32"/>
            <p:cNvSpPr>
              <a:spLocks noChangeArrowheads="1"/>
            </p:cNvSpPr>
            <p:nvPr/>
          </p:nvSpPr>
          <p:spPr bwMode="auto">
            <a:xfrm>
              <a:off x="3444" y="2865"/>
              <a:ext cx="464" cy="160"/>
            </a:xfrm>
            <a:prstGeom prst="rect">
              <a:avLst/>
            </a:prstGeom>
            <a:noFill/>
            <a:ln w="19050">
              <a:noFill/>
              <a:miter lim="800000"/>
              <a:headEnd/>
              <a:tailEnd/>
            </a:ln>
            <a:effectLst/>
          </p:spPr>
          <p:txBody>
            <a:bodyPr lIns="12700" tIns="12700" rIns="12700" bIns="12700"/>
            <a:lstStyle/>
            <a:p>
              <a:pPr algn="just"/>
              <a:r>
                <a:rPr lang="en-US" altLang="zh-CN" sz="2000" b="1" i="1">
                  <a:solidFill>
                    <a:srgbClr val="FF0000"/>
                  </a:solidFill>
                </a:rPr>
                <a:t>n &gt; n</a:t>
              </a:r>
              <a:r>
                <a:rPr lang="en-US" altLang="zh-CN" sz="2000" b="1" i="1">
                  <a:solidFill>
                    <a:srgbClr val="FF0000"/>
                  </a:solidFill>
                  <a:sym typeface="Symbol" pitchFamily="18" charset="2"/>
                </a:rPr>
                <a:t></a:t>
              </a:r>
              <a:endParaRPr lang="en-US" altLang="zh-CN" sz="2000" b="1" i="1"/>
            </a:p>
          </p:txBody>
        </p:sp>
      </p:grpSp>
      <p:sp>
        <p:nvSpPr>
          <p:cNvPr id="160801" name="Line 33"/>
          <p:cNvSpPr>
            <a:spLocks noChangeShapeType="1"/>
          </p:cNvSpPr>
          <p:nvPr/>
        </p:nvSpPr>
        <p:spPr bwMode="auto">
          <a:xfrm>
            <a:off x="4754563" y="3819525"/>
            <a:ext cx="0" cy="1358900"/>
          </a:xfrm>
          <a:prstGeom prst="line">
            <a:avLst/>
          </a:prstGeom>
          <a:noFill/>
          <a:ln w="6350">
            <a:solidFill>
              <a:srgbClr val="000000"/>
            </a:solidFill>
            <a:prstDash val="sysDot"/>
            <a:round/>
            <a:headEnd type="none" w="med" len="sm"/>
            <a:tailEnd type="none" w="med" len="sm"/>
          </a:ln>
          <a:effectLst/>
        </p:spPr>
        <p:txBody>
          <a:bodyPr/>
          <a:lstStyle/>
          <a:p>
            <a:endParaRPr lang="zh-CN" altLang="en-US"/>
          </a:p>
        </p:txBody>
      </p:sp>
      <p:sp>
        <p:nvSpPr>
          <p:cNvPr id="160802" name="Arc 34"/>
          <p:cNvSpPr>
            <a:spLocks/>
          </p:cNvSpPr>
          <p:nvPr/>
        </p:nvSpPr>
        <p:spPr bwMode="auto">
          <a:xfrm flipH="1">
            <a:off x="4529138" y="4137025"/>
            <a:ext cx="241300" cy="1000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FF"/>
            </a:solidFill>
            <a:round/>
            <a:headEnd/>
            <a:tailEnd/>
          </a:ln>
          <a:effectLst/>
        </p:spPr>
        <p:txBody>
          <a:bodyPr/>
          <a:lstStyle/>
          <a:p>
            <a:endParaRPr lang="zh-CN" altLang="en-US"/>
          </a:p>
        </p:txBody>
      </p:sp>
      <p:sp>
        <p:nvSpPr>
          <p:cNvPr id="160803" name="Rectangle 35"/>
          <p:cNvSpPr>
            <a:spLocks noChangeArrowheads="1"/>
          </p:cNvSpPr>
          <p:nvPr/>
        </p:nvSpPr>
        <p:spPr bwMode="auto">
          <a:xfrm>
            <a:off x="4529138" y="3832225"/>
            <a:ext cx="254000" cy="306388"/>
          </a:xfrm>
          <a:prstGeom prst="rect">
            <a:avLst/>
          </a:prstGeom>
          <a:noFill/>
          <a:ln w="25400">
            <a:noFill/>
            <a:miter lim="800000"/>
            <a:headEnd/>
            <a:tailEnd/>
          </a:ln>
          <a:effectLst/>
        </p:spPr>
        <p:txBody>
          <a:bodyPr lIns="12700" tIns="12700" rIns="12700" bIns="12700"/>
          <a:lstStyle/>
          <a:p>
            <a:pPr algn="just"/>
            <a:r>
              <a:rPr lang="en-US" altLang="zh-CN" sz="2000" b="1" i="1">
                <a:solidFill>
                  <a:srgbClr val="FF00FF"/>
                </a:solidFill>
              </a:rPr>
              <a:t>i</a:t>
            </a:r>
            <a:endParaRPr lang="en-US" altLang="zh-CN" sz="1200"/>
          </a:p>
        </p:txBody>
      </p:sp>
      <p:sp>
        <p:nvSpPr>
          <p:cNvPr id="160804" name="Rectangle 36"/>
          <p:cNvSpPr>
            <a:spLocks noChangeArrowheads="1"/>
          </p:cNvSpPr>
          <p:nvPr/>
        </p:nvSpPr>
        <p:spPr bwMode="auto">
          <a:xfrm>
            <a:off x="4430713" y="4822825"/>
            <a:ext cx="358775" cy="381000"/>
          </a:xfrm>
          <a:prstGeom prst="rect">
            <a:avLst/>
          </a:prstGeom>
          <a:noFill/>
          <a:ln w="25400">
            <a:noFill/>
            <a:miter lim="800000"/>
            <a:headEnd/>
            <a:tailEnd/>
          </a:ln>
          <a:effectLst/>
        </p:spPr>
        <p:txBody>
          <a:bodyPr lIns="12700" tIns="12700" rIns="12700" bIns="12700"/>
          <a:lstStyle/>
          <a:p>
            <a:pPr algn="just"/>
            <a:r>
              <a:rPr lang="en-US" altLang="zh-CN" sz="2200" b="1" i="1">
                <a:solidFill>
                  <a:srgbClr val="008000"/>
                </a:solidFill>
              </a:rPr>
              <a:t>γ</a:t>
            </a:r>
            <a:endParaRPr lang="en-US" altLang="zh-CN" sz="2200" i="1"/>
          </a:p>
        </p:txBody>
      </p:sp>
      <p:sp>
        <p:nvSpPr>
          <p:cNvPr id="160805" name="Rectangle 37"/>
          <p:cNvSpPr>
            <a:spLocks noChangeArrowheads="1"/>
          </p:cNvSpPr>
          <p:nvPr/>
        </p:nvSpPr>
        <p:spPr bwMode="auto">
          <a:xfrm>
            <a:off x="4535488" y="4567238"/>
            <a:ext cx="254000" cy="241300"/>
          </a:xfrm>
          <a:prstGeom prst="rect">
            <a:avLst/>
          </a:prstGeom>
          <a:noFill/>
          <a:ln w="25400">
            <a:noFill/>
            <a:miter lim="800000"/>
            <a:headEnd/>
            <a:tailEnd/>
          </a:ln>
          <a:effectLst/>
        </p:spPr>
        <p:txBody>
          <a:bodyPr lIns="12700" tIns="12700" rIns="12700" bIns="12700"/>
          <a:lstStyle/>
          <a:p>
            <a:pPr algn="just"/>
            <a:r>
              <a:rPr lang="en-US" altLang="zh-CN" sz="2000" b="1" i="1">
                <a:solidFill>
                  <a:srgbClr val="000000"/>
                </a:solidFill>
              </a:rPr>
              <a:t>A</a:t>
            </a:r>
            <a:endParaRPr lang="en-US" altLang="zh-CN" sz="1600">
              <a:solidFill>
                <a:srgbClr val="000000"/>
              </a:solidFill>
            </a:endParaRPr>
          </a:p>
        </p:txBody>
      </p:sp>
      <p:sp>
        <p:nvSpPr>
          <p:cNvPr id="160806" name="Rectangle 38"/>
          <p:cNvSpPr>
            <a:spLocks noChangeArrowheads="1"/>
          </p:cNvSpPr>
          <p:nvPr/>
        </p:nvSpPr>
        <p:spPr bwMode="auto">
          <a:xfrm>
            <a:off x="5129213" y="4678363"/>
            <a:ext cx="387350" cy="255587"/>
          </a:xfrm>
          <a:prstGeom prst="rect">
            <a:avLst/>
          </a:prstGeom>
          <a:noFill/>
          <a:ln w="25400">
            <a:noFill/>
            <a:miter lim="800000"/>
            <a:headEnd/>
            <a:tailEnd/>
          </a:ln>
          <a:effectLst/>
        </p:spPr>
        <p:txBody>
          <a:bodyPr lIns="12700" tIns="12700" rIns="12700" bIns="12700"/>
          <a:lstStyle/>
          <a:p>
            <a:pPr algn="just"/>
            <a:r>
              <a:rPr lang="en-US" altLang="zh-CN" sz="1600" b="1">
                <a:solidFill>
                  <a:srgbClr val="000000"/>
                </a:solidFill>
              </a:rPr>
              <a:t> </a:t>
            </a:r>
            <a:r>
              <a:rPr lang="en-US" altLang="zh-CN" sz="2000" b="1" i="1">
                <a:solidFill>
                  <a:srgbClr val="000000"/>
                </a:solidFill>
              </a:rPr>
              <a:t>C</a:t>
            </a:r>
            <a:endParaRPr lang="en-US" altLang="zh-CN" sz="2000">
              <a:solidFill>
                <a:srgbClr val="000000"/>
              </a:solidFill>
            </a:endParaRPr>
          </a:p>
        </p:txBody>
      </p:sp>
      <p:sp>
        <p:nvSpPr>
          <p:cNvPr id="160807" name="Line 39"/>
          <p:cNvSpPr>
            <a:spLocks noChangeShapeType="1"/>
          </p:cNvSpPr>
          <p:nvPr/>
        </p:nvSpPr>
        <p:spPr bwMode="auto">
          <a:xfrm>
            <a:off x="4946650" y="4694238"/>
            <a:ext cx="0" cy="471487"/>
          </a:xfrm>
          <a:prstGeom prst="line">
            <a:avLst/>
          </a:prstGeom>
          <a:noFill/>
          <a:ln w="6350">
            <a:solidFill>
              <a:srgbClr val="000000"/>
            </a:solidFill>
            <a:prstDash val="sysDot"/>
            <a:round/>
            <a:headEnd type="none" w="med" len="sm"/>
            <a:tailEnd type="none" w="med" len="sm"/>
          </a:ln>
          <a:effectLst/>
        </p:spPr>
        <p:txBody>
          <a:bodyPr/>
          <a:lstStyle/>
          <a:p>
            <a:endParaRPr lang="zh-CN" altLang="en-US"/>
          </a:p>
        </p:txBody>
      </p:sp>
      <p:sp>
        <p:nvSpPr>
          <p:cNvPr id="160808" name="Arc 40"/>
          <p:cNvSpPr>
            <a:spLocks/>
          </p:cNvSpPr>
          <p:nvPr/>
        </p:nvSpPr>
        <p:spPr bwMode="auto">
          <a:xfrm rot="-2455160" flipH="1" flipV="1">
            <a:off x="4757738" y="4924425"/>
            <a:ext cx="114300" cy="5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8080"/>
            </a:solidFill>
            <a:round/>
            <a:headEnd/>
            <a:tailEnd/>
          </a:ln>
          <a:effectLst/>
        </p:spPr>
        <p:txBody>
          <a:bodyPr/>
          <a:lstStyle/>
          <a:p>
            <a:endParaRPr lang="zh-CN" altLang="en-US"/>
          </a:p>
        </p:txBody>
      </p:sp>
      <p:sp>
        <p:nvSpPr>
          <p:cNvPr id="160809" name="Line 41"/>
          <p:cNvSpPr>
            <a:spLocks noChangeShapeType="1"/>
          </p:cNvSpPr>
          <p:nvPr/>
        </p:nvSpPr>
        <p:spPr bwMode="auto">
          <a:xfrm>
            <a:off x="4843463" y="4479925"/>
            <a:ext cx="295275" cy="190500"/>
          </a:xfrm>
          <a:prstGeom prst="line">
            <a:avLst/>
          </a:prstGeom>
          <a:noFill/>
          <a:ln w="6350">
            <a:solidFill>
              <a:srgbClr val="000000"/>
            </a:solidFill>
            <a:prstDash val="sysDot"/>
            <a:round/>
            <a:headEnd type="none" w="med" len="sm"/>
            <a:tailEnd type="none" w="med" len="sm"/>
          </a:ln>
          <a:effectLst/>
        </p:spPr>
        <p:txBody>
          <a:bodyPr/>
          <a:lstStyle/>
          <a:p>
            <a:endParaRPr lang="zh-CN" altLang="en-US"/>
          </a:p>
        </p:txBody>
      </p:sp>
      <p:sp>
        <p:nvSpPr>
          <p:cNvPr id="160810" name="Rectangle 42"/>
          <p:cNvSpPr>
            <a:spLocks noChangeArrowheads="1"/>
          </p:cNvSpPr>
          <p:nvPr/>
        </p:nvSpPr>
        <p:spPr bwMode="auto">
          <a:xfrm>
            <a:off x="4910138" y="4225925"/>
            <a:ext cx="292100" cy="292100"/>
          </a:xfrm>
          <a:prstGeom prst="rect">
            <a:avLst/>
          </a:prstGeom>
          <a:noFill/>
          <a:ln w="6350">
            <a:noFill/>
            <a:miter lim="800000"/>
            <a:headEnd/>
            <a:tailEnd/>
          </a:ln>
          <a:effectLst/>
        </p:spPr>
        <p:txBody>
          <a:bodyPr lIns="12700" tIns="12700" rIns="12700" bIns="12700"/>
          <a:lstStyle/>
          <a:p>
            <a:pPr algn="just"/>
            <a:r>
              <a:rPr lang="en-US" altLang="zh-CN" sz="2000" b="1" i="1">
                <a:solidFill>
                  <a:srgbClr val="000000"/>
                </a:solidFill>
              </a:rPr>
              <a:t>D</a:t>
            </a:r>
            <a:endParaRPr lang="en-US" altLang="zh-CN" sz="1600" i="1">
              <a:solidFill>
                <a:srgbClr val="000000"/>
              </a:solidFill>
            </a:endParaRPr>
          </a:p>
        </p:txBody>
      </p:sp>
      <p:sp>
        <p:nvSpPr>
          <p:cNvPr id="160811" name="Rectangle 43"/>
          <p:cNvSpPr>
            <a:spLocks noChangeArrowheads="1"/>
          </p:cNvSpPr>
          <p:nvPr/>
        </p:nvSpPr>
        <p:spPr bwMode="auto">
          <a:xfrm>
            <a:off x="4678363" y="4289425"/>
            <a:ext cx="228600" cy="446088"/>
          </a:xfrm>
          <a:prstGeom prst="rect">
            <a:avLst/>
          </a:prstGeom>
          <a:noFill/>
          <a:ln w="6350">
            <a:noFill/>
            <a:miter lim="800000"/>
            <a:headEnd/>
            <a:tailEnd/>
          </a:ln>
          <a:effectLst/>
        </p:spPr>
        <p:txBody>
          <a:bodyPr lIns="12700" tIns="12700" rIns="12700" bIns="12700"/>
          <a:lstStyle/>
          <a:p>
            <a:pPr algn="just"/>
            <a:r>
              <a:rPr lang="en-US" altLang="zh-CN" sz="4000" b="1"/>
              <a:t>·</a:t>
            </a:r>
            <a:endParaRPr lang="en-US" altLang="zh-CN" sz="4000"/>
          </a:p>
        </p:txBody>
      </p:sp>
      <p:sp>
        <p:nvSpPr>
          <p:cNvPr id="160812" name="Rectangle 44"/>
          <p:cNvSpPr>
            <a:spLocks noChangeArrowheads="1"/>
          </p:cNvSpPr>
          <p:nvPr/>
        </p:nvSpPr>
        <p:spPr bwMode="auto">
          <a:xfrm>
            <a:off x="4757738" y="4137025"/>
            <a:ext cx="330200" cy="344488"/>
          </a:xfrm>
          <a:prstGeom prst="rect">
            <a:avLst/>
          </a:prstGeom>
          <a:noFill/>
          <a:ln w="6350">
            <a:noFill/>
            <a:miter lim="800000"/>
            <a:headEnd/>
            <a:tailEnd/>
          </a:ln>
          <a:effectLst/>
        </p:spPr>
        <p:txBody>
          <a:bodyPr lIns="12700" tIns="12700" rIns="12700" bIns="12700"/>
          <a:lstStyle/>
          <a:p>
            <a:pPr algn="just"/>
            <a:r>
              <a:rPr lang="en-US" altLang="zh-CN" sz="4000" b="1"/>
              <a:t>·</a:t>
            </a:r>
            <a:endParaRPr lang="en-US" altLang="zh-CN" sz="4000"/>
          </a:p>
        </p:txBody>
      </p:sp>
      <p:sp>
        <p:nvSpPr>
          <p:cNvPr id="160813" name="Rectangle 45"/>
          <p:cNvSpPr>
            <a:spLocks noChangeArrowheads="1"/>
          </p:cNvSpPr>
          <p:nvPr/>
        </p:nvSpPr>
        <p:spPr bwMode="auto">
          <a:xfrm>
            <a:off x="5595938" y="3925888"/>
            <a:ext cx="292100" cy="273050"/>
          </a:xfrm>
          <a:prstGeom prst="rect">
            <a:avLst/>
          </a:prstGeom>
          <a:noFill/>
          <a:ln w="6350">
            <a:noFill/>
            <a:miter lim="800000"/>
            <a:headEnd/>
            <a:tailEnd/>
          </a:ln>
          <a:effectLst/>
        </p:spPr>
        <p:txBody>
          <a:bodyPr lIns="12700" tIns="12700" rIns="12700" bIns="12700"/>
          <a:lstStyle/>
          <a:p>
            <a:pPr algn="just"/>
            <a:r>
              <a:rPr lang="en-US" altLang="zh-CN" sz="2400" b="1">
                <a:solidFill>
                  <a:srgbClr val="0000FF"/>
                </a:solidFill>
              </a:rPr>
              <a:t>2</a:t>
            </a:r>
            <a:endParaRPr lang="en-US" altLang="zh-CN" sz="2400"/>
          </a:p>
        </p:txBody>
      </p:sp>
      <p:sp>
        <p:nvSpPr>
          <p:cNvPr id="160814" name="Rectangle 46"/>
          <p:cNvSpPr>
            <a:spLocks noChangeArrowheads="1"/>
          </p:cNvSpPr>
          <p:nvPr/>
        </p:nvSpPr>
        <p:spPr bwMode="auto">
          <a:xfrm>
            <a:off x="4986338" y="3544888"/>
            <a:ext cx="254000" cy="241300"/>
          </a:xfrm>
          <a:prstGeom prst="rect">
            <a:avLst/>
          </a:prstGeom>
          <a:noFill/>
          <a:ln w="6350">
            <a:noFill/>
            <a:miter lim="800000"/>
            <a:headEnd/>
            <a:tailEnd/>
          </a:ln>
          <a:effectLst/>
        </p:spPr>
        <p:txBody>
          <a:bodyPr lIns="12700" tIns="12700" rIns="12700" bIns="12700"/>
          <a:lstStyle/>
          <a:p>
            <a:pPr algn="just"/>
            <a:r>
              <a:rPr lang="en-US" altLang="zh-CN" sz="2400" b="1">
                <a:solidFill>
                  <a:srgbClr val="0000FF"/>
                </a:solidFill>
              </a:rPr>
              <a:t>1</a:t>
            </a:r>
            <a:endParaRPr lang="en-US" altLang="zh-CN" sz="2400"/>
          </a:p>
        </p:txBody>
      </p:sp>
      <p:grpSp>
        <p:nvGrpSpPr>
          <p:cNvPr id="160815" name="Group 47"/>
          <p:cNvGrpSpPr>
            <a:grpSpLocks/>
          </p:cNvGrpSpPr>
          <p:nvPr/>
        </p:nvGrpSpPr>
        <p:grpSpPr bwMode="auto">
          <a:xfrm>
            <a:off x="2649538" y="3249613"/>
            <a:ext cx="3282950" cy="1420812"/>
            <a:chOff x="3232" y="1937"/>
            <a:chExt cx="2068" cy="895"/>
          </a:xfrm>
        </p:grpSpPr>
        <p:grpSp>
          <p:nvGrpSpPr>
            <p:cNvPr id="160816" name="Group 48"/>
            <p:cNvGrpSpPr>
              <a:grpSpLocks/>
            </p:cNvGrpSpPr>
            <p:nvPr/>
          </p:nvGrpSpPr>
          <p:grpSpPr bwMode="auto">
            <a:xfrm>
              <a:off x="3232" y="1937"/>
              <a:ext cx="512" cy="895"/>
              <a:chOff x="3232" y="1937"/>
              <a:chExt cx="512" cy="895"/>
            </a:xfrm>
          </p:grpSpPr>
          <p:sp>
            <p:nvSpPr>
              <p:cNvPr id="160817" name="Line 49"/>
              <p:cNvSpPr>
                <a:spLocks noChangeShapeType="1"/>
              </p:cNvSpPr>
              <p:nvPr/>
            </p:nvSpPr>
            <p:spPr bwMode="auto">
              <a:xfrm>
                <a:off x="3232" y="1937"/>
                <a:ext cx="512" cy="895"/>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60818" name="Line 50"/>
              <p:cNvSpPr>
                <a:spLocks noChangeShapeType="1"/>
              </p:cNvSpPr>
              <p:nvPr/>
            </p:nvSpPr>
            <p:spPr bwMode="auto">
              <a:xfrm flipH="1" flipV="1">
                <a:off x="3485" y="2376"/>
                <a:ext cx="78" cy="149"/>
              </a:xfrm>
              <a:prstGeom prst="line">
                <a:avLst/>
              </a:prstGeom>
              <a:noFill/>
              <a:ln w="9525">
                <a:solidFill>
                  <a:srgbClr val="0000FF"/>
                </a:solidFill>
                <a:round/>
                <a:headEnd/>
                <a:tailEnd type="triangle" w="med" len="med"/>
              </a:ln>
              <a:effectLst/>
            </p:spPr>
            <p:txBody>
              <a:bodyPr/>
              <a:lstStyle/>
              <a:p>
                <a:endParaRPr lang="zh-CN" altLang="en-US"/>
              </a:p>
            </p:txBody>
          </p:sp>
        </p:grpSp>
        <p:sp>
          <p:nvSpPr>
            <p:cNvPr id="160819" name="Line 51"/>
            <p:cNvSpPr>
              <a:spLocks noChangeShapeType="1"/>
            </p:cNvSpPr>
            <p:nvPr/>
          </p:nvSpPr>
          <p:spPr bwMode="auto">
            <a:xfrm flipH="1">
              <a:off x="4788" y="1939"/>
              <a:ext cx="512" cy="888"/>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60820" name="Line 52"/>
            <p:cNvSpPr>
              <a:spLocks noChangeShapeType="1"/>
            </p:cNvSpPr>
            <p:nvPr/>
          </p:nvSpPr>
          <p:spPr bwMode="auto">
            <a:xfrm flipV="1">
              <a:off x="4968" y="2400"/>
              <a:ext cx="72" cy="107"/>
            </a:xfrm>
            <a:prstGeom prst="line">
              <a:avLst/>
            </a:prstGeom>
            <a:noFill/>
            <a:ln w="9525">
              <a:solidFill>
                <a:srgbClr val="0000FF"/>
              </a:solidFill>
              <a:round/>
              <a:headEnd/>
              <a:tailEnd type="triangle" w="med" len="med"/>
            </a:ln>
            <a:effectLst/>
          </p:spPr>
          <p:txBody>
            <a:bodyPr/>
            <a:lstStyle/>
            <a:p>
              <a:endParaRPr lang="zh-CN" altLang="en-US"/>
            </a:p>
          </p:txBody>
        </p:sp>
      </p:grpSp>
      <p:sp>
        <p:nvSpPr>
          <p:cNvPr id="160821" name="Rectangle 53"/>
          <p:cNvSpPr>
            <a:spLocks noChangeArrowheads="1"/>
          </p:cNvSpPr>
          <p:nvPr/>
        </p:nvSpPr>
        <p:spPr bwMode="auto">
          <a:xfrm>
            <a:off x="3995738" y="3375025"/>
            <a:ext cx="317500" cy="369888"/>
          </a:xfrm>
          <a:prstGeom prst="rect">
            <a:avLst/>
          </a:prstGeom>
          <a:noFill/>
          <a:ln w="25400">
            <a:noFill/>
            <a:miter lim="800000"/>
            <a:headEnd/>
            <a:tailEnd/>
          </a:ln>
          <a:effectLst/>
        </p:spPr>
        <p:txBody>
          <a:bodyPr lIns="12700" tIns="12700" rIns="12700" bIns="12700"/>
          <a:lstStyle/>
          <a:p>
            <a:pPr algn="just"/>
            <a:r>
              <a:rPr lang="en-US" altLang="zh-CN" sz="2400" b="1" i="1">
                <a:solidFill>
                  <a:srgbClr val="FF0000"/>
                </a:solidFill>
              </a:rPr>
              <a:t>S</a:t>
            </a:r>
            <a:endParaRPr lang="en-US" altLang="zh-CN" sz="2400"/>
          </a:p>
        </p:txBody>
      </p:sp>
      <p:grpSp>
        <p:nvGrpSpPr>
          <p:cNvPr id="160822" name="Group 54"/>
          <p:cNvGrpSpPr>
            <a:grpSpLocks/>
          </p:cNvGrpSpPr>
          <p:nvPr/>
        </p:nvGrpSpPr>
        <p:grpSpPr bwMode="auto">
          <a:xfrm>
            <a:off x="3443288" y="4594225"/>
            <a:ext cx="1692275" cy="517525"/>
            <a:chOff x="3732" y="2826"/>
            <a:chExt cx="1066" cy="326"/>
          </a:xfrm>
        </p:grpSpPr>
        <p:sp>
          <p:nvSpPr>
            <p:cNvPr id="160823" name="Line 55"/>
            <p:cNvSpPr>
              <a:spLocks noChangeShapeType="1"/>
            </p:cNvSpPr>
            <p:nvPr/>
          </p:nvSpPr>
          <p:spPr bwMode="auto">
            <a:xfrm flipH="1">
              <a:off x="4678" y="2848"/>
              <a:ext cx="120" cy="304"/>
            </a:xfrm>
            <a:prstGeom prst="line">
              <a:avLst/>
            </a:prstGeom>
            <a:noFill/>
            <a:ln w="19050">
              <a:solidFill>
                <a:srgbClr val="0000FF"/>
              </a:solidFill>
              <a:round/>
              <a:headEnd type="triangle" w="med" len="sm"/>
              <a:tailEnd type="none" w="med" len="sm"/>
            </a:ln>
            <a:effectLst/>
          </p:spPr>
          <p:txBody>
            <a:bodyPr/>
            <a:lstStyle/>
            <a:p>
              <a:endParaRPr lang="zh-CN" altLang="en-US"/>
            </a:p>
          </p:txBody>
        </p:sp>
        <p:sp>
          <p:nvSpPr>
            <p:cNvPr id="160824" name="Line 56"/>
            <p:cNvSpPr>
              <a:spLocks noChangeShapeType="1"/>
            </p:cNvSpPr>
            <p:nvPr/>
          </p:nvSpPr>
          <p:spPr bwMode="auto">
            <a:xfrm>
              <a:off x="3732" y="2826"/>
              <a:ext cx="120" cy="304"/>
            </a:xfrm>
            <a:prstGeom prst="line">
              <a:avLst/>
            </a:prstGeom>
            <a:noFill/>
            <a:ln w="19050">
              <a:solidFill>
                <a:srgbClr val="0000FF"/>
              </a:solidFill>
              <a:round/>
              <a:headEnd type="triangle" w="med" len="sm"/>
              <a:tailEnd type="none" w="med" len="sm"/>
            </a:ln>
            <a:effectLst/>
          </p:spPr>
          <p:txBody>
            <a:bodyPr/>
            <a:lstStyle/>
            <a:p>
              <a:endParaRPr lang="zh-CN" altLang="en-US"/>
            </a:p>
          </p:txBody>
        </p:sp>
      </p:grpSp>
      <p:grpSp>
        <p:nvGrpSpPr>
          <p:cNvPr id="160825" name="Group 57"/>
          <p:cNvGrpSpPr>
            <a:grpSpLocks/>
          </p:cNvGrpSpPr>
          <p:nvPr/>
        </p:nvGrpSpPr>
        <p:grpSpPr bwMode="auto">
          <a:xfrm>
            <a:off x="3024188" y="3232150"/>
            <a:ext cx="2547937" cy="1435100"/>
            <a:chOff x="3464" y="1923"/>
            <a:chExt cx="1605" cy="904"/>
          </a:xfrm>
        </p:grpSpPr>
        <p:sp>
          <p:nvSpPr>
            <p:cNvPr id="160826" name="Line 58"/>
            <p:cNvSpPr>
              <a:spLocks noChangeShapeType="1"/>
            </p:cNvSpPr>
            <p:nvPr/>
          </p:nvSpPr>
          <p:spPr bwMode="auto">
            <a:xfrm flipH="1">
              <a:off x="4540" y="1923"/>
              <a:ext cx="529" cy="888"/>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60827" name="Line 59"/>
            <p:cNvSpPr>
              <a:spLocks noChangeShapeType="1"/>
            </p:cNvSpPr>
            <p:nvPr/>
          </p:nvSpPr>
          <p:spPr bwMode="auto">
            <a:xfrm>
              <a:off x="3464" y="1927"/>
              <a:ext cx="492" cy="900"/>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60828" name="Line 60"/>
            <p:cNvSpPr>
              <a:spLocks noChangeShapeType="1"/>
            </p:cNvSpPr>
            <p:nvPr/>
          </p:nvSpPr>
          <p:spPr bwMode="auto">
            <a:xfrm flipV="1">
              <a:off x="4752" y="2332"/>
              <a:ext cx="72" cy="108"/>
            </a:xfrm>
            <a:prstGeom prst="line">
              <a:avLst/>
            </a:prstGeom>
            <a:noFill/>
            <a:ln w="9525">
              <a:solidFill>
                <a:srgbClr val="0000FF"/>
              </a:solidFill>
              <a:round/>
              <a:headEnd/>
              <a:tailEnd type="triangle" w="med" len="med"/>
            </a:ln>
            <a:effectLst/>
          </p:spPr>
          <p:txBody>
            <a:bodyPr/>
            <a:lstStyle/>
            <a:p>
              <a:endParaRPr lang="zh-CN" altLang="en-US"/>
            </a:p>
          </p:txBody>
        </p:sp>
        <p:sp>
          <p:nvSpPr>
            <p:cNvPr id="160829" name="Line 61"/>
            <p:cNvSpPr>
              <a:spLocks noChangeShapeType="1"/>
            </p:cNvSpPr>
            <p:nvPr/>
          </p:nvSpPr>
          <p:spPr bwMode="auto">
            <a:xfrm flipH="1" flipV="1">
              <a:off x="3689" y="2334"/>
              <a:ext cx="78" cy="150"/>
            </a:xfrm>
            <a:prstGeom prst="line">
              <a:avLst/>
            </a:prstGeom>
            <a:noFill/>
            <a:ln w="9525">
              <a:solidFill>
                <a:srgbClr val="0000FF"/>
              </a:solidFill>
              <a:round/>
              <a:headEnd/>
              <a:tailEnd type="triangle" w="med" len="med"/>
            </a:ln>
            <a:effectLst/>
          </p:spPr>
          <p:txBody>
            <a:bodyPr/>
            <a:lstStyle/>
            <a:p>
              <a:endParaRPr lang="zh-CN" altLang="en-US"/>
            </a:p>
          </p:txBody>
        </p:sp>
      </p:grpSp>
      <p:sp>
        <p:nvSpPr>
          <p:cNvPr id="160830" name="Line 62"/>
          <p:cNvSpPr>
            <a:spLocks noChangeShapeType="1"/>
          </p:cNvSpPr>
          <p:nvPr/>
        </p:nvSpPr>
        <p:spPr bwMode="auto">
          <a:xfrm>
            <a:off x="3795713" y="3794125"/>
            <a:ext cx="0" cy="1358900"/>
          </a:xfrm>
          <a:prstGeom prst="line">
            <a:avLst/>
          </a:prstGeom>
          <a:noFill/>
          <a:ln w="6350">
            <a:solidFill>
              <a:srgbClr val="000000"/>
            </a:solidFill>
            <a:prstDash val="sysDot"/>
            <a:round/>
            <a:headEnd type="none" w="med" len="sm"/>
            <a:tailEnd type="none" w="med" len="sm"/>
          </a:ln>
          <a:effectLst/>
        </p:spPr>
        <p:txBody>
          <a:bodyPr/>
          <a:lstStyle/>
          <a:p>
            <a:endParaRPr lang="zh-CN" altLang="en-US"/>
          </a:p>
        </p:txBody>
      </p:sp>
      <p:sp>
        <p:nvSpPr>
          <p:cNvPr id="160831" name="Rectangle 63"/>
          <p:cNvSpPr>
            <a:spLocks noChangeArrowheads="1"/>
          </p:cNvSpPr>
          <p:nvPr/>
        </p:nvSpPr>
        <p:spPr bwMode="auto">
          <a:xfrm>
            <a:off x="3919538" y="3832225"/>
            <a:ext cx="254000" cy="306388"/>
          </a:xfrm>
          <a:prstGeom prst="rect">
            <a:avLst/>
          </a:prstGeom>
          <a:noFill/>
          <a:ln w="25400">
            <a:noFill/>
            <a:miter lim="800000"/>
            <a:headEnd/>
            <a:tailEnd/>
          </a:ln>
          <a:effectLst/>
        </p:spPr>
        <p:txBody>
          <a:bodyPr lIns="12700" tIns="12700" rIns="12700" bIns="12700"/>
          <a:lstStyle/>
          <a:p>
            <a:pPr algn="just"/>
            <a:r>
              <a:rPr lang="en-US" altLang="zh-CN" sz="2000" b="1" i="1">
                <a:solidFill>
                  <a:srgbClr val="FF00FF"/>
                </a:solidFill>
              </a:rPr>
              <a:t>i</a:t>
            </a:r>
            <a:endParaRPr lang="en-US" altLang="zh-CN" sz="1200"/>
          </a:p>
        </p:txBody>
      </p:sp>
      <p:sp>
        <p:nvSpPr>
          <p:cNvPr id="160832" name="Arc 64"/>
          <p:cNvSpPr>
            <a:spLocks/>
          </p:cNvSpPr>
          <p:nvPr/>
        </p:nvSpPr>
        <p:spPr bwMode="auto">
          <a:xfrm rot="2128830" flipH="1">
            <a:off x="3767138" y="4137025"/>
            <a:ext cx="241300" cy="1000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FF"/>
            </a:solidFill>
            <a:round/>
            <a:headEnd/>
            <a:tailEnd/>
          </a:ln>
          <a:effectLst/>
        </p:spPr>
        <p:txBody>
          <a:bodyPr/>
          <a:lstStyle/>
          <a:p>
            <a:endParaRPr lang="zh-CN" altLang="en-US"/>
          </a:p>
        </p:txBody>
      </p:sp>
      <p:sp>
        <p:nvSpPr>
          <p:cNvPr id="160833" name="Line 65"/>
          <p:cNvSpPr>
            <a:spLocks noChangeShapeType="1"/>
          </p:cNvSpPr>
          <p:nvPr/>
        </p:nvSpPr>
        <p:spPr bwMode="auto">
          <a:xfrm flipH="1">
            <a:off x="4433888" y="2292350"/>
            <a:ext cx="611187" cy="977900"/>
          </a:xfrm>
          <a:prstGeom prst="line">
            <a:avLst/>
          </a:prstGeom>
          <a:noFill/>
          <a:ln w="12700">
            <a:solidFill>
              <a:srgbClr val="000000"/>
            </a:solidFill>
            <a:prstDash val="dash"/>
            <a:round/>
            <a:headEnd type="none" w="med" len="sm"/>
            <a:tailEnd type="none" w="med" len="sm"/>
          </a:ln>
          <a:effectLst/>
        </p:spPr>
        <p:txBody>
          <a:bodyPr/>
          <a:lstStyle/>
          <a:p>
            <a:endParaRPr lang="zh-CN" altLang="en-US"/>
          </a:p>
        </p:txBody>
      </p:sp>
      <p:sp>
        <p:nvSpPr>
          <p:cNvPr id="160834" name="Line 66"/>
          <p:cNvSpPr>
            <a:spLocks noChangeShapeType="1"/>
          </p:cNvSpPr>
          <p:nvPr/>
        </p:nvSpPr>
        <p:spPr bwMode="auto">
          <a:xfrm>
            <a:off x="3824288" y="2279650"/>
            <a:ext cx="611187" cy="977900"/>
          </a:xfrm>
          <a:prstGeom prst="line">
            <a:avLst/>
          </a:prstGeom>
          <a:noFill/>
          <a:ln w="12700">
            <a:solidFill>
              <a:srgbClr val="000000"/>
            </a:solidFill>
            <a:prstDash val="dash"/>
            <a:round/>
            <a:headEnd type="none" w="med" len="sm"/>
            <a:tailEnd type="none" w="med" len="sm"/>
          </a:ln>
          <a:effectLst/>
        </p:spPr>
        <p:txBody>
          <a:bodyPr/>
          <a:lstStyle/>
          <a:p>
            <a:endParaRPr lang="zh-CN" altLang="en-US"/>
          </a:p>
        </p:txBody>
      </p:sp>
      <p:grpSp>
        <p:nvGrpSpPr>
          <p:cNvPr id="160835" name="Group 67"/>
          <p:cNvGrpSpPr>
            <a:grpSpLocks/>
          </p:cNvGrpSpPr>
          <p:nvPr/>
        </p:nvGrpSpPr>
        <p:grpSpPr bwMode="auto">
          <a:xfrm>
            <a:off x="4433888" y="1970088"/>
            <a:ext cx="635000" cy="317500"/>
            <a:chOff x="4356" y="1131"/>
            <a:chExt cx="400" cy="200"/>
          </a:xfrm>
        </p:grpSpPr>
        <p:sp>
          <p:nvSpPr>
            <p:cNvPr id="160836" name="Line 68"/>
            <p:cNvSpPr>
              <a:spLocks noChangeShapeType="1"/>
            </p:cNvSpPr>
            <p:nvPr/>
          </p:nvSpPr>
          <p:spPr bwMode="auto">
            <a:xfrm>
              <a:off x="4756" y="1147"/>
              <a:ext cx="0" cy="184"/>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160837" name="Line 69"/>
            <p:cNvSpPr>
              <a:spLocks noChangeShapeType="1"/>
            </p:cNvSpPr>
            <p:nvPr/>
          </p:nvSpPr>
          <p:spPr bwMode="auto">
            <a:xfrm>
              <a:off x="4356" y="1131"/>
              <a:ext cx="0" cy="184"/>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160838" name="Line 70"/>
            <p:cNvSpPr>
              <a:spLocks noChangeShapeType="1"/>
            </p:cNvSpPr>
            <p:nvPr/>
          </p:nvSpPr>
          <p:spPr bwMode="auto">
            <a:xfrm>
              <a:off x="4364" y="1200"/>
              <a:ext cx="392" cy="0"/>
            </a:xfrm>
            <a:prstGeom prst="line">
              <a:avLst/>
            </a:prstGeom>
            <a:noFill/>
            <a:ln w="9525">
              <a:solidFill>
                <a:srgbClr val="000000"/>
              </a:solidFill>
              <a:round/>
              <a:headEnd type="none" w="med" len="sm"/>
              <a:tailEnd type="triangle" w="med" len="sm"/>
            </a:ln>
            <a:effectLst/>
          </p:spPr>
          <p:txBody>
            <a:bodyPr/>
            <a:lstStyle/>
            <a:p>
              <a:endParaRPr lang="zh-CN" altLang="en-US"/>
            </a:p>
          </p:txBody>
        </p:sp>
      </p:grpSp>
      <p:sp>
        <p:nvSpPr>
          <p:cNvPr id="160839" name="Arc 71"/>
          <p:cNvSpPr>
            <a:spLocks/>
          </p:cNvSpPr>
          <p:nvPr/>
        </p:nvSpPr>
        <p:spPr bwMode="auto">
          <a:xfrm>
            <a:off x="4446588" y="2786063"/>
            <a:ext cx="203200" cy="1143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FF00FF"/>
            </a:solidFill>
            <a:round/>
            <a:headEnd/>
            <a:tailEnd/>
          </a:ln>
          <a:effectLst/>
        </p:spPr>
        <p:txBody>
          <a:bodyPr/>
          <a:lstStyle/>
          <a:p>
            <a:endParaRPr lang="zh-CN" altLang="en-US"/>
          </a:p>
        </p:txBody>
      </p:sp>
      <p:sp>
        <p:nvSpPr>
          <p:cNvPr id="160840" name="Rectangle 72"/>
          <p:cNvSpPr>
            <a:spLocks noChangeArrowheads="1"/>
          </p:cNvSpPr>
          <p:nvPr/>
        </p:nvSpPr>
        <p:spPr bwMode="auto">
          <a:xfrm>
            <a:off x="4560888" y="2530475"/>
            <a:ext cx="215900" cy="268288"/>
          </a:xfrm>
          <a:prstGeom prst="rect">
            <a:avLst/>
          </a:prstGeom>
          <a:noFill/>
          <a:ln w="25400">
            <a:noFill/>
            <a:miter lim="800000"/>
            <a:headEnd/>
            <a:tailEnd/>
          </a:ln>
          <a:effectLst/>
        </p:spPr>
        <p:txBody>
          <a:bodyPr lIns="12700" tIns="12700" rIns="12700" bIns="12700"/>
          <a:lstStyle/>
          <a:p>
            <a:pPr algn="just"/>
            <a:r>
              <a:rPr lang="en-US" altLang="zh-CN" sz="2000" b="1" i="1">
                <a:solidFill>
                  <a:srgbClr val="FF00FF"/>
                </a:solidFill>
              </a:rPr>
              <a:t>i</a:t>
            </a:r>
            <a:endParaRPr lang="en-US" altLang="zh-CN" sz="1200"/>
          </a:p>
          <a:p>
            <a:pPr algn="just"/>
            <a:endParaRPr lang="en-US" altLang="zh-CN" sz="1200"/>
          </a:p>
        </p:txBody>
      </p:sp>
      <p:sp>
        <p:nvSpPr>
          <p:cNvPr id="160841" name="Arc 73"/>
          <p:cNvSpPr>
            <a:spLocks/>
          </p:cNvSpPr>
          <p:nvPr/>
        </p:nvSpPr>
        <p:spPr bwMode="auto">
          <a:xfrm flipH="1">
            <a:off x="4217988" y="2786063"/>
            <a:ext cx="203200" cy="1143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FF00FF"/>
            </a:solidFill>
            <a:round/>
            <a:headEnd/>
            <a:tailEnd/>
          </a:ln>
          <a:effectLst/>
        </p:spPr>
        <p:txBody>
          <a:bodyPr/>
          <a:lstStyle/>
          <a:p>
            <a:endParaRPr lang="zh-CN" altLang="en-US"/>
          </a:p>
        </p:txBody>
      </p:sp>
      <p:sp>
        <p:nvSpPr>
          <p:cNvPr id="160842" name="Rectangle 74"/>
          <p:cNvSpPr>
            <a:spLocks noChangeArrowheads="1"/>
          </p:cNvSpPr>
          <p:nvPr/>
        </p:nvSpPr>
        <p:spPr bwMode="auto">
          <a:xfrm>
            <a:off x="4256088" y="2530475"/>
            <a:ext cx="215900" cy="268288"/>
          </a:xfrm>
          <a:prstGeom prst="rect">
            <a:avLst/>
          </a:prstGeom>
          <a:noFill/>
          <a:ln w="25400">
            <a:noFill/>
            <a:miter lim="800000"/>
            <a:headEnd/>
            <a:tailEnd/>
          </a:ln>
          <a:effectLst/>
        </p:spPr>
        <p:txBody>
          <a:bodyPr lIns="12700" tIns="12700" rIns="12700" bIns="12700"/>
          <a:lstStyle/>
          <a:p>
            <a:pPr algn="just"/>
            <a:r>
              <a:rPr lang="en-US" altLang="zh-CN" sz="2000" b="1" i="1">
                <a:solidFill>
                  <a:srgbClr val="FF00FF"/>
                </a:solidFill>
              </a:rPr>
              <a:t>i</a:t>
            </a:r>
            <a:endParaRPr lang="en-US" altLang="zh-CN" sz="1200"/>
          </a:p>
          <a:p>
            <a:pPr algn="just"/>
            <a:endParaRPr lang="en-US" altLang="zh-CN" sz="1200"/>
          </a:p>
        </p:txBody>
      </p:sp>
      <p:sp>
        <p:nvSpPr>
          <p:cNvPr id="160850" name="Text Box 82"/>
          <p:cNvSpPr txBox="1">
            <a:spLocks noChangeArrowheads="1"/>
          </p:cNvSpPr>
          <p:nvPr/>
        </p:nvSpPr>
        <p:spPr bwMode="auto">
          <a:xfrm>
            <a:off x="1049338" y="5715000"/>
            <a:ext cx="685800" cy="579438"/>
          </a:xfrm>
          <a:prstGeom prst="rect">
            <a:avLst/>
          </a:prstGeom>
          <a:noFill/>
          <a:ln w="9525">
            <a:noFill/>
            <a:miter lim="800000"/>
            <a:headEnd/>
            <a:tailEnd/>
          </a:ln>
          <a:effectLst/>
        </p:spPr>
        <p:txBody>
          <a:bodyPr>
            <a:spAutoFit/>
          </a:bodyPr>
          <a:lstStyle/>
          <a:p>
            <a:pPr algn="just">
              <a:spcBef>
                <a:spcPct val="50000"/>
              </a:spcBef>
            </a:pPr>
            <a:r>
              <a:rPr lang="zh-CN" altLang="en-US" sz="3200" b="1">
                <a:latin typeface="方正书宋简体"/>
              </a:rPr>
              <a:t>得</a:t>
            </a:r>
            <a:endParaRPr lang="zh-CN" altLang="en-US" sz="2400">
              <a:latin typeface="方正书宋简体"/>
            </a:endParaRPr>
          </a:p>
        </p:txBody>
      </p:sp>
      <p:sp>
        <p:nvSpPr>
          <p:cNvPr id="160852" name="Line 84"/>
          <p:cNvSpPr>
            <a:spLocks noChangeShapeType="1"/>
          </p:cNvSpPr>
          <p:nvPr/>
        </p:nvSpPr>
        <p:spPr bwMode="auto">
          <a:xfrm>
            <a:off x="4433888" y="2287588"/>
            <a:ext cx="0" cy="2946400"/>
          </a:xfrm>
          <a:prstGeom prst="line">
            <a:avLst/>
          </a:prstGeom>
          <a:noFill/>
          <a:ln w="6350">
            <a:solidFill>
              <a:srgbClr val="000000"/>
            </a:solidFill>
            <a:prstDash val="sysDot"/>
            <a:round/>
            <a:headEnd type="none" w="med" len="sm"/>
            <a:tailEnd type="none" w="med" len="sm"/>
          </a:ln>
          <a:effectLst/>
        </p:spPr>
        <p:txBody>
          <a:bodyPr/>
          <a:lstStyle/>
          <a:p>
            <a:endParaRPr lang="zh-CN" altLang="en-US"/>
          </a:p>
        </p:txBody>
      </p:sp>
      <p:grpSp>
        <p:nvGrpSpPr>
          <p:cNvPr id="160853" name="Group 85"/>
          <p:cNvGrpSpPr>
            <a:grpSpLocks/>
          </p:cNvGrpSpPr>
          <p:nvPr/>
        </p:nvGrpSpPr>
        <p:grpSpPr bwMode="auto">
          <a:xfrm>
            <a:off x="3795713" y="3767138"/>
            <a:ext cx="962025" cy="903287"/>
            <a:chOff x="3950" y="2274"/>
            <a:chExt cx="606" cy="569"/>
          </a:xfrm>
        </p:grpSpPr>
        <p:sp>
          <p:nvSpPr>
            <p:cNvPr id="160854" name="Line 86"/>
            <p:cNvSpPr>
              <a:spLocks noChangeShapeType="1"/>
            </p:cNvSpPr>
            <p:nvPr/>
          </p:nvSpPr>
          <p:spPr bwMode="auto">
            <a:xfrm>
              <a:off x="4272" y="2296"/>
              <a:ext cx="284" cy="547"/>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60855" name="Line 87"/>
            <p:cNvSpPr>
              <a:spLocks noChangeShapeType="1"/>
            </p:cNvSpPr>
            <p:nvPr/>
          </p:nvSpPr>
          <p:spPr bwMode="auto">
            <a:xfrm>
              <a:off x="4437" y="2613"/>
              <a:ext cx="60" cy="120"/>
            </a:xfrm>
            <a:prstGeom prst="line">
              <a:avLst/>
            </a:prstGeom>
            <a:noFill/>
            <a:ln w="9525">
              <a:solidFill>
                <a:srgbClr val="0000FF"/>
              </a:solidFill>
              <a:round/>
              <a:headEnd/>
              <a:tailEnd type="triangle" w="med" len="med"/>
            </a:ln>
            <a:effectLst/>
          </p:spPr>
          <p:txBody>
            <a:bodyPr/>
            <a:lstStyle/>
            <a:p>
              <a:endParaRPr lang="zh-CN" altLang="en-US"/>
            </a:p>
          </p:txBody>
        </p:sp>
        <p:grpSp>
          <p:nvGrpSpPr>
            <p:cNvPr id="160856" name="Group 88"/>
            <p:cNvGrpSpPr>
              <a:grpSpLocks/>
            </p:cNvGrpSpPr>
            <p:nvPr/>
          </p:nvGrpSpPr>
          <p:grpSpPr bwMode="auto">
            <a:xfrm>
              <a:off x="3950" y="2274"/>
              <a:ext cx="308" cy="553"/>
              <a:chOff x="3950" y="2274"/>
              <a:chExt cx="308" cy="553"/>
            </a:xfrm>
          </p:grpSpPr>
          <p:sp>
            <p:nvSpPr>
              <p:cNvPr id="160857" name="Line 89"/>
              <p:cNvSpPr>
                <a:spLocks noChangeShapeType="1"/>
              </p:cNvSpPr>
              <p:nvPr/>
            </p:nvSpPr>
            <p:spPr bwMode="auto">
              <a:xfrm flipH="1">
                <a:off x="3950" y="2274"/>
                <a:ext cx="308" cy="553"/>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60858" name="Line 90"/>
              <p:cNvSpPr>
                <a:spLocks noChangeShapeType="1"/>
              </p:cNvSpPr>
              <p:nvPr/>
            </p:nvSpPr>
            <p:spPr bwMode="auto">
              <a:xfrm flipH="1">
                <a:off x="4032" y="2592"/>
                <a:ext cx="48" cy="96"/>
              </a:xfrm>
              <a:prstGeom prst="line">
                <a:avLst/>
              </a:prstGeom>
              <a:noFill/>
              <a:ln w="9525">
                <a:solidFill>
                  <a:srgbClr val="0000FF"/>
                </a:solidFill>
                <a:round/>
                <a:headEnd/>
                <a:tailEnd type="triangle" w="med" len="med"/>
              </a:ln>
              <a:effectLst/>
            </p:spPr>
            <p:txBody>
              <a:bodyPr wrap="none" anchor="ctr"/>
              <a:lstStyle/>
              <a:p>
                <a:endParaRPr lang="zh-CN" altLang="en-US"/>
              </a:p>
            </p:txBody>
          </p:sp>
        </p:grpSp>
      </p:grpSp>
      <p:sp>
        <p:nvSpPr>
          <p:cNvPr id="160859" name="Rectangle 91"/>
          <p:cNvSpPr>
            <a:spLocks noChangeArrowheads="1"/>
          </p:cNvSpPr>
          <p:nvPr/>
        </p:nvSpPr>
        <p:spPr bwMode="auto">
          <a:xfrm>
            <a:off x="4875213" y="4822825"/>
            <a:ext cx="339725" cy="530225"/>
          </a:xfrm>
          <a:prstGeom prst="rect">
            <a:avLst/>
          </a:prstGeom>
          <a:noFill/>
          <a:ln w="6350">
            <a:noFill/>
            <a:miter lim="800000"/>
            <a:headEnd/>
            <a:tailEnd/>
          </a:ln>
          <a:effectLst/>
        </p:spPr>
        <p:txBody>
          <a:bodyPr lIns="12700" tIns="12700" rIns="12700" bIns="12700"/>
          <a:lstStyle/>
          <a:p>
            <a:pPr algn="just"/>
            <a:r>
              <a:rPr lang="en-US" altLang="zh-CN" sz="4000" b="1"/>
              <a:t>·</a:t>
            </a:r>
            <a:endParaRPr lang="en-US" altLang="zh-CN" sz="4000"/>
          </a:p>
        </p:txBody>
      </p:sp>
      <p:grpSp>
        <p:nvGrpSpPr>
          <p:cNvPr id="160860" name="Group 92"/>
          <p:cNvGrpSpPr>
            <a:grpSpLocks/>
          </p:cNvGrpSpPr>
          <p:nvPr/>
        </p:nvGrpSpPr>
        <p:grpSpPr bwMode="auto">
          <a:xfrm>
            <a:off x="3614738" y="4670425"/>
            <a:ext cx="1333500" cy="482600"/>
            <a:chOff x="3840" y="2832"/>
            <a:chExt cx="840" cy="304"/>
          </a:xfrm>
        </p:grpSpPr>
        <p:sp>
          <p:nvSpPr>
            <p:cNvPr id="160861" name="Line 93"/>
            <p:cNvSpPr>
              <a:spLocks noChangeShapeType="1"/>
            </p:cNvSpPr>
            <p:nvPr/>
          </p:nvSpPr>
          <p:spPr bwMode="auto">
            <a:xfrm>
              <a:off x="4560" y="2832"/>
              <a:ext cx="120" cy="304"/>
            </a:xfrm>
            <a:prstGeom prst="line">
              <a:avLst/>
            </a:prstGeom>
            <a:noFill/>
            <a:ln w="19050">
              <a:solidFill>
                <a:srgbClr val="0000FF"/>
              </a:solidFill>
              <a:round/>
              <a:headEnd type="none" w="med" len="sm"/>
              <a:tailEnd type="triangle" w="med" len="sm"/>
            </a:ln>
            <a:effectLst/>
          </p:spPr>
          <p:txBody>
            <a:bodyPr/>
            <a:lstStyle/>
            <a:p>
              <a:endParaRPr lang="zh-CN" altLang="en-US"/>
            </a:p>
          </p:txBody>
        </p:sp>
        <p:sp>
          <p:nvSpPr>
            <p:cNvPr id="160862" name="Line 94"/>
            <p:cNvSpPr>
              <a:spLocks noChangeShapeType="1"/>
            </p:cNvSpPr>
            <p:nvPr/>
          </p:nvSpPr>
          <p:spPr bwMode="auto">
            <a:xfrm flipH="1">
              <a:off x="3840" y="2832"/>
              <a:ext cx="121" cy="304"/>
            </a:xfrm>
            <a:prstGeom prst="line">
              <a:avLst/>
            </a:prstGeom>
            <a:noFill/>
            <a:ln w="19050">
              <a:solidFill>
                <a:srgbClr val="0000FF"/>
              </a:solidFill>
              <a:round/>
              <a:headEnd type="none" w="med" len="sm"/>
              <a:tailEnd type="triangle" w="med" len="sm"/>
            </a:ln>
            <a:effectLst/>
          </p:spPr>
          <p:txBody>
            <a:bodyPr/>
            <a:lstStyle/>
            <a:p>
              <a:endParaRPr lang="zh-CN" altLang="en-US"/>
            </a:p>
          </p:txBody>
        </p:sp>
      </p:grpSp>
      <p:sp>
        <p:nvSpPr>
          <p:cNvPr id="160863" name="Line 95"/>
          <p:cNvSpPr>
            <a:spLocks noChangeShapeType="1"/>
          </p:cNvSpPr>
          <p:nvPr/>
        </p:nvSpPr>
        <p:spPr bwMode="auto">
          <a:xfrm>
            <a:off x="3125788" y="2257425"/>
            <a:ext cx="2628900" cy="1588"/>
          </a:xfrm>
          <a:prstGeom prst="line">
            <a:avLst/>
          </a:prstGeom>
          <a:noFill/>
          <a:ln w="38100">
            <a:solidFill>
              <a:srgbClr val="000000"/>
            </a:solidFill>
            <a:round/>
            <a:headEnd type="none" w="med" len="sm"/>
            <a:tailEnd type="none" w="med" len="sm"/>
          </a:ln>
          <a:effectLst/>
        </p:spPr>
        <p:txBody>
          <a:bodyPr/>
          <a:lstStyle/>
          <a:p>
            <a:endParaRPr lang="zh-CN" altLang="en-US"/>
          </a:p>
        </p:txBody>
      </p:sp>
      <p:sp>
        <p:nvSpPr>
          <p:cNvPr id="160864" name="Rectangle 96"/>
          <p:cNvSpPr>
            <a:spLocks noChangeArrowheads="1"/>
          </p:cNvSpPr>
          <p:nvPr/>
        </p:nvSpPr>
        <p:spPr bwMode="auto">
          <a:xfrm>
            <a:off x="4106863" y="3335338"/>
            <a:ext cx="574675" cy="344487"/>
          </a:xfrm>
          <a:prstGeom prst="rect">
            <a:avLst/>
          </a:prstGeom>
          <a:noFill/>
          <a:ln w="6350">
            <a:noFill/>
            <a:miter lim="800000"/>
            <a:headEnd/>
            <a:tailEnd/>
          </a:ln>
          <a:effectLst/>
        </p:spPr>
        <p:txBody>
          <a:bodyPr lIns="12700" tIns="12700" rIns="12700" bIns="12700"/>
          <a:lstStyle/>
          <a:p>
            <a:pPr algn="just"/>
            <a:r>
              <a:rPr lang="en-US" altLang="zh-CN" sz="2600">
                <a:solidFill>
                  <a:srgbClr val="FF0000"/>
                </a:solidFill>
              </a:rPr>
              <a:t> </a:t>
            </a:r>
            <a:r>
              <a:rPr lang="en-US" altLang="zh-CN" sz="5400">
                <a:solidFill>
                  <a:srgbClr val="FF0000"/>
                </a:solidFill>
                <a:latin typeface="Times New Roman"/>
              </a:rPr>
              <a:t>·</a:t>
            </a:r>
            <a:endParaRPr lang="en-US" altLang="zh-CN" sz="5400">
              <a:solidFill>
                <a:srgbClr val="FF0000"/>
              </a:solidFill>
            </a:endParaRPr>
          </a:p>
        </p:txBody>
      </p:sp>
      <p:sp>
        <p:nvSpPr>
          <p:cNvPr id="160865" name="Rectangle 97"/>
          <p:cNvSpPr>
            <a:spLocks noChangeArrowheads="1"/>
          </p:cNvSpPr>
          <p:nvPr/>
        </p:nvSpPr>
        <p:spPr bwMode="auto">
          <a:xfrm>
            <a:off x="5059363" y="4340225"/>
            <a:ext cx="228600" cy="406400"/>
          </a:xfrm>
          <a:prstGeom prst="rect">
            <a:avLst/>
          </a:prstGeom>
          <a:noFill/>
          <a:ln w="6350">
            <a:noFill/>
            <a:miter lim="800000"/>
            <a:headEnd/>
            <a:tailEnd/>
          </a:ln>
          <a:effectLst/>
        </p:spPr>
        <p:txBody>
          <a:bodyPr lIns="12700" tIns="12700" rIns="12700" bIns="12700"/>
          <a:lstStyle/>
          <a:p>
            <a:pPr algn="just"/>
            <a:r>
              <a:rPr lang="en-US" altLang="zh-CN" sz="4000" b="1"/>
              <a:t>·</a:t>
            </a:r>
            <a:endParaRPr lang="en-US" altLang="zh-CN" sz="4000"/>
          </a:p>
        </p:txBody>
      </p:sp>
      <p:sp>
        <p:nvSpPr>
          <p:cNvPr id="160867" name="Text Box 99"/>
          <p:cNvSpPr txBox="1">
            <a:spLocks noChangeArrowheads="1"/>
          </p:cNvSpPr>
          <p:nvPr/>
        </p:nvSpPr>
        <p:spPr bwMode="auto">
          <a:xfrm>
            <a:off x="1049338" y="4267200"/>
            <a:ext cx="685800" cy="579438"/>
          </a:xfrm>
          <a:prstGeom prst="rect">
            <a:avLst/>
          </a:prstGeom>
          <a:noFill/>
          <a:ln w="9525">
            <a:noFill/>
            <a:miter lim="800000"/>
            <a:headEnd/>
            <a:tailEnd/>
          </a:ln>
          <a:effectLst/>
        </p:spPr>
        <p:txBody>
          <a:bodyPr>
            <a:spAutoFit/>
          </a:bodyPr>
          <a:lstStyle/>
          <a:p>
            <a:pPr algn="just">
              <a:spcBef>
                <a:spcPct val="50000"/>
              </a:spcBef>
            </a:pPr>
            <a:r>
              <a:rPr lang="zh-CN" altLang="en-US" sz="3200" b="1">
                <a:latin typeface="方正书宋简体"/>
              </a:rPr>
              <a:t>得</a:t>
            </a:r>
            <a:endParaRPr lang="zh-CN" altLang="en-US" sz="2400">
              <a:latin typeface="方正书宋简体"/>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699" name="Group 3"/>
          <p:cNvGrpSpPr>
            <a:grpSpLocks/>
          </p:cNvGrpSpPr>
          <p:nvPr/>
        </p:nvGrpSpPr>
        <p:grpSpPr bwMode="auto">
          <a:xfrm>
            <a:off x="1979613" y="41275"/>
            <a:ext cx="5226050" cy="4827588"/>
            <a:chOff x="1248" y="0"/>
            <a:chExt cx="3292" cy="3041"/>
          </a:xfrm>
        </p:grpSpPr>
        <p:sp>
          <p:nvSpPr>
            <p:cNvPr id="157700" name="Rectangle 4"/>
            <p:cNvSpPr>
              <a:spLocks noChangeAspect="1" noChangeArrowheads="1"/>
            </p:cNvSpPr>
            <p:nvPr/>
          </p:nvSpPr>
          <p:spPr bwMode="auto">
            <a:xfrm>
              <a:off x="1752" y="2428"/>
              <a:ext cx="2128" cy="384"/>
            </a:xfrm>
            <a:prstGeom prst="rect">
              <a:avLst/>
            </a:prstGeom>
            <a:solidFill>
              <a:srgbClr val="FFFF99"/>
            </a:solidFill>
            <a:ln w="19050">
              <a:solidFill>
                <a:srgbClr val="800080"/>
              </a:solidFill>
              <a:miter lim="800000"/>
              <a:headEnd/>
              <a:tailEnd/>
            </a:ln>
            <a:effectLst/>
          </p:spPr>
          <p:txBody>
            <a:bodyPr/>
            <a:lstStyle/>
            <a:p>
              <a:endParaRPr lang="zh-CN" altLang="en-US"/>
            </a:p>
          </p:txBody>
        </p:sp>
        <p:sp>
          <p:nvSpPr>
            <p:cNvPr id="157701" name="Arc 5"/>
            <p:cNvSpPr>
              <a:spLocks noChangeAspect="1"/>
            </p:cNvSpPr>
            <p:nvPr/>
          </p:nvSpPr>
          <p:spPr bwMode="auto">
            <a:xfrm flipH="1">
              <a:off x="3023" y="2033"/>
              <a:ext cx="161" cy="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FF00FF"/>
              </a:solidFill>
              <a:round/>
              <a:headEnd/>
              <a:tailEnd/>
            </a:ln>
            <a:effectLst/>
          </p:spPr>
          <p:txBody>
            <a:bodyPr/>
            <a:lstStyle/>
            <a:p>
              <a:endParaRPr lang="zh-CN" altLang="en-US"/>
            </a:p>
          </p:txBody>
        </p:sp>
        <p:sp>
          <p:nvSpPr>
            <p:cNvPr id="157702" name="Line 6"/>
            <p:cNvSpPr>
              <a:spLocks noChangeAspect="1" noChangeShapeType="1"/>
            </p:cNvSpPr>
            <p:nvPr/>
          </p:nvSpPr>
          <p:spPr bwMode="auto">
            <a:xfrm>
              <a:off x="2821" y="553"/>
              <a:ext cx="0" cy="2339"/>
            </a:xfrm>
            <a:prstGeom prst="line">
              <a:avLst/>
            </a:prstGeom>
            <a:noFill/>
            <a:ln w="6350">
              <a:solidFill>
                <a:srgbClr val="000000"/>
              </a:solidFill>
              <a:prstDash val="sysDot"/>
              <a:round/>
              <a:headEnd type="none" w="med" len="sm"/>
              <a:tailEnd type="none" w="med" len="sm"/>
            </a:ln>
            <a:effectLst/>
          </p:spPr>
          <p:txBody>
            <a:bodyPr/>
            <a:lstStyle/>
            <a:p>
              <a:endParaRPr lang="zh-CN" altLang="en-US"/>
            </a:p>
          </p:txBody>
        </p:sp>
        <p:sp>
          <p:nvSpPr>
            <p:cNvPr id="157703" name="Rectangle 7"/>
            <p:cNvSpPr>
              <a:spLocks noChangeAspect="1" noChangeArrowheads="1"/>
            </p:cNvSpPr>
            <p:nvPr/>
          </p:nvSpPr>
          <p:spPr bwMode="auto">
            <a:xfrm>
              <a:off x="2922" y="722"/>
              <a:ext cx="171" cy="211"/>
            </a:xfrm>
            <a:prstGeom prst="rect">
              <a:avLst/>
            </a:prstGeom>
            <a:noFill/>
            <a:ln w="25400">
              <a:noFill/>
              <a:miter lim="800000"/>
              <a:headEnd/>
              <a:tailEnd/>
            </a:ln>
            <a:effectLst/>
          </p:spPr>
          <p:txBody>
            <a:bodyPr lIns="12700" tIns="12700" rIns="12700" bIns="12700"/>
            <a:lstStyle/>
            <a:p>
              <a:pPr algn="just"/>
              <a:r>
                <a:rPr lang="en-US" altLang="zh-CN" b="1" i="1">
                  <a:solidFill>
                    <a:srgbClr val="FF00FF"/>
                  </a:solidFill>
                </a:rPr>
                <a:t>i</a:t>
              </a:r>
              <a:endParaRPr lang="en-US" altLang="zh-CN" sz="1600"/>
            </a:p>
            <a:p>
              <a:pPr algn="just"/>
              <a:endParaRPr lang="en-US" altLang="zh-CN" sz="1600"/>
            </a:p>
          </p:txBody>
        </p:sp>
        <p:sp>
          <p:nvSpPr>
            <p:cNvPr id="157704" name="Line 8"/>
            <p:cNvSpPr>
              <a:spLocks noChangeAspect="1" noChangeShapeType="1"/>
            </p:cNvSpPr>
            <p:nvPr/>
          </p:nvSpPr>
          <p:spPr bwMode="auto">
            <a:xfrm>
              <a:off x="2821" y="311"/>
              <a:ext cx="0" cy="232"/>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157705" name="Rectangle 9"/>
            <p:cNvSpPr>
              <a:spLocks noChangeAspect="1" noChangeArrowheads="1"/>
            </p:cNvSpPr>
            <p:nvPr/>
          </p:nvSpPr>
          <p:spPr bwMode="auto">
            <a:xfrm>
              <a:off x="3360" y="262"/>
              <a:ext cx="232" cy="232"/>
            </a:xfrm>
            <a:prstGeom prst="rect">
              <a:avLst/>
            </a:prstGeom>
            <a:noFill/>
            <a:ln w="9525">
              <a:noFill/>
              <a:miter lim="800000"/>
              <a:headEnd/>
              <a:tailEnd/>
            </a:ln>
            <a:effectLst/>
          </p:spPr>
          <p:txBody>
            <a:bodyPr lIns="12700" tIns="12700" rIns="12700" bIns="12700"/>
            <a:lstStyle/>
            <a:p>
              <a:pPr algn="just"/>
              <a:r>
                <a:rPr lang="en-US" altLang="zh-CN" b="1"/>
                <a:t>P</a:t>
              </a:r>
              <a:endParaRPr lang="en-US" altLang="zh-CN"/>
            </a:p>
          </p:txBody>
        </p:sp>
        <p:sp>
          <p:nvSpPr>
            <p:cNvPr id="157706" name="Line 10"/>
            <p:cNvSpPr>
              <a:spLocks noChangeAspect="1" noChangeShapeType="1"/>
            </p:cNvSpPr>
            <p:nvPr/>
          </p:nvSpPr>
          <p:spPr bwMode="auto">
            <a:xfrm flipH="1">
              <a:off x="3325" y="288"/>
              <a:ext cx="8" cy="232"/>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157707" name="Line 11"/>
            <p:cNvSpPr>
              <a:spLocks noChangeAspect="1" noChangeShapeType="1"/>
            </p:cNvSpPr>
            <p:nvPr/>
          </p:nvSpPr>
          <p:spPr bwMode="auto">
            <a:xfrm>
              <a:off x="2831" y="332"/>
              <a:ext cx="494" cy="1"/>
            </a:xfrm>
            <a:prstGeom prst="line">
              <a:avLst/>
            </a:prstGeom>
            <a:noFill/>
            <a:ln w="9525">
              <a:solidFill>
                <a:srgbClr val="000000"/>
              </a:solidFill>
              <a:round/>
              <a:headEnd type="none" w="med" len="sm"/>
              <a:tailEnd type="triangle" w="med" len="sm"/>
            </a:ln>
            <a:effectLst/>
          </p:spPr>
          <p:txBody>
            <a:bodyPr/>
            <a:lstStyle/>
            <a:p>
              <a:endParaRPr lang="zh-CN" altLang="en-US"/>
            </a:p>
          </p:txBody>
        </p:sp>
        <p:sp>
          <p:nvSpPr>
            <p:cNvPr id="157708" name="Line 12"/>
            <p:cNvSpPr>
              <a:spLocks noChangeAspect="1" noChangeShapeType="1"/>
            </p:cNvSpPr>
            <p:nvPr/>
          </p:nvSpPr>
          <p:spPr bwMode="auto">
            <a:xfrm>
              <a:off x="2337" y="530"/>
              <a:ext cx="484" cy="778"/>
            </a:xfrm>
            <a:prstGeom prst="line">
              <a:avLst/>
            </a:prstGeom>
            <a:noFill/>
            <a:ln w="19050">
              <a:solidFill>
                <a:srgbClr val="000000"/>
              </a:solidFill>
              <a:prstDash val="dash"/>
              <a:round/>
              <a:headEnd type="none" w="med" len="sm"/>
              <a:tailEnd type="none" w="med" len="sm"/>
            </a:ln>
            <a:effectLst/>
          </p:spPr>
          <p:txBody>
            <a:bodyPr/>
            <a:lstStyle/>
            <a:p>
              <a:endParaRPr lang="zh-CN" altLang="en-US"/>
            </a:p>
          </p:txBody>
        </p:sp>
        <p:sp>
          <p:nvSpPr>
            <p:cNvPr id="157709" name="Arc 13"/>
            <p:cNvSpPr>
              <a:spLocks noChangeAspect="1"/>
            </p:cNvSpPr>
            <p:nvPr/>
          </p:nvSpPr>
          <p:spPr bwMode="auto">
            <a:xfrm>
              <a:off x="2831" y="913"/>
              <a:ext cx="161" cy="9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FF00FF"/>
              </a:solidFill>
              <a:round/>
              <a:headEnd/>
              <a:tailEnd/>
            </a:ln>
            <a:effectLst/>
          </p:spPr>
          <p:txBody>
            <a:bodyPr/>
            <a:lstStyle/>
            <a:p>
              <a:endParaRPr lang="zh-CN" altLang="en-US"/>
            </a:p>
          </p:txBody>
        </p:sp>
        <p:sp>
          <p:nvSpPr>
            <p:cNvPr id="157710" name="Line 14"/>
            <p:cNvSpPr>
              <a:spLocks noChangeAspect="1" noChangeShapeType="1"/>
            </p:cNvSpPr>
            <p:nvPr/>
          </p:nvSpPr>
          <p:spPr bwMode="auto">
            <a:xfrm>
              <a:off x="1782" y="521"/>
              <a:ext cx="2088" cy="1"/>
            </a:xfrm>
            <a:prstGeom prst="line">
              <a:avLst/>
            </a:prstGeom>
            <a:noFill/>
            <a:ln w="25400">
              <a:solidFill>
                <a:srgbClr val="000000"/>
              </a:solidFill>
              <a:round/>
              <a:headEnd type="none" w="med" len="sm"/>
              <a:tailEnd type="none" w="med" len="sm"/>
            </a:ln>
            <a:effectLst/>
          </p:spPr>
          <p:txBody>
            <a:bodyPr/>
            <a:lstStyle/>
            <a:p>
              <a:endParaRPr lang="zh-CN" altLang="en-US"/>
            </a:p>
          </p:txBody>
        </p:sp>
        <p:sp>
          <p:nvSpPr>
            <p:cNvPr id="157711" name="Line 15"/>
            <p:cNvSpPr>
              <a:spLocks noChangeAspect="1" noChangeShapeType="1"/>
            </p:cNvSpPr>
            <p:nvPr/>
          </p:nvSpPr>
          <p:spPr bwMode="auto">
            <a:xfrm flipH="1">
              <a:off x="2821" y="521"/>
              <a:ext cx="500" cy="778"/>
            </a:xfrm>
            <a:prstGeom prst="line">
              <a:avLst/>
            </a:prstGeom>
            <a:noFill/>
            <a:ln w="19050">
              <a:solidFill>
                <a:srgbClr val="000000"/>
              </a:solidFill>
              <a:prstDash val="dash"/>
              <a:round/>
              <a:headEnd type="none" w="med" len="sm"/>
              <a:tailEnd type="none" w="med" len="sm"/>
            </a:ln>
            <a:effectLst/>
          </p:spPr>
          <p:txBody>
            <a:bodyPr/>
            <a:lstStyle/>
            <a:p>
              <a:endParaRPr lang="zh-CN" altLang="en-US"/>
            </a:p>
          </p:txBody>
        </p:sp>
        <p:sp>
          <p:nvSpPr>
            <p:cNvPr id="157712" name="Line 16"/>
            <p:cNvSpPr>
              <a:spLocks noChangeAspect="1" noChangeShapeType="1"/>
            </p:cNvSpPr>
            <p:nvPr/>
          </p:nvSpPr>
          <p:spPr bwMode="auto">
            <a:xfrm>
              <a:off x="3320" y="521"/>
              <a:ext cx="499" cy="768"/>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57713" name="Line 17"/>
            <p:cNvSpPr>
              <a:spLocks noChangeAspect="1" noChangeShapeType="1"/>
            </p:cNvSpPr>
            <p:nvPr/>
          </p:nvSpPr>
          <p:spPr bwMode="auto">
            <a:xfrm>
              <a:off x="3330" y="531"/>
              <a:ext cx="802" cy="758"/>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57714" name="Line 18"/>
            <p:cNvSpPr>
              <a:spLocks noChangeAspect="1" noChangeShapeType="1"/>
            </p:cNvSpPr>
            <p:nvPr/>
          </p:nvSpPr>
          <p:spPr bwMode="auto">
            <a:xfrm>
              <a:off x="3184" y="1731"/>
              <a:ext cx="0" cy="1079"/>
            </a:xfrm>
            <a:prstGeom prst="line">
              <a:avLst/>
            </a:prstGeom>
            <a:noFill/>
            <a:ln w="6350">
              <a:solidFill>
                <a:srgbClr val="000000"/>
              </a:solidFill>
              <a:prstDash val="sysDot"/>
              <a:round/>
              <a:headEnd type="none" w="med" len="sm"/>
              <a:tailEnd type="none" w="med" len="sm"/>
            </a:ln>
            <a:effectLst/>
          </p:spPr>
          <p:txBody>
            <a:bodyPr/>
            <a:lstStyle/>
            <a:p>
              <a:endParaRPr lang="zh-CN" altLang="en-US"/>
            </a:p>
          </p:txBody>
        </p:sp>
        <p:sp>
          <p:nvSpPr>
            <p:cNvPr id="157715" name="Rectangle 19"/>
            <p:cNvSpPr>
              <a:spLocks noChangeAspect="1" noChangeArrowheads="1"/>
            </p:cNvSpPr>
            <p:nvPr/>
          </p:nvSpPr>
          <p:spPr bwMode="auto">
            <a:xfrm>
              <a:off x="3053" y="1809"/>
              <a:ext cx="201" cy="242"/>
            </a:xfrm>
            <a:prstGeom prst="rect">
              <a:avLst/>
            </a:prstGeom>
            <a:noFill/>
            <a:ln w="25400">
              <a:noFill/>
              <a:miter lim="800000"/>
              <a:headEnd/>
              <a:tailEnd/>
            </a:ln>
            <a:effectLst/>
          </p:spPr>
          <p:txBody>
            <a:bodyPr lIns="12700" tIns="12700" rIns="12700" bIns="12700"/>
            <a:lstStyle/>
            <a:p>
              <a:pPr algn="just"/>
              <a:r>
                <a:rPr lang="en-US" altLang="zh-CN" b="1" i="1">
                  <a:solidFill>
                    <a:srgbClr val="FF00FF"/>
                  </a:solidFill>
                </a:rPr>
                <a:t>i</a:t>
              </a:r>
              <a:endParaRPr lang="en-US" altLang="zh-CN" sz="1600"/>
            </a:p>
          </p:txBody>
        </p:sp>
        <p:sp>
          <p:nvSpPr>
            <p:cNvPr id="157716" name="Line 20"/>
            <p:cNvSpPr>
              <a:spLocks noChangeAspect="1" noChangeShapeType="1"/>
            </p:cNvSpPr>
            <p:nvPr/>
          </p:nvSpPr>
          <p:spPr bwMode="auto">
            <a:xfrm>
              <a:off x="3859" y="525"/>
              <a:ext cx="565" cy="0"/>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157717" name="Line 21"/>
            <p:cNvSpPr>
              <a:spLocks noChangeAspect="1" noChangeShapeType="1"/>
            </p:cNvSpPr>
            <p:nvPr/>
          </p:nvSpPr>
          <p:spPr bwMode="auto">
            <a:xfrm>
              <a:off x="4253" y="517"/>
              <a:ext cx="0" cy="789"/>
            </a:xfrm>
            <a:prstGeom prst="line">
              <a:avLst/>
            </a:prstGeom>
            <a:noFill/>
            <a:ln w="9525">
              <a:solidFill>
                <a:srgbClr val="000000"/>
              </a:solidFill>
              <a:round/>
              <a:headEnd type="triangle" w="med" len="sm"/>
              <a:tailEnd type="triangle" w="med" len="sm"/>
            </a:ln>
            <a:effectLst/>
          </p:spPr>
          <p:txBody>
            <a:bodyPr/>
            <a:lstStyle/>
            <a:p>
              <a:endParaRPr lang="zh-CN" altLang="en-US"/>
            </a:p>
          </p:txBody>
        </p:sp>
        <p:sp>
          <p:nvSpPr>
            <p:cNvPr id="157718" name="Rectangle 22"/>
            <p:cNvSpPr>
              <a:spLocks noChangeAspect="1" noChangeArrowheads="1"/>
            </p:cNvSpPr>
            <p:nvPr/>
          </p:nvSpPr>
          <p:spPr bwMode="auto">
            <a:xfrm>
              <a:off x="4298" y="771"/>
              <a:ext cx="242" cy="324"/>
            </a:xfrm>
            <a:prstGeom prst="rect">
              <a:avLst/>
            </a:prstGeom>
            <a:noFill/>
            <a:ln w="9525">
              <a:noFill/>
              <a:miter lim="800000"/>
              <a:headEnd/>
              <a:tailEnd/>
            </a:ln>
            <a:effectLst/>
          </p:spPr>
          <p:txBody>
            <a:bodyPr lIns="12700" tIns="12700" rIns="12700" bIns="12700"/>
            <a:lstStyle/>
            <a:p>
              <a:pPr algn="just"/>
              <a:r>
                <a:rPr lang="en-US" altLang="zh-CN" sz="2400" b="1" i="1"/>
                <a:t>f</a:t>
              </a:r>
            </a:p>
          </p:txBody>
        </p:sp>
        <p:sp>
          <p:nvSpPr>
            <p:cNvPr id="157719" name="Rectangle 23"/>
            <p:cNvSpPr>
              <a:spLocks noChangeAspect="1" noChangeArrowheads="1"/>
            </p:cNvSpPr>
            <p:nvPr/>
          </p:nvSpPr>
          <p:spPr bwMode="auto">
            <a:xfrm>
              <a:off x="2688" y="288"/>
              <a:ext cx="161" cy="298"/>
            </a:xfrm>
            <a:prstGeom prst="rect">
              <a:avLst/>
            </a:prstGeom>
            <a:noFill/>
            <a:ln w="9525">
              <a:noFill/>
              <a:miter lim="800000"/>
              <a:headEnd/>
              <a:tailEnd/>
            </a:ln>
            <a:effectLst/>
          </p:spPr>
          <p:txBody>
            <a:bodyPr lIns="12700" tIns="12700" rIns="12700" bIns="12700"/>
            <a:lstStyle/>
            <a:p>
              <a:pPr algn="just"/>
              <a:r>
                <a:rPr lang="en-US" altLang="zh-CN" b="1"/>
                <a:t>o</a:t>
              </a:r>
              <a:endParaRPr lang="en-US" altLang="zh-CN"/>
            </a:p>
          </p:txBody>
        </p:sp>
        <p:sp>
          <p:nvSpPr>
            <p:cNvPr id="157720" name="Rectangle 24"/>
            <p:cNvSpPr>
              <a:spLocks noChangeAspect="1" noChangeArrowheads="1"/>
            </p:cNvSpPr>
            <p:nvPr/>
          </p:nvSpPr>
          <p:spPr bwMode="auto">
            <a:xfrm>
              <a:off x="2976" y="0"/>
              <a:ext cx="343" cy="343"/>
            </a:xfrm>
            <a:prstGeom prst="rect">
              <a:avLst/>
            </a:prstGeom>
            <a:noFill/>
            <a:ln w="9525">
              <a:noFill/>
              <a:miter lim="800000"/>
              <a:headEnd/>
              <a:tailEnd/>
            </a:ln>
            <a:effectLst/>
          </p:spPr>
          <p:txBody>
            <a:bodyPr lIns="12700" tIns="12700" rIns="12700" bIns="12700"/>
            <a:lstStyle/>
            <a:p>
              <a:pPr algn="just"/>
              <a:r>
                <a:rPr lang="en-US" altLang="zh-CN" sz="3200" i="1"/>
                <a:t>r</a:t>
              </a:r>
              <a:r>
                <a:rPr lang="zh-CN" altLang="en-US" sz="2400" b="1" baseline="-25000"/>
                <a:t>环</a:t>
              </a:r>
              <a:endParaRPr lang="zh-CN" altLang="en-US" sz="1400"/>
            </a:p>
          </p:txBody>
        </p:sp>
        <p:sp>
          <p:nvSpPr>
            <p:cNvPr id="157721" name="Line 25"/>
            <p:cNvSpPr>
              <a:spLocks noChangeAspect="1" noChangeShapeType="1"/>
            </p:cNvSpPr>
            <p:nvPr/>
          </p:nvSpPr>
          <p:spPr bwMode="auto">
            <a:xfrm>
              <a:off x="1248" y="1298"/>
              <a:ext cx="3216" cy="1"/>
            </a:xfrm>
            <a:prstGeom prst="line">
              <a:avLst/>
            </a:prstGeom>
            <a:noFill/>
            <a:ln w="25400">
              <a:solidFill>
                <a:srgbClr val="000000"/>
              </a:solidFill>
              <a:round/>
              <a:headEnd type="triangle" w="med" len="sm"/>
              <a:tailEnd type="triangle" w="med" len="sm"/>
            </a:ln>
            <a:effectLst/>
          </p:spPr>
          <p:txBody>
            <a:bodyPr/>
            <a:lstStyle/>
            <a:p>
              <a:endParaRPr lang="zh-CN" altLang="en-US"/>
            </a:p>
          </p:txBody>
        </p:sp>
        <p:sp>
          <p:nvSpPr>
            <p:cNvPr id="157722" name="Line 26"/>
            <p:cNvSpPr>
              <a:spLocks noChangeAspect="1" noChangeShapeType="1"/>
            </p:cNvSpPr>
            <p:nvPr/>
          </p:nvSpPr>
          <p:spPr bwMode="auto">
            <a:xfrm>
              <a:off x="4061" y="2418"/>
              <a:ext cx="0" cy="396"/>
            </a:xfrm>
            <a:prstGeom prst="line">
              <a:avLst/>
            </a:prstGeom>
            <a:noFill/>
            <a:ln w="9525">
              <a:solidFill>
                <a:srgbClr val="000000"/>
              </a:solidFill>
              <a:round/>
              <a:headEnd type="triangle" w="med" len="sm"/>
              <a:tailEnd type="triangle" w="med" len="sm"/>
            </a:ln>
            <a:effectLst/>
          </p:spPr>
          <p:txBody>
            <a:bodyPr/>
            <a:lstStyle/>
            <a:p>
              <a:endParaRPr lang="zh-CN" altLang="en-US"/>
            </a:p>
          </p:txBody>
        </p:sp>
        <p:sp>
          <p:nvSpPr>
            <p:cNvPr id="157723" name="Line 27"/>
            <p:cNvSpPr>
              <a:spLocks noChangeAspect="1" noChangeShapeType="1"/>
            </p:cNvSpPr>
            <p:nvPr/>
          </p:nvSpPr>
          <p:spPr bwMode="auto">
            <a:xfrm>
              <a:off x="2831" y="1731"/>
              <a:ext cx="373" cy="696"/>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57724" name="Line 28"/>
            <p:cNvSpPr>
              <a:spLocks noChangeAspect="1" noChangeShapeType="1"/>
            </p:cNvSpPr>
            <p:nvPr/>
          </p:nvSpPr>
          <p:spPr bwMode="auto">
            <a:xfrm>
              <a:off x="3194" y="2417"/>
              <a:ext cx="144" cy="391"/>
            </a:xfrm>
            <a:prstGeom prst="line">
              <a:avLst/>
            </a:prstGeom>
            <a:noFill/>
            <a:ln w="9525">
              <a:solidFill>
                <a:srgbClr val="0000FF"/>
              </a:solidFill>
              <a:round/>
              <a:headEnd type="none" w="med" len="sm"/>
              <a:tailEnd type="triangle" w="med" len="sm"/>
            </a:ln>
            <a:effectLst/>
          </p:spPr>
          <p:txBody>
            <a:bodyPr/>
            <a:lstStyle/>
            <a:p>
              <a:endParaRPr lang="zh-CN" altLang="en-US"/>
            </a:p>
          </p:txBody>
        </p:sp>
        <p:sp>
          <p:nvSpPr>
            <p:cNvPr id="157725" name="Line 29"/>
            <p:cNvSpPr>
              <a:spLocks noChangeAspect="1" noChangeShapeType="1"/>
            </p:cNvSpPr>
            <p:nvPr/>
          </p:nvSpPr>
          <p:spPr bwMode="auto">
            <a:xfrm flipH="1">
              <a:off x="3335" y="2427"/>
              <a:ext cx="151" cy="383"/>
            </a:xfrm>
            <a:prstGeom prst="line">
              <a:avLst/>
            </a:prstGeom>
            <a:noFill/>
            <a:ln w="9525">
              <a:solidFill>
                <a:srgbClr val="0000FF"/>
              </a:solidFill>
              <a:round/>
              <a:headEnd type="triangle" w="med" len="sm"/>
              <a:tailEnd type="none" w="med" len="sm"/>
            </a:ln>
            <a:effectLst/>
          </p:spPr>
          <p:txBody>
            <a:bodyPr/>
            <a:lstStyle/>
            <a:p>
              <a:endParaRPr lang="zh-CN" altLang="en-US"/>
            </a:p>
          </p:txBody>
        </p:sp>
        <p:sp>
          <p:nvSpPr>
            <p:cNvPr id="157726" name="Line 30"/>
            <p:cNvSpPr>
              <a:spLocks noChangeAspect="1" noChangeShapeType="1"/>
            </p:cNvSpPr>
            <p:nvPr/>
          </p:nvSpPr>
          <p:spPr bwMode="auto">
            <a:xfrm flipH="1">
              <a:off x="3189" y="1289"/>
              <a:ext cx="650" cy="1134"/>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57727" name="Line 31"/>
            <p:cNvSpPr>
              <a:spLocks noChangeAspect="1" noChangeShapeType="1"/>
            </p:cNvSpPr>
            <p:nvPr/>
          </p:nvSpPr>
          <p:spPr bwMode="auto">
            <a:xfrm flipH="1">
              <a:off x="3486" y="1309"/>
              <a:ext cx="646" cy="1119"/>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157728" name="Line 32"/>
            <p:cNvSpPr>
              <a:spLocks noChangeAspect="1" noChangeShapeType="1"/>
            </p:cNvSpPr>
            <p:nvPr/>
          </p:nvSpPr>
          <p:spPr bwMode="auto">
            <a:xfrm>
              <a:off x="3870" y="2423"/>
              <a:ext cx="312" cy="0"/>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157729" name="Line 33"/>
            <p:cNvSpPr>
              <a:spLocks noChangeAspect="1" noChangeShapeType="1"/>
            </p:cNvSpPr>
            <p:nvPr/>
          </p:nvSpPr>
          <p:spPr bwMode="auto">
            <a:xfrm>
              <a:off x="3870" y="2807"/>
              <a:ext cx="312" cy="0"/>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157730" name="Rectangle 34"/>
            <p:cNvSpPr>
              <a:spLocks noChangeAspect="1" noChangeArrowheads="1"/>
            </p:cNvSpPr>
            <p:nvPr/>
          </p:nvSpPr>
          <p:spPr bwMode="auto">
            <a:xfrm>
              <a:off x="4122" y="2446"/>
              <a:ext cx="322" cy="252"/>
            </a:xfrm>
            <a:prstGeom prst="rect">
              <a:avLst/>
            </a:prstGeom>
            <a:noFill/>
            <a:ln w="9525">
              <a:noFill/>
              <a:miter lim="800000"/>
              <a:headEnd/>
              <a:tailEnd/>
            </a:ln>
            <a:effectLst/>
          </p:spPr>
          <p:txBody>
            <a:bodyPr lIns="12700" tIns="12700" rIns="12700" bIns="12700"/>
            <a:lstStyle/>
            <a:p>
              <a:pPr algn="just"/>
              <a:r>
                <a:rPr lang="en-US" altLang="zh-CN" sz="3000" b="1" i="1">
                  <a:solidFill>
                    <a:srgbClr val="000000"/>
                  </a:solidFill>
                </a:rPr>
                <a:t>e</a:t>
              </a:r>
              <a:endParaRPr lang="en-US" altLang="zh-CN" sz="1400" i="1">
                <a:solidFill>
                  <a:srgbClr val="000000"/>
                </a:solidFill>
              </a:endParaRPr>
            </a:p>
          </p:txBody>
        </p:sp>
        <p:sp>
          <p:nvSpPr>
            <p:cNvPr id="157731" name="Rectangle 35"/>
            <p:cNvSpPr>
              <a:spLocks noChangeAspect="1" noChangeArrowheads="1"/>
            </p:cNvSpPr>
            <p:nvPr/>
          </p:nvSpPr>
          <p:spPr bwMode="auto">
            <a:xfrm>
              <a:off x="1803" y="2184"/>
              <a:ext cx="231" cy="300"/>
            </a:xfrm>
            <a:prstGeom prst="rect">
              <a:avLst/>
            </a:prstGeom>
            <a:noFill/>
            <a:ln w="9525">
              <a:noFill/>
              <a:miter lim="800000"/>
              <a:headEnd/>
              <a:tailEnd/>
            </a:ln>
            <a:effectLst/>
          </p:spPr>
          <p:txBody>
            <a:bodyPr lIns="12700" tIns="12700" rIns="12700" bIns="12700"/>
            <a:lstStyle/>
            <a:p>
              <a:pPr algn="just"/>
              <a:r>
                <a:rPr lang="en-US" altLang="zh-CN" sz="2400" b="1" i="1">
                  <a:solidFill>
                    <a:srgbClr val="FF0000"/>
                  </a:solidFill>
                </a:rPr>
                <a:t>n</a:t>
              </a:r>
              <a:r>
                <a:rPr lang="en-US" altLang="zh-CN" sz="2400" b="1" i="1">
                  <a:solidFill>
                    <a:srgbClr val="FF0000"/>
                  </a:solidFill>
                  <a:sym typeface="Symbol" pitchFamily="18" charset="2"/>
                </a:rPr>
                <a:t></a:t>
              </a:r>
              <a:endParaRPr lang="en-US" altLang="zh-CN" sz="2400" i="1"/>
            </a:p>
          </p:txBody>
        </p:sp>
        <p:sp>
          <p:nvSpPr>
            <p:cNvPr id="157732" name="Rectangle 36"/>
            <p:cNvSpPr>
              <a:spLocks noChangeAspect="1" noChangeArrowheads="1"/>
            </p:cNvSpPr>
            <p:nvPr/>
          </p:nvSpPr>
          <p:spPr bwMode="auto">
            <a:xfrm>
              <a:off x="1803" y="2769"/>
              <a:ext cx="282" cy="272"/>
            </a:xfrm>
            <a:prstGeom prst="rect">
              <a:avLst/>
            </a:prstGeom>
            <a:noFill/>
            <a:ln w="9525">
              <a:noFill/>
              <a:miter lim="800000"/>
              <a:headEnd/>
              <a:tailEnd/>
            </a:ln>
            <a:effectLst/>
          </p:spPr>
          <p:txBody>
            <a:bodyPr lIns="12700" tIns="12700" rIns="12700" bIns="12700"/>
            <a:lstStyle/>
            <a:p>
              <a:pPr algn="just"/>
              <a:r>
                <a:rPr lang="en-US" altLang="zh-CN" sz="2400" b="1" i="1">
                  <a:solidFill>
                    <a:srgbClr val="FF0000"/>
                  </a:solidFill>
                </a:rPr>
                <a:t>n</a:t>
              </a:r>
              <a:r>
                <a:rPr lang="en-US" altLang="zh-CN" sz="2400" b="1" i="1">
                  <a:solidFill>
                    <a:srgbClr val="FF0000"/>
                  </a:solidFill>
                  <a:sym typeface="Symbol" pitchFamily="18" charset="2"/>
                </a:rPr>
                <a:t></a:t>
              </a:r>
              <a:endParaRPr lang="en-US" altLang="zh-CN" sz="2400" i="1"/>
            </a:p>
          </p:txBody>
        </p:sp>
        <p:sp>
          <p:nvSpPr>
            <p:cNvPr id="157733" name="Rectangle 37"/>
            <p:cNvSpPr>
              <a:spLocks noChangeAspect="1" noChangeArrowheads="1"/>
            </p:cNvSpPr>
            <p:nvPr/>
          </p:nvSpPr>
          <p:spPr bwMode="auto">
            <a:xfrm>
              <a:off x="1803" y="2476"/>
              <a:ext cx="584" cy="202"/>
            </a:xfrm>
            <a:prstGeom prst="rect">
              <a:avLst/>
            </a:prstGeom>
            <a:noFill/>
            <a:ln w="9525">
              <a:noFill/>
              <a:miter lim="800000"/>
              <a:headEnd/>
              <a:tailEnd/>
            </a:ln>
            <a:effectLst/>
          </p:spPr>
          <p:txBody>
            <a:bodyPr lIns="12700" tIns="12700" rIns="12700" bIns="12700"/>
            <a:lstStyle/>
            <a:p>
              <a:pPr algn="just"/>
              <a:r>
                <a:rPr lang="en-US" altLang="zh-CN" sz="2400" b="1" i="1">
                  <a:solidFill>
                    <a:srgbClr val="FF0000"/>
                  </a:solidFill>
                </a:rPr>
                <a:t>n &gt; n</a:t>
              </a:r>
              <a:r>
                <a:rPr lang="en-US" altLang="zh-CN" sz="2400" b="1" i="1">
                  <a:solidFill>
                    <a:srgbClr val="FF0000"/>
                  </a:solidFill>
                  <a:sym typeface="Symbol" pitchFamily="18" charset="2"/>
                </a:rPr>
                <a:t></a:t>
              </a:r>
              <a:endParaRPr lang="en-US" altLang="zh-CN" sz="2400" i="1"/>
            </a:p>
          </p:txBody>
        </p:sp>
        <p:sp>
          <p:nvSpPr>
            <p:cNvPr id="157734" name="Freeform 38"/>
            <p:cNvSpPr>
              <a:spLocks noChangeAspect="1"/>
            </p:cNvSpPr>
            <p:nvPr/>
          </p:nvSpPr>
          <p:spPr bwMode="auto">
            <a:xfrm>
              <a:off x="1742" y="1690"/>
              <a:ext cx="605" cy="48"/>
            </a:xfrm>
            <a:custGeom>
              <a:avLst/>
              <a:gdLst/>
              <a:ahLst/>
              <a:cxnLst>
                <a:cxn ang="0">
                  <a:pos x="217" y="18316"/>
                </a:cxn>
                <a:cxn ang="0">
                  <a:pos x="667" y="17053"/>
                </a:cxn>
                <a:cxn ang="0">
                  <a:pos x="1100" y="15789"/>
                </a:cxn>
                <a:cxn ang="0">
                  <a:pos x="1550" y="14737"/>
                </a:cxn>
                <a:cxn ang="0">
                  <a:pos x="1983" y="13474"/>
                </a:cxn>
                <a:cxn ang="0">
                  <a:pos x="2450" y="12421"/>
                </a:cxn>
                <a:cxn ang="0">
                  <a:pos x="2900" y="11368"/>
                </a:cxn>
                <a:cxn ang="0">
                  <a:pos x="3333" y="10316"/>
                </a:cxn>
                <a:cxn ang="0">
                  <a:pos x="3783" y="9263"/>
                </a:cxn>
                <a:cxn ang="0">
                  <a:pos x="4217" y="8211"/>
                </a:cxn>
                <a:cxn ang="0">
                  <a:pos x="4667" y="7158"/>
                </a:cxn>
                <a:cxn ang="0">
                  <a:pos x="5117" y="6316"/>
                </a:cxn>
                <a:cxn ang="0">
                  <a:pos x="5550" y="5263"/>
                </a:cxn>
                <a:cxn ang="0">
                  <a:pos x="5967" y="4421"/>
                </a:cxn>
                <a:cxn ang="0">
                  <a:pos x="6417" y="3789"/>
                </a:cxn>
                <a:cxn ang="0">
                  <a:pos x="6850" y="2947"/>
                </a:cxn>
                <a:cxn ang="0">
                  <a:pos x="7283" y="2316"/>
                </a:cxn>
                <a:cxn ang="0">
                  <a:pos x="7733" y="1895"/>
                </a:cxn>
                <a:cxn ang="0">
                  <a:pos x="8167" y="1263"/>
                </a:cxn>
                <a:cxn ang="0">
                  <a:pos x="8583" y="842"/>
                </a:cxn>
                <a:cxn ang="0">
                  <a:pos x="9017" y="421"/>
                </a:cxn>
                <a:cxn ang="0">
                  <a:pos x="9433" y="211"/>
                </a:cxn>
                <a:cxn ang="0">
                  <a:pos x="9850" y="0"/>
                </a:cxn>
                <a:cxn ang="0">
                  <a:pos x="10283" y="0"/>
                </a:cxn>
                <a:cxn ang="0">
                  <a:pos x="10700" y="0"/>
                </a:cxn>
                <a:cxn ang="0">
                  <a:pos x="11117" y="211"/>
                </a:cxn>
                <a:cxn ang="0">
                  <a:pos x="11567" y="421"/>
                </a:cxn>
                <a:cxn ang="0">
                  <a:pos x="12000" y="1053"/>
                </a:cxn>
                <a:cxn ang="0">
                  <a:pos x="12450" y="1474"/>
                </a:cxn>
                <a:cxn ang="0">
                  <a:pos x="12917" y="2316"/>
                </a:cxn>
                <a:cxn ang="0">
                  <a:pos x="13383" y="3158"/>
                </a:cxn>
                <a:cxn ang="0">
                  <a:pos x="13833" y="4000"/>
                </a:cxn>
                <a:cxn ang="0">
                  <a:pos x="14300" y="4842"/>
                </a:cxn>
                <a:cxn ang="0">
                  <a:pos x="14750" y="5895"/>
                </a:cxn>
                <a:cxn ang="0">
                  <a:pos x="15217" y="6947"/>
                </a:cxn>
                <a:cxn ang="0">
                  <a:pos x="15667" y="8000"/>
                </a:cxn>
                <a:cxn ang="0">
                  <a:pos x="16100" y="9263"/>
                </a:cxn>
                <a:cxn ang="0">
                  <a:pos x="16517" y="10316"/>
                </a:cxn>
                <a:cxn ang="0">
                  <a:pos x="16950" y="11579"/>
                </a:cxn>
                <a:cxn ang="0">
                  <a:pos x="17350" y="12632"/>
                </a:cxn>
                <a:cxn ang="0">
                  <a:pos x="17733" y="13684"/>
                </a:cxn>
                <a:cxn ang="0">
                  <a:pos x="18117" y="14737"/>
                </a:cxn>
                <a:cxn ang="0">
                  <a:pos x="18450" y="15789"/>
                </a:cxn>
                <a:cxn ang="0">
                  <a:pos x="18783" y="16632"/>
                </a:cxn>
                <a:cxn ang="0">
                  <a:pos x="19100" y="17474"/>
                </a:cxn>
                <a:cxn ang="0">
                  <a:pos x="19383" y="18316"/>
                </a:cxn>
                <a:cxn ang="0">
                  <a:pos x="19633" y="18947"/>
                </a:cxn>
                <a:cxn ang="0">
                  <a:pos x="19883" y="19579"/>
                </a:cxn>
              </a:cxnLst>
              <a:rect l="0" t="0" r="r" b="b"/>
              <a:pathLst>
                <a:path w="20000" h="20000">
                  <a:moveTo>
                    <a:pt x="0" y="18947"/>
                  </a:moveTo>
                  <a:lnTo>
                    <a:pt x="217" y="18316"/>
                  </a:lnTo>
                  <a:lnTo>
                    <a:pt x="450" y="17684"/>
                  </a:lnTo>
                  <a:lnTo>
                    <a:pt x="667" y="17053"/>
                  </a:lnTo>
                  <a:lnTo>
                    <a:pt x="883" y="16421"/>
                  </a:lnTo>
                  <a:lnTo>
                    <a:pt x="1100" y="15789"/>
                  </a:lnTo>
                  <a:lnTo>
                    <a:pt x="1333" y="15368"/>
                  </a:lnTo>
                  <a:lnTo>
                    <a:pt x="1550" y="14737"/>
                  </a:lnTo>
                  <a:lnTo>
                    <a:pt x="1767" y="14105"/>
                  </a:lnTo>
                  <a:lnTo>
                    <a:pt x="1983" y="13474"/>
                  </a:lnTo>
                  <a:lnTo>
                    <a:pt x="2217" y="13053"/>
                  </a:lnTo>
                  <a:lnTo>
                    <a:pt x="2450" y="12421"/>
                  </a:lnTo>
                  <a:lnTo>
                    <a:pt x="2667" y="11789"/>
                  </a:lnTo>
                  <a:lnTo>
                    <a:pt x="2900" y="11368"/>
                  </a:lnTo>
                  <a:lnTo>
                    <a:pt x="3117" y="10737"/>
                  </a:lnTo>
                  <a:lnTo>
                    <a:pt x="3333" y="10316"/>
                  </a:lnTo>
                  <a:lnTo>
                    <a:pt x="3550" y="9684"/>
                  </a:lnTo>
                  <a:lnTo>
                    <a:pt x="3783" y="9263"/>
                  </a:lnTo>
                  <a:lnTo>
                    <a:pt x="4000" y="8632"/>
                  </a:lnTo>
                  <a:lnTo>
                    <a:pt x="4217" y="8211"/>
                  </a:lnTo>
                  <a:lnTo>
                    <a:pt x="4433" y="7579"/>
                  </a:lnTo>
                  <a:lnTo>
                    <a:pt x="4667" y="7158"/>
                  </a:lnTo>
                  <a:lnTo>
                    <a:pt x="4883" y="6737"/>
                  </a:lnTo>
                  <a:lnTo>
                    <a:pt x="5117" y="6316"/>
                  </a:lnTo>
                  <a:lnTo>
                    <a:pt x="5333" y="5895"/>
                  </a:lnTo>
                  <a:lnTo>
                    <a:pt x="5550" y="5263"/>
                  </a:lnTo>
                  <a:lnTo>
                    <a:pt x="5767" y="4842"/>
                  </a:lnTo>
                  <a:lnTo>
                    <a:pt x="5967" y="4421"/>
                  </a:lnTo>
                  <a:lnTo>
                    <a:pt x="6200" y="4211"/>
                  </a:lnTo>
                  <a:lnTo>
                    <a:pt x="6417" y="3789"/>
                  </a:lnTo>
                  <a:lnTo>
                    <a:pt x="6633" y="3368"/>
                  </a:lnTo>
                  <a:lnTo>
                    <a:pt x="6850" y="2947"/>
                  </a:lnTo>
                  <a:lnTo>
                    <a:pt x="7083" y="2737"/>
                  </a:lnTo>
                  <a:lnTo>
                    <a:pt x="7283" y="2316"/>
                  </a:lnTo>
                  <a:lnTo>
                    <a:pt x="7517" y="2105"/>
                  </a:lnTo>
                  <a:lnTo>
                    <a:pt x="7733" y="1895"/>
                  </a:lnTo>
                  <a:lnTo>
                    <a:pt x="7950" y="1474"/>
                  </a:lnTo>
                  <a:lnTo>
                    <a:pt x="8167" y="1263"/>
                  </a:lnTo>
                  <a:lnTo>
                    <a:pt x="8367" y="1053"/>
                  </a:lnTo>
                  <a:lnTo>
                    <a:pt x="8583" y="842"/>
                  </a:lnTo>
                  <a:lnTo>
                    <a:pt x="8800" y="632"/>
                  </a:lnTo>
                  <a:lnTo>
                    <a:pt x="9017" y="421"/>
                  </a:lnTo>
                  <a:lnTo>
                    <a:pt x="9217" y="421"/>
                  </a:lnTo>
                  <a:lnTo>
                    <a:pt x="9433" y="211"/>
                  </a:lnTo>
                  <a:lnTo>
                    <a:pt x="9650" y="211"/>
                  </a:lnTo>
                  <a:lnTo>
                    <a:pt x="9850" y="0"/>
                  </a:lnTo>
                  <a:lnTo>
                    <a:pt x="10083" y="0"/>
                  </a:lnTo>
                  <a:lnTo>
                    <a:pt x="10283" y="0"/>
                  </a:lnTo>
                  <a:lnTo>
                    <a:pt x="10500" y="0"/>
                  </a:lnTo>
                  <a:lnTo>
                    <a:pt x="10700" y="0"/>
                  </a:lnTo>
                  <a:lnTo>
                    <a:pt x="10900" y="0"/>
                  </a:lnTo>
                  <a:lnTo>
                    <a:pt x="11117" y="211"/>
                  </a:lnTo>
                  <a:lnTo>
                    <a:pt x="11333" y="421"/>
                  </a:lnTo>
                  <a:lnTo>
                    <a:pt x="11567" y="421"/>
                  </a:lnTo>
                  <a:lnTo>
                    <a:pt x="11783" y="842"/>
                  </a:lnTo>
                  <a:lnTo>
                    <a:pt x="12000" y="1053"/>
                  </a:lnTo>
                  <a:lnTo>
                    <a:pt x="12217" y="1263"/>
                  </a:lnTo>
                  <a:lnTo>
                    <a:pt x="12450" y="1474"/>
                  </a:lnTo>
                  <a:lnTo>
                    <a:pt x="12683" y="1895"/>
                  </a:lnTo>
                  <a:lnTo>
                    <a:pt x="12917" y="2316"/>
                  </a:lnTo>
                  <a:lnTo>
                    <a:pt x="13150" y="2737"/>
                  </a:lnTo>
                  <a:lnTo>
                    <a:pt x="13383" y="3158"/>
                  </a:lnTo>
                  <a:lnTo>
                    <a:pt x="13617" y="3579"/>
                  </a:lnTo>
                  <a:lnTo>
                    <a:pt x="13833" y="4000"/>
                  </a:lnTo>
                  <a:lnTo>
                    <a:pt x="14067" y="4421"/>
                  </a:lnTo>
                  <a:lnTo>
                    <a:pt x="14300" y="4842"/>
                  </a:lnTo>
                  <a:lnTo>
                    <a:pt x="14517" y="5474"/>
                  </a:lnTo>
                  <a:lnTo>
                    <a:pt x="14750" y="5895"/>
                  </a:lnTo>
                  <a:lnTo>
                    <a:pt x="14983" y="6526"/>
                  </a:lnTo>
                  <a:lnTo>
                    <a:pt x="15217" y="6947"/>
                  </a:lnTo>
                  <a:lnTo>
                    <a:pt x="15433" y="7579"/>
                  </a:lnTo>
                  <a:lnTo>
                    <a:pt x="15667" y="8000"/>
                  </a:lnTo>
                  <a:lnTo>
                    <a:pt x="15900" y="8632"/>
                  </a:lnTo>
                  <a:lnTo>
                    <a:pt x="16100" y="9263"/>
                  </a:lnTo>
                  <a:lnTo>
                    <a:pt x="16317" y="9895"/>
                  </a:lnTo>
                  <a:lnTo>
                    <a:pt x="16517" y="10316"/>
                  </a:lnTo>
                  <a:lnTo>
                    <a:pt x="16733" y="10947"/>
                  </a:lnTo>
                  <a:lnTo>
                    <a:pt x="16950" y="11579"/>
                  </a:lnTo>
                  <a:lnTo>
                    <a:pt x="17150" y="12000"/>
                  </a:lnTo>
                  <a:lnTo>
                    <a:pt x="17350" y="12632"/>
                  </a:lnTo>
                  <a:lnTo>
                    <a:pt x="17550" y="13263"/>
                  </a:lnTo>
                  <a:lnTo>
                    <a:pt x="17733" y="13684"/>
                  </a:lnTo>
                  <a:lnTo>
                    <a:pt x="17917" y="14316"/>
                  </a:lnTo>
                  <a:lnTo>
                    <a:pt x="18117" y="14737"/>
                  </a:lnTo>
                  <a:lnTo>
                    <a:pt x="18283" y="15368"/>
                  </a:lnTo>
                  <a:lnTo>
                    <a:pt x="18450" y="15789"/>
                  </a:lnTo>
                  <a:lnTo>
                    <a:pt x="18633" y="16211"/>
                  </a:lnTo>
                  <a:lnTo>
                    <a:pt x="18783" y="16632"/>
                  </a:lnTo>
                  <a:lnTo>
                    <a:pt x="18950" y="17053"/>
                  </a:lnTo>
                  <a:lnTo>
                    <a:pt x="19100" y="17474"/>
                  </a:lnTo>
                  <a:lnTo>
                    <a:pt x="19250" y="17895"/>
                  </a:lnTo>
                  <a:lnTo>
                    <a:pt x="19383" y="18316"/>
                  </a:lnTo>
                  <a:lnTo>
                    <a:pt x="19517" y="18737"/>
                  </a:lnTo>
                  <a:lnTo>
                    <a:pt x="19633" y="18947"/>
                  </a:lnTo>
                  <a:lnTo>
                    <a:pt x="19767" y="19368"/>
                  </a:lnTo>
                  <a:lnTo>
                    <a:pt x="19883" y="19579"/>
                  </a:lnTo>
                  <a:lnTo>
                    <a:pt x="19983" y="19789"/>
                  </a:lnTo>
                </a:path>
              </a:pathLst>
            </a:custGeom>
            <a:noFill/>
            <a:ln w="50800" cap="flat">
              <a:solidFill>
                <a:srgbClr val="FF0000"/>
              </a:solidFill>
              <a:prstDash val="solid"/>
              <a:round/>
              <a:headEnd type="none" w="med" len="med"/>
              <a:tailEnd type="none" w="med" len="med"/>
            </a:ln>
            <a:effectLst/>
          </p:spPr>
          <p:txBody>
            <a:bodyPr/>
            <a:lstStyle/>
            <a:p>
              <a:endParaRPr lang="zh-CN" altLang="en-US"/>
            </a:p>
          </p:txBody>
        </p:sp>
        <p:sp>
          <p:nvSpPr>
            <p:cNvPr id="157735" name="Freeform 39"/>
            <p:cNvSpPr>
              <a:spLocks noChangeAspect="1"/>
            </p:cNvSpPr>
            <p:nvPr/>
          </p:nvSpPr>
          <p:spPr bwMode="auto">
            <a:xfrm>
              <a:off x="2339" y="1735"/>
              <a:ext cx="643" cy="47"/>
            </a:xfrm>
            <a:custGeom>
              <a:avLst/>
              <a:gdLst/>
              <a:ahLst/>
              <a:cxnLst>
                <a:cxn ang="0">
                  <a:pos x="204" y="652"/>
                </a:cxn>
                <a:cxn ang="0">
                  <a:pos x="596" y="1957"/>
                </a:cxn>
                <a:cxn ang="0">
                  <a:pos x="988" y="3043"/>
                </a:cxn>
                <a:cxn ang="0">
                  <a:pos x="1380" y="4348"/>
                </a:cxn>
                <a:cxn ang="0">
                  <a:pos x="1788" y="5435"/>
                </a:cxn>
                <a:cxn ang="0">
                  <a:pos x="2180" y="6739"/>
                </a:cxn>
                <a:cxn ang="0">
                  <a:pos x="2573" y="7826"/>
                </a:cxn>
                <a:cxn ang="0">
                  <a:pos x="2965" y="8913"/>
                </a:cxn>
                <a:cxn ang="0">
                  <a:pos x="3357" y="10000"/>
                </a:cxn>
                <a:cxn ang="0">
                  <a:pos x="3765" y="11087"/>
                </a:cxn>
                <a:cxn ang="0">
                  <a:pos x="4157" y="12174"/>
                </a:cxn>
                <a:cxn ang="0">
                  <a:pos x="4565" y="13043"/>
                </a:cxn>
                <a:cxn ang="0">
                  <a:pos x="4973" y="13913"/>
                </a:cxn>
                <a:cxn ang="0">
                  <a:pos x="5380" y="14783"/>
                </a:cxn>
                <a:cxn ang="0">
                  <a:pos x="5773" y="15652"/>
                </a:cxn>
                <a:cxn ang="0">
                  <a:pos x="6180" y="16522"/>
                </a:cxn>
                <a:cxn ang="0">
                  <a:pos x="6588" y="17174"/>
                </a:cxn>
                <a:cxn ang="0">
                  <a:pos x="6996" y="17826"/>
                </a:cxn>
                <a:cxn ang="0">
                  <a:pos x="7404" y="18261"/>
                </a:cxn>
                <a:cxn ang="0">
                  <a:pos x="7812" y="18696"/>
                </a:cxn>
                <a:cxn ang="0">
                  <a:pos x="8235" y="19130"/>
                </a:cxn>
                <a:cxn ang="0">
                  <a:pos x="8643" y="19348"/>
                </a:cxn>
                <a:cxn ang="0">
                  <a:pos x="9067" y="19565"/>
                </a:cxn>
                <a:cxn ang="0">
                  <a:pos x="9475" y="19783"/>
                </a:cxn>
                <a:cxn ang="0">
                  <a:pos x="9914" y="19783"/>
                </a:cxn>
                <a:cxn ang="0">
                  <a:pos x="10337" y="19565"/>
                </a:cxn>
                <a:cxn ang="0">
                  <a:pos x="10792" y="19348"/>
                </a:cxn>
                <a:cxn ang="0">
                  <a:pos x="11247" y="18913"/>
                </a:cxn>
                <a:cxn ang="0">
                  <a:pos x="11718" y="18261"/>
                </a:cxn>
                <a:cxn ang="0">
                  <a:pos x="12220" y="17609"/>
                </a:cxn>
                <a:cxn ang="0">
                  <a:pos x="12706" y="16957"/>
                </a:cxn>
                <a:cxn ang="0">
                  <a:pos x="13208" y="16087"/>
                </a:cxn>
                <a:cxn ang="0">
                  <a:pos x="13710" y="15217"/>
                </a:cxn>
                <a:cxn ang="0">
                  <a:pos x="14196" y="14130"/>
                </a:cxn>
                <a:cxn ang="0">
                  <a:pos x="14698" y="13261"/>
                </a:cxn>
                <a:cxn ang="0">
                  <a:pos x="15200" y="12174"/>
                </a:cxn>
                <a:cxn ang="0">
                  <a:pos x="15686" y="11087"/>
                </a:cxn>
                <a:cxn ang="0">
                  <a:pos x="16157" y="10000"/>
                </a:cxn>
                <a:cxn ang="0">
                  <a:pos x="16612" y="8913"/>
                </a:cxn>
                <a:cxn ang="0">
                  <a:pos x="17067" y="7826"/>
                </a:cxn>
                <a:cxn ang="0">
                  <a:pos x="17490" y="6739"/>
                </a:cxn>
                <a:cxn ang="0">
                  <a:pos x="17929" y="5652"/>
                </a:cxn>
                <a:cxn ang="0">
                  <a:pos x="18306" y="4783"/>
                </a:cxn>
                <a:cxn ang="0">
                  <a:pos x="18667" y="3913"/>
                </a:cxn>
                <a:cxn ang="0">
                  <a:pos x="19027" y="3043"/>
                </a:cxn>
                <a:cxn ang="0">
                  <a:pos x="19341" y="2174"/>
                </a:cxn>
                <a:cxn ang="0">
                  <a:pos x="19608" y="1522"/>
                </a:cxn>
                <a:cxn ang="0">
                  <a:pos x="19875" y="1087"/>
                </a:cxn>
              </a:cxnLst>
              <a:rect l="0" t="0" r="r" b="b"/>
              <a:pathLst>
                <a:path w="20000" h="20000">
                  <a:moveTo>
                    <a:pt x="0" y="0"/>
                  </a:moveTo>
                  <a:lnTo>
                    <a:pt x="204" y="652"/>
                  </a:lnTo>
                  <a:lnTo>
                    <a:pt x="392" y="1304"/>
                  </a:lnTo>
                  <a:lnTo>
                    <a:pt x="596" y="1957"/>
                  </a:lnTo>
                  <a:lnTo>
                    <a:pt x="784" y="2391"/>
                  </a:lnTo>
                  <a:lnTo>
                    <a:pt x="988" y="3043"/>
                  </a:lnTo>
                  <a:lnTo>
                    <a:pt x="1192" y="3696"/>
                  </a:lnTo>
                  <a:lnTo>
                    <a:pt x="1380" y="4348"/>
                  </a:lnTo>
                  <a:lnTo>
                    <a:pt x="1584" y="5000"/>
                  </a:lnTo>
                  <a:lnTo>
                    <a:pt x="1788" y="5435"/>
                  </a:lnTo>
                  <a:lnTo>
                    <a:pt x="1976" y="6087"/>
                  </a:lnTo>
                  <a:lnTo>
                    <a:pt x="2180" y="6739"/>
                  </a:lnTo>
                  <a:lnTo>
                    <a:pt x="2369" y="7174"/>
                  </a:lnTo>
                  <a:lnTo>
                    <a:pt x="2573" y="7826"/>
                  </a:lnTo>
                  <a:lnTo>
                    <a:pt x="2776" y="8478"/>
                  </a:lnTo>
                  <a:lnTo>
                    <a:pt x="2965" y="8913"/>
                  </a:lnTo>
                  <a:lnTo>
                    <a:pt x="3169" y="9565"/>
                  </a:lnTo>
                  <a:lnTo>
                    <a:pt x="3357" y="10000"/>
                  </a:lnTo>
                  <a:lnTo>
                    <a:pt x="3561" y="10652"/>
                  </a:lnTo>
                  <a:lnTo>
                    <a:pt x="3765" y="11087"/>
                  </a:lnTo>
                  <a:lnTo>
                    <a:pt x="3953" y="11522"/>
                  </a:lnTo>
                  <a:lnTo>
                    <a:pt x="4157" y="12174"/>
                  </a:lnTo>
                  <a:lnTo>
                    <a:pt x="4361" y="12609"/>
                  </a:lnTo>
                  <a:lnTo>
                    <a:pt x="4565" y="13043"/>
                  </a:lnTo>
                  <a:lnTo>
                    <a:pt x="4784" y="13478"/>
                  </a:lnTo>
                  <a:lnTo>
                    <a:pt x="4973" y="13913"/>
                  </a:lnTo>
                  <a:lnTo>
                    <a:pt x="5176" y="14348"/>
                  </a:lnTo>
                  <a:lnTo>
                    <a:pt x="5380" y="14783"/>
                  </a:lnTo>
                  <a:lnTo>
                    <a:pt x="5569" y="15217"/>
                  </a:lnTo>
                  <a:lnTo>
                    <a:pt x="5773" y="15652"/>
                  </a:lnTo>
                  <a:lnTo>
                    <a:pt x="5992" y="16087"/>
                  </a:lnTo>
                  <a:lnTo>
                    <a:pt x="6180" y="16522"/>
                  </a:lnTo>
                  <a:lnTo>
                    <a:pt x="6384" y="16739"/>
                  </a:lnTo>
                  <a:lnTo>
                    <a:pt x="6588" y="17174"/>
                  </a:lnTo>
                  <a:lnTo>
                    <a:pt x="6792" y="17391"/>
                  </a:lnTo>
                  <a:lnTo>
                    <a:pt x="6996" y="17826"/>
                  </a:lnTo>
                  <a:lnTo>
                    <a:pt x="7200" y="18043"/>
                  </a:lnTo>
                  <a:lnTo>
                    <a:pt x="7404" y="18261"/>
                  </a:lnTo>
                  <a:lnTo>
                    <a:pt x="7608" y="18478"/>
                  </a:lnTo>
                  <a:lnTo>
                    <a:pt x="7812" y="18696"/>
                  </a:lnTo>
                  <a:lnTo>
                    <a:pt x="8031" y="18913"/>
                  </a:lnTo>
                  <a:lnTo>
                    <a:pt x="8235" y="19130"/>
                  </a:lnTo>
                  <a:lnTo>
                    <a:pt x="8439" y="19348"/>
                  </a:lnTo>
                  <a:lnTo>
                    <a:pt x="8643" y="19348"/>
                  </a:lnTo>
                  <a:lnTo>
                    <a:pt x="8863" y="19565"/>
                  </a:lnTo>
                  <a:lnTo>
                    <a:pt x="9067" y="19565"/>
                  </a:lnTo>
                  <a:lnTo>
                    <a:pt x="9271" y="19783"/>
                  </a:lnTo>
                  <a:lnTo>
                    <a:pt x="9475" y="19783"/>
                  </a:lnTo>
                  <a:lnTo>
                    <a:pt x="9694" y="19783"/>
                  </a:lnTo>
                  <a:lnTo>
                    <a:pt x="9914" y="19783"/>
                  </a:lnTo>
                  <a:lnTo>
                    <a:pt x="10118" y="19783"/>
                  </a:lnTo>
                  <a:lnTo>
                    <a:pt x="10337" y="19565"/>
                  </a:lnTo>
                  <a:lnTo>
                    <a:pt x="10557" y="19565"/>
                  </a:lnTo>
                  <a:lnTo>
                    <a:pt x="10792" y="19348"/>
                  </a:lnTo>
                  <a:lnTo>
                    <a:pt x="11012" y="19130"/>
                  </a:lnTo>
                  <a:lnTo>
                    <a:pt x="11247" y="18913"/>
                  </a:lnTo>
                  <a:lnTo>
                    <a:pt x="11482" y="18696"/>
                  </a:lnTo>
                  <a:lnTo>
                    <a:pt x="11718" y="18261"/>
                  </a:lnTo>
                  <a:lnTo>
                    <a:pt x="11969" y="18043"/>
                  </a:lnTo>
                  <a:lnTo>
                    <a:pt x="12220" y="17609"/>
                  </a:lnTo>
                  <a:lnTo>
                    <a:pt x="12455" y="17391"/>
                  </a:lnTo>
                  <a:lnTo>
                    <a:pt x="12706" y="16957"/>
                  </a:lnTo>
                  <a:lnTo>
                    <a:pt x="12957" y="16522"/>
                  </a:lnTo>
                  <a:lnTo>
                    <a:pt x="13208" y="16087"/>
                  </a:lnTo>
                  <a:lnTo>
                    <a:pt x="13443" y="15652"/>
                  </a:lnTo>
                  <a:lnTo>
                    <a:pt x="13710" y="15217"/>
                  </a:lnTo>
                  <a:lnTo>
                    <a:pt x="13961" y="14783"/>
                  </a:lnTo>
                  <a:lnTo>
                    <a:pt x="14196" y="14130"/>
                  </a:lnTo>
                  <a:lnTo>
                    <a:pt x="14447" y="13696"/>
                  </a:lnTo>
                  <a:lnTo>
                    <a:pt x="14698" y="13261"/>
                  </a:lnTo>
                  <a:lnTo>
                    <a:pt x="14949" y="12609"/>
                  </a:lnTo>
                  <a:lnTo>
                    <a:pt x="15200" y="12174"/>
                  </a:lnTo>
                  <a:lnTo>
                    <a:pt x="15451" y="11522"/>
                  </a:lnTo>
                  <a:lnTo>
                    <a:pt x="15686" y="11087"/>
                  </a:lnTo>
                  <a:lnTo>
                    <a:pt x="15922" y="10435"/>
                  </a:lnTo>
                  <a:lnTo>
                    <a:pt x="16157" y="10000"/>
                  </a:lnTo>
                  <a:lnTo>
                    <a:pt x="16392" y="9348"/>
                  </a:lnTo>
                  <a:lnTo>
                    <a:pt x="16612" y="8913"/>
                  </a:lnTo>
                  <a:lnTo>
                    <a:pt x="16847" y="8261"/>
                  </a:lnTo>
                  <a:lnTo>
                    <a:pt x="17067" y="7826"/>
                  </a:lnTo>
                  <a:lnTo>
                    <a:pt x="17286" y="7174"/>
                  </a:lnTo>
                  <a:lnTo>
                    <a:pt x="17490" y="6739"/>
                  </a:lnTo>
                  <a:lnTo>
                    <a:pt x="17710" y="6087"/>
                  </a:lnTo>
                  <a:lnTo>
                    <a:pt x="17929" y="5652"/>
                  </a:lnTo>
                  <a:lnTo>
                    <a:pt x="18118" y="5217"/>
                  </a:lnTo>
                  <a:lnTo>
                    <a:pt x="18306" y="4783"/>
                  </a:lnTo>
                  <a:lnTo>
                    <a:pt x="18494" y="4348"/>
                  </a:lnTo>
                  <a:lnTo>
                    <a:pt x="18667" y="3913"/>
                  </a:lnTo>
                  <a:lnTo>
                    <a:pt x="18855" y="3261"/>
                  </a:lnTo>
                  <a:lnTo>
                    <a:pt x="19027" y="3043"/>
                  </a:lnTo>
                  <a:lnTo>
                    <a:pt x="19184" y="2609"/>
                  </a:lnTo>
                  <a:lnTo>
                    <a:pt x="19341" y="2174"/>
                  </a:lnTo>
                  <a:lnTo>
                    <a:pt x="19482" y="1957"/>
                  </a:lnTo>
                  <a:lnTo>
                    <a:pt x="19608" y="1522"/>
                  </a:lnTo>
                  <a:lnTo>
                    <a:pt x="19749" y="1304"/>
                  </a:lnTo>
                  <a:lnTo>
                    <a:pt x="19875" y="1087"/>
                  </a:lnTo>
                  <a:lnTo>
                    <a:pt x="19984" y="870"/>
                  </a:lnTo>
                </a:path>
              </a:pathLst>
            </a:custGeom>
            <a:noFill/>
            <a:ln w="50800" cap="flat">
              <a:solidFill>
                <a:srgbClr val="FF0000"/>
              </a:solidFill>
              <a:prstDash val="solid"/>
              <a:round/>
              <a:headEnd type="none" w="med" len="med"/>
              <a:tailEnd type="none" w="med" len="med"/>
            </a:ln>
            <a:effectLst/>
          </p:spPr>
          <p:txBody>
            <a:bodyPr/>
            <a:lstStyle/>
            <a:p>
              <a:endParaRPr lang="zh-CN" altLang="en-US"/>
            </a:p>
          </p:txBody>
        </p:sp>
        <p:sp>
          <p:nvSpPr>
            <p:cNvPr id="157736" name="Line 40"/>
            <p:cNvSpPr>
              <a:spLocks noChangeAspect="1" noChangeShapeType="1"/>
            </p:cNvSpPr>
            <p:nvPr/>
          </p:nvSpPr>
          <p:spPr bwMode="auto">
            <a:xfrm>
              <a:off x="2387" y="1729"/>
              <a:ext cx="373" cy="697"/>
            </a:xfrm>
            <a:prstGeom prst="line">
              <a:avLst/>
            </a:prstGeom>
            <a:noFill/>
            <a:ln w="19050">
              <a:solidFill>
                <a:srgbClr val="FF00FF"/>
              </a:solidFill>
              <a:round/>
              <a:headEnd type="none" w="med" len="sm"/>
              <a:tailEnd type="none" w="med" len="sm"/>
            </a:ln>
            <a:effectLst/>
          </p:spPr>
          <p:txBody>
            <a:bodyPr/>
            <a:lstStyle/>
            <a:p>
              <a:endParaRPr lang="zh-CN" altLang="en-US"/>
            </a:p>
          </p:txBody>
        </p:sp>
        <p:sp>
          <p:nvSpPr>
            <p:cNvPr id="157737" name="Line 41"/>
            <p:cNvSpPr>
              <a:spLocks noChangeAspect="1" noChangeShapeType="1"/>
            </p:cNvSpPr>
            <p:nvPr/>
          </p:nvSpPr>
          <p:spPr bwMode="auto">
            <a:xfrm>
              <a:off x="2750" y="2414"/>
              <a:ext cx="144" cy="400"/>
            </a:xfrm>
            <a:prstGeom prst="line">
              <a:avLst/>
            </a:prstGeom>
            <a:noFill/>
            <a:ln w="9525">
              <a:solidFill>
                <a:srgbClr val="FF00FF"/>
              </a:solidFill>
              <a:round/>
              <a:headEnd type="none" w="med" len="sm"/>
              <a:tailEnd type="triangle" w="med" len="sm"/>
            </a:ln>
            <a:effectLst/>
          </p:spPr>
          <p:txBody>
            <a:bodyPr/>
            <a:lstStyle/>
            <a:p>
              <a:endParaRPr lang="zh-CN" altLang="en-US"/>
            </a:p>
          </p:txBody>
        </p:sp>
        <p:sp>
          <p:nvSpPr>
            <p:cNvPr id="157738" name="Line 42"/>
            <p:cNvSpPr>
              <a:spLocks noChangeAspect="1" noChangeShapeType="1"/>
            </p:cNvSpPr>
            <p:nvPr/>
          </p:nvSpPr>
          <p:spPr bwMode="auto">
            <a:xfrm flipH="1">
              <a:off x="2890" y="2425"/>
              <a:ext cx="153" cy="384"/>
            </a:xfrm>
            <a:prstGeom prst="line">
              <a:avLst/>
            </a:prstGeom>
            <a:noFill/>
            <a:ln w="9525">
              <a:solidFill>
                <a:srgbClr val="FF00FF"/>
              </a:solidFill>
              <a:round/>
              <a:headEnd type="triangle" w="med" len="sm"/>
              <a:tailEnd type="none" w="med" len="sm"/>
            </a:ln>
            <a:effectLst/>
          </p:spPr>
          <p:txBody>
            <a:bodyPr/>
            <a:lstStyle/>
            <a:p>
              <a:endParaRPr lang="zh-CN" altLang="en-US"/>
            </a:p>
          </p:txBody>
        </p:sp>
        <p:sp>
          <p:nvSpPr>
            <p:cNvPr id="157739" name="Line 43"/>
            <p:cNvSpPr>
              <a:spLocks noChangeAspect="1" noChangeShapeType="1"/>
            </p:cNvSpPr>
            <p:nvPr/>
          </p:nvSpPr>
          <p:spPr bwMode="auto">
            <a:xfrm flipH="1">
              <a:off x="2753" y="1286"/>
              <a:ext cx="643" cy="1127"/>
            </a:xfrm>
            <a:prstGeom prst="line">
              <a:avLst/>
            </a:prstGeom>
            <a:noFill/>
            <a:ln w="19050">
              <a:solidFill>
                <a:srgbClr val="FF00FF"/>
              </a:solidFill>
              <a:round/>
              <a:headEnd type="none" w="med" len="sm"/>
              <a:tailEnd type="none" w="med" len="sm"/>
            </a:ln>
            <a:effectLst/>
          </p:spPr>
          <p:txBody>
            <a:bodyPr/>
            <a:lstStyle/>
            <a:p>
              <a:endParaRPr lang="zh-CN" altLang="en-US"/>
            </a:p>
          </p:txBody>
        </p:sp>
        <p:sp>
          <p:nvSpPr>
            <p:cNvPr id="157740" name="Line 44"/>
            <p:cNvSpPr>
              <a:spLocks noChangeAspect="1" noChangeShapeType="1"/>
            </p:cNvSpPr>
            <p:nvPr/>
          </p:nvSpPr>
          <p:spPr bwMode="auto">
            <a:xfrm flipH="1">
              <a:off x="3043" y="1306"/>
              <a:ext cx="645" cy="1120"/>
            </a:xfrm>
            <a:prstGeom prst="line">
              <a:avLst/>
            </a:prstGeom>
            <a:noFill/>
            <a:ln w="19050">
              <a:solidFill>
                <a:srgbClr val="FF00FF"/>
              </a:solidFill>
              <a:round/>
              <a:headEnd type="none" w="med" len="sm"/>
              <a:tailEnd type="none" w="med" len="sm"/>
            </a:ln>
            <a:effectLst/>
          </p:spPr>
          <p:txBody>
            <a:bodyPr/>
            <a:lstStyle/>
            <a:p>
              <a:endParaRPr lang="zh-CN" altLang="en-US"/>
            </a:p>
          </p:txBody>
        </p:sp>
        <p:sp>
          <p:nvSpPr>
            <p:cNvPr id="157741" name="Line 45"/>
            <p:cNvSpPr>
              <a:spLocks noChangeAspect="1" noChangeShapeType="1"/>
            </p:cNvSpPr>
            <p:nvPr/>
          </p:nvSpPr>
          <p:spPr bwMode="auto">
            <a:xfrm>
              <a:off x="1924" y="1729"/>
              <a:ext cx="374" cy="697"/>
            </a:xfrm>
            <a:prstGeom prst="line">
              <a:avLst/>
            </a:prstGeom>
            <a:noFill/>
            <a:ln w="19050">
              <a:solidFill>
                <a:srgbClr val="000000"/>
              </a:solidFill>
              <a:round/>
              <a:headEnd type="none" w="med" len="sm"/>
              <a:tailEnd type="none" w="med" len="sm"/>
            </a:ln>
            <a:effectLst/>
          </p:spPr>
          <p:txBody>
            <a:bodyPr/>
            <a:lstStyle/>
            <a:p>
              <a:endParaRPr lang="zh-CN" altLang="en-US"/>
            </a:p>
          </p:txBody>
        </p:sp>
        <p:sp>
          <p:nvSpPr>
            <p:cNvPr id="157742" name="Line 46"/>
            <p:cNvSpPr>
              <a:spLocks noChangeAspect="1" noChangeShapeType="1"/>
            </p:cNvSpPr>
            <p:nvPr/>
          </p:nvSpPr>
          <p:spPr bwMode="auto">
            <a:xfrm>
              <a:off x="2287" y="2414"/>
              <a:ext cx="151" cy="393"/>
            </a:xfrm>
            <a:prstGeom prst="line">
              <a:avLst/>
            </a:prstGeom>
            <a:noFill/>
            <a:ln w="9525">
              <a:solidFill>
                <a:srgbClr val="000000"/>
              </a:solidFill>
              <a:round/>
              <a:headEnd type="none" w="med" len="sm"/>
              <a:tailEnd type="triangle" w="med" len="sm"/>
            </a:ln>
            <a:effectLst/>
          </p:spPr>
          <p:txBody>
            <a:bodyPr/>
            <a:lstStyle/>
            <a:p>
              <a:endParaRPr lang="zh-CN" altLang="en-US"/>
            </a:p>
          </p:txBody>
        </p:sp>
        <p:sp>
          <p:nvSpPr>
            <p:cNvPr id="157743" name="Line 47"/>
            <p:cNvSpPr>
              <a:spLocks noChangeAspect="1" noChangeShapeType="1"/>
            </p:cNvSpPr>
            <p:nvPr/>
          </p:nvSpPr>
          <p:spPr bwMode="auto">
            <a:xfrm flipH="1">
              <a:off x="2428" y="2425"/>
              <a:ext cx="151" cy="384"/>
            </a:xfrm>
            <a:prstGeom prst="line">
              <a:avLst/>
            </a:prstGeom>
            <a:noFill/>
            <a:ln w="9525">
              <a:solidFill>
                <a:srgbClr val="000000"/>
              </a:solidFill>
              <a:round/>
              <a:headEnd type="triangle" w="med" len="sm"/>
              <a:tailEnd type="none" w="med" len="sm"/>
            </a:ln>
            <a:effectLst/>
          </p:spPr>
          <p:txBody>
            <a:bodyPr/>
            <a:lstStyle/>
            <a:p>
              <a:endParaRPr lang="zh-CN" altLang="en-US"/>
            </a:p>
          </p:txBody>
        </p:sp>
        <p:sp>
          <p:nvSpPr>
            <p:cNvPr id="157744" name="Line 48"/>
            <p:cNvSpPr>
              <a:spLocks noChangeAspect="1" noChangeShapeType="1"/>
            </p:cNvSpPr>
            <p:nvPr/>
          </p:nvSpPr>
          <p:spPr bwMode="auto">
            <a:xfrm flipH="1">
              <a:off x="2281" y="1286"/>
              <a:ext cx="651" cy="1120"/>
            </a:xfrm>
            <a:prstGeom prst="line">
              <a:avLst/>
            </a:prstGeom>
            <a:noFill/>
            <a:ln w="19050">
              <a:solidFill>
                <a:srgbClr val="000000"/>
              </a:solidFill>
              <a:round/>
              <a:headEnd type="none" w="med" len="sm"/>
              <a:tailEnd type="none" w="med" len="sm"/>
            </a:ln>
            <a:effectLst/>
          </p:spPr>
          <p:txBody>
            <a:bodyPr/>
            <a:lstStyle/>
            <a:p>
              <a:endParaRPr lang="zh-CN" altLang="en-US"/>
            </a:p>
          </p:txBody>
        </p:sp>
        <p:sp>
          <p:nvSpPr>
            <p:cNvPr id="157745" name="Line 49"/>
            <p:cNvSpPr>
              <a:spLocks noChangeAspect="1" noChangeShapeType="1"/>
            </p:cNvSpPr>
            <p:nvPr/>
          </p:nvSpPr>
          <p:spPr bwMode="auto">
            <a:xfrm flipH="1">
              <a:off x="2579" y="1306"/>
              <a:ext cx="646" cy="1120"/>
            </a:xfrm>
            <a:prstGeom prst="line">
              <a:avLst/>
            </a:prstGeom>
            <a:noFill/>
            <a:ln w="19050">
              <a:solidFill>
                <a:srgbClr val="000000"/>
              </a:solidFill>
              <a:round/>
              <a:headEnd type="none" w="med" len="sm"/>
              <a:tailEnd type="none" w="med" len="sm"/>
            </a:ln>
            <a:effectLst/>
          </p:spPr>
          <p:txBody>
            <a:bodyPr/>
            <a:lstStyle/>
            <a:p>
              <a:endParaRPr lang="zh-CN" altLang="en-US"/>
            </a:p>
          </p:txBody>
        </p:sp>
        <p:sp>
          <p:nvSpPr>
            <p:cNvPr id="157746" name="Rectangle 50"/>
            <p:cNvSpPr>
              <a:spLocks noChangeAspect="1" noChangeArrowheads="1"/>
            </p:cNvSpPr>
            <p:nvPr/>
          </p:nvSpPr>
          <p:spPr bwMode="auto">
            <a:xfrm>
              <a:off x="1680" y="1440"/>
              <a:ext cx="696" cy="233"/>
            </a:xfrm>
            <a:prstGeom prst="rect">
              <a:avLst/>
            </a:prstGeom>
            <a:noFill/>
            <a:ln w="9525">
              <a:noFill/>
              <a:miter lim="800000"/>
              <a:headEnd/>
              <a:tailEnd/>
            </a:ln>
            <a:effectLst/>
          </p:spPr>
          <p:txBody>
            <a:bodyPr lIns="12700" tIns="12700" rIns="12700" bIns="12700"/>
            <a:lstStyle/>
            <a:p>
              <a:pPr algn="just"/>
              <a:r>
                <a:rPr lang="zh-CN" altLang="en-US" sz="2400" b="1">
                  <a:solidFill>
                    <a:srgbClr val="FF0000"/>
                  </a:solidFill>
                </a:rPr>
                <a:t>面光源</a:t>
              </a:r>
              <a:endParaRPr lang="zh-CN" altLang="en-US" sz="2400"/>
            </a:p>
          </p:txBody>
        </p:sp>
        <p:sp>
          <p:nvSpPr>
            <p:cNvPr id="157747" name="Line 51"/>
            <p:cNvSpPr>
              <a:spLocks noChangeAspect="1" noChangeShapeType="1"/>
            </p:cNvSpPr>
            <p:nvPr/>
          </p:nvSpPr>
          <p:spPr bwMode="auto">
            <a:xfrm>
              <a:off x="3325" y="519"/>
              <a:ext cx="363" cy="787"/>
            </a:xfrm>
            <a:prstGeom prst="line">
              <a:avLst/>
            </a:prstGeom>
            <a:noFill/>
            <a:ln w="19050">
              <a:solidFill>
                <a:srgbClr val="FF00FF"/>
              </a:solidFill>
              <a:round/>
              <a:headEnd type="none" w="med" len="sm"/>
              <a:tailEnd type="none" w="med" len="sm"/>
            </a:ln>
            <a:effectLst/>
          </p:spPr>
          <p:txBody>
            <a:bodyPr/>
            <a:lstStyle/>
            <a:p>
              <a:endParaRPr lang="zh-CN" altLang="en-US"/>
            </a:p>
          </p:txBody>
        </p:sp>
        <p:sp>
          <p:nvSpPr>
            <p:cNvPr id="157748" name="Line 52"/>
            <p:cNvSpPr>
              <a:spLocks noChangeAspect="1" noChangeShapeType="1"/>
            </p:cNvSpPr>
            <p:nvPr/>
          </p:nvSpPr>
          <p:spPr bwMode="auto">
            <a:xfrm>
              <a:off x="3335" y="519"/>
              <a:ext cx="43" cy="782"/>
            </a:xfrm>
            <a:prstGeom prst="line">
              <a:avLst/>
            </a:prstGeom>
            <a:noFill/>
            <a:ln w="19050">
              <a:solidFill>
                <a:srgbClr val="FF00FF"/>
              </a:solidFill>
              <a:round/>
              <a:headEnd type="none" w="med" len="sm"/>
              <a:tailEnd type="none" w="med" len="sm"/>
            </a:ln>
            <a:effectLst/>
          </p:spPr>
          <p:txBody>
            <a:bodyPr/>
            <a:lstStyle/>
            <a:p>
              <a:endParaRPr lang="zh-CN" altLang="en-US"/>
            </a:p>
          </p:txBody>
        </p:sp>
        <p:sp>
          <p:nvSpPr>
            <p:cNvPr id="157749" name="Line 53"/>
            <p:cNvSpPr>
              <a:spLocks noChangeAspect="1" noChangeShapeType="1"/>
            </p:cNvSpPr>
            <p:nvPr/>
          </p:nvSpPr>
          <p:spPr bwMode="auto">
            <a:xfrm flipH="1">
              <a:off x="3224" y="516"/>
              <a:ext cx="104" cy="790"/>
            </a:xfrm>
            <a:prstGeom prst="line">
              <a:avLst/>
            </a:prstGeom>
            <a:noFill/>
            <a:ln w="19050">
              <a:solidFill>
                <a:srgbClr val="000000"/>
              </a:solidFill>
              <a:round/>
              <a:headEnd type="none" w="med" len="sm"/>
              <a:tailEnd type="none" w="med" len="sm"/>
            </a:ln>
            <a:effectLst/>
          </p:spPr>
          <p:txBody>
            <a:bodyPr/>
            <a:lstStyle/>
            <a:p>
              <a:endParaRPr lang="zh-CN" altLang="en-US"/>
            </a:p>
          </p:txBody>
        </p:sp>
        <p:sp>
          <p:nvSpPr>
            <p:cNvPr id="157750" name="Line 54"/>
            <p:cNvSpPr>
              <a:spLocks noChangeAspect="1" noChangeShapeType="1"/>
            </p:cNvSpPr>
            <p:nvPr/>
          </p:nvSpPr>
          <p:spPr bwMode="auto">
            <a:xfrm flipH="1">
              <a:off x="2942" y="526"/>
              <a:ext cx="378" cy="760"/>
            </a:xfrm>
            <a:prstGeom prst="line">
              <a:avLst/>
            </a:prstGeom>
            <a:noFill/>
            <a:ln w="19050">
              <a:solidFill>
                <a:srgbClr val="000000"/>
              </a:solidFill>
              <a:round/>
              <a:headEnd type="none" w="med" len="sm"/>
              <a:tailEnd type="none" w="med" len="sm"/>
            </a:ln>
            <a:effectLst/>
          </p:spPr>
          <p:txBody>
            <a:bodyPr/>
            <a:lstStyle/>
            <a:p>
              <a:endParaRPr lang="zh-CN" altLang="en-US"/>
            </a:p>
          </p:txBody>
        </p:sp>
        <p:sp>
          <p:nvSpPr>
            <p:cNvPr id="157751" name="Rectangle 55"/>
            <p:cNvSpPr>
              <a:spLocks noChangeAspect="1" noChangeArrowheads="1"/>
            </p:cNvSpPr>
            <p:nvPr/>
          </p:nvSpPr>
          <p:spPr bwMode="auto">
            <a:xfrm>
              <a:off x="1878" y="1450"/>
              <a:ext cx="232" cy="293"/>
            </a:xfrm>
            <a:prstGeom prst="rect">
              <a:avLst/>
            </a:prstGeom>
            <a:noFill/>
            <a:ln w="9525">
              <a:noFill/>
              <a:miter lim="800000"/>
              <a:headEnd/>
              <a:tailEnd/>
            </a:ln>
            <a:effectLst/>
          </p:spPr>
          <p:txBody>
            <a:bodyPr lIns="12700" tIns="12700" rIns="12700" bIns="12700"/>
            <a:lstStyle/>
            <a:p>
              <a:pPr algn="just"/>
              <a:r>
                <a:rPr lang="en-US" altLang="zh-CN" sz="4400" b="1">
                  <a:solidFill>
                    <a:srgbClr val="800080"/>
                  </a:solidFill>
                </a:rPr>
                <a:t>·</a:t>
              </a:r>
              <a:endParaRPr lang="en-US" altLang="zh-CN" sz="4400"/>
            </a:p>
          </p:txBody>
        </p:sp>
        <p:sp>
          <p:nvSpPr>
            <p:cNvPr id="157752" name="Rectangle 56"/>
            <p:cNvSpPr>
              <a:spLocks noChangeAspect="1" noChangeArrowheads="1"/>
            </p:cNvSpPr>
            <p:nvPr/>
          </p:nvSpPr>
          <p:spPr bwMode="auto">
            <a:xfrm>
              <a:off x="2382" y="1511"/>
              <a:ext cx="222" cy="322"/>
            </a:xfrm>
            <a:prstGeom prst="rect">
              <a:avLst/>
            </a:prstGeom>
            <a:noFill/>
            <a:ln w="9525">
              <a:noFill/>
              <a:miter lim="800000"/>
              <a:headEnd/>
              <a:tailEnd/>
            </a:ln>
            <a:effectLst/>
          </p:spPr>
          <p:txBody>
            <a:bodyPr lIns="12700" tIns="12700" rIns="12700" bIns="12700"/>
            <a:lstStyle/>
            <a:p>
              <a:pPr algn="just"/>
              <a:r>
                <a:rPr lang="en-US" altLang="zh-CN" sz="4400" b="1">
                  <a:solidFill>
                    <a:srgbClr val="FF00FF"/>
                  </a:solidFill>
                </a:rPr>
                <a:t>·</a:t>
              </a:r>
              <a:endParaRPr lang="en-US" altLang="zh-CN" sz="1400">
                <a:solidFill>
                  <a:srgbClr val="FF00FF"/>
                </a:solidFill>
              </a:endParaRPr>
            </a:p>
          </p:txBody>
        </p:sp>
        <p:sp>
          <p:nvSpPr>
            <p:cNvPr id="157753" name="Line 57"/>
            <p:cNvSpPr>
              <a:spLocks noChangeAspect="1" noChangeShapeType="1"/>
            </p:cNvSpPr>
            <p:nvPr/>
          </p:nvSpPr>
          <p:spPr bwMode="auto">
            <a:xfrm flipV="1">
              <a:off x="3049" y="982"/>
              <a:ext cx="45" cy="99"/>
            </a:xfrm>
            <a:prstGeom prst="line">
              <a:avLst/>
            </a:prstGeom>
            <a:noFill/>
            <a:ln w="9525">
              <a:solidFill>
                <a:srgbClr val="000000"/>
              </a:solidFill>
              <a:round/>
              <a:headEnd/>
              <a:tailEnd type="triangle" w="med" len="med"/>
            </a:ln>
            <a:effectLst/>
          </p:spPr>
          <p:txBody>
            <a:bodyPr/>
            <a:lstStyle/>
            <a:p>
              <a:endParaRPr lang="zh-CN" altLang="en-US"/>
            </a:p>
          </p:txBody>
        </p:sp>
        <p:sp>
          <p:nvSpPr>
            <p:cNvPr id="157754" name="Line 58"/>
            <p:cNvSpPr>
              <a:spLocks noChangeAspect="1" noChangeShapeType="1"/>
            </p:cNvSpPr>
            <p:nvPr/>
          </p:nvSpPr>
          <p:spPr bwMode="auto">
            <a:xfrm flipV="1">
              <a:off x="3246" y="1005"/>
              <a:ext cx="15" cy="114"/>
            </a:xfrm>
            <a:prstGeom prst="line">
              <a:avLst/>
            </a:prstGeom>
            <a:noFill/>
            <a:ln w="9525">
              <a:solidFill>
                <a:srgbClr val="000000"/>
              </a:solidFill>
              <a:round/>
              <a:headEnd/>
              <a:tailEnd type="triangle" w="med" len="med"/>
            </a:ln>
            <a:effectLst/>
          </p:spPr>
          <p:txBody>
            <a:bodyPr/>
            <a:lstStyle/>
            <a:p>
              <a:endParaRPr lang="zh-CN" altLang="en-US"/>
            </a:p>
          </p:txBody>
        </p:sp>
        <p:sp>
          <p:nvSpPr>
            <p:cNvPr id="157755" name="Line 59"/>
            <p:cNvSpPr>
              <a:spLocks noChangeAspect="1" noChangeShapeType="1"/>
            </p:cNvSpPr>
            <p:nvPr/>
          </p:nvSpPr>
          <p:spPr bwMode="auto">
            <a:xfrm flipH="1" flipV="1">
              <a:off x="3359" y="952"/>
              <a:ext cx="8" cy="121"/>
            </a:xfrm>
            <a:prstGeom prst="line">
              <a:avLst/>
            </a:prstGeom>
            <a:noFill/>
            <a:ln w="9525">
              <a:solidFill>
                <a:srgbClr val="FF00FF"/>
              </a:solidFill>
              <a:round/>
              <a:headEnd/>
              <a:tailEnd type="triangle" w="med" len="med"/>
            </a:ln>
            <a:effectLst/>
          </p:spPr>
          <p:txBody>
            <a:bodyPr/>
            <a:lstStyle/>
            <a:p>
              <a:endParaRPr lang="zh-CN" altLang="en-US"/>
            </a:p>
          </p:txBody>
        </p:sp>
        <p:sp>
          <p:nvSpPr>
            <p:cNvPr id="157756" name="Line 60"/>
            <p:cNvSpPr>
              <a:spLocks noChangeAspect="1" noChangeShapeType="1"/>
            </p:cNvSpPr>
            <p:nvPr/>
          </p:nvSpPr>
          <p:spPr bwMode="auto">
            <a:xfrm flipH="1" flipV="1">
              <a:off x="3525" y="945"/>
              <a:ext cx="61" cy="143"/>
            </a:xfrm>
            <a:prstGeom prst="line">
              <a:avLst/>
            </a:prstGeom>
            <a:noFill/>
            <a:ln w="9525">
              <a:solidFill>
                <a:srgbClr val="FF00FF"/>
              </a:solidFill>
              <a:round/>
              <a:headEnd/>
              <a:tailEnd type="triangle" w="med" len="med"/>
            </a:ln>
            <a:effectLst/>
          </p:spPr>
          <p:txBody>
            <a:bodyPr/>
            <a:lstStyle/>
            <a:p>
              <a:endParaRPr lang="zh-CN" altLang="en-US"/>
            </a:p>
          </p:txBody>
        </p:sp>
        <p:sp>
          <p:nvSpPr>
            <p:cNvPr id="157757" name="Line 61"/>
            <p:cNvSpPr>
              <a:spLocks noChangeAspect="1" noChangeShapeType="1"/>
            </p:cNvSpPr>
            <p:nvPr/>
          </p:nvSpPr>
          <p:spPr bwMode="auto">
            <a:xfrm flipH="1" flipV="1">
              <a:off x="3631" y="998"/>
              <a:ext cx="83" cy="136"/>
            </a:xfrm>
            <a:prstGeom prst="line">
              <a:avLst/>
            </a:prstGeom>
            <a:noFill/>
            <a:ln w="9525">
              <a:solidFill>
                <a:srgbClr val="0000FF"/>
              </a:solidFill>
              <a:round/>
              <a:headEnd/>
              <a:tailEnd type="triangle" w="med" len="med"/>
            </a:ln>
            <a:effectLst/>
          </p:spPr>
          <p:txBody>
            <a:bodyPr/>
            <a:lstStyle/>
            <a:p>
              <a:endParaRPr lang="zh-CN" altLang="en-US"/>
            </a:p>
          </p:txBody>
        </p:sp>
        <p:sp>
          <p:nvSpPr>
            <p:cNvPr id="157758" name="Line 62"/>
            <p:cNvSpPr>
              <a:spLocks noChangeAspect="1" noChangeShapeType="1"/>
            </p:cNvSpPr>
            <p:nvPr/>
          </p:nvSpPr>
          <p:spPr bwMode="auto">
            <a:xfrm flipH="1" flipV="1">
              <a:off x="3790" y="952"/>
              <a:ext cx="91" cy="106"/>
            </a:xfrm>
            <a:prstGeom prst="line">
              <a:avLst/>
            </a:prstGeom>
            <a:noFill/>
            <a:ln w="9525">
              <a:solidFill>
                <a:srgbClr val="0000FF"/>
              </a:solidFill>
              <a:round/>
              <a:headEnd/>
              <a:tailEnd type="triangle" w="med" len="med"/>
            </a:ln>
            <a:effectLst/>
          </p:spPr>
          <p:txBody>
            <a:bodyPr/>
            <a:lstStyle/>
            <a:p>
              <a:endParaRPr lang="zh-CN" altLang="en-US"/>
            </a:p>
          </p:txBody>
        </p:sp>
        <p:sp>
          <p:nvSpPr>
            <p:cNvPr id="157759" name="Line 63"/>
            <p:cNvSpPr>
              <a:spLocks noChangeAspect="1" noChangeShapeType="1"/>
            </p:cNvSpPr>
            <p:nvPr/>
          </p:nvSpPr>
          <p:spPr bwMode="auto">
            <a:xfrm flipV="1">
              <a:off x="2989" y="1542"/>
              <a:ext cx="105" cy="159"/>
            </a:xfrm>
            <a:prstGeom prst="line">
              <a:avLst/>
            </a:prstGeom>
            <a:noFill/>
            <a:ln w="9525">
              <a:solidFill>
                <a:srgbClr val="0000FF"/>
              </a:solidFill>
              <a:round/>
              <a:headEnd/>
              <a:tailEnd type="triangle" w="med" len="med"/>
            </a:ln>
            <a:effectLst/>
          </p:spPr>
          <p:txBody>
            <a:bodyPr/>
            <a:lstStyle/>
            <a:p>
              <a:endParaRPr lang="zh-CN" altLang="en-US"/>
            </a:p>
          </p:txBody>
        </p:sp>
        <p:sp>
          <p:nvSpPr>
            <p:cNvPr id="157760" name="Rectangle 64"/>
            <p:cNvSpPr>
              <a:spLocks noChangeAspect="1" noChangeArrowheads="1"/>
            </p:cNvSpPr>
            <p:nvPr/>
          </p:nvSpPr>
          <p:spPr bwMode="auto">
            <a:xfrm>
              <a:off x="2796" y="1530"/>
              <a:ext cx="353" cy="283"/>
            </a:xfrm>
            <a:prstGeom prst="rect">
              <a:avLst/>
            </a:prstGeom>
            <a:noFill/>
            <a:ln w="9525">
              <a:noFill/>
              <a:miter lim="800000"/>
              <a:headEnd/>
              <a:tailEnd/>
            </a:ln>
            <a:effectLst/>
          </p:spPr>
          <p:txBody>
            <a:bodyPr lIns="12700" tIns="12700" rIns="12700" bIns="12700"/>
            <a:lstStyle/>
            <a:p>
              <a:pPr algn="just"/>
              <a:r>
                <a:rPr lang="en-US" altLang="zh-CN" sz="4400" b="1">
                  <a:solidFill>
                    <a:srgbClr val="0000FF"/>
                  </a:solidFill>
                </a:rPr>
                <a:t>·</a:t>
              </a:r>
              <a:endParaRPr lang="en-US" altLang="zh-CN" sz="1400"/>
            </a:p>
          </p:txBody>
        </p:sp>
        <p:sp>
          <p:nvSpPr>
            <p:cNvPr id="157761" name="Line 65"/>
            <p:cNvSpPr>
              <a:spLocks noChangeAspect="1" noChangeShapeType="1"/>
            </p:cNvSpPr>
            <p:nvPr/>
          </p:nvSpPr>
          <p:spPr bwMode="auto">
            <a:xfrm flipV="1">
              <a:off x="2989" y="1542"/>
              <a:ext cx="105" cy="159"/>
            </a:xfrm>
            <a:prstGeom prst="line">
              <a:avLst/>
            </a:prstGeom>
            <a:noFill/>
            <a:ln w="9525">
              <a:solidFill>
                <a:srgbClr val="000000"/>
              </a:solidFill>
              <a:round/>
              <a:headEnd/>
              <a:tailEnd type="triangle" w="med" len="med"/>
            </a:ln>
            <a:effectLst/>
          </p:spPr>
          <p:txBody>
            <a:bodyPr/>
            <a:lstStyle/>
            <a:p>
              <a:endParaRPr lang="zh-CN" altLang="en-US"/>
            </a:p>
          </p:txBody>
        </p:sp>
        <p:sp>
          <p:nvSpPr>
            <p:cNvPr id="157762" name="Line 66"/>
            <p:cNvSpPr>
              <a:spLocks noChangeAspect="1" noChangeShapeType="1"/>
            </p:cNvSpPr>
            <p:nvPr/>
          </p:nvSpPr>
          <p:spPr bwMode="auto">
            <a:xfrm flipV="1">
              <a:off x="3548" y="1633"/>
              <a:ext cx="98" cy="166"/>
            </a:xfrm>
            <a:prstGeom prst="line">
              <a:avLst/>
            </a:prstGeom>
            <a:noFill/>
            <a:ln w="9525">
              <a:solidFill>
                <a:srgbClr val="0000FF"/>
              </a:solidFill>
              <a:round/>
              <a:headEnd/>
              <a:tailEnd type="triangle" w="med" len="med"/>
            </a:ln>
            <a:effectLst/>
          </p:spPr>
          <p:txBody>
            <a:bodyPr/>
            <a:lstStyle/>
            <a:p>
              <a:endParaRPr lang="zh-CN" altLang="en-US"/>
            </a:p>
          </p:txBody>
        </p:sp>
        <p:sp>
          <p:nvSpPr>
            <p:cNvPr id="157763" name="Line 67"/>
            <p:cNvSpPr>
              <a:spLocks noChangeAspect="1" noChangeShapeType="1"/>
            </p:cNvSpPr>
            <p:nvPr/>
          </p:nvSpPr>
          <p:spPr bwMode="auto">
            <a:xfrm flipV="1">
              <a:off x="2709" y="1519"/>
              <a:ext cx="90" cy="167"/>
            </a:xfrm>
            <a:prstGeom prst="line">
              <a:avLst/>
            </a:prstGeom>
            <a:noFill/>
            <a:ln w="9525">
              <a:solidFill>
                <a:srgbClr val="000000"/>
              </a:solidFill>
              <a:round/>
              <a:headEnd/>
              <a:tailEnd type="triangle" w="med" len="med"/>
            </a:ln>
            <a:effectLst/>
          </p:spPr>
          <p:txBody>
            <a:bodyPr/>
            <a:lstStyle/>
            <a:p>
              <a:endParaRPr lang="zh-CN" altLang="en-US"/>
            </a:p>
          </p:txBody>
        </p:sp>
        <p:sp>
          <p:nvSpPr>
            <p:cNvPr id="157764" name="Line 68"/>
            <p:cNvSpPr>
              <a:spLocks noChangeAspect="1" noChangeShapeType="1"/>
            </p:cNvSpPr>
            <p:nvPr/>
          </p:nvSpPr>
          <p:spPr bwMode="auto">
            <a:xfrm flipV="1">
              <a:off x="3132" y="1580"/>
              <a:ext cx="99" cy="166"/>
            </a:xfrm>
            <a:prstGeom prst="line">
              <a:avLst/>
            </a:prstGeom>
            <a:noFill/>
            <a:ln w="9525">
              <a:solidFill>
                <a:srgbClr val="FF00FF"/>
              </a:solidFill>
              <a:round/>
              <a:headEnd/>
              <a:tailEnd type="triangle" w="med" len="med"/>
            </a:ln>
            <a:effectLst/>
          </p:spPr>
          <p:txBody>
            <a:bodyPr/>
            <a:lstStyle/>
            <a:p>
              <a:endParaRPr lang="zh-CN" altLang="en-US"/>
            </a:p>
          </p:txBody>
        </p:sp>
        <p:sp>
          <p:nvSpPr>
            <p:cNvPr id="157765" name="Line 69"/>
            <p:cNvSpPr>
              <a:spLocks noChangeAspect="1" noChangeShapeType="1"/>
            </p:cNvSpPr>
            <p:nvPr/>
          </p:nvSpPr>
          <p:spPr bwMode="auto">
            <a:xfrm flipV="1">
              <a:off x="3412" y="1618"/>
              <a:ext cx="106" cy="159"/>
            </a:xfrm>
            <a:prstGeom prst="line">
              <a:avLst/>
            </a:prstGeom>
            <a:noFill/>
            <a:ln w="9525">
              <a:solidFill>
                <a:srgbClr val="FF00FF"/>
              </a:solidFill>
              <a:round/>
              <a:headEnd/>
              <a:tailEnd type="triangle" w="med" len="med"/>
            </a:ln>
            <a:effectLst/>
          </p:spPr>
          <p:txBody>
            <a:bodyPr/>
            <a:lstStyle/>
            <a:p>
              <a:endParaRPr lang="zh-CN" altLang="en-US"/>
            </a:p>
          </p:txBody>
        </p:sp>
        <p:sp>
          <p:nvSpPr>
            <p:cNvPr id="157766" name="Line 70"/>
            <p:cNvSpPr>
              <a:spLocks noChangeAspect="1" noChangeShapeType="1"/>
            </p:cNvSpPr>
            <p:nvPr/>
          </p:nvSpPr>
          <p:spPr bwMode="auto">
            <a:xfrm flipV="1">
              <a:off x="3828" y="1663"/>
              <a:ext cx="106" cy="159"/>
            </a:xfrm>
            <a:prstGeom prst="line">
              <a:avLst/>
            </a:prstGeom>
            <a:noFill/>
            <a:ln w="9525">
              <a:solidFill>
                <a:srgbClr val="0000FF"/>
              </a:solidFill>
              <a:round/>
              <a:headEnd/>
              <a:tailEnd type="triangle" w="med" len="med"/>
            </a:ln>
            <a:effectLst/>
          </p:spPr>
          <p:txBody>
            <a:bodyPr/>
            <a:lstStyle/>
            <a:p>
              <a:endParaRPr lang="zh-CN" altLang="en-US"/>
            </a:p>
          </p:txBody>
        </p:sp>
        <p:sp>
          <p:nvSpPr>
            <p:cNvPr id="157767" name="Line 71"/>
            <p:cNvSpPr>
              <a:spLocks noChangeAspect="1" noChangeShapeType="1"/>
            </p:cNvSpPr>
            <p:nvPr/>
          </p:nvSpPr>
          <p:spPr bwMode="auto">
            <a:xfrm>
              <a:off x="2021" y="1913"/>
              <a:ext cx="75" cy="151"/>
            </a:xfrm>
            <a:prstGeom prst="line">
              <a:avLst/>
            </a:prstGeom>
            <a:noFill/>
            <a:ln w="9525">
              <a:solidFill>
                <a:srgbClr val="000000"/>
              </a:solidFill>
              <a:round/>
              <a:headEnd/>
              <a:tailEnd type="triangle" w="med" len="med"/>
            </a:ln>
            <a:effectLst/>
          </p:spPr>
          <p:txBody>
            <a:bodyPr/>
            <a:lstStyle/>
            <a:p>
              <a:endParaRPr lang="zh-CN" altLang="en-US"/>
            </a:p>
          </p:txBody>
        </p:sp>
        <p:sp>
          <p:nvSpPr>
            <p:cNvPr id="157768" name="Line 72"/>
            <p:cNvSpPr>
              <a:spLocks noChangeAspect="1" noChangeShapeType="1"/>
            </p:cNvSpPr>
            <p:nvPr/>
          </p:nvSpPr>
          <p:spPr bwMode="auto">
            <a:xfrm>
              <a:off x="2920" y="1898"/>
              <a:ext cx="76" cy="151"/>
            </a:xfrm>
            <a:prstGeom prst="line">
              <a:avLst/>
            </a:prstGeom>
            <a:noFill/>
            <a:ln w="9525">
              <a:solidFill>
                <a:srgbClr val="0000FF"/>
              </a:solidFill>
              <a:round/>
              <a:headEnd/>
              <a:tailEnd type="triangle" w="med" len="med"/>
            </a:ln>
            <a:effectLst/>
          </p:spPr>
          <p:txBody>
            <a:bodyPr/>
            <a:lstStyle/>
            <a:p>
              <a:endParaRPr lang="zh-CN" altLang="en-US"/>
            </a:p>
          </p:txBody>
        </p:sp>
        <p:sp>
          <p:nvSpPr>
            <p:cNvPr id="157769" name="Line 73"/>
            <p:cNvSpPr>
              <a:spLocks noChangeAspect="1" noChangeShapeType="1"/>
            </p:cNvSpPr>
            <p:nvPr/>
          </p:nvSpPr>
          <p:spPr bwMode="auto">
            <a:xfrm>
              <a:off x="2482" y="1905"/>
              <a:ext cx="75" cy="151"/>
            </a:xfrm>
            <a:prstGeom prst="line">
              <a:avLst/>
            </a:prstGeom>
            <a:noFill/>
            <a:ln w="9525">
              <a:solidFill>
                <a:srgbClr val="FF00FF"/>
              </a:solidFill>
              <a:round/>
              <a:headEnd/>
              <a:tailEnd type="triangle" w="med" len="med"/>
            </a:ln>
            <a:effectLst/>
          </p:spPr>
          <p:txBody>
            <a:bodyPr/>
            <a:lstStyle/>
            <a:p>
              <a:endParaRPr lang="zh-CN" altLang="en-US"/>
            </a:p>
          </p:txBody>
        </p:sp>
      </p:grpSp>
      <p:sp>
        <p:nvSpPr>
          <p:cNvPr id="157770" name="Text Box 74"/>
          <p:cNvSpPr txBox="1">
            <a:spLocks noChangeArrowheads="1"/>
          </p:cNvSpPr>
          <p:nvPr/>
        </p:nvSpPr>
        <p:spPr bwMode="auto">
          <a:xfrm>
            <a:off x="250825" y="5084763"/>
            <a:ext cx="8893175" cy="1066800"/>
          </a:xfrm>
          <a:prstGeom prst="rect">
            <a:avLst/>
          </a:prstGeom>
          <a:noFill/>
          <a:ln w="9525">
            <a:noFill/>
            <a:miter lim="800000"/>
            <a:headEnd/>
            <a:tailEnd/>
          </a:ln>
          <a:effectLst/>
        </p:spPr>
        <p:txBody>
          <a:bodyPr>
            <a:spAutoFit/>
          </a:bodyPr>
          <a:lstStyle/>
          <a:p>
            <a:pPr algn="just">
              <a:spcBef>
                <a:spcPct val="50000"/>
              </a:spcBef>
            </a:pPr>
            <a:r>
              <a:rPr lang="en-US" altLang="zh-CN" sz="3200" b="1">
                <a:solidFill>
                  <a:srgbClr val="000000"/>
                </a:solidFill>
                <a:latin typeface="方正书宋简体"/>
              </a:rPr>
              <a:t>     </a:t>
            </a:r>
            <a:r>
              <a:rPr lang="zh-CN" altLang="en-US" sz="3200" b="1">
                <a:solidFill>
                  <a:srgbClr val="000000"/>
                </a:solidFill>
                <a:latin typeface="方正书宋简体"/>
              </a:rPr>
              <a:t>只要入射角</a:t>
            </a:r>
            <a:r>
              <a:rPr lang="en-US" altLang="zh-CN" sz="3200" b="1" i="1">
                <a:solidFill>
                  <a:srgbClr val="000000"/>
                </a:solidFill>
              </a:rPr>
              <a:t>i</a:t>
            </a:r>
            <a:r>
              <a:rPr lang="zh-CN" altLang="en-US" sz="3200" b="1">
                <a:solidFill>
                  <a:srgbClr val="000000"/>
                </a:solidFill>
                <a:latin typeface="方正书宋简体"/>
              </a:rPr>
              <a:t>相同的光线，都将汇聚在同一个干涉环上（非相干叠加），增大了条纹亮度。</a:t>
            </a:r>
            <a:endParaRPr lang="zh-CN" altLang="en-US" sz="2400" b="1">
              <a:solidFill>
                <a:srgbClr val="000000"/>
              </a:solidFill>
              <a:latin typeface="方正书宋简体"/>
            </a:endParaRPr>
          </a:p>
        </p:txBody>
      </p:sp>
      <p:sp>
        <p:nvSpPr>
          <p:cNvPr id="157772" name="Text Box 76"/>
          <p:cNvSpPr txBox="1">
            <a:spLocks noChangeArrowheads="1"/>
          </p:cNvSpPr>
          <p:nvPr/>
        </p:nvSpPr>
        <p:spPr bwMode="auto">
          <a:xfrm>
            <a:off x="0" y="0"/>
            <a:ext cx="4914900" cy="579438"/>
          </a:xfrm>
          <a:prstGeom prst="rect">
            <a:avLst/>
          </a:prstGeom>
          <a:noFill/>
          <a:ln w="9525">
            <a:noFill/>
            <a:miter lim="800000"/>
            <a:headEnd/>
            <a:tailEnd/>
          </a:ln>
          <a:effectLst/>
        </p:spPr>
        <p:txBody>
          <a:bodyPr>
            <a:spAutoFit/>
          </a:bodyPr>
          <a:lstStyle/>
          <a:p>
            <a:pPr algn="just"/>
            <a:r>
              <a:rPr lang="zh-CN" altLang="en-US" sz="3200" b="1">
                <a:solidFill>
                  <a:srgbClr val="000000"/>
                </a:solidFill>
                <a:latin typeface="方正书宋简体"/>
              </a:rPr>
              <a:t>薄膜干涉</a:t>
            </a:r>
            <a:r>
              <a:rPr lang="zh-CN" altLang="en-US" sz="3200" b="1">
                <a:solidFill>
                  <a:srgbClr val="000000"/>
                </a:solidFill>
              </a:rPr>
              <a:t> </a:t>
            </a:r>
            <a:r>
              <a:rPr lang="en-US" altLang="zh-CN" sz="3200" b="1">
                <a:solidFill>
                  <a:srgbClr val="000000"/>
                </a:solidFill>
              </a:rPr>
              <a:t>--- </a:t>
            </a:r>
            <a:r>
              <a:rPr lang="zh-CN" altLang="en-US" sz="3200" b="1">
                <a:solidFill>
                  <a:srgbClr val="000000"/>
                </a:solidFill>
              </a:rPr>
              <a:t>面光源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7699"/>
                                        </p:tgtEl>
                                        <p:attrNameLst>
                                          <p:attrName>style.visibility</p:attrName>
                                        </p:attrNameLst>
                                      </p:cBhvr>
                                      <p:to>
                                        <p:strVal val="visible"/>
                                      </p:to>
                                    </p:set>
                                    <p:anim calcmode="lin" valueType="num">
                                      <p:cBhvr additive="base">
                                        <p:cTn id="7" dur="500" fill="hold"/>
                                        <p:tgtEl>
                                          <p:spTgt spid="157699"/>
                                        </p:tgtEl>
                                        <p:attrNameLst>
                                          <p:attrName>ppt_x</p:attrName>
                                        </p:attrNameLst>
                                      </p:cBhvr>
                                      <p:tavLst>
                                        <p:tav tm="0">
                                          <p:val>
                                            <p:strVal val="1+#ppt_w/2"/>
                                          </p:val>
                                        </p:tav>
                                        <p:tav tm="100000">
                                          <p:val>
                                            <p:strVal val="#ppt_x"/>
                                          </p:val>
                                        </p:tav>
                                      </p:tavLst>
                                    </p:anim>
                                    <p:anim calcmode="lin" valueType="num">
                                      <p:cBhvr additive="base">
                                        <p:cTn id="8" dur="500" fill="hold"/>
                                        <p:tgtEl>
                                          <p:spTgt spid="1576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770"/>
                                        </p:tgtEl>
                                        <p:attrNameLst>
                                          <p:attrName>style.visibility</p:attrName>
                                        </p:attrNameLst>
                                      </p:cBhvr>
                                      <p:to>
                                        <p:strVal val="visible"/>
                                      </p:to>
                                    </p:set>
                                    <p:anim calcmode="lin" valueType="num">
                                      <p:cBhvr additive="base">
                                        <p:cTn id="13" dur="500" fill="hold"/>
                                        <p:tgtEl>
                                          <p:spTgt spid="157770"/>
                                        </p:tgtEl>
                                        <p:attrNameLst>
                                          <p:attrName>ppt_x</p:attrName>
                                        </p:attrNameLst>
                                      </p:cBhvr>
                                      <p:tavLst>
                                        <p:tav tm="0">
                                          <p:val>
                                            <p:strVal val="#ppt_x"/>
                                          </p:val>
                                        </p:tav>
                                        <p:tav tm="100000">
                                          <p:val>
                                            <p:strVal val="#ppt_x"/>
                                          </p:val>
                                        </p:tav>
                                      </p:tavLst>
                                    </p:anim>
                                    <p:anim calcmode="lin" valueType="num">
                                      <p:cBhvr additive="base">
                                        <p:cTn id="14" dur="500" fill="hold"/>
                                        <p:tgtEl>
                                          <p:spTgt spid="1577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746" name="Object 2"/>
          <p:cNvGraphicFramePr>
            <a:graphicFrameLocks noChangeAspect="1"/>
          </p:cNvGraphicFramePr>
          <p:nvPr/>
        </p:nvGraphicFramePr>
        <p:xfrm>
          <a:off x="2035175" y="-76200"/>
          <a:ext cx="5060950" cy="968375"/>
        </p:xfrm>
        <a:graphic>
          <a:graphicData uri="http://schemas.openxmlformats.org/presentationml/2006/ole">
            <p:oleObj spid="_x0000_s159746" name="公式" r:id="rId3" imgW="2057400" imgH="393480" progId="Equation.3">
              <p:embed/>
            </p:oleObj>
          </a:graphicData>
        </a:graphic>
      </p:graphicFrame>
      <p:sp>
        <p:nvSpPr>
          <p:cNvPr id="159748" name="Text Box 4"/>
          <p:cNvSpPr txBox="1">
            <a:spLocks noChangeArrowheads="1"/>
          </p:cNvSpPr>
          <p:nvPr/>
        </p:nvSpPr>
        <p:spPr bwMode="auto">
          <a:xfrm>
            <a:off x="900113" y="765175"/>
            <a:ext cx="1066800" cy="579438"/>
          </a:xfrm>
          <a:prstGeom prst="rect">
            <a:avLst/>
          </a:prstGeom>
          <a:noFill/>
          <a:ln w="9525">
            <a:noFill/>
            <a:miter lim="800000"/>
            <a:headEnd/>
            <a:tailEnd/>
          </a:ln>
          <a:effectLst/>
        </p:spPr>
        <p:txBody>
          <a:bodyPr>
            <a:spAutoFit/>
          </a:bodyPr>
          <a:lstStyle/>
          <a:p>
            <a:pPr algn="just">
              <a:spcBef>
                <a:spcPct val="50000"/>
              </a:spcBef>
            </a:pPr>
            <a:r>
              <a:rPr lang="zh-CN" altLang="en-US" sz="3200" b="1">
                <a:solidFill>
                  <a:srgbClr val="FF0000"/>
                </a:solidFill>
                <a:latin typeface="方正书宋简体"/>
              </a:rPr>
              <a:t>明纹</a:t>
            </a:r>
          </a:p>
        </p:txBody>
      </p:sp>
      <p:graphicFrame>
        <p:nvGraphicFramePr>
          <p:cNvPr id="159749" name="Object 5"/>
          <p:cNvGraphicFramePr>
            <a:graphicFrameLocks noChangeAspect="1"/>
          </p:cNvGraphicFramePr>
          <p:nvPr/>
        </p:nvGraphicFramePr>
        <p:xfrm>
          <a:off x="2411413" y="836613"/>
          <a:ext cx="3568700" cy="419100"/>
        </p:xfrm>
        <a:graphic>
          <a:graphicData uri="http://schemas.openxmlformats.org/presentationml/2006/ole">
            <p:oleObj spid="_x0000_s159749" name="公式" r:id="rId4" imgW="3568680" imgH="419040" progId="Equation.3">
              <p:embed/>
            </p:oleObj>
          </a:graphicData>
        </a:graphic>
      </p:graphicFrame>
      <p:sp>
        <p:nvSpPr>
          <p:cNvPr id="159750" name="Text Box 6"/>
          <p:cNvSpPr txBox="1">
            <a:spLocks noChangeArrowheads="1"/>
          </p:cNvSpPr>
          <p:nvPr/>
        </p:nvSpPr>
        <p:spPr bwMode="auto">
          <a:xfrm>
            <a:off x="914400" y="1481138"/>
            <a:ext cx="1295400" cy="579437"/>
          </a:xfrm>
          <a:prstGeom prst="rect">
            <a:avLst/>
          </a:prstGeom>
          <a:noFill/>
          <a:ln w="9525">
            <a:noFill/>
            <a:miter lim="800000"/>
            <a:headEnd/>
            <a:tailEnd/>
          </a:ln>
          <a:effectLst/>
        </p:spPr>
        <p:txBody>
          <a:bodyPr>
            <a:spAutoFit/>
          </a:bodyPr>
          <a:lstStyle/>
          <a:p>
            <a:pPr algn="just">
              <a:spcBef>
                <a:spcPct val="50000"/>
              </a:spcBef>
            </a:pPr>
            <a:r>
              <a:rPr lang="zh-CN" altLang="en-US" sz="3200" b="1">
                <a:solidFill>
                  <a:srgbClr val="FF0000"/>
                </a:solidFill>
                <a:latin typeface="方正书宋简体"/>
              </a:rPr>
              <a:t>暗纹</a:t>
            </a:r>
          </a:p>
        </p:txBody>
      </p:sp>
      <p:graphicFrame>
        <p:nvGraphicFramePr>
          <p:cNvPr id="159751" name="Object 7"/>
          <p:cNvGraphicFramePr>
            <a:graphicFrameLocks noChangeAspect="1"/>
          </p:cNvGraphicFramePr>
          <p:nvPr/>
        </p:nvGraphicFramePr>
        <p:xfrm>
          <a:off x="2339975" y="1341438"/>
          <a:ext cx="5029200" cy="889000"/>
        </p:xfrm>
        <a:graphic>
          <a:graphicData uri="http://schemas.openxmlformats.org/presentationml/2006/ole">
            <p:oleObj spid="_x0000_s159751" name="公式" r:id="rId5" imgW="5029200" imgH="888840" progId="Equation.3">
              <p:embed/>
            </p:oleObj>
          </a:graphicData>
        </a:graphic>
      </p:graphicFrame>
      <p:sp>
        <p:nvSpPr>
          <p:cNvPr id="159752" name="Text Box 8"/>
          <p:cNvSpPr txBox="1">
            <a:spLocks noChangeArrowheads="1"/>
          </p:cNvSpPr>
          <p:nvPr/>
        </p:nvSpPr>
        <p:spPr bwMode="auto">
          <a:xfrm>
            <a:off x="395288" y="2060575"/>
            <a:ext cx="8356600" cy="1260475"/>
          </a:xfrm>
          <a:prstGeom prst="rect">
            <a:avLst/>
          </a:prstGeom>
          <a:noFill/>
          <a:ln w="9525">
            <a:noFill/>
            <a:miter lim="800000"/>
            <a:headEnd/>
            <a:tailEnd/>
          </a:ln>
          <a:effectLst/>
        </p:spPr>
        <p:txBody>
          <a:bodyPr>
            <a:spAutoFit/>
          </a:bodyPr>
          <a:lstStyle/>
          <a:p>
            <a:pPr algn="just">
              <a:lnSpc>
                <a:spcPct val="120000"/>
              </a:lnSpc>
            </a:pPr>
            <a:r>
              <a:rPr lang="en-US" altLang="zh-CN" sz="3200" b="1" dirty="0">
                <a:solidFill>
                  <a:srgbClr val="0033CC"/>
                </a:solidFill>
                <a:latin typeface="方正书宋简体"/>
              </a:rPr>
              <a:t>     </a:t>
            </a:r>
            <a:r>
              <a:rPr lang="zh-CN" altLang="en-US" sz="3200" b="1" dirty="0">
                <a:solidFill>
                  <a:srgbClr val="0033CC"/>
                </a:solidFill>
                <a:latin typeface="方正书宋简体"/>
              </a:rPr>
              <a:t>倾角</a:t>
            </a:r>
            <a:r>
              <a:rPr lang="en-US" altLang="zh-CN" sz="3200" b="1" i="1" dirty="0" err="1">
                <a:solidFill>
                  <a:srgbClr val="0033CC"/>
                </a:solidFill>
                <a:latin typeface="方正书宋简体"/>
              </a:rPr>
              <a:t>i</a:t>
            </a:r>
            <a:r>
              <a:rPr lang="zh-CN" altLang="en-US" sz="3200" b="1" dirty="0">
                <a:solidFill>
                  <a:srgbClr val="0033CC"/>
                </a:solidFill>
                <a:latin typeface="方正书宋简体"/>
              </a:rPr>
              <a:t>相同的光线对应同一条</a:t>
            </a:r>
            <a:r>
              <a:rPr lang="zh-CN" altLang="en-US" sz="3200" b="1" dirty="0">
                <a:solidFill>
                  <a:schemeClr val="hlink"/>
                </a:solidFill>
                <a:latin typeface="方正书宋简体"/>
              </a:rPr>
              <a:t>等倾条纹</a:t>
            </a:r>
            <a:r>
              <a:rPr lang="zh-CN" altLang="en-US" sz="3200" b="1" dirty="0">
                <a:solidFill>
                  <a:srgbClr val="FF0000"/>
                </a:solidFill>
                <a:latin typeface="方正书宋简体"/>
              </a:rPr>
              <a:t>！</a:t>
            </a:r>
          </a:p>
          <a:p>
            <a:pPr algn="just">
              <a:lnSpc>
                <a:spcPct val="120000"/>
              </a:lnSpc>
            </a:pPr>
            <a:r>
              <a:rPr lang="zh-CN" altLang="en-US" sz="3200" b="1" dirty="0">
                <a:solidFill>
                  <a:srgbClr val="FF0000"/>
                </a:solidFill>
                <a:latin typeface="方正书宋简体"/>
              </a:rPr>
              <a:t>条纹特点</a:t>
            </a:r>
            <a:r>
              <a:rPr lang="en-US" altLang="zh-CN" sz="3200" b="1" dirty="0">
                <a:solidFill>
                  <a:srgbClr val="FF0000"/>
                </a:solidFill>
                <a:latin typeface="方正书宋简体"/>
              </a:rPr>
              <a:t>:</a:t>
            </a:r>
          </a:p>
        </p:txBody>
      </p:sp>
      <p:sp>
        <p:nvSpPr>
          <p:cNvPr id="159753" name="Text Box 9"/>
          <p:cNvSpPr txBox="1">
            <a:spLocks noChangeArrowheads="1"/>
          </p:cNvSpPr>
          <p:nvPr/>
        </p:nvSpPr>
        <p:spPr bwMode="auto">
          <a:xfrm>
            <a:off x="533400" y="3459163"/>
            <a:ext cx="1600200" cy="579437"/>
          </a:xfrm>
          <a:prstGeom prst="rect">
            <a:avLst/>
          </a:prstGeom>
          <a:noFill/>
          <a:ln w="9525">
            <a:noFill/>
            <a:miter lim="800000"/>
            <a:headEnd/>
            <a:tailEnd/>
          </a:ln>
          <a:effectLst/>
        </p:spPr>
        <p:txBody>
          <a:bodyPr>
            <a:spAutoFit/>
          </a:bodyPr>
          <a:lstStyle/>
          <a:p>
            <a:pPr algn="just">
              <a:spcBef>
                <a:spcPct val="50000"/>
              </a:spcBef>
              <a:buFontTx/>
              <a:buChar char="•"/>
            </a:pPr>
            <a:r>
              <a:rPr lang="en-US" altLang="zh-CN" sz="3200" b="1">
                <a:solidFill>
                  <a:srgbClr val="000000"/>
                </a:solidFill>
                <a:latin typeface="方正书宋简体"/>
              </a:rPr>
              <a:t> </a:t>
            </a:r>
            <a:r>
              <a:rPr lang="zh-CN" altLang="en-US" sz="3200" b="1">
                <a:solidFill>
                  <a:srgbClr val="000000"/>
                </a:solidFill>
                <a:latin typeface="方正书宋简体"/>
              </a:rPr>
              <a:t>形状</a:t>
            </a:r>
            <a:r>
              <a:rPr lang="en-US" altLang="zh-CN" sz="3200" b="1">
                <a:solidFill>
                  <a:srgbClr val="000000"/>
                </a:solidFill>
                <a:latin typeface="方正书宋简体"/>
              </a:rPr>
              <a:t>:</a:t>
            </a:r>
          </a:p>
        </p:txBody>
      </p:sp>
      <p:sp>
        <p:nvSpPr>
          <p:cNvPr id="159754" name="Text Box 10"/>
          <p:cNvSpPr txBox="1">
            <a:spLocks noChangeArrowheads="1"/>
          </p:cNvSpPr>
          <p:nvPr/>
        </p:nvSpPr>
        <p:spPr bwMode="auto">
          <a:xfrm>
            <a:off x="1905000" y="3459163"/>
            <a:ext cx="4876800" cy="579437"/>
          </a:xfrm>
          <a:prstGeom prst="rect">
            <a:avLst/>
          </a:prstGeom>
          <a:noFill/>
          <a:ln w="9525">
            <a:noFill/>
            <a:miter lim="800000"/>
            <a:headEnd/>
            <a:tailEnd/>
          </a:ln>
          <a:effectLst/>
        </p:spPr>
        <p:txBody>
          <a:bodyPr>
            <a:spAutoFit/>
          </a:bodyPr>
          <a:lstStyle/>
          <a:p>
            <a:pPr algn="just">
              <a:spcBef>
                <a:spcPct val="50000"/>
              </a:spcBef>
            </a:pPr>
            <a:r>
              <a:rPr lang="zh-CN" altLang="en-US" sz="3200" b="1">
                <a:solidFill>
                  <a:srgbClr val="000000"/>
                </a:solidFill>
                <a:latin typeface="方正书宋简体"/>
              </a:rPr>
              <a:t>一系列同心圆环</a:t>
            </a:r>
          </a:p>
        </p:txBody>
      </p:sp>
      <p:sp>
        <p:nvSpPr>
          <p:cNvPr id="159755" name="Text Box 11">
            <a:hlinkClick r:id="rId6" action="ppaction://hlinksldjump"/>
          </p:cNvPr>
          <p:cNvSpPr txBox="1">
            <a:spLocks noChangeArrowheads="1"/>
          </p:cNvSpPr>
          <p:nvPr/>
        </p:nvSpPr>
        <p:spPr bwMode="auto">
          <a:xfrm>
            <a:off x="5257800" y="3429000"/>
            <a:ext cx="3886200" cy="579438"/>
          </a:xfrm>
          <a:prstGeom prst="rect">
            <a:avLst/>
          </a:prstGeom>
          <a:noFill/>
          <a:ln w="9525">
            <a:noFill/>
            <a:miter lim="800000"/>
            <a:headEnd/>
            <a:tailEnd/>
          </a:ln>
          <a:effectLst/>
        </p:spPr>
        <p:txBody>
          <a:bodyPr>
            <a:spAutoFit/>
          </a:bodyPr>
          <a:lstStyle/>
          <a:p>
            <a:pPr algn="just">
              <a:spcBef>
                <a:spcPct val="50000"/>
              </a:spcBef>
            </a:pPr>
            <a:r>
              <a:rPr lang="en-US" altLang="zh-CN" sz="3200" b="1" i="1">
                <a:solidFill>
                  <a:srgbClr val="000000"/>
                </a:solidFill>
              </a:rPr>
              <a:t>r</a:t>
            </a:r>
            <a:r>
              <a:rPr lang="zh-CN" altLang="en-US" sz="3200" b="1" baseline="-25000">
                <a:solidFill>
                  <a:srgbClr val="000000"/>
                </a:solidFill>
                <a:latin typeface="方正书宋简体"/>
              </a:rPr>
              <a:t>环</a:t>
            </a:r>
            <a:r>
              <a:rPr lang="en-US" altLang="zh-CN" sz="3200" b="1">
                <a:solidFill>
                  <a:srgbClr val="000000"/>
                </a:solidFill>
              </a:rPr>
              <a:t>=</a:t>
            </a:r>
            <a:r>
              <a:rPr lang="en-US" altLang="zh-CN" sz="3200" b="1" i="1">
                <a:solidFill>
                  <a:srgbClr val="000000"/>
                </a:solidFill>
              </a:rPr>
              <a:t> f </a:t>
            </a:r>
            <a:r>
              <a:rPr lang="en-US" altLang="zh-CN" sz="3200" b="1">
                <a:solidFill>
                  <a:srgbClr val="000000"/>
                </a:solidFill>
              </a:rPr>
              <a:t>tan</a:t>
            </a:r>
            <a:r>
              <a:rPr lang="en-US" altLang="zh-CN" sz="3200" b="1" i="1">
                <a:solidFill>
                  <a:srgbClr val="000000"/>
                </a:solidFill>
              </a:rPr>
              <a:t> i</a:t>
            </a:r>
            <a:r>
              <a:rPr lang="zh-CN" altLang="en-US" sz="3200" b="1">
                <a:solidFill>
                  <a:srgbClr val="0033CC"/>
                </a:solidFill>
                <a:latin typeface="方正书宋简体"/>
              </a:rPr>
              <a:t>（</a:t>
            </a:r>
            <a:r>
              <a:rPr lang="en-US" altLang="zh-CN" sz="3200" b="1" i="1">
                <a:solidFill>
                  <a:srgbClr val="0033CC"/>
                </a:solidFill>
                <a:latin typeface="方正书宋简体"/>
              </a:rPr>
              <a:t>f</a:t>
            </a:r>
            <a:r>
              <a:rPr lang="zh-CN" altLang="en-US" sz="3200" b="1">
                <a:solidFill>
                  <a:srgbClr val="0033CC"/>
                </a:solidFill>
                <a:latin typeface="方正书宋简体"/>
              </a:rPr>
              <a:t>焦距）</a:t>
            </a:r>
          </a:p>
        </p:txBody>
      </p:sp>
      <p:sp>
        <p:nvSpPr>
          <p:cNvPr id="159758" name="Text Box 14"/>
          <p:cNvSpPr txBox="1">
            <a:spLocks noChangeArrowheads="1"/>
          </p:cNvSpPr>
          <p:nvPr/>
        </p:nvSpPr>
        <p:spPr bwMode="auto">
          <a:xfrm>
            <a:off x="533400" y="4292600"/>
            <a:ext cx="3276600" cy="579438"/>
          </a:xfrm>
          <a:prstGeom prst="rect">
            <a:avLst/>
          </a:prstGeom>
          <a:noFill/>
          <a:ln w="9525">
            <a:noFill/>
            <a:miter lim="800000"/>
            <a:headEnd/>
            <a:tailEnd/>
          </a:ln>
          <a:effectLst/>
        </p:spPr>
        <p:txBody>
          <a:bodyPr>
            <a:spAutoFit/>
          </a:bodyPr>
          <a:lstStyle/>
          <a:p>
            <a:pPr algn="just">
              <a:spcBef>
                <a:spcPct val="50000"/>
              </a:spcBef>
              <a:buFontTx/>
              <a:buChar char="•"/>
            </a:pPr>
            <a:r>
              <a:rPr lang="en-US" altLang="zh-CN" sz="3200" b="1">
                <a:solidFill>
                  <a:srgbClr val="000000"/>
                </a:solidFill>
                <a:latin typeface="方正书宋简体"/>
              </a:rPr>
              <a:t> </a:t>
            </a:r>
            <a:r>
              <a:rPr lang="zh-CN" altLang="en-US" sz="3200" b="1">
                <a:solidFill>
                  <a:srgbClr val="000000"/>
                </a:solidFill>
                <a:latin typeface="方正书宋简体"/>
              </a:rPr>
              <a:t>条纹级次分布</a:t>
            </a:r>
            <a:r>
              <a:rPr lang="en-US" altLang="zh-CN" sz="3200" b="1">
                <a:solidFill>
                  <a:srgbClr val="000000"/>
                </a:solidFill>
                <a:latin typeface="方正书宋简体"/>
              </a:rPr>
              <a:t>:</a:t>
            </a:r>
          </a:p>
        </p:txBody>
      </p:sp>
      <p:grpSp>
        <p:nvGrpSpPr>
          <p:cNvPr id="159759" name="Group 15"/>
          <p:cNvGrpSpPr>
            <a:grpSpLocks/>
          </p:cNvGrpSpPr>
          <p:nvPr/>
        </p:nvGrpSpPr>
        <p:grpSpPr bwMode="auto">
          <a:xfrm>
            <a:off x="3581400" y="4292600"/>
            <a:ext cx="5334000" cy="579438"/>
            <a:chOff x="2256" y="3043"/>
            <a:chExt cx="3360" cy="365"/>
          </a:xfrm>
        </p:grpSpPr>
        <p:sp>
          <p:nvSpPr>
            <p:cNvPr id="159760" name="Text Box 16"/>
            <p:cNvSpPr txBox="1">
              <a:spLocks noChangeArrowheads="1"/>
            </p:cNvSpPr>
            <p:nvPr/>
          </p:nvSpPr>
          <p:spPr bwMode="auto">
            <a:xfrm>
              <a:off x="2256" y="3043"/>
              <a:ext cx="1939" cy="365"/>
            </a:xfrm>
            <a:prstGeom prst="rect">
              <a:avLst/>
            </a:prstGeom>
            <a:noFill/>
            <a:ln w="9525">
              <a:noFill/>
              <a:miter lim="800000"/>
              <a:headEnd/>
              <a:tailEnd/>
            </a:ln>
            <a:effectLst/>
          </p:spPr>
          <p:txBody>
            <a:bodyPr>
              <a:spAutoFit/>
            </a:bodyPr>
            <a:lstStyle/>
            <a:p>
              <a:pPr algn="just"/>
              <a:r>
                <a:rPr lang="en-US" altLang="zh-CN" sz="3200" b="1" i="1">
                  <a:solidFill>
                    <a:srgbClr val="000000"/>
                  </a:solidFill>
                  <a:latin typeface="方正书宋简体"/>
                </a:rPr>
                <a:t>d</a:t>
              </a:r>
              <a:r>
                <a:rPr lang="zh-CN" altLang="en-US" sz="3200" b="1">
                  <a:solidFill>
                    <a:srgbClr val="000000"/>
                  </a:solidFill>
                  <a:latin typeface="方正书宋简体"/>
                </a:rPr>
                <a:t>一定时</a:t>
              </a:r>
              <a:r>
                <a:rPr lang="zh-CN" altLang="en-US" sz="3200">
                  <a:solidFill>
                    <a:srgbClr val="000000"/>
                  </a:solidFill>
                  <a:latin typeface="方正书宋简体"/>
                </a:rPr>
                <a:t>，</a:t>
              </a:r>
              <a:endParaRPr lang="zh-CN" altLang="en-US" sz="2400">
                <a:solidFill>
                  <a:srgbClr val="000000"/>
                </a:solidFill>
              </a:endParaRPr>
            </a:p>
          </p:txBody>
        </p:sp>
        <p:graphicFrame>
          <p:nvGraphicFramePr>
            <p:cNvPr id="159761" name="Object 17"/>
            <p:cNvGraphicFramePr>
              <a:graphicFrameLocks noChangeAspect="1"/>
            </p:cNvGraphicFramePr>
            <p:nvPr/>
          </p:nvGraphicFramePr>
          <p:xfrm>
            <a:off x="3360" y="3059"/>
            <a:ext cx="2256" cy="320"/>
          </p:xfrm>
          <a:graphic>
            <a:graphicData uri="http://schemas.openxmlformats.org/presentationml/2006/ole">
              <p:oleObj spid="_x0000_s159761" name="公式" r:id="rId7" imgW="3581280" imgH="507960" progId="Equation.3">
                <p:embed/>
              </p:oleObj>
            </a:graphicData>
          </a:graphic>
        </p:graphicFrame>
      </p:grpSp>
      <p:sp>
        <p:nvSpPr>
          <p:cNvPr id="159762" name="Text Box 18"/>
          <p:cNvSpPr txBox="1">
            <a:spLocks noChangeArrowheads="1"/>
          </p:cNvSpPr>
          <p:nvPr/>
        </p:nvSpPr>
        <p:spPr bwMode="auto">
          <a:xfrm>
            <a:off x="533400" y="5973763"/>
            <a:ext cx="3886200" cy="579437"/>
          </a:xfrm>
          <a:prstGeom prst="rect">
            <a:avLst/>
          </a:prstGeom>
          <a:noFill/>
          <a:ln w="9525">
            <a:noFill/>
            <a:miter lim="800000"/>
            <a:headEnd/>
            <a:tailEnd/>
          </a:ln>
          <a:effectLst/>
        </p:spPr>
        <p:txBody>
          <a:bodyPr>
            <a:spAutoFit/>
          </a:bodyPr>
          <a:lstStyle/>
          <a:p>
            <a:pPr algn="just">
              <a:spcBef>
                <a:spcPct val="50000"/>
              </a:spcBef>
              <a:buFontTx/>
              <a:buChar char="•"/>
            </a:pPr>
            <a:r>
              <a:rPr lang="en-US" altLang="zh-CN" sz="3200" b="1">
                <a:solidFill>
                  <a:srgbClr val="000000"/>
                </a:solidFill>
                <a:latin typeface="方正书宋简体"/>
              </a:rPr>
              <a:t> </a:t>
            </a:r>
            <a:r>
              <a:rPr lang="zh-CN" altLang="en-US" sz="3200" b="1">
                <a:solidFill>
                  <a:srgbClr val="000000"/>
                </a:solidFill>
                <a:latin typeface="方正书宋简体"/>
              </a:rPr>
              <a:t>波长对条纹的影响</a:t>
            </a:r>
            <a:r>
              <a:rPr lang="en-US" altLang="zh-CN" sz="3200" b="1">
                <a:solidFill>
                  <a:srgbClr val="000000"/>
                </a:solidFill>
                <a:latin typeface="方正书宋简体"/>
              </a:rPr>
              <a:t>:</a:t>
            </a:r>
          </a:p>
        </p:txBody>
      </p:sp>
      <p:graphicFrame>
        <p:nvGraphicFramePr>
          <p:cNvPr id="159763" name="Object 19"/>
          <p:cNvGraphicFramePr>
            <a:graphicFrameLocks noChangeAspect="1"/>
          </p:cNvGraphicFramePr>
          <p:nvPr/>
        </p:nvGraphicFramePr>
        <p:xfrm>
          <a:off x="4572000" y="5876925"/>
          <a:ext cx="4319588" cy="681038"/>
        </p:xfrm>
        <a:graphic>
          <a:graphicData uri="http://schemas.openxmlformats.org/presentationml/2006/ole">
            <p:oleObj spid="_x0000_s159763" name="公式" r:id="rId8" imgW="1612800" imgH="253800" progId="Equation.3">
              <p:embed/>
            </p:oleObj>
          </a:graphicData>
        </a:graphic>
      </p:graphicFrame>
      <p:graphicFrame>
        <p:nvGraphicFramePr>
          <p:cNvPr id="159764" name="Object 20"/>
          <p:cNvGraphicFramePr>
            <a:graphicFrameLocks noChangeAspect="1"/>
          </p:cNvGraphicFramePr>
          <p:nvPr/>
        </p:nvGraphicFramePr>
        <p:xfrm>
          <a:off x="5435600" y="5011738"/>
          <a:ext cx="3708400" cy="722312"/>
        </p:xfrm>
        <a:graphic>
          <a:graphicData uri="http://schemas.openxmlformats.org/presentationml/2006/ole">
            <p:oleObj spid="_x0000_s159764" name="公式" r:id="rId9" imgW="1358640" imgH="266400" progId="Equation.3">
              <p:embed/>
            </p:oleObj>
          </a:graphicData>
        </a:graphic>
      </p:graphicFrame>
      <p:sp>
        <p:nvSpPr>
          <p:cNvPr id="159765" name="Text Box 21"/>
          <p:cNvSpPr txBox="1">
            <a:spLocks noChangeArrowheads="1"/>
          </p:cNvSpPr>
          <p:nvPr/>
        </p:nvSpPr>
        <p:spPr bwMode="auto">
          <a:xfrm>
            <a:off x="533400" y="5108575"/>
            <a:ext cx="5105400" cy="579438"/>
          </a:xfrm>
          <a:prstGeom prst="rect">
            <a:avLst/>
          </a:prstGeom>
          <a:noFill/>
          <a:ln w="9525">
            <a:noFill/>
            <a:miter lim="800000"/>
            <a:headEnd/>
            <a:tailEnd/>
          </a:ln>
          <a:effectLst/>
        </p:spPr>
        <p:txBody>
          <a:bodyPr>
            <a:spAutoFit/>
          </a:bodyPr>
          <a:lstStyle/>
          <a:p>
            <a:pPr algn="just">
              <a:spcBef>
                <a:spcPct val="50000"/>
              </a:spcBef>
              <a:buFontTx/>
              <a:buChar char="•"/>
            </a:pPr>
            <a:r>
              <a:rPr lang="en-US" altLang="zh-CN" sz="3200" b="1">
                <a:solidFill>
                  <a:srgbClr val="000000"/>
                </a:solidFill>
                <a:latin typeface="方正书宋简体"/>
              </a:rPr>
              <a:t> </a:t>
            </a:r>
            <a:r>
              <a:rPr lang="zh-CN" altLang="en-US" sz="3200" b="1">
                <a:solidFill>
                  <a:srgbClr val="000000"/>
                </a:solidFill>
                <a:latin typeface="方正书宋简体"/>
              </a:rPr>
              <a:t>膜厚变化时</a:t>
            </a:r>
            <a:r>
              <a:rPr lang="en-US" altLang="zh-CN" sz="3200" b="1">
                <a:solidFill>
                  <a:srgbClr val="000000"/>
                </a:solidFill>
                <a:latin typeface="方正书宋简体"/>
              </a:rPr>
              <a:t>,</a:t>
            </a:r>
            <a:r>
              <a:rPr lang="zh-CN" altLang="en-US" sz="3200" b="1">
                <a:solidFill>
                  <a:srgbClr val="000000"/>
                </a:solidFill>
                <a:latin typeface="方正书宋简体"/>
              </a:rPr>
              <a:t>条纹的移动：</a:t>
            </a:r>
          </a:p>
        </p:txBody>
      </p:sp>
      <p:grpSp>
        <p:nvGrpSpPr>
          <p:cNvPr id="159766" name="Group 22"/>
          <p:cNvGrpSpPr>
            <a:grpSpLocks/>
          </p:cNvGrpSpPr>
          <p:nvPr/>
        </p:nvGrpSpPr>
        <p:grpSpPr bwMode="auto">
          <a:xfrm>
            <a:off x="1763713" y="39688"/>
            <a:ext cx="5187950" cy="3317875"/>
            <a:chOff x="237" y="131"/>
            <a:chExt cx="3268" cy="2090"/>
          </a:xfrm>
        </p:grpSpPr>
        <p:pic>
          <p:nvPicPr>
            <p:cNvPr id="159767" name="Picture 23" descr="slide0012_image097[1]"/>
            <p:cNvPicPr>
              <a:picLocks noChangeAspect="1" noChangeArrowheads="1"/>
            </p:cNvPicPr>
            <p:nvPr/>
          </p:nvPicPr>
          <p:blipFill>
            <a:blip r:embed="rId10"/>
            <a:srcRect/>
            <a:stretch>
              <a:fillRect/>
            </a:stretch>
          </p:blipFill>
          <p:spPr bwMode="auto">
            <a:xfrm>
              <a:off x="1943" y="140"/>
              <a:ext cx="1562" cy="1470"/>
            </a:xfrm>
            <a:prstGeom prst="rect">
              <a:avLst/>
            </a:prstGeom>
            <a:noFill/>
          </p:spPr>
        </p:pic>
        <p:pic>
          <p:nvPicPr>
            <p:cNvPr id="159768" name="Picture 24" descr="slide0012_image095[1]"/>
            <p:cNvPicPr>
              <a:picLocks noChangeAspect="1" noChangeArrowheads="1"/>
            </p:cNvPicPr>
            <p:nvPr/>
          </p:nvPicPr>
          <p:blipFill>
            <a:blip r:embed="rId11"/>
            <a:srcRect/>
            <a:stretch>
              <a:fillRect/>
            </a:stretch>
          </p:blipFill>
          <p:spPr bwMode="auto">
            <a:xfrm>
              <a:off x="237" y="131"/>
              <a:ext cx="1494" cy="1513"/>
            </a:xfrm>
            <a:prstGeom prst="rect">
              <a:avLst/>
            </a:prstGeom>
            <a:noFill/>
          </p:spPr>
        </p:pic>
        <p:sp>
          <p:nvSpPr>
            <p:cNvPr id="159769" name="Text Box 25"/>
            <p:cNvSpPr txBox="1">
              <a:spLocks noChangeArrowheads="1"/>
            </p:cNvSpPr>
            <p:nvPr/>
          </p:nvSpPr>
          <p:spPr bwMode="auto">
            <a:xfrm>
              <a:off x="623" y="1817"/>
              <a:ext cx="2778" cy="404"/>
            </a:xfrm>
            <a:prstGeom prst="rect">
              <a:avLst/>
            </a:prstGeom>
            <a:noFill/>
            <a:ln w="9525">
              <a:noFill/>
              <a:miter lim="800000"/>
              <a:headEnd/>
              <a:tailEnd/>
            </a:ln>
            <a:effectLst/>
          </p:spPr>
          <p:txBody>
            <a:bodyPr>
              <a:spAutoFit/>
            </a:bodyPr>
            <a:lstStyle/>
            <a:p>
              <a:pPr algn="ctr">
                <a:spcBef>
                  <a:spcPct val="50000"/>
                </a:spcBef>
              </a:pPr>
              <a:r>
                <a:rPr lang="zh-CN" altLang="en-US" sz="3600" dirty="0">
                  <a:solidFill>
                    <a:srgbClr val="66FF33"/>
                  </a:solidFill>
                  <a:latin typeface="华文新魏" pitchFamily="2" charset="-122"/>
                  <a:ea typeface="华文新魏" pitchFamily="2" charset="-122"/>
                </a:rPr>
                <a:t>等倾条纹照相</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59752">
                                            <p:txEl>
                                              <p:pRg st="0" end="0"/>
                                            </p:txEl>
                                          </p:spTgt>
                                        </p:tgtEl>
                                        <p:attrNameLst>
                                          <p:attrName>style.visibility</p:attrName>
                                        </p:attrNameLst>
                                      </p:cBhvr>
                                      <p:to>
                                        <p:strVal val="visible"/>
                                      </p:to>
                                    </p:set>
                                    <p:animEffect transition="in" filter="diamond(in)">
                                      <p:cBhvr>
                                        <p:cTn id="7" dur="2000"/>
                                        <p:tgtEl>
                                          <p:spTgt spid="1597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9752">
                                            <p:txEl>
                                              <p:pRg st="1" end="1"/>
                                            </p:txEl>
                                          </p:spTgt>
                                        </p:tgtEl>
                                        <p:attrNameLst>
                                          <p:attrName>style.visibility</p:attrName>
                                        </p:attrNameLst>
                                      </p:cBhvr>
                                      <p:to>
                                        <p:strVal val="visible"/>
                                      </p:to>
                                    </p:set>
                                    <p:anim calcmode="lin" valueType="num">
                                      <p:cBhvr additive="base">
                                        <p:cTn id="12" dur="500" fill="hold"/>
                                        <p:tgtEl>
                                          <p:spTgt spid="15975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97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9753"/>
                                        </p:tgtEl>
                                        <p:attrNameLst>
                                          <p:attrName>style.visibility</p:attrName>
                                        </p:attrNameLst>
                                      </p:cBhvr>
                                      <p:to>
                                        <p:strVal val="visible"/>
                                      </p:to>
                                    </p:set>
                                    <p:anim calcmode="lin" valueType="num">
                                      <p:cBhvr additive="base">
                                        <p:cTn id="18" dur="500" fill="hold"/>
                                        <p:tgtEl>
                                          <p:spTgt spid="159753"/>
                                        </p:tgtEl>
                                        <p:attrNameLst>
                                          <p:attrName>ppt_x</p:attrName>
                                        </p:attrNameLst>
                                      </p:cBhvr>
                                      <p:tavLst>
                                        <p:tav tm="0">
                                          <p:val>
                                            <p:strVal val="#ppt_x"/>
                                          </p:val>
                                        </p:tav>
                                        <p:tav tm="100000">
                                          <p:val>
                                            <p:strVal val="#ppt_x"/>
                                          </p:val>
                                        </p:tav>
                                      </p:tavLst>
                                    </p:anim>
                                    <p:anim calcmode="lin" valueType="num">
                                      <p:cBhvr additive="base">
                                        <p:cTn id="19" dur="500" fill="hold"/>
                                        <p:tgtEl>
                                          <p:spTgt spid="15975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59754"/>
                                        </p:tgtEl>
                                        <p:attrNameLst>
                                          <p:attrName>style.visibility</p:attrName>
                                        </p:attrNameLst>
                                      </p:cBhvr>
                                      <p:to>
                                        <p:strVal val="visible"/>
                                      </p:to>
                                    </p:set>
                                    <p:anim calcmode="lin" valueType="num">
                                      <p:cBhvr additive="base">
                                        <p:cTn id="22" dur="500" fill="hold"/>
                                        <p:tgtEl>
                                          <p:spTgt spid="159754"/>
                                        </p:tgtEl>
                                        <p:attrNameLst>
                                          <p:attrName>ppt_x</p:attrName>
                                        </p:attrNameLst>
                                      </p:cBhvr>
                                      <p:tavLst>
                                        <p:tav tm="0">
                                          <p:val>
                                            <p:strVal val="#ppt_x"/>
                                          </p:val>
                                        </p:tav>
                                        <p:tav tm="100000">
                                          <p:val>
                                            <p:strVal val="#ppt_x"/>
                                          </p:val>
                                        </p:tav>
                                      </p:tavLst>
                                    </p:anim>
                                    <p:anim calcmode="lin" valueType="num">
                                      <p:cBhvr additive="base">
                                        <p:cTn id="23" dur="500" fill="hold"/>
                                        <p:tgtEl>
                                          <p:spTgt spid="15975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59755"/>
                                        </p:tgtEl>
                                        <p:attrNameLst>
                                          <p:attrName>style.visibility</p:attrName>
                                        </p:attrNameLst>
                                      </p:cBhvr>
                                      <p:to>
                                        <p:strVal val="visible"/>
                                      </p:to>
                                    </p:set>
                                    <p:anim calcmode="lin" valueType="num">
                                      <p:cBhvr additive="base">
                                        <p:cTn id="26" dur="500" fill="hold"/>
                                        <p:tgtEl>
                                          <p:spTgt spid="159755"/>
                                        </p:tgtEl>
                                        <p:attrNameLst>
                                          <p:attrName>ppt_x</p:attrName>
                                        </p:attrNameLst>
                                      </p:cBhvr>
                                      <p:tavLst>
                                        <p:tav tm="0">
                                          <p:val>
                                            <p:strVal val="#ppt_x"/>
                                          </p:val>
                                        </p:tav>
                                        <p:tav tm="100000">
                                          <p:val>
                                            <p:strVal val="#ppt_x"/>
                                          </p:val>
                                        </p:tav>
                                      </p:tavLst>
                                    </p:anim>
                                    <p:anim calcmode="lin" valueType="num">
                                      <p:cBhvr additive="base">
                                        <p:cTn id="27" dur="500" fill="hold"/>
                                        <p:tgtEl>
                                          <p:spTgt spid="15975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9758"/>
                                        </p:tgtEl>
                                        <p:attrNameLst>
                                          <p:attrName>style.visibility</p:attrName>
                                        </p:attrNameLst>
                                      </p:cBhvr>
                                      <p:to>
                                        <p:strVal val="visible"/>
                                      </p:to>
                                    </p:set>
                                    <p:anim calcmode="lin" valueType="num">
                                      <p:cBhvr additive="base">
                                        <p:cTn id="32" dur="500" fill="hold"/>
                                        <p:tgtEl>
                                          <p:spTgt spid="159758"/>
                                        </p:tgtEl>
                                        <p:attrNameLst>
                                          <p:attrName>ppt_x</p:attrName>
                                        </p:attrNameLst>
                                      </p:cBhvr>
                                      <p:tavLst>
                                        <p:tav tm="0">
                                          <p:val>
                                            <p:strVal val="#ppt_x"/>
                                          </p:val>
                                        </p:tav>
                                        <p:tav tm="100000">
                                          <p:val>
                                            <p:strVal val="#ppt_x"/>
                                          </p:val>
                                        </p:tav>
                                      </p:tavLst>
                                    </p:anim>
                                    <p:anim calcmode="lin" valueType="num">
                                      <p:cBhvr additive="base">
                                        <p:cTn id="33" dur="500" fill="hold"/>
                                        <p:tgtEl>
                                          <p:spTgt spid="15975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59759"/>
                                        </p:tgtEl>
                                        <p:attrNameLst>
                                          <p:attrName>style.visibility</p:attrName>
                                        </p:attrNameLst>
                                      </p:cBhvr>
                                      <p:to>
                                        <p:strVal val="visible"/>
                                      </p:to>
                                    </p:set>
                                    <p:anim calcmode="lin" valueType="num">
                                      <p:cBhvr additive="base">
                                        <p:cTn id="36" dur="500" fill="hold"/>
                                        <p:tgtEl>
                                          <p:spTgt spid="159759"/>
                                        </p:tgtEl>
                                        <p:attrNameLst>
                                          <p:attrName>ppt_x</p:attrName>
                                        </p:attrNameLst>
                                      </p:cBhvr>
                                      <p:tavLst>
                                        <p:tav tm="0">
                                          <p:val>
                                            <p:strVal val="#ppt_x"/>
                                          </p:val>
                                        </p:tav>
                                        <p:tav tm="100000">
                                          <p:val>
                                            <p:strVal val="#ppt_x"/>
                                          </p:val>
                                        </p:tav>
                                      </p:tavLst>
                                    </p:anim>
                                    <p:anim calcmode="lin" valueType="num">
                                      <p:cBhvr additive="base">
                                        <p:cTn id="37" dur="500" fill="hold"/>
                                        <p:tgtEl>
                                          <p:spTgt spid="15975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59765"/>
                                        </p:tgtEl>
                                        <p:attrNameLst>
                                          <p:attrName>style.visibility</p:attrName>
                                        </p:attrNameLst>
                                      </p:cBhvr>
                                      <p:to>
                                        <p:strVal val="visible"/>
                                      </p:to>
                                    </p:set>
                                    <p:anim calcmode="lin" valueType="num">
                                      <p:cBhvr additive="base">
                                        <p:cTn id="42" dur="500" fill="hold"/>
                                        <p:tgtEl>
                                          <p:spTgt spid="159765"/>
                                        </p:tgtEl>
                                        <p:attrNameLst>
                                          <p:attrName>ppt_x</p:attrName>
                                        </p:attrNameLst>
                                      </p:cBhvr>
                                      <p:tavLst>
                                        <p:tav tm="0">
                                          <p:val>
                                            <p:strVal val="#ppt_x"/>
                                          </p:val>
                                        </p:tav>
                                        <p:tav tm="100000">
                                          <p:val>
                                            <p:strVal val="#ppt_x"/>
                                          </p:val>
                                        </p:tav>
                                      </p:tavLst>
                                    </p:anim>
                                    <p:anim calcmode="lin" valueType="num">
                                      <p:cBhvr additive="base">
                                        <p:cTn id="43" dur="500" fill="hold"/>
                                        <p:tgtEl>
                                          <p:spTgt spid="159765"/>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59764"/>
                                        </p:tgtEl>
                                        <p:attrNameLst>
                                          <p:attrName>style.visibility</p:attrName>
                                        </p:attrNameLst>
                                      </p:cBhvr>
                                      <p:to>
                                        <p:strVal val="visible"/>
                                      </p:to>
                                    </p:set>
                                    <p:anim calcmode="lin" valueType="num">
                                      <p:cBhvr additive="base">
                                        <p:cTn id="46" dur="500" fill="hold"/>
                                        <p:tgtEl>
                                          <p:spTgt spid="159764"/>
                                        </p:tgtEl>
                                        <p:attrNameLst>
                                          <p:attrName>ppt_x</p:attrName>
                                        </p:attrNameLst>
                                      </p:cBhvr>
                                      <p:tavLst>
                                        <p:tav tm="0">
                                          <p:val>
                                            <p:strVal val="#ppt_x"/>
                                          </p:val>
                                        </p:tav>
                                        <p:tav tm="100000">
                                          <p:val>
                                            <p:strVal val="#ppt_x"/>
                                          </p:val>
                                        </p:tav>
                                      </p:tavLst>
                                    </p:anim>
                                    <p:anim calcmode="lin" valueType="num">
                                      <p:cBhvr additive="base">
                                        <p:cTn id="47" dur="500" fill="hold"/>
                                        <p:tgtEl>
                                          <p:spTgt spid="15976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59762"/>
                                        </p:tgtEl>
                                        <p:attrNameLst>
                                          <p:attrName>style.visibility</p:attrName>
                                        </p:attrNameLst>
                                      </p:cBhvr>
                                      <p:to>
                                        <p:strVal val="visible"/>
                                      </p:to>
                                    </p:set>
                                    <p:anim calcmode="lin" valueType="num">
                                      <p:cBhvr additive="base">
                                        <p:cTn id="52" dur="500" fill="hold"/>
                                        <p:tgtEl>
                                          <p:spTgt spid="159762"/>
                                        </p:tgtEl>
                                        <p:attrNameLst>
                                          <p:attrName>ppt_x</p:attrName>
                                        </p:attrNameLst>
                                      </p:cBhvr>
                                      <p:tavLst>
                                        <p:tav tm="0">
                                          <p:val>
                                            <p:strVal val="#ppt_x"/>
                                          </p:val>
                                        </p:tav>
                                        <p:tav tm="100000">
                                          <p:val>
                                            <p:strVal val="#ppt_x"/>
                                          </p:val>
                                        </p:tav>
                                      </p:tavLst>
                                    </p:anim>
                                    <p:anim calcmode="lin" valueType="num">
                                      <p:cBhvr additive="base">
                                        <p:cTn id="53" dur="500" fill="hold"/>
                                        <p:tgtEl>
                                          <p:spTgt spid="159762"/>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59763"/>
                                        </p:tgtEl>
                                        <p:attrNameLst>
                                          <p:attrName>style.visibility</p:attrName>
                                        </p:attrNameLst>
                                      </p:cBhvr>
                                      <p:to>
                                        <p:strVal val="visible"/>
                                      </p:to>
                                    </p:set>
                                    <p:anim calcmode="lin" valueType="num">
                                      <p:cBhvr additive="base">
                                        <p:cTn id="56" dur="500" fill="hold"/>
                                        <p:tgtEl>
                                          <p:spTgt spid="159763"/>
                                        </p:tgtEl>
                                        <p:attrNameLst>
                                          <p:attrName>ppt_x</p:attrName>
                                        </p:attrNameLst>
                                      </p:cBhvr>
                                      <p:tavLst>
                                        <p:tav tm="0">
                                          <p:val>
                                            <p:strVal val="#ppt_x"/>
                                          </p:val>
                                        </p:tav>
                                        <p:tav tm="100000">
                                          <p:val>
                                            <p:strVal val="#ppt_x"/>
                                          </p:val>
                                        </p:tav>
                                      </p:tavLst>
                                    </p:anim>
                                    <p:anim calcmode="lin" valueType="num">
                                      <p:cBhvr additive="base">
                                        <p:cTn id="57" dur="500" fill="hold"/>
                                        <p:tgtEl>
                                          <p:spTgt spid="159763"/>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159766"/>
                                        </p:tgtEl>
                                        <p:attrNameLst>
                                          <p:attrName>style.visibility</p:attrName>
                                        </p:attrNameLst>
                                      </p:cBhvr>
                                      <p:to>
                                        <p:strVal val="visible"/>
                                      </p:to>
                                    </p:set>
                                    <p:animEffect transition="in" filter="checkerboard(across)">
                                      <p:cBhvr>
                                        <p:cTn id="62" dur="500"/>
                                        <p:tgtEl>
                                          <p:spTgt spid="159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3" grpId="0"/>
      <p:bldP spid="159754" grpId="0"/>
      <p:bldP spid="159755" grpId="0"/>
      <p:bldP spid="159758" grpId="0"/>
      <p:bldP spid="159762" grpId="0"/>
      <p:bldP spid="1597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250825" y="4652963"/>
            <a:ext cx="4267200" cy="519112"/>
          </a:xfrm>
          <a:prstGeom prst="rect">
            <a:avLst/>
          </a:prstGeom>
          <a:noFill/>
          <a:ln w="9525">
            <a:noFill/>
            <a:miter lim="800000"/>
            <a:headEnd/>
            <a:tailEnd/>
          </a:ln>
          <a:effectLst/>
        </p:spPr>
        <p:txBody>
          <a:bodyPr>
            <a:spAutoFit/>
          </a:bodyPr>
          <a:lstStyle/>
          <a:p>
            <a:pPr>
              <a:spcBef>
                <a:spcPct val="50000"/>
              </a:spcBef>
            </a:pPr>
            <a:r>
              <a:rPr lang="zh-CN" altLang="en-US" b="1">
                <a:solidFill>
                  <a:srgbClr val="0000FF"/>
                </a:solidFill>
              </a:rPr>
              <a:t>等倾干涉的应用：</a:t>
            </a:r>
          </a:p>
        </p:txBody>
      </p:sp>
      <p:sp>
        <p:nvSpPr>
          <p:cNvPr id="143363" name="Text Box 3"/>
          <p:cNvSpPr txBox="1">
            <a:spLocks noChangeArrowheads="1"/>
          </p:cNvSpPr>
          <p:nvPr/>
        </p:nvSpPr>
        <p:spPr bwMode="auto">
          <a:xfrm>
            <a:off x="539750" y="5229225"/>
            <a:ext cx="6781800" cy="519113"/>
          </a:xfrm>
          <a:prstGeom prst="rect">
            <a:avLst/>
          </a:prstGeom>
          <a:noFill/>
          <a:ln w="9525">
            <a:noFill/>
            <a:miter lim="800000"/>
            <a:headEnd/>
            <a:tailEnd/>
          </a:ln>
          <a:effectLst/>
        </p:spPr>
        <p:txBody>
          <a:bodyPr>
            <a:spAutoFit/>
          </a:bodyPr>
          <a:lstStyle/>
          <a:p>
            <a:pPr>
              <a:spcBef>
                <a:spcPct val="50000"/>
              </a:spcBef>
            </a:pPr>
            <a:r>
              <a:rPr lang="en-US" altLang="zh-CN" b="1"/>
              <a:t>(1)  </a:t>
            </a:r>
            <a:r>
              <a:rPr lang="zh-CN" altLang="en-US" b="1"/>
              <a:t>镀增透膜</a:t>
            </a:r>
            <a:r>
              <a:rPr lang="en-US" altLang="zh-CN" b="1"/>
              <a:t>——</a:t>
            </a:r>
            <a:r>
              <a:rPr lang="zh-CN" altLang="en-US" b="1"/>
              <a:t>照相机镜头、眼镜片</a:t>
            </a:r>
          </a:p>
        </p:txBody>
      </p:sp>
      <p:sp>
        <p:nvSpPr>
          <p:cNvPr id="143364" name="Text Box 4"/>
          <p:cNvSpPr txBox="1">
            <a:spLocks noChangeArrowheads="1"/>
          </p:cNvSpPr>
          <p:nvPr/>
        </p:nvSpPr>
        <p:spPr bwMode="auto">
          <a:xfrm>
            <a:off x="179388" y="5734050"/>
            <a:ext cx="8713787" cy="519113"/>
          </a:xfrm>
          <a:prstGeom prst="rect">
            <a:avLst/>
          </a:prstGeom>
          <a:noFill/>
          <a:ln w="9525">
            <a:noFill/>
            <a:miter lim="800000"/>
            <a:headEnd/>
            <a:tailEnd/>
          </a:ln>
          <a:effectLst/>
        </p:spPr>
        <p:txBody>
          <a:bodyPr>
            <a:spAutoFit/>
          </a:bodyPr>
          <a:lstStyle/>
          <a:p>
            <a:pPr>
              <a:spcBef>
                <a:spcPct val="50000"/>
              </a:spcBef>
            </a:pPr>
            <a:r>
              <a:rPr lang="en-US" altLang="zh-CN" b="1"/>
              <a:t>    (2)  </a:t>
            </a:r>
            <a:r>
              <a:rPr lang="zh-CN" altLang="en-US" b="1"/>
              <a:t>镀增反膜</a:t>
            </a:r>
            <a:r>
              <a:rPr lang="en-US" altLang="zh-CN" b="1"/>
              <a:t>——</a:t>
            </a:r>
            <a:r>
              <a:rPr lang="zh-CN" altLang="en-US" b="1"/>
              <a:t>激光器反射镜、宇航员的头盔上</a:t>
            </a:r>
          </a:p>
        </p:txBody>
      </p:sp>
      <p:sp>
        <p:nvSpPr>
          <p:cNvPr id="143365" name="Text Box 5"/>
          <p:cNvSpPr txBox="1">
            <a:spLocks noChangeArrowheads="1"/>
          </p:cNvSpPr>
          <p:nvPr/>
        </p:nvSpPr>
        <p:spPr bwMode="auto">
          <a:xfrm>
            <a:off x="250825" y="404813"/>
            <a:ext cx="4648200" cy="519112"/>
          </a:xfrm>
          <a:prstGeom prst="rect">
            <a:avLst/>
          </a:prstGeom>
          <a:noFill/>
          <a:ln w="9525">
            <a:noFill/>
            <a:miter lim="800000"/>
            <a:headEnd/>
            <a:tailEnd/>
          </a:ln>
          <a:effectLst/>
        </p:spPr>
        <p:txBody>
          <a:bodyPr anchor="ctr">
            <a:spAutoFit/>
          </a:bodyPr>
          <a:lstStyle/>
          <a:p>
            <a:pPr fontAlgn="t">
              <a:spcBef>
                <a:spcPct val="50000"/>
              </a:spcBef>
              <a:buFontTx/>
              <a:buBlip>
                <a:blip r:embed="rId3"/>
              </a:buBlip>
            </a:pPr>
            <a:r>
              <a:rPr kumimoji="0" lang="en-US" altLang="zh-CN" b="1">
                <a:solidFill>
                  <a:srgbClr val="CC0000"/>
                </a:solidFill>
              </a:rPr>
              <a:t>  </a:t>
            </a:r>
            <a:r>
              <a:rPr kumimoji="0" lang="zh-CN" altLang="en-US" b="1">
                <a:solidFill>
                  <a:srgbClr val="CC0000"/>
                </a:solidFill>
              </a:rPr>
              <a:t>当光线垂直入射时 </a:t>
            </a:r>
          </a:p>
        </p:txBody>
      </p:sp>
      <p:graphicFrame>
        <p:nvGraphicFramePr>
          <p:cNvPr id="143366" name="Object 6"/>
          <p:cNvGraphicFramePr>
            <a:graphicFrameLocks noChangeAspect="1"/>
          </p:cNvGraphicFramePr>
          <p:nvPr/>
        </p:nvGraphicFramePr>
        <p:xfrm>
          <a:off x="3779838" y="346075"/>
          <a:ext cx="962025" cy="498475"/>
        </p:xfrm>
        <a:graphic>
          <a:graphicData uri="http://schemas.openxmlformats.org/presentationml/2006/ole">
            <p:oleObj spid="_x0000_s143366" name="公式" r:id="rId4" imgW="355320" imgH="190440" progId="Equation.3">
              <p:embed/>
            </p:oleObj>
          </a:graphicData>
        </a:graphic>
      </p:graphicFrame>
      <p:graphicFrame>
        <p:nvGraphicFramePr>
          <p:cNvPr id="143367" name="Object 7"/>
          <p:cNvGraphicFramePr>
            <a:graphicFrameLocks noChangeAspect="1"/>
          </p:cNvGraphicFramePr>
          <p:nvPr/>
        </p:nvGraphicFramePr>
        <p:xfrm>
          <a:off x="1474788" y="1833563"/>
          <a:ext cx="1076325" cy="596900"/>
        </p:xfrm>
        <a:graphic>
          <a:graphicData uri="http://schemas.openxmlformats.org/presentationml/2006/ole">
            <p:oleObj spid="_x0000_s143367" name="公式" r:id="rId5" imgW="342720" imgH="215640" progId="Equation.3">
              <p:embed/>
            </p:oleObj>
          </a:graphicData>
        </a:graphic>
      </p:graphicFrame>
      <p:graphicFrame>
        <p:nvGraphicFramePr>
          <p:cNvPr id="143368" name="Object 8"/>
          <p:cNvGraphicFramePr>
            <a:graphicFrameLocks noChangeAspect="1"/>
          </p:cNvGraphicFramePr>
          <p:nvPr/>
        </p:nvGraphicFramePr>
        <p:xfrm>
          <a:off x="755650" y="1041400"/>
          <a:ext cx="1871663" cy="557213"/>
        </p:xfrm>
        <a:graphic>
          <a:graphicData uri="http://schemas.openxmlformats.org/presentationml/2006/ole">
            <p:oleObj spid="_x0000_s143368" name="公式" r:id="rId6" imgW="723600" imgH="215640" progId="Equation.3">
              <p:embed/>
            </p:oleObj>
          </a:graphicData>
        </a:graphic>
      </p:graphicFrame>
      <p:graphicFrame>
        <p:nvGraphicFramePr>
          <p:cNvPr id="143369" name="Object 9"/>
          <p:cNvGraphicFramePr>
            <a:graphicFrameLocks noChangeAspect="1"/>
          </p:cNvGraphicFramePr>
          <p:nvPr/>
        </p:nvGraphicFramePr>
        <p:xfrm>
          <a:off x="755650" y="2951163"/>
          <a:ext cx="2400300" cy="587375"/>
        </p:xfrm>
        <a:graphic>
          <a:graphicData uri="http://schemas.openxmlformats.org/presentationml/2006/ole">
            <p:oleObj spid="_x0000_s143369" name="公式" r:id="rId7" imgW="1002960" imgH="228600" progId="Equation.3">
              <p:embed/>
            </p:oleObj>
          </a:graphicData>
        </a:graphic>
      </p:graphicFrame>
      <p:graphicFrame>
        <p:nvGraphicFramePr>
          <p:cNvPr id="143370" name="Object 10"/>
          <p:cNvGraphicFramePr>
            <a:graphicFrameLocks noChangeAspect="1"/>
          </p:cNvGraphicFramePr>
          <p:nvPr/>
        </p:nvGraphicFramePr>
        <p:xfrm>
          <a:off x="827088" y="1905000"/>
          <a:ext cx="649287" cy="400050"/>
        </p:xfrm>
        <a:graphic>
          <a:graphicData uri="http://schemas.openxmlformats.org/presentationml/2006/ole">
            <p:oleObj spid="_x0000_s143370" name="公式" r:id="rId8" imgW="266400" imgH="164880" progId="Equation.3">
              <p:embed/>
            </p:oleObj>
          </a:graphicData>
        </a:graphic>
      </p:graphicFrame>
      <p:graphicFrame>
        <p:nvGraphicFramePr>
          <p:cNvPr id="143371" name="Object 11"/>
          <p:cNvGraphicFramePr>
            <a:graphicFrameLocks noChangeAspect="1"/>
          </p:cNvGraphicFramePr>
          <p:nvPr/>
        </p:nvGraphicFramePr>
        <p:xfrm>
          <a:off x="2482850" y="1546225"/>
          <a:ext cx="876300" cy="1089025"/>
        </p:xfrm>
        <a:graphic>
          <a:graphicData uri="http://schemas.openxmlformats.org/presentationml/2006/ole">
            <p:oleObj spid="_x0000_s143371" name="公式" r:id="rId9" imgW="279360" imgH="393480" progId="Equation.3">
              <p:embed/>
            </p:oleObj>
          </a:graphicData>
        </a:graphic>
      </p:graphicFrame>
      <p:graphicFrame>
        <p:nvGraphicFramePr>
          <p:cNvPr id="143372" name="Object 12"/>
          <p:cNvGraphicFramePr>
            <a:graphicFrameLocks noChangeAspect="1"/>
          </p:cNvGraphicFramePr>
          <p:nvPr/>
        </p:nvGraphicFramePr>
        <p:xfrm>
          <a:off x="900113" y="3851275"/>
          <a:ext cx="1655762" cy="528638"/>
        </p:xfrm>
        <a:graphic>
          <a:graphicData uri="http://schemas.openxmlformats.org/presentationml/2006/ole">
            <p:oleObj spid="_x0000_s143372" name="公式" r:id="rId10" imgW="596880" imgH="215640" progId="Equation.3">
              <p:embed/>
            </p:oleObj>
          </a:graphicData>
        </a:graphic>
      </p:graphicFrame>
      <p:grpSp>
        <p:nvGrpSpPr>
          <p:cNvPr id="143374" name="Group 14"/>
          <p:cNvGrpSpPr>
            <a:grpSpLocks/>
          </p:cNvGrpSpPr>
          <p:nvPr/>
        </p:nvGrpSpPr>
        <p:grpSpPr bwMode="auto">
          <a:xfrm>
            <a:off x="4932363" y="466725"/>
            <a:ext cx="3505200" cy="2057400"/>
            <a:chOff x="3107" y="294"/>
            <a:chExt cx="2208" cy="1296"/>
          </a:xfrm>
        </p:grpSpPr>
        <p:grpSp>
          <p:nvGrpSpPr>
            <p:cNvPr id="143375" name="Group 15"/>
            <p:cNvGrpSpPr>
              <a:grpSpLocks/>
            </p:cNvGrpSpPr>
            <p:nvPr/>
          </p:nvGrpSpPr>
          <p:grpSpPr bwMode="auto">
            <a:xfrm>
              <a:off x="3107" y="294"/>
              <a:ext cx="2208" cy="1296"/>
              <a:chOff x="3168" y="864"/>
              <a:chExt cx="2208" cy="1296"/>
            </a:xfrm>
          </p:grpSpPr>
          <p:sp>
            <p:nvSpPr>
              <p:cNvPr id="143376" name="Rectangle 16"/>
              <p:cNvSpPr>
                <a:spLocks noChangeArrowheads="1"/>
              </p:cNvSpPr>
              <p:nvPr/>
            </p:nvSpPr>
            <p:spPr bwMode="auto">
              <a:xfrm>
                <a:off x="3168" y="864"/>
                <a:ext cx="2208" cy="1296"/>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grpSp>
            <p:nvGrpSpPr>
              <p:cNvPr id="143377" name="Group 17"/>
              <p:cNvGrpSpPr>
                <a:grpSpLocks/>
              </p:cNvGrpSpPr>
              <p:nvPr/>
            </p:nvGrpSpPr>
            <p:grpSpPr bwMode="auto">
              <a:xfrm>
                <a:off x="3456" y="960"/>
                <a:ext cx="1584" cy="1200"/>
                <a:chOff x="3456" y="1344"/>
                <a:chExt cx="1584" cy="1200"/>
              </a:xfrm>
            </p:grpSpPr>
            <p:sp>
              <p:nvSpPr>
                <p:cNvPr id="143378" name="Line 18"/>
                <p:cNvSpPr>
                  <a:spLocks noChangeShapeType="1"/>
                </p:cNvSpPr>
                <p:nvPr/>
              </p:nvSpPr>
              <p:spPr bwMode="auto">
                <a:xfrm>
                  <a:off x="4032" y="1344"/>
                  <a:ext cx="0" cy="480"/>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143379" name="Line 19"/>
                <p:cNvSpPr>
                  <a:spLocks noChangeShapeType="1"/>
                </p:cNvSpPr>
                <p:nvPr/>
              </p:nvSpPr>
              <p:spPr bwMode="auto">
                <a:xfrm flipV="1">
                  <a:off x="4128" y="1344"/>
                  <a:ext cx="0" cy="480"/>
                </a:xfrm>
                <a:prstGeom prst="line">
                  <a:avLst/>
                </a:prstGeom>
                <a:noFill/>
                <a:ln w="28575">
                  <a:solidFill>
                    <a:srgbClr val="C64A12"/>
                  </a:solidFill>
                  <a:round/>
                  <a:headEnd/>
                  <a:tailEnd type="triangle" w="sm" len="lg"/>
                </a:ln>
                <a:effectLst/>
              </p:spPr>
              <p:txBody>
                <a:bodyPr wrap="none" anchor="ctr"/>
                <a:lstStyle/>
                <a:p>
                  <a:endParaRPr lang="zh-CN" altLang="en-US"/>
                </a:p>
              </p:txBody>
            </p:sp>
            <p:sp>
              <p:nvSpPr>
                <p:cNvPr id="143380" name="Line 20"/>
                <p:cNvSpPr>
                  <a:spLocks noChangeShapeType="1"/>
                </p:cNvSpPr>
                <p:nvPr/>
              </p:nvSpPr>
              <p:spPr bwMode="auto">
                <a:xfrm flipV="1">
                  <a:off x="4224" y="1344"/>
                  <a:ext cx="0" cy="912"/>
                </a:xfrm>
                <a:prstGeom prst="line">
                  <a:avLst/>
                </a:prstGeom>
                <a:noFill/>
                <a:ln w="28575">
                  <a:solidFill>
                    <a:srgbClr val="CC0000"/>
                  </a:solidFill>
                  <a:round/>
                  <a:headEnd/>
                  <a:tailEnd type="triangle" w="sm" len="lg"/>
                </a:ln>
                <a:effectLst/>
              </p:spPr>
              <p:txBody>
                <a:bodyPr wrap="none" anchor="ctr"/>
                <a:lstStyle/>
                <a:p>
                  <a:endParaRPr lang="zh-CN" altLang="en-US"/>
                </a:p>
              </p:txBody>
            </p:sp>
            <p:sp>
              <p:nvSpPr>
                <p:cNvPr id="143381" name="Line 21"/>
                <p:cNvSpPr>
                  <a:spLocks noChangeShapeType="1"/>
                </p:cNvSpPr>
                <p:nvPr/>
              </p:nvSpPr>
              <p:spPr bwMode="auto">
                <a:xfrm>
                  <a:off x="4032" y="1728"/>
                  <a:ext cx="0" cy="528"/>
                </a:xfrm>
                <a:prstGeom prst="line">
                  <a:avLst/>
                </a:prstGeom>
                <a:noFill/>
                <a:ln w="28575">
                  <a:solidFill>
                    <a:srgbClr val="FF0000"/>
                  </a:solidFill>
                  <a:round/>
                  <a:headEnd/>
                  <a:tailEnd type="triangle" w="sm" len="lg"/>
                </a:ln>
                <a:effectLst/>
              </p:spPr>
              <p:txBody>
                <a:bodyPr wrap="none" anchor="ctr"/>
                <a:lstStyle/>
                <a:p>
                  <a:endParaRPr lang="zh-CN" altLang="en-US"/>
                </a:p>
              </p:txBody>
            </p:sp>
            <p:graphicFrame>
              <p:nvGraphicFramePr>
                <p:cNvPr id="143382" name="Object 22"/>
                <p:cNvGraphicFramePr>
                  <a:graphicFrameLocks noChangeAspect="1"/>
                </p:cNvGraphicFramePr>
                <p:nvPr/>
              </p:nvGraphicFramePr>
              <p:xfrm>
                <a:off x="4588" y="1440"/>
                <a:ext cx="260" cy="384"/>
              </p:xfrm>
              <a:graphic>
                <a:graphicData uri="http://schemas.openxmlformats.org/presentationml/2006/ole">
                  <p:oleObj spid="_x0000_s143382" name="公式" r:id="rId11" imgW="215640" imgH="317160" progId="Equation.3">
                    <p:embed/>
                  </p:oleObj>
                </a:graphicData>
              </a:graphic>
            </p:graphicFrame>
            <p:graphicFrame>
              <p:nvGraphicFramePr>
                <p:cNvPr id="143383" name="Object 23"/>
                <p:cNvGraphicFramePr>
                  <a:graphicFrameLocks noChangeAspect="1"/>
                </p:cNvGraphicFramePr>
                <p:nvPr/>
              </p:nvGraphicFramePr>
              <p:xfrm>
                <a:off x="4560" y="2160"/>
                <a:ext cx="261" cy="384"/>
              </p:xfrm>
              <a:graphic>
                <a:graphicData uri="http://schemas.openxmlformats.org/presentationml/2006/ole">
                  <p:oleObj spid="_x0000_s143383" name="公式" r:id="rId12" imgW="215640" imgH="317160" progId="Equation.3">
                    <p:embed/>
                  </p:oleObj>
                </a:graphicData>
              </a:graphic>
            </p:graphicFrame>
            <p:sp>
              <p:nvSpPr>
                <p:cNvPr id="143384" name="Rectangle 24"/>
                <p:cNvSpPr>
                  <a:spLocks noChangeArrowheads="1"/>
                </p:cNvSpPr>
                <p:nvPr/>
              </p:nvSpPr>
              <p:spPr bwMode="auto">
                <a:xfrm>
                  <a:off x="3456" y="1824"/>
                  <a:ext cx="1584" cy="432"/>
                </a:xfrm>
                <a:prstGeom prst="rect">
                  <a:avLst/>
                </a:prstGeom>
                <a:solidFill>
                  <a:srgbClr val="CEFAF2">
                    <a:alpha val="50000"/>
                  </a:srgbClr>
                </a:solidFill>
                <a:ln w="12700">
                  <a:solidFill>
                    <a:srgbClr val="0000FF"/>
                  </a:solidFill>
                  <a:miter lim="800000"/>
                  <a:headEnd/>
                  <a:tailEnd/>
                </a:ln>
                <a:effectLst/>
              </p:spPr>
              <p:txBody>
                <a:bodyPr wrap="none" anchor="ctr"/>
                <a:lstStyle/>
                <a:p>
                  <a:endParaRPr lang="zh-CN" altLang="en-US"/>
                </a:p>
              </p:txBody>
            </p:sp>
            <p:graphicFrame>
              <p:nvGraphicFramePr>
                <p:cNvPr id="143385" name="Object 25"/>
                <p:cNvGraphicFramePr>
                  <a:graphicFrameLocks noChangeAspect="1"/>
                </p:cNvGraphicFramePr>
                <p:nvPr/>
              </p:nvGraphicFramePr>
              <p:xfrm>
                <a:off x="4560" y="1824"/>
                <a:ext cx="292" cy="384"/>
              </p:xfrm>
              <a:graphic>
                <a:graphicData uri="http://schemas.openxmlformats.org/presentationml/2006/ole">
                  <p:oleObj spid="_x0000_s143385" name="公式" r:id="rId13" imgW="241200" imgH="317160" progId="Equation.3">
                    <p:embed/>
                  </p:oleObj>
                </a:graphicData>
              </a:graphic>
            </p:graphicFrame>
          </p:grpSp>
        </p:grpSp>
        <p:sp>
          <p:nvSpPr>
            <p:cNvPr id="143386" name="Line 26"/>
            <p:cNvSpPr>
              <a:spLocks noChangeShapeType="1"/>
            </p:cNvSpPr>
            <p:nvPr/>
          </p:nvSpPr>
          <p:spPr bwMode="auto">
            <a:xfrm>
              <a:off x="5012" y="878"/>
              <a:ext cx="227" cy="0"/>
            </a:xfrm>
            <a:prstGeom prst="line">
              <a:avLst/>
            </a:prstGeom>
            <a:noFill/>
            <a:ln w="9525">
              <a:solidFill>
                <a:schemeClr val="tx1"/>
              </a:solidFill>
              <a:round/>
              <a:headEnd/>
              <a:tailEnd/>
            </a:ln>
            <a:effectLst/>
          </p:spPr>
          <p:txBody>
            <a:bodyPr/>
            <a:lstStyle/>
            <a:p>
              <a:endParaRPr lang="zh-CN" altLang="en-US"/>
            </a:p>
          </p:txBody>
        </p:sp>
        <p:sp>
          <p:nvSpPr>
            <p:cNvPr id="143387" name="Line 27"/>
            <p:cNvSpPr>
              <a:spLocks noChangeShapeType="1"/>
            </p:cNvSpPr>
            <p:nvPr/>
          </p:nvSpPr>
          <p:spPr bwMode="auto">
            <a:xfrm>
              <a:off x="5012" y="1298"/>
              <a:ext cx="227" cy="0"/>
            </a:xfrm>
            <a:prstGeom prst="line">
              <a:avLst/>
            </a:prstGeom>
            <a:noFill/>
            <a:ln w="9525">
              <a:solidFill>
                <a:schemeClr val="tx1"/>
              </a:solidFill>
              <a:round/>
              <a:headEnd/>
              <a:tailEnd/>
            </a:ln>
            <a:effectLst/>
          </p:spPr>
          <p:txBody>
            <a:bodyPr/>
            <a:lstStyle/>
            <a:p>
              <a:endParaRPr lang="zh-CN" altLang="en-US"/>
            </a:p>
          </p:txBody>
        </p:sp>
        <p:sp>
          <p:nvSpPr>
            <p:cNvPr id="143388" name="Line 28"/>
            <p:cNvSpPr>
              <a:spLocks noChangeShapeType="1"/>
            </p:cNvSpPr>
            <p:nvPr/>
          </p:nvSpPr>
          <p:spPr bwMode="auto">
            <a:xfrm flipV="1">
              <a:off x="5103" y="881"/>
              <a:ext cx="0" cy="136"/>
            </a:xfrm>
            <a:prstGeom prst="line">
              <a:avLst/>
            </a:prstGeom>
            <a:noFill/>
            <a:ln w="9525">
              <a:solidFill>
                <a:schemeClr val="tx1"/>
              </a:solidFill>
              <a:round/>
              <a:headEnd/>
              <a:tailEnd type="triangle" w="sm" len="med"/>
            </a:ln>
            <a:effectLst/>
          </p:spPr>
          <p:txBody>
            <a:bodyPr/>
            <a:lstStyle/>
            <a:p>
              <a:endParaRPr lang="zh-CN" altLang="en-US"/>
            </a:p>
          </p:txBody>
        </p:sp>
        <p:sp>
          <p:nvSpPr>
            <p:cNvPr id="143389" name="Line 29"/>
            <p:cNvSpPr>
              <a:spLocks noChangeShapeType="1"/>
            </p:cNvSpPr>
            <p:nvPr/>
          </p:nvSpPr>
          <p:spPr bwMode="auto">
            <a:xfrm>
              <a:off x="5103" y="1171"/>
              <a:ext cx="0" cy="136"/>
            </a:xfrm>
            <a:prstGeom prst="line">
              <a:avLst/>
            </a:prstGeom>
            <a:noFill/>
            <a:ln w="9525">
              <a:solidFill>
                <a:schemeClr val="tx1"/>
              </a:solidFill>
              <a:round/>
              <a:headEnd/>
              <a:tailEnd type="triangle" w="sm" len="med"/>
            </a:ln>
            <a:effectLst/>
          </p:spPr>
          <p:txBody>
            <a:bodyPr/>
            <a:lstStyle/>
            <a:p>
              <a:endParaRPr lang="zh-CN" altLang="en-US"/>
            </a:p>
          </p:txBody>
        </p:sp>
        <p:graphicFrame>
          <p:nvGraphicFramePr>
            <p:cNvPr id="143390" name="Object 30"/>
            <p:cNvGraphicFramePr>
              <a:graphicFrameLocks noChangeAspect="1"/>
            </p:cNvGraphicFramePr>
            <p:nvPr/>
          </p:nvGraphicFramePr>
          <p:xfrm>
            <a:off x="5000" y="930"/>
            <a:ext cx="226" cy="288"/>
          </p:xfrm>
          <a:graphic>
            <a:graphicData uri="http://schemas.openxmlformats.org/presentationml/2006/ole">
              <p:oleObj spid="_x0000_s143390" name="公式" r:id="rId14" imgW="139680" imgH="177480" progId="Equation.3">
                <p:embed/>
              </p:oleObj>
            </a:graphicData>
          </a:graphic>
        </p:graphicFrame>
      </p:grpSp>
      <p:grpSp>
        <p:nvGrpSpPr>
          <p:cNvPr id="143391" name="Group 31"/>
          <p:cNvGrpSpPr>
            <a:grpSpLocks/>
          </p:cNvGrpSpPr>
          <p:nvPr/>
        </p:nvGrpSpPr>
        <p:grpSpPr bwMode="auto">
          <a:xfrm>
            <a:off x="4932363" y="2698750"/>
            <a:ext cx="3505200" cy="2133600"/>
            <a:chOff x="3107" y="1700"/>
            <a:chExt cx="2208" cy="1344"/>
          </a:xfrm>
        </p:grpSpPr>
        <p:grpSp>
          <p:nvGrpSpPr>
            <p:cNvPr id="143392" name="Group 32"/>
            <p:cNvGrpSpPr>
              <a:grpSpLocks/>
            </p:cNvGrpSpPr>
            <p:nvPr/>
          </p:nvGrpSpPr>
          <p:grpSpPr bwMode="auto">
            <a:xfrm>
              <a:off x="3107" y="1700"/>
              <a:ext cx="2208" cy="1344"/>
              <a:chOff x="3168" y="2592"/>
              <a:chExt cx="2208" cy="1344"/>
            </a:xfrm>
          </p:grpSpPr>
          <p:sp>
            <p:nvSpPr>
              <p:cNvPr id="143393" name="Rectangle 33"/>
              <p:cNvSpPr>
                <a:spLocks noChangeArrowheads="1"/>
              </p:cNvSpPr>
              <p:nvPr/>
            </p:nvSpPr>
            <p:spPr bwMode="auto">
              <a:xfrm>
                <a:off x="3168" y="2592"/>
                <a:ext cx="2208" cy="1344"/>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143394" name="Rectangle 34" descr="浅色上对角线"/>
              <p:cNvSpPr>
                <a:spLocks noChangeArrowheads="1"/>
              </p:cNvSpPr>
              <p:nvPr/>
            </p:nvSpPr>
            <p:spPr bwMode="auto">
              <a:xfrm>
                <a:off x="3408" y="3552"/>
                <a:ext cx="1584" cy="336"/>
              </a:xfrm>
              <a:prstGeom prst="rect">
                <a:avLst/>
              </a:prstGeom>
              <a:pattFill prst="ltUpDiag">
                <a:fgClr>
                  <a:srgbClr val="33CC33"/>
                </a:fgClr>
                <a:bgClr>
                  <a:srgbClr val="CEFAF2"/>
                </a:bgClr>
              </a:pattFill>
              <a:ln w="12700">
                <a:solidFill>
                  <a:schemeClr val="tx1"/>
                </a:solidFill>
                <a:miter lim="800000"/>
                <a:headEnd/>
                <a:tailEnd/>
              </a:ln>
              <a:effectLst/>
            </p:spPr>
            <p:txBody>
              <a:bodyPr wrap="none" anchor="ctr"/>
              <a:lstStyle/>
              <a:p>
                <a:endParaRPr lang="zh-CN" altLang="en-US"/>
              </a:p>
            </p:txBody>
          </p:sp>
          <p:sp>
            <p:nvSpPr>
              <p:cNvPr id="143395" name="Line 35"/>
              <p:cNvSpPr>
                <a:spLocks noChangeShapeType="1"/>
              </p:cNvSpPr>
              <p:nvPr/>
            </p:nvSpPr>
            <p:spPr bwMode="auto">
              <a:xfrm>
                <a:off x="4032" y="2640"/>
                <a:ext cx="0" cy="480"/>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143396" name="Line 36"/>
              <p:cNvSpPr>
                <a:spLocks noChangeShapeType="1"/>
              </p:cNvSpPr>
              <p:nvPr/>
            </p:nvSpPr>
            <p:spPr bwMode="auto">
              <a:xfrm flipV="1">
                <a:off x="4128" y="2640"/>
                <a:ext cx="0" cy="480"/>
              </a:xfrm>
              <a:prstGeom prst="line">
                <a:avLst/>
              </a:prstGeom>
              <a:noFill/>
              <a:ln w="28575">
                <a:solidFill>
                  <a:srgbClr val="C64A12"/>
                </a:solidFill>
                <a:round/>
                <a:headEnd/>
                <a:tailEnd type="triangle" w="sm" len="lg"/>
              </a:ln>
              <a:effectLst/>
            </p:spPr>
            <p:txBody>
              <a:bodyPr wrap="none" anchor="ctr"/>
              <a:lstStyle/>
              <a:p>
                <a:endParaRPr lang="zh-CN" altLang="en-US"/>
              </a:p>
            </p:txBody>
          </p:sp>
          <p:sp>
            <p:nvSpPr>
              <p:cNvPr id="143397" name="Line 37"/>
              <p:cNvSpPr>
                <a:spLocks noChangeShapeType="1"/>
              </p:cNvSpPr>
              <p:nvPr/>
            </p:nvSpPr>
            <p:spPr bwMode="auto">
              <a:xfrm flipV="1">
                <a:off x="4224" y="2640"/>
                <a:ext cx="0" cy="912"/>
              </a:xfrm>
              <a:prstGeom prst="line">
                <a:avLst/>
              </a:prstGeom>
              <a:noFill/>
              <a:ln w="28575">
                <a:solidFill>
                  <a:srgbClr val="CC0000"/>
                </a:solidFill>
                <a:round/>
                <a:headEnd/>
                <a:tailEnd type="triangle" w="sm" len="lg"/>
              </a:ln>
              <a:effectLst/>
            </p:spPr>
            <p:txBody>
              <a:bodyPr wrap="none" anchor="ctr"/>
              <a:lstStyle/>
              <a:p>
                <a:endParaRPr lang="zh-CN" altLang="en-US"/>
              </a:p>
            </p:txBody>
          </p:sp>
          <p:sp>
            <p:nvSpPr>
              <p:cNvPr id="143398" name="Line 38"/>
              <p:cNvSpPr>
                <a:spLocks noChangeShapeType="1"/>
              </p:cNvSpPr>
              <p:nvPr/>
            </p:nvSpPr>
            <p:spPr bwMode="auto">
              <a:xfrm>
                <a:off x="4032" y="3024"/>
                <a:ext cx="0" cy="528"/>
              </a:xfrm>
              <a:prstGeom prst="line">
                <a:avLst/>
              </a:prstGeom>
              <a:noFill/>
              <a:ln w="28575">
                <a:solidFill>
                  <a:srgbClr val="FF0000"/>
                </a:solidFill>
                <a:round/>
                <a:headEnd/>
                <a:tailEnd type="triangle" w="sm" len="lg"/>
              </a:ln>
              <a:effectLst/>
            </p:spPr>
            <p:txBody>
              <a:bodyPr wrap="none" anchor="ctr"/>
              <a:lstStyle/>
              <a:p>
                <a:endParaRPr lang="zh-CN" altLang="en-US"/>
              </a:p>
            </p:txBody>
          </p:sp>
          <p:graphicFrame>
            <p:nvGraphicFramePr>
              <p:cNvPr id="143399" name="Object 39"/>
              <p:cNvGraphicFramePr>
                <a:graphicFrameLocks noChangeAspect="1"/>
              </p:cNvGraphicFramePr>
              <p:nvPr/>
            </p:nvGraphicFramePr>
            <p:xfrm>
              <a:off x="4560" y="2736"/>
              <a:ext cx="261" cy="384"/>
            </p:xfrm>
            <a:graphic>
              <a:graphicData uri="http://schemas.openxmlformats.org/presentationml/2006/ole">
                <p:oleObj spid="_x0000_s143399" name="公式" r:id="rId15" imgW="215640" imgH="317160" progId="Equation.3">
                  <p:embed/>
                </p:oleObj>
              </a:graphicData>
            </a:graphic>
          </p:graphicFrame>
          <p:graphicFrame>
            <p:nvGraphicFramePr>
              <p:cNvPr id="143400" name="Object 40"/>
              <p:cNvGraphicFramePr>
                <a:graphicFrameLocks noChangeAspect="1"/>
              </p:cNvGraphicFramePr>
              <p:nvPr/>
            </p:nvGraphicFramePr>
            <p:xfrm>
              <a:off x="4550" y="3504"/>
              <a:ext cx="265" cy="384"/>
            </p:xfrm>
            <a:graphic>
              <a:graphicData uri="http://schemas.openxmlformats.org/presentationml/2006/ole">
                <p:oleObj spid="_x0000_s143400" name="公式" r:id="rId16" imgW="228600" imgH="330120" progId="Equation.3">
                  <p:embed/>
                </p:oleObj>
              </a:graphicData>
            </a:graphic>
          </p:graphicFrame>
          <p:sp>
            <p:nvSpPr>
              <p:cNvPr id="143401" name="Rectangle 41"/>
              <p:cNvSpPr>
                <a:spLocks noChangeArrowheads="1"/>
              </p:cNvSpPr>
              <p:nvPr/>
            </p:nvSpPr>
            <p:spPr bwMode="auto">
              <a:xfrm>
                <a:off x="3408" y="3120"/>
                <a:ext cx="1584" cy="432"/>
              </a:xfrm>
              <a:prstGeom prst="rect">
                <a:avLst/>
              </a:prstGeom>
              <a:solidFill>
                <a:srgbClr val="CCFFFF">
                  <a:alpha val="50000"/>
                </a:srgbClr>
              </a:solidFill>
              <a:ln w="12700">
                <a:solidFill>
                  <a:srgbClr val="0000FF"/>
                </a:solidFill>
                <a:miter lim="800000"/>
                <a:headEnd/>
                <a:tailEnd/>
              </a:ln>
              <a:effectLst/>
            </p:spPr>
            <p:txBody>
              <a:bodyPr wrap="none" anchor="ctr">
                <a:spAutoFit/>
              </a:bodyPr>
              <a:lstStyle/>
              <a:p>
                <a:endParaRPr lang="zh-CN" altLang="en-US"/>
              </a:p>
            </p:txBody>
          </p:sp>
          <p:graphicFrame>
            <p:nvGraphicFramePr>
              <p:cNvPr id="143402" name="Object 42"/>
              <p:cNvGraphicFramePr>
                <a:graphicFrameLocks noChangeAspect="1"/>
              </p:cNvGraphicFramePr>
              <p:nvPr/>
            </p:nvGraphicFramePr>
            <p:xfrm>
              <a:off x="4560" y="3120"/>
              <a:ext cx="292" cy="384"/>
            </p:xfrm>
            <a:graphic>
              <a:graphicData uri="http://schemas.openxmlformats.org/presentationml/2006/ole">
                <p:oleObj spid="_x0000_s143402" name="公式" r:id="rId17" imgW="241200" imgH="317160" progId="Equation.3">
                  <p:embed/>
                </p:oleObj>
              </a:graphicData>
            </a:graphic>
          </p:graphicFrame>
        </p:grpSp>
        <p:sp>
          <p:nvSpPr>
            <p:cNvPr id="143403" name="Line 43"/>
            <p:cNvSpPr>
              <a:spLocks noChangeShapeType="1"/>
            </p:cNvSpPr>
            <p:nvPr/>
          </p:nvSpPr>
          <p:spPr bwMode="auto">
            <a:xfrm>
              <a:off x="4967" y="2233"/>
              <a:ext cx="227" cy="0"/>
            </a:xfrm>
            <a:prstGeom prst="line">
              <a:avLst/>
            </a:prstGeom>
            <a:noFill/>
            <a:ln w="9525">
              <a:solidFill>
                <a:schemeClr val="tx1"/>
              </a:solidFill>
              <a:round/>
              <a:headEnd/>
              <a:tailEnd/>
            </a:ln>
            <a:effectLst/>
          </p:spPr>
          <p:txBody>
            <a:bodyPr/>
            <a:lstStyle/>
            <a:p>
              <a:endParaRPr lang="zh-CN" altLang="en-US"/>
            </a:p>
          </p:txBody>
        </p:sp>
        <p:sp>
          <p:nvSpPr>
            <p:cNvPr id="143404" name="Line 44"/>
            <p:cNvSpPr>
              <a:spLocks noChangeShapeType="1"/>
            </p:cNvSpPr>
            <p:nvPr/>
          </p:nvSpPr>
          <p:spPr bwMode="auto">
            <a:xfrm>
              <a:off x="4967" y="2653"/>
              <a:ext cx="227" cy="0"/>
            </a:xfrm>
            <a:prstGeom prst="line">
              <a:avLst/>
            </a:prstGeom>
            <a:noFill/>
            <a:ln w="9525">
              <a:solidFill>
                <a:schemeClr val="tx1"/>
              </a:solidFill>
              <a:round/>
              <a:headEnd/>
              <a:tailEnd/>
            </a:ln>
            <a:effectLst/>
          </p:spPr>
          <p:txBody>
            <a:bodyPr/>
            <a:lstStyle/>
            <a:p>
              <a:endParaRPr lang="zh-CN" altLang="en-US"/>
            </a:p>
          </p:txBody>
        </p:sp>
        <p:sp>
          <p:nvSpPr>
            <p:cNvPr id="143405" name="Line 45"/>
            <p:cNvSpPr>
              <a:spLocks noChangeShapeType="1"/>
            </p:cNvSpPr>
            <p:nvPr/>
          </p:nvSpPr>
          <p:spPr bwMode="auto">
            <a:xfrm flipV="1">
              <a:off x="5058" y="2236"/>
              <a:ext cx="0" cy="136"/>
            </a:xfrm>
            <a:prstGeom prst="line">
              <a:avLst/>
            </a:prstGeom>
            <a:noFill/>
            <a:ln w="9525">
              <a:solidFill>
                <a:schemeClr val="tx1"/>
              </a:solidFill>
              <a:round/>
              <a:headEnd/>
              <a:tailEnd type="triangle" w="sm" len="med"/>
            </a:ln>
            <a:effectLst/>
          </p:spPr>
          <p:txBody>
            <a:bodyPr/>
            <a:lstStyle/>
            <a:p>
              <a:endParaRPr lang="zh-CN" altLang="en-US"/>
            </a:p>
          </p:txBody>
        </p:sp>
        <p:sp>
          <p:nvSpPr>
            <p:cNvPr id="143406" name="Line 46"/>
            <p:cNvSpPr>
              <a:spLocks noChangeShapeType="1"/>
            </p:cNvSpPr>
            <p:nvPr/>
          </p:nvSpPr>
          <p:spPr bwMode="auto">
            <a:xfrm>
              <a:off x="5058" y="2526"/>
              <a:ext cx="0" cy="136"/>
            </a:xfrm>
            <a:prstGeom prst="line">
              <a:avLst/>
            </a:prstGeom>
            <a:noFill/>
            <a:ln w="9525">
              <a:solidFill>
                <a:schemeClr val="tx1"/>
              </a:solidFill>
              <a:round/>
              <a:headEnd/>
              <a:tailEnd type="triangle" w="sm" len="med"/>
            </a:ln>
            <a:effectLst/>
          </p:spPr>
          <p:txBody>
            <a:bodyPr/>
            <a:lstStyle/>
            <a:p>
              <a:endParaRPr lang="zh-CN" altLang="en-US"/>
            </a:p>
          </p:txBody>
        </p:sp>
        <p:graphicFrame>
          <p:nvGraphicFramePr>
            <p:cNvPr id="143407" name="Object 47"/>
            <p:cNvGraphicFramePr>
              <a:graphicFrameLocks noChangeAspect="1"/>
            </p:cNvGraphicFramePr>
            <p:nvPr/>
          </p:nvGraphicFramePr>
          <p:xfrm>
            <a:off x="4955" y="2285"/>
            <a:ext cx="226" cy="288"/>
          </p:xfrm>
          <a:graphic>
            <a:graphicData uri="http://schemas.openxmlformats.org/presentationml/2006/ole">
              <p:oleObj spid="_x0000_s143407" name="公式" r:id="rId18" imgW="139680" imgH="177480" progId="Equation.3">
                <p:embed/>
              </p:oleObj>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143366"/>
                                        </p:tgtEl>
                                        <p:attrNameLst>
                                          <p:attrName>style.visibility</p:attrName>
                                        </p:attrNameLst>
                                      </p:cBhvr>
                                      <p:to>
                                        <p:strVal val="visible"/>
                                      </p:to>
                                    </p:set>
                                    <p:animEffect transition="in" filter="fade">
                                      <p:cBhvr>
                                        <p:cTn id="7" dur="770" decel="100000"/>
                                        <p:tgtEl>
                                          <p:spTgt spid="143366"/>
                                        </p:tgtEl>
                                      </p:cBhvr>
                                    </p:animEffect>
                                    <p:animScale>
                                      <p:cBhvr>
                                        <p:cTn id="8" dur="770" decel="100000"/>
                                        <p:tgtEl>
                                          <p:spTgt spid="143366"/>
                                        </p:tgtEl>
                                      </p:cBhvr>
                                      <p:from x="10000" y="10000"/>
                                      <p:to x="200000" y="450000"/>
                                    </p:animScale>
                                    <p:animScale>
                                      <p:cBhvr>
                                        <p:cTn id="9" dur="1230" accel="100000" fill="hold">
                                          <p:stCondLst>
                                            <p:cond delay="770"/>
                                          </p:stCondLst>
                                        </p:cTn>
                                        <p:tgtEl>
                                          <p:spTgt spid="143366"/>
                                        </p:tgtEl>
                                      </p:cBhvr>
                                      <p:from x="200000" y="450000"/>
                                      <p:to x="100000" y="100000"/>
                                    </p:animScale>
                                    <p:set>
                                      <p:cBhvr>
                                        <p:cTn id="10" dur="770" fill="hold"/>
                                        <p:tgtEl>
                                          <p:spTgt spid="143366"/>
                                        </p:tgtEl>
                                        <p:attrNameLst>
                                          <p:attrName>ppt_x</p:attrName>
                                        </p:attrNameLst>
                                      </p:cBhvr>
                                      <p:to>
                                        <p:strVal val="(0.5)"/>
                                      </p:to>
                                    </p:set>
                                    <p:anim from="(0.5)" to="(#ppt_x)" calcmode="lin" valueType="num">
                                      <p:cBhvr>
                                        <p:cTn id="11" dur="1230" accel="100000" fill="hold">
                                          <p:stCondLst>
                                            <p:cond delay="770"/>
                                          </p:stCondLst>
                                        </p:cTn>
                                        <p:tgtEl>
                                          <p:spTgt spid="143366"/>
                                        </p:tgtEl>
                                        <p:attrNameLst>
                                          <p:attrName>ppt_x</p:attrName>
                                        </p:attrNameLst>
                                      </p:cBhvr>
                                    </p:anim>
                                    <p:set>
                                      <p:cBhvr>
                                        <p:cTn id="12" dur="770" fill="hold"/>
                                        <p:tgtEl>
                                          <p:spTgt spid="143366"/>
                                        </p:tgtEl>
                                        <p:attrNameLst>
                                          <p:attrName>ppt_y</p:attrName>
                                        </p:attrNameLst>
                                      </p:cBhvr>
                                      <p:to>
                                        <p:strVal val="(#ppt_y+0.4)"/>
                                      </p:to>
                                    </p:set>
                                    <p:anim from="(#ppt_y+0.4)" to="(#ppt_y)" calcmode="lin" valueType="num">
                                      <p:cBhvr>
                                        <p:cTn id="13" dur="1230" accel="100000" fill="hold">
                                          <p:stCondLst>
                                            <p:cond delay="770"/>
                                          </p:stCondLst>
                                        </p:cTn>
                                        <p:tgtEl>
                                          <p:spTgt spid="143366"/>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143374"/>
                                        </p:tgtEl>
                                        <p:attrNameLst>
                                          <p:attrName>style.visibility</p:attrName>
                                        </p:attrNameLst>
                                      </p:cBhvr>
                                      <p:to>
                                        <p:strVal val="visible"/>
                                      </p:to>
                                    </p:set>
                                    <p:animEffect transition="in" filter="diamond(in)">
                                      <p:cBhvr>
                                        <p:cTn id="18" dur="2000"/>
                                        <p:tgtEl>
                                          <p:spTgt spid="143374"/>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143368"/>
                                        </p:tgtEl>
                                        <p:attrNameLst>
                                          <p:attrName>style.visibility</p:attrName>
                                        </p:attrNameLst>
                                      </p:cBhvr>
                                      <p:to>
                                        <p:strVal val="visible"/>
                                      </p:to>
                                    </p:set>
                                    <p:animEffect transition="in" filter="strips(downLeft)">
                                      <p:cBhvr>
                                        <p:cTn id="23" dur="500"/>
                                        <p:tgtEl>
                                          <p:spTgt spid="143368"/>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143370"/>
                                        </p:tgtEl>
                                        <p:attrNameLst>
                                          <p:attrName>style.visibility</p:attrName>
                                        </p:attrNameLst>
                                      </p:cBhvr>
                                      <p:to>
                                        <p:strVal val="visible"/>
                                      </p:to>
                                    </p:set>
                                    <p:anim calcmode="lin" valueType="num">
                                      <p:cBhvr>
                                        <p:cTn id="28" dur="500" fill="hold"/>
                                        <p:tgtEl>
                                          <p:spTgt spid="143370"/>
                                        </p:tgtEl>
                                        <p:attrNameLst>
                                          <p:attrName>ppt_w</p:attrName>
                                        </p:attrNameLst>
                                      </p:cBhvr>
                                      <p:tavLst>
                                        <p:tav tm="0">
                                          <p:val>
                                            <p:fltVal val="0"/>
                                          </p:val>
                                        </p:tav>
                                        <p:tav tm="100000">
                                          <p:val>
                                            <p:strVal val="#ppt_w"/>
                                          </p:val>
                                        </p:tav>
                                      </p:tavLst>
                                    </p:anim>
                                    <p:anim calcmode="lin" valueType="num">
                                      <p:cBhvr>
                                        <p:cTn id="29" dur="500" fill="hold"/>
                                        <p:tgtEl>
                                          <p:spTgt spid="143370"/>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43367"/>
                                        </p:tgtEl>
                                        <p:attrNameLst>
                                          <p:attrName>style.visibility</p:attrName>
                                        </p:attrNameLst>
                                      </p:cBhvr>
                                      <p:to>
                                        <p:strVal val="visible"/>
                                      </p:to>
                                    </p:set>
                                    <p:animEffect transition="in" filter="wipe(left)">
                                      <p:cBhvr>
                                        <p:cTn id="34" dur="500"/>
                                        <p:tgtEl>
                                          <p:spTgt spid="14336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43371"/>
                                        </p:tgtEl>
                                        <p:attrNameLst>
                                          <p:attrName>style.visibility</p:attrName>
                                        </p:attrNameLst>
                                      </p:cBhvr>
                                      <p:to>
                                        <p:strVal val="visible"/>
                                      </p:to>
                                    </p:set>
                                    <p:animEffect transition="in" filter="blinds(horizontal)">
                                      <p:cBhvr>
                                        <p:cTn id="39" dur="500"/>
                                        <p:tgtEl>
                                          <p:spTgt spid="143371"/>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mph" presetSubtype="0" fill="hold" nodeType="clickEffect">
                                  <p:stCondLst>
                                    <p:cond delay="0"/>
                                  </p:stCondLst>
                                  <p:childTnLst>
                                    <p:animEffect transition="out" filter="fade">
                                      <p:cBhvr>
                                        <p:cTn id="43" dur="500" tmFilter="0, 0; .2, .5; .8, .5; 1, 0"/>
                                        <p:tgtEl>
                                          <p:spTgt spid="143371"/>
                                        </p:tgtEl>
                                      </p:cBhvr>
                                    </p:animEffect>
                                    <p:animScale>
                                      <p:cBhvr>
                                        <p:cTn id="44" dur="250" autoRev="1" fill="hold"/>
                                        <p:tgtEl>
                                          <p:spTgt spid="143371"/>
                                        </p:tgtEl>
                                      </p:cBhvr>
                                      <p:by x="105000" y="105000"/>
                                    </p:animScale>
                                  </p:childTnLst>
                                </p:cTn>
                              </p:par>
                            </p:childTnLst>
                          </p:cTn>
                        </p:par>
                      </p:childTnLst>
                    </p:cTn>
                  </p:par>
                  <p:par>
                    <p:cTn id="45" fill="hold">
                      <p:stCondLst>
                        <p:cond delay="indefinite"/>
                      </p:stCondLst>
                      <p:childTnLst>
                        <p:par>
                          <p:cTn id="46" fill="hold">
                            <p:stCondLst>
                              <p:cond delay="0"/>
                            </p:stCondLst>
                            <p:childTnLst>
                              <p:par>
                                <p:cTn id="47" presetID="16" presetClass="entr" presetSubtype="26" fill="hold" nodeType="clickEffect">
                                  <p:stCondLst>
                                    <p:cond delay="0"/>
                                  </p:stCondLst>
                                  <p:childTnLst>
                                    <p:set>
                                      <p:cBhvr>
                                        <p:cTn id="48" dur="1" fill="hold">
                                          <p:stCondLst>
                                            <p:cond delay="0"/>
                                          </p:stCondLst>
                                        </p:cTn>
                                        <p:tgtEl>
                                          <p:spTgt spid="143391"/>
                                        </p:tgtEl>
                                        <p:attrNameLst>
                                          <p:attrName>style.visibility</p:attrName>
                                        </p:attrNameLst>
                                      </p:cBhvr>
                                      <p:to>
                                        <p:strVal val="visible"/>
                                      </p:to>
                                    </p:set>
                                    <p:animEffect transition="in" filter="barn(inHorizontal)">
                                      <p:cBhvr>
                                        <p:cTn id="49" dur="500"/>
                                        <p:tgtEl>
                                          <p:spTgt spid="143391"/>
                                        </p:tgtEl>
                                      </p:cBhvr>
                                    </p:animEffect>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nodeType="clickEffect">
                                  <p:stCondLst>
                                    <p:cond delay="0"/>
                                  </p:stCondLst>
                                  <p:childTnLst>
                                    <p:set>
                                      <p:cBhvr>
                                        <p:cTn id="53" dur="1" fill="hold">
                                          <p:stCondLst>
                                            <p:cond delay="0"/>
                                          </p:stCondLst>
                                        </p:cTn>
                                        <p:tgtEl>
                                          <p:spTgt spid="143369"/>
                                        </p:tgtEl>
                                        <p:attrNameLst>
                                          <p:attrName>style.visibility</p:attrName>
                                        </p:attrNameLst>
                                      </p:cBhvr>
                                      <p:to>
                                        <p:strVal val="visible"/>
                                      </p:to>
                                    </p:set>
                                    <p:animEffect transition="in" filter="fade">
                                      <p:cBhvr>
                                        <p:cTn id="54" dur="1000"/>
                                        <p:tgtEl>
                                          <p:spTgt spid="143369"/>
                                        </p:tgtEl>
                                      </p:cBhvr>
                                    </p:animEffect>
                                    <p:anim calcmode="lin" valueType="num">
                                      <p:cBhvr>
                                        <p:cTn id="55" dur="1000" fill="hold"/>
                                        <p:tgtEl>
                                          <p:spTgt spid="143369"/>
                                        </p:tgtEl>
                                        <p:attrNameLst>
                                          <p:attrName>ppt_x</p:attrName>
                                        </p:attrNameLst>
                                      </p:cBhvr>
                                      <p:tavLst>
                                        <p:tav tm="0">
                                          <p:val>
                                            <p:strVal val="#ppt_x"/>
                                          </p:val>
                                        </p:tav>
                                        <p:tav tm="100000">
                                          <p:val>
                                            <p:strVal val="#ppt_x"/>
                                          </p:val>
                                        </p:tav>
                                      </p:tavLst>
                                    </p:anim>
                                    <p:anim calcmode="lin" valueType="num">
                                      <p:cBhvr>
                                        <p:cTn id="56" dur="1000" fill="hold"/>
                                        <p:tgtEl>
                                          <p:spTgt spid="14336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43372"/>
                                        </p:tgtEl>
                                        <p:attrNameLst>
                                          <p:attrName>style.visibility</p:attrName>
                                        </p:attrNameLst>
                                      </p:cBhvr>
                                      <p:to>
                                        <p:strVal val="visible"/>
                                      </p:to>
                                    </p:set>
                                    <p:animEffect transition="in" filter="blinds(horizontal)">
                                      <p:cBhvr>
                                        <p:cTn id="61" dur="500"/>
                                        <p:tgtEl>
                                          <p:spTgt spid="14337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iterate type="lt">
                                    <p:tmPct val="100000"/>
                                  </p:iterate>
                                  <p:childTnLst>
                                    <p:set>
                                      <p:cBhvr>
                                        <p:cTn id="65" dur="1" fill="hold">
                                          <p:stCondLst>
                                            <p:cond delay="0"/>
                                          </p:stCondLst>
                                        </p:cTn>
                                        <p:tgtEl>
                                          <p:spTgt spid="143362"/>
                                        </p:tgtEl>
                                        <p:attrNameLst>
                                          <p:attrName>style.visibility</p:attrName>
                                        </p:attrNameLst>
                                      </p:cBhvr>
                                      <p:to>
                                        <p:strVal val="visible"/>
                                      </p:to>
                                    </p:set>
                                    <p:animEffect transition="in" filter="wipe(left)">
                                      <p:cBhvr>
                                        <p:cTn id="66" dur="75"/>
                                        <p:tgtEl>
                                          <p:spTgt spid="143362"/>
                                        </p:tgtEl>
                                      </p:cBhvr>
                                    </p:animEffect>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grpId="0" nodeType="clickEffect">
                                  <p:stCondLst>
                                    <p:cond delay="0"/>
                                  </p:stCondLst>
                                  <p:iterate type="lt">
                                    <p:tmPct val="100000"/>
                                  </p:iterate>
                                  <p:childTnLst>
                                    <p:set>
                                      <p:cBhvr>
                                        <p:cTn id="70" dur="1" fill="hold">
                                          <p:stCondLst>
                                            <p:cond delay="0"/>
                                          </p:stCondLst>
                                        </p:cTn>
                                        <p:tgtEl>
                                          <p:spTgt spid="143363"/>
                                        </p:tgtEl>
                                        <p:attrNameLst>
                                          <p:attrName>style.visibility</p:attrName>
                                        </p:attrNameLst>
                                      </p:cBhvr>
                                      <p:to>
                                        <p:strVal val="visible"/>
                                      </p:to>
                                    </p:set>
                                    <p:anim calcmode="lin" valueType="num">
                                      <p:cBhvr>
                                        <p:cTn id="71" dur="75" fill="hold"/>
                                        <p:tgtEl>
                                          <p:spTgt spid="143363"/>
                                        </p:tgtEl>
                                        <p:attrNameLst>
                                          <p:attrName>ppt_w</p:attrName>
                                        </p:attrNameLst>
                                      </p:cBhvr>
                                      <p:tavLst>
                                        <p:tav tm="0">
                                          <p:val>
                                            <p:fltVal val="0"/>
                                          </p:val>
                                        </p:tav>
                                        <p:tav tm="100000">
                                          <p:val>
                                            <p:strVal val="#ppt_w"/>
                                          </p:val>
                                        </p:tav>
                                      </p:tavLst>
                                    </p:anim>
                                    <p:anim calcmode="lin" valueType="num">
                                      <p:cBhvr>
                                        <p:cTn id="72" dur="75" fill="hold"/>
                                        <p:tgtEl>
                                          <p:spTgt spid="143363"/>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grpId="0" nodeType="clickEffect">
                                  <p:stCondLst>
                                    <p:cond delay="0"/>
                                  </p:stCondLst>
                                  <p:iterate type="lt">
                                    <p:tmPct val="100000"/>
                                  </p:iterate>
                                  <p:childTnLst>
                                    <p:set>
                                      <p:cBhvr>
                                        <p:cTn id="76" dur="1" fill="hold">
                                          <p:stCondLst>
                                            <p:cond delay="0"/>
                                          </p:stCondLst>
                                        </p:cTn>
                                        <p:tgtEl>
                                          <p:spTgt spid="143364"/>
                                        </p:tgtEl>
                                        <p:attrNameLst>
                                          <p:attrName>style.visibility</p:attrName>
                                        </p:attrNameLst>
                                      </p:cBhvr>
                                      <p:to>
                                        <p:strVal val="visible"/>
                                      </p:to>
                                    </p:set>
                                    <p:animEffect transition="in" filter="strips(downRight)">
                                      <p:cBhvr>
                                        <p:cTn id="77" dur="75"/>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utoUpdateAnimBg="0"/>
      <p:bldP spid="143363" grpId="0" autoUpdateAnimBg="0"/>
      <p:bldP spid="14336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900113" y="981075"/>
            <a:ext cx="8243887" cy="519113"/>
          </a:xfrm>
          <a:prstGeom prst="rect">
            <a:avLst/>
          </a:prstGeom>
          <a:noFill/>
          <a:ln w="9525">
            <a:noFill/>
            <a:miter lim="800000"/>
            <a:headEnd/>
            <a:tailEnd/>
          </a:ln>
          <a:effectLst/>
        </p:spPr>
        <p:txBody>
          <a:bodyPr anchor="ctr">
            <a:spAutoFit/>
          </a:bodyPr>
          <a:lstStyle/>
          <a:p>
            <a:pPr fontAlgn="t">
              <a:spcBef>
                <a:spcPct val="50000"/>
              </a:spcBef>
            </a:pPr>
            <a:r>
              <a:rPr kumimoji="0" lang="zh-CN" altLang="en-US" b="1">
                <a:latin typeface="宋体" pitchFamily="2" charset="-122"/>
              </a:rPr>
              <a:t>利用薄膜干涉可以提高或降低光学器件的</a:t>
            </a:r>
            <a:r>
              <a:rPr kumimoji="0" lang="zh-CN" altLang="en-US" b="1">
                <a:solidFill>
                  <a:srgbClr val="FF00FF"/>
                </a:solidFill>
                <a:latin typeface="宋体" pitchFamily="2" charset="-122"/>
              </a:rPr>
              <a:t>透光率</a:t>
            </a:r>
            <a:r>
              <a:rPr kumimoji="0" lang="zh-CN" altLang="en-US" b="1">
                <a:latin typeface="宋体" pitchFamily="2" charset="-122"/>
              </a:rPr>
              <a:t> </a:t>
            </a:r>
            <a:r>
              <a:rPr kumimoji="0" lang="en-US" altLang="zh-CN" b="1">
                <a:latin typeface="宋体" pitchFamily="2" charset="-122"/>
              </a:rPr>
              <a:t>.</a:t>
            </a:r>
          </a:p>
        </p:txBody>
      </p:sp>
      <p:grpSp>
        <p:nvGrpSpPr>
          <p:cNvPr id="144387" name="Group 3"/>
          <p:cNvGrpSpPr>
            <a:grpSpLocks/>
          </p:cNvGrpSpPr>
          <p:nvPr/>
        </p:nvGrpSpPr>
        <p:grpSpPr bwMode="auto">
          <a:xfrm>
            <a:off x="3708400" y="3573463"/>
            <a:ext cx="3671888" cy="519112"/>
            <a:chOff x="2336" y="2115"/>
            <a:chExt cx="2313" cy="327"/>
          </a:xfrm>
        </p:grpSpPr>
        <p:graphicFrame>
          <p:nvGraphicFramePr>
            <p:cNvPr id="144388" name="Object 4"/>
            <p:cNvGraphicFramePr>
              <a:graphicFrameLocks noChangeAspect="1"/>
            </p:cNvGraphicFramePr>
            <p:nvPr/>
          </p:nvGraphicFramePr>
          <p:xfrm>
            <a:off x="2789" y="2115"/>
            <a:ext cx="669" cy="287"/>
          </p:xfrm>
          <a:graphic>
            <a:graphicData uri="http://schemas.openxmlformats.org/presentationml/2006/ole">
              <p:oleObj spid="_x0000_s144388" name="公式" r:id="rId3" imgW="558720" imgH="253800" progId="Equation.3">
                <p:embed/>
              </p:oleObj>
            </a:graphicData>
          </a:graphic>
        </p:graphicFrame>
        <p:sp>
          <p:nvSpPr>
            <p:cNvPr id="144389" name="Text Box 5"/>
            <p:cNvSpPr txBox="1">
              <a:spLocks noChangeArrowheads="1"/>
            </p:cNvSpPr>
            <p:nvPr/>
          </p:nvSpPr>
          <p:spPr bwMode="auto">
            <a:xfrm>
              <a:off x="2336" y="2115"/>
              <a:ext cx="453" cy="327"/>
            </a:xfrm>
            <a:prstGeom prst="rect">
              <a:avLst/>
            </a:prstGeom>
            <a:noFill/>
            <a:ln w="9525">
              <a:noFill/>
              <a:miter lim="800000"/>
              <a:headEnd/>
              <a:tailEnd/>
            </a:ln>
            <a:effectLst/>
          </p:spPr>
          <p:txBody>
            <a:bodyPr anchor="ctr">
              <a:spAutoFit/>
            </a:bodyPr>
            <a:lstStyle/>
            <a:p>
              <a:pPr fontAlgn="t">
                <a:spcBef>
                  <a:spcPct val="50000"/>
                </a:spcBef>
              </a:pPr>
              <a:r>
                <a:rPr kumimoji="0" lang="zh-CN" altLang="en-US" b="1">
                  <a:solidFill>
                    <a:srgbClr val="333333"/>
                  </a:solidFill>
                </a:rPr>
                <a:t>取</a:t>
              </a:r>
            </a:p>
          </p:txBody>
        </p:sp>
        <p:graphicFrame>
          <p:nvGraphicFramePr>
            <p:cNvPr id="144390" name="Object 6"/>
            <p:cNvGraphicFramePr>
              <a:graphicFrameLocks noChangeAspect="1"/>
            </p:cNvGraphicFramePr>
            <p:nvPr/>
          </p:nvGraphicFramePr>
          <p:xfrm>
            <a:off x="3606" y="2160"/>
            <a:ext cx="1043" cy="223"/>
          </p:xfrm>
          <a:graphic>
            <a:graphicData uri="http://schemas.openxmlformats.org/presentationml/2006/ole">
              <p:oleObj spid="_x0000_s144390" name="Equation" r:id="rId4" imgW="1155600" imgH="241200" progId="Equation.3">
                <p:embed/>
              </p:oleObj>
            </a:graphicData>
          </a:graphic>
        </p:graphicFrame>
      </p:grpSp>
      <p:sp>
        <p:nvSpPr>
          <p:cNvPr id="144391" name="Text Box 7"/>
          <p:cNvSpPr txBox="1">
            <a:spLocks noChangeArrowheads="1"/>
          </p:cNvSpPr>
          <p:nvPr/>
        </p:nvSpPr>
        <p:spPr bwMode="auto">
          <a:xfrm>
            <a:off x="7596188" y="2781300"/>
            <a:ext cx="1295400" cy="519113"/>
          </a:xfrm>
          <a:prstGeom prst="rect">
            <a:avLst/>
          </a:prstGeom>
          <a:noFill/>
          <a:ln w="9525">
            <a:noFill/>
            <a:miter lim="800000"/>
            <a:headEnd/>
            <a:tailEnd/>
          </a:ln>
          <a:effectLst/>
        </p:spPr>
        <p:txBody>
          <a:bodyPr anchor="ctr">
            <a:spAutoFit/>
          </a:bodyPr>
          <a:lstStyle/>
          <a:p>
            <a:pPr algn="ctr" fontAlgn="t">
              <a:spcBef>
                <a:spcPct val="50000"/>
              </a:spcBef>
            </a:pPr>
            <a:r>
              <a:rPr kumimoji="0" lang="zh-CN" altLang="en-US" b="1">
                <a:solidFill>
                  <a:srgbClr val="0000FF"/>
                </a:solidFill>
              </a:rPr>
              <a:t>减弱</a:t>
            </a:r>
          </a:p>
        </p:txBody>
      </p:sp>
      <p:graphicFrame>
        <p:nvGraphicFramePr>
          <p:cNvPr id="144392" name="Object 8"/>
          <p:cNvGraphicFramePr>
            <a:graphicFrameLocks noChangeAspect="1"/>
          </p:cNvGraphicFramePr>
          <p:nvPr/>
        </p:nvGraphicFramePr>
        <p:xfrm>
          <a:off x="3779838" y="2636838"/>
          <a:ext cx="3673475" cy="871537"/>
        </p:xfrm>
        <a:graphic>
          <a:graphicData uri="http://schemas.openxmlformats.org/presentationml/2006/ole">
            <p:oleObj spid="_x0000_s144392" name="Equation" r:id="rId5" imgW="2654280" imgH="723600" progId="Equation.3">
              <p:embed/>
            </p:oleObj>
          </a:graphicData>
        </a:graphic>
      </p:graphicFrame>
      <p:sp>
        <p:nvSpPr>
          <p:cNvPr id="144393" name="Text Box 9"/>
          <p:cNvSpPr txBox="1">
            <a:spLocks noChangeArrowheads="1"/>
          </p:cNvSpPr>
          <p:nvPr/>
        </p:nvSpPr>
        <p:spPr bwMode="auto">
          <a:xfrm>
            <a:off x="323850" y="333375"/>
            <a:ext cx="4724400" cy="519113"/>
          </a:xfrm>
          <a:prstGeom prst="rect">
            <a:avLst/>
          </a:prstGeom>
          <a:noFill/>
          <a:ln w="9525">
            <a:noFill/>
            <a:miter lim="800000"/>
            <a:headEnd/>
            <a:tailEnd/>
          </a:ln>
          <a:effectLst/>
        </p:spPr>
        <p:txBody>
          <a:bodyPr anchor="ctr">
            <a:spAutoFit/>
          </a:bodyPr>
          <a:lstStyle/>
          <a:p>
            <a:pPr fontAlgn="t">
              <a:spcBef>
                <a:spcPct val="50000"/>
              </a:spcBef>
              <a:buClr>
                <a:schemeClr val="tx2"/>
              </a:buClr>
              <a:buFont typeface="Wingdings" pitchFamily="2" charset="2"/>
              <a:buNone/>
            </a:pPr>
            <a:r>
              <a:rPr kumimoji="0" lang="zh-CN" altLang="en-US" b="1">
                <a:solidFill>
                  <a:srgbClr val="FF0000"/>
                </a:solidFill>
                <a:latin typeface="宋体" pitchFamily="2" charset="-122"/>
              </a:rPr>
              <a:t>增透膜</a:t>
            </a:r>
            <a:r>
              <a:rPr kumimoji="0" lang="zh-CN" altLang="en-US" b="1">
                <a:latin typeface="宋体" pitchFamily="2" charset="-122"/>
              </a:rPr>
              <a:t>和</a:t>
            </a:r>
            <a:r>
              <a:rPr kumimoji="0" lang="zh-CN" altLang="en-US" b="1">
                <a:solidFill>
                  <a:srgbClr val="FF0000"/>
                </a:solidFill>
                <a:latin typeface="宋体" pitchFamily="2" charset="-122"/>
              </a:rPr>
              <a:t>增反膜</a:t>
            </a:r>
          </a:p>
        </p:txBody>
      </p:sp>
      <p:grpSp>
        <p:nvGrpSpPr>
          <p:cNvPr id="144394" name="Group 10"/>
          <p:cNvGrpSpPr>
            <a:grpSpLocks/>
          </p:cNvGrpSpPr>
          <p:nvPr/>
        </p:nvGrpSpPr>
        <p:grpSpPr bwMode="auto">
          <a:xfrm>
            <a:off x="611188" y="1557338"/>
            <a:ext cx="6769100" cy="519112"/>
            <a:chOff x="385" y="981"/>
            <a:chExt cx="4264" cy="327"/>
          </a:xfrm>
        </p:grpSpPr>
        <p:sp>
          <p:nvSpPr>
            <p:cNvPr id="144395" name="Text Box 11"/>
            <p:cNvSpPr txBox="1">
              <a:spLocks noChangeArrowheads="1"/>
            </p:cNvSpPr>
            <p:nvPr/>
          </p:nvSpPr>
          <p:spPr bwMode="auto">
            <a:xfrm>
              <a:off x="385" y="981"/>
              <a:ext cx="363" cy="327"/>
            </a:xfrm>
            <a:prstGeom prst="rect">
              <a:avLst/>
            </a:prstGeom>
            <a:noFill/>
            <a:ln w="9525">
              <a:noFill/>
              <a:miter lim="800000"/>
              <a:headEnd/>
              <a:tailEnd/>
            </a:ln>
            <a:effectLst/>
          </p:spPr>
          <p:txBody>
            <a:bodyPr anchor="ctr">
              <a:spAutoFit/>
            </a:bodyPr>
            <a:lstStyle/>
            <a:p>
              <a:pPr fontAlgn="t">
                <a:spcBef>
                  <a:spcPct val="50000"/>
                </a:spcBef>
              </a:pPr>
              <a:r>
                <a:rPr kumimoji="0" lang="zh-CN" altLang="en-US" b="1">
                  <a:latin typeface="宋体" pitchFamily="2" charset="-122"/>
                </a:rPr>
                <a:t>例</a:t>
              </a:r>
            </a:p>
          </p:txBody>
        </p:sp>
        <p:grpSp>
          <p:nvGrpSpPr>
            <p:cNvPr id="144396" name="Group 12"/>
            <p:cNvGrpSpPr>
              <a:grpSpLocks/>
            </p:cNvGrpSpPr>
            <p:nvPr/>
          </p:nvGrpSpPr>
          <p:grpSpPr bwMode="auto">
            <a:xfrm>
              <a:off x="657" y="981"/>
              <a:ext cx="3992" cy="327"/>
              <a:chOff x="657" y="845"/>
              <a:chExt cx="3992" cy="327"/>
            </a:xfrm>
          </p:grpSpPr>
          <p:graphicFrame>
            <p:nvGraphicFramePr>
              <p:cNvPr id="144397" name="Object 13"/>
              <p:cNvGraphicFramePr>
                <a:graphicFrameLocks noChangeAspect="1"/>
              </p:cNvGraphicFramePr>
              <p:nvPr/>
            </p:nvGraphicFramePr>
            <p:xfrm>
              <a:off x="3424" y="845"/>
              <a:ext cx="912" cy="319"/>
            </p:xfrm>
            <a:graphic>
              <a:graphicData uri="http://schemas.openxmlformats.org/presentationml/2006/ole">
                <p:oleObj spid="_x0000_s144397" name="公式" r:id="rId6" imgW="927000" imgH="317160" progId="Equation.3">
                  <p:embed/>
                </p:oleObj>
              </a:graphicData>
            </a:graphic>
          </p:graphicFrame>
          <p:grpSp>
            <p:nvGrpSpPr>
              <p:cNvPr id="144398" name="Group 14"/>
              <p:cNvGrpSpPr>
                <a:grpSpLocks/>
              </p:cNvGrpSpPr>
              <p:nvPr/>
            </p:nvGrpSpPr>
            <p:grpSpPr bwMode="auto">
              <a:xfrm>
                <a:off x="657" y="845"/>
                <a:ext cx="3992" cy="327"/>
                <a:chOff x="657" y="981"/>
                <a:chExt cx="3992" cy="327"/>
              </a:xfrm>
            </p:grpSpPr>
            <p:sp>
              <p:nvSpPr>
                <p:cNvPr id="144399" name="Text Box 15"/>
                <p:cNvSpPr txBox="1">
                  <a:spLocks noChangeArrowheads="1"/>
                </p:cNvSpPr>
                <p:nvPr/>
              </p:nvSpPr>
              <p:spPr bwMode="auto">
                <a:xfrm>
                  <a:off x="657" y="981"/>
                  <a:ext cx="1180" cy="327"/>
                </a:xfrm>
                <a:prstGeom prst="rect">
                  <a:avLst/>
                </a:prstGeom>
                <a:noFill/>
                <a:ln w="9525">
                  <a:noFill/>
                  <a:miter lim="800000"/>
                  <a:headEnd/>
                  <a:tailEnd/>
                </a:ln>
                <a:effectLst/>
              </p:spPr>
              <p:txBody>
                <a:bodyPr anchor="ctr">
                  <a:spAutoFit/>
                </a:bodyPr>
                <a:lstStyle/>
                <a:p>
                  <a:pPr fontAlgn="t">
                    <a:spcBef>
                      <a:spcPct val="50000"/>
                    </a:spcBef>
                  </a:pPr>
                  <a:r>
                    <a:rPr kumimoji="0" lang="zh-CN" altLang="en-US" b="1">
                      <a:latin typeface="宋体" pitchFamily="2" charset="-122"/>
                    </a:rPr>
                    <a:t>已知空气</a:t>
                  </a:r>
                </a:p>
              </p:txBody>
            </p:sp>
            <p:graphicFrame>
              <p:nvGraphicFramePr>
                <p:cNvPr id="144400" name="Object 16"/>
                <p:cNvGraphicFramePr>
                  <a:graphicFrameLocks noChangeAspect="1"/>
                </p:cNvGraphicFramePr>
                <p:nvPr/>
              </p:nvGraphicFramePr>
              <p:xfrm>
                <a:off x="1746" y="981"/>
                <a:ext cx="864" cy="322"/>
              </p:xfrm>
              <a:graphic>
                <a:graphicData uri="http://schemas.openxmlformats.org/presentationml/2006/ole">
                  <p:oleObj spid="_x0000_s144400" name="公式" r:id="rId7" imgW="901440" imgH="317160" progId="Equation.3">
                    <p:embed/>
                  </p:oleObj>
                </a:graphicData>
              </a:graphic>
            </p:graphicFrame>
            <p:sp>
              <p:nvSpPr>
                <p:cNvPr id="144401" name="Rectangle 17"/>
                <p:cNvSpPr>
                  <a:spLocks noChangeArrowheads="1"/>
                </p:cNvSpPr>
                <p:nvPr/>
              </p:nvSpPr>
              <p:spPr bwMode="auto">
                <a:xfrm>
                  <a:off x="2653" y="981"/>
                  <a:ext cx="1996" cy="327"/>
                </a:xfrm>
                <a:prstGeom prst="rect">
                  <a:avLst/>
                </a:prstGeom>
                <a:noFill/>
                <a:ln w="9525">
                  <a:noFill/>
                  <a:miter lim="800000"/>
                  <a:headEnd/>
                  <a:tailEnd/>
                </a:ln>
                <a:effectLst/>
              </p:spPr>
              <p:txBody>
                <a:bodyPr>
                  <a:spAutoFit/>
                </a:bodyPr>
                <a:lstStyle/>
                <a:p>
                  <a:pPr fontAlgn="t">
                    <a:spcBef>
                      <a:spcPct val="50000"/>
                    </a:spcBef>
                  </a:pPr>
                  <a:r>
                    <a:rPr kumimoji="0" lang="zh-CN" altLang="en-US" b="1">
                      <a:latin typeface="宋体" pitchFamily="2" charset="-122"/>
                    </a:rPr>
                    <a:t>氟化镁         </a:t>
                  </a:r>
                  <a:r>
                    <a:rPr kumimoji="0" lang="en-US" altLang="zh-CN" b="1">
                      <a:latin typeface="宋体" pitchFamily="2" charset="-122"/>
                    </a:rPr>
                    <a:t>,</a:t>
                  </a:r>
                </a:p>
              </p:txBody>
            </p:sp>
          </p:grpSp>
        </p:grpSp>
      </p:grpSp>
      <p:grpSp>
        <p:nvGrpSpPr>
          <p:cNvPr id="144402" name="Group 18"/>
          <p:cNvGrpSpPr>
            <a:grpSpLocks/>
          </p:cNvGrpSpPr>
          <p:nvPr/>
        </p:nvGrpSpPr>
        <p:grpSpPr bwMode="auto">
          <a:xfrm>
            <a:off x="1187450" y="2133600"/>
            <a:ext cx="5545138" cy="574675"/>
            <a:chOff x="748" y="1344"/>
            <a:chExt cx="3493" cy="362"/>
          </a:xfrm>
        </p:grpSpPr>
        <p:sp>
          <p:nvSpPr>
            <p:cNvPr id="144403" name="Text Box 19"/>
            <p:cNvSpPr txBox="1">
              <a:spLocks noChangeArrowheads="1"/>
            </p:cNvSpPr>
            <p:nvPr/>
          </p:nvSpPr>
          <p:spPr bwMode="auto">
            <a:xfrm>
              <a:off x="748" y="1344"/>
              <a:ext cx="2256" cy="327"/>
            </a:xfrm>
            <a:prstGeom prst="rect">
              <a:avLst/>
            </a:prstGeom>
            <a:noFill/>
            <a:ln w="9525">
              <a:noFill/>
              <a:miter lim="800000"/>
              <a:headEnd/>
              <a:tailEnd/>
            </a:ln>
            <a:effectLst/>
          </p:spPr>
          <p:txBody>
            <a:bodyPr anchor="ctr">
              <a:spAutoFit/>
            </a:bodyPr>
            <a:lstStyle/>
            <a:p>
              <a:pPr fontAlgn="t">
                <a:spcBef>
                  <a:spcPct val="50000"/>
                </a:spcBef>
              </a:pPr>
              <a:r>
                <a:rPr kumimoji="0" lang="zh-CN" altLang="en-US" b="1">
                  <a:latin typeface="Arial" pitchFamily="34" charset="0"/>
                </a:rPr>
                <a:t>氟化镁膜的最小厚度</a:t>
              </a:r>
              <a:endParaRPr kumimoji="0" lang="zh-CN" altLang="en-US" b="1">
                <a:solidFill>
                  <a:srgbClr val="333333"/>
                </a:solidFill>
              </a:endParaRPr>
            </a:p>
          </p:txBody>
        </p:sp>
        <p:graphicFrame>
          <p:nvGraphicFramePr>
            <p:cNvPr id="144404" name="Object 20"/>
            <p:cNvGraphicFramePr>
              <a:graphicFrameLocks noChangeAspect="1"/>
            </p:cNvGraphicFramePr>
            <p:nvPr/>
          </p:nvGraphicFramePr>
          <p:xfrm>
            <a:off x="2880" y="1344"/>
            <a:ext cx="1361" cy="362"/>
          </p:xfrm>
          <a:graphic>
            <a:graphicData uri="http://schemas.openxmlformats.org/presentationml/2006/ole">
              <p:oleObj spid="_x0000_s144404" name="Equation" r:id="rId8" imgW="914400" imgH="215640" progId="Equation.3">
                <p:embed/>
              </p:oleObj>
            </a:graphicData>
          </a:graphic>
        </p:graphicFrame>
      </p:grpSp>
      <p:sp>
        <p:nvSpPr>
          <p:cNvPr id="144405" name="Text Box 21"/>
          <p:cNvSpPr txBox="1">
            <a:spLocks noChangeArrowheads="1"/>
          </p:cNvSpPr>
          <p:nvPr/>
        </p:nvSpPr>
        <p:spPr bwMode="auto">
          <a:xfrm>
            <a:off x="3348038" y="4076700"/>
            <a:ext cx="5472112" cy="946150"/>
          </a:xfrm>
          <a:prstGeom prst="rect">
            <a:avLst/>
          </a:prstGeom>
          <a:noFill/>
          <a:ln w="9525">
            <a:noFill/>
            <a:miter lim="800000"/>
            <a:headEnd/>
            <a:tailEnd/>
          </a:ln>
          <a:effectLst/>
        </p:spPr>
        <p:txBody>
          <a:bodyPr>
            <a:spAutoFit/>
          </a:bodyPr>
          <a:lstStyle/>
          <a:p>
            <a:r>
              <a:rPr kumimoji="0" lang="en-US" altLang="zh-CN" b="1">
                <a:solidFill>
                  <a:srgbClr val="0000FF"/>
                </a:solidFill>
                <a:latin typeface="Arial" pitchFamily="34" charset="0"/>
              </a:rPr>
              <a:t>    </a:t>
            </a:r>
            <a:r>
              <a:rPr kumimoji="0" lang="zh-CN" altLang="en-US" b="1">
                <a:solidFill>
                  <a:srgbClr val="0000FF"/>
                </a:solidFill>
                <a:latin typeface="Arial" pitchFamily="34" charset="0"/>
              </a:rPr>
              <a:t>由能量守恒，反射光减弱，透射光增强</a:t>
            </a:r>
            <a:r>
              <a:rPr kumimoji="0" lang="en-US" altLang="zh-CN" b="1">
                <a:solidFill>
                  <a:srgbClr val="0000FF"/>
                </a:solidFill>
                <a:latin typeface="宋体" pitchFamily="2" charset="-122"/>
              </a:rPr>
              <a:t>—</a:t>
            </a:r>
            <a:r>
              <a:rPr kumimoji="0" lang="zh-CN" altLang="en-US" b="1">
                <a:solidFill>
                  <a:srgbClr val="FF0066"/>
                </a:solidFill>
                <a:latin typeface="宋体" pitchFamily="2" charset="-122"/>
              </a:rPr>
              <a:t>增透膜</a:t>
            </a:r>
            <a:r>
              <a:rPr kumimoji="0" lang="zh-CN" altLang="en-US" b="1">
                <a:solidFill>
                  <a:srgbClr val="0000FF"/>
                </a:solidFill>
                <a:latin typeface="宋体" pitchFamily="2" charset="-122"/>
              </a:rPr>
              <a:t>。</a:t>
            </a:r>
          </a:p>
        </p:txBody>
      </p:sp>
      <p:sp>
        <p:nvSpPr>
          <p:cNvPr id="144406" name="Text Box 22"/>
          <p:cNvSpPr txBox="1">
            <a:spLocks noChangeArrowheads="1"/>
          </p:cNvSpPr>
          <p:nvPr/>
        </p:nvSpPr>
        <p:spPr bwMode="auto">
          <a:xfrm>
            <a:off x="7667625" y="3500438"/>
            <a:ext cx="1255713" cy="519112"/>
          </a:xfrm>
          <a:prstGeom prst="rect">
            <a:avLst/>
          </a:prstGeom>
          <a:noFill/>
          <a:ln w="9525">
            <a:noFill/>
            <a:miter lim="800000"/>
            <a:headEnd/>
            <a:tailEnd/>
          </a:ln>
          <a:effectLst/>
        </p:spPr>
        <p:txBody>
          <a:bodyPr wrap="none">
            <a:spAutoFit/>
          </a:bodyPr>
          <a:lstStyle/>
          <a:p>
            <a:r>
              <a:rPr kumimoji="0" lang="zh-CN" altLang="en-US" b="1">
                <a:solidFill>
                  <a:srgbClr val="FF33CC"/>
                </a:solidFill>
                <a:latin typeface="Arial" pitchFamily="34" charset="0"/>
              </a:rPr>
              <a:t>黄绿光</a:t>
            </a:r>
          </a:p>
        </p:txBody>
      </p:sp>
      <p:grpSp>
        <p:nvGrpSpPr>
          <p:cNvPr id="144407" name="Group 23"/>
          <p:cNvGrpSpPr>
            <a:grpSpLocks/>
          </p:cNvGrpSpPr>
          <p:nvPr/>
        </p:nvGrpSpPr>
        <p:grpSpPr bwMode="auto">
          <a:xfrm>
            <a:off x="3348038" y="5013325"/>
            <a:ext cx="5543550" cy="1017588"/>
            <a:chOff x="2064" y="255"/>
            <a:chExt cx="3492" cy="641"/>
          </a:xfrm>
        </p:grpSpPr>
        <p:grpSp>
          <p:nvGrpSpPr>
            <p:cNvPr id="144408" name="Group 24"/>
            <p:cNvGrpSpPr>
              <a:grpSpLocks/>
            </p:cNvGrpSpPr>
            <p:nvPr/>
          </p:nvGrpSpPr>
          <p:grpSpPr bwMode="auto">
            <a:xfrm>
              <a:off x="2880" y="255"/>
              <a:ext cx="1599" cy="431"/>
              <a:chOff x="703" y="3475"/>
              <a:chExt cx="1655" cy="431"/>
            </a:xfrm>
          </p:grpSpPr>
          <p:grpSp>
            <p:nvGrpSpPr>
              <p:cNvPr id="144409" name="Group 25"/>
              <p:cNvGrpSpPr>
                <a:grpSpLocks/>
              </p:cNvGrpSpPr>
              <p:nvPr/>
            </p:nvGrpSpPr>
            <p:grpSpPr bwMode="auto">
              <a:xfrm>
                <a:off x="1565" y="3475"/>
                <a:ext cx="793" cy="431"/>
                <a:chOff x="4139" y="1604"/>
                <a:chExt cx="793" cy="431"/>
              </a:xfrm>
            </p:grpSpPr>
            <p:graphicFrame>
              <p:nvGraphicFramePr>
                <p:cNvPr id="144410" name="Object 26"/>
                <p:cNvGraphicFramePr>
                  <a:graphicFrameLocks noChangeAspect="1"/>
                </p:cNvGraphicFramePr>
                <p:nvPr/>
              </p:nvGraphicFramePr>
              <p:xfrm>
                <a:off x="4139" y="1604"/>
                <a:ext cx="793" cy="431"/>
              </p:xfrm>
              <a:graphic>
                <a:graphicData uri="http://schemas.openxmlformats.org/presentationml/2006/ole">
                  <p:oleObj spid="_x0000_s144410" name="Equation" r:id="rId9" imgW="457200" imgH="228600" progId="Equation.3">
                    <p:embed/>
                  </p:oleObj>
                </a:graphicData>
              </a:graphic>
            </p:graphicFrame>
            <p:sp>
              <p:nvSpPr>
                <p:cNvPr id="144411" name="Text Box 27"/>
                <p:cNvSpPr txBox="1">
                  <a:spLocks noChangeArrowheads="1"/>
                </p:cNvSpPr>
                <p:nvPr/>
              </p:nvSpPr>
              <p:spPr bwMode="auto">
                <a:xfrm>
                  <a:off x="4377" y="1661"/>
                  <a:ext cx="253" cy="327"/>
                </a:xfrm>
                <a:prstGeom prst="rect">
                  <a:avLst/>
                </a:prstGeom>
                <a:noFill/>
                <a:ln w="9525">
                  <a:noFill/>
                  <a:miter lim="800000"/>
                  <a:headEnd/>
                  <a:tailEnd/>
                </a:ln>
                <a:effectLst/>
              </p:spPr>
              <p:txBody>
                <a:bodyPr wrap="none">
                  <a:spAutoFit/>
                </a:bodyPr>
                <a:lstStyle/>
                <a:p>
                  <a:r>
                    <a:rPr kumimoji="0" lang="en-US" altLang="zh-CN" b="1">
                      <a:solidFill>
                        <a:srgbClr val="0000FF"/>
                      </a:solidFill>
                    </a:rPr>
                    <a:t>&lt;</a:t>
                  </a:r>
                </a:p>
              </p:txBody>
            </p:sp>
          </p:grpSp>
          <p:graphicFrame>
            <p:nvGraphicFramePr>
              <p:cNvPr id="144412" name="Object 28"/>
              <p:cNvGraphicFramePr>
                <a:graphicFrameLocks noChangeAspect="1"/>
              </p:cNvGraphicFramePr>
              <p:nvPr/>
            </p:nvGraphicFramePr>
            <p:xfrm>
              <a:off x="703" y="3475"/>
              <a:ext cx="771" cy="379"/>
            </p:xfrm>
            <a:graphic>
              <a:graphicData uri="http://schemas.openxmlformats.org/presentationml/2006/ole">
                <p:oleObj spid="_x0000_s144412" name="Equation" r:id="rId10" imgW="469800" imgH="215640" progId="Equation.3">
                  <p:embed/>
                </p:oleObj>
              </a:graphicData>
            </a:graphic>
          </p:graphicFrame>
        </p:grpSp>
        <p:sp>
          <p:nvSpPr>
            <p:cNvPr id="144413" name="Text Box 29"/>
            <p:cNvSpPr txBox="1">
              <a:spLocks noChangeArrowheads="1"/>
            </p:cNvSpPr>
            <p:nvPr/>
          </p:nvSpPr>
          <p:spPr bwMode="auto">
            <a:xfrm>
              <a:off x="2064" y="300"/>
              <a:ext cx="3492" cy="596"/>
            </a:xfrm>
            <a:prstGeom prst="rect">
              <a:avLst/>
            </a:prstGeom>
            <a:noFill/>
            <a:ln w="9525">
              <a:noFill/>
              <a:miter lim="800000"/>
              <a:headEnd/>
              <a:tailEnd/>
            </a:ln>
            <a:effectLst/>
          </p:spPr>
          <p:txBody>
            <a:bodyPr>
              <a:spAutoFit/>
            </a:bodyPr>
            <a:lstStyle/>
            <a:p>
              <a:r>
                <a:rPr kumimoji="0" lang="en-US" altLang="zh-CN" b="1">
                  <a:solidFill>
                    <a:srgbClr val="0000FF"/>
                  </a:solidFill>
                  <a:latin typeface="Arial" pitchFamily="34" charset="0"/>
                </a:rPr>
                <a:t>    </a:t>
              </a:r>
              <a:r>
                <a:rPr kumimoji="0" lang="zh-CN" altLang="en-US" b="1">
                  <a:solidFill>
                    <a:srgbClr val="0000FF"/>
                  </a:solidFill>
                  <a:latin typeface="Arial" pitchFamily="34" charset="0"/>
                </a:rPr>
                <a:t>若使                            </a:t>
              </a:r>
              <a:r>
                <a:rPr kumimoji="0" lang="en-US" altLang="zh-CN" b="1">
                  <a:solidFill>
                    <a:srgbClr val="0000FF"/>
                  </a:solidFill>
                  <a:latin typeface="Arial" pitchFamily="34" charset="0"/>
                </a:rPr>
                <a:t>,</a:t>
              </a:r>
              <a:r>
                <a:rPr kumimoji="0" lang="zh-CN" altLang="en-US" b="1">
                  <a:solidFill>
                    <a:srgbClr val="0000FF"/>
                  </a:solidFill>
                  <a:latin typeface="Arial" pitchFamily="34" charset="0"/>
                </a:rPr>
                <a:t>则反射光由于干涉而增强</a:t>
              </a:r>
              <a:r>
                <a:rPr kumimoji="0" lang="en-US" altLang="zh-CN" b="1">
                  <a:solidFill>
                    <a:srgbClr val="0000FF"/>
                  </a:solidFill>
                  <a:latin typeface="宋体" pitchFamily="2" charset="-122"/>
                </a:rPr>
                <a:t>—</a:t>
              </a:r>
              <a:r>
                <a:rPr kumimoji="0" lang="zh-CN" altLang="en-US" b="1">
                  <a:solidFill>
                    <a:srgbClr val="FF0066"/>
                  </a:solidFill>
                  <a:latin typeface="宋体" pitchFamily="2" charset="-122"/>
                </a:rPr>
                <a:t>增反膜</a:t>
              </a:r>
              <a:r>
                <a:rPr kumimoji="0" lang="zh-CN" altLang="en-US" b="1">
                  <a:solidFill>
                    <a:srgbClr val="0000FF"/>
                  </a:solidFill>
                  <a:latin typeface="宋体" pitchFamily="2" charset="-122"/>
                </a:rPr>
                <a:t>。</a:t>
              </a:r>
            </a:p>
          </p:txBody>
        </p:sp>
      </p:grpSp>
      <p:sp>
        <p:nvSpPr>
          <p:cNvPr id="144414" name="Rectangle 30"/>
          <p:cNvSpPr>
            <a:spLocks noChangeArrowheads="1"/>
          </p:cNvSpPr>
          <p:nvPr/>
        </p:nvSpPr>
        <p:spPr bwMode="auto">
          <a:xfrm>
            <a:off x="323850" y="3000375"/>
            <a:ext cx="3124200" cy="2590800"/>
          </a:xfrm>
          <a:prstGeom prst="rect">
            <a:avLst/>
          </a:prstGeom>
          <a:noFill/>
          <a:ln w="9525">
            <a:noFill/>
            <a:miter lim="800000"/>
            <a:headEnd/>
            <a:tailEnd/>
          </a:ln>
          <a:effectLst/>
        </p:spPr>
        <p:txBody>
          <a:bodyPr wrap="none" anchor="ctr"/>
          <a:lstStyle/>
          <a:p>
            <a:endParaRPr lang="zh-CN" altLang="en-US"/>
          </a:p>
        </p:txBody>
      </p:sp>
      <p:sp>
        <p:nvSpPr>
          <p:cNvPr id="144415" name="Text Box 31"/>
          <p:cNvSpPr txBox="1">
            <a:spLocks noChangeArrowheads="1"/>
          </p:cNvSpPr>
          <p:nvPr/>
        </p:nvSpPr>
        <p:spPr bwMode="auto">
          <a:xfrm>
            <a:off x="1428750" y="2924175"/>
            <a:ext cx="666750" cy="519113"/>
          </a:xfrm>
          <a:prstGeom prst="rect">
            <a:avLst/>
          </a:prstGeom>
          <a:noFill/>
          <a:ln w="9525">
            <a:noFill/>
            <a:miter lim="800000"/>
            <a:headEnd/>
            <a:tailEnd/>
          </a:ln>
          <a:effectLst/>
        </p:spPr>
        <p:txBody>
          <a:bodyPr anchor="ctr">
            <a:spAutoFit/>
          </a:bodyPr>
          <a:lstStyle/>
          <a:p>
            <a:pPr algn="ctr" fontAlgn="t">
              <a:spcBef>
                <a:spcPct val="50000"/>
              </a:spcBef>
            </a:pPr>
            <a:endParaRPr kumimoji="0" lang="zh-CN" altLang="zh-CN" b="1">
              <a:solidFill>
                <a:srgbClr val="CC0000"/>
              </a:solidFill>
            </a:endParaRPr>
          </a:p>
        </p:txBody>
      </p:sp>
      <p:sp>
        <p:nvSpPr>
          <p:cNvPr id="144416" name="Text Box 32"/>
          <p:cNvSpPr txBox="1">
            <a:spLocks noChangeArrowheads="1"/>
          </p:cNvSpPr>
          <p:nvPr/>
        </p:nvSpPr>
        <p:spPr bwMode="auto">
          <a:xfrm>
            <a:off x="1714500" y="2924175"/>
            <a:ext cx="590550" cy="519113"/>
          </a:xfrm>
          <a:prstGeom prst="rect">
            <a:avLst/>
          </a:prstGeom>
          <a:noFill/>
          <a:ln w="9525">
            <a:noFill/>
            <a:miter lim="800000"/>
            <a:headEnd/>
            <a:tailEnd/>
          </a:ln>
          <a:effectLst/>
        </p:spPr>
        <p:txBody>
          <a:bodyPr anchor="ctr">
            <a:spAutoFit/>
          </a:bodyPr>
          <a:lstStyle/>
          <a:p>
            <a:pPr algn="ctr" fontAlgn="t">
              <a:spcBef>
                <a:spcPct val="50000"/>
              </a:spcBef>
            </a:pPr>
            <a:endParaRPr kumimoji="0" lang="zh-CN" altLang="zh-CN" b="1">
              <a:solidFill>
                <a:srgbClr val="CC0000"/>
              </a:solidFill>
            </a:endParaRPr>
          </a:p>
        </p:txBody>
      </p:sp>
      <p:sp>
        <p:nvSpPr>
          <p:cNvPr id="144417" name="Line 33"/>
          <p:cNvSpPr>
            <a:spLocks noChangeShapeType="1"/>
          </p:cNvSpPr>
          <p:nvPr/>
        </p:nvSpPr>
        <p:spPr bwMode="auto">
          <a:xfrm flipH="1">
            <a:off x="2305050" y="4362450"/>
            <a:ext cx="685800" cy="76200"/>
          </a:xfrm>
          <a:prstGeom prst="line">
            <a:avLst/>
          </a:prstGeom>
          <a:noFill/>
          <a:ln w="28575">
            <a:noFill/>
            <a:round/>
            <a:headEnd/>
            <a:tailEnd type="triangle" w="sm" len="lg"/>
          </a:ln>
          <a:effectLst/>
        </p:spPr>
        <p:txBody>
          <a:bodyPr wrap="none" anchor="ctr"/>
          <a:lstStyle/>
          <a:p>
            <a:endParaRPr lang="zh-CN" altLang="en-US"/>
          </a:p>
        </p:txBody>
      </p:sp>
      <p:grpSp>
        <p:nvGrpSpPr>
          <p:cNvPr id="144418" name="Group 34"/>
          <p:cNvGrpSpPr>
            <a:grpSpLocks/>
          </p:cNvGrpSpPr>
          <p:nvPr/>
        </p:nvGrpSpPr>
        <p:grpSpPr bwMode="auto">
          <a:xfrm>
            <a:off x="900113" y="5516563"/>
            <a:ext cx="2087562" cy="644525"/>
            <a:chOff x="4105" y="482"/>
            <a:chExt cx="1315" cy="369"/>
          </a:xfrm>
        </p:grpSpPr>
        <p:graphicFrame>
          <p:nvGraphicFramePr>
            <p:cNvPr id="144419" name="Object 35"/>
            <p:cNvGraphicFramePr>
              <a:graphicFrameLocks noChangeAspect="1"/>
            </p:cNvGraphicFramePr>
            <p:nvPr/>
          </p:nvGraphicFramePr>
          <p:xfrm>
            <a:off x="4105" y="482"/>
            <a:ext cx="1315" cy="369"/>
          </p:xfrm>
          <a:graphic>
            <a:graphicData uri="http://schemas.openxmlformats.org/presentationml/2006/ole">
              <p:oleObj spid="_x0000_s144419" name="Equation" r:id="rId11" imgW="736560" imgH="228600" progId="Equation.3">
                <p:embed/>
              </p:oleObj>
            </a:graphicData>
          </a:graphic>
        </p:graphicFrame>
        <p:sp>
          <p:nvSpPr>
            <p:cNvPr id="144420" name="Text Box 36"/>
            <p:cNvSpPr txBox="1">
              <a:spLocks noChangeArrowheads="1"/>
            </p:cNvSpPr>
            <p:nvPr/>
          </p:nvSpPr>
          <p:spPr bwMode="auto">
            <a:xfrm>
              <a:off x="4332" y="527"/>
              <a:ext cx="244" cy="297"/>
            </a:xfrm>
            <a:prstGeom prst="rect">
              <a:avLst/>
            </a:prstGeom>
            <a:noFill/>
            <a:ln w="9525">
              <a:noFill/>
              <a:miter lim="800000"/>
              <a:headEnd/>
              <a:tailEnd/>
            </a:ln>
            <a:effectLst/>
          </p:spPr>
          <p:txBody>
            <a:bodyPr wrap="none">
              <a:spAutoFit/>
            </a:bodyPr>
            <a:lstStyle/>
            <a:p>
              <a:r>
                <a:rPr kumimoji="0" lang="en-US" altLang="zh-CN" b="1">
                  <a:solidFill>
                    <a:srgbClr val="0000FF"/>
                  </a:solidFill>
                </a:rPr>
                <a:t>&lt;</a:t>
              </a:r>
            </a:p>
          </p:txBody>
        </p:sp>
        <p:sp>
          <p:nvSpPr>
            <p:cNvPr id="144421" name="Text Box 37"/>
            <p:cNvSpPr txBox="1">
              <a:spLocks noChangeArrowheads="1"/>
            </p:cNvSpPr>
            <p:nvPr/>
          </p:nvSpPr>
          <p:spPr bwMode="auto">
            <a:xfrm>
              <a:off x="4876" y="527"/>
              <a:ext cx="244" cy="297"/>
            </a:xfrm>
            <a:prstGeom prst="rect">
              <a:avLst/>
            </a:prstGeom>
            <a:noFill/>
            <a:ln w="9525">
              <a:noFill/>
              <a:miter lim="800000"/>
              <a:headEnd/>
              <a:tailEnd/>
            </a:ln>
            <a:effectLst/>
          </p:spPr>
          <p:txBody>
            <a:bodyPr wrap="none">
              <a:spAutoFit/>
            </a:bodyPr>
            <a:lstStyle/>
            <a:p>
              <a:r>
                <a:rPr kumimoji="0" lang="en-US" altLang="zh-CN" b="1">
                  <a:solidFill>
                    <a:srgbClr val="0000FF"/>
                  </a:solidFill>
                </a:rPr>
                <a:t>&lt;</a:t>
              </a:r>
            </a:p>
          </p:txBody>
        </p:sp>
      </p:grpSp>
      <p:grpSp>
        <p:nvGrpSpPr>
          <p:cNvPr id="144422" name="Group 38"/>
          <p:cNvGrpSpPr>
            <a:grpSpLocks/>
          </p:cNvGrpSpPr>
          <p:nvPr/>
        </p:nvGrpSpPr>
        <p:grpSpPr bwMode="auto">
          <a:xfrm>
            <a:off x="684213" y="3141663"/>
            <a:ext cx="2514600" cy="2209800"/>
            <a:chOff x="396" y="2034"/>
            <a:chExt cx="1584" cy="1392"/>
          </a:xfrm>
        </p:grpSpPr>
        <p:sp>
          <p:nvSpPr>
            <p:cNvPr id="144423" name="Line 39"/>
            <p:cNvSpPr>
              <a:spLocks noChangeShapeType="1"/>
            </p:cNvSpPr>
            <p:nvPr/>
          </p:nvSpPr>
          <p:spPr bwMode="auto">
            <a:xfrm flipV="1">
              <a:off x="975" y="2069"/>
              <a:ext cx="0" cy="672"/>
            </a:xfrm>
            <a:prstGeom prst="line">
              <a:avLst/>
            </a:prstGeom>
            <a:noFill/>
            <a:ln w="28575">
              <a:solidFill>
                <a:schemeClr val="hlink"/>
              </a:solidFill>
              <a:round/>
              <a:headEnd/>
              <a:tailEnd type="triangle" w="sm" len="lg"/>
            </a:ln>
            <a:effectLst/>
          </p:spPr>
          <p:txBody>
            <a:bodyPr wrap="none" anchor="ctr"/>
            <a:lstStyle/>
            <a:p>
              <a:endParaRPr lang="zh-CN" altLang="en-US"/>
            </a:p>
          </p:txBody>
        </p:sp>
        <p:sp>
          <p:nvSpPr>
            <p:cNvPr id="144424" name="Rectangle 40"/>
            <p:cNvSpPr>
              <a:spLocks noChangeArrowheads="1"/>
            </p:cNvSpPr>
            <p:nvPr/>
          </p:nvSpPr>
          <p:spPr bwMode="auto">
            <a:xfrm>
              <a:off x="396" y="2754"/>
              <a:ext cx="1584" cy="240"/>
            </a:xfrm>
            <a:prstGeom prst="rect">
              <a:avLst/>
            </a:prstGeom>
            <a:solidFill>
              <a:srgbClr val="FFCC66">
                <a:alpha val="50000"/>
              </a:srgbClr>
            </a:solidFill>
            <a:ln w="12700">
              <a:solidFill>
                <a:srgbClr val="FFCC66"/>
              </a:solidFill>
              <a:miter lim="800000"/>
              <a:headEnd/>
              <a:tailEnd/>
            </a:ln>
            <a:effectLst/>
          </p:spPr>
          <p:txBody>
            <a:bodyPr anchor="ctr">
              <a:spAutoFit/>
            </a:bodyPr>
            <a:lstStyle/>
            <a:p>
              <a:pPr algn="ctr"/>
              <a:r>
                <a:rPr kumimoji="0" lang="en-US" altLang="zh-CN" sz="1800" b="1">
                  <a:solidFill>
                    <a:srgbClr val="FF00FF"/>
                  </a:solidFill>
                  <a:latin typeface="Arial" pitchFamily="34" charset="0"/>
                </a:rPr>
                <a:t>       </a:t>
              </a:r>
              <a:r>
                <a:rPr kumimoji="0" lang="zh-CN" altLang="en-US" sz="1800" b="1">
                  <a:solidFill>
                    <a:srgbClr val="FF00FF"/>
                  </a:solidFill>
                  <a:latin typeface="Arial" pitchFamily="34" charset="0"/>
                </a:rPr>
                <a:t>氟化镁</a:t>
              </a:r>
            </a:p>
          </p:txBody>
        </p:sp>
        <p:sp>
          <p:nvSpPr>
            <p:cNvPr id="144425" name="Rectangle 41"/>
            <p:cNvSpPr>
              <a:spLocks noChangeArrowheads="1"/>
            </p:cNvSpPr>
            <p:nvPr/>
          </p:nvSpPr>
          <p:spPr bwMode="auto">
            <a:xfrm>
              <a:off x="396" y="2994"/>
              <a:ext cx="1584" cy="432"/>
            </a:xfrm>
            <a:prstGeom prst="rect">
              <a:avLst/>
            </a:prstGeom>
            <a:solidFill>
              <a:srgbClr val="BDFFFF"/>
            </a:solidFill>
            <a:ln w="12700">
              <a:solidFill>
                <a:srgbClr val="77FFFF"/>
              </a:solidFill>
              <a:miter lim="800000"/>
              <a:headEnd/>
              <a:tailEnd/>
            </a:ln>
            <a:effectLst/>
          </p:spPr>
          <p:txBody>
            <a:bodyPr wrap="none" anchor="ctr"/>
            <a:lstStyle/>
            <a:p>
              <a:endParaRPr lang="zh-CN" altLang="en-US"/>
            </a:p>
          </p:txBody>
        </p:sp>
        <p:sp>
          <p:nvSpPr>
            <p:cNvPr id="144426" name="Text Box 42"/>
            <p:cNvSpPr txBox="1">
              <a:spLocks noChangeArrowheads="1"/>
            </p:cNvSpPr>
            <p:nvPr/>
          </p:nvSpPr>
          <p:spPr bwMode="auto">
            <a:xfrm>
              <a:off x="793" y="3113"/>
              <a:ext cx="816" cy="250"/>
            </a:xfrm>
            <a:prstGeom prst="rect">
              <a:avLst/>
            </a:prstGeom>
            <a:noFill/>
            <a:ln w="9525">
              <a:noFill/>
              <a:miter lim="800000"/>
              <a:headEnd/>
              <a:tailEnd/>
            </a:ln>
            <a:effectLst/>
          </p:spPr>
          <p:txBody>
            <a:bodyPr anchor="ctr">
              <a:spAutoFit/>
            </a:bodyPr>
            <a:lstStyle/>
            <a:p>
              <a:pPr algn="ctr" fontAlgn="t">
                <a:spcBef>
                  <a:spcPct val="50000"/>
                </a:spcBef>
              </a:pPr>
              <a:r>
                <a:rPr kumimoji="0" lang="zh-CN" altLang="en-US" sz="2000" b="1">
                  <a:solidFill>
                    <a:srgbClr val="FF00FF"/>
                  </a:solidFill>
                </a:rPr>
                <a:t>玻璃</a:t>
              </a:r>
            </a:p>
          </p:txBody>
        </p:sp>
        <p:graphicFrame>
          <p:nvGraphicFramePr>
            <p:cNvPr id="144427" name="Object 43"/>
            <p:cNvGraphicFramePr>
              <a:graphicFrameLocks noChangeAspect="1"/>
            </p:cNvGraphicFramePr>
            <p:nvPr/>
          </p:nvGraphicFramePr>
          <p:xfrm>
            <a:off x="1740" y="2706"/>
            <a:ext cx="216" cy="288"/>
          </p:xfrm>
          <a:graphic>
            <a:graphicData uri="http://schemas.openxmlformats.org/presentationml/2006/ole">
              <p:oleObj spid="_x0000_s144427" name="Equation" r:id="rId12" imgW="190440" imgH="253800" progId="Equation.3">
                <p:embed/>
              </p:oleObj>
            </a:graphicData>
          </a:graphic>
        </p:graphicFrame>
        <p:sp>
          <p:nvSpPr>
            <p:cNvPr id="144428" name="Line 44"/>
            <p:cNvSpPr>
              <a:spLocks noChangeShapeType="1"/>
            </p:cNvSpPr>
            <p:nvPr/>
          </p:nvSpPr>
          <p:spPr bwMode="auto">
            <a:xfrm>
              <a:off x="1692" y="2754"/>
              <a:ext cx="0" cy="240"/>
            </a:xfrm>
            <a:prstGeom prst="line">
              <a:avLst/>
            </a:prstGeom>
            <a:noFill/>
            <a:ln w="12700">
              <a:solidFill>
                <a:srgbClr val="D400D4"/>
              </a:solidFill>
              <a:prstDash val="dash"/>
              <a:round/>
              <a:headEnd type="triangle" w="sm" len="lg"/>
              <a:tailEnd type="triangle" w="sm" len="lg"/>
            </a:ln>
            <a:effectLst/>
          </p:spPr>
          <p:txBody>
            <a:bodyPr wrap="none" anchor="ctr"/>
            <a:lstStyle/>
            <a:p>
              <a:endParaRPr lang="zh-CN" altLang="en-US"/>
            </a:p>
          </p:txBody>
        </p:sp>
        <p:graphicFrame>
          <p:nvGraphicFramePr>
            <p:cNvPr id="144429" name="Object 45"/>
            <p:cNvGraphicFramePr>
              <a:graphicFrameLocks noChangeAspect="1"/>
            </p:cNvGraphicFramePr>
            <p:nvPr/>
          </p:nvGraphicFramePr>
          <p:xfrm>
            <a:off x="476" y="2432"/>
            <a:ext cx="258" cy="282"/>
          </p:xfrm>
          <a:graphic>
            <a:graphicData uri="http://schemas.openxmlformats.org/presentationml/2006/ole">
              <p:oleObj spid="_x0000_s144429" name="Equation" r:id="rId13" imgW="253800" imgH="368280" progId="Equation.3">
                <p:embed/>
              </p:oleObj>
            </a:graphicData>
          </a:graphic>
        </p:graphicFrame>
        <p:graphicFrame>
          <p:nvGraphicFramePr>
            <p:cNvPr id="144430" name="Object 46"/>
            <p:cNvGraphicFramePr>
              <a:graphicFrameLocks noChangeAspect="1"/>
            </p:cNvGraphicFramePr>
            <p:nvPr/>
          </p:nvGraphicFramePr>
          <p:xfrm>
            <a:off x="476" y="2704"/>
            <a:ext cx="213" cy="290"/>
          </p:xfrm>
          <a:graphic>
            <a:graphicData uri="http://schemas.openxmlformats.org/presentationml/2006/ole">
              <p:oleObj spid="_x0000_s144430" name="Equation" r:id="rId14" imgW="279360" imgH="368280" progId="Equation.3">
                <p:embed/>
              </p:oleObj>
            </a:graphicData>
          </a:graphic>
        </p:graphicFrame>
        <p:graphicFrame>
          <p:nvGraphicFramePr>
            <p:cNvPr id="144431" name="Object 47"/>
            <p:cNvGraphicFramePr>
              <a:graphicFrameLocks noChangeAspect="1"/>
            </p:cNvGraphicFramePr>
            <p:nvPr/>
          </p:nvGraphicFramePr>
          <p:xfrm>
            <a:off x="431" y="3022"/>
            <a:ext cx="291" cy="363"/>
          </p:xfrm>
          <a:graphic>
            <a:graphicData uri="http://schemas.openxmlformats.org/presentationml/2006/ole">
              <p:oleObj spid="_x0000_s144431" name="Equation" r:id="rId15" imgW="164880" imgH="228600" progId="Equation.3">
                <p:embed/>
              </p:oleObj>
            </a:graphicData>
          </a:graphic>
        </p:graphicFrame>
        <p:sp>
          <p:nvSpPr>
            <p:cNvPr id="144432" name="Line 48"/>
            <p:cNvSpPr>
              <a:spLocks noChangeShapeType="1"/>
            </p:cNvSpPr>
            <p:nvPr/>
          </p:nvSpPr>
          <p:spPr bwMode="auto">
            <a:xfrm>
              <a:off x="888" y="2034"/>
              <a:ext cx="0" cy="960"/>
            </a:xfrm>
            <a:prstGeom prst="line">
              <a:avLst/>
            </a:prstGeom>
            <a:noFill/>
            <a:ln w="38100">
              <a:solidFill>
                <a:schemeClr val="hlink"/>
              </a:solidFill>
              <a:round/>
              <a:headEnd/>
              <a:tailEnd type="triangle" w="sm" len="lg"/>
            </a:ln>
            <a:effectLst/>
          </p:spPr>
          <p:txBody>
            <a:bodyPr wrap="none" anchor="ctr"/>
            <a:lstStyle/>
            <a:p>
              <a:endParaRPr lang="zh-CN" altLang="en-US"/>
            </a:p>
          </p:txBody>
        </p:sp>
        <p:sp>
          <p:nvSpPr>
            <p:cNvPr id="144433" name="Line 49"/>
            <p:cNvSpPr>
              <a:spLocks noChangeShapeType="1"/>
            </p:cNvSpPr>
            <p:nvPr/>
          </p:nvSpPr>
          <p:spPr bwMode="auto">
            <a:xfrm flipV="1">
              <a:off x="1066" y="2115"/>
              <a:ext cx="0" cy="864"/>
            </a:xfrm>
            <a:prstGeom prst="line">
              <a:avLst/>
            </a:prstGeom>
            <a:noFill/>
            <a:ln w="28575">
              <a:solidFill>
                <a:schemeClr val="hlink"/>
              </a:solidFill>
              <a:round/>
              <a:headEnd/>
              <a:tailEnd type="triangle" w="sm" len="lg"/>
            </a:ln>
            <a:effectLst/>
          </p:spPr>
          <p:txBody>
            <a:bodyPr wrap="none" anchor="ctr"/>
            <a:lstStyle/>
            <a:p>
              <a:endParaRPr lang="zh-CN" altLang="en-US"/>
            </a:p>
          </p:txBody>
        </p:sp>
      </p:grpSp>
      <p:sp>
        <p:nvSpPr>
          <p:cNvPr id="144434" name="Rectangle 50"/>
          <p:cNvSpPr>
            <a:spLocks noChangeArrowheads="1"/>
          </p:cNvSpPr>
          <p:nvPr/>
        </p:nvSpPr>
        <p:spPr bwMode="auto">
          <a:xfrm>
            <a:off x="468313" y="6035675"/>
            <a:ext cx="7705725" cy="822325"/>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latin typeface="方正舒体" pitchFamily="2" charset="-122"/>
                <a:ea typeface="方正舒体" pitchFamily="2" charset="-122"/>
              </a:rPr>
              <a:t>注意：</a:t>
            </a:r>
            <a:r>
              <a:rPr lang="zh-CN" altLang="en-US" sz="2400" b="1">
                <a:solidFill>
                  <a:srgbClr val="990099"/>
                </a:solidFill>
                <a:latin typeface="方正舒体" pitchFamily="2" charset="-122"/>
                <a:ea typeface="方正舒体" pitchFamily="2" charset="-122"/>
              </a:rPr>
              <a:t>无论增透增反，薄膜厚度有严格要求，且只能对单一波长光线</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wipe(left)">
                                      <p:cBhvr>
                                        <p:cTn id="7" dur="1000"/>
                                        <p:tgtEl>
                                          <p:spTgt spid="1443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4394"/>
                                        </p:tgtEl>
                                        <p:attrNameLst>
                                          <p:attrName>style.visibility</p:attrName>
                                        </p:attrNameLst>
                                      </p:cBhvr>
                                      <p:to>
                                        <p:strVal val="visible"/>
                                      </p:to>
                                    </p:set>
                                    <p:animEffect transition="in" filter="wipe(left)">
                                      <p:cBhvr>
                                        <p:cTn id="12" dur="1000"/>
                                        <p:tgtEl>
                                          <p:spTgt spid="14439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44422"/>
                                        </p:tgtEl>
                                        <p:attrNameLst>
                                          <p:attrName>style.visibility</p:attrName>
                                        </p:attrNameLst>
                                      </p:cBhvr>
                                      <p:to>
                                        <p:strVal val="visible"/>
                                      </p:to>
                                    </p:set>
                                    <p:animEffect transition="in" filter="box(out)">
                                      <p:cBhvr>
                                        <p:cTn id="17" dur="1000"/>
                                        <p:tgtEl>
                                          <p:spTgt spid="1444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418"/>
                                        </p:tgtEl>
                                        <p:attrNameLst>
                                          <p:attrName>style.visibility</p:attrName>
                                        </p:attrNameLst>
                                      </p:cBhvr>
                                      <p:to>
                                        <p:strVal val="visible"/>
                                      </p:to>
                                    </p:set>
                                    <p:animEffect transition="in" filter="wipe(left)">
                                      <p:cBhvr>
                                        <p:cTn id="22" dur="1000"/>
                                        <p:tgtEl>
                                          <p:spTgt spid="1444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4402"/>
                                        </p:tgtEl>
                                        <p:attrNameLst>
                                          <p:attrName>style.visibility</p:attrName>
                                        </p:attrNameLst>
                                      </p:cBhvr>
                                      <p:to>
                                        <p:strVal val="visible"/>
                                      </p:to>
                                    </p:set>
                                    <p:animEffect transition="in" filter="wipe(left)">
                                      <p:cBhvr>
                                        <p:cTn id="27" dur="1000"/>
                                        <p:tgtEl>
                                          <p:spTgt spid="1444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4392"/>
                                        </p:tgtEl>
                                        <p:attrNameLst>
                                          <p:attrName>style.visibility</p:attrName>
                                        </p:attrNameLst>
                                      </p:cBhvr>
                                      <p:to>
                                        <p:strVal val="visible"/>
                                      </p:to>
                                    </p:set>
                                    <p:animEffect transition="in" filter="wipe(left)">
                                      <p:cBhvr>
                                        <p:cTn id="32" dur="1000"/>
                                        <p:tgtEl>
                                          <p:spTgt spid="14439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grpId="0" nodeType="clickEffect">
                                  <p:stCondLst>
                                    <p:cond delay="0"/>
                                  </p:stCondLst>
                                  <p:childTnLst>
                                    <p:set>
                                      <p:cBhvr>
                                        <p:cTn id="36" dur="1" fill="hold">
                                          <p:stCondLst>
                                            <p:cond delay="0"/>
                                          </p:stCondLst>
                                        </p:cTn>
                                        <p:tgtEl>
                                          <p:spTgt spid="144391"/>
                                        </p:tgtEl>
                                        <p:attrNameLst>
                                          <p:attrName>style.visibility</p:attrName>
                                        </p:attrNameLst>
                                      </p:cBhvr>
                                      <p:to>
                                        <p:strVal val="visible"/>
                                      </p:to>
                                    </p:set>
                                    <p:anim calcmode="lin" valueType="num">
                                      <p:cBhvr>
                                        <p:cTn id="37" dur="500" fill="hold"/>
                                        <p:tgtEl>
                                          <p:spTgt spid="144391"/>
                                        </p:tgtEl>
                                        <p:attrNameLst>
                                          <p:attrName>ppt_w</p:attrName>
                                        </p:attrNameLst>
                                      </p:cBhvr>
                                      <p:tavLst>
                                        <p:tav tm="0">
                                          <p:val>
                                            <p:fltVal val="0"/>
                                          </p:val>
                                        </p:tav>
                                        <p:tav tm="100000">
                                          <p:val>
                                            <p:strVal val="#ppt_w"/>
                                          </p:val>
                                        </p:tav>
                                      </p:tavLst>
                                    </p:anim>
                                    <p:anim calcmode="lin" valueType="num">
                                      <p:cBhvr>
                                        <p:cTn id="38" dur="500" fill="hold"/>
                                        <p:tgtEl>
                                          <p:spTgt spid="144391"/>
                                        </p:tgtEl>
                                        <p:attrNameLst>
                                          <p:attrName>ppt_h</p:attrName>
                                        </p:attrNameLst>
                                      </p:cBhvr>
                                      <p:tavLst>
                                        <p:tav tm="0">
                                          <p:val>
                                            <p:fltVal val="0"/>
                                          </p:val>
                                        </p:tav>
                                        <p:tav tm="100000">
                                          <p:val>
                                            <p:strVal val="#ppt_h"/>
                                          </p:val>
                                        </p:tav>
                                      </p:tavLst>
                                    </p:anim>
                                    <p:animEffect transition="in" filter="fade">
                                      <p:cBhvr>
                                        <p:cTn id="39" dur="500"/>
                                        <p:tgtEl>
                                          <p:spTgt spid="14439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44387"/>
                                        </p:tgtEl>
                                        <p:attrNameLst>
                                          <p:attrName>style.visibility</p:attrName>
                                        </p:attrNameLst>
                                      </p:cBhvr>
                                      <p:to>
                                        <p:strVal val="visible"/>
                                      </p:to>
                                    </p:set>
                                    <p:animEffect transition="in" filter="wipe(left)">
                                      <p:cBhvr>
                                        <p:cTn id="44" dur="1000"/>
                                        <p:tgtEl>
                                          <p:spTgt spid="14438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144406"/>
                                        </p:tgtEl>
                                        <p:attrNameLst>
                                          <p:attrName>style.visibility</p:attrName>
                                        </p:attrNameLst>
                                      </p:cBhvr>
                                      <p:to>
                                        <p:strVal val="visible"/>
                                      </p:to>
                                    </p:set>
                                    <p:anim calcmode="lin" valueType="num">
                                      <p:cBhvr>
                                        <p:cTn id="49" dur="500" fill="hold"/>
                                        <p:tgtEl>
                                          <p:spTgt spid="144406"/>
                                        </p:tgtEl>
                                        <p:attrNameLst>
                                          <p:attrName>ppt_w</p:attrName>
                                        </p:attrNameLst>
                                      </p:cBhvr>
                                      <p:tavLst>
                                        <p:tav tm="0">
                                          <p:val>
                                            <p:fltVal val="0"/>
                                          </p:val>
                                        </p:tav>
                                        <p:tav tm="100000">
                                          <p:val>
                                            <p:strVal val="#ppt_w"/>
                                          </p:val>
                                        </p:tav>
                                      </p:tavLst>
                                    </p:anim>
                                    <p:anim calcmode="lin" valueType="num">
                                      <p:cBhvr>
                                        <p:cTn id="50" dur="500" fill="hold"/>
                                        <p:tgtEl>
                                          <p:spTgt spid="144406"/>
                                        </p:tgtEl>
                                        <p:attrNameLst>
                                          <p:attrName>ppt_h</p:attrName>
                                        </p:attrNameLst>
                                      </p:cBhvr>
                                      <p:tavLst>
                                        <p:tav tm="0">
                                          <p:val>
                                            <p:fltVal val="0"/>
                                          </p:val>
                                        </p:tav>
                                        <p:tav tm="100000">
                                          <p:val>
                                            <p:strVal val="#ppt_h"/>
                                          </p:val>
                                        </p:tav>
                                      </p:tavLst>
                                    </p:anim>
                                    <p:animEffect transition="in" filter="fade">
                                      <p:cBhvr>
                                        <p:cTn id="51" dur="500"/>
                                        <p:tgtEl>
                                          <p:spTgt spid="14440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44405"/>
                                        </p:tgtEl>
                                        <p:attrNameLst>
                                          <p:attrName>style.visibility</p:attrName>
                                        </p:attrNameLst>
                                      </p:cBhvr>
                                      <p:to>
                                        <p:strVal val="visible"/>
                                      </p:to>
                                    </p:set>
                                    <p:animEffect transition="in" filter="wipe(left)">
                                      <p:cBhvr>
                                        <p:cTn id="56" dur="1000"/>
                                        <p:tgtEl>
                                          <p:spTgt spid="14440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4407"/>
                                        </p:tgtEl>
                                        <p:attrNameLst>
                                          <p:attrName>style.visibility</p:attrName>
                                        </p:attrNameLst>
                                      </p:cBhvr>
                                      <p:to>
                                        <p:strVal val="visible"/>
                                      </p:to>
                                    </p:set>
                                    <p:animEffect transition="in" filter="wipe(left)">
                                      <p:cBhvr>
                                        <p:cTn id="61" dur="1000"/>
                                        <p:tgtEl>
                                          <p:spTgt spid="144407"/>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iterate type="lt">
                                    <p:tmPct val="0"/>
                                  </p:iterate>
                                  <p:childTnLst>
                                    <p:set>
                                      <p:cBhvr>
                                        <p:cTn id="65" dur="1" fill="hold">
                                          <p:stCondLst>
                                            <p:cond delay="0"/>
                                          </p:stCondLst>
                                        </p:cTn>
                                        <p:tgtEl>
                                          <p:spTgt spid="144434"/>
                                        </p:tgtEl>
                                        <p:attrNameLst>
                                          <p:attrName>style.visibility</p:attrName>
                                        </p:attrNameLst>
                                      </p:cBhvr>
                                      <p:to>
                                        <p:strVal val="visible"/>
                                      </p:to>
                                    </p:set>
                                    <p:animEffect transition="in" filter="dissolve">
                                      <p:cBhvr>
                                        <p:cTn id="66" dur="500"/>
                                        <p:tgtEl>
                                          <p:spTgt spid="144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391" grpId="0"/>
      <p:bldP spid="144405" grpId="0"/>
      <p:bldP spid="144406" grpId="0"/>
      <p:bldP spid="1444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descr="slide0053_image215[1]"/>
          <p:cNvPicPr>
            <a:picLocks noChangeAspect="1" noChangeArrowheads="1"/>
          </p:cNvPicPr>
          <p:nvPr/>
        </p:nvPicPr>
        <p:blipFill>
          <a:blip r:embed="rId2"/>
          <a:srcRect/>
          <a:stretch>
            <a:fillRect/>
          </a:stretch>
        </p:blipFill>
        <p:spPr bwMode="auto">
          <a:xfrm>
            <a:off x="3652838" y="3309938"/>
            <a:ext cx="1838325" cy="238125"/>
          </a:xfrm>
          <a:prstGeom prst="rect">
            <a:avLst/>
          </a:prstGeom>
          <a:noFill/>
        </p:spPr>
      </p:pic>
      <p:pic>
        <p:nvPicPr>
          <p:cNvPr id="161795" name="Picture 3" descr="slide0053_image215[1]"/>
          <p:cNvPicPr>
            <a:picLocks noChangeAspect="1" noChangeArrowheads="1"/>
          </p:cNvPicPr>
          <p:nvPr/>
        </p:nvPicPr>
        <p:blipFill>
          <a:blip r:embed="rId2"/>
          <a:srcRect/>
          <a:stretch>
            <a:fillRect/>
          </a:stretch>
        </p:blipFill>
        <p:spPr bwMode="auto">
          <a:xfrm>
            <a:off x="3652838" y="3309938"/>
            <a:ext cx="1838325" cy="238125"/>
          </a:xfrm>
          <a:prstGeom prst="rect">
            <a:avLst/>
          </a:prstGeom>
          <a:noFill/>
        </p:spPr>
      </p:pic>
      <p:pic>
        <p:nvPicPr>
          <p:cNvPr id="161796" name="Picture 4" descr="slide0053_image215[1]"/>
          <p:cNvPicPr>
            <a:picLocks noChangeAspect="1" noChangeArrowheads="1"/>
          </p:cNvPicPr>
          <p:nvPr/>
        </p:nvPicPr>
        <p:blipFill>
          <a:blip r:embed="rId2"/>
          <a:srcRect/>
          <a:stretch>
            <a:fillRect/>
          </a:stretch>
        </p:blipFill>
        <p:spPr bwMode="auto">
          <a:xfrm>
            <a:off x="304800" y="3429000"/>
            <a:ext cx="1838325" cy="238125"/>
          </a:xfrm>
          <a:prstGeom prst="rect">
            <a:avLst/>
          </a:prstGeom>
          <a:noFill/>
        </p:spPr>
      </p:pic>
      <p:pic>
        <p:nvPicPr>
          <p:cNvPr id="161797" name="Picture 5" descr="slide0057_image244[1]"/>
          <p:cNvPicPr>
            <a:picLocks noChangeAspect="1" noChangeArrowheads="1"/>
          </p:cNvPicPr>
          <p:nvPr/>
        </p:nvPicPr>
        <p:blipFill>
          <a:blip r:embed="rId3"/>
          <a:srcRect/>
          <a:stretch>
            <a:fillRect/>
          </a:stretch>
        </p:blipFill>
        <p:spPr bwMode="auto">
          <a:xfrm>
            <a:off x="5867400" y="692150"/>
            <a:ext cx="3025775" cy="2913063"/>
          </a:xfrm>
          <a:prstGeom prst="rect">
            <a:avLst/>
          </a:prstGeom>
          <a:noFill/>
        </p:spPr>
      </p:pic>
      <p:pic>
        <p:nvPicPr>
          <p:cNvPr id="161798" name="Picture 6" descr="slide0057_image242[1]"/>
          <p:cNvPicPr>
            <a:picLocks noChangeAspect="1" noChangeArrowheads="1"/>
          </p:cNvPicPr>
          <p:nvPr/>
        </p:nvPicPr>
        <p:blipFill>
          <a:blip r:embed="rId4"/>
          <a:srcRect/>
          <a:stretch>
            <a:fillRect/>
          </a:stretch>
        </p:blipFill>
        <p:spPr bwMode="auto">
          <a:xfrm>
            <a:off x="107950" y="765175"/>
            <a:ext cx="3100388" cy="3076575"/>
          </a:xfrm>
          <a:prstGeom prst="rect">
            <a:avLst/>
          </a:prstGeom>
          <a:noFill/>
        </p:spPr>
      </p:pic>
      <p:sp>
        <p:nvSpPr>
          <p:cNvPr id="161800" name="Text Box 8"/>
          <p:cNvSpPr txBox="1">
            <a:spLocks noChangeArrowheads="1"/>
          </p:cNvSpPr>
          <p:nvPr/>
        </p:nvSpPr>
        <p:spPr bwMode="auto">
          <a:xfrm>
            <a:off x="2071670" y="0"/>
            <a:ext cx="5024452" cy="642918"/>
          </a:xfrm>
          <a:prstGeom prst="rect">
            <a:avLst/>
          </a:prstGeom>
          <a:noFill/>
          <a:ln w="9525">
            <a:noFill/>
            <a:miter lim="800000"/>
            <a:headEnd/>
            <a:tailEnd/>
          </a:ln>
          <a:effectLst/>
        </p:spPr>
        <p:txBody>
          <a:bodyPr wrap="square">
            <a:spAutoFit/>
          </a:bodyPr>
          <a:lstStyle/>
          <a:p>
            <a:pPr algn="just"/>
            <a:r>
              <a:rPr lang="en-US" altLang="zh-CN" sz="3600" b="1" dirty="0" smtClean="0">
                <a:solidFill>
                  <a:srgbClr val="0000FF"/>
                </a:solidFill>
              </a:rPr>
              <a:t>22.8 </a:t>
            </a:r>
            <a:r>
              <a:rPr lang="zh-CN" altLang="en-US" sz="3600" b="1" dirty="0">
                <a:solidFill>
                  <a:srgbClr val="0000FF"/>
                </a:solidFill>
                <a:ea typeface="黑体" pitchFamily="49" charset="-122"/>
              </a:rPr>
              <a:t>迈克耳孙干涉仪</a:t>
            </a:r>
          </a:p>
        </p:txBody>
      </p:sp>
      <p:pic>
        <p:nvPicPr>
          <p:cNvPr id="161801" name="Picture 9" descr="slide0055_image240[1]"/>
          <p:cNvPicPr>
            <a:picLocks noChangeAspect="1" noChangeArrowheads="1" noCrop="1"/>
          </p:cNvPicPr>
          <p:nvPr/>
        </p:nvPicPr>
        <p:blipFill>
          <a:blip r:embed="rId5"/>
          <a:srcRect/>
          <a:stretch>
            <a:fillRect/>
          </a:stretch>
        </p:blipFill>
        <p:spPr bwMode="auto">
          <a:xfrm>
            <a:off x="2484438" y="3048000"/>
            <a:ext cx="4267200" cy="3810000"/>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1800"/>
                                        </p:tgtEl>
                                        <p:attrNameLst>
                                          <p:attrName>style.visibility</p:attrName>
                                        </p:attrNameLst>
                                      </p:cBhvr>
                                      <p:to>
                                        <p:strVal val="visible"/>
                                      </p:to>
                                    </p:set>
                                    <p:animEffect transition="in" filter="wipe(left)">
                                      <p:cBhvr>
                                        <p:cTn id="7" dur="500"/>
                                        <p:tgtEl>
                                          <p:spTgt spid="16180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1801"/>
                                        </p:tgtEl>
                                        <p:attrNameLst>
                                          <p:attrName>style.visibility</p:attrName>
                                        </p:attrNameLst>
                                      </p:cBhvr>
                                      <p:to>
                                        <p:strVal val="visible"/>
                                      </p:to>
                                    </p:set>
                                    <p:animEffect transition="in" filter="box(in)">
                                      <p:cBhvr>
                                        <p:cTn id="12" dur="500"/>
                                        <p:tgtEl>
                                          <p:spTgt spid="161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2"/>
          <p:cNvGrpSpPr>
            <a:grpSpLocks/>
          </p:cNvGrpSpPr>
          <p:nvPr/>
        </p:nvGrpSpPr>
        <p:grpSpPr bwMode="auto">
          <a:xfrm>
            <a:off x="685800" y="966806"/>
            <a:ext cx="7772400" cy="5105400"/>
            <a:chOff x="432" y="816"/>
            <a:chExt cx="4896" cy="3216"/>
          </a:xfrm>
        </p:grpSpPr>
        <p:sp>
          <p:nvSpPr>
            <p:cNvPr id="39" name="Rectangle 3"/>
            <p:cNvSpPr>
              <a:spLocks noChangeArrowheads="1"/>
            </p:cNvSpPr>
            <p:nvPr/>
          </p:nvSpPr>
          <p:spPr bwMode="auto">
            <a:xfrm>
              <a:off x="432" y="816"/>
              <a:ext cx="4896" cy="3216"/>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zh-CN" altLang="en-US"/>
            </a:p>
          </p:txBody>
        </p:sp>
        <p:sp>
          <p:nvSpPr>
            <p:cNvPr id="40" name="Freeform 4"/>
            <p:cNvSpPr>
              <a:spLocks/>
            </p:cNvSpPr>
            <p:nvPr/>
          </p:nvSpPr>
          <p:spPr bwMode="auto">
            <a:xfrm>
              <a:off x="2160" y="864"/>
              <a:ext cx="2448" cy="2016"/>
            </a:xfrm>
            <a:custGeom>
              <a:avLst/>
              <a:gdLst/>
              <a:ahLst/>
              <a:cxnLst>
                <a:cxn ang="0">
                  <a:pos x="0" y="0"/>
                </a:cxn>
                <a:cxn ang="0">
                  <a:pos x="1008" y="0"/>
                </a:cxn>
                <a:cxn ang="0">
                  <a:pos x="1008" y="1152"/>
                </a:cxn>
                <a:cxn ang="0">
                  <a:pos x="2448" y="1152"/>
                </a:cxn>
                <a:cxn ang="0">
                  <a:pos x="2448" y="2016"/>
                </a:cxn>
                <a:cxn ang="0">
                  <a:pos x="0" y="2016"/>
                </a:cxn>
                <a:cxn ang="0">
                  <a:pos x="0" y="0"/>
                </a:cxn>
              </a:cxnLst>
              <a:rect l="0" t="0" r="r" b="b"/>
              <a:pathLst>
                <a:path w="2448" h="2016">
                  <a:moveTo>
                    <a:pt x="0" y="0"/>
                  </a:moveTo>
                  <a:lnTo>
                    <a:pt x="1008" y="0"/>
                  </a:lnTo>
                  <a:lnTo>
                    <a:pt x="1008" y="1152"/>
                  </a:lnTo>
                  <a:lnTo>
                    <a:pt x="2448" y="1152"/>
                  </a:lnTo>
                  <a:lnTo>
                    <a:pt x="2448" y="2016"/>
                  </a:lnTo>
                  <a:lnTo>
                    <a:pt x="0" y="2016"/>
                  </a:lnTo>
                  <a:lnTo>
                    <a:pt x="0" y="0"/>
                  </a:lnTo>
                  <a:close/>
                </a:path>
              </a:pathLst>
            </a:custGeom>
            <a:solidFill>
              <a:srgbClr val="F9DDFB">
                <a:alpha val="50000"/>
              </a:srgbClr>
            </a:solidFill>
            <a:ln w="19050" cap="flat" cmpd="sng">
              <a:solidFill>
                <a:schemeClr val="tx1"/>
              </a:solidFill>
              <a:prstDash val="solid"/>
              <a:round/>
              <a:headEnd/>
              <a:tailEnd/>
            </a:ln>
            <a:effectLst/>
          </p:spPr>
          <p:txBody>
            <a:bodyPr wrap="none"/>
            <a:lstStyle/>
            <a:p>
              <a:endParaRPr lang="zh-CN" altLang="en-US"/>
            </a:p>
          </p:txBody>
        </p:sp>
        <p:sp>
          <p:nvSpPr>
            <p:cNvPr id="41" name="Rectangle 5"/>
            <p:cNvSpPr>
              <a:spLocks noChangeArrowheads="1"/>
            </p:cNvSpPr>
            <p:nvPr/>
          </p:nvSpPr>
          <p:spPr bwMode="auto">
            <a:xfrm>
              <a:off x="2976" y="864"/>
              <a:ext cx="48" cy="1200"/>
            </a:xfrm>
            <a:prstGeom prst="rect">
              <a:avLst/>
            </a:prstGeom>
            <a:gradFill rotWithShape="0">
              <a:gsLst>
                <a:gs pos="0">
                  <a:srgbClr val="C0C0C0"/>
                </a:gs>
                <a:gs pos="100000">
                  <a:srgbClr val="FFFFFF"/>
                </a:gs>
              </a:gsLst>
              <a:lin ang="5400000" scaled="1"/>
            </a:gradFill>
            <a:ln w="9525">
              <a:solidFill>
                <a:schemeClr val="tx1"/>
              </a:solidFill>
              <a:miter lim="800000"/>
              <a:headEnd/>
              <a:tailEnd/>
            </a:ln>
            <a:effectLst/>
          </p:spPr>
          <p:txBody>
            <a:bodyPr wrap="none" anchor="ctr"/>
            <a:lstStyle/>
            <a:p>
              <a:endParaRPr lang="zh-CN" altLang="en-US"/>
            </a:p>
          </p:txBody>
        </p:sp>
        <p:grpSp>
          <p:nvGrpSpPr>
            <p:cNvPr id="42" name="Group 6"/>
            <p:cNvGrpSpPr>
              <a:grpSpLocks/>
            </p:cNvGrpSpPr>
            <p:nvPr/>
          </p:nvGrpSpPr>
          <p:grpSpPr bwMode="auto">
            <a:xfrm>
              <a:off x="4176" y="2135"/>
              <a:ext cx="144" cy="720"/>
              <a:chOff x="4224" y="2087"/>
              <a:chExt cx="144" cy="720"/>
            </a:xfrm>
          </p:grpSpPr>
          <p:sp>
            <p:nvSpPr>
              <p:cNvPr id="70" name="Rectangle 7"/>
              <p:cNvSpPr>
                <a:spLocks noChangeArrowheads="1"/>
              </p:cNvSpPr>
              <p:nvPr/>
            </p:nvSpPr>
            <p:spPr bwMode="auto">
              <a:xfrm>
                <a:off x="4224" y="2087"/>
                <a:ext cx="144" cy="717"/>
              </a:xfrm>
              <a:prstGeom prst="rect">
                <a:avLst/>
              </a:prstGeom>
              <a:solidFill>
                <a:srgbClr val="99FFFF"/>
              </a:solidFill>
              <a:ln w="12700">
                <a:solidFill>
                  <a:schemeClr val="tx1"/>
                </a:solidFill>
                <a:miter lim="800000"/>
                <a:headEnd/>
                <a:tailEnd/>
              </a:ln>
              <a:effectLst/>
            </p:spPr>
            <p:txBody>
              <a:bodyPr wrap="none" anchor="ctr"/>
              <a:lstStyle/>
              <a:p>
                <a:endParaRPr lang="zh-CN" altLang="en-US"/>
              </a:p>
            </p:txBody>
          </p:sp>
          <p:sp>
            <p:nvSpPr>
              <p:cNvPr id="71" name="Line 8"/>
              <p:cNvSpPr>
                <a:spLocks noChangeShapeType="1"/>
              </p:cNvSpPr>
              <p:nvPr/>
            </p:nvSpPr>
            <p:spPr bwMode="auto">
              <a:xfrm>
                <a:off x="4224" y="2087"/>
                <a:ext cx="0" cy="720"/>
              </a:xfrm>
              <a:prstGeom prst="line">
                <a:avLst/>
              </a:prstGeom>
              <a:noFill/>
              <a:ln w="50800">
                <a:solidFill>
                  <a:srgbClr val="0000FF"/>
                </a:solidFill>
                <a:round/>
                <a:headEnd type="none" w="sm" len="sm"/>
                <a:tailEnd type="none" w="sm" len="lg"/>
              </a:ln>
              <a:effectLst/>
            </p:spPr>
            <p:txBody>
              <a:bodyPr wrap="none" anchor="ctr"/>
              <a:lstStyle/>
              <a:p>
                <a:endParaRPr lang="zh-CN" altLang="en-US"/>
              </a:p>
            </p:txBody>
          </p:sp>
        </p:grpSp>
        <p:grpSp>
          <p:nvGrpSpPr>
            <p:cNvPr id="43" name="Group 9"/>
            <p:cNvGrpSpPr>
              <a:grpSpLocks/>
            </p:cNvGrpSpPr>
            <p:nvPr/>
          </p:nvGrpSpPr>
          <p:grpSpPr bwMode="auto">
            <a:xfrm>
              <a:off x="1200" y="2147"/>
              <a:ext cx="228" cy="733"/>
              <a:chOff x="1177" y="2167"/>
              <a:chExt cx="228" cy="733"/>
            </a:xfrm>
          </p:grpSpPr>
          <p:sp>
            <p:nvSpPr>
              <p:cNvPr id="61" name="AutoShape 10"/>
              <p:cNvSpPr>
                <a:spLocks noChangeArrowheads="1"/>
              </p:cNvSpPr>
              <p:nvPr/>
            </p:nvSpPr>
            <p:spPr bwMode="auto">
              <a:xfrm>
                <a:off x="1177" y="2167"/>
                <a:ext cx="228" cy="577"/>
              </a:xfrm>
              <a:prstGeom prst="roundRect">
                <a:avLst>
                  <a:gd name="adj" fmla="val 49995"/>
                </a:avLst>
              </a:prstGeom>
              <a:gradFill rotWithShape="0">
                <a:gsLst>
                  <a:gs pos="0">
                    <a:srgbClr val="FFFF66">
                      <a:gamma/>
                      <a:shade val="69804"/>
                      <a:invGamma/>
                    </a:srgbClr>
                  </a:gs>
                  <a:gs pos="50000">
                    <a:srgbClr val="FFFF66"/>
                  </a:gs>
                  <a:gs pos="100000">
                    <a:srgbClr val="FFFF66">
                      <a:gamma/>
                      <a:shade val="69804"/>
                      <a:invGamma/>
                    </a:srgbClr>
                  </a:gs>
                </a:gsLst>
                <a:lin ang="0" scaled="1"/>
              </a:gradFill>
              <a:ln w="25400">
                <a:solidFill>
                  <a:schemeClr val="tx1"/>
                </a:solidFill>
                <a:round/>
                <a:headEnd/>
                <a:tailEnd/>
              </a:ln>
              <a:effectLst/>
            </p:spPr>
            <p:txBody>
              <a:bodyPr wrap="none" anchor="ctr"/>
              <a:lstStyle/>
              <a:p>
                <a:endParaRPr lang="zh-CN" altLang="en-US"/>
              </a:p>
            </p:txBody>
          </p:sp>
          <p:sp>
            <p:nvSpPr>
              <p:cNvPr id="62" name="Rectangle 11"/>
              <p:cNvSpPr>
                <a:spLocks noChangeArrowheads="1"/>
              </p:cNvSpPr>
              <p:nvPr/>
            </p:nvSpPr>
            <p:spPr bwMode="auto">
              <a:xfrm>
                <a:off x="1214" y="2725"/>
                <a:ext cx="154" cy="99"/>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headEnd/>
                <a:tailEnd/>
              </a:ln>
              <a:effectLst/>
            </p:spPr>
            <p:txBody>
              <a:bodyPr wrap="none" anchor="ctr"/>
              <a:lstStyle/>
              <a:p>
                <a:endParaRPr lang="zh-CN" altLang="en-US"/>
              </a:p>
            </p:txBody>
          </p:sp>
          <p:sp>
            <p:nvSpPr>
              <p:cNvPr id="63" name="Oval 12"/>
              <p:cNvSpPr>
                <a:spLocks noChangeArrowheads="1"/>
              </p:cNvSpPr>
              <p:nvPr/>
            </p:nvSpPr>
            <p:spPr bwMode="auto">
              <a:xfrm>
                <a:off x="1214" y="2786"/>
                <a:ext cx="154" cy="114"/>
              </a:xfrm>
              <a:prstGeom prst="ellipse">
                <a:avLst/>
              </a:prstGeom>
              <a:solidFill>
                <a:schemeClr val="tx2"/>
              </a:solidFill>
              <a:ln w="12700">
                <a:solidFill>
                  <a:schemeClr val="tx1"/>
                </a:solidFill>
                <a:round/>
                <a:headEnd/>
                <a:tailEnd/>
              </a:ln>
              <a:effectLst/>
            </p:spPr>
            <p:txBody>
              <a:bodyPr wrap="none" anchor="ctr"/>
              <a:lstStyle/>
              <a:p>
                <a:endParaRPr lang="zh-CN" altLang="en-US"/>
              </a:p>
            </p:txBody>
          </p:sp>
          <p:sp>
            <p:nvSpPr>
              <p:cNvPr id="64" name="Freeform 13"/>
              <p:cNvSpPr>
                <a:spLocks/>
              </p:cNvSpPr>
              <p:nvPr/>
            </p:nvSpPr>
            <p:spPr bwMode="auto">
              <a:xfrm>
                <a:off x="1274" y="2266"/>
                <a:ext cx="51" cy="472"/>
              </a:xfrm>
              <a:custGeom>
                <a:avLst/>
                <a:gdLst/>
                <a:ahLst/>
                <a:cxnLst>
                  <a:cxn ang="0">
                    <a:pos x="0" y="455"/>
                  </a:cxn>
                  <a:cxn ang="0">
                    <a:pos x="0" y="0"/>
                  </a:cxn>
                  <a:cxn ang="0">
                    <a:pos x="16" y="106"/>
                  </a:cxn>
                  <a:cxn ang="0">
                    <a:pos x="16" y="0"/>
                  </a:cxn>
                  <a:cxn ang="0">
                    <a:pos x="33" y="106"/>
                  </a:cxn>
                  <a:cxn ang="0">
                    <a:pos x="33" y="0"/>
                  </a:cxn>
                  <a:cxn ang="0">
                    <a:pos x="50" y="106"/>
                  </a:cxn>
                  <a:cxn ang="0">
                    <a:pos x="50" y="471"/>
                  </a:cxn>
                </a:cxnLst>
                <a:rect l="0" t="0" r="r" b="b"/>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FFFF66">
                      <a:gamma/>
                      <a:shade val="69804"/>
                      <a:invGamma/>
                    </a:srgbClr>
                  </a:gs>
                  <a:gs pos="50000">
                    <a:srgbClr val="FFFF66"/>
                  </a:gs>
                  <a:gs pos="100000">
                    <a:srgbClr val="FFFF66">
                      <a:gamma/>
                      <a:shade val="69804"/>
                      <a:invGamma/>
                    </a:srgbClr>
                  </a:gs>
                </a:gsLst>
                <a:lin ang="0" scaled="1"/>
              </a:gradFill>
              <a:ln w="12700" cap="rnd" cmpd="sng">
                <a:solidFill>
                  <a:schemeClr val="tx1"/>
                </a:solidFill>
                <a:prstDash val="solid"/>
                <a:round/>
                <a:headEnd type="none" w="sm" len="sm"/>
                <a:tailEnd type="none" w="sm" len="lg"/>
              </a:ln>
              <a:effectLst/>
            </p:spPr>
            <p:txBody>
              <a:bodyPr/>
              <a:lstStyle/>
              <a:p>
                <a:endParaRPr lang="zh-CN" altLang="en-US"/>
              </a:p>
            </p:txBody>
          </p:sp>
          <p:sp>
            <p:nvSpPr>
              <p:cNvPr id="65" name="Line 14"/>
              <p:cNvSpPr>
                <a:spLocks noChangeShapeType="1"/>
              </p:cNvSpPr>
              <p:nvPr/>
            </p:nvSpPr>
            <p:spPr bwMode="auto">
              <a:xfrm flipV="1">
                <a:off x="1210" y="2737"/>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66" name="Line 15"/>
              <p:cNvSpPr>
                <a:spLocks noChangeShapeType="1"/>
              </p:cNvSpPr>
              <p:nvPr/>
            </p:nvSpPr>
            <p:spPr bwMode="auto">
              <a:xfrm flipV="1">
                <a:off x="1210" y="2767"/>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67" name="Line 16"/>
              <p:cNvSpPr>
                <a:spLocks noChangeShapeType="1"/>
              </p:cNvSpPr>
              <p:nvPr/>
            </p:nvSpPr>
            <p:spPr bwMode="auto">
              <a:xfrm flipV="1">
                <a:off x="1210" y="2797"/>
                <a:ext cx="162" cy="16"/>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68" name="Line 17"/>
              <p:cNvSpPr>
                <a:spLocks noChangeShapeType="1"/>
              </p:cNvSpPr>
              <p:nvPr/>
            </p:nvSpPr>
            <p:spPr bwMode="auto">
              <a:xfrm flipV="1">
                <a:off x="1210" y="2828"/>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69" name="Rectangle 18"/>
              <p:cNvSpPr>
                <a:spLocks noChangeArrowheads="1"/>
              </p:cNvSpPr>
              <p:nvPr/>
            </p:nvSpPr>
            <p:spPr bwMode="auto">
              <a:xfrm>
                <a:off x="1263" y="2629"/>
                <a:ext cx="69" cy="97"/>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headEnd/>
                <a:tailEnd/>
              </a:ln>
              <a:effectLst/>
            </p:spPr>
            <p:txBody>
              <a:bodyPr wrap="none" anchor="ctr"/>
              <a:lstStyle/>
              <a:p>
                <a:endParaRPr lang="zh-CN" altLang="en-US"/>
              </a:p>
            </p:txBody>
          </p:sp>
        </p:grpSp>
        <p:grpSp>
          <p:nvGrpSpPr>
            <p:cNvPr id="44" name="Group 19"/>
            <p:cNvGrpSpPr>
              <a:grpSpLocks/>
            </p:cNvGrpSpPr>
            <p:nvPr/>
          </p:nvGrpSpPr>
          <p:grpSpPr bwMode="auto">
            <a:xfrm>
              <a:off x="4319" y="2134"/>
              <a:ext cx="240" cy="721"/>
              <a:chOff x="4367" y="2086"/>
              <a:chExt cx="240" cy="721"/>
            </a:xfrm>
          </p:grpSpPr>
          <p:grpSp>
            <p:nvGrpSpPr>
              <p:cNvPr id="51" name="Group 20"/>
              <p:cNvGrpSpPr>
                <a:grpSpLocks/>
              </p:cNvGrpSpPr>
              <p:nvPr/>
            </p:nvGrpSpPr>
            <p:grpSpPr bwMode="auto">
              <a:xfrm>
                <a:off x="4367" y="2134"/>
                <a:ext cx="239" cy="144"/>
                <a:chOff x="4367" y="2134"/>
                <a:chExt cx="239" cy="144"/>
              </a:xfrm>
            </p:grpSpPr>
            <p:sp>
              <p:nvSpPr>
                <p:cNvPr id="59" name="Rectangle 21"/>
                <p:cNvSpPr>
                  <a:spLocks noChangeArrowheads="1"/>
                </p:cNvSpPr>
                <p:nvPr/>
              </p:nvSpPr>
              <p:spPr bwMode="auto">
                <a:xfrm rot="5392240">
                  <a:off x="4510" y="2182"/>
                  <a:ext cx="144" cy="48"/>
                </a:xfrm>
                <a:prstGeom prst="rect">
                  <a:avLst/>
                </a:prstGeom>
                <a:gradFill rotWithShape="0">
                  <a:gsLst>
                    <a:gs pos="0">
                      <a:schemeClr val="accent1">
                        <a:gamma/>
                        <a:shade val="35686"/>
                        <a:invGamma/>
                      </a:schemeClr>
                    </a:gs>
                    <a:gs pos="50000">
                      <a:schemeClr val="accent1"/>
                    </a:gs>
                    <a:gs pos="100000">
                      <a:schemeClr val="accent1">
                        <a:gamma/>
                        <a:shade val="35686"/>
                        <a:invGamma/>
                      </a:schemeClr>
                    </a:gs>
                  </a:gsLst>
                  <a:lin ang="5400000" scaled="1"/>
                </a:gradFill>
                <a:ln w="9525">
                  <a:solidFill>
                    <a:schemeClr val="tx1"/>
                  </a:solidFill>
                  <a:miter lim="800000"/>
                  <a:headEnd/>
                  <a:tailEnd/>
                </a:ln>
                <a:effectLst/>
              </p:spPr>
              <p:txBody>
                <a:bodyPr wrap="none" anchor="ctr"/>
                <a:lstStyle/>
                <a:p>
                  <a:endParaRPr lang="zh-CN" altLang="en-US"/>
                </a:p>
              </p:txBody>
            </p:sp>
            <p:sp>
              <p:nvSpPr>
                <p:cNvPr id="60" name="Rectangle 22"/>
                <p:cNvSpPr>
                  <a:spLocks noChangeArrowheads="1"/>
                </p:cNvSpPr>
                <p:nvPr/>
              </p:nvSpPr>
              <p:spPr bwMode="auto">
                <a:xfrm rot="5392240">
                  <a:off x="4439" y="2111"/>
                  <a:ext cx="48" cy="19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zh-CN" altLang="en-US"/>
                </a:p>
              </p:txBody>
            </p:sp>
          </p:grpSp>
          <p:grpSp>
            <p:nvGrpSpPr>
              <p:cNvPr id="52" name="Group 23"/>
              <p:cNvGrpSpPr>
                <a:grpSpLocks/>
              </p:cNvGrpSpPr>
              <p:nvPr/>
            </p:nvGrpSpPr>
            <p:grpSpPr bwMode="auto">
              <a:xfrm>
                <a:off x="4368" y="2374"/>
                <a:ext cx="239" cy="144"/>
                <a:chOff x="4368" y="2374"/>
                <a:chExt cx="239" cy="144"/>
              </a:xfrm>
            </p:grpSpPr>
            <p:sp>
              <p:nvSpPr>
                <p:cNvPr id="57" name="Rectangle 24"/>
                <p:cNvSpPr>
                  <a:spLocks noChangeArrowheads="1"/>
                </p:cNvSpPr>
                <p:nvPr/>
              </p:nvSpPr>
              <p:spPr bwMode="auto">
                <a:xfrm rot="5392240">
                  <a:off x="4511" y="2422"/>
                  <a:ext cx="144" cy="48"/>
                </a:xfrm>
                <a:prstGeom prst="rect">
                  <a:avLst/>
                </a:prstGeom>
                <a:gradFill rotWithShape="0">
                  <a:gsLst>
                    <a:gs pos="0">
                      <a:schemeClr val="accent1">
                        <a:gamma/>
                        <a:shade val="35686"/>
                        <a:invGamma/>
                      </a:schemeClr>
                    </a:gs>
                    <a:gs pos="50000">
                      <a:schemeClr val="accent1"/>
                    </a:gs>
                    <a:gs pos="100000">
                      <a:schemeClr val="accent1">
                        <a:gamma/>
                        <a:shade val="35686"/>
                        <a:invGamma/>
                      </a:schemeClr>
                    </a:gs>
                  </a:gsLst>
                  <a:lin ang="5400000" scaled="1"/>
                </a:gradFill>
                <a:ln w="9525">
                  <a:solidFill>
                    <a:schemeClr val="tx1"/>
                  </a:solidFill>
                  <a:miter lim="800000"/>
                  <a:headEnd/>
                  <a:tailEnd/>
                </a:ln>
                <a:effectLst/>
              </p:spPr>
              <p:txBody>
                <a:bodyPr wrap="none" anchor="ctr"/>
                <a:lstStyle/>
                <a:p>
                  <a:endParaRPr lang="zh-CN" altLang="en-US"/>
                </a:p>
              </p:txBody>
            </p:sp>
            <p:sp>
              <p:nvSpPr>
                <p:cNvPr id="58" name="Rectangle 25"/>
                <p:cNvSpPr>
                  <a:spLocks noChangeArrowheads="1"/>
                </p:cNvSpPr>
                <p:nvPr/>
              </p:nvSpPr>
              <p:spPr bwMode="auto">
                <a:xfrm rot="5392240">
                  <a:off x="4440" y="2351"/>
                  <a:ext cx="48" cy="19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zh-CN" altLang="en-US"/>
                </a:p>
              </p:txBody>
            </p:sp>
          </p:grpSp>
          <p:grpSp>
            <p:nvGrpSpPr>
              <p:cNvPr id="53" name="Group 26"/>
              <p:cNvGrpSpPr>
                <a:grpSpLocks/>
              </p:cNvGrpSpPr>
              <p:nvPr/>
            </p:nvGrpSpPr>
            <p:grpSpPr bwMode="auto">
              <a:xfrm>
                <a:off x="4368" y="2613"/>
                <a:ext cx="239" cy="144"/>
                <a:chOff x="4368" y="2613"/>
                <a:chExt cx="239" cy="144"/>
              </a:xfrm>
            </p:grpSpPr>
            <p:sp>
              <p:nvSpPr>
                <p:cNvPr id="55" name="Rectangle 27"/>
                <p:cNvSpPr>
                  <a:spLocks noChangeArrowheads="1"/>
                </p:cNvSpPr>
                <p:nvPr/>
              </p:nvSpPr>
              <p:spPr bwMode="auto">
                <a:xfrm rot="5392240">
                  <a:off x="4511" y="2661"/>
                  <a:ext cx="144" cy="48"/>
                </a:xfrm>
                <a:prstGeom prst="rect">
                  <a:avLst/>
                </a:prstGeom>
                <a:gradFill rotWithShape="0">
                  <a:gsLst>
                    <a:gs pos="0">
                      <a:schemeClr val="accent1">
                        <a:gamma/>
                        <a:shade val="35686"/>
                        <a:invGamma/>
                      </a:schemeClr>
                    </a:gs>
                    <a:gs pos="50000">
                      <a:schemeClr val="accent1"/>
                    </a:gs>
                    <a:gs pos="100000">
                      <a:schemeClr val="accent1">
                        <a:gamma/>
                        <a:shade val="35686"/>
                        <a:invGamma/>
                      </a:schemeClr>
                    </a:gs>
                  </a:gsLst>
                  <a:lin ang="5400000" scaled="1"/>
                </a:gradFill>
                <a:ln w="9525">
                  <a:solidFill>
                    <a:schemeClr val="tx1"/>
                  </a:solidFill>
                  <a:miter lim="800000"/>
                  <a:headEnd/>
                  <a:tailEnd/>
                </a:ln>
                <a:effectLst/>
              </p:spPr>
              <p:txBody>
                <a:bodyPr wrap="none" anchor="ctr"/>
                <a:lstStyle/>
                <a:p>
                  <a:endParaRPr lang="zh-CN" altLang="en-US"/>
                </a:p>
              </p:txBody>
            </p:sp>
            <p:sp>
              <p:nvSpPr>
                <p:cNvPr id="56" name="Rectangle 28"/>
                <p:cNvSpPr>
                  <a:spLocks noChangeArrowheads="1"/>
                </p:cNvSpPr>
                <p:nvPr/>
              </p:nvSpPr>
              <p:spPr bwMode="auto">
                <a:xfrm rot="5392240">
                  <a:off x="4440" y="2590"/>
                  <a:ext cx="48" cy="19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zh-CN" altLang="en-US"/>
                </a:p>
              </p:txBody>
            </p:sp>
          </p:grpSp>
          <p:sp>
            <p:nvSpPr>
              <p:cNvPr id="54" name="Rectangle 29"/>
              <p:cNvSpPr>
                <a:spLocks noChangeArrowheads="1"/>
              </p:cNvSpPr>
              <p:nvPr/>
            </p:nvSpPr>
            <p:spPr bwMode="auto">
              <a:xfrm rot="5392240">
                <a:off x="4126" y="2423"/>
                <a:ext cx="721" cy="48"/>
              </a:xfrm>
              <a:prstGeom prst="rect">
                <a:avLst/>
              </a:prstGeom>
              <a:solidFill>
                <a:schemeClr val="accent1"/>
              </a:solidFill>
              <a:ln w="9525">
                <a:solidFill>
                  <a:schemeClr val="tx2"/>
                </a:solidFill>
                <a:miter lim="800000"/>
                <a:headEnd/>
                <a:tailEnd/>
              </a:ln>
              <a:effectLst/>
            </p:spPr>
            <p:txBody>
              <a:bodyPr wrap="none" anchor="ctr"/>
              <a:lstStyle/>
              <a:p>
                <a:endParaRPr lang="zh-CN" altLang="en-US"/>
              </a:p>
            </p:txBody>
          </p:sp>
        </p:grpSp>
        <p:sp>
          <p:nvSpPr>
            <p:cNvPr id="45" name="Rectangle 30"/>
            <p:cNvSpPr>
              <a:spLocks noChangeArrowheads="1"/>
            </p:cNvSpPr>
            <p:nvPr/>
          </p:nvSpPr>
          <p:spPr bwMode="auto">
            <a:xfrm rot="18900000">
              <a:off x="2944" y="2413"/>
              <a:ext cx="852" cy="171"/>
            </a:xfrm>
            <a:prstGeom prst="rect">
              <a:avLst/>
            </a:prstGeom>
            <a:solidFill>
              <a:srgbClr val="00FFCC">
                <a:alpha val="50000"/>
              </a:srgbClr>
            </a:solidFill>
            <a:ln w="19050">
              <a:solidFill>
                <a:schemeClr val="tx1"/>
              </a:solidFill>
              <a:miter lim="800000"/>
              <a:headEnd/>
              <a:tailEnd/>
            </a:ln>
            <a:effectLst/>
          </p:spPr>
          <p:txBody>
            <a:bodyPr wrap="none" anchor="ctr"/>
            <a:lstStyle/>
            <a:p>
              <a:endParaRPr lang="zh-CN" altLang="en-US"/>
            </a:p>
          </p:txBody>
        </p:sp>
        <p:sp>
          <p:nvSpPr>
            <p:cNvPr id="46" name="Rectangle 31"/>
            <p:cNvSpPr>
              <a:spLocks noChangeArrowheads="1"/>
            </p:cNvSpPr>
            <p:nvPr/>
          </p:nvSpPr>
          <p:spPr bwMode="auto">
            <a:xfrm>
              <a:off x="2304" y="864"/>
              <a:ext cx="48" cy="1200"/>
            </a:xfrm>
            <a:prstGeom prst="rect">
              <a:avLst/>
            </a:prstGeom>
            <a:gradFill rotWithShape="0">
              <a:gsLst>
                <a:gs pos="0">
                  <a:srgbClr val="C0C0C0"/>
                </a:gs>
                <a:gs pos="100000">
                  <a:srgbClr val="FFFFFF"/>
                </a:gs>
              </a:gsLst>
              <a:lin ang="5400000" scaled="1"/>
            </a:gradFill>
            <a:ln w="9525">
              <a:solidFill>
                <a:schemeClr val="tx1"/>
              </a:solidFill>
              <a:miter lim="800000"/>
              <a:headEnd/>
              <a:tailEnd/>
            </a:ln>
            <a:effectLst/>
          </p:spPr>
          <p:txBody>
            <a:bodyPr wrap="none" anchor="ctr"/>
            <a:lstStyle/>
            <a:p>
              <a:endParaRPr lang="zh-CN" altLang="en-US"/>
            </a:p>
          </p:txBody>
        </p:sp>
        <p:grpSp>
          <p:nvGrpSpPr>
            <p:cNvPr id="47" name="Group 32"/>
            <p:cNvGrpSpPr>
              <a:grpSpLocks/>
            </p:cNvGrpSpPr>
            <p:nvPr/>
          </p:nvGrpSpPr>
          <p:grpSpPr bwMode="auto">
            <a:xfrm>
              <a:off x="2160" y="2160"/>
              <a:ext cx="912" cy="672"/>
              <a:chOff x="2160" y="2230"/>
              <a:chExt cx="912" cy="672"/>
            </a:xfrm>
          </p:grpSpPr>
          <p:sp>
            <p:nvSpPr>
              <p:cNvPr id="49" name="Rectangle 33"/>
              <p:cNvSpPr>
                <a:spLocks noChangeArrowheads="1"/>
              </p:cNvSpPr>
              <p:nvPr/>
            </p:nvSpPr>
            <p:spPr bwMode="auto">
              <a:xfrm rot="18900000">
                <a:off x="2160" y="2423"/>
                <a:ext cx="912" cy="170"/>
              </a:xfrm>
              <a:prstGeom prst="rect">
                <a:avLst/>
              </a:prstGeom>
              <a:solidFill>
                <a:srgbClr val="00FFCC">
                  <a:alpha val="50000"/>
                </a:srgbClr>
              </a:solidFill>
              <a:ln w="19050">
                <a:solidFill>
                  <a:schemeClr val="tx1"/>
                </a:solidFill>
                <a:miter lim="800000"/>
                <a:headEnd/>
                <a:tailEnd/>
              </a:ln>
              <a:effectLst/>
            </p:spPr>
            <p:txBody>
              <a:bodyPr wrap="none" anchor="ctr"/>
              <a:lstStyle/>
              <a:p>
                <a:endParaRPr lang="zh-CN" altLang="en-US"/>
              </a:p>
            </p:txBody>
          </p:sp>
          <p:sp>
            <p:nvSpPr>
              <p:cNvPr id="50" name="Line 34"/>
              <p:cNvSpPr>
                <a:spLocks noChangeShapeType="1"/>
              </p:cNvSpPr>
              <p:nvPr/>
            </p:nvSpPr>
            <p:spPr bwMode="auto">
              <a:xfrm flipV="1">
                <a:off x="2350" y="2230"/>
                <a:ext cx="672" cy="672"/>
              </a:xfrm>
              <a:prstGeom prst="line">
                <a:avLst/>
              </a:prstGeom>
              <a:noFill/>
              <a:ln w="38100">
                <a:solidFill>
                  <a:srgbClr val="0066FF"/>
                </a:solidFill>
                <a:round/>
                <a:headEnd/>
                <a:tailEnd type="none" w="sm" len="lg"/>
              </a:ln>
              <a:effectLst/>
            </p:spPr>
            <p:txBody>
              <a:bodyPr wrap="none" anchor="ctr"/>
              <a:lstStyle/>
              <a:p>
                <a:endParaRPr lang="zh-CN" altLang="en-US"/>
              </a:p>
            </p:txBody>
          </p:sp>
        </p:grpSp>
        <p:sp>
          <p:nvSpPr>
            <p:cNvPr id="48" name="Rectangle 35"/>
            <p:cNvSpPr>
              <a:spLocks noChangeArrowheads="1"/>
            </p:cNvSpPr>
            <p:nvPr/>
          </p:nvSpPr>
          <p:spPr bwMode="auto">
            <a:xfrm>
              <a:off x="2208" y="1175"/>
              <a:ext cx="904" cy="152"/>
            </a:xfrm>
            <a:prstGeom prst="rect">
              <a:avLst/>
            </a:prstGeom>
            <a:solidFill>
              <a:srgbClr val="99FFFF"/>
            </a:solidFill>
            <a:ln w="12700">
              <a:solidFill>
                <a:schemeClr val="tx1"/>
              </a:solidFill>
              <a:miter lim="800000"/>
              <a:headEnd/>
              <a:tailEnd/>
            </a:ln>
            <a:effectLst/>
          </p:spPr>
          <p:txBody>
            <a:bodyPr wrap="none" anchor="ctr"/>
            <a:lstStyle/>
            <a:p>
              <a:endParaRPr lang="zh-CN" altLang="en-US"/>
            </a:p>
          </p:txBody>
        </p:sp>
      </p:grpSp>
      <p:sp>
        <p:nvSpPr>
          <p:cNvPr id="72" name="Line 36"/>
          <p:cNvSpPr>
            <a:spLocks noChangeShapeType="1"/>
          </p:cNvSpPr>
          <p:nvPr/>
        </p:nvSpPr>
        <p:spPr bwMode="auto">
          <a:xfrm flipV="1">
            <a:off x="3505200" y="1778019"/>
            <a:ext cx="1447800" cy="0"/>
          </a:xfrm>
          <a:prstGeom prst="line">
            <a:avLst/>
          </a:prstGeom>
          <a:noFill/>
          <a:ln w="50800">
            <a:solidFill>
              <a:srgbClr val="0000FF"/>
            </a:solidFill>
            <a:round/>
            <a:headEnd type="none" w="sm" len="sm"/>
            <a:tailEnd type="none" w="sm" len="lg"/>
          </a:ln>
          <a:effectLst/>
        </p:spPr>
        <p:txBody>
          <a:bodyPr wrap="none" anchor="ctr"/>
          <a:lstStyle/>
          <a:p>
            <a:endParaRPr lang="zh-CN" altLang="en-US"/>
          </a:p>
        </p:txBody>
      </p:sp>
      <p:sp>
        <p:nvSpPr>
          <p:cNvPr id="73" name="Text Box 37"/>
          <p:cNvSpPr txBox="1">
            <a:spLocks noChangeArrowheads="1"/>
          </p:cNvSpPr>
          <p:nvPr/>
        </p:nvSpPr>
        <p:spPr bwMode="auto">
          <a:xfrm>
            <a:off x="995760" y="2567006"/>
            <a:ext cx="615553" cy="1828800"/>
          </a:xfrm>
          <a:prstGeom prst="rect">
            <a:avLst/>
          </a:prstGeom>
          <a:gradFill rotWithShape="0">
            <a:gsLst>
              <a:gs pos="0">
                <a:schemeClr val="folHlink"/>
              </a:gs>
              <a:gs pos="50000">
                <a:srgbClr val="FFFFFF"/>
              </a:gs>
              <a:gs pos="100000">
                <a:schemeClr val="folHlink"/>
              </a:gs>
            </a:gsLst>
            <a:lin ang="0" scaled="1"/>
          </a:gradFill>
          <a:ln w="9525">
            <a:solidFill>
              <a:srgbClr val="CC00FF"/>
            </a:solidFill>
            <a:miter lim="800000"/>
            <a:headEnd/>
            <a:tailEnd/>
          </a:ln>
          <a:effectLst/>
        </p:spPr>
        <p:txBody>
          <a:bodyPr vert="eaVert">
            <a:spAutoFit/>
          </a:bodyPr>
          <a:lstStyle/>
          <a:p>
            <a:pPr algn="ctr">
              <a:spcBef>
                <a:spcPct val="50000"/>
              </a:spcBef>
            </a:pPr>
            <a:r>
              <a:rPr lang="zh-CN" altLang="en-US" b="1" dirty="0"/>
              <a:t>单色光源</a:t>
            </a:r>
          </a:p>
        </p:txBody>
      </p:sp>
      <p:graphicFrame>
        <p:nvGraphicFramePr>
          <p:cNvPr id="74" name="Object 38"/>
          <p:cNvGraphicFramePr>
            <a:graphicFrameLocks noChangeAspect="1"/>
          </p:cNvGraphicFramePr>
          <p:nvPr/>
        </p:nvGraphicFramePr>
        <p:xfrm>
          <a:off x="5992813" y="1141431"/>
          <a:ext cx="1855787" cy="587375"/>
        </p:xfrm>
        <a:graphic>
          <a:graphicData uri="http://schemas.openxmlformats.org/presentationml/2006/ole">
            <p:oleObj spid="_x0000_s183298" name="Equation" r:id="rId3" imgW="596880" imgH="215640" progId="Equation.3">
              <p:embed/>
            </p:oleObj>
          </a:graphicData>
        </a:graphic>
      </p:graphicFrame>
      <p:grpSp>
        <p:nvGrpSpPr>
          <p:cNvPr id="75" name="Group 39"/>
          <p:cNvGrpSpPr>
            <a:grpSpLocks/>
          </p:cNvGrpSpPr>
          <p:nvPr/>
        </p:nvGrpSpPr>
        <p:grpSpPr bwMode="auto">
          <a:xfrm>
            <a:off x="7315200" y="2451119"/>
            <a:ext cx="609600" cy="1800225"/>
            <a:chOff x="4800" y="1632"/>
            <a:chExt cx="384" cy="1134"/>
          </a:xfrm>
        </p:grpSpPr>
        <p:sp>
          <p:nvSpPr>
            <p:cNvPr id="76" name="Rectangle 40"/>
            <p:cNvSpPr>
              <a:spLocks noChangeArrowheads="1"/>
            </p:cNvSpPr>
            <p:nvPr/>
          </p:nvSpPr>
          <p:spPr bwMode="auto">
            <a:xfrm>
              <a:off x="4800" y="1632"/>
              <a:ext cx="336" cy="1134"/>
            </a:xfrm>
            <a:prstGeom prst="rect">
              <a:avLst/>
            </a:prstGeom>
            <a:noFill/>
            <a:ln w="9525">
              <a:noFill/>
              <a:miter lim="800000"/>
              <a:headEnd/>
              <a:tailEnd/>
            </a:ln>
            <a:effectLst/>
          </p:spPr>
          <p:txBody>
            <a:bodyPr lIns="92075" tIns="46038" rIns="92075" bIns="46038">
              <a:spAutoFit/>
            </a:bodyPr>
            <a:lstStyle/>
            <a:p>
              <a:pPr eaLnBrk="0" hangingPunct="0"/>
              <a:r>
                <a:rPr lang="zh-CN" altLang="en-US" b="1" dirty="0">
                  <a:solidFill>
                    <a:srgbClr val="000000"/>
                  </a:solidFill>
                  <a:latin typeface="楷体_GB2312" pitchFamily="49" charset="-122"/>
                </a:rPr>
                <a:t>反射镜 </a:t>
              </a:r>
            </a:p>
          </p:txBody>
        </p:sp>
        <p:graphicFrame>
          <p:nvGraphicFramePr>
            <p:cNvPr id="77" name="Object 41"/>
            <p:cNvGraphicFramePr>
              <a:graphicFrameLocks noChangeAspect="1"/>
            </p:cNvGraphicFramePr>
            <p:nvPr/>
          </p:nvGraphicFramePr>
          <p:xfrm>
            <a:off x="4848" y="2448"/>
            <a:ext cx="336" cy="300"/>
          </p:xfrm>
          <a:graphic>
            <a:graphicData uri="http://schemas.openxmlformats.org/presentationml/2006/ole">
              <p:oleObj spid="_x0000_s183299" name="Equation" r:id="rId4" imgW="355320" imgH="317160" progId="Equation.3">
                <p:embed/>
              </p:oleObj>
            </a:graphicData>
          </a:graphic>
        </p:graphicFrame>
      </p:grpSp>
      <p:grpSp>
        <p:nvGrpSpPr>
          <p:cNvPr id="78" name="Group 42"/>
          <p:cNvGrpSpPr>
            <a:grpSpLocks/>
          </p:cNvGrpSpPr>
          <p:nvPr/>
        </p:nvGrpSpPr>
        <p:grpSpPr bwMode="auto">
          <a:xfrm>
            <a:off x="1447800" y="1079519"/>
            <a:ext cx="1828800" cy="552450"/>
            <a:chOff x="1056" y="1104"/>
            <a:chExt cx="1152" cy="348"/>
          </a:xfrm>
        </p:grpSpPr>
        <p:sp>
          <p:nvSpPr>
            <p:cNvPr id="79" name="Rectangle 43"/>
            <p:cNvSpPr>
              <a:spLocks noChangeArrowheads="1"/>
            </p:cNvSpPr>
            <p:nvPr/>
          </p:nvSpPr>
          <p:spPr bwMode="auto">
            <a:xfrm>
              <a:off x="1056" y="1104"/>
              <a:ext cx="1152" cy="327"/>
            </a:xfrm>
            <a:prstGeom prst="rect">
              <a:avLst/>
            </a:prstGeom>
            <a:noFill/>
            <a:ln w="9525">
              <a:noFill/>
              <a:miter lim="800000"/>
              <a:headEnd/>
              <a:tailEnd/>
            </a:ln>
            <a:effectLst/>
          </p:spPr>
          <p:txBody>
            <a:bodyPr lIns="92075" tIns="46038" rIns="92075" bIns="46038">
              <a:spAutoFit/>
            </a:bodyPr>
            <a:lstStyle/>
            <a:p>
              <a:pPr eaLnBrk="0" hangingPunct="0"/>
              <a:r>
                <a:rPr lang="zh-CN" altLang="en-US" b="1" dirty="0">
                  <a:solidFill>
                    <a:srgbClr val="000000"/>
                  </a:solidFill>
                  <a:latin typeface="楷体_GB2312" pitchFamily="49" charset="-122"/>
                </a:rPr>
                <a:t>反射镜</a:t>
              </a:r>
            </a:p>
          </p:txBody>
        </p:sp>
        <p:graphicFrame>
          <p:nvGraphicFramePr>
            <p:cNvPr id="80" name="Object 44"/>
            <p:cNvGraphicFramePr>
              <a:graphicFrameLocks noChangeAspect="1"/>
            </p:cNvGraphicFramePr>
            <p:nvPr/>
          </p:nvGraphicFramePr>
          <p:xfrm>
            <a:off x="1824" y="1152"/>
            <a:ext cx="312" cy="300"/>
          </p:xfrm>
          <a:graphic>
            <a:graphicData uri="http://schemas.openxmlformats.org/presentationml/2006/ole">
              <p:oleObj spid="_x0000_s183300" name="Equation" r:id="rId5" imgW="330120" imgH="317160" progId="Equation.3">
                <p:embed/>
              </p:oleObj>
            </a:graphicData>
          </a:graphic>
        </p:graphicFrame>
      </p:grpSp>
      <p:grpSp>
        <p:nvGrpSpPr>
          <p:cNvPr id="82" name="Group 46"/>
          <p:cNvGrpSpPr>
            <a:grpSpLocks/>
          </p:cNvGrpSpPr>
          <p:nvPr/>
        </p:nvGrpSpPr>
        <p:grpSpPr bwMode="auto">
          <a:xfrm>
            <a:off x="1219200" y="5386406"/>
            <a:ext cx="6781800" cy="609600"/>
            <a:chOff x="816" y="3600"/>
            <a:chExt cx="4272" cy="384"/>
          </a:xfrm>
        </p:grpSpPr>
        <p:grpSp>
          <p:nvGrpSpPr>
            <p:cNvPr id="83" name="Group 47"/>
            <p:cNvGrpSpPr>
              <a:grpSpLocks/>
            </p:cNvGrpSpPr>
            <p:nvPr/>
          </p:nvGrpSpPr>
          <p:grpSpPr bwMode="auto">
            <a:xfrm>
              <a:off x="816" y="3600"/>
              <a:ext cx="4272" cy="384"/>
              <a:chOff x="864" y="3696"/>
              <a:chExt cx="4272" cy="384"/>
            </a:xfrm>
          </p:grpSpPr>
          <p:sp>
            <p:nvSpPr>
              <p:cNvPr id="85" name="Rectangle 48"/>
              <p:cNvSpPr>
                <a:spLocks noChangeArrowheads="1"/>
              </p:cNvSpPr>
              <p:nvPr/>
            </p:nvSpPr>
            <p:spPr bwMode="auto">
              <a:xfrm>
                <a:off x="864" y="3696"/>
                <a:ext cx="3456" cy="384"/>
              </a:xfrm>
              <a:prstGeom prst="rect">
                <a:avLst/>
              </a:prstGeom>
              <a:noFill/>
              <a:ln w="9525">
                <a:noFill/>
                <a:miter lim="800000"/>
                <a:headEnd/>
                <a:tailEnd/>
              </a:ln>
              <a:effectLst/>
            </p:spPr>
            <p:txBody>
              <a:bodyPr wrap="none" anchor="ctr"/>
              <a:lstStyle/>
              <a:p>
                <a:endParaRPr lang="zh-CN" altLang="en-US"/>
              </a:p>
            </p:txBody>
          </p:sp>
          <p:graphicFrame>
            <p:nvGraphicFramePr>
              <p:cNvPr id="86" name="Object 49"/>
              <p:cNvGraphicFramePr>
                <a:graphicFrameLocks noChangeAspect="1"/>
              </p:cNvGraphicFramePr>
              <p:nvPr/>
            </p:nvGraphicFramePr>
            <p:xfrm>
              <a:off x="2480" y="3731"/>
              <a:ext cx="928" cy="349"/>
            </p:xfrm>
            <a:graphic>
              <a:graphicData uri="http://schemas.openxmlformats.org/presentationml/2006/ole">
                <p:oleObj spid="_x0000_s183301" name="Equation" r:id="rId6" imgW="482400" imgH="215640" progId="Equation.3">
                  <p:embed/>
                </p:oleObj>
              </a:graphicData>
            </a:graphic>
          </p:graphicFrame>
          <p:sp>
            <p:nvSpPr>
              <p:cNvPr id="87" name="Text Box 50"/>
              <p:cNvSpPr txBox="1">
                <a:spLocks noChangeArrowheads="1"/>
              </p:cNvSpPr>
              <p:nvPr/>
            </p:nvSpPr>
            <p:spPr bwMode="auto">
              <a:xfrm>
                <a:off x="2064" y="3744"/>
                <a:ext cx="3072" cy="327"/>
              </a:xfrm>
              <a:prstGeom prst="rect">
                <a:avLst/>
              </a:prstGeom>
              <a:noFill/>
              <a:ln w="9525">
                <a:noFill/>
                <a:miter lim="800000"/>
                <a:headEnd/>
                <a:tailEnd/>
              </a:ln>
              <a:effectLst/>
            </p:spPr>
            <p:txBody>
              <a:bodyPr>
                <a:spAutoFit/>
              </a:bodyPr>
              <a:lstStyle/>
              <a:p>
                <a:pPr>
                  <a:spcBef>
                    <a:spcPct val="50000"/>
                  </a:spcBef>
                </a:pPr>
                <a:r>
                  <a:rPr lang="zh-CN" altLang="zh-CN" b="1" dirty="0">
                    <a:solidFill>
                      <a:srgbClr val="000000"/>
                    </a:solidFill>
                  </a:rPr>
                  <a:t>与                       成        角</a:t>
                </a:r>
                <a:endParaRPr lang="zh-CN" altLang="en-US" b="1" dirty="0">
                  <a:solidFill>
                    <a:srgbClr val="000000"/>
                  </a:solidFill>
                </a:endParaRPr>
              </a:p>
            </p:txBody>
          </p:sp>
          <p:graphicFrame>
            <p:nvGraphicFramePr>
              <p:cNvPr id="88" name="Object 51"/>
              <p:cNvGraphicFramePr>
                <a:graphicFrameLocks noChangeAspect="1"/>
              </p:cNvGraphicFramePr>
              <p:nvPr/>
            </p:nvGraphicFramePr>
            <p:xfrm>
              <a:off x="3936" y="3746"/>
              <a:ext cx="415" cy="286"/>
            </p:xfrm>
            <a:graphic>
              <a:graphicData uri="http://schemas.openxmlformats.org/presentationml/2006/ole">
                <p:oleObj spid="_x0000_s183302" name="公式" r:id="rId7" imgW="368280" imgH="279360" progId="Equation.3">
                  <p:embed/>
                </p:oleObj>
              </a:graphicData>
            </a:graphic>
          </p:graphicFrame>
        </p:grpSp>
        <p:graphicFrame>
          <p:nvGraphicFramePr>
            <p:cNvPr id="84" name="Object 52"/>
            <p:cNvGraphicFramePr>
              <a:graphicFrameLocks noChangeAspect="1"/>
            </p:cNvGraphicFramePr>
            <p:nvPr/>
          </p:nvGraphicFramePr>
          <p:xfrm>
            <a:off x="1056" y="3623"/>
            <a:ext cx="1008" cy="361"/>
          </p:xfrm>
          <a:graphic>
            <a:graphicData uri="http://schemas.openxmlformats.org/presentationml/2006/ole">
              <p:oleObj spid="_x0000_s183303" name="Equation" r:id="rId8" imgW="457200" imgH="215640" progId="Equation.3">
                <p:embed/>
              </p:oleObj>
            </a:graphicData>
          </a:graphic>
        </p:graphicFrame>
      </p:grpSp>
      <p:grpSp>
        <p:nvGrpSpPr>
          <p:cNvPr id="89" name="Group 53"/>
          <p:cNvGrpSpPr>
            <a:grpSpLocks/>
          </p:cNvGrpSpPr>
          <p:nvPr/>
        </p:nvGrpSpPr>
        <p:grpSpPr bwMode="auto">
          <a:xfrm>
            <a:off x="4111625" y="1785956"/>
            <a:ext cx="2517775" cy="2047875"/>
            <a:chOff x="2590" y="1380"/>
            <a:chExt cx="1586" cy="1290"/>
          </a:xfrm>
        </p:grpSpPr>
        <p:sp>
          <p:nvSpPr>
            <p:cNvPr id="90" name="Freeform 54"/>
            <p:cNvSpPr>
              <a:spLocks/>
            </p:cNvSpPr>
            <p:nvPr/>
          </p:nvSpPr>
          <p:spPr bwMode="auto">
            <a:xfrm>
              <a:off x="2670" y="2562"/>
              <a:ext cx="1506" cy="108"/>
            </a:xfrm>
            <a:custGeom>
              <a:avLst/>
              <a:gdLst/>
              <a:ahLst/>
              <a:cxnLst>
                <a:cxn ang="0">
                  <a:pos x="0" y="6"/>
                </a:cxn>
                <a:cxn ang="0">
                  <a:pos x="588" y="0"/>
                </a:cxn>
                <a:cxn ang="0">
                  <a:pos x="714" y="108"/>
                </a:cxn>
                <a:cxn ang="0">
                  <a:pos x="1506" y="108"/>
                </a:cxn>
              </a:cxnLst>
              <a:rect l="0" t="0" r="r" b="b"/>
              <a:pathLst>
                <a:path w="1506" h="108">
                  <a:moveTo>
                    <a:pt x="0" y="6"/>
                  </a:moveTo>
                  <a:lnTo>
                    <a:pt x="588" y="0"/>
                  </a:lnTo>
                  <a:lnTo>
                    <a:pt x="714" y="108"/>
                  </a:lnTo>
                  <a:lnTo>
                    <a:pt x="1506" y="108"/>
                  </a:lnTo>
                </a:path>
              </a:pathLst>
            </a:custGeom>
            <a:noFill/>
            <a:ln w="28575" cmpd="sng">
              <a:solidFill>
                <a:srgbClr val="990099"/>
              </a:solidFill>
              <a:round/>
              <a:headEnd/>
              <a:tailEnd type="none" w="sm" len="lg"/>
            </a:ln>
            <a:effectLst/>
          </p:spPr>
          <p:txBody>
            <a:bodyPr wrap="none" anchor="ctr"/>
            <a:lstStyle/>
            <a:p>
              <a:endParaRPr lang="zh-CN" altLang="en-US"/>
            </a:p>
          </p:txBody>
        </p:sp>
        <p:sp>
          <p:nvSpPr>
            <p:cNvPr id="91" name="Line 55"/>
            <p:cNvSpPr>
              <a:spLocks noChangeShapeType="1"/>
            </p:cNvSpPr>
            <p:nvPr/>
          </p:nvSpPr>
          <p:spPr bwMode="auto">
            <a:xfrm>
              <a:off x="2976" y="2570"/>
              <a:ext cx="112" cy="0"/>
            </a:xfrm>
            <a:prstGeom prst="line">
              <a:avLst/>
            </a:prstGeom>
            <a:noFill/>
            <a:ln w="38100">
              <a:solidFill>
                <a:srgbClr val="990099"/>
              </a:solidFill>
              <a:round/>
              <a:headEnd/>
              <a:tailEnd type="triangle" w="sm" len="lg"/>
            </a:ln>
            <a:effectLst/>
          </p:spPr>
          <p:txBody>
            <a:bodyPr wrap="none" anchor="ctr"/>
            <a:lstStyle/>
            <a:p>
              <a:endParaRPr lang="zh-CN" altLang="en-US"/>
            </a:p>
          </p:txBody>
        </p:sp>
        <p:sp>
          <p:nvSpPr>
            <p:cNvPr id="92" name="Line 56"/>
            <p:cNvSpPr>
              <a:spLocks noChangeShapeType="1"/>
            </p:cNvSpPr>
            <p:nvPr/>
          </p:nvSpPr>
          <p:spPr bwMode="auto">
            <a:xfrm>
              <a:off x="3888" y="2670"/>
              <a:ext cx="117" cy="0"/>
            </a:xfrm>
            <a:prstGeom prst="line">
              <a:avLst/>
            </a:prstGeom>
            <a:noFill/>
            <a:ln w="38100">
              <a:solidFill>
                <a:srgbClr val="990099"/>
              </a:solidFill>
              <a:round/>
              <a:headEnd/>
              <a:tailEnd type="triangle" w="sm" len="lg"/>
            </a:ln>
            <a:effectLst/>
          </p:spPr>
          <p:txBody>
            <a:bodyPr wrap="none" anchor="ctr"/>
            <a:lstStyle/>
            <a:p>
              <a:endParaRPr lang="zh-CN" altLang="en-US"/>
            </a:p>
          </p:txBody>
        </p:sp>
        <p:sp>
          <p:nvSpPr>
            <p:cNvPr id="93" name="Freeform 57"/>
            <p:cNvSpPr>
              <a:spLocks/>
            </p:cNvSpPr>
            <p:nvPr/>
          </p:nvSpPr>
          <p:spPr bwMode="auto">
            <a:xfrm>
              <a:off x="2592" y="1380"/>
              <a:ext cx="66" cy="1188"/>
            </a:xfrm>
            <a:custGeom>
              <a:avLst/>
              <a:gdLst/>
              <a:ahLst/>
              <a:cxnLst>
                <a:cxn ang="0">
                  <a:pos x="66" y="1188"/>
                </a:cxn>
                <a:cxn ang="0">
                  <a:pos x="0" y="1038"/>
                </a:cxn>
                <a:cxn ang="0">
                  <a:pos x="0" y="0"/>
                </a:cxn>
              </a:cxnLst>
              <a:rect l="0" t="0" r="r" b="b"/>
              <a:pathLst>
                <a:path w="66" h="1188">
                  <a:moveTo>
                    <a:pt x="66" y="1188"/>
                  </a:moveTo>
                  <a:lnTo>
                    <a:pt x="0" y="1038"/>
                  </a:lnTo>
                  <a:lnTo>
                    <a:pt x="0" y="0"/>
                  </a:lnTo>
                </a:path>
              </a:pathLst>
            </a:custGeom>
            <a:noFill/>
            <a:ln w="28575" cmpd="sng">
              <a:solidFill>
                <a:srgbClr val="DC8300"/>
              </a:solidFill>
              <a:round/>
              <a:headEnd/>
              <a:tailEnd type="none" w="sm" len="lg"/>
            </a:ln>
            <a:effectLst/>
          </p:spPr>
          <p:txBody>
            <a:bodyPr wrap="none" anchor="ctr"/>
            <a:lstStyle/>
            <a:p>
              <a:endParaRPr lang="zh-CN" altLang="en-US"/>
            </a:p>
          </p:txBody>
        </p:sp>
        <p:sp>
          <p:nvSpPr>
            <p:cNvPr id="94" name="Line 58"/>
            <p:cNvSpPr>
              <a:spLocks noChangeShapeType="1"/>
            </p:cNvSpPr>
            <p:nvPr/>
          </p:nvSpPr>
          <p:spPr bwMode="auto">
            <a:xfrm flipH="1" flipV="1">
              <a:off x="2590" y="1470"/>
              <a:ext cx="2" cy="162"/>
            </a:xfrm>
            <a:prstGeom prst="line">
              <a:avLst/>
            </a:prstGeom>
            <a:noFill/>
            <a:ln w="38100">
              <a:solidFill>
                <a:srgbClr val="DC8300"/>
              </a:solidFill>
              <a:round/>
              <a:headEnd/>
              <a:tailEnd type="triangle" w="sm" len="lg"/>
            </a:ln>
            <a:effectLst/>
          </p:spPr>
          <p:txBody>
            <a:bodyPr wrap="none" anchor="ctr"/>
            <a:lstStyle/>
            <a:p>
              <a:endParaRPr lang="zh-CN" altLang="en-US"/>
            </a:p>
          </p:txBody>
        </p:sp>
      </p:grpSp>
      <p:grpSp>
        <p:nvGrpSpPr>
          <p:cNvPr id="95" name="Group 59"/>
          <p:cNvGrpSpPr>
            <a:grpSpLocks/>
          </p:cNvGrpSpPr>
          <p:nvPr/>
        </p:nvGrpSpPr>
        <p:grpSpPr bwMode="auto">
          <a:xfrm>
            <a:off x="4229100" y="1776431"/>
            <a:ext cx="88900" cy="3890963"/>
            <a:chOff x="2664" y="1374"/>
            <a:chExt cx="56" cy="2451"/>
          </a:xfrm>
        </p:grpSpPr>
        <p:grpSp>
          <p:nvGrpSpPr>
            <p:cNvPr id="96" name="Group 60"/>
            <p:cNvGrpSpPr>
              <a:grpSpLocks/>
            </p:cNvGrpSpPr>
            <p:nvPr/>
          </p:nvGrpSpPr>
          <p:grpSpPr bwMode="auto">
            <a:xfrm>
              <a:off x="2664" y="1374"/>
              <a:ext cx="54" cy="2388"/>
              <a:chOff x="2664" y="1374"/>
              <a:chExt cx="54" cy="2388"/>
            </a:xfrm>
          </p:grpSpPr>
          <p:sp>
            <p:nvSpPr>
              <p:cNvPr id="98" name="Freeform 61"/>
              <p:cNvSpPr>
                <a:spLocks/>
              </p:cNvSpPr>
              <p:nvPr/>
            </p:nvSpPr>
            <p:spPr bwMode="auto">
              <a:xfrm>
                <a:off x="2664" y="1374"/>
                <a:ext cx="54" cy="2388"/>
              </a:xfrm>
              <a:custGeom>
                <a:avLst/>
                <a:gdLst/>
                <a:ahLst/>
                <a:cxnLst>
                  <a:cxn ang="0">
                    <a:pos x="0" y="0"/>
                  </a:cxn>
                  <a:cxn ang="0">
                    <a:pos x="0" y="978"/>
                  </a:cxn>
                  <a:cxn ang="0">
                    <a:pos x="54" y="1152"/>
                  </a:cxn>
                  <a:cxn ang="0">
                    <a:pos x="54" y="2388"/>
                  </a:cxn>
                </a:cxnLst>
                <a:rect l="0" t="0" r="r" b="b"/>
                <a:pathLst>
                  <a:path w="54" h="2388">
                    <a:moveTo>
                      <a:pt x="0" y="0"/>
                    </a:moveTo>
                    <a:lnTo>
                      <a:pt x="0" y="978"/>
                    </a:lnTo>
                    <a:lnTo>
                      <a:pt x="54" y="1152"/>
                    </a:lnTo>
                    <a:lnTo>
                      <a:pt x="54" y="2388"/>
                    </a:lnTo>
                  </a:path>
                </a:pathLst>
              </a:custGeom>
              <a:noFill/>
              <a:ln w="28575" cmpd="sng">
                <a:solidFill>
                  <a:srgbClr val="DC8300"/>
                </a:solidFill>
                <a:round/>
                <a:headEnd type="none" w="med" len="med"/>
                <a:tailEnd type="none" w="sm" len="lg"/>
              </a:ln>
              <a:effectLst/>
            </p:spPr>
            <p:txBody>
              <a:bodyPr wrap="none" anchor="ctr"/>
              <a:lstStyle/>
              <a:p>
                <a:endParaRPr lang="zh-CN" altLang="en-US"/>
              </a:p>
            </p:txBody>
          </p:sp>
          <p:sp>
            <p:nvSpPr>
              <p:cNvPr id="99" name="Line 62"/>
              <p:cNvSpPr>
                <a:spLocks noChangeShapeType="1"/>
              </p:cNvSpPr>
              <p:nvPr/>
            </p:nvSpPr>
            <p:spPr bwMode="auto">
              <a:xfrm>
                <a:off x="2665" y="1598"/>
                <a:ext cx="0" cy="82"/>
              </a:xfrm>
              <a:prstGeom prst="line">
                <a:avLst/>
              </a:prstGeom>
              <a:noFill/>
              <a:ln w="38100">
                <a:solidFill>
                  <a:srgbClr val="DC8300"/>
                </a:solidFill>
                <a:round/>
                <a:headEnd/>
                <a:tailEnd type="triangle" w="sm" len="lg"/>
              </a:ln>
              <a:effectLst/>
            </p:spPr>
            <p:txBody>
              <a:bodyPr wrap="none" anchor="ctr"/>
              <a:lstStyle/>
              <a:p>
                <a:endParaRPr lang="zh-CN" altLang="en-US"/>
              </a:p>
            </p:txBody>
          </p:sp>
        </p:grpSp>
        <p:sp>
          <p:nvSpPr>
            <p:cNvPr id="97" name="Line 63"/>
            <p:cNvSpPr>
              <a:spLocks noChangeShapeType="1"/>
            </p:cNvSpPr>
            <p:nvPr/>
          </p:nvSpPr>
          <p:spPr bwMode="auto">
            <a:xfrm>
              <a:off x="2720" y="3670"/>
              <a:ext cx="0" cy="155"/>
            </a:xfrm>
            <a:prstGeom prst="line">
              <a:avLst/>
            </a:prstGeom>
            <a:noFill/>
            <a:ln w="38100">
              <a:solidFill>
                <a:srgbClr val="DC8300"/>
              </a:solidFill>
              <a:round/>
              <a:headEnd/>
              <a:tailEnd type="triangle" w="sm" len="lg"/>
            </a:ln>
            <a:effectLst/>
          </p:spPr>
          <p:txBody>
            <a:bodyPr wrap="none"/>
            <a:lstStyle/>
            <a:p>
              <a:endParaRPr lang="zh-CN" altLang="en-US"/>
            </a:p>
          </p:txBody>
        </p:sp>
      </p:grpSp>
      <p:grpSp>
        <p:nvGrpSpPr>
          <p:cNvPr id="100" name="Group 64"/>
          <p:cNvGrpSpPr>
            <a:grpSpLocks/>
          </p:cNvGrpSpPr>
          <p:nvPr/>
        </p:nvGrpSpPr>
        <p:grpSpPr bwMode="auto">
          <a:xfrm>
            <a:off x="4419600" y="3481406"/>
            <a:ext cx="2219325" cy="2187575"/>
            <a:chOff x="2788" y="2448"/>
            <a:chExt cx="1394" cy="1378"/>
          </a:xfrm>
        </p:grpSpPr>
        <p:sp>
          <p:nvSpPr>
            <p:cNvPr id="101" name="Freeform 65"/>
            <p:cNvSpPr>
              <a:spLocks/>
            </p:cNvSpPr>
            <p:nvPr/>
          </p:nvSpPr>
          <p:spPr bwMode="auto">
            <a:xfrm>
              <a:off x="2802" y="2454"/>
              <a:ext cx="1380" cy="126"/>
            </a:xfrm>
            <a:custGeom>
              <a:avLst/>
              <a:gdLst/>
              <a:ahLst/>
              <a:cxnLst>
                <a:cxn ang="0">
                  <a:pos x="1380" y="126"/>
                </a:cxn>
                <a:cxn ang="0">
                  <a:pos x="684" y="126"/>
                </a:cxn>
                <a:cxn ang="0">
                  <a:pos x="558" y="0"/>
                </a:cxn>
                <a:cxn ang="0">
                  <a:pos x="12" y="0"/>
                </a:cxn>
                <a:cxn ang="0">
                  <a:pos x="12" y="0"/>
                </a:cxn>
                <a:cxn ang="0">
                  <a:pos x="0" y="12"/>
                </a:cxn>
              </a:cxnLst>
              <a:rect l="0" t="0" r="r" b="b"/>
              <a:pathLst>
                <a:path w="1380" h="126">
                  <a:moveTo>
                    <a:pt x="1380" y="126"/>
                  </a:moveTo>
                  <a:lnTo>
                    <a:pt x="684" y="126"/>
                  </a:lnTo>
                  <a:lnTo>
                    <a:pt x="558" y="0"/>
                  </a:lnTo>
                  <a:lnTo>
                    <a:pt x="12" y="0"/>
                  </a:lnTo>
                  <a:lnTo>
                    <a:pt x="12" y="0"/>
                  </a:lnTo>
                  <a:lnTo>
                    <a:pt x="0" y="12"/>
                  </a:lnTo>
                </a:path>
              </a:pathLst>
            </a:custGeom>
            <a:noFill/>
            <a:ln w="28575" cmpd="sng">
              <a:solidFill>
                <a:srgbClr val="990099"/>
              </a:solidFill>
              <a:round/>
              <a:headEnd type="none" w="med" len="med"/>
              <a:tailEnd type="none" w="sm" len="lg"/>
            </a:ln>
            <a:effectLst/>
          </p:spPr>
          <p:txBody>
            <a:bodyPr wrap="none" anchor="ctr"/>
            <a:lstStyle/>
            <a:p>
              <a:endParaRPr lang="zh-CN" altLang="en-US"/>
            </a:p>
          </p:txBody>
        </p:sp>
        <p:sp>
          <p:nvSpPr>
            <p:cNvPr id="102" name="Line 66"/>
            <p:cNvSpPr>
              <a:spLocks noChangeShapeType="1"/>
            </p:cNvSpPr>
            <p:nvPr/>
          </p:nvSpPr>
          <p:spPr bwMode="auto">
            <a:xfrm flipH="1">
              <a:off x="3792" y="2579"/>
              <a:ext cx="164" cy="0"/>
            </a:xfrm>
            <a:prstGeom prst="line">
              <a:avLst/>
            </a:prstGeom>
            <a:noFill/>
            <a:ln w="38100">
              <a:solidFill>
                <a:srgbClr val="990099"/>
              </a:solidFill>
              <a:round/>
              <a:headEnd/>
              <a:tailEnd type="triangle" w="sm" len="lg"/>
            </a:ln>
            <a:effectLst/>
          </p:spPr>
          <p:txBody>
            <a:bodyPr wrap="none" anchor="ctr"/>
            <a:lstStyle/>
            <a:p>
              <a:endParaRPr lang="zh-CN" altLang="en-US"/>
            </a:p>
          </p:txBody>
        </p:sp>
        <p:sp>
          <p:nvSpPr>
            <p:cNvPr id="103" name="Line 67"/>
            <p:cNvSpPr>
              <a:spLocks noChangeShapeType="1"/>
            </p:cNvSpPr>
            <p:nvPr/>
          </p:nvSpPr>
          <p:spPr bwMode="auto">
            <a:xfrm flipH="1">
              <a:off x="3081" y="2450"/>
              <a:ext cx="109" cy="0"/>
            </a:xfrm>
            <a:prstGeom prst="line">
              <a:avLst/>
            </a:prstGeom>
            <a:noFill/>
            <a:ln w="38100">
              <a:solidFill>
                <a:srgbClr val="990099"/>
              </a:solidFill>
              <a:round/>
              <a:headEnd/>
              <a:tailEnd type="triangle" w="sm" len="lg"/>
            </a:ln>
            <a:effectLst/>
          </p:spPr>
          <p:txBody>
            <a:bodyPr wrap="none" anchor="ctr"/>
            <a:lstStyle/>
            <a:p>
              <a:endParaRPr lang="zh-CN" altLang="en-US"/>
            </a:p>
          </p:txBody>
        </p:sp>
        <p:sp>
          <p:nvSpPr>
            <p:cNvPr id="104" name="Line 68"/>
            <p:cNvSpPr>
              <a:spLocks noChangeShapeType="1"/>
            </p:cNvSpPr>
            <p:nvPr/>
          </p:nvSpPr>
          <p:spPr bwMode="auto">
            <a:xfrm>
              <a:off x="2788" y="2448"/>
              <a:ext cx="0" cy="1248"/>
            </a:xfrm>
            <a:prstGeom prst="line">
              <a:avLst/>
            </a:prstGeom>
            <a:noFill/>
            <a:ln w="28575">
              <a:solidFill>
                <a:srgbClr val="990099"/>
              </a:solidFill>
              <a:round/>
              <a:headEnd/>
              <a:tailEnd type="none" w="sm" len="lg"/>
            </a:ln>
            <a:effectLst/>
          </p:spPr>
          <p:txBody>
            <a:bodyPr wrap="none"/>
            <a:lstStyle/>
            <a:p>
              <a:endParaRPr lang="zh-CN" altLang="en-US"/>
            </a:p>
          </p:txBody>
        </p:sp>
        <p:sp>
          <p:nvSpPr>
            <p:cNvPr id="105" name="Line 69"/>
            <p:cNvSpPr>
              <a:spLocks noChangeShapeType="1"/>
            </p:cNvSpPr>
            <p:nvPr/>
          </p:nvSpPr>
          <p:spPr bwMode="auto">
            <a:xfrm>
              <a:off x="2788" y="3744"/>
              <a:ext cx="0" cy="82"/>
            </a:xfrm>
            <a:prstGeom prst="line">
              <a:avLst/>
            </a:prstGeom>
            <a:noFill/>
            <a:ln w="38100">
              <a:solidFill>
                <a:srgbClr val="990099"/>
              </a:solidFill>
              <a:round/>
              <a:headEnd/>
              <a:tailEnd type="triangle" w="sm" len="lg"/>
            </a:ln>
            <a:effectLst/>
          </p:spPr>
          <p:txBody>
            <a:bodyPr wrap="none" anchor="ctr"/>
            <a:lstStyle/>
            <a:p>
              <a:endParaRPr lang="zh-CN" altLang="en-US"/>
            </a:p>
          </p:txBody>
        </p:sp>
      </p:grpSp>
      <p:grpSp>
        <p:nvGrpSpPr>
          <p:cNvPr id="106" name="Group 70"/>
          <p:cNvGrpSpPr>
            <a:grpSpLocks/>
          </p:cNvGrpSpPr>
          <p:nvPr/>
        </p:nvGrpSpPr>
        <p:grpSpPr bwMode="auto">
          <a:xfrm>
            <a:off x="5105400" y="4395806"/>
            <a:ext cx="2438400" cy="533400"/>
            <a:chOff x="3264" y="3024"/>
            <a:chExt cx="1536" cy="336"/>
          </a:xfrm>
        </p:grpSpPr>
        <p:sp>
          <p:nvSpPr>
            <p:cNvPr id="107" name="AutoShape 71"/>
            <p:cNvSpPr>
              <a:spLocks noChangeArrowheads="1"/>
            </p:cNvSpPr>
            <p:nvPr/>
          </p:nvSpPr>
          <p:spPr bwMode="auto">
            <a:xfrm>
              <a:off x="3264" y="3024"/>
              <a:ext cx="1319" cy="336"/>
            </a:xfrm>
            <a:prstGeom prst="wedgeRectCallout">
              <a:avLst>
                <a:gd name="adj1" fmla="val -55384"/>
                <a:gd name="adj2" fmla="val -145236"/>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a:lstStyle/>
            <a:p>
              <a:pPr algn="ctr"/>
              <a:endParaRPr lang="zh-CN" altLang="en-US" b="1"/>
            </a:p>
          </p:txBody>
        </p:sp>
        <p:graphicFrame>
          <p:nvGraphicFramePr>
            <p:cNvPr id="108" name="Object 72"/>
            <p:cNvGraphicFramePr>
              <a:graphicFrameLocks noChangeAspect="1"/>
            </p:cNvGraphicFramePr>
            <p:nvPr/>
          </p:nvGraphicFramePr>
          <p:xfrm>
            <a:off x="4128" y="3028"/>
            <a:ext cx="359" cy="332"/>
          </p:xfrm>
          <a:graphic>
            <a:graphicData uri="http://schemas.openxmlformats.org/presentationml/2006/ole">
              <p:oleObj spid="_x0000_s183304" name="Equation" r:id="rId9" imgW="215640" imgH="215640" progId="Equation.3">
                <p:embed/>
              </p:oleObj>
            </a:graphicData>
          </a:graphic>
        </p:graphicFrame>
        <p:sp>
          <p:nvSpPr>
            <p:cNvPr id="109" name="Text Box 73"/>
            <p:cNvSpPr txBox="1">
              <a:spLocks noChangeArrowheads="1"/>
            </p:cNvSpPr>
            <p:nvPr/>
          </p:nvSpPr>
          <p:spPr bwMode="auto">
            <a:xfrm>
              <a:off x="3370" y="3033"/>
              <a:ext cx="1430" cy="327"/>
            </a:xfrm>
            <a:prstGeom prst="rect">
              <a:avLst/>
            </a:prstGeom>
            <a:noFill/>
            <a:ln w="9525">
              <a:noFill/>
              <a:miter lim="800000"/>
              <a:headEnd/>
              <a:tailEnd/>
            </a:ln>
            <a:effectLst/>
          </p:spPr>
          <p:txBody>
            <a:bodyPr>
              <a:spAutoFit/>
            </a:bodyPr>
            <a:lstStyle/>
            <a:p>
              <a:pPr>
                <a:spcBef>
                  <a:spcPct val="50000"/>
                </a:spcBef>
              </a:pPr>
              <a:r>
                <a:rPr lang="zh-CN" altLang="en-US" b="1" dirty="0">
                  <a:solidFill>
                    <a:srgbClr val="000000"/>
                  </a:solidFill>
                </a:rPr>
                <a:t>补偿板 </a:t>
              </a:r>
              <a:r>
                <a:rPr lang="en-US" altLang="zh-CN" b="1" dirty="0">
                  <a:solidFill>
                    <a:srgbClr val="000000"/>
                  </a:solidFill>
                </a:rPr>
                <a:t>  </a:t>
              </a:r>
            </a:p>
          </p:txBody>
        </p:sp>
      </p:grpSp>
      <p:grpSp>
        <p:nvGrpSpPr>
          <p:cNvPr id="110" name="Group 74"/>
          <p:cNvGrpSpPr>
            <a:grpSpLocks/>
          </p:cNvGrpSpPr>
          <p:nvPr/>
        </p:nvGrpSpPr>
        <p:grpSpPr bwMode="auto">
          <a:xfrm>
            <a:off x="1905000" y="4395806"/>
            <a:ext cx="2286000" cy="533400"/>
            <a:chOff x="1248" y="3024"/>
            <a:chExt cx="1440" cy="336"/>
          </a:xfrm>
        </p:grpSpPr>
        <p:sp>
          <p:nvSpPr>
            <p:cNvPr id="111" name="AutoShape 75"/>
            <p:cNvSpPr>
              <a:spLocks noChangeArrowheads="1"/>
            </p:cNvSpPr>
            <p:nvPr/>
          </p:nvSpPr>
          <p:spPr bwMode="auto">
            <a:xfrm>
              <a:off x="1248" y="3024"/>
              <a:ext cx="1200" cy="336"/>
            </a:xfrm>
            <a:prstGeom prst="wedgeRectCallout">
              <a:avLst>
                <a:gd name="adj1" fmla="val 50667"/>
                <a:gd name="adj2" fmla="val -151787"/>
              </a:avLst>
            </a:prstGeom>
            <a:gradFill rotWithShape="0">
              <a:gsLst>
                <a:gs pos="0">
                  <a:schemeClr val="folHlink"/>
                </a:gs>
                <a:gs pos="50000">
                  <a:schemeClr val="bg1"/>
                </a:gs>
                <a:gs pos="100000">
                  <a:schemeClr val="folHlink"/>
                </a:gs>
              </a:gsLst>
              <a:lin ang="5400000" scaled="1"/>
            </a:gradFill>
            <a:ln w="9525">
              <a:solidFill>
                <a:srgbClr val="990099"/>
              </a:solidFill>
              <a:miter lim="800000"/>
              <a:headEnd/>
              <a:tailEnd/>
            </a:ln>
            <a:effectLst/>
          </p:spPr>
          <p:txBody>
            <a:bodyPr/>
            <a:lstStyle/>
            <a:p>
              <a:pPr algn="ctr"/>
              <a:endParaRPr lang="zh-CN" altLang="en-US" b="1"/>
            </a:p>
          </p:txBody>
        </p:sp>
        <p:sp>
          <p:nvSpPr>
            <p:cNvPr id="112" name="Text Box 76"/>
            <p:cNvSpPr txBox="1">
              <a:spLocks noChangeArrowheads="1"/>
            </p:cNvSpPr>
            <p:nvPr/>
          </p:nvSpPr>
          <p:spPr bwMode="auto">
            <a:xfrm>
              <a:off x="1344" y="3024"/>
              <a:ext cx="1344" cy="327"/>
            </a:xfrm>
            <a:prstGeom prst="rect">
              <a:avLst/>
            </a:prstGeom>
            <a:noFill/>
            <a:ln w="9525">
              <a:noFill/>
              <a:miter lim="800000"/>
              <a:headEnd/>
              <a:tailEnd/>
            </a:ln>
            <a:effectLst/>
          </p:spPr>
          <p:txBody>
            <a:bodyPr>
              <a:spAutoFit/>
            </a:bodyPr>
            <a:lstStyle/>
            <a:p>
              <a:pPr>
                <a:spcBef>
                  <a:spcPct val="50000"/>
                </a:spcBef>
              </a:pPr>
              <a:r>
                <a:rPr lang="zh-CN" altLang="en-US" b="1" dirty="0">
                  <a:solidFill>
                    <a:srgbClr val="000000"/>
                  </a:solidFill>
                </a:rPr>
                <a:t>分光板 </a:t>
              </a:r>
              <a:endParaRPr lang="en-US" altLang="zh-CN" b="1" dirty="0">
                <a:solidFill>
                  <a:srgbClr val="000000"/>
                </a:solidFill>
              </a:endParaRPr>
            </a:p>
          </p:txBody>
        </p:sp>
        <p:graphicFrame>
          <p:nvGraphicFramePr>
            <p:cNvPr id="113" name="Object 77"/>
            <p:cNvGraphicFramePr>
              <a:graphicFrameLocks noChangeAspect="1"/>
            </p:cNvGraphicFramePr>
            <p:nvPr/>
          </p:nvGraphicFramePr>
          <p:xfrm>
            <a:off x="2064" y="3024"/>
            <a:ext cx="336" cy="336"/>
          </p:xfrm>
          <a:graphic>
            <a:graphicData uri="http://schemas.openxmlformats.org/presentationml/2006/ole">
              <p:oleObj spid="_x0000_s183305" name="Equation" r:id="rId10" imgW="203040" imgH="215640" progId="Equation.3">
                <p:embed/>
              </p:oleObj>
            </a:graphicData>
          </a:graphic>
        </p:graphicFrame>
      </p:grpSp>
      <p:grpSp>
        <p:nvGrpSpPr>
          <p:cNvPr id="114" name="Group 78"/>
          <p:cNvGrpSpPr>
            <a:grpSpLocks/>
          </p:cNvGrpSpPr>
          <p:nvPr/>
        </p:nvGrpSpPr>
        <p:grpSpPr bwMode="auto">
          <a:xfrm>
            <a:off x="2276475" y="3506806"/>
            <a:ext cx="1933575" cy="155575"/>
            <a:chOff x="1434" y="2464"/>
            <a:chExt cx="1218" cy="98"/>
          </a:xfrm>
        </p:grpSpPr>
        <p:sp>
          <p:nvSpPr>
            <p:cNvPr id="115" name="Freeform 79"/>
            <p:cNvSpPr>
              <a:spLocks/>
            </p:cNvSpPr>
            <p:nvPr/>
          </p:nvSpPr>
          <p:spPr bwMode="auto">
            <a:xfrm>
              <a:off x="1434" y="2466"/>
              <a:ext cx="1218" cy="96"/>
            </a:xfrm>
            <a:custGeom>
              <a:avLst/>
              <a:gdLst/>
              <a:ahLst/>
              <a:cxnLst>
                <a:cxn ang="0">
                  <a:pos x="0" y="0"/>
                </a:cxn>
                <a:cxn ang="0">
                  <a:pos x="1092" y="0"/>
                </a:cxn>
                <a:cxn ang="0">
                  <a:pos x="1218" y="96"/>
                </a:cxn>
              </a:cxnLst>
              <a:rect l="0" t="0" r="r" b="b"/>
              <a:pathLst>
                <a:path w="1218" h="96">
                  <a:moveTo>
                    <a:pt x="0" y="0"/>
                  </a:moveTo>
                  <a:lnTo>
                    <a:pt x="1092" y="0"/>
                  </a:lnTo>
                  <a:lnTo>
                    <a:pt x="1218" y="96"/>
                  </a:lnTo>
                </a:path>
              </a:pathLst>
            </a:custGeom>
            <a:noFill/>
            <a:ln w="38100" cmpd="sng">
              <a:solidFill>
                <a:srgbClr val="FF0000"/>
              </a:solidFill>
              <a:round/>
              <a:headEnd/>
              <a:tailEnd type="none" w="sm" len="lg"/>
            </a:ln>
            <a:effectLst/>
          </p:spPr>
          <p:txBody>
            <a:bodyPr wrap="none" anchor="ctr"/>
            <a:lstStyle/>
            <a:p>
              <a:endParaRPr lang="zh-CN" altLang="en-US"/>
            </a:p>
          </p:txBody>
        </p:sp>
        <p:sp>
          <p:nvSpPr>
            <p:cNvPr id="116" name="Line 80"/>
            <p:cNvSpPr>
              <a:spLocks noChangeShapeType="1"/>
            </p:cNvSpPr>
            <p:nvPr/>
          </p:nvSpPr>
          <p:spPr bwMode="auto">
            <a:xfrm>
              <a:off x="1659" y="2464"/>
              <a:ext cx="224" cy="0"/>
            </a:xfrm>
            <a:prstGeom prst="line">
              <a:avLst/>
            </a:prstGeom>
            <a:noFill/>
            <a:ln w="38100">
              <a:solidFill>
                <a:srgbClr val="FF0000"/>
              </a:solidFill>
              <a:round/>
              <a:headEnd/>
              <a:tailEnd type="triangle" w="sm" len="lg"/>
            </a:ln>
            <a:effectLst/>
          </p:spPr>
          <p:txBody>
            <a:bodyPr wrap="none" anchor="ctr"/>
            <a:lstStyle/>
            <a:p>
              <a:endParaRPr lang="zh-CN" altLang="en-US"/>
            </a:p>
          </p:txBody>
        </p:sp>
      </p:grpSp>
      <p:grpSp>
        <p:nvGrpSpPr>
          <p:cNvPr id="117" name="Group 81"/>
          <p:cNvGrpSpPr>
            <a:grpSpLocks/>
          </p:cNvGrpSpPr>
          <p:nvPr/>
        </p:nvGrpSpPr>
        <p:grpSpPr bwMode="auto">
          <a:xfrm>
            <a:off x="3581400" y="1155719"/>
            <a:ext cx="1295400" cy="381000"/>
            <a:chOff x="2304" y="887"/>
            <a:chExt cx="816" cy="240"/>
          </a:xfrm>
        </p:grpSpPr>
        <p:grpSp>
          <p:nvGrpSpPr>
            <p:cNvPr id="118" name="Group 82"/>
            <p:cNvGrpSpPr>
              <a:grpSpLocks/>
            </p:cNvGrpSpPr>
            <p:nvPr/>
          </p:nvGrpSpPr>
          <p:grpSpPr bwMode="auto">
            <a:xfrm>
              <a:off x="2400" y="887"/>
              <a:ext cx="144" cy="240"/>
              <a:chOff x="432" y="3456"/>
              <a:chExt cx="144" cy="240"/>
            </a:xfrm>
          </p:grpSpPr>
          <p:sp>
            <p:nvSpPr>
              <p:cNvPr id="126" name="Rectangle 83"/>
              <p:cNvSpPr>
                <a:spLocks noChangeArrowheads="1"/>
              </p:cNvSpPr>
              <p:nvPr/>
            </p:nvSpPr>
            <p:spPr bwMode="auto">
              <a:xfrm>
                <a:off x="432" y="3456"/>
                <a:ext cx="144" cy="48"/>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headEnd/>
                <a:tailEnd/>
              </a:ln>
              <a:effectLst/>
            </p:spPr>
            <p:txBody>
              <a:bodyPr wrap="none" anchor="ctr"/>
              <a:lstStyle/>
              <a:p>
                <a:endParaRPr lang="zh-CN" altLang="en-US"/>
              </a:p>
            </p:txBody>
          </p:sp>
          <p:sp>
            <p:nvSpPr>
              <p:cNvPr id="127" name="Rectangle 84"/>
              <p:cNvSpPr>
                <a:spLocks noChangeArrowheads="1"/>
              </p:cNvSpPr>
              <p:nvPr/>
            </p:nvSpPr>
            <p:spPr bwMode="auto">
              <a:xfrm>
                <a:off x="480" y="3504"/>
                <a:ext cx="48" cy="192"/>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headEnd/>
                <a:tailEnd/>
              </a:ln>
              <a:effectLst/>
            </p:spPr>
            <p:txBody>
              <a:bodyPr wrap="none" anchor="ctr"/>
              <a:lstStyle/>
              <a:p>
                <a:endParaRPr lang="zh-CN" altLang="en-US"/>
              </a:p>
            </p:txBody>
          </p:sp>
        </p:grpSp>
        <p:grpSp>
          <p:nvGrpSpPr>
            <p:cNvPr id="119" name="Group 85"/>
            <p:cNvGrpSpPr>
              <a:grpSpLocks/>
            </p:cNvGrpSpPr>
            <p:nvPr/>
          </p:nvGrpSpPr>
          <p:grpSpPr bwMode="auto">
            <a:xfrm>
              <a:off x="2640" y="887"/>
              <a:ext cx="144" cy="240"/>
              <a:chOff x="432" y="3456"/>
              <a:chExt cx="144" cy="240"/>
            </a:xfrm>
          </p:grpSpPr>
          <p:sp>
            <p:nvSpPr>
              <p:cNvPr id="124" name="Rectangle 86"/>
              <p:cNvSpPr>
                <a:spLocks noChangeArrowheads="1"/>
              </p:cNvSpPr>
              <p:nvPr/>
            </p:nvSpPr>
            <p:spPr bwMode="auto">
              <a:xfrm>
                <a:off x="432" y="3456"/>
                <a:ext cx="144" cy="48"/>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headEnd/>
                <a:tailEnd/>
              </a:ln>
              <a:effectLst/>
            </p:spPr>
            <p:txBody>
              <a:bodyPr wrap="none" anchor="ctr"/>
              <a:lstStyle/>
              <a:p>
                <a:endParaRPr lang="zh-CN" altLang="en-US"/>
              </a:p>
            </p:txBody>
          </p:sp>
          <p:sp>
            <p:nvSpPr>
              <p:cNvPr id="125" name="Rectangle 87"/>
              <p:cNvSpPr>
                <a:spLocks noChangeArrowheads="1"/>
              </p:cNvSpPr>
              <p:nvPr/>
            </p:nvSpPr>
            <p:spPr bwMode="auto">
              <a:xfrm>
                <a:off x="480" y="3504"/>
                <a:ext cx="48" cy="192"/>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headEnd/>
                <a:tailEnd/>
              </a:ln>
              <a:effectLst/>
            </p:spPr>
            <p:txBody>
              <a:bodyPr wrap="none" anchor="ctr"/>
              <a:lstStyle/>
              <a:p>
                <a:endParaRPr lang="zh-CN" altLang="en-US"/>
              </a:p>
            </p:txBody>
          </p:sp>
        </p:grpSp>
        <p:grpSp>
          <p:nvGrpSpPr>
            <p:cNvPr id="120" name="Group 88"/>
            <p:cNvGrpSpPr>
              <a:grpSpLocks/>
            </p:cNvGrpSpPr>
            <p:nvPr/>
          </p:nvGrpSpPr>
          <p:grpSpPr bwMode="auto">
            <a:xfrm>
              <a:off x="2880" y="887"/>
              <a:ext cx="144" cy="240"/>
              <a:chOff x="432" y="3456"/>
              <a:chExt cx="144" cy="240"/>
            </a:xfrm>
          </p:grpSpPr>
          <p:sp>
            <p:nvSpPr>
              <p:cNvPr id="122" name="Rectangle 89"/>
              <p:cNvSpPr>
                <a:spLocks noChangeArrowheads="1"/>
              </p:cNvSpPr>
              <p:nvPr/>
            </p:nvSpPr>
            <p:spPr bwMode="auto">
              <a:xfrm>
                <a:off x="432" y="3456"/>
                <a:ext cx="144" cy="48"/>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headEnd/>
                <a:tailEnd/>
              </a:ln>
              <a:effectLst/>
            </p:spPr>
            <p:txBody>
              <a:bodyPr wrap="none" anchor="ctr"/>
              <a:lstStyle/>
              <a:p>
                <a:endParaRPr lang="zh-CN" altLang="en-US"/>
              </a:p>
            </p:txBody>
          </p:sp>
          <p:sp>
            <p:nvSpPr>
              <p:cNvPr id="123" name="Rectangle 90"/>
              <p:cNvSpPr>
                <a:spLocks noChangeArrowheads="1"/>
              </p:cNvSpPr>
              <p:nvPr/>
            </p:nvSpPr>
            <p:spPr bwMode="auto">
              <a:xfrm>
                <a:off x="480" y="3504"/>
                <a:ext cx="48" cy="192"/>
              </a:xfrm>
              <a:prstGeom prst="rect">
                <a:avLst/>
              </a:prstGeom>
              <a:gradFill rotWithShape="0">
                <a:gsLst>
                  <a:gs pos="0">
                    <a:schemeClr val="accent1">
                      <a:gamma/>
                      <a:shade val="36078"/>
                      <a:invGamma/>
                    </a:schemeClr>
                  </a:gs>
                  <a:gs pos="50000">
                    <a:schemeClr val="accent1"/>
                  </a:gs>
                  <a:gs pos="100000">
                    <a:schemeClr val="accent1">
                      <a:gamma/>
                      <a:shade val="36078"/>
                      <a:invGamma/>
                    </a:schemeClr>
                  </a:gs>
                </a:gsLst>
                <a:lin ang="0" scaled="1"/>
              </a:gradFill>
              <a:ln w="9525">
                <a:solidFill>
                  <a:schemeClr val="tx1"/>
                </a:solidFill>
                <a:miter lim="800000"/>
                <a:headEnd/>
                <a:tailEnd/>
              </a:ln>
              <a:effectLst/>
            </p:spPr>
            <p:txBody>
              <a:bodyPr wrap="none" anchor="ctr"/>
              <a:lstStyle/>
              <a:p>
                <a:endParaRPr lang="zh-CN" altLang="en-US"/>
              </a:p>
            </p:txBody>
          </p:sp>
        </p:grpSp>
        <p:sp>
          <p:nvSpPr>
            <p:cNvPr id="121" name="Rectangle 91"/>
            <p:cNvSpPr>
              <a:spLocks noChangeArrowheads="1"/>
            </p:cNvSpPr>
            <p:nvPr/>
          </p:nvSpPr>
          <p:spPr bwMode="auto">
            <a:xfrm>
              <a:off x="2304" y="983"/>
              <a:ext cx="816" cy="4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128" name="Group 92"/>
          <p:cNvGrpSpPr>
            <a:grpSpLocks/>
          </p:cNvGrpSpPr>
          <p:nvPr/>
        </p:nvGrpSpPr>
        <p:grpSpPr bwMode="auto">
          <a:xfrm>
            <a:off x="990600" y="1728806"/>
            <a:ext cx="2667000" cy="533400"/>
            <a:chOff x="624" y="1296"/>
            <a:chExt cx="1680" cy="336"/>
          </a:xfrm>
        </p:grpSpPr>
        <p:sp>
          <p:nvSpPr>
            <p:cNvPr id="129" name="AutoShape 93"/>
            <p:cNvSpPr>
              <a:spLocks noChangeArrowheads="1"/>
            </p:cNvSpPr>
            <p:nvPr/>
          </p:nvSpPr>
          <p:spPr bwMode="auto">
            <a:xfrm>
              <a:off x="624" y="1296"/>
              <a:ext cx="1488" cy="336"/>
            </a:xfrm>
            <a:prstGeom prst="wedgeRoundRectCallout">
              <a:avLst>
                <a:gd name="adj1" fmla="val 63843"/>
                <a:gd name="adj2" fmla="val 58931"/>
                <a:gd name="adj3" fmla="val 16667"/>
              </a:avLst>
            </a:prstGeom>
            <a:gradFill rotWithShape="0">
              <a:gsLst>
                <a:gs pos="0">
                  <a:schemeClr val="accent1"/>
                </a:gs>
                <a:gs pos="100000">
                  <a:schemeClr val="bg1"/>
                </a:gs>
              </a:gsLst>
              <a:lin ang="5400000" scaled="1"/>
            </a:gradFill>
            <a:ln w="9525">
              <a:solidFill>
                <a:schemeClr val="tx1"/>
              </a:solidFill>
              <a:miter lim="800000"/>
              <a:headEnd/>
              <a:tailEnd/>
            </a:ln>
            <a:effectLst/>
          </p:spPr>
          <p:txBody>
            <a:bodyPr/>
            <a:lstStyle/>
            <a:p>
              <a:pPr algn="ctr"/>
              <a:endParaRPr lang="zh-CN" altLang="en-US" b="1"/>
            </a:p>
          </p:txBody>
        </p:sp>
        <p:sp>
          <p:nvSpPr>
            <p:cNvPr id="130" name="Text Box 94"/>
            <p:cNvSpPr txBox="1">
              <a:spLocks noChangeArrowheads="1"/>
            </p:cNvSpPr>
            <p:nvPr/>
          </p:nvSpPr>
          <p:spPr bwMode="auto">
            <a:xfrm>
              <a:off x="672" y="1296"/>
              <a:ext cx="1632" cy="327"/>
            </a:xfrm>
            <a:prstGeom prst="rect">
              <a:avLst/>
            </a:prstGeom>
            <a:noFill/>
            <a:ln w="9525">
              <a:noFill/>
              <a:miter lim="800000"/>
              <a:headEnd/>
              <a:tailEnd/>
            </a:ln>
            <a:effectLst/>
          </p:spPr>
          <p:txBody>
            <a:bodyPr>
              <a:spAutoFit/>
            </a:bodyPr>
            <a:lstStyle/>
            <a:p>
              <a:pPr>
                <a:spcBef>
                  <a:spcPct val="50000"/>
                </a:spcBef>
              </a:pPr>
              <a:r>
                <a:rPr lang="zh-CN" altLang="en-US" b="1" dirty="0"/>
                <a:t>       移动导轨</a:t>
              </a:r>
            </a:p>
          </p:txBody>
        </p:sp>
        <p:graphicFrame>
          <p:nvGraphicFramePr>
            <p:cNvPr id="131" name="Object 95"/>
            <p:cNvGraphicFramePr>
              <a:graphicFrameLocks noChangeAspect="1"/>
            </p:cNvGraphicFramePr>
            <p:nvPr/>
          </p:nvGraphicFramePr>
          <p:xfrm>
            <a:off x="720" y="1325"/>
            <a:ext cx="384" cy="307"/>
          </p:xfrm>
          <a:graphic>
            <a:graphicData uri="http://schemas.openxmlformats.org/presentationml/2006/ole">
              <p:oleObj spid="_x0000_s183306" name="Equation" r:id="rId11" imgW="393480" imgH="368280" progId="Equation.3">
                <p:embed/>
              </p:oleObj>
            </a:graphicData>
          </a:graphic>
        </p:graphicFrame>
      </p:grpSp>
      <p:sp>
        <p:nvSpPr>
          <p:cNvPr id="132" name="Text Box 2"/>
          <p:cNvSpPr txBox="1">
            <a:spLocks noChangeArrowheads="1"/>
          </p:cNvSpPr>
          <p:nvPr/>
        </p:nvSpPr>
        <p:spPr bwMode="auto">
          <a:xfrm>
            <a:off x="142844" y="71414"/>
            <a:ext cx="5562600" cy="579438"/>
          </a:xfrm>
          <a:prstGeom prst="rect">
            <a:avLst/>
          </a:prstGeom>
          <a:noFill/>
          <a:ln w="9525">
            <a:noFill/>
            <a:miter lim="800000"/>
            <a:headEnd/>
            <a:tailEnd/>
          </a:ln>
          <a:effectLst/>
        </p:spPr>
        <p:txBody>
          <a:bodyPr>
            <a:spAutoFit/>
          </a:bodyPr>
          <a:lstStyle/>
          <a:p>
            <a:pPr algn="just">
              <a:spcBef>
                <a:spcPct val="50000"/>
              </a:spcBef>
            </a:pPr>
            <a:r>
              <a:rPr lang="zh-CN" altLang="en-US" sz="3200" b="1" dirty="0" smtClean="0">
                <a:solidFill>
                  <a:srgbClr val="0000FF"/>
                </a:solidFill>
                <a:ea typeface="黑体" pitchFamily="49" charset="-122"/>
              </a:rPr>
              <a:t>一、光路原理</a:t>
            </a:r>
            <a:endParaRPr lang="zh-CN" altLang="en-US" sz="3200" b="1" dirty="0">
              <a:solidFill>
                <a:srgbClr val="0000FF"/>
              </a:solidFill>
              <a:ea typeface="黑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blinds(horizontal)">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blinds(horizontal)">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blinds(horizontal)">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barn(outHorizontal)">
                                      <p:cBhvr>
                                        <p:cTn id="22" dur="500"/>
                                        <p:tgtEl>
                                          <p:spTgt spid="7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blinds(vertical)">
                                      <p:cBhvr>
                                        <p:cTn id="27" dur="5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blinds(horizontal)">
                                      <p:cBhvr>
                                        <p:cTn id="32" dur="500"/>
                                        <p:tgtEl>
                                          <p:spTgt spid="8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28"/>
                                        </p:tgtEl>
                                        <p:attrNameLst>
                                          <p:attrName>style.visibility</p:attrName>
                                        </p:attrNameLst>
                                      </p:cBhvr>
                                      <p:to>
                                        <p:strVal val="visible"/>
                                      </p:to>
                                    </p:set>
                                    <p:animEffect transition="in" filter="strips(downRight)">
                                      <p:cBhvr>
                                        <p:cTn id="37" dur="500"/>
                                        <p:tgtEl>
                                          <p:spTgt spid="12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strips(downRight)">
                                      <p:cBhvr>
                                        <p:cTn id="42" dur="5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box(out)">
                                      <p:cBhvr>
                                        <p:cTn id="47" dur="500"/>
                                        <p:tgtEl>
                                          <p:spTgt spid="89"/>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strips(downLeft)">
                                      <p:cBhvr>
                                        <p:cTn id="52" dur="500"/>
                                        <p:tgtEl>
                                          <p:spTgt spid="9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nodeType="click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strips(downLeft)">
                                      <p:cBhvr>
                                        <p:cTn id="57" dur="500"/>
                                        <p:tgtEl>
                                          <p:spTgt spid="100"/>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32"/>
                                        </p:tgtEl>
                                        <p:attrNameLst>
                                          <p:attrName>style.visibility</p:attrName>
                                        </p:attrNameLst>
                                      </p:cBhvr>
                                      <p:to>
                                        <p:strVal val="visible"/>
                                      </p:to>
                                    </p:set>
                                    <p:animEffect transition="in" filter="wipe(left)">
                                      <p:cBhvr>
                                        <p:cTn id="61"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500034" y="714356"/>
            <a:ext cx="7924800" cy="5410200"/>
            <a:chOff x="336" y="576"/>
            <a:chExt cx="4992" cy="3408"/>
          </a:xfrm>
        </p:grpSpPr>
        <p:sp>
          <p:nvSpPr>
            <p:cNvPr id="5" name="Rectangle 3"/>
            <p:cNvSpPr>
              <a:spLocks noChangeArrowheads="1"/>
            </p:cNvSpPr>
            <p:nvPr/>
          </p:nvSpPr>
          <p:spPr bwMode="auto">
            <a:xfrm>
              <a:off x="336" y="576"/>
              <a:ext cx="4992" cy="3408"/>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grpSp>
          <p:nvGrpSpPr>
            <p:cNvPr id="6" name="Group 4"/>
            <p:cNvGrpSpPr>
              <a:grpSpLocks/>
            </p:cNvGrpSpPr>
            <p:nvPr/>
          </p:nvGrpSpPr>
          <p:grpSpPr bwMode="auto">
            <a:xfrm>
              <a:off x="4848" y="1824"/>
              <a:ext cx="384" cy="1134"/>
              <a:chOff x="4800" y="1632"/>
              <a:chExt cx="384" cy="1134"/>
            </a:xfrm>
          </p:grpSpPr>
          <p:sp>
            <p:nvSpPr>
              <p:cNvPr id="53" name="Rectangle 5"/>
              <p:cNvSpPr>
                <a:spLocks noChangeArrowheads="1"/>
              </p:cNvSpPr>
              <p:nvPr/>
            </p:nvSpPr>
            <p:spPr bwMode="auto">
              <a:xfrm>
                <a:off x="4800" y="1632"/>
                <a:ext cx="336" cy="1134"/>
              </a:xfrm>
              <a:prstGeom prst="rect">
                <a:avLst/>
              </a:prstGeom>
              <a:noFill/>
              <a:ln w="9525">
                <a:noFill/>
                <a:miter lim="800000"/>
                <a:headEnd/>
                <a:tailEnd/>
              </a:ln>
              <a:effectLst/>
            </p:spPr>
            <p:txBody>
              <a:bodyPr lIns="92075" tIns="46038" rIns="92075" bIns="46038">
                <a:spAutoFit/>
              </a:bodyPr>
              <a:lstStyle/>
              <a:p>
                <a:pPr eaLnBrk="0" hangingPunct="0"/>
                <a:r>
                  <a:rPr lang="zh-CN" altLang="en-US">
                    <a:solidFill>
                      <a:srgbClr val="000000"/>
                    </a:solidFill>
                    <a:latin typeface="楷体_GB2312" pitchFamily="49" charset="-122"/>
                  </a:rPr>
                  <a:t>反射镜 </a:t>
                </a:r>
              </a:p>
            </p:txBody>
          </p:sp>
          <p:graphicFrame>
            <p:nvGraphicFramePr>
              <p:cNvPr id="54" name="Object 6"/>
              <p:cNvGraphicFramePr>
                <a:graphicFrameLocks noChangeAspect="1"/>
              </p:cNvGraphicFramePr>
              <p:nvPr/>
            </p:nvGraphicFramePr>
            <p:xfrm>
              <a:off x="4848" y="2448"/>
              <a:ext cx="336" cy="300"/>
            </p:xfrm>
            <a:graphic>
              <a:graphicData uri="http://schemas.openxmlformats.org/presentationml/2006/ole">
                <p:oleObj spid="_x0000_s184322" name="Equation" r:id="rId3" imgW="355320" imgH="317160" progId="Equation.3">
                  <p:embed/>
                </p:oleObj>
              </a:graphicData>
            </a:graphic>
          </p:graphicFrame>
        </p:grpSp>
        <p:sp>
          <p:nvSpPr>
            <p:cNvPr id="7" name="Rectangle 7"/>
            <p:cNvSpPr>
              <a:spLocks noChangeArrowheads="1"/>
            </p:cNvSpPr>
            <p:nvPr/>
          </p:nvSpPr>
          <p:spPr bwMode="auto">
            <a:xfrm>
              <a:off x="2366" y="1008"/>
              <a:ext cx="1017" cy="171"/>
            </a:xfrm>
            <a:prstGeom prst="rect">
              <a:avLst/>
            </a:prstGeom>
            <a:solidFill>
              <a:srgbClr val="99FFFF"/>
            </a:solidFill>
            <a:ln w="12700">
              <a:solidFill>
                <a:schemeClr val="tx1"/>
              </a:solidFill>
              <a:miter lim="800000"/>
              <a:headEnd/>
              <a:tailEnd/>
            </a:ln>
            <a:effectLst/>
          </p:spPr>
          <p:txBody>
            <a:bodyPr wrap="none" anchor="ctr"/>
            <a:lstStyle/>
            <a:p>
              <a:endParaRPr lang="zh-CN" altLang="en-US"/>
            </a:p>
          </p:txBody>
        </p:sp>
        <p:graphicFrame>
          <p:nvGraphicFramePr>
            <p:cNvPr id="8" name="Object 8"/>
            <p:cNvGraphicFramePr>
              <a:graphicFrameLocks noChangeAspect="1"/>
            </p:cNvGraphicFramePr>
            <p:nvPr/>
          </p:nvGraphicFramePr>
          <p:xfrm>
            <a:off x="4272" y="1397"/>
            <a:ext cx="1056" cy="379"/>
          </p:xfrm>
          <a:graphic>
            <a:graphicData uri="http://schemas.openxmlformats.org/presentationml/2006/ole">
              <p:oleObj spid="_x0000_s184323" name="Equation" r:id="rId4" imgW="596880" imgH="215640" progId="Equation.3">
                <p:embed/>
              </p:oleObj>
            </a:graphicData>
          </a:graphic>
        </p:graphicFrame>
        <p:grpSp>
          <p:nvGrpSpPr>
            <p:cNvPr id="9" name="Group 9"/>
            <p:cNvGrpSpPr>
              <a:grpSpLocks/>
            </p:cNvGrpSpPr>
            <p:nvPr/>
          </p:nvGrpSpPr>
          <p:grpSpPr bwMode="auto">
            <a:xfrm>
              <a:off x="1103" y="948"/>
              <a:ext cx="1297" cy="348"/>
              <a:chOff x="714" y="757"/>
              <a:chExt cx="1297" cy="348"/>
            </a:xfrm>
          </p:grpSpPr>
          <p:sp>
            <p:nvSpPr>
              <p:cNvPr id="51" name="Rectangle 10"/>
              <p:cNvSpPr>
                <a:spLocks noChangeArrowheads="1"/>
              </p:cNvSpPr>
              <p:nvPr/>
            </p:nvSpPr>
            <p:spPr bwMode="auto">
              <a:xfrm>
                <a:off x="714" y="757"/>
                <a:ext cx="1297" cy="327"/>
              </a:xfrm>
              <a:prstGeom prst="rect">
                <a:avLst/>
              </a:prstGeom>
              <a:noFill/>
              <a:ln w="9525">
                <a:noFill/>
                <a:miter lim="800000"/>
                <a:headEnd/>
                <a:tailEnd/>
              </a:ln>
              <a:effectLst/>
            </p:spPr>
            <p:txBody>
              <a:bodyPr lIns="92075" tIns="46038" rIns="92075" bIns="46038">
                <a:spAutoFit/>
              </a:bodyPr>
              <a:lstStyle/>
              <a:p>
                <a:pPr eaLnBrk="0" hangingPunct="0"/>
                <a:r>
                  <a:rPr lang="zh-CN" altLang="en-US">
                    <a:solidFill>
                      <a:srgbClr val="000000"/>
                    </a:solidFill>
                    <a:latin typeface="楷体_GB2312" pitchFamily="49" charset="-122"/>
                  </a:rPr>
                  <a:t>反射镜</a:t>
                </a:r>
              </a:p>
            </p:txBody>
          </p:sp>
          <p:graphicFrame>
            <p:nvGraphicFramePr>
              <p:cNvPr id="52" name="Object 11"/>
              <p:cNvGraphicFramePr>
                <a:graphicFrameLocks noChangeAspect="1"/>
              </p:cNvGraphicFramePr>
              <p:nvPr/>
            </p:nvGraphicFramePr>
            <p:xfrm>
              <a:off x="1488" y="768"/>
              <a:ext cx="351" cy="337"/>
            </p:xfrm>
            <a:graphic>
              <a:graphicData uri="http://schemas.openxmlformats.org/presentationml/2006/ole">
                <p:oleObj spid="_x0000_s184324" name="Equation" r:id="rId5" imgW="330120" imgH="317160" progId="Equation.3">
                  <p:embed/>
                </p:oleObj>
              </a:graphicData>
            </a:graphic>
          </p:graphicFrame>
        </p:grpSp>
        <p:sp>
          <p:nvSpPr>
            <p:cNvPr id="10" name="Text Box 12"/>
            <p:cNvSpPr txBox="1">
              <a:spLocks noChangeArrowheads="1"/>
            </p:cNvSpPr>
            <p:nvPr/>
          </p:nvSpPr>
          <p:spPr bwMode="auto">
            <a:xfrm>
              <a:off x="617" y="1824"/>
              <a:ext cx="391" cy="1248"/>
            </a:xfrm>
            <a:prstGeom prst="rect">
              <a:avLst/>
            </a:prstGeom>
            <a:gradFill rotWithShape="0">
              <a:gsLst>
                <a:gs pos="0">
                  <a:schemeClr val="folHlink"/>
                </a:gs>
                <a:gs pos="50000">
                  <a:srgbClr val="FFFFFF"/>
                </a:gs>
                <a:gs pos="100000">
                  <a:schemeClr val="folHlink"/>
                </a:gs>
              </a:gsLst>
              <a:lin ang="0" scaled="1"/>
            </a:gradFill>
            <a:ln w="9525">
              <a:solidFill>
                <a:srgbClr val="CC00FF"/>
              </a:solidFill>
              <a:miter lim="800000"/>
              <a:headEnd/>
              <a:tailEnd/>
            </a:ln>
            <a:effectLst/>
          </p:spPr>
          <p:txBody>
            <a:bodyPr vert="eaVert">
              <a:spAutoFit/>
            </a:bodyPr>
            <a:lstStyle/>
            <a:p>
              <a:pPr algn="ctr">
                <a:spcBef>
                  <a:spcPct val="50000"/>
                </a:spcBef>
              </a:pPr>
              <a:r>
                <a:rPr lang="zh-CN" altLang="en-US"/>
                <a:t>单色光源</a:t>
              </a:r>
            </a:p>
          </p:txBody>
        </p:sp>
        <p:grpSp>
          <p:nvGrpSpPr>
            <p:cNvPr id="11" name="Group 13"/>
            <p:cNvGrpSpPr>
              <a:grpSpLocks/>
            </p:cNvGrpSpPr>
            <p:nvPr/>
          </p:nvGrpSpPr>
          <p:grpSpPr bwMode="auto">
            <a:xfrm>
              <a:off x="2790" y="1215"/>
              <a:ext cx="1818" cy="1398"/>
              <a:chOff x="2550" y="1242"/>
              <a:chExt cx="1818" cy="1398"/>
            </a:xfrm>
          </p:grpSpPr>
          <p:sp>
            <p:nvSpPr>
              <p:cNvPr id="46" name="Freeform 14"/>
              <p:cNvSpPr>
                <a:spLocks/>
              </p:cNvSpPr>
              <p:nvPr/>
            </p:nvSpPr>
            <p:spPr bwMode="auto">
              <a:xfrm>
                <a:off x="2682" y="2520"/>
                <a:ext cx="1686" cy="120"/>
              </a:xfrm>
              <a:custGeom>
                <a:avLst/>
                <a:gdLst/>
                <a:ahLst/>
                <a:cxnLst>
                  <a:cxn ang="0">
                    <a:pos x="0" y="6"/>
                  </a:cxn>
                  <a:cxn ang="0">
                    <a:pos x="618" y="0"/>
                  </a:cxn>
                  <a:cxn ang="0">
                    <a:pos x="768" y="114"/>
                  </a:cxn>
                  <a:cxn ang="0">
                    <a:pos x="1686" y="120"/>
                  </a:cxn>
                </a:cxnLst>
                <a:rect l="0" t="0" r="r" b="b"/>
                <a:pathLst>
                  <a:path w="1686" h="120">
                    <a:moveTo>
                      <a:pt x="0" y="6"/>
                    </a:moveTo>
                    <a:lnTo>
                      <a:pt x="618" y="0"/>
                    </a:lnTo>
                    <a:lnTo>
                      <a:pt x="768" y="114"/>
                    </a:lnTo>
                    <a:lnTo>
                      <a:pt x="1686" y="120"/>
                    </a:lnTo>
                  </a:path>
                </a:pathLst>
              </a:custGeom>
              <a:noFill/>
              <a:ln w="28575" cmpd="sng">
                <a:solidFill>
                  <a:srgbClr val="990099"/>
                </a:solidFill>
                <a:round/>
                <a:headEnd/>
                <a:tailEnd type="none" w="sm" len="lg"/>
              </a:ln>
              <a:effectLst/>
            </p:spPr>
            <p:txBody>
              <a:bodyPr wrap="none" anchor="ctr"/>
              <a:lstStyle/>
              <a:p>
                <a:endParaRPr lang="zh-CN" altLang="en-US"/>
              </a:p>
            </p:txBody>
          </p:sp>
          <p:sp>
            <p:nvSpPr>
              <p:cNvPr id="47" name="Line 15"/>
              <p:cNvSpPr>
                <a:spLocks noChangeShapeType="1"/>
              </p:cNvSpPr>
              <p:nvPr/>
            </p:nvSpPr>
            <p:spPr bwMode="auto">
              <a:xfrm>
                <a:off x="2972" y="2532"/>
                <a:ext cx="116" cy="0"/>
              </a:xfrm>
              <a:prstGeom prst="line">
                <a:avLst/>
              </a:prstGeom>
              <a:noFill/>
              <a:ln w="38100">
                <a:solidFill>
                  <a:srgbClr val="990099"/>
                </a:solidFill>
                <a:round/>
                <a:headEnd/>
                <a:tailEnd type="triangle" w="sm" len="lg"/>
              </a:ln>
              <a:effectLst/>
            </p:spPr>
            <p:txBody>
              <a:bodyPr wrap="none" anchor="ctr"/>
              <a:lstStyle/>
              <a:p>
                <a:endParaRPr lang="zh-CN" altLang="en-US"/>
              </a:p>
            </p:txBody>
          </p:sp>
          <p:sp>
            <p:nvSpPr>
              <p:cNvPr id="48" name="Line 16"/>
              <p:cNvSpPr>
                <a:spLocks noChangeShapeType="1"/>
              </p:cNvSpPr>
              <p:nvPr/>
            </p:nvSpPr>
            <p:spPr bwMode="auto">
              <a:xfrm>
                <a:off x="4077" y="2640"/>
                <a:ext cx="117" cy="0"/>
              </a:xfrm>
              <a:prstGeom prst="line">
                <a:avLst/>
              </a:prstGeom>
              <a:noFill/>
              <a:ln w="38100">
                <a:solidFill>
                  <a:srgbClr val="990099"/>
                </a:solidFill>
                <a:round/>
                <a:headEnd/>
                <a:tailEnd type="triangle" w="sm" len="lg"/>
              </a:ln>
              <a:effectLst/>
            </p:spPr>
            <p:txBody>
              <a:bodyPr wrap="none" anchor="ctr"/>
              <a:lstStyle/>
              <a:p>
                <a:endParaRPr lang="zh-CN" altLang="en-US"/>
              </a:p>
            </p:txBody>
          </p:sp>
          <p:sp>
            <p:nvSpPr>
              <p:cNvPr id="49" name="Freeform 17"/>
              <p:cNvSpPr>
                <a:spLocks/>
              </p:cNvSpPr>
              <p:nvPr/>
            </p:nvSpPr>
            <p:spPr bwMode="auto">
              <a:xfrm>
                <a:off x="2556" y="1242"/>
                <a:ext cx="116" cy="1294"/>
              </a:xfrm>
              <a:custGeom>
                <a:avLst/>
                <a:gdLst/>
                <a:ahLst/>
                <a:cxnLst>
                  <a:cxn ang="0">
                    <a:pos x="116" y="1294"/>
                  </a:cxn>
                  <a:cxn ang="0">
                    <a:pos x="0" y="1122"/>
                  </a:cxn>
                  <a:cxn ang="0">
                    <a:pos x="0" y="0"/>
                  </a:cxn>
                </a:cxnLst>
                <a:rect l="0" t="0" r="r" b="b"/>
                <a:pathLst>
                  <a:path w="116" h="1294">
                    <a:moveTo>
                      <a:pt x="116" y="1294"/>
                    </a:moveTo>
                    <a:lnTo>
                      <a:pt x="0" y="1122"/>
                    </a:lnTo>
                    <a:lnTo>
                      <a:pt x="0" y="0"/>
                    </a:lnTo>
                  </a:path>
                </a:pathLst>
              </a:custGeom>
              <a:noFill/>
              <a:ln w="28575" cmpd="sng">
                <a:solidFill>
                  <a:srgbClr val="DC8300"/>
                </a:solidFill>
                <a:round/>
                <a:headEnd/>
                <a:tailEnd type="none" w="sm" len="lg"/>
              </a:ln>
              <a:effectLst/>
            </p:spPr>
            <p:txBody>
              <a:bodyPr wrap="none" anchor="ctr"/>
              <a:lstStyle/>
              <a:p>
                <a:endParaRPr lang="zh-CN" altLang="en-US"/>
              </a:p>
            </p:txBody>
          </p:sp>
          <p:sp>
            <p:nvSpPr>
              <p:cNvPr id="50" name="Line 18"/>
              <p:cNvSpPr>
                <a:spLocks noChangeShapeType="1"/>
              </p:cNvSpPr>
              <p:nvPr/>
            </p:nvSpPr>
            <p:spPr bwMode="auto">
              <a:xfrm flipH="1" flipV="1">
                <a:off x="2550" y="1403"/>
                <a:ext cx="2" cy="162"/>
              </a:xfrm>
              <a:prstGeom prst="line">
                <a:avLst/>
              </a:prstGeom>
              <a:noFill/>
              <a:ln w="38100">
                <a:solidFill>
                  <a:srgbClr val="DC8300"/>
                </a:solidFill>
                <a:round/>
                <a:headEnd/>
                <a:tailEnd type="triangle" w="sm" len="lg"/>
              </a:ln>
              <a:effectLst/>
            </p:spPr>
            <p:txBody>
              <a:bodyPr wrap="none" anchor="ctr"/>
              <a:lstStyle/>
              <a:p>
                <a:endParaRPr lang="zh-CN" altLang="en-US"/>
              </a:p>
            </p:txBody>
          </p:sp>
        </p:grpSp>
        <p:grpSp>
          <p:nvGrpSpPr>
            <p:cNvPr id="12" name="Group 19"/>
            <p:cNvGrpSpPr>
              <a:grpSpLocks/>
            </p:cNvGrpSpPr>
            <p:nvPr/>
          </p:nvGrpSpPr>
          <p:grpSpPr bwMode="auto">
            <a:xfrm>
              <a:off x="1428" y="2433"/>
              <a:ext cx="1488" cy="63"/>
              <a:chOff x="1428" y="2433"/>
              <a:chExt cx="1488" cy="63"/>
            </a:xfrm>
          </p:grpSpPr>
          <p:sp>
            <p:nvSpPr>
              <p:cNvPr id="44" name="Freeform 20"/>
              <p:cNvSpPr>
                <a:spLocks/>
              </p:cNvSpPr>
              <p:nvPr/>
            </p:nvSpPr>
            <p:spPr bwMode="auto">
              <a:xfrm>
                <a:off x="1428" y="2433"/>
                <a:ext cx="1488" cy="63"/>
              </a:xfrm>
              <a:custGeom>
                <a:avLst/>
                <a:gdLst/>
                <a:ahLst/>
                <a:cxnLst>
                  <a:cxn ang="0">
                    <a:pos x="0" y="0"/>
                  </a:cxn>
                  <a:cxn ang="0">
                    <a:pos x="1278" y="0"/>
                  </a:cxn>
                  <a:cxn ang="0">
                    <a:pos x="1488" y="63"/>
                  </a:cxn>
                </a:cxnLst>
                <a:rect l="0" t="0" r="r" b="b"/>
                <a:pathLst>
                  <a:path w="1488" h="63">
                    <a:moveTo>
                      <a:pt x="0" y="0"/>
                    </a:moveTo>
                    <a:lnTo>
                      <a:pt x="1278" y="0"/>
                    </a:lnTo>
                    <a:lnTo>
                      <a:pt x="1488" y="63"/>
                    </a:lnTo>
                  </a:path>
                </a:pathLst>
              </a:custGeom>
              <a:noFill/>
              <a:ln w="38100" cmpd="sng">
                <a:solidFill>
                  <a:srgbClr val="FF0000"/>
                </a:solidFill>
                <a:round/>
                <a:headEnd/>
                <a:tailEnd type="none" w="sm" len="lg"/>
              </a:ln>
              <a:effectLst/>
            </p:spPr>
            <p:txBody>
              <a:bodyPr wrap="none" anchor="ctr"/>
              <a:lstStyle/>
              <a:p>
                <a:endParaRPr lang="zh-CN" altLang="en-US"/>
              </a:p>
            </p:txBody>
          </p:sp>
          <p:sp>
            <p:nvSpPr>
              <p:cNvPr id="45" name="Line 21"/>
              <p:cNvSpPr>
                <a:spLocks noChangeShapeType="1"/>
              </p:cNvSpPr>
              <p:nvPr/>
            </p:nvSpPr>
            <p:spPr bwMode="auto">
              <a:xfrm>
                <a:off x="1691" y="2434"/>
                <a:ext cx="270" cy="0"/>
              </a:xfrm>
              <a:prstGeom prst="line">
                <a:avLst/>
              </a:prstGeom>
              <a:noFill/>
              <a:ln w="38100">
                <a:solidFill>
                  <a:srgbClr val="FF0000"/>
                </a:solidFill>
                <a:round/>
                <a:headEnd/>
                <a:tailEnd type="triangle" w="sm" len="lg"/>
              </a:ln>
              <a:effectLst/>
            </p:spPr>
            <p:txBody>
              <a:bodyPr wrap="none" anchor="ctr"/>
              <a:lstStyle/>
              <a:p>
                <a:endParaRPr lang="zh-CN" altLang="en-US"/>
              </a:p>
            </p:txBody>
          </p:sp>
        </p:grpSp>
        <p:sp>
          <p:nvSpPr>
            <p:cNvPr id="13" name="Line 22"/>
            <p:cNvSpPr>
              <a:spLocks noChangeShapeType="1"/>
            </p:cNvSpPr>
            <p:nvPr/>
          </p:nvSpPr>
          <p:spPr bwMode="auto">
            <a:xfrm flipV="1">
              <a:off x="2366" y="1200"/>
              <a:ext cx="1026" cy="0"/>
            </a:xfrm>
            <a:prstGeom prst="line">
              <a:avLst/>
            </a:prstGeom>
            <a:noFill/>
            <a:ln w="50800">
              <a:solidFill>
                <a:schemeClr val="tx2"/>
              </a:solidFill>
              <a:round/>
              <a:headEnd type="none" w="sm" len="sm"/>
              <a:tailEnd type="none" w="sm" len="lg"/>
            </a:ln>
            <a:effectLst/>
          </p:spPr>
          <p:txBody>
            <a:bodyPr wrap="none" anchor="ctr"/>
            <a:lstStyle/>
            <a:p>
              <a:endParaRPr lang="zh-CN" altLang="en-US"/>
            </a:p>
          </p:txBody>
        </p:sp>
        <p:grpSp>
          <p:nvGrpSpPr>
            <p:cNvPr id="14" name="Group 23"/>
            <p:cNvGrpSpPr>
              <a:grpSpLocks/>
            </p:cNvGrpSpPr>
            <p:nvPr/>
          </p:nvGrpSpPr>
          <p:grpSpPr bwMode="auto">
            <a:xfrm>
              <a:off x="1183" y="2020"/>
              <a:ext cx="257" cy="824"/>
              <a:chOff x="1177" y="2167"/>
              <a:chExt cx="228" cy="733"/>
            </a:xfrm>
          </p:grpSpPr>
          <p:sp>
            <p:nvSpPr>
              <p:cNvPr id="35" name="AutoShape 24"/>
              <p:cNvSpPr>
                <a:spLocks noChangeArrowheads="1"/>
              </p:cNvSpPr>
              <p:nvPr/>
            </p:nvSpPr>
            <p:spPr bwMode="auto">
              <a:xfrm>
                <a:off x="1177" y="2167"/>
                <a:ext cx="228" cy="577"/>
              </a:xfrm>
              <a:prstGeom prst="roundRect">
                <a:avLst>
                  <a:gd name="adj" fmla="val 49995"/>
                </a:avLst>
              </a:prstGeom>
              <a:gradFill rotWithShape="0">
                <a:gsLst>
                  <a:gs pos="0">
                    <a:srgbClr val="FFFF66">
                      <a:gamma/>
                      <a:shade val="69804"/>
                      <a:invGamma/>
                    </a:srgbClr>
                  </a:gs>
                  <a:gs pos="50000">
                    <a:srgbClr val="FFFF66"/>
                  </a:gs>
                  <a:gs pos="100000">
                    <a:srgbClr val="FFFF66">
                      <a:gamma/>
                      <a:shade val="69804"/>
                      <a:invGamma/>
                    </a:srgbClr>
                  </a:gs>
                </a:gsLst>
                <a:lin ang="0" scaled="1"/>
              </a:gradFill>
              <a:ln w="25400">
                <a:solidFill>
                  <a:schemeClr val="tx1"/>
                </a:solidFill>
                <a:round/>
                <a:headEnd/>
                <a:tailEnd/>
              </a:ln>
              <a:effectLst/>
            </p:spPr>
            <p:txBody>
              <a:bodyPr wrap="none" anchor="ctr"/>
              <a:lstStyle/>
              <a:p>
                <a:endParaRPr lang="zh-CN" altLang="en-US"/>
              </a:p>
            </p:txBody>
          </p:sp>
          <p:sp>
            <p:nvSpPr>
              <p:cNvPr id="36" name="Rectangle 25"/>
              <p:cNvSpPr>
                <a:spLocks noChangeArrowheads="1"/>
              </p:cNvSpPr>
              <p:nvPr/>
            </p:nvSpPr>
            <p:spPr bwMode="auto">
              <a:xfrm>
                <a:off x="1214" y="2725"/>
                <a:ext cx="154" cy="99"/>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headEnd/>
                <a:tailEnd/>
              </a:ln>
              <a:effectLst/>
            </p:spPr>
            <p:txBody>
              <a:bodyPr wrap="none" anchor="ctr"/>
              <a:lstStyle/>
              <a:p>
                <a:endParaRPr lang="zh-CN" altLang="en-US"/>
              </a:p>
            </p:txBody>
          </p:sp>
          <p:sp>
            <p:nvSpPr>
              <p:cNvPr id="37" name="Oval 26"/>
              <p:cNvSpPr>
                <a:spLocks noChangeArrowheads="1"/>
              </p:cNvSpPr>
              <p:nvPr/>
            </p:nvSpPr>
            <p:spPr bwMode="auto">
              <a:xfrm>
                <a:off x="1214" y="2786"/>
                <a:ext cx="154" cy="114"/>
              </a:xfrm>
              <a:prstGeom prst="ellipse">
                <a:avLst/>
              </a:prstGeom>
              <a:solidFill>
                <a:schemeClr val="tx2"/>
              </a:solidFill>
              <a:ln w="12700">
                <a:solidFill>
                  <a:schemeClr val="tx1"/>
                </a:solidFill>
                <a:round/>
                <a:headEnd/>
                <a:tailEnd/>
              </a:ln>
              <a:effectLst/>
            </p:spPr>
            <p:txBody>
              <a:bodyPr wrap="none" anchor="ctr"/>
              <a:lstStyle/>
              <a:p>
                <a:endParaRPr lang="zh-CN" altLang="en-US"/>
              </a:p>
            </p:txBody>
          </p:sp>
          <p:sp>
            <p:nvSpPr>
              <p:cNvPr id="38" name="Freeform 27"/>
              <p:cNvSpPr>
                <a:spLocks/>
              </p:cNvSpPr>
              <p:nvPr/>
            </p:nvSpPr>
            <p:spPr bwMode="auto">
              <a:xfrm>
                <a:off x="1274" y="2266"/>
                <a:ext cx="51" cy="472"/>
              </a:xfrm>
              <a:custGeom>
                <a:avLst/>
                <a:gdLst/>
                <a:ahLst/>
                <a:cxnLst>
                  <a:cxn ang="0">
                    <a:pos x="0" y="455"/>
                  </a:cxn>
                  <a:cxn ang="0">
                    <a:pos x="0" y="0"/>
                  </a:cxn>
                  <a:cxn ang="0">
                    <a:pos x="16" y="106"/>
                  </a:cxn>
                  <a:cxn ang="0">
                    <a:pos x="16" y="0"/>
                  </a:cxn>
                  <a:cxn ang="0">
                    <a:pos x="33" y="106"/>
                  </a:cxn>
                  <a:cxn ang="0">
                    <a:pos x="33" y="0"/>
                  </a:cxn>
                  <a:cxn ang="0">
                    <a:pos x="50" y="106"/>
                  </a:cxn>
                  <a:cxn ang="0">
                    <a:pos x="50" y="471"/>
                  </a:cxn>
                </a:cxnLst>
                <a:rect l="0" t="0" r="r" b="b"/>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FFFF66">
                      <a:gamma/>
                      <a:shade val="69804"/>
                      <a:invGamma/>
                    </a:srgbClr>
                  </a:gs>
                  <a:gs pos="50000">
                    <a:srgbClr val="FFFF66"/>
                  </a:gs>
                  <a:gs pos="100000">
                    <a:srgbClr val="FFFF66">
                      <a:gamma/>
                      <a:shade val="69804"/>
                      <a:invGamma/>
                    </a:srgbClr>
                  </a:gs>
                </a:gsLst>
                <a:lin ang="0" scaled="1"/>
              </a:gradFill>
              <a:ln w="12700" cap="rnd" cmpd="sng">
                <a:solidFill>
                  <a:schemeClr val="tx1"/>
                </a:solidFill>
                <a:prstDash val="solid"/>
                <a:round/>
                <a:headEnd type="none" w="sm" len="sm"/>
                <a:tailEnd type="none" w="sm" len="lg"/>
              </a:ln>
              <a:effectLst/>
            </p:spPr>
            <p:txBody>
              <a:bodyPr/>
              <a:lstStyle/>
              <a:p>
                <a:endParaRPr lang="zh-CN" altLang="en-US"/>
              </a:p>
            </p:txBody>
          </p:sp>
          <p:sp>
            <p:nvSpPr>
              <p:cNvPr id="39" name="Line 28"/>
              <p:cNvSpPr>
                <a:spLocks noChangeShapeType="1"/>
              </p:cNvSpPr>
              <p:nvPr/>
            </p:nvSpPr>
            <p:spPr bwMode="auto">
              <a:xfrm flipV="1">
                <a:off x="1210" y="2737"/>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40" name="Line 29"/>
              <p:cNvSpPr>
                <a:spLocks noChangeShapeType="1"/>
              </p:cNvSpPr>
              <p:nvPr/>
            </p:nvSpPr>
            <p:spPr bwMode="auto">
              <a:xfrm flipV="1">
                <a:off x="1210" y="2767"/>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41" name="Line 30"/>
              <p:cNvSpPr>
                <a:spLocks noChangeShapeType="1"/>
              </p:cNvSpPr>
              <p:nvPr/>
            </p:nvSpPr>
            <p:spPr bwMode="auto">
              <a:xfrm flipV="1">
                <a:off x="1210" y="2797"/>
                <a:ext cx="162" cy="16"/>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42" name="Line 31"/>
              <p:cNvSpPr>
                <a:spLocks noChangeShapeType="1"/>
              </p:cNvSpPr>
              <p:nvPr/>
            </p:nvSpPr>
            <p:spPr bwMode="auto">
              <a:xfrm flipV="1">
                <a:off x="1210" y="2828"/>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43" name="Rectangle 32"/>
              <p:cNvSpPr>
                <a:spLocks noChangeArrowheads="1"/>
              </p:cNvSpPr>
              <p:nvPr/>
            </p:nvSpPr>
            <p:spPr bwMode="auto">
              <a:xfrm>
                <a:off x="1263" y="2629"/>
                <a:ext cx="69" cy="97"/>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headEnd/>
                <a:tailEnd/>
              </a:ln>
              <a:effectLst/>
            </p:spPr>
            <p:txBody>
              <a:bodyPr wrap="none" anchor="ctr"/>
              <a:lstStyle/>
              <a:p>
                <a:endParaRPr lang="zh-CN" altLang="en-US"/>
              </a:p>
            </p:txBody>
          </p:sp>
        </p:grpSp>
        <p:grpSp>
          <p:nvGrpSpPr>
            <p:cNvPr id="15" name="Group 33"/>
            <p:cNvGrpSpPr>
              <a:grpSpLocks/>
            </p:cNvGrpSpPr>
            <p:nvPr/>
          </p:nvGrpSpPr>
          <p:grpSpPr bwMode="auto">
            <a:xfrm>
              <a:off x="3054" y="2373"/>
              <a:ext cx="1536" cy="1440"/>
              <a:chOff x="2814" y="2400"/>
              <a:chExt cx="1536" cy="1440"/>
            </a:xfrm>
          </p:grpSpPr>
          <p:grpSp>
            <p:nvGrpSpPr>
              <p:cNvPr id="30" name="Group 34"/>
              <p:cNvGrpSpPr>
                <a:grpSpLocks/>
              </p:cNvGrpSpPr>
              <p:nvPr/>
            </p:nvGrpSpPr>
            <p:grpSpPr bwMode="auto">
              <a:xfrm>
                <a:off x="2814" y="2400"/>
                <a:ext cx="1536" cy="1308"/>
                <a:chOff x="2814" y="2400"/>
                <a:chExt cx="1536" cy="1308"/>
              </a:xfrm>
            </p:grpSpPr>
            <p:sp>
              <p:nvSpPr>
                <p:cNvPr id="32" name="Freeform 35"/>
                <p:cNvSpPr>
                  <a:spLocks/>
                </p:cNvSpPr>
                <p:nvPr/>
              </p:nvSpPr>
              <p:spPr bwMode="auto">
                <a:xfrm>
                  <a:off x="2814" y="2400"/>
                  <a:ext cx="1536" cy="1308"/>
                </a:xfrm>
                <a:custGeom>
                  <a:avLst/>
                  <a:gdLst/>
                  <a:ahLst/>
                  <a:cxnLst>
                    <a:cxn ang="0">
                      <a:pos x="1536" y="138"/>
                    </a:cxn>
                    <a:cxn ang="0">
                      <a:pos x="738" y="132"/>
                    </a:cxn>
                    <a:cxn ang="0">
                      <a:pos x="582" y="12"/>
                    </a:cxn>
                    <a:cxn ang="0">
                      <a:pos x="0" y="0"/>
                    </a:cxn>
                    <a:cxn ang="0">
                      <a:pos x="0" y="1290"/>
                    </a:cxn>
                    <a:cxn ang="0">
                      <a:pos x="12" y="1308"/>
                    </a:cxn>
                  </a:cxnLst>
                  <a:rect l="0" t="0" r="r" b="b"/>
                  <a:pathLst>
                    <a:path w="1536" h="1308">
                      <a:moveTo>
                        <a:pt x="1536" y="138"/>
                      </a:moveTo>
                      <a:lnTo>
                        <a:pt x="738" y="132"/>
                      </a:lnTo>
                      <a:lnTo>
                        <a:pt x="582" y="12"/>
                      </a:lnTo>
                      <a:lnTo>
                        <a:pt x="0" y="0"/>
                      </a:lnTo>
                      <a:lnTo>
                        <a:pt x="0" y="1290"/>
                      </a:lnTo>
                      <a:lnTo>
                        <a:pt x="12" y="1308"/>
                      </a:lnTo>
                    </a:path>
                  </a:pathLst>
                </a:custGeom>
                <a:noFill/>
                <a:ln w="28575" cmpd="sng">
                  <a:solidFill>
                    <a:srgbClr val="990099"/>
                  </a:solidFill>
                  <a:round/>
                  <a:headEnd type="none" w="med" len="med"/>
                  <a:tailEnd type="none" w="sm" len="lg"/>
                </a:ln>
                <a:effectLst/>
              </p:spPr>
              <p:txBody>
                <a:bodyPr wrap="none" anchor="ctr"/>
                <a:lstStyle/>
                <a:p>
                  <a:endParaRPr lang="zh-CN" altLang="en-US"/>
                </a:p>
              </p:txBody>
            </p:sp>
            <p:sp>
              <p:nvSpPr>
                <p:cNvPr id="33" name="Line 36"/>
                <p:cNvSpPr>
                  <a:spLocks noChangeShapeType="1"/>
                </p:cNvSpPr>
                <p:nvPr/>
              </p:nvSpPr>
              <p:spPr bwMode="auto">
                <a:xfrm flipH="1">
                  <a:off x="3984" y="2541"/>
                  <a:ext cx="164" cy="0"/>
                </a:xfrm>
                <a:prstGeom prst="line">
                  <a:avLst/>
                </a:prstGeom>
                <a:noFill/>
                <a:ln w="38100">
                  <a:solidFill>
                    <a:srgbClr val="990099"/>
                  </a:solidFill>
                  <a:round/>
                  <a:headEnd/>
                  <a:tailEnd type="triangle" w="sm" len="lg"/>
                </a:ln>
                <a:effectLst/>
              </p:spPr>
              <p:txBody>
                <a:bodyPr wrap="none" anchor="ctr"/>
                <a:lstStyle/>
                <a:p>
                  <a:endParaRPr lang="zh-CN" altLang="en-US"/>
                </a:p>
              </p:txBody>
            </p:sp>
            <p:sp>
              <p:nvSpPr>
                <p:cNvPr id="34" name="Line 37"/>
                <p:cNvSpPr>
                  <a:spLocks noChangeShapeType="1"/>
                </p:cNvSpPr>
                <p:nvPr/>
              </p:nvSpPr>
              <p:spPr bwMode="auto">
                <a:xfrm flipH="1">
                  <a:off x="3081" y="2412"/>
                  <a:ext cx="109" cy="0"/>
                </a:xfrm>
                <a:prstGeom prst="line">
                  <a:avLst/>
                </a:prstGeom>
                <a:noFill/>
                <a:ln w="38100">
                  <a:solidFill>
                    <a:srgbClr val="990099"/>
                  </a:solidFill>
                  <a:round/>
                  <a:headEnd/>
                  <a:tailEnd type="triangle" w="sm" len="lg"/>
                </a:ln>
                <a:effectLst/>
              </p:spPr>
              <p:txBody>
                <a:bodyPr wrap="none" anchor="ctr"/>
                <a:lstStyle/>
                <a:p>
                  <a:endParaRPr lang="zh-CN" altLang="en-US"/>
                </a:p>
              </p:txBody>
            </p:sp>
          </p:grpSp>
          <p:sp>
            <p:nvSpPr>
              <p:cNvPr id="31" name="Line 38"/>
              <p:cNvSpPr>
                <a:spLocks noChangeShapeType="1"/>
              </p:cNvSpPr>
              <p:nvPr/>
            </p:nvSpPr>
            <p:spPr bwMode="auto">
              <a:xfrm>
                <a:off x="2817" y="3638"/>
                <a:ext cx="0" cy="202"/>
              </a:xfrm>
              <a:prstGeom prst="line">
                <a:avLst/>
              </a:prstGeom>
              <a:noFill/>
              <a:ln w="38100">
                <a:solidFill>
                  <a:srgbClr val="990099"/>
                </a:solidFill>
                <a:round/>
                <a:headEnd/>
                <a:tailEnd type="triangle" w="sm" len="lg"/>
              </a:ln>
              <a:effectLst/>
            </p:spPr>
            <p:txBody>
              <a:bodyPr wrap="none"/>
              <a:lstStyle/>
              <a:p>
                <a:endParaRPr lang="zh-CN" altLang="en-US"/>
              </a:p>
            </p:txBody>
          </p:sp>
        </p:grpSp>
        <p:grpSp>
          <p:nvGrpSpPr>
            <p:cNvPr id="16" name="Group 39"/>
            <p:cNvGrpSpPr>
              <a:grpSpLocks/>
            </p:cNvGrpSpPr>
            <p:nvPr/>
          </p:nvGrpSpPr>
          <p:grpSpPr bwMode="auto">
            <a:xfrm>
              <a:off x="2868" y="1203"/>
              <a:ext cx="92" cy="2595"/>
              <a:chOff x="2628" y="1230"/>
              <a:chExt cx="92" cy="2595"/>
            </a:xfrm>
          </p:grpSpPr>
          <p:grpSp>
            <p:nvGrpSpPr>
              <p:cNvPr id="26" name="Group 40"/>
              <p:cNvGrpSpPr>
                <a:grpSpLocks/>
              </p:cNvGrpSpPr>
              <p:nvPr/>
            </p:nvGrpSpPr>
            <p:grpSpPr bwMode="auto">
              <a:xfrm>
                <a:off x="2628" y="1230"/>
                <a:ext cx="90" cy="2532"/>
                <a:chOff x="2628" y="1230"/>
                <a:chExt cx="90" cy="2532"/>
              </a:xfrm>
            </p:grpSpPr>
            <p:sp>
              <p:nvSpPr>
                <p:cNvPr id="28" name="Freeform 41"/>
                <p:cNvSpPr>
                  <a:spLocks/>
                </p:cNvSpPr>
                <p:nvPr/>
              </p:nvSpPr>
              <p:spPr bwMode="auto">
                <a:xfrm>
                  <a:off x="2628" y="1230"/>
                  <a:ext cx="90" cy="2532"/>
                </a:xfrm>
                <a:custGeom>
                  <a:avLst/>
                  <a:gdLst/>
                  <a:ahLst/>
                  <a:cxnLst>
                    <a:cxn ang="0">
                      <a:pos x="0" y="0"/>
                    </a:cxn>
                    <a:cxn ang="0">
                      <a:pos x="0" y="1062"/>
                    </a:cxn>
                    <a:cxn ang="0">
                      <a:pos x="90" y="1236"/>
                    </a:cxn>
                    <a:cxn ang="0">
                      <a:pos x="90" y="2532"/>
                    </a:cxn>
                  </a:cxnLst>
                  <a:rect l="0" t="0" r="r" b="b"/>
                  <a:pathLst>
                    <a:path w="90" h="2532">
                      <a:moveTo>
                        <a:pt x="0" y="0"/>
                      </a:moveTo>
                      <a:lnTo>
                        <a:pt x="0" y="1062"/>
                      </a:lnTo>
                      <a:lnTo>
                        <a:pt x="90" y="1236"/>
                      </a:lnTo>
                      <a:lnTo>
                        <a:pt x="90" y="2532"/>
                      </a:lnTo>
                    </a:path>
                  </a:pathLst>
                </a:custGeom>
                <a:noFill/>
                <a:ln w="28575" cmpd="sng">
                  <a:solidFill>
                    <a:srgbClr val="DC8300"/>
                  </a:solidFill>
                  <a:round/>
                  <a:headEnd type="none" w="med" len="med"/>
                  <a:tailEnd type="none" w="sm" len="lg"/>
                </a:ln>
                <a:effectLst/>
              </p:spPr>
              <p:txBody>
                <a:bodyPr wrap="none" anchor="ctr"/>
                <a:lstStyle/>
                <a:p>
                  <a:endParaRPr lang="zh-CN" altLang="en-US"/>
                </a:p>
              </p:txBody>
            </p:sp>
            <p:sp>
              <p:nvSpPr>
                <p:cNvPr id="29" name="Line 42"/>
                <p:cNvSpPr>
                  <a:spLocks noChangeShapeType="1"/>
                </p:cNvSpPr>
                <p:nvPr/>
              </p:nvSpPr>
              <p:spPr bwMode="auto">
                <a:xfrm>
                  <a:off x="2629" y="1536"/>
                  <a:ext cx="0" cy="82"/>
                </a:xfrm>
                <a:prstGeom prst="line">
                  <a:avLst/>
                </a:prstGeom>
                <a:noFill/>
                <a:ln w="38100">
                  <a:solidFill>
                    <a:srgbClr val="DC8300"/>
                  </a:solidFill>
                  <a:round/>
                  <a:headEnd/>
                  <a:tailEnd type="triangle" w="sm" len="lg"/>
                </a:ln>
                <a:effectLst/>
              </p:spPr>
              <p:txBody>
                <a:bodyPr wrap="none" anchor="ctr"/>
                <a:lstStyle/>
                <a:p>
                  <a:endParaRPr lang="zh-CN" altLang="en-US"/>
                </a:p>
              </p:txBody>
            </p:sp>
          </p:grpSp>
          <p:sp>
            <p:nvSpPr>
              <p:cNvPr id="27" name="Line 43"/>
              <p:cNvSpPr>
                <a:spLocks noChangeShapeType="1"/>
              </p:cNvSpPr>
              <p:nvPr/>
            </p:nvSpPr>
            <p:spPr bwMode="auto">
              <a:xfrm>
                <a:off x="2720" y="3670"/>
                <a:ext cx="0" cy="155"/>
              </a:xfrm>
              <a:prstGeom prst="line">
                <a:avLst/>
              </a:prstGeom>
              <a:noFill/>
              <a:ln w="38100">
                <a:solidFill>
                  <a:srgbClr val="DC8300"/>
                </a:solidFill>
                <a:round/>
                <a:headEnd/>
                <a:tailEnd type="triangle" w="sm" len="lg"/>
              </a:ln>
              <a:effectLst/>
            </p:spPr>
            <p:txBody>
              <a:bodyPr wrap="none"/>
              <a:lstStyle/>
              <a:p>
                <a:endParaRPr lang="zh-CN" altLang="en-US"/>
              </a:p>
            </p:txBody>
          </p:sp>
        </p:grpSp>
        <p:graphicFrame>
          <p:nvGraphicFramePr>
            <p:cNvPr id="17" name="Object 44"/>
            <p:cNvGraphicFramePr>
              <a:graphicFrameLocks noChangeAspect="1"/>
            </p:cNvGraphicFramePr>
            <p:nvPr/>
          </p:nvGraphicFramePr>
          <p:xfrm>
            <a:off x="2118" y="2757"/>
            <a:ext cx="426" cy="426"/>
          </p:xfrm>
          <a:graphic>
            <a:graphicData uri="http://schemas.openxmlformats.org/presentationml/2006/ole">
              <p:oleObj spid="_x0000_s184325" name="Equation" r:id="rId6" imgW="203040" imgH="215640" progId="Equation.3">
                <p:embed/>
              </p:oleObj>
            </a:graphicData>
          </a:graphic>
        </p:graphicFrame>
        <p:graphicFrame>
          <p:nvGraphicFramePr>
            <p:cNvPr id="18" name="Object 45"/>
            <p:cNvGraphicFramePr>
              <a:graphicFrameLocks noChangeAspect="1"/>
            </p:cNvGraphicFramePr>
            <p:nvPr/>
          </p:nvGraphicFramePr>
          <p:xfrm>
            <a:off x="3456" y="2757"/>
            <a:ext cx="432" cy="401"/>
          </p:xfrm>
          <a:graphic>
            <a:graphicData uri="http://schemas.openxmlformats.org/presentationml/2006/ole">
              <p:oleObj spid="_x0000_s184326" name="Equation" r:id="rId7" imgW="215640" imgH="215640" progId="Equation.3">
                <p:embed/>
              </p:oleObj>
            </a:graphicData>
          </a:graphic>
        </p:graphicFrame>
        <p:grpSp>
          <p:nvGrpSpPr>
            <p:cNvPr id="19" name="Group 46"/>
            <p:cNvGrpSpPr>
              <a:grpSpLocks/>
            </p:cNvGrpSpPr>
            <p:nvPr/>
          </p:nvGrpSpPr>
          <p:grpSpPr bwMode="auto">
            <a:xfrm>
              <a:off x="2311" y="2128"/>
              <a:ext cx="1027" cy="755"/>
              <a:chOff x="2119" y="2203"/>
              <a:chExt cx="1027" cy="755"/>
            </a:xfrm>
          </p:grpSpPr>
          <p:sp>
            <p:nvSpPr>
              <p:cNvPr id="24" name="Line 47"/>
              <p:cNvSpPr>
                <a:spLocks noChangeShapeType="1"/>
              </p:cNvSpPr>
              <p:nvPr/>
            </p:nvSpPr>
            <p:spPr bwMode="auto">
              <a:xfrm flipV="1">
                <a:off x="2336" y="2203"/>
                <a:ext cx="756" cy="755"/>
              </a:xfrm>
              <a:prstGeom prst="line">
                <a:avLst/>
              </a:prstGeom>
              <a:noFill/>
              <a:ln w="38100">
                <a:solidFill>
                  <a:srgbClr val="0066FF"/>
                </a:solidFill>
                <a:round/>
                <a:headEnd/>
                <a:tailEnd type="none" w="sm" len="lg"/>
              </a:ln>
              <a:effectLst/>
            </p:spPr>
            <p:txBody>
              <a:bodyPr wrap="none" anchor="ctr"/>
              <a:lstStyle/>
              <a:p>
                <a:endParaRPr lang="zh-CN" altLang="en-US"/>
              </a:p>
            </p:txBody>
          </p:sp>
          <p:sp>
            <p:nvSpPr>
              <p:cNvPr id="25" name="Rectangle 48"/>
              <p:cNvSpPr>
                <a:spLocks noChangeArrowheads="1"/>
              </p:cNvSpPr>
              <p:nvPr/>
            </p:nvSpPr>
            <p:spPr bwMode="auto">
              <a:xfrm rot="18900000">
                <a:off x="2119" y="2418"/>
                <a:ext cx="1027" cy="192"/>
              </a:xfrm>
              <a:prstGeom prst="rect">
                <a:avLst/>
              </a:prstGeom>
              <a:solidFill>
                <a:srgbClr val="00FFCC">
                  <a:alpha val="50000"/>
                </a:srgbClr>
              </a:solidFill>
              <a:ln w="19050">
                <a:solidFill>
                  <a:schemeClr val="tx1"/>
                </a:solidFill>
                <a:miter lim="800000"/>
                <a:headEnd/>
                <a:tailEnd/>
              </a:ln>
              <a:effectLst/>
            </p:spPr>
            <p:txBody>
              <a:bodyPr wrap="none" anchor="ctr"/>
              <a:lstStyle/>
              <a:p>
                <a:endParaRPr lang="zh-CN" altLang="en-US"/>
              </a:p>
            </p:txBody>
          </p:sp>
        </p:grpSp>
        <p:sp>
          <p:nvSpPr>
            <p:cNvPr id="20" name="Rectangle 49"/>
            <p:cNvSpPr>
              <a:spLocks noChangeArrowheads="1"/>
            </p:cNvSpPr>
            <p:nvPr/>
          </p:nvSpPr>
          <p:spPr bwMode="auto">
            <a:xfrm rot="18900000">
              <a:off x="3194" y="2386"/>
              <a:ext cx="959" cy="193"/>
            </a:xfrm>
            <a:prstGeom prst="rect">
              <a:avLst/>
            </a:prstGeom>
            <a:solidFill>
              <a:srgbClr val="00FFCC">
                <a:alpha val="50000"/>
              </a:srgbClr>
            </a:solidFill>
            <a:ln w="19050">
              <a:solidFill>
                <a:schemeClr val="tx1"/>
              </a:solidFill>
              <a:miter lim="800000"/>
              <a:headEnd/>
              <a:tailEnd/>
            </a:ln>
            <a:effectLst/>
          </p:spPr>
          <p:txBody>
            <a:bodyPr wrap="none" anchor="ctr"/>
            <a:lstStyle/>
            <a:p>
              <a:endParaRPr lang="zh-CN" altLang="en-US"/>
            </a:p>
          </p:txBody>
        </p:sp>
        <p:grpSp>
          <p:nvGrpSpPr>
            <p:cNvPr id="21" name="Group 50"/>
            <p:cNvGrpSpPr>
              <a:grpSpLocks/>
            </p:cNvGrpSpPr>
            <p:nvPr/>
          </p:nvGrpSpPr>
          <p:grpSpPr bwMode="auto">
            <a:xfrm>
              <a:off x="4560" y="2064"/>
              <a:ext cx="162" cy="809"/>
              <a:chOff x="4149" y="2005"/>
              <a:chExt cx="162" cy="809"/>
            </a:xfrm>
          </p:grpSpPr>
          <p:sp>
            <p:nvSpPr>
              <p:cNvPr id="22" name="Rectangle 51"/>
              <p:cNvSpPr>
                <a:spLocks noChangeArrowheads="1"/>
              </p:cNvSpPr>
              <p:nvPr/>
            </p:nvSpPr>
            <p:spPr bwMode="auto">
              <a:xfrm>
                <a:off x="4149" y="2005"/>
                <a:ext cx="162" cy="806"/>
              </a:xfrm>
              <a:prstGeom prst="rect">
                <a:avLst/>
              </a:prstGeom>
              <a:solidFill>
                <a:srgbClr val="99FFFF"/>
              </a:solidFill>
              <a:ln w="12700">
                <a:solidFill>
                  <a:schemeClr val="tx1"/>
                </a:solidFill>
                <a:miter lim="800000"/>
                <a:headEnd/>
                <a:tailEnd/>
              </a:ln>
              <a:effectLst/>
            </p:spPr>
            <p:txBody>
              <a:bodyPr wrap="none" anchor="ctr"/>
              <a:lstStyle/>
              <a:p>
                <a:endParaRPr lang="zh-CN" altLang="en-US"/>
              </a:p>
            </p:txBody>
          </p:sp>
          <p:sp>
            <p:nvSpPr>
              <p:cNvPr id="23" name="Line 52"/>
              <p:cNvSpPr>
                <a:spLocks noChangeShapeType="1"/>
              </p:cNvSpPr>
              <p:nvPr/>
            </p:nvSpPr>
            <p:spPr bwMode="auto">
              <a:xfrm>
                <a:off x="4149" y="2005"/>
                <a:ext cx="0" cy="809"/>
              </a:xfrm>
              <a:prstGeom prst="line">
                <a:avLst/>
              </a:prstGeom>
              <a:noFill/>
              <a:ln w="50800">
                <a:solidFill>
                  <a:schemeClr val="tx2"/>
                </a:solidFill>
                <a:round/>
                <a:headEnd type="none" w="sm" len="sm"/>
                <a:tailEnd type="none" w="sm" len="lg"/>
              </a:ln>
              <a:effectLst/>
            </p:spPr>
            <p:txBody>
              <a:bodyPr wrap="none" anchor="ctr"/>
              <a:lstStyle/>
              <a:p>
                <a:endParaRPr lang="zh-CN" altLang="en-US"/>
              </a:p>
            </p:txBody>
          </p:sp>
        </p:grpSp>
      </p:grpSp>
      <p:grpSp>
        <p:nvGrpSpPr>
          <p:cNvPr id="55" name="Group 53"/>
          <p:cNvGrpSpPr>
            <a:grpSpLocks/>
          </p:cNvGrpSpPr>
          <p:nvPr/>
        </p:nvGrpSpPr>
        <p:grpSpPr bwMode="auto">
          <a:xfrm>
            <a:off x="5562600" y="5562600"/>
            <a:ext cx="2819400" cy="519113"/>
            <a:chOff x="3504" y="3504"/>
            <a:chExt cx="1776" cy="327"/>
          </a:xfrm>
        </p:grpSpPr>
        <p:sp>
          <p:nvSpPr>
            <p:cNvPr id="56" name="Text Box 54"/>
            <p:cNvSpPr txBox="1">
              <a:spLocks noChangeArrowheads="1"/>
            </p:cNvSpPr>
            <p:nvPr/>
          </p:nvSpPr>
          <p:spPr bwMode="auto">
            <a:xfrm>
              <a:off x="3504" y="3504"/>
              <a:ext cx="1008" cy="327"/>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rPr>
                <a:t>光程差</a:t>
              </a:r>
            </a:p>
          </p:txBody>
        </p:sp>
        <p:graphicFrame>
          <p:nvGraphicFramePr>
            <p:cNvPr id="57" name="Object 55"/>
            <p:cNvGraphicFramePr>
              <a:graphicFrameLocks noChangeAspect="1"/>
            </p:cNvGraphicFramePr>
            <p:nvPr/>
          </p:nvGraphicFramePr>
          <p:xfrm>
            <a:off x="4339" y="3510"/>
            <a:ext cx="941" cy="297"/>
          </p:xfrm>
          <a:graphic>
            <a:graphicData uri="http://schemas.openxmlformats.org/presentationml/2006/ole">
              <p:oleObj spid="_x0000_s184327" name="Equation" r:id="rId8" imgW="876240" imgH="279360" progId="Equation.3">
                <p:embed/>
              </p:oleObj>
            </a:graphicData>
          </a:graphic>
        </p:graphicFrame>
      </p:grpSp>
      <p:grpSp>
        <p:nvGrpSpPr>
          <p:cNvPr id="58" name="Group 56"/>
          <p:cNvGrpSpPr>
            <a:grpSpLocks/>
          </p:cNvGrpSpPr>
          <p:nvPr/>
        </p:nvGrpSpPr>
        <p:grpSpPr bwMode="auto">
          <a:xfrm>
            <a:off x="1447800" y="785794"/>
            <a:ext cx="3903663" cy="550862"/>
            <a:chOff x="912" y="619"/>
            <a:chExt cx="2459" cy="347"/>
          </a:xfrm>
        </p:grpSpPr>
        <p:sp>
          <p:nvSpPr>
            <p:cNvPr id="59" name="Text Box 57"/>
            <p:cNvSpPr txBox="1">
              <a:spLocks noChangeArrowheads="1"/>
            </p:cNvSpPr>
            <p:nvPr/>
          </p:nvSpPr>
          <p:spPr bwMode="auto">
            <a:xfrm>
              <a:off x="912" y="633"/>
              <a:ext cx="1392" cy="333"/>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p:spPr>
          <p:txBody>
            <a:bodyPr>
              <a:spAutoFit/>
            </a:bodyPr>
            <a:lstStyle/>
            <a:p>
              <a:pPr>
                <a:spcBef>
                  <a:spcPct val="50000"/>
                </a:spcBef>
              </a:pPr>
              <a:r>
                <a:rPr lang="zh-CN" altLang="en-US"/>
                <a:t>       的像</a:t>
              </a:r>
            </a:p>
          </p:txBody>
        </p:sp>
        <p:sp>
          <p:nvSpPr>
            <p:cNvPr id="60" name="Rectangle 58"/>
            <p:cNvSpPr>
              <a:spLocks noChangeArrowheads="1"/>
            </p:cNvSpPr>
            <p:nvPr/>
          </p:nvSpPr>
          <p:spPr bwMode="auto">
            <a:xfrm>
              <a:off x="2363" y="680"/>
              <a:ext cx="1008" cy="192"/>
            </a:xfrm>
            <a:prstGeom prst="rect">
              <a:avLst/>
            </a:prstGeom>
            <a:solidFill>
              <a:srgbClr val="00FFFF">
                <a:alpha val="50000"/>
              </a:srgbClr>
            </a:solidFill>
            <a:ln w="28575">
              <a:solidFill>
                <a:schemeClr val="tx2"/>
              </a:solidFill>
              <a:prstDash val="dash"/>
              <a:miter lim="800000"/>
              <a:headEnd/>
              <a:tailEnd/>
            </a:ln>
            <a:effectLst/>
          </p:spPr>
          <p:txBody>
            <a:bodyPr wrap="none" anchor="ctr"/>
            <a:lstStyle/>
            <a:p>
              <a:endParaRPr lang="zh-CN" altLang="en-US"/>
            </a:p>
          </p:txBody>
        </p:sp>
        <p:graphicFrame>
          <p:nvGraphicFramePr>
            <p:cNvPr id="61" name="Object 59"/>
            <p:cNvGraphicFramePr>
              <a:graphicFrameLocks noChangeAspect="1"/>
            </p:cNvGraphicFramePr>
            <p:nvPr/>
          </p:nvGraphicFramePr>
          <p:xfrm>
            <a:off x="1872" y="619"/>
            <a:ext cx="384" cy="323"/>
          </p:xfrm>
          <a:graphic>
            <a:graphicData uri="http://schemas.openxmlformats.org/presentationml/2006/ole">
              <p:oleObj spid="_x0000_s184328" name="Equation" r:id="rId9" imgW="457200" imgH="368280" progId="Equation.3">
                <p:embed/>
              </p:oleObj>
            </a:graphicData>
          </a:graphic>
        </p:graphicFrame>
        <p:graphicFrame>
          <p:nvGraphicFramePr>
            <p:cNvPr id="62" name="Object 60"/>
            <p:cNvGraphicFramePr>
              <a:graphicFrameLocks noChangeAspect="1"/>
            </p:cNvGraphicFramePr>
            <p:nvPr/>
          </p:nvGraphicFramePr>
          <p:xfrm>
            <a:off x="960" y="624"/>
            <a:ext cx="374" cy="329"/>
          </p:xfrm>
          <a:graphic>
            <a:graphicData uri="http://schemas.openxmlformats.org/presentationml/2006/ole">
              <p:oleObj spid="_x0000_s184329" name="Equation" r:id="rId10" imgW="419040" imgH="368280" progId="Equation.3">
                <p:embed/>
              </p:oleObj>
            </a:graphicData>
          </a:graphic>
        </p:graphicFrame>
      </p:grpSp>
      <p:grpSp>
        <p:nvGrpSpPr>
          <p:cNvPr id="63" name="Group 61"/>
          <p:cNvGrpSpPr>
            <a:grpSpLocks/>
          </p:cNvGrpSpPr>
          <p:nvPr/>
        </p:nvGrpSpPr>
        <p:grpSpPr bwMode="auto">
          <a:xfrm>
            <a:off x="4419600" y="1071546"/>
            <a:ext cx="2590800" cy="558800"/>
            <a:chOff x="2784" y="856"/>
            <a:chExt cx="1632" cy="352"/>
          </a:xfrm>
        </p:grpSpPr>
        <p:grpSp>
          <p:nvGrpSpPr>
            <p:cNvPr id="64" name="Group 62"/>
            <p:cNvGrpSpPr>
              <a:grpSpLocks/>
            </p:cNvGrpSpPr>
            <p:nvPr/>
          </p:nvGrpSpPr>
          <p:grpSpPr bwMode="auto">
            <a:xfrm>
              <a:off x="3408" y="856"/>
              <a:ext cx="1008" cy="352"/>
              <a:chOff x="2832" y="800"/>
              <a:chExt cx="1008" cy="352"/>
            </a:xfrm>
          </p:grpSpPr>
          <p:sp>
            <p:nvSpPr>
              <p:cNvPr id="67" name="Line 63"/>
              <p:cNvSpPr>
                <a:spLocks noChangeShapeType="1"/>
              </p:cNvSpPr>
              <p:nvPr/>
            </p:nvSpPr>
            <p:spPr bwMode="auto">
              <a:xfrm>
                <a:off x="2832" y="816"/>
                <a:ext cx="960" cy="0"/>
              </a:xfrm>
              <a:prstGeom prst="line">
                <a:avLst/>
              </a:prstGeom>
              <a:noFill/>
              <a:ln w="28575">
                <a:solidFill>
                  <a:srgbClr val="0000FF"/>
                </a:solidFill>
                <a:prstDash val="dash"/>
                <a:round/>
                <a:headEnd/>
                <a:tailEnd/>
              </a:ln>
              <a:effectLst/>
            </p:spPr>
            <p:txBody>
              <a:bodyPr wrap="none" anchor="ctr"/>
              <a:lstStyle/>
              <a:p>
                <a:endParaRPr lang="zh-CN" altLang="en-US"/>
              </a:p>
            </p:txBody>
          </p:sp>
          <p:sp>
            <p:nvSpPr>
              <p:cNvPr id="68" name="Line 64"/>
              <p:cNvSpPr>
                <a:spLocks noChangeShapeType="1"/>
              </p:cNvSpPr>
              <p:nvPr/>
            </p:nvSpPr>
            <p:spPr bwMode="auto">
              <a:xfrm>
                <a:off x="2832" y="1138"/>
                <a:ext cx="960" cy="0"/>
              </a:xfrm>
              <a:prstGeom prst="line">
                <a:avLst/>
              </a:prstGeom>
              <a:noFill/>
              <a:ln w="28575">
                <a:solidFill>
                  <a:srgbClr val="0000FF"/>
                </a:solidFill>
                <a:prstDash val="dash"/>
                <a:round/>
                <a:headEnd/>
                <a:tailEnd/>
              </a:ln>
              <a:effectLst/>
            </p:spPr>
            <p:txBody>
              <a:bodyPr wrap="none" anchor="ctr"/>
              <a:lstStyle/>
              <a:p>
                <a:endParaRPr lang="zh-CN" altLang="en-US"/>
              </a:p>
            </p:txBody>
          </p:sp>
          <p:sp>
            <p:nvSpPr>
              <p:cNvPr id="69" name="Line 65"/>
              <p:cNvSpPr>
                <a:spLocks noChangeShapeType="1"/>
              </p:cNvSpPr>
              <p:nvPr/>
            </p:nvSpPr>
            <p:spPr bwMode="auto">
              <a:xfrm>
                <a:off x="3600" y="816"/>
                <a:ext cx="0" cy="336"/>
              </a:xfrm>
              <a:prstGeom prst="line">
                <a:avLst/>
              </a:prstGeom>
              <a:noFill/>
              <a:ln w="19050">
                <a:solidFill>
                  <a:srgbClr val="FF0066"/>
                </a:solidFill>
                <a:round/>
                <a:headEnd type="triangle" w="sm" len="lg"/>
                <a:tailEnd type="triangle" w="sm" len="lg"/>
              </a:ln>
              <a:effectLst/>
            </p:spPr>
            <p:txBody>
              <a:bodyPr wrap="none" anchor="ctr"/>
              <a:lstStyle/>
              <a:p>
                <a:endParaRPr lang="zh-CN" altLang="en-US"/>
              </a:p>
            </p:txBody>
          </p:sp>
          <p:graphicFrame>
            <p:nvGraphicFramePr>
              <p:cNvPr id="70" name="Object 66"/>
              <p:cNvGraphicFramePr>
                <a:graphicFrameLocks noChangeAspect="1"/>
              </p:cNvGraphicFramePr>
              <p:nvPr/>
            </p:nvGraphicFramePr>
            <p:xfrm>
              <a:off x="3612" y="800"/>
              <a:ext cx="228" cy="304"/>
            </p:xfrm>
            <a:graphic>
              <a:graphicData uri="http://schemas.openxmlformats.org/presentationml/2006/ole">
                <p:oleObj spid="_x0000_s184330" name="Equation" r:id="rId11" imgW="190440" imgH="253800" progId="Equation.3">
                  <p:embed/>
                </p:oleObj>
              </a:graphicData>
            </a:graphic>
          </p:graphicFrame>
        </p:grpSp>
        <p:sp>
          <p:nvSpPr>
            <p:cNvPr id="65" name="Line 67"/>
            <p:cNvSpPr>
              <a:spLocks noChangeShapeType="1"/>
            </p:cNvSpPr>
            <p:nvPr/>
          </p:nvSpPr>
          <p:spPr bwMode="auto">
            <a:xfrm flipV="1">
              <a:off x="2784" y="864"/>
              <a:ext cx="0" cy="336"/>
            </a:xfrm>
            <a:prstGeom prst="line">
              <a:avLst/>
            </a:prstGeom>
            <a:noFill/>
            <a:ln w="9525">
              <a:solidFill>
                <a:srgbClr val="990099"/>
              </a:solidFill>
              <a:prstDash val="dash"/>
              <a:round/>
              <a:headEnd/>
              <a:tailEnd/>
            </a:ln>
            <a:effectLst/>
          </p:spPr>
          <p:txBody>
            <a:bodyPr wrap="none"/>
            <a:lstStyle/>
            <a:p>
              <a:endParaRPr lang="zh-CN" altLang="en-US"/>
            </a:p>
          </p:txBody>
        </p:sp>
        <p:sp>
          <p:nvSpPr>
            <p:cNvPr id="66" name="Line 68"/>
            <p:cNvSpPr>
              <a:spLocks noChangeShapeType="1"/>
            </p:cNvSpPr>
            <p:nvPr/>
          </p:nvSpPr>
          <p:spPr bwMode="auto">
            <a:xfrm flipV="1">
              <a:off x="2856" y="864"/>
              <a:ext cx="0" cy="336"/>
            </a:xfrm>
            <a:prstGeom prst="line">
              <a:avLst/>
            </a:prstGeom>
            <a:noFill/>
            <a:ln w="9525">
              <a:solidFill>
                <a:srgbClr val="990099"/>
              </a:solidFill>
              <a:prstDash val="dash"/>
              <a:round/>
              <a:headEnd/>
              <a:tailEnd/>
            </a:ln>
            <a:effectLst/>
          </p:spPr>
          <p:txBody>
            <a:bodyPr wrap="none"/>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ox(in)">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72"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strVal val="2/3*#ppt_w"/>
                                          </p:val>
                                        </p:tav>
                                        <p:tav tm="100000">
                                          <p:val>
                                            <p:strVal val="#ppt_w"/>
                                          </p:val>
                                        </p:tav>
                                      </p:tavLst>
                                    </p:anim>
                                    <p:anim calcmode="lin" valueType="num">
                                      <p:cBhvr>
                                        <p:cTn id="13" dur="500" fill="hold"/>
                                        <p:tgtEl>
                                          <p:spTgt spid="63"/>
                                        </p:tgtEl>
                                        <p:attrNameLst>
                                          <p:attrName>ppt_h</p:attrName>
                                        </p:attrNameLst>
                                      </p:cBhvr>
                                      <p:tavLst>
                                        <p:tav tm="0">
                                          <p:val>
                                            <p:strVal val="2/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linds(horizontal)">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914400"/>
            <a:ext cx="8153400" cy="5486400"/>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grpSp>
        <p:nvGrpSpPr>
          <p:cNvPr id="5" name="Group 3"/>
          <p:cNvGrpSpPr>
            <a:grpSpLocks/>
          </p:cNvGrpSpPr>
          <p:nvPr/>
        </p:nvGrpSpPr>
        <p:grpSpPr bwMode="auto">
          <a:xfrm>
            <a:off x="5562600" y="914400"/>
            <a:ext cx="3048000" cy="1373188"/>
            <a:chOff x="3504" y="576"/>
            <a:chExt cx="1920" cy="865"/>
          </a:xfrm>
        </p:grpSpPr>
        <p:sp>
          <p:nvSpPr>
            <p:cNvPr id="6" name="Rectangle 4"/>
            <p:cNvSpPr>
              <a:spLocks noChangeArrowheads="1"/>
            </p:cNvSpPr>
            <p:nvPr/>
          </p:nvSpPr>
          <p:spPr bwMode="auto">
            <a:xfrm>
              <a:off x="3504" y="576"/>
              <a:ext cx="1920" cy="864"/>
            </a:xfrm>
            <a:prstGeom prst="rect">
              <a:avLst/>
            </a:prstGeom>
            <a:gradFill rotWithShape="0">
              <a:gsLst>
                <a:gs pos="0">
                  <a:srgbClr val="FFFFFF"/>
                </a:gs>
                <a:gs pos="100000">
                  <a:schemeClr val="accent1"/>
                </a:gs>
              </a:gsLst>
              <a:lin ang="5400000" scaled="1"/>
            </a:gradFill>
            <a:ln w="9525">
              <a:solidFill>
                <a:schemeClr val="tx1"/>
              </a:solidFill>
              <a:miter lim="800000"/>
              <a:headEnd/>
              <a:tailEnd/>
            </a:ln>
            <a:effectLst/>
          </p:spPr>
          <p:txBody>
            <a:bodyPr wrap="none" anchor="ctr"/>
            <a:lstStyle/>
            <a:p>
              <a:endParaRPr lang="zh-CN" altLang="en-US" b="1"/>
            </a:p>
          </p:txBody>
        </p:sp>
        <p:sp>
          <p:nvSpPr>
            <p:cNvPr id="7" name="Text Box 5"/>
            <p:cNvSpPr txBox="1">
              <a:spLocks noChangeArrowheads="1"/>
            </p:cNvSpPr>
            <p:nvPr/>
          </p:nvSpPr>
          <p:spPr bwMode="auto">
            <a:xfrm>
              <a:off x="3552" y="576"/>
              <a:ext cx="1872" cy="865"/>
            </a:xfrm>
            <a:prstGeom prst="rect">
              <a:avLst/>
            </a:prstGeom>
            <a:noFill/>
            <a:ln w="9525">
              <a:noFill/>
              <a:miter lim="800000"/>
              <a:headEnd/>
              <a:tailEnd/>
            </a:ln>
            <a:effectLst/>
          </p:spPr>
          <p:txBody>
            <a:bodyPr>
              <a:spAutoFit/>
            </a:bodyPr>
            <a:lstStyle/>
            <a:p>
              <a:pPr>
                <a:spcBef>
                  <a:spcPct val="50000"/>
                </a:spcBef>
              </a:pPr>
              <a:r>
                <a:rPr lang="zh-CN" altLang="en-US" b="1">
                  <a:solidFill>
                    <a:srgbClr val="000000"/>
                  </a:solidFill>
                  <a:latin typeface="Arial" pitchFamily="34" charset="0"/>
                </a:rPr>
                <a:t>当     不垂直于       时，可形成劈尖型等厚干涉条纹.</a:t>
              </a:r>
            </a:p>
          </p:txBody>
        </p:sp>
        <p:graphicFrame>
          <p:nvGraphicFramePr>
            <p:cNvPr id="8" name="Object 6"/>
            <p:cNvGraphicFramePr>
              <a:graphicFrameLocks noChangeAspect="1"/>
            </p:cNvGraphicFramePr>
            <p:nvPr/>
          </p:nvGraphicFramePr>
          <p:xfrm>
            <a:off x="3840" y="589"/>
            <a:ext cx="336" cy="323"/>
          </p:xfrm>
          <a:graphic>
            <a:graphicData uri="http://schemas.openxmlformats.org/presentationml/2006/ole">
              <p:oleObj spid="_x0000_s185346" name="Equation" r:id="rId3" imgW="330120" imgH="317160" progId="Equation.3">
                <p:embed/>
              </p:oleObj>
            </a:graphicData>
          </a:graphic>
        </p:graphicFrame>
        <p:graphicFrame>
          <p:nvGraphicFramePr>
            <p:cNvPr id="9" name="Object 7"/>
            <p:cNvGraphicFramePr>
              <a:graphicFrameLocks noChangeAspect="1"/>
            </p:cNvGraphicFramePr>
            <p:nvPr/>
          </p:nvGraphicFramePr>
          <p:xfrm>
            <a:off x="5005" y="576"/>
            <a:ext cx="323" cy="336"/>
          </p:xfrm>
          <a:graphic>
            <a:graphicData uri="http://schemas.openxmlformats.org/presentationml/2006/ole">
              <p:oleObj spid="_x0000_s185347" name="Equation" r:id="rId4" imgW="355320" imgH="317160" progId="Equation.3">
                <p:embed/>
              </p:oleObj>
            </a:graphicData>
          </a:graphic>
        </p:graphicFrame>
      </p:grpSp>
      <p:grpSp>
        <p:nvGrpSpPr>
          <p:cNvPr id="10" name="Group 8"/>
          <p:cNvGrpSpPr>
            <a:grpSpLocks/>
          </p:cNvGrpSpPr>
          <p:nvPr/>
        </p:nvGrpSpPr>
        <p:grpSpPr bwMode="auto">
          <a:xfrm>
            <a:off x="7467600" y="3008313"/>
            <a:ext cx="609600" cy="1800225"/>
            <a:chOff x="4800" y="1632"/>
            <a:chExt cx="384" cy="1134"/>
          </a:xfrm>
        </p:grpSpPr>
        <p:sp>
          <p:nvSpPr>
            <p:cNvPr id="11" name="Rectangle 9"/>
            <p:cNvSpPr>
              <a:spLocks noChangeArrowheads="1"/>
            </p:cNvSpPr>
            <p:nvPr/>
          </p:nvSpPr>
          <p:spPr bwMode="auto">
            <a:xfrm>
              <a:off x="4800" y="1632"/>
              <a:ext cx="336" cy="1134"/>
            </a:xfrm>
            <a:prstGeom prst="rect">
              <a:avLst/>
            </a:prstGeom>
            <a:noFill/>
            <a:ln w="9525">
              <a:noFill/>
              <a:miter lim="800000"/>
              <a:headEnd/>
              <a:tailEnd/>
            </a:ln>
            <a:effectLst/>
          </p:spPr>
          <p:txBody>
            <a:bodyPr lIns="92075" tIns="46038" rIns="92075" bIns="46038">
              <a:spAutoFit/>
            </a:bodyPr>
            <a:lstStyle/>
            <a:p>
              <a:pPr eaLnBrk="0" hangingPunct="0"/>
              <a:r>
                <a:rPr lang="zh-CN" altLang="en-US" b="1" dirty="0">
                  <a:solidFill>
                    <a:srgbClr val="000000"/>
                  </a:solidFill>
                  <a:latin typeface="楷体_GB2312" pitchFamily="49" charset="-122"/>
                </a:rPr>
                <a:t>反射镜 </a:t>
              </a:r>
            </a:p>
          </p:txBody>
        </p:sp>
        <p:graphicFrame>
          <p:nvGraphicFramePr>
            <p:cNvPr id="12" name="Object 10"/>
            <p:cNvGraphicFramePr>
              <a:graphicFrameLocks noChangeAspect="1"/>
            </p:cNvGraphicFramePr>
            <p:nvPr/>
          </p:nvGraphicFramePr>
          <p:xfrm>
            <a:off x="4848" y="2448"/>
            <a:ext cx="336" cy="300"/>
          </p:xfrm>
          <a:graphic>
            <a:graphicData uri="http://schemas.openxmlformats.org/presentationml/2006/ole">
              <p:oleObj spid="_x0000_s185348" name="Equation" r:id="rId5" imgW="355320" imgH="317160" progId="Equation.3">
                <p:embed/>
              </p:oleObj>
            </a:graphicData>
          </a:graphic>
        </p:graphicFrame>
      </p:grpSp>
      <p:grpSp>
        <p:nvGrpSpPr>
          <p:cNvPr id="13" name="Group 11"/>
          <p:cNvGrpSpPr>
            <a:grpSpLocks/>
          </p:cNvGrpSpPr>
          <p:nvPr/>
        </p:nvGrpSpPr>
        <p:grpSpPr bwMode="auto">
          <a:xfrm>
            <a:off x="4048125" y="1971675"/>
            <a:ext cx="2886075" cy="2219325"/>
            <a:chOff x="2550" y="1242"/>
            <a:chExt cx="1818" cy="1398"/>
          </a:xfrm>
        </p:grpSpPr>
        <p:sp>
          <p:nvSpPr>
            <p:cNvPr id="14" name="Freeform 12"/>
            <p:cNvSpPr>
              <a:spLocks/>
            </p:cNvSpPr>
            <p:nvPr/>
          </p:nvSpPr>
          <p:spPr bwMode="auto">
            <a:xfrm>
              <a:off x="2682" y="2520"/>
              <a:ext cx="1686" cy="120"/>
            </a:xfrm>
            <a:custGeom>
              <a:avLst/>
              <a:gdLst/>
              <a:ahLst/>
              <a:cxnLst>
                <a:cxn ang="0">
                  <a:pos x="0" y="6"/>
                </a:cxn>
                <a:cxn ang="0">
                  <a:pos x="618" y="0"/>
                </a:cxn>
                <a:cxn ang="0">
                  <a:pos x="768" y="114"/>
                </a:cxn>
                <a:cxn ang="0">
                  <a:pos x="1686" y="120"/>
                </a:cxn>
              </a:cxnLst>
              <a:rect l="0" t="0" r="r" b="b"/>
              <a:pathLst>
                <a:path w="1686" h="120">
                  <a:moveTo>
                    <a:pt x="0" y="6"/>
                  </a:moveTo>
                  <a:lnTo>
                    <a:pt x="618" y="0"/>
                  </a:lnTo>
                  <a:lnTo>
                    <a:pt x="768" y="114"/>
                  </a:lnTo>
                  <a:lnTo>
                    <a:pt x="1686" y="120"/>
                  </a:lnTo>
                </a:path>
              </a:pathLst>
            </a:custGeom>
            <a:noFill/>
            <a:ln w="28575" cmpd="sng">
              <a:solidFill>
                <a:srgbClr val="990099"/>
              </a:solidFill>
              <a:round/>
              <a:headEnd/>
              <a:tailEnd type="none" w="sm" len="lg"/>
            </a:ln>
            <a:effectLst/>
          </p:spPr>
          <p:txBody>
            <a:bodyPr wrap="none" anchor="ctr"/>
            <a:lstStyle/>
            <a:p>
              <a:endParaRPr lang="zh-CN" altLang="en-US"/>
            </a:p>
          </p:txBody>
        </p:sp>
        <p:sp>
          <p:nvSpPr>
            <p:cNvPr id="15" name="Line 13"/>
            <p:cNvSpPr>
              <a:spLocks noChangeShapeType="1"/>
            </p:cNvSpPr>
            <p:nvPr/>
          </p:nvSpPr>
          <p:spPr bwMode="auto">
            <a:xfrm>
              <a:off x="2972" y="2532"/>
              <a:ext cx="116" cy="0"/>
            </a:xfrm>
            <a:prstGeom prst="line">
              <a:avLst/>
            </a:prstGeom>
            <a:noFill/>
            <a:ln w="38100">
              <a:solidFill>
                <a:srgbClr val="990099"/>
              </a:solidFill>
              <a:round/>
              <a:headEnd/>
              <a:tailEnd type="triangle" w="sm" len="lg"/>
            </a:ln>
            <a:effectLst/>
          </p:spPr>
          <p:txBody>
            <a:bodyPr wrap="none" anchor="ctr"/>
            <a:lstStyle/>
            <a:p>
              <a:endParaRPr lang="zh-CN" altLang="en-US"/>
            </a:p>
          </p:txBody>
        </p:sp>
        <p:sp>
          <p:nvSpPr>
            <p:cNvPr id="16" name="Line 14"/>
            <p:cNvSpPr>
              <a:spLocks noChangeShapeType="1"/>
            </p:cNvSpPr>
            <p:nvPr/>
          </p:nvSpPr>
          <p:spPr bwMode="auto">
            <a:xfrm>
              <a:off x="4077" y="2640"/>
              <a:ext cx="117" cy="0"/>
            </a:xfrm>
            <a:prstGeom prst="line">
              <a:avLst/>
            </a:prstGeom>
            <a:noFill/>
            <a:ln w="38100">
              <a:solidFill>
                <a:srgbClr val="990099"/>
              </a:solidFill>
              <a:round/>
              <a:headEnd/>
              <a:tailEnd type="triangle" w="sm" len="lg"/>
            </a:ln>
            <a:effectLst/>
          </p:spPr>
          <p:txBody>
            <a:bodyPr wrap="none" anchor="ctr"/>
            <a:lstStyle/>
            <a:p>
              <a:endParaRPr lang="zh-CN" altLang="en-US"/>
            </a:p>
          </p:txBody>
        </p:sp>
        <p:sp>
          <p:nvSpPr>
            <p:cNvPr id="17" name="Freeform 15"/>
            <p:cNvSpPr>
              <a:spLocks/>
            </p:cNvSpPr>
            <p:nvPr/>
          </p:nvSpPr>
          <p:spPr bwMode="auto">
            <a:xfrm>
              <a:off x="2556" y="1242"/>
              <a:ext cx="116" cy="1294"/>
            </a:xfrm>
            <a:custGeom>
              <a:avLst/>
              <a:gdLst/>
              <a:ahLst/>
              <a:cxnLst>
                <a:cxn ang="0">
                  <a:pos x="116" y="1294"/>
                </a:cxn>
                <a:cxn ang="0">
                  <a:pos x="0" y="1122"/>
                </a:cxn>
                <a:cxn ang="0">
                  <a:pos x="0" y="0"/>
                </a:cxn>
              </a:cxnLst>
              <a:rect l="0" t="0" r="r" b="b"/>
              <a:pathLst>
                <a:path w="116" h="1294">
                  <a:moveTo>
                    <a:pt x="116" y="1294"/>
                  </a:moveTo>
                  <a:lnTo>
                    <a:pt x="0" y="1122"/>
                  </a:lnTo>
                  <a:lnTo>
                    <a:pt x="0" y="0"/>
                  </a:lnTo>
                </a:path>
              </a:pathLst>
            </a:custGeom>
            <a:noFill/>
            <a:ln w="28575" cmpd="sng">
              <a:solidFill>
                <a:srgbClr val="DC8300"/>
              </a:solidFill>
              <a:round/>
              <a:headEnd/>
              <a:tailEnd type="none" w="sm" len="lg"/>
            </a:ln>
            <a:effectLst/>
          </p:spPr>
          <p:txBody>
            <a:bodyPr wrap="none" anchor="ctr"/>
            <a:lstStyle/>
            <a:p>
              <a:endParaRPr lang="zh-CN" altLang="en-US"/>
            </a:p>
          </p:txBody>
        </p:sp>
        <p:sp>
          <p:nvSpPr>
            <p:cNvPr id="18" name="Line 16"/>
            <p:cNvSpPr>
              <a:spLocks noChangeShapeType="1"/>
            </p:cNvSpPr>
            <p:nvPr/>
          </p:nvSpPr>
          <p:spPr bwMode="auto">
            <a:xfrm flipH="1" flipV="1">
              <a:off x="2550" y="1403"/>
              <a:ext cx="2" cy="162"/>
            </a:xfrm>
            <a:prstGeom prst="line">
              <a:avLst/>
            </a:prstGeom>
            <a:noFill/>
            <a:ln w="38100">
              <a:solidFill>
                <a:srgbClr val="DC8300"/>
              </a:solidFill>
              <a:round/>
              <a:headEnd/>
              <a:tailEnd type="triangle" w="sm" len="lg"/>
            </a:ln>
            <a:effectLst/>
          </p:spPr>
          <p:txBody>
            <a:bodyPr wrap="none" anchor="ctr"/>
            <a:lstStyle/>
            <a:p>
              <a:endParaRPr lang="zh-CN" altLang="en-US"/>
            </a:p>
          </p:txBody>
        </p:sp>
      </p:grpSp>
      <p:grpSp>
        <p:nvGrpSpPr>
          <p:cNvPr id="19" name="Group 17"/>
          <p:cNvGrpSpPr>
            <a:grpSpLocks/>
          </p:cNvGrpSpPr>
          <p:nvPr/>
        </p:nvGrpSpPr>
        <p:grpSpPr bwMode="auto">
          <a:xfrm>
            <a:off x="1885950" y="3905250"/>
            <a:ext cx="2371725" cy="114300"/>
            <a:chOff x="1188" y="2460"/>
            <a:chExt cx="1494" cy="72"/>
          </a:xfrm>
        </p:grpSpPr>
        <p:sp>
          <p:nvSpPr>
            <p:cNvPr id="20" name="Freeform 18"/>
            <p:cNvSpPr>
              <a:spLocks/>
            </p:cNvSpPr>
            <p:nvPr/>
          </p:nvSpPr>
          <p:spPr bwMode="auto">
            <a:xfrm>
              <a:off x="1188" y="2460"/>
              <a:ext cx="1494" cy="72"/>
            </a:xfrm>
            <a:custGeom>
              <a:avLst/>
              <a:gdLst/>
              <a:ahLst/>
              <a:cxnLst>
                <a:cxn ang="0">
                  <a:pos x="0" y="0"/>
                </a:cxn>
                <a:cxn ang="0">
                  <a:pos x="1278" y="0"/>
                </a:cxn>
                <a:cxn ang="0">
                  <a:pos x="1494" y="72"/>
                </a:cxn>
              </a:cxnLst>
              <a:rect l="0" t="0" r="r" b="b"/>
              <a:pathLst>
                <a:path w="1494" h="72">
                  <a:moveTo>
                    <a:pt x="0" y="0"/>
                  </a:moveTo>
                  <a:lnTo>
                    <a:pt x="1278" y="0"/>
                  </a:lnTo>
                  <a:lnTo>
                    <a:pt x="1494" y="72"/>
                  </a:lnTo>
                </a:path>
              </a:pathLst>
            </a:custGeom>
            <a:noFill/>
            <a:ln w="38100" cmpd="sng">
              <a:solidFill>
                <a:srgbClr val="FF0000"/>
              </a:solidFill>
              <a:round/>
              <a:headEnd/>
              <a:tailEnd type="none" w="sm" len="lg"/>
            </a:ln>
            <a:effectLst/>
          </p:spPr>
          <p:txBody>
            <a:bodyPr wrap="none" anchor="ctr"/>
            <a:lstStyle/>
            <a:p>
              <a:endParaRPr lang="zh-CN" altLang="en-US"/>
            </a:p>
          </p:txBody>
        </p:sp>
        <p:sp>
          <p:nvSpPr>
            <p:cNvPr id="21" name="Line 19"/>
            <p:cNvSpPr>
              <a:spLocks noChangeShapeType="1"/>
            </p:cNvSpPr>
            <p:nvPr/>
          </p:nvSpPr>
          <p:spPr bwMode="auto">
            <a:xfrm>
              <a:off x="1451" y="2461"/>
              <a:ext cx="270" cy="0"/>
            </a:xfrm>
            <a:prstGeom prst="line">
              <a:avLst/>
            </a:prstGeom>
            <a:noFill/>
            <a:ln w="38100">
              <a:solidFill>
                <a:srgbClr val="FF0000"/>
              </a:solidFill>
              <a:round/>
              <a:headEnd/>
              <a:tailEnd type="triangle" w="sm" len="lg"/>
            </a:ln>
            <a:effectLst/>
          </p:spPr>
          <p:txBody>
            <a:bodyPr wrap="none" anchor="ctr"/>
            <a:lstStyle/>
            <a:p>
              <a:endParaRPr lang="zh-CN" altLang="en-US"/>
            </a:p>
          </p:txBody>
        </p:sp>
      </p:grpSp>
      <p:sp>
        <p:nvSpPr>
          <p:cNvPr id="22" name="Line 20"/>
          <p:cNvSpPr>
            <a:spLocks noChangeShapeType="1"/>
          </p:cNvSpPr>
          <p:nvPr/>
        </p:nvSpPr>
        <p:spPr bwMode="auto">
          <a:xfrm flipV="1">
            <a:off x="3375025" y="1947863"/>
            <a:ext cx="1628775" cy="0"/>
          </a:xfrm>
          <a:prstGeom prst="line">
            <a:avLst/>
          </a:prstGeom>
          <a:noFill/>
          <a:ln w="50800">
            <a:solidFill>
              <a:schemeClr val="tx2"/>
            </a:solidFill>
            <a:round/>
            <a:headEnd type="none" w="sm" len="sm"/>
            <a:tailEnd type="none" w="sm" len="lg"/>
          </a:ln>
          <a:effectLst/>
        </p:spPr>
        <p:txBody>
          <a:bodyPr wrap="none" anchor="ctr"/>
          <a:lstStyle/>
          <a:p>
            <a:endParaRPr lang="zh-CN" altLang="en-US"/>
          </a:p>
        </p:txBody>
      </p:sp>
      <p:grpSp>
        <p:nvGrpSpPr>
          <p:cNvPr id="23" name="Group 21"/>
          <p:cNvGrpSpPr>
            <a:grpSpLocks/>
          </p:cNvGrpSpPr>
          <p:nvPr/>
        </p:nvGrpSpPr>
        <p:grpSpPr bwMode="auto">
          <a:xfrm>
            <a:off x="1497013" y="3249613"/>
            <a:ext cx="407987" cy="1308100"/>
            <a:chOff x="1177" y="2167"/>
            <a:chExt cx="228" cy="733"/>
          </a:xfrm>
        </p:grpSpPr>
        <p:sp>
          <p:nvSpPr>
            <p:cNvPr id="24" name="AutoShape 22"/>
            <p:cNvSpPr>
              <a:spLocks noChangeArrowheads="1"/>
            </p:cNvSpPr>
            <p:nvPr/>
          </p:nvSpPr>
          <p:spPr bwMode="auto">
            <a:xfrm>
              <a:off x="1177" y="2167"/>
              <a:ext cx="228" cy="577"/>
            </a:xfrm>
            <a:prstGeom prst="roundRect">
              <a:avLst>
                <a:gd name="adj" fmla="val 49995"/>
              </a:avLst>
            </a:prstGeom>
            <a:gradFill rotWithShape="0">
              <a:gsLst>
                <a:gs pos="0">
                  <a:srgbClr val="FFFF66">
                    <a:gamma/>
                    <a:shade val="69804"/>
                    <a:invGamma/>
                  </a:srgbClr>
                </a:gs>
                <a:gs pos="50000">
                  <a:srgbClr val="FFFF66"/>
                </a:gs>
                <a:gs pos="100000">
                  <a:srgbClr val="FFFF66">
                    <a:gamma/>
                    <a:shade val="69804"/>
                    <a:invGamma/>
                  </a:srgbClr>
                </a:gs>
              </a:gsLst>
              <a:lin ang="0" scaled="1"/>
            </a:gradFill>
            <a:ln w="25400">
              <a:solidFill>
                <a:schemeClr val="tx1"/>
              </a:solidFill>
              <a:round/>
              <a:headEnd/>
              <a:tailEnd/>
            </a:ln>
            <a:effectLst/>
          </p:spPr>
          <p:txBody>
            <a:bodyPr wrap="none" anchor="ctr"/>
            <a:lstStyle/>
            <a:p>
              <a:endParaRPr lang="zh-CN" altLang="en-US"/>
            </a:p>
          </p:txBody>
        </p:sp>
        <p:sp>
          <p:nvSpPr>
            <p:cNvPr id="25" name="Rectangle 23"/>
            <p:cNvSpPr>
              <a:spLocks noChangeArrowheads="1"/>
            </p:cNvSpPr>
            <p:nvPr/>
          </p:nvSpPr>
          <p:spPr bwMode="auto">
            <a:xfrm>
              <a:off x="1214" y="2725"/>
              <a:ext cx="154" cy="99"/>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headEnd/>
              <a:tailEnd/>
            </a:ln>
            <a:effectLst/>
          </p:spPr>
          <p:txBody>
            <a:bodyPr wrap="none" anchor="ctr"/>
            <a:lstStyle/>
            <a:p>
              <a:endParaRPr lang="zh-CN" altLang="en-US"/>
            </a:p>
          </p:txBody>
        </p:sp>
        <p:sp>
          <p:nvSpPr>
            <p:cNvPr id="26" name="Oval 24"/>
            <p:cNvSpPr>
              <a:spLocks noChangeArrowheads="1"/>
            </p:cNvSpPr>
            <p:nvPr/>
          </p:nvSpPr>
          <p:spPr bwMode="auto">
            <a:xfrm>
              <a:off x="1214" y="2786"/>
              <a:ext cx="154" cy="114"/>
            </a:xfrm>
            <a:prstGeom prst="ellipse">
              <a:avLst/>
            </a:prstGeom>
            <a:solidFill>
              <a:schemeClr val="tx2"/>
            </a:solidFill>
            <a:ln w="12700">
              <a:solidFill>
                <a:schemeClr val="tx1"/>
              </a:solidFill>
              <a:round/>
              <a:headEnd/>
              <a:tailEnd/>
            </a:ln>
            <a:effectLst/>
          </p:spPr>
          <p:txBody>
            <a:bodyPr wrap="none" anchor="ctr"/>
            <a:lstStyle/>
            <a:p>
              <a:endParaRPr lang="zh-CN" altLang="en-US"/>
            </a:p>
          </p:txBody>
        </p:sp>
        <p:sp>
          <p:nvSpPr>
            <p:cNvPr id="27" name="Freeform 25"/>
            <p:cNvSpPr>
              <a:spLocks/>
            </p:cNvSpPr>
            <p:nvPr/>
          </p:nvSpPr>
          <p:spPr bwMode="auto">
            <a:xfrm>
              <a:off x="1274" y="2266"/>
              <a:ext cx="51" cy="472"/>
            </a:xfrm>
            <a:custGeom>
              <a:avLst/>
              <a:gdLst/>
              <a:ahLst/>
              <a:cxnLst>
                <a:cxn ang="0">
                  <a:pos x="0" y="455"/>
                </a:cxn>
                <a:cxn ang="0">
                  <a:pos x="0" y="0"/>
                </a:cxn>
                <a:cxn ang="0">
                  <a:pos x="16" y="106"/>
                </a:cxn>
                <a:cxn ang="0">
                  <a:pos x="16" y="0"/>
                </a:cxn>
                <a:cxn ang="0">
                  <a:pos x="33" y="106"/>
                </a:cxn>
                <a:cxn ang="0">
                  <a:pos x="33" y="0"/>
                </a:cxn>
                <a:cxn ang="0">
                  <a:pos x="50" y="106"/>
                </a:cxn>
                <a:cxn ang="0">
                  <a:pos x="50" y="471"/>
                </a:cxn>
              </a:cxnLst>
              <a:rect l="0" t="0" r="r" b="b"/>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FFFF66">
                    <a:gamma/>
                    <a:shade val="69804"/>
                    <a:invGamma/>
                  </a:srgbClr>
                </a:gs>
                <a:gs pos="50000">
                  <a:srgbClr val="FFFF66"/>
                </a:gs>
                <a:gs pos="100000">
                  <a:srgbClr val="FFFF66">
                    <a:gamma/>
                    <a:shade val="69804"/>
                    <a:invGamma/>
                  </a:srgbClr>
                </a:gs>
              </a:gsLst>
              <a:lin ang="0" scaled="1"/>
            </a:gradFill>
            <a:ln w="12700" cap="rnd" cmpd="sng">
              <a:solidFill>
                <a:schemeClr val="tx1"/>
              </a:solidFill>
              <a:prstDash val="solid"/>
              <a:round/>
              <a:headEnd type="none" w="sm" len="sm"/>
              <a:tailEnd type="none" w="sm" len="lg"/>
            </a:ln>
            <a:effectLst/>
          </p:spPr>
          <p:txBody>
            <a:bodyPr/>
            <a:lstStyle/>
            <a:p>
              <a:endParaRPr lang="zh-CN" altLang="en-US"/>
            </a:p>
          </p:txBody>
        </p:sp>
        <p:sp>
          <p:nvSpPr>
            <p:cNvPr id="28" name="Line 26"/>
            <p:cNvSpPr>
              <a:spLocks noChangeShapeType="1"/>
            </p:cNvSpPr>
            <p:nvPr/>
          </p:nvSpPr>
          <p:spPr bwMode="auto">
            <a:xfrm flipV="1">
              <a:off x="1210" y="2737"/>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29" name="Line 27"/>
            <p:cNvSpPr>
              <a:spLocks noChangeShapeType="1"/>
            </p:cNvSpPr>
            <p:nvPr/>
          </p:nvSpPr>
          <p:spPr bwMode="auto">
            <a:xfrm flipV="1">
              <a:off x="1210" y="2767"/>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30" name="Line 28"/>
            <p:cNvSpPr>
              <a:spLocks noChangeShapeType="1"/>
            </p:cNvSpPr>
            <p:nvPr/>
          </p:nvSpPr>
          <p:spPr bwMode="auto">
            <a:xfrm flipV="1">
              <a:off x="1210" y="2797"/>
              <a:ext cx="162" cy="16"/>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31" name="Line 29"/>
            <p:cNvSpPr>
              <a:spLocks noChangeShapeType="1"/>
            </p:cNvSpPr>
            <p:nvPr/>
          </p:nvSpPr>
          <p:spPr bwMode="auto">
            <a:xfrm flipV="1">
              <a:off x="1210" y="2828"/>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a:p>
          </p:txBody>
        </p:sp>
        <p:sp>
          <p:nvSpPr>
            <p:cNvPr id="32" name="Rectangle 30"/>
            <p:cNvSpPr>
              <a:spLocks noChangeArrowheads="1"/>
            </p:cNvSpPr>
            <p:nvPr/>
          </p:nvSpPr>
          <p:spPr bwMode="auto">
            <a:xfrm>
              <a:off x="1263" y="2629"/>
              <a:ext cx="69" cy="97"/>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headEnd/>
              <a:tailEnd/>
            </a:ln>
            <a:effectLst/>
          </p:spPr>
          <p:txBody>
            <a:bodyPr wrap="none" anchor="ctr"/>
            <a:lstStyle/>
            <a:p>
              <a:endParaRPr lang="zh-CN" altLang="en-US"/>
            </a:p>
          </p:txBody>
        </p:sp>
      </p:grpSp>
      <p:grpSp>
        <p:nvGrpSpPr>
          <p:cNvPr id="33" name="Group 31"/>
          <p:cNvGrpSpPr>
            <a:grpSpLocks/>
          </p:cNvGrpSpPr>
          <p:nvPr/>
        </p:nvGrpSpPr>
        <p:grpSpPr bwMode="auto">
          <a:xfrm>
            <a:off x="1446213" y="1527175"/>
            <a:ext cx="2058987" cy="530225"/>
            <a:chOff x="618" y="757"/>
            <a:chExt cx="1297" cy="334"/>
          </a:xfrm>
        </p:grpSpPr>
        <p:sp>
          <p:nvSpPr>
            <p:cNvPr id="34" name="Rectangle 32"/>
            <p:cNvSpPr>
              <a:spLocks noChangeArrowheads="1"/>
            </p:cNvSpPr>
            <p:nvPr/>
          </p:nvSpPr>
          <p:spPr bwMode="auto">
            <a:xfrm>
              <a:off x="618" y="757"/>
              <a:ext cx="1297" cy="327"/>
            </a:xfrm>
            <a:prstGeom prst="rect">
              <a:avLst/>
            </a:prstGeom>
            <a:noFill/>
            <a:ln w="9525">
              <a:noFill/>
              <a:miter lim="800000"/>
              <a:headEnd/>
              <a:tailEnd/>
            </a:ln>
            <a:effectLst/>
          </p:spPr>
          <p:txBody>
            <a:bodyPr lIns="92075" tIns="46038" rIns="92075" bIns="46038">
              <a:spAutoFit/>
            </a:bodyPr>
            <a:lstStyle/>
            <a:p>
              <a:pPr eaLnBrk="0" hangingPunct="0"/>
              <a:r>
                <a:rPr lang="zh-CN" altLang="en-US" b="1" dirty="0">
                  <a:solidFill>
                    <a:srgbClr val="000000"/>
                  </a:solidFill>
                  <a:latin typeface="楷体_GB2312" pitchFamily="49" charset="-122"/>
                </a:rPr>
                <a:t>反射镜</a:t>
              </a:r>
            </a:p>
          </p:txBody>
        </p:sp>
        <p:graphicFrame>
          <p:nvGraphicFramePr>
            <p:cNvPr id="35" name="Object 33"/>
            <p:cNvGraphicFramePr>
              <a:graphicFrameLocks noChangeAspect="1"/>
            </p:cNvGraphicFramePr>
            <p:nvPr/>
          </p:nvGraphicFramePr>
          <p:xfrm>
            <a:off x="1392" y="768"/>
            <a:ext cx="336" cy="323"/>
          </p:xfrm>
          <a:graphic>
            <a:graphicData uri="http://schemas.openxmlformats.org/presentationml/2006/ole">
              <p:oleObj spid="_x0000_s185349" name="Equation" r:id="rId6" imgW="330120" imgH="317160" progId="Equation.3">
                <p:embed/>
              </p:oleObj>
            </a:graphicData>
          </a:graphic>
        </p:graphicFrame>
      </p:grpSp>
      <p:grpSp>
        <p:nvGrpSpPr>
          <p:cNvPr id="36" name="Group 34"/>
          <p:cNvGrpSpPr>
            <a:grpSpLocks/>
          </p:cNvGrpSpPr>
          <p:nvPr/>
        </p:nvGrpSpPr>
        <p:grpSpPr bwMode="auto">
          <a:xfrm>
            <a:off x="4467225" y="3810000"/>
            <a:ext cx="2438400" cy="2286000"/>
            <a:chOff x="2814" y="2400"/>
            <a:chExt cx="1536" cy="1440"/>
          </a:xfrm>
        </p:grpSpPr>
        <p:grpSp>
          <p:nvGrpSpPr>
            <p:cNvPr id="37" name="Group 35"/>
            <p:cNvGrpSpPr>
              <a:grpSpLocks/>
            </p:cNvGrpSpPr>
            <p:nvPr/>
          </p:nvGrpSpPr>
          <p:grpSpPr bwMode="auto">
            <a:xfrm>
              <a:off x="2814" y="2400"/>
              <a:ext cx="1536" cy="1308"/>
              <a:chOff x="2814" y="2400"/>
              <a:chExt cx="1536" cy="1308"/>
            </a:xfrm>
          </p:grpSpPr>
          <p:sp>
            <p:nvSpPr>
              <p:cNvPr id="39" name="Freeform 36"/>
              <p:cNvSpPr>
                <a:spLocks/>
              </p:cNvSpPr>
              <p:nvPr/>
            </p:nvSpPr>
            <p:spPr bwMode="auto">
              <a:xfrm>
                <a:off x="2814" y="2400"/>
                <a:ext cx="1536" cy="1308"/>
              </a:xfrm>
              <a:custGeom>
                <a:avLst/>
                <a:gdLst/>
                <a:ahLst/>
                <a:cxnLst>
                  <a:cxn ang="0">
                    <a:pos x="1536" y="138"/>
                  </a:cxn>
                  <a:cxn ang="0">
                    <a:pos x="738" y="132"/>
                  </a:cxn>
                  <a:cxn ang="0">
                    <a:pos x="582" y="12"/>
                  </a:cxn>
                  <a:cxn ang="0">
                    <a:pos x="0" y="0"/>
                  </a:cxn>
                  <a:cxn ang="0">
                    <a:pos x="0" y="1290"/>
                  </a:cxn>
                  <a:cxn ang="0">
                    <a:pos x="12" y="1308"/>
                  </a:cxn>
                </a:cxnLst>
                <a:rect l="0" t="0" r="r" b="b"/>
                <a:pathLst>
                  <a:path w="1536" h="1308">
                    <a:moveTo>
                      <a:pt x="1536" y="138"/>
                    </a:moveTo>
                    <a:lnTo>
                      <a:pt x="738" y="132"/>
                    </a:lnTo>
                    <a:lnTo>
                      <a:pt x="582" y="12"/>
                    </a:lnTo>
                    <a:lnTo>
                      <a:pt x="0" y="0"/>
                    </a:lnTo>
                    <a:lnTo>
                      <a:pt x="0" y="1290"/>
                    </a:lnTo>
                    <a:lnTo>
                      <a:pt x="12" y="1308"/>
                    </a:lnTo>
                  </a:path>
                </a:pathLst>
              </a:custGeom>
              <a:noFill/>
              <a:ln w="28575" cmpd="sng">
                <a:solidFill>
                  <a:srgbClr val="990099"/>
                </a:solidFill>
                <a:round/>
                <a:headEnd type="none" w="med" len="med"/>
                <a:tailEnd type="none" w="sm" len="lg"/>
              </a:ln>
              <a:effectLst/>
            </p:spPr>
            <p:txBody>
              <a:bodyPr wrap="none" anchor="ctr"/>
              <a:lstStyle/>
              <a:p>
                <a:endParaRPr lang="zh-CN" altLang="en-US"/>
              </a:p>
            </p:txBody>
          </p:sp>
          <p:sp>
            <p:nvSpPr>
              <p:cNvPr id="40" name="Line 37"/>
              <p:cNvSpPr>
                <a:spLocks noChangeShapeType="1"/>
              </p:cNvSpPr>
              <p:nvPr/>
            </p:nvSpPr>
            <p:spPr bwMode="auto">
              <a:xfrm flipH="1">
                <a:off x="3984" y="2541"/>
                <a:ext cx="164" cy="0"/>
              </a:xfrm>
              <a:prstGeom prst="line">
                <a:avLst/>
              </a:prstGeom>
              <a:noFill/>
              <a:ln w="38100">
                <a:solidFill>
                  <a:srgbClr val="990099"/>
                </a:solidFill>
                <a:round/>
                <a:headEnd/>
                <a:tailEnd type="triangle" w="sm" len="lg"/>
              </a:ln>
              <a:effectLst/>
            </p:spPr>
            <p:txBody>
              <a:bodyPr wrap="none" anchor="ctr"/>
              <a:lstStyle/>
              <a:p>
                <a:endParaRPr lang="zh-CN" altLang="en-US"/>
              </a:p>
            </p:txBody>
          </p:sp>
          <p:sp>
            <p:nvSpPr>
              <p:cNvPr id="41" name="Line 38"/>
              <p:cNvSpPr>
                <a:spLocks noChangeShapeType="1"/>
              </p:cNvSpPr>
              <p:nvPr/>
            </p:nvSpPr>
            <p:spPr bwMode="auto">
              <a:xfrm flipH="1">
                <a:off x="3081" y="2412"/>
                <a:ext cx="109" cy="0"/>
              </a:xfrm>
              <a:prstGeom prst="line">
                <a:avLst/>
              </a:prstGeom>
              <a:noFill/>
              <a:ln w="38100">
                <a:solidFill>
                  <a:srgbClr val="990099"/>
                </a:solidFill>
                <a:round/>
                <a:headEnd/>
                <a:tailEnd type="triangle" w="sm" len="lg"/>
              </a:ln>
              <a:effectLst/>
            </p:spPr>
            <p:txBody>
              <a:bodyPr wrap="none" anchor="ctr"/>
              <a:lstStyle/>
              <a:p>
                <a:endParaRPr lang="zh-CN" altLang="en-US"/>
              </a:p>
            </p:txBody>
          </p:sp>
        </p:grpSp>
        <p:sp>
          <p:nvSpPr>
            <p:cNvPr id="38" name="Line 39"/>
            <p:cNvSpPr>
              <a:spLocks noChangeShapeType="1"/>
            </p:cNvSpPr>
            <p:nvPr/>
          </p:nvSpPr>
          <p:spPr bwMode="auto">
            <a:xfrm>
              <a:off x="2817" y="3638"/>
              <a:ext cx="0" cy="202"/>
            </a:xfrm>
            <a:prstGeom prst="line">
              <a:avLst/>
            </a:prstGeom>
            <a:noFill/>
            <a:ln w="38100">
              <a:solidFill>
                <a:srgbClr val="990099"/>
              </a:solidFill>
              <a:round/>
              <a:headEnd/>
              <a:tailEnd type="triangle" w="sm" len="lg"/>
            </a:ln>
            <a:effectLst/>
          </p:spPr>
          <p:txBody>
            <a:bodyPr wrap="none"/>
            <a:lstStyle/>
            <a:p>
              <a:endParaRPr lang="zh-CN" altLang="en-US"/>
            </a:p>
          </p:txBody>
        </p:sp>
      </p:grpSp>
      <p:grpSp>
        <p:nvGrpSpPr>
          <p:cNvPr id="42" name="Group 40"/>
          <p:cNvGrpSpPr>
            <a:grpSpLocks/>
          </p:cNvGrpSpPr>
          <p:nvPr/>
        </p:nvGrpSpPr>
        <p:grpSpPr bwMode="auto">
          <a:xfrm>
            <a:off x="4171950" y="1952625"/>
            <a:ext cx="146050" cy="4119563"/>
            <a:chOff x="2628" y="1230"/>
            <a:chExt cx="92" cy="2595"/>
          </a:xfrm>
        </p:grpSpPr>
        <p:grpSp>
          <p:nvGrpSpPr>
            <p:cNvPr id="43" name="Group 41"/>
            <p:cNvGrpSpPr>
              <a:grpSpLocks/>
            </p:cNvGrpSpPr>
            <p:nvPr/>
          </p:nvGrpSpPr>
          <p:grpSpPr bwMode="auto">
            <a:xfrm>
              <a:off x="2628" y="1230"/>
              <a:ext cx="90" cy="2532"/>
              <a:chOff x="2628" y="1230"/>
              <a:chExt cx="90" cy="2532"/>
            </a:xfrm>
          </p:grpSpPr>
          <p:sp>
            <p:nvSpPr>
              <p:cNvPr id="45" name="Freeform 42"/>
              <p:cNvSpPr>
                <a:spLocks/>
              </p:cNvSpPr>
              <p:nvPr/>
            </p:nvSpPr>
            <p:spPr bwMode="auto">
              <a:xfrm>
                <a:off x="2628" y="1230"/>
                <a:ext cx="90" cy="2532"/>
              </a:xfrm>
              <a:custGeom>
                <a:avLst/>
                <a:gdLst/>
                <a:ahLst/>
                <a:cxnLst>
                  <a:cxn ang="0">
                    <a:pos x="0" y="0"/>
                  </a:cxn>
                  <a:cxn ang="0">
                    <a:pos x="0" y="1062"/>
                  </a:cxn>
                  <a:cxn ang="0">
                    <a:pos x="90" y="1236"/>
                  </a:cxn>
                  <a:cxn ang="0">
                    <a:pos x="90" y="2532"/>
                  </a:cxn>
                </a:cxnLst>
                <a:rect l="0" t="0" r="r" b="b"/>
                <a:pathLst>
                  <a:path w="90" h="2532">
                    <a:moveTo>
                      <a:pt x="0" y="0"/>
                    </a:moveTo>
                    <a:lnTo>
                      <a:pt x="0" y="1062"/>
                    </a:lnTo>
                    <a:lnTo>
                      <a:pt x="90" y="1236"/>
                    </a:lnTo>
                    <a:lnTo>
                      <a:pt x="90" y="2532"/>
                    </a:lnTo>
                  </a:path>
                </a:pathLst>
              </a:custGeom>
              <a:noFill/>
              <a:ln w="28575" cmpd="sng">
                <a:solidFill>
                  <a:srgbClr val="DC8300"/>
                </a:solidFill>
                <a:round/>
                <a:headEnd type="none" w="med" len="med"/>
                <a:tailEnd type="none" w="sm" len="lg"/>
              </a:ln>
              <a:effectLst/>
            </p:spPr>
            <p:txBody>
              <a:bodyPr wrap="none" anchor="ctr"/>
              <a:lstStyle/>
              <a:p>
                <a:endParaRPr lang="zh-CN" altLang="en-US"/>
              </a:p>
            </p:txBody>
          </p:sp>
          <p:sp>
            <p:nvSpPr>
              <p:cNvPr id="46" name="Line 43"/>
              <p:cNvSpPr>
                <a:spLocks noChangeShapeType="1"/>
              </p:cNvSpPr>
              <p:nvPr/>
            </p:nvSpPr>
            <p:spPr bwMode="auto">
              <a:xfrm>
                <a:off x="2629" y="1536"/>
                <a:ext cx="0" cy="82"/>
              </a:xfrm>
              <a:prstGeom prst="line">
                <a:avLst/>
              </a:prstGeom>
              <a:noFill/>
              <a:ln w="38100">
                <a:solidFill>
                  <a:srgbClr val="DC8300"/>
                </a:solidFill>
                <a:round/>
                <a:headEnd/>
                <a:tailEnd type="triangle" w="sm" len="lg"/>
              </a:ln>
              <a:effectLst/>
            </p:spPr>
            <p:txBody>
              <a:bodyPr wrap="none" anchor="ctr"/>
              <a:lstStyle/>
              <a:p>
                <a:endParaRPr lang="zh-CN" altLang="en-US"/>
              </a:p>
            </p:txBody>
          </p:sp>
        </p:grpSp>
        <p:sp>
          <p:nvSpPr>
            <p:cNvPr id="44" name="Line 44"/>
            <p:cNvSpPr>
              <a:spLocks noChangeShapeType="1"/>
            </p:cNvSpPr>
            <p:nvPr/>
          </p:nvSpPr>
          <p:spPr bwMode="auto">
            <a:xfrm>
              <a:off x="2720" y="3670"/>
              <a:ext cx="0" cy="155"/>
            </a:xfrm>
            <a:prstGeom prst="line">
              <a:avLst/>
            </a:prstGeom>
            <a:noFill/>
            <a:ln w="38100">
              <a:solidFill>
                <a:srgbClr val="DC8300"/>
              </a:solidFill>
              <a:round/>
              <a:headEnd/>
              <a:tailEnd type="triangle" w="sm" len="lg"/>
            </a:ln>
            <a:effectLst/>
          </p:spPr>
          <p:txBody>
            <a:bodyPr wrap="none"/>
            <a:lstStyle/>
            <a:p>
              <a:endParaRPr lang="zh-CN" altLang="en-US"/>
            </a:p>
          </p:txBody>
        </p:sp>
      </p:grpSp>
      <p:graphicFrame>
        <p:nvGraphicFramePr>
          <p:cNvPr id="47" name="Object 45"/>
          <p:cNvGraphicFramePr>
            <a:graphicFrameLocks noChangeAspect="1"/>
          </p:cNvGraphicFramePr>
          <p:nvPr/>
        </p:nvGraphicFramePr>
        <p:xfrm>
          <a:off x="2981325" y="4419600"/>
          <a:ext cx="676275" cy="676275"/>
        </p:xfrm>
        <a:graphic>
          <a:graphicData uri="http://schemas.openxmlformats.org/presentationml/2006/ole">
            <p:oleObj spid="_x0000_s185350" name="Equation" r:id="rId7" imgW="203040" imgH="215640" progId="Equation.3">
              <p:embed/>
            </p:oleObj>
          </a:graphicData>
        </a:graphic>
      </p:graphicFrame>
      <p:graphicFrame>
        <p:nvGraphicFramePr>
          <p:cNvPr id="48" name="Object 46"/>
          <p:cNvGraphicFramePr>
            <a:graphicFrameLocks noChangeAspect="1"/>
          </p:cNvGraphicFramePr>
          <p:nvPr/>
        </p:nvGraphicFramePr>
        <p:xfrm>
          <a:off x="5105400" y="4419600"/>
          <a:ext cx="685800" cy="636588"/>
        </p:xfrm>
        <a:graphic>
          <a:graphicData uri="http://schemas.openxmlformats.org/presentationml/2006/ole">
            <p:oleObj spid="_x0000_s185351" name="Equation" r:id="rId8" imgW="215640" imgH="215640" progId="Equation.3">
              <p:embed/>
            </p:oleObj>
          </a:graphicData>
        </a:graphic>
      </p:graphicFrame>
      <p:sp>
        <p:nvSpPr>
          <p:cNvPr id="49" name="Text Box 47"/>
          <p:cNvSpPr txBox="1">
            <a:spLocks noChangeArrowheads="1"/>
          </p:cNvSpPr>
          <p:nvPr/>
        </p:nvSpPr>
        <p:spPr bwMode="auto">
          <a:xfrm>
            <a:off x="756047" y="2819400"/>
            <a:ext cx="615553" cy="1981200"/>
          </a:xfrm>
          <a:prstGeom prst="rect">
            <a:avLst/>
          </a:prstGeom>
          <a:gradFill rotWithShape="0">
            <a:gsLst>
              <a:gs pos="0">
                <a:schemeClr val="folHlink"/>
              </a:gs>
              <a:gs pos="50000">
                <a:srgbClr val="FFFFFF"/>
              </a:gs>
              <a:gs pos="100000">
                <a:schemeClr val="folHlink"/>
              </a:gs>
            </a:gsLst>
            <a:lin ang="0" scaled="1"/>
          </a:gradFill>
          <a:ln w="9525">
            <a:solidFill>
              <a:srgbClr val="CC00FF"/>
            </a:solidFill>
            <a:miter lim="800000"/>
            <a:headEnd/>
            <a:tailEnd/>
          </a:ln>
          <a:effectLst/>
        </p:spPr>
        <p:txBody>
          <a:bodyPr vert="eaVert">
            <a:spAutoFit/>
          </a:bodyPr>
          <a:lstStyle/>
          <a:p>
            <a:pPr algn="ctr">
              <a:spcBef>
                <a:spcPct val="50000"/>
              </a:spcBef>
            </a:pPr>
            <a:r>
              <a:rPr lang="zh-CN" altLang="en-US" b="1"/>
              <a:t>单色光源</a:t>
            </a:r>
          </a:p>
        </p:txBody>
      </p:sp>
      <p:grpSp>
        <p:nvGrpSpPr>
          <p:cNvPr id="50" name="Group 48"/>
          <p:cNvGrpSpPr>
            <a:grpSpLocks/>
          </p:cNvGrpSpPr>
          <p:nvPr/>
        </p:nvGrpSpPr>
        <p:grpSpPr bwMode="auto">
          <a:xfrm rot="-615098">
            <a:off x="6891338" y="3335338"/>
            <a:ext cx="257175" cy="1284287"/>
            <a:chOff x="4224" y="2087"/>
            <a:chExt cx="144" cy="720"/>
          </a:xfrm>
        </p:grpSpPr>
        <p:sp>
          <p:nvSpPr>
            <p:cNvPr id="51" name="Rectangle 49"/>
            <p:cNvSpPr>
              <a:spLocks noChangeArrowheads="1"/>
            </p:cNvSpPr>
            <p:nvPr/>
          </p:nvSpPr>
          <p:spPr bwMode="auto">
            <a:xfrm>
              <a:off x="4224" y="2087"/>
              <a:ext cx="144" cy="717"/>
            </a:xfrm>
            <a:prstGeom prst="rect">
              <a:avLst/>
            </a:prstGeom>
            <a:solidFill>
              <a:srgbClr val="99FFFF"/>
            </a:solidFill>
            <a:ln w="12700">
              <a:solidFill>
                <a:schemeClr val="tx2"/>
              </a:solidFill>
              <a:miter lim="800000"/>
              <a:headEnd/>
              <a:tailEnd/>
            </a:ln>
            <a:effectLst/>
          </p:spPr>
          <p:txBody>
            <a:bodyPr wrap="none" anchor="ctr"/>
            <a:lstStyle/>
            <a:p>
              <a:endParaRPr lang="zh-CN" altLang="en-US"/>
            </a:p>
          </p:txBody>
        </p:sp>
        <p:sp>
          <p:nvSpPr>
            <p:cNvPr id="52" name="Line 50"/>
            <p:cNvSpPr>
              <a:spLocks noChangeShapeType="1"/>
            </p:cNvSpPr>
            <p:nvPr/>
          </p:nvSpPr>
          <p:spPr bwMode="auto">
            <a:xfrm>
              <a:off x="4224" y="2087"/>
              <a:ext cx="0" cy="720"/>
            </a:xfrm>
            <a:prstGeom prst="line">
              <a:avLst/>
            </a:prstGeom>
            <a:noFill/>
            <a:ln w="50800">
              <a:solidFill>
                <a:schemeClr val="tx2"/>
              </a:solidFill>
              <a:round/>
              <a:headEnd type="none" w="sm" len="sm"/>
              <a:tailEnd type="none" w="sm" len="lg"/>
            </a:ln>
            <a:effectLst/>
          </p:spPr>
          <p:txBody>
            <a:bodyPr wrap="none" anchor="ctr"/>
            <a:lstStyle/>
            <a:p>
              <a:endParaRPr lang="zh-CN" altLang="en-US"/>
            </a:p>
          </p:txBody>
        </p:sp>
      </p:grpSp>
      <p:grpSp>
        <p:nvGrpSpPr>
          <p:cNvPr id="53" name="Group 51"/>
          <p:cNvGrpSpPr>
            <a:grpSpLocks/>
          </p:cNvGrpSpPr>
          <p:nvPr/>
        </p:nvGrpSpPr>
        <p:grpSpPr bwMode="auto">
          <a:xfrm>
            <a:off x="3287713" y="3421063"/>
            <a:ext cx="1630362" cy="1198562"/>
            <a:chOff x="2119" y="2203"/>
            <a:chExt cx="1027" cy="755"/>
          </a:xfrm>
        </p:grpSpPr>
        <p:sp>
          <p:nvSpPr>
            <p:cNvPr id="54" name="Line 52"/>
            <p:cNvSpPr>
              <a:spLocks noChangeShapeType="1"/>
            </p:cNvSpPr>
            <p:nvPr/>
          </p:nvSpPr>
          <p:spPr bwMode="auto">
            <a:xfrm flipV="1">
              <a:off x="2336" y="2203"/>
              <a:ext cx="756" cy="755"/>
            </a:xfrm>
            <a:prstGeom prst="line">
              <a:avLst/>
            </a:prstGeom>
            <a:noFill/>
            <a:ln w="38100">
              <a:solidFill>
                <a:srgbClr val="0066FF"/>
              </a:solidFill>
              <a:round/>
              <a:headEnd/>
              <a:tailEnd type="none" w="sm" len="lg"/>
            </a:ln>
            <a:effectLst/>
          </p:spPr>
          <p:txBody>
            <a:bodyPr wrap="none" anchor="ctr"/>
            <a:lstStyle/>
            <a:p>
              <a:endParaRPr lang="zh-CN" altLang="en-US"/>
            </a:p>
          </p:txBody>
        </p:sp>
        <p:sp>
          <p:nvSpPr>
            <p:cNvPr id="55" name="Rectangle 53"/>
            <p:cNvSpPr>
              <a:spLocks noChangeArrowheads="1"/>
            </p:cNvSpPr>
            <p:nvPr/>
          </p:nvSpPr>
          <p:spPr bwMode="auto">
            <a:xfrm rot="18900000">
              <a:off x="2119" y="2418"/>
              <a:ext cx="1027" cy="192"/>
            </a:xfrm>
            <a:prstGeom prst="rect">
              <a:avLst/>
            </a:prstGeom>
            <a:solidFill>
              <a:srgbClr val="00FFCC">
                <a:alpha val="50000"/>
              </a:srgbClr>
            </a:solidFill>
            <a:ln w="19050">
              <a:solidFill>
                <a:schemeClr val="tx1"/>
              </a:solidFill>
              <a:miter lim="800000"/>
              <a:headEnd/>
              <a:tailEnd/>
            </a:ln>
            <a:effectLst/>
          </p:spPr>
          <p:txBody>
            <a:bodyPr wrap="none" anchor="ctr"/>
            <a:lstStyle/>
            <a:p>
              <a:endParaRPr lang="zh-CN" altLang="en-US"/>
            </a:p>
          </p:txBody>
        </p:sp>
      </p:grpSp>
      <p:sp>
        <p:nvSpPr>
          <p:cNvPr id="56" name="Rectangle 54"/>
          <p:cNvSpPr>
            <a:spLocks noChangeArrowheads="1"/>
          </p:cNvSpPr>
          <p:nvPr/>
        </p:nvSpPr>
        <p:spPr bwMode="auto">
          <a:xfrm>
            <a:off x="3375025" y="1676400"/>
            <a:ext cx="1614488" cy="271463"/>
          </a:xfrm>
          <a:prstGeom prst="rect">
            <a:avLst/>
          </a:prstGeom>
          <a:solidFill>
            <a:srgbClr val="99FFFF"/>
          </a:solidFill>
          <a:ln w="12700">
            <a:solidFill>
              <a:schemeClr val="tx1"/>
            </a:solidFill>
            <a:miter lim="800000"/>
            <a:headEnd/>
            <a:tailEnd/>
          </a:ln>
          <a:effectLst/>
        </p:spPr>
        <p:txBody>
          <a:bodyPr wrap="none" anchor="ctr"/>
          <a:lstStyle/>
          <a:p>
            <a:endParaRPr lang="zh-CN" altLang="en-US"/>
          </a:p>
        </p:txBody>
      </p:sp>
      <p:sp>
        <p:nvSpPr>
          <p:cNvPr id="57" name="Rectangle 55"/>
          <p:cNvSpPr>
            <a:spLocks noChangeArrowheads="1"/>
          </p:cNvSpPr>
          <p:nvPr/>
        </p:nvSpPr>
        <p:spPr bwMode="auto">
          <a:xfrm rot="18900000">
            <a:off x="4689475" y="3830638"/>
            <a:ext cx="1522413" cy="306387"/>
          </a:xfrm>
          <a:prstGeom prst="rect">
            <a:avLst/>
          </a:prstGeom>
          <a:solidFill>
            <a:srgbClr val="00FFCC">
              <a:alpha val="50000"/>
            </a:srgbClr>
          </a:solidFill>
          <a:ln w="19050">
            <a:solidFill>
              <a:schemeClr val="tx1"/>
            </a:solidFill>
            <a:miter lim="800000"/>
            <a:headEnd/>
            <a:tailEnd/>
          </a:ln>
          <a:effectLst/>
        </p:spPr>
        <p:txBody>
          <a:bodyPr wrap="none" anchor="ctr"/>
          <a:lstStyle/>
          <a:p>
            <a:endParaRPr lang="zh-CN" altLang="en-US"/>
          </a:p>
        </p:txBody>
      </p:sp>
      <p:grpSp>
        <p:nvGrpSpPr>
          <p:cNvPr id="58" name="Group 56"/>
          <p:cNvGrpSpPr>
            <a:grpSpLocks/>
          </p:cNvGrpSpPr>
          <p:nvPr/>
        </p:nvGrpSpPr>
        <p:grpSpPr bwMode="auto">
          <a:xfrm>
            <a:off x="2590800" y="914400"/>
            <a:ext cx="2390775" cy="1066800"/>
            <a:chOff x="1632" y="576"/>
            <a:chExt cx="1506" cy="672"/>
          </a:xfrm>
        </p:grpSpPr>
        <p:grpSp>
          <p:nvGrpSpPr>
            <p:cNvPr id="59" name="Group 57"/>
            <p:cNvGrpSpPr>
              <a:grpSpLocks/>
            </p:cNvGrpSpPr>
            <p:nvPr/>
          </p:nvGrpSpPr>
          <p:grpSpPr bwMode="auto">
            <a:xfrm>
              <a:off x="1632" y="576"/>
              <a:ext cx="1506" cy="338"/>
              <a:chOff x="1632" y="576"/>
              <a:chExt cx="1506" cy="338"/>
            </a:xfrm>
          </p:grpSpPr>
          <p:sp>
            <p:nvSpPr>
              <p:cNvPr id="62" name="Rectangle 58"/>
              <p:cNvSpPr>
                <a:spLocks noChangeArrowheads="1"/>
              </p:cNvSpPr>
              <p:nvPr/>
            </p:nvSpPr>
            <p:spPr bwMode="auto">
              <a:xfrm rot="533178">
                <a:off x="2130" y="720"/>
                <a:ext cx="1008" cy="192"/>
              </a:xfrm>
              <a:prstGeom prst="rect">
                <a:avLst/>
              </a:prstGeom>
              <a:solidFill>
                <a:srgbClr val="00FFFF">
                  <a:alpha val="50000"/>
                </a:srgbClr>
              </a:solidFill>
              <a:ln w="28575">
                <a:solidFill>
                  <a:schemeClr val="tx2"/>
                </a:solidFill>
                <a:prstDash val="dash"/>
                <a:miter lim="800000"/>
                <a:headEnd/>
                <a:tailEnd/>
              </a:ln>
              <a:effectLst/>
            </p:spPr>
            <p:txBody>
              <a:bodyPr wrap="none" anchor="ctr"/>
              <a:lstStyle/>
              <a:p>
                <a:endParaRPr lang="zh-CN" altLang="en-US"/>
              </a:p>
            </p:txBody>
          </p:sp>
          <p:graphicFrame>
            <p:nvGraphicFramePr>
              <p:cNvPr id="63" name="Object 59"/>
              <p:cNvGraphicFramePr>
                <a:graphicFrameLocks noChangeAspect="1"/>
              </p:cNvGraphicFramePr>
              <p:nvPr/>
            </p:nvGraphicFramePr>
            <p:xfrm>
              <a:off x="1632" y="576"/>
              <a:ext cx="401" cy="338"/>
            </p:xfrm>
            <a:graphic>
              <a:graphicData uri="http://schemas.openxmlformats.org/presentationml/2006/ole">
                <p:oleObj spid="_x0000_s185352" name="Equation" r:id="rId9" imgW="457200" imgH="368280" progId="Equation.3">
                  <p:embed/>
                </p:oleObj>
              </a:graphicData>
            </a:graphic>
          </p:graphicFrame>
        </p:grpSp>
        <p:sp>
          <p:nvSpPr>
            <p:cNvPr id="60" name="Line 60"/>
            <p:cNvSpPr>
              <a:spLocks noChangeShapeType="1"/>
            </p:cNvSpPr>
            <p:nvPr/>
          </p:nvSpPr>
          <p:spPr bwMode="auto">
            <a:xfrm flipV="1">
              <a:off x="2544" y="888"/>
              <a:ext cx="0" cy="336"/>
            </a:xfrm>
            <a:prstGeom prst="line">
              <a:avLst/>
            </a:prstGeom>
            <a:noFill/>
            <a:ln w="9525">
              <a:solidFill>
                <a:srgbClr val="990099"/>
              </a:solidFill>
              <a:prstDash val="dash"/>
              <a:round/>
              <a:headEnd/>
              <a:tailEnd/>
            </a:ln>
            <a:effectLst/>
          </p:spPr>
          <p:txBody>
            <a:bodyPr wrap="none"/>
            <a:lstStyle/>
            <a:p>
              <a:endParaRPr lang="zh-CN" altLang="en-US"/>
            </a:p>
          </p:txBody>
        </p:sp>
        <p:sp>
          <p:nvSpPr>
            <p:cNvPr id="61" name="Line 61"/>
            <p:cNvSpPr>
              <a:spLocks noChangeShapeType="1"/>
            </p:cNvSpPr>
            <p:nvPr/>
          </p:nvSpPr>
          <p:spPr bwMode="auto">
            <a:xfrm flipV="1">
              <a:off x="2618" y="912"/>
              <a:ext cx="0" cy="336"/>
            </a:xfrm>
            <a:prstGeom prst="line">
              <a:avLst/>
            </a:prstGeom>
            <a:noFill/>
            <a:ln w="9525">
              <a:solidFill>
                <a:srgbClr val="990099"/>
              </a:solidFill>
              <a:prstDash val="dash"/>
              <a:round/>
              <a:headEnd/>
              <a:tailEnd/>
            </a:ln>
            <a:effectLst/>
          </p:spPr>
          <p:txBody>
            <a:bodyPr wrap="none"/>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strips(up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81000" y="1943078"/>
            <a:ext cx="5181600" cy="4114800"/>
            <a:chOff x="240" y="1440"/>
            <a:chExt cx="3264" cy="2592"/>
          </a:xfrm>
        </p:grpSpPr>
        <p:grpSp>
          <p:nvGrpSpPr>
            <p:cNvPr id="5" name="Group 3"/>
            <p:cNvGrpSpPr>
              <a:grpSpLocks/>
            </p:cNvGrpSpPr>
            <p:nvPr/>
          </p:nvGrpSpPr>
          <p:grpSpPr bwMode="auto">
            <a:xfrm>
              <a:off x="240" y="1440"/>
              <a:ext cx="3264" cy="2592"/>
              <a:chOff x="240" y="1440"/>
              <a:chExt cx="3264" cy="2592"/>
            </a:xfrm>
          </p:grpSpPr>
          <p:sp>
            <p:nvSpPr>
              <p:cNvPr id="9" name="Rectangle 4"/>
              <p:cNvSpPr>
                <a:spLocks noChangeArrowheads="1"/>
              </p:cNvSpPr>
              <p:nvPr/>
            </p:nvSpPr>
            <p:spPr bwMode="auto">
              <a:xfrm>
                <a:off x="240" y="1440"/>
                <a:ext cx="3264" cy="2584"/>
              </a:xfrm>
              <a:prstGeom prst="rect">
                <a:avLst/>
              </a:prstGeom>
              <a:solidFill>
                <a:schemeClr val="bg1"/>
              </a:solidFill>
              <a:ln w="9525">
                <a:solidFill>
                  <a:schemeClr val="tx2"/>
                </a:solidFill>
                <a:miter lim="800000"/>
                <a:headEnd/>
                <a:tailEnd/>
              </a:ln>
              <a:effectLst/>
            </p:spPr>
            <p:txBody>
              <a:bodyPr wrap="none" anchor="ctr"/>
              <a:lstStyle/>
              <a:p>
                <a:endParaRPr lang="zh-CN" altLang="en-US" b="1"/>
              </a:p>
            </p:txBody>
          </p:sp>
          <p:sp>
            <p:nvSpPr>
              <p:cNvPr id="10" name="Rectangle 5"/>
              <p:cNvSpPr>
                <a:spLocks noChangeArrowheads="1"/>
              </p:cNvSpPr>
              <p:nvPr/>
            </p:nvSpPr>
            <p:spPr bwMode="auto">
              <a:xfrm>
                <a:off x="1205" y="1861"/>
                <a:ext cx="913" cy="134"/>
              </a:xfrm>
              <a:prstGeom prst="rect">
                <a:avLst/>
              </a:prstGeom>
              <a:solidFill>
                <a:srgbClr val="99FFFF"/>
              </a:solidFill>
              <a:ln w="12700">
                <a:solidFill>
                  <a:schemeClr val="tx1"/>
                </a:solidFill>
                <a:miter lim="800000"/>
                <a:headEnd/>
                <a:tailEnd/>
              </a:ln>
              <a:effectLst/>
            </p:spPr>
            <p:txBody>
              <a:bodyPr wrap="none" anchor="ctr"/>
              <a:lstStyle/>
              <a:p>
                <a:endParaRPr lang="zh-CN" altLang="en-US" b="1"/>
              </a:p>
            </p:txBody>
          </p:sp>
          <p:grpSp>
            <p:nvGrpSpPr>
              <p:cNvPr id="11" name="Group 6"/>
              <p:cNvGrpSpPr>
                <a:grpSpLocks/>
              </p:cNvGrpSpPr>
              <p:nvPr/>
            </p:nvGrpSpPr>
            <p:grpSpPr bwMode="auto">
              <a:xfrm>
                <a:off x="1585" y="2022"/>
                <a:ext cx="1632" cy="1081"/>
                <a:chOff x="1537" y="1070"/>
                <a:chExt cx="1632" cy="1081"/>
              </a:xfrm>
            </p:grpSpPr>
            <p:sp>
              <p:nvSpPr>
                <p:cNvPr id="52" name="Freeform 7"/>
                <p:cNvSpPr>
                  <a:spLocks/>
                </p:cNvSpPr>
                <p:nvPr/>
              </p:nvSpPr>
              <p:spPr bwMode="auto">
                <a:xfrm>
                  <a:off x="1656" y="2058"/>
                  <a:ext cx="1513" cy="93"/>
                </a:xfrm>
                <a:custGeom>
                  <a:avLst/>
                  <a:gdLst/>
                  <a:ahLst/>
                  <a:cxnLst>
                    <a:cxn ang="0">
                      <a:pos x="0" y="6"/>
                    </a:cxn>
                    <a:cxn ang="0">
                      <a:pos x="618" y="0"/>
                    </a:cxn>
                    <a:cxn ang="0">
                      <a:pos x="768" y="114"/>
                    </a:cxn>
                    <a:cxn ang="0">
                      <a:pos x="1686" y="120"/>
                    </a:cxn>
                  </a:cxnLst>
                  <a:rect l="0" t="0" r="r" b="b"/>
                  <a:pathLst>
                    <a:path w="1686" h="120">
                      <a:moveTo>
                        <a:pt x="0" y="6"/>
                      </a:moveTo>
                      <a:lnTo>
                        <a:pt x="618" y="0"/>
                      </a:lnTo>
                      <a:lnTo>
                        <a:pt x="768" y="114"/>
                      </a:lnTo>
                      <a:lnTo>
                        <a:pt x="1686" y="120"/>
                      </a:lnTo>
                    </a:path>
                  </a:pathLst>
                </a:custGeom>
                <a:noFill/>
                <a:ln w="28575" cmpd="sng">
                  <a:solidFill>
                    <a:srgbClr val="990099"/>
                  </a:solidFill>
                  <a:round/>
                  <a:headEnd/>
                  <a:tailEnd type="none" w="sm" len="lg"/>
                </a:ln>
                <a:effectLst/>
              </p:spPr>
              <p:txBody>
                <a:bodyPr wrap="none" anchor="ctr"/>
                <a:lstStyle/>
                <a:p>
                  <a:endParaRPr lang="zh-CN" altLang="en-US" b="1"/>
                </a:p>
              </p:txBody>
            </p:sp>
            <p:sp>
              <p:nvSpPr>
                <p:cNvPr id="53" name="Line 8"/>
                <p:cNvSpPr>
                  <a:spLocks noChangeShapeType="1"/>
                </p:cNvSpPr>
                <p:nvPr/>
              </p:nvSpPr>
              <p:spPr bwMode="auto">
                <a:xfrm>
                  <a:off x="1916" y="2062"/>
                  <a:ext cx="103" cy="0"/>
                </a:xfrm>
                <a:prstGeom prst="line">
                  <a:avLst/>
                </a:prstGeom>
                <a:noFill/>
                <a:ln w="38100">
                  <a:solidFill>
                    <a:srgbClr val="990099"/>
                  </a:solidFill>
                  <a:round/>
                  <a:headEnd/>
                  <a:tailEnd type="triangle" w="sm" len="lg"/>
                </a:ln>
                <a:effectLst/>
              </p:spPr>
              <p:txBody>
                <a:bodyPr wrap="none" anchor="ctr"/>
                <a:lstStyle/>
                <a:p>
                  <a:endParaRPr lang="zh-CN" altLang="en-US" b="1"/>
                </a:p>
              </p:txBody>
            </p:sp>
            <p:sp>
              <p:nvSpPr>
                <p:cNvPr id="54" name="Line 9"/>
                <p:cNvSpPr>
                  <a:spLocks noChangeShapeType="1"/>
                </p:cNvSpPr>
                <p:nvPr/>
              </p:nvSpPr>
              <p:spPr bwMode="auto">
                <a:xfrm>
                  <a:off x="2989" y="2151"/>
                  <a:ext cx="104" cy="0"/>
                </a:xfrm>
                <a:prstGeom prst="line">
                  <a:avLst/>
                </a:prstGeom>
                <a:noFill/>
                <a:ln w="38100">
                  <a:solidFill>
                    <a:srgbClr val="990099"/>
                  </a:solidFill>
                  <a:round/>
                  <a:headEnd/>
                  <a:tailEnd type="triangle" w="sm" len="lg"/>
                </a:ln>
                <a:effectLst/>
              </p:spPr>
              <p:txBody>
                <a:bodyPr wrap="none" anchor="ctr"/>
                <a:lstStyle/>
                <a:p>
                  <a:endParaRPr lang="zh-CN" altLang="en-US" b="1"/>
                </a:p>
              </p:txBody>
            </p:sp>
            <p:sp>
              <p:nvSpPr>
                <p:cNvPr id="55" name="Freeform 10"/>
                <p:cNvSpPr>
                  <a:spLocks/>
                </p:cNvSpPr>
                <p:nvPr/>
              </p:nvSpPr>
              <p:spPr bwMode="auto">
                <a:xfrm>
                  <a:off x="1542" y="1070"/>
                  <a:ext cx="104" cy="1001"/>
                </a:xfrm>
                <a:custGeom>
                  <a:avLst/>
                  <a:gdLst/>
                  <a:ahLst/>
                  <a:cxnLst>
                    <a:cxn ang="0">
                      <a:pos x="116" y="1294"/>
                    </a:cxn>
                    <a:cxn ang="0">
                      <a:pos x="0" y="1122"/>
                    </a:cxn>
                    <a:cxn ang="0">
                      <a:pos x="0" y="0"/>
                    </a:cxn>
                  </a:cxnLst>
                  <a:rect l="0" t="0" r="r" b="b"/>
                  <a:pathLst>
                    <a:path w="116" h="1294">
                      <a:moveTo>
                        <a:pt x="116" y="1294"/>
                      </a:moveTo>
                      <a:lnTo>
                        <a:pt x="0" y="1122"/>
                      </a:lnTo>
                      <a:lnTo>
                        <a:pt x="0" y="0"/>
                      </a:lnTo>
                    </a:path>
                  </a:pathLst>
                </a:custGeom>
                <a:noFill/>
                <a:ln w="28575" cmpd="sng">
                  <a:solidFill>
                    <a:srgbClr val="DC8300"/>
                  </a:solidFill>
                  <a:round/>
                  <a:headEnd/>
                  <a:tailEnd type="none" w="sm" len="lg"/>
                </a:ln>
                <a:effectLst/>
              </p:spPr>
              <p:txBody>
                <a:bodyPr wrap="none" anchor="ctr"/>
                <a:lstStyle/>
                <a:p>
                  <a:endParaRPr lang="zh-CN" altLang="en-US" b="1"/>
                </a:p>
              </p:txBody>
            </p:sp>
            <p:sp>
              <p:nvSpPr>
                <p:cNvPr id="56" name="Line 11"/>
                <p:cNvSpPr>
                  <a:spLocks noChangeShapeType="1"/>
                </p:cNvSpPr>
                <p:nvPr/>
              </p:nvSpPr>
              <p:spPr bwMode="auto">
                <a:xfrm flipH="1" flipV="1">
                  <a:off x="1537" y="1195"/>
                  <a:ext cx="2" cy="125"/>
                </a:xfrm>
                <a:prstGeom prst="line">
                  <a:avLst/>
                </a:prstGeom>
                <a:noFill/>
                <a:ln w="38100">
                  <a:solidFill>
                    <a:srgbClr val="DC8300"/>
                  </a:solidFill>
                  <a:round/>
                  <a:headEnd/>
                  <a:tailEnd type="triangle" w="sm" len="lg"/>
                </a:ln>
                <a:effectLst/>
              </p:spPr>
              <p:txBody>
                <a:bodyPr wrap="none" anchor="ctr"/>
                <a:lstStyle/>
                <a:p>
                  <a:endParaRPr lang="zh-CN" altLang="en-US" b="1"/>
                </a:p>
              </p:txBody>
            </p:sp>
          </p:grpSp>
          <p:grpSp>
            <p:nvGrpSpPr>
              <p:cNvPr id="12" name="Group 12"/>
              <p:cNvGrpSpPr>
                <a:grpSpLocks/>
              </p:cNvGrpSpPr>
              <p:nvPr/>
            </p:nvGrpSpPr>
            <p:grpSpPr bwMode="auto">
              <a:xfrm>
                <a:off x="364" y="2962"/>
                <a:ext cx="1340" cy="59"/>
                <a:chOff x="316" y="2010"/>
                <a:chExt cx="1340" cy="59"/>
              </a:xfrm>
            </p:grpSpPr>
            <p:sp>
              <p:nvSpPr>
                <p:cNvPr id="50" name="Freeform 13"/>
                <p:cNvSpPr>
                  <a:spLocks/>
                </p:cNvSpPr>
                <p:nvPr/>
              </p:nvSpPr>
              <p:spPr bwMode="auto">
                <a:xfrm>
                  <a:off x="316" y="2010"/>
                  <a:ext cx="1340" cy="59"/>
                </a:xfrm>
                <a:custGeom>
                  <a:avLst/>
                  <a:gdLst/>
                  <a:ahLst/>
                  <a:cxnLst>
                    <a:cxn ang="0">
                      <a:pos x="0" y="1"/>
                    </a:cxn>
                    <a:cxn ang="0">
                      <a:pos x="1184" y="0"/>
                    </a:cxn>
                    <a:cxn ang="0">
                      <a:pos x="1340" y="59"/>
                    </a:cxn>
                  </a:cxnLst>
                  <a:rect l="0" t="0" r="r" b="b"/>
                  <a:pathLst>
                    <a:path w="1340" h="59">
                      <a:moveTo>
                        <a:pt x="0" y="1"/>
                      </a:moveTo>
                      <a:lnTo>
                        <a:pt x="1184" y="0"/>
                      </a:lnTo>
                      <a:lnTo>
                        <a:pt x="1340" y="59"/>
                      </a:lnTo>
                    </a:path>
                  </a:pathLst>
                </a:custGeom>
                <a:noFill/>
                <a:ln w="38100" cmpd="sng">
                  <a:solidFill>
                    <a:srgbClr val="FF0000"/>
                  </a:solidFill>
                  <a:round/>
                  <a:headEnd/>
                  <a:tailEnd type="none" w="sm" len="lg"/>
                </a:ln>
                <a:effectLst/>
              </p:spPr>
              <p:txBody>
                <a:bodyPr wrap="none" anchor="ctr"/>
                <a:lstStyle/>
                <a:p>
                  <a:endParaRPr lang="zh-CN" altLang="en-US" b="1"/>
                </a:p>
              </p:txBody>
            </p:sp>
            <p:sp>
              <p:nvSpPr>
                <p:cNvPr id="51" name="Line 14"/>
                <p:cNvSpPr>
                  <a:spLocks noChangeShapeType="1"/>
                </p:cNvSpPr>
                <p:nvPr/>
              </p:nvSpPr>
              <p:spPr bwMode="auto">
                <a:xfrm>
                  <a:off x="778" y="2012"/>
                  <a:ext cx="243" cy="0"/>
                </a:xfrm>
                <a:prstGeom prst="line">
                  <a:avLst/>
                </a:prstGeom>
                <a:noFill/>
                <a:ln w="38100">
                  <a:solidFill>
                    <a:srgbClr val="FF0000"/>
                  </a:solidFill>
                  <a:round/>
                  <a:headEnd/>
                  <a:tailEnd type="triangle" w="sm" len="lg"/>
                </a:ln>
                <a:effectLst/>
              </p:spPr>
              <p:txBody>
                <a:bodyPr wrap="none" anchor="ctr"/>
                <a:lstStyle/>
                <a:p>
                  <a:endParaRPr lang="zh-CN" altLang="en-US" b="1"/>
                </a:p>
              </p:txBody>
            </p:sp>
          </p:grpSp>
          <p:sp>
            <p:nvSpPr>
              <p:cNvPr id="13" name="Line 15"/>
              <p:cNvSpPr>
                <a:spLocks noChangeShapeType="1"/>
              </p:cNvSpPr>
              <p:nvPr/>
            </p:nvSpPr>
            <p:spPr bwMode="auto">
              <a:xfrm flipV="1">
                <a:off x="1205" y="2010"/>
                <a:ext cx="921" cy="0"/>
              </a:xfrm>
              <a:prstGeom prst="line">
                <a:avLst/>
              </a:prstGeom>
              <a:noFill/>
              <a:ln w="50800">
                <a:solidFill>
                  <a:schemeClr val="tx2"/>
                </a:solidFill>
                <a:round/>
                <a:headEnd type="none" w="sm" len="sm"/>
                <a:tailEnd type="none" w="sm" len="lg"/>
              </a:ln>
              <a:effectLst/>
            </p:spPr>
            <p:txBody>
              <a:bodyPr wrap="none" anchor="ctr"/>
              <a:lstStyle/>
              <a:p>
                <a:endParaRPr lang="zh-CN" altLang="en-US" b="1"/>
              </a:p>
            </p:txBody>
          </p:sp>
          <p:grpSp>
            <p:nvGrpSpPr>
              <p:cNvPr id="14" name="Group 16"/>
              <p:cNvGrpSpPr>
                <a:grpSpLocks/>
              </p:cNvGrpSpPr>
              <p:nvPr/>
            </p:nvGrpSpPr>
            <p:grpSpPr bwMode="auto">
              <a:xfrm>
                <a:off x="321" y="2640"/>
                <a:ext cx="230" cy="636"/>
                <a:chOff x="1177" y="2167"/>
                <a:chExt cx="228" cy="733"/>
              </a:xfrm>
            </p:grpSpPr>
            <p:sp>
              <p:nvSpPr>
                <p:cNvPr id="41" name="AutoShape 17"/>
                <p:cNvSpPr>
                  <a:spLocks noChangeArrowheads="1"/>
                </p:cNvSpPr>
                <p:nvPr/>
              </p:nvSpPr>
              <p:spPr bwMode="auto">
                <a:xfrm>
                  <a:off x="1177" y="2167"/>
                  <a:ext cx="228" cy="577"/>
                </a:xfrm>
                <a:prstGeom prst="roundRect">
                  <a:avLst>
                    <a:gd name="adj" fmla="val 49995"/>
                  </a:avLst>
                </a:prstGeom>
                <a:gradFill rotWithShape="0">
                  <a:gsLst>
                    <a:gs pos="0">
                      <a:srgbClr val="FFFF66">
                        <a:gamma/>
                        <a:shade val="69804"/>
                        <a:invGamma/>
                      </a:srgbClr>
                    </a:gs>
                    <a:gs pos="50000">
                      <a:srgbClr val="FFFF66"/>
                    </a:gs>
                    <a:gs pos="100000">
                      <a:srgbClr val="FFFF66">
                        <a:gamma/>
                        <a:shade val="69804"/>
                        <a:invGamma/>
                      </a:srgbClr>
                    </a:gs>
                  </a:gsLst>
                  <a:lin ang="0" scaled="1"/>
                </a:gradFill>
                <a:ln w="25400">
                  <a:solidFill>
                    <a:schemeClr val="tx1"/>
                  </a:solidFill>
                  <a:round/>
                  <a:headEnd/>
                  <a:tailEnd/>
                </a:ln>
                <a:effectLst/>
              </p:spPr>
              <p:txBody>
                <a:bodyPr wrap="none" anchor="ctr"/>
                <a:lstStyle/>
                <a:p>
                  <a:endParaRPr lang="zh-CN" altLang="en-US" b="1"/>
                </a:p>
              </p:txBody>
            </p:sp>
            <p:sp>
              <p:nvSpPr>
                <p:cNvPr id="42" name="Rectangle 18"/>
                <p:cNvSpPr>
                  <a:spLocks noChangeArrowheads="1"/>
                </p:cNvSpPr>
                <p:nvPr/>
              </p:nvSpPr>
              <p:spPr bwMode="auto">
                <a:xfrm>
                  <a:off x="1214" y="2725"/>
                  <a:ext cx="154" cy="99"/>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headEnd/>
                  <a:tailEnd/>
                </a:ln>
                <a:effectLst/>
              </p:spPr>
              <p:txBody>
                <a:bodyPr wrap="none" anchor="ctr"/>
                <a:lstStyle/>
                <a:p>
                  <a:endParaRPr lang="zh-CN" altLang="en-US" b="1"/>
                </a:p>
              </p:txBody>
            </p:sp>
            <p:sp>
              <p:nvSpPr>
                <p:cNvPr id="43" name="Oval 19"/>
                <p:cNvSpPr>
                  <a:spLocks noChangeArrowheads="1"/>
                </p:cNvSpPr>
                <p:nvPr/>
              </p:nvSpPr>
              <p:spPr bwMode="auto">
                <a:xfrm>
                  <a:off x="1214" y="2786"/>
                  <a:ext cx="154" cy="114"/>
                </a:xfrm>
                <a:prstGeom prst="ellipse">
                  <a:avLst/>
                </a:prstGeom>
                <a:solidFill>
                  <a:schemeClr val="tx2"/>
                </a:solidFill>
                <a:ln w="12700">
                  <a:solidFill>
                    <a:schemeClr val="tx1"/>
                  </a:solidFill>
                  <a:round/>
                  <a:headEnd/>
                  <a:tailEnd/>
                </a:ln>
                <a:effectLst/>
              </p:spPr>
              <p:txBody>
                <a:bodyPr wrap="none" anchor="ctr"/>
                <a:lstStyle/>
                <a:p>
                  <a:endParaRPr lang="zh-CN" altLang="en-US" b="1"/>
                </a:p>
              </p:txBody>
            </p:sp>
            <p:sp>
              <p:nvSpPr>
                <p:cNvPr id="44" name="Freeform 20"/>
                <p:cNvSpPr>
                  <a:spLocks/>
                </p:cNvSpPr>
                <p:nvPr/>
              </p:nvSpPr>
              <p:spPr bwMode="auto">
                <a:xfrm>
                  <a:off x="1274" y="2266"/>
                  <a:ext cx="51" cy="472"/>
                </a:xfrm>
                <a:custGeom>
                  <a:avLst/>
                  <a:gdLst/>
                  <a:ahLst/>
                  <a:cxnLst>
                    <a:cxn ang="0">
                      <a:pos x="0" y="455"/>
                    </a:cxn>
                    <a:cxn ang="0">
                      <a:pos x="0" y="0"/>
                    </a:cxn>
                    <a:cxn ang="0">
                      <a:pos x="16" y="106"/>
                    </a:cxn>
                    <a:cxn ang="0">
                      <a:pos x="16" y="0"/>
                    </a:cxn>
                    <a:cxn ang="0">
                      <a:pos x="33" y="106"/>
                    </a:cxn>
                    <a:cxn ang="0">
                      <a:pos x="33" y="0"/>
                    </a:cxn>
                    <a:cxn ang="0">
                      <a:pos x="50" y="106"/>
                    </a:cxn>
                    <a:cxn ang="0">
                      <a:pos x="50" y="471"/>
                    </a:cxn>
                  </a:cxnLst>
                  <a:rect l="0" t="0" r="r" b="b"/>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FFFF66">
                        <a:gamma/>
                        <a:shade val="69804"/>
                        <a:invGamma/>
                      </a:srgbClr>
                    </a:gs>
                    <a:gs pos="50000">
                      <a:srgbClr val="FFFF66"/>
                    </a:gs>
                    <a:gs pos="100000">
                      <a:srgbClr val="FFFF66">
                        <a:gamma/>
                        <a:shade val="69804"/>
                        <a:invGamma/>
                      </a:srgbClr>
                    </a:gs>
                  </a:gsLst>
                  <a:lin ang="0" scaled="1"/>
                </a:gradFill>
                <a:ln w="12700" cap="rnd" cmpd="sng">
                  <a:solidFill>
                    <a:schemeClr val="tx1"/>
                  </a:solidFill>
                  <a:prstDash val="solid"/>
                  <a:round/>
                  <a:headEnd type="none" w="sm" len="sm"/>
                  <a:tailEnd type="none" w="sm" len="lg"/>
                </a:ln>
                <a:effectLst/>
              </p:spPr>
              <p:txBody>
                <a:bodyPr/>
                <a:lstStyle/>
                <a:p>
                  <a:endParaRPr lang="zh-CN" altLang="en-US" b="1"/>
                </a:p>
              </p:txBody>
            </p:sp>
            <p:sp>
              <p:nvSpPr>
                <p:cNvPr id="45" name="Line 21"/>
                <p:cNvSpPr>
                  <a:spLocks noChangeShapeType="1"/>
                </p:cNvSpPr>
                <p:nvPr/>
              </p:nvSpPr>
              <p:spPr bwMode="auto">
                <a:xfrm flipV="1">
                  <a:off x="1210" y="2737"/>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b="1"/>
                </a:p>
              </p:txBody>
            </p:sp>
            <p:sp>
              <p:nvSpPr>
                <p:cNvPr id="46" name="Line 22"/>
                <p:cNvSpPr>
                  <a:spLocks noChangeShapeType="1"/>
                </p:cNvSpPr>
                <p:nvPr/>
              </p:nvSpPr>
              <p:spPr bwMode="auto">
                <a:xfrm flipV="1">
                  <a:off x="1210" y="2767"/>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b="1"/>
                </a:p>
              </p:txBody>
            </p:sp>
            <p:sp>
              <p:nvSpPr>
                <p:cNvPr id="47" name="Line 23"/>
                <p:cNvSpPr>
                  <a:spLocks noChangeShapeType="1"/>
                </p:cNvSpPr>
                <p:nvPr/>
              </p:nvSpPr>
              <p:spPr bwMode="auto">
                <a:xfrm flipV="1">
                  <a:off x="1210" y="2797"/>
                  <a:ext cx="162" cy="16"/>
                </a:xfrm>
                <a:prstGeom prst="line">
                  <a:avLst/>
                </a:prstGeom>
                <a:noFill/>
                <a:ln w="25400">
                  <a:solidFill>
                    <a:srgbClr val="FFCC66"/>
                  </a:solidFill>
                  <a:round/>
                  <a:headEnd type="none" w="sm" len="sm"/>
                  <a:tailEnd type="none" w="sm" len="lg"/>
                </a:ln>
                <a:effectLst/>
              </p:spPr>
              <p:txBody>
                <a:bodyPr wrap="none" anchor="ctr"/>
                <a:lstStyle/>
                <a:p>
                  <a:endParaRPr lang="zh-CN" altLang="en-US" b="1"/>
                </a:p>
              </p:txBody>
            </p:sp>
            <p:sp>
              <p:nvSpPr>
                <p:cNvPr id="48" name="Line 24"/>
                <p:cNvSpPr>
                  <a:spLocks noChangeShapeType="1"/>
                </p:cNvSpPr>
                <p:nvPr/>
              </p:nvSpPr>
              <p:spPr bwMode="auto">
                <a:xfrm flipV="1">
                  <a:off x="1210" y="2828"/>
                  <a:ext cx="162" cy="15"/>
                </a:xfrm>
                <a:prstGeom prst="line">
                  <a:avLst/>
                </a:prstGeom>
                <a:noFill/>
                <a:ln w="25400">
                  <a:solidFill>
                    <a:srgbClr val="FFCC66"/>
                  </a:solidFill>
                  <a:round/>
                  <a:headEnd type="none" w="sm" len="sm"/>
                  <a:tailEnd type="none" w="sm" len="lg"/>
                </a:ln>
                <a:effectLst/>
              </p:spPr>
              <p:txBody>
                <a:bodyPr wrap="none" anchor="ctr"/>
                <a:lstStyle/>
                <a:p>
                  <a:endParaRPr lang="zh-CN" altLang="en-US" b="1"/>
                </a:p>
              </p:txBody>
            </p:sp>
            <p:sp>
              <p:nvSpPr>
                <p:cNvPr id="49" name="Rectangle 25"/>
                <p:cNvSpPr>
                  <a:spLocks noChangeArrowheads="1"/>
                </p:cNvSpPr>
                <p:nvPr/>
              </p:nvSpPr>
              <p:spPr bwMode="auto">
                <a:xfrm>
                  <a:off x="1263" y="2629"/>
                  <a:ext cx="69" cy="97"/>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gradFill>
                <a:ln w="12700">
                  <a:solidFill>
                    <a:schemeClr val="tx1"/>
                  </a:solidFill>
                  <a:miter lim="800000"/>
                  <a:headEnd/>
                  <a:tailEnd/>
                </a:ln>
                <a:effectLst/>
              </p:spPr>
              <p:txBody>
                <a:bodyPr wrap="none" anchor="ctr"/>
                <a:lstStyle/>
                <a:p>
                  <a:endParaRPr lang="zh-CN" altLang="en-US" b="1"/>
                </a:p>
              </p:txBody>
            </p:sp>
          </p:grpSp>
          <p:grpSp>
            <p:nvGrpSpPr>
              <p:cNvPr id="15" name="Group 26"/>
              <p:cNvGrpSpPr>
                <a:grpSpLocks/>
              </p:cNvGrpSpPr>
              <p:nvPr/>
            </p:nvGrpSpPr>
            <p:grpSpPr bwMode="auto">
              <a:xfrm>
                <a:off x="1821" y="2918"/>
                <a:ext cx="1380" cy="1114"/>
                <a:chOff x="1897" y="1944"/>
                <a:chExt cx="1278" cy="1135"/>
              </a:xfrm>
            </p:grpSpPr>
            <p:grpSp>
              <p:nvGrpSpPr>
                <p:cNvPr id="36" name="Group 27"/>
                <p:cNvGrpSpPr>
                  <a:grpSpLocks/>
                </p:cNvGrpSpPr>
                <p:nvPr/>
              </p:nvGrpSpPr>
              <p:grpSpPr bwMode="auto">
                <a:xfrm>
                  <a:off x="1897" y="1944"/>
                  <a:ext cx="1278" cy="1031"/>
                  <a:chOff x="1897" y="1944"/>
                  <a:chExt cx="1278" cy="1031"/>
                </a:xfrm>
              </p:grpSpPr>
              <p:sp>
                <p:nvSpPr>
                  <p:cNvPr id="38" name="Freeform 28"/>
                  <p:cNvSpPr>
                    <a:spLocks/>
                  </p:cNvSpPr>
                  <p:nvPr/>
                </p:nvSpPr>
                <p:spPr bwMode="auto">
                  <a:xfrm>
                    <a:off x="1897" y="1944"/>
                    <a:ext cx="1278" cy="1031"/>
                  </a:xfrm>
                  <a:custGeom>
                    <a:avLst/>
                    <a:gdLst/>
                    <a:ahLst/>
                    <a:cxnLst>
                      <a:cxn ang="0">
                        <a:pos x="1536" y="138"/>
                      </a:cxn>
                      <a:cxn ang="0">
                        <a:pos x="738" y="132"/>
                      </a:cxn>
                      <a:cxn ang="0">
                        <a:pos x="582" y="12"/>
                      </a:cxn>
                      <a:cxn ang="0">
                        <a:pos x="0" y="0"/>
                      </a:cxn>
                      <a:cxn ang="0">
                        <a:pos x="0" y="1290"/>
                      </a:cxn>
                      <a:cxn ang="0">
                        <a:pos x="12" y="1308"/>
                      </a:cxn>
                    </a:cxnLst>
                    <a:rect l="0" t="0" r="r" b="b"/>
                    <a:pathLst>
                      <a:path w="1536" h="1308">
                        <a:moveTo>
                          <a:pt x="1536" y="138"/>
                        </a:moveTo>
                        <a:lnTo>
                          <a:pt x="738" y="132"/>
                        </a:lnTo>
                        <a:lnTo>
                          <a:pt x="582" y="12"/>
                        </a:lnTo>
                        <a:lnTo>
                          <a:pt x="0" y="0"/>
                        </a:lnTo>
                        <a:lnTo>
                          <a:pt x="0" y="1290"/>
                        </a:lnTo>
                        <a:lnTo>
                          <a:pt x="12" y="1308"/>
                        </a:lnTo>
                      </a:path>
                    </a:pathLst>
                  </a:custGeom>
                  <a:noFill/>
                  <a:ln w="28575" cmpd="sng">
                    <a:solidFill>
                      <a:srgbClr val="990099"/>
                    </a:solidFill>
                    <a:round/>
                    <a:headEnd type="none" w="med" len="med"/>
                    <a:tailEnd type="none" w="sm" len="lg"/>
                  </a:ln>
                  <a:effectLst/>
                </p:spPr>
                <p:txBody>
                  <a:bodyPr wrap="none" anchor="ctr"/>
                  <a:lstStyle/>
                  <a:p>
                    <a:endParaRPr lang="zh-CN" altLang="en-US" b="1"/>
                  </a:p>
                </p:txBody>
              </p:sp>
              <p:sp>
                <p:nvSpPr>
                  <p:cNvPr id="39" name="Line 29"/>
                  <p:cNvSpPr>
                    <a:spLocks noChangeShapeType="1"/>
                  </p:cNvSpPr>
                  <p:nvPr/>
                </p:nvSpPr>
                <p:spPr bwMode="auto">
                  <a:xfrm flipH="1">
                    <a:off x="2935" y="2055"/>
                    <a:ext cx="137" cy="0"/>
                  </a:xfrm>
                  <a:prstGeom prst="line">
                    <a:avLst/>
                  </a:prstGeom>
                  <a:noFill/>
                  <a:ln w="38100">
                    <a:solidFill>
                      <a:srgbClr val="990099"/>
                    </a:solidFill>
                    <a:round/>
                    <a:headEnd/>
                    <a:tailEnd type="triangle" w="sm" len="lg"/>
                  </a:ln>
                  <a:effectLst/>
                </p:spPr>
                <p:txBody>
                  <a:bodyPr wrap="none" anchor="ctr"/>
                  <a:lstStyle/>
                  <a:p>
                    <a:endParaRPr lang="zh-CN" altLang="en-US" b="1"/>
                  </a:p>
                </p:txBody>
              </p:sp>
              <p:sp>
                <p:nvSpPr>
                  <p:cNvPr id="40" name="Line 30"/>
                  <p:cNvSpPr>
                    <a:spLocks noChangeShapeType="1"/>
                  </p:cNvSpPr>
                  <p:nvPr/>
                </p:nvSpPr>
                <p:spPr bwMode="auto">
                  <a:xfrm flipH="1">
                    <a:off x="2119" y="1953"/>
                    <a:ext cx="91" cy="0"/>
                  </a:xfrm>
                  <a:prstGeom prst="line">
                    <a:avLst/>
                  </a:prstGeom>
                  <a:noFill/>
                  <a:ln w="38100">
                    <a:solidFill>
                      <a:srgbClr val="990099"/>
                    </a:solidFill>
                    <a:round/>
                    <a:headEnd/>
                    <a:tailEnd type="triangle" w="sm" len="lg"/>
                  </a:ln>
                  <a:effectLst/>
                </p:spPr>
                <p:txBody>
                  <a:bodyPr wrap="none" anchor="ctr"/>
                  <a:lstStyle/>
                  <a:p>
                    <a:endParaRPr lang="zh-CN" altLang="en-US" b="1"/>
                  </a:p>
                </p:txBody>
              </p:sp>
            </p:grpSp>
            <p:sp>
              <p:nvSpPr>
                <p:cNvPr id="37" name="Line 31"/>
                <p:cNvSpPr>
                  <a:spLocks noChangeShapeType="1"/>
                </p:cNvSpPr>
                <p:nvPr/>
              </p:nvSpPr>
              <p:spPr bwMode="auto">
                <a:xfrm>
                  <a:off x="1899" y="2920"/>
                  <a:ext cx="0" cy="159"/>
                </a:xfrm>
                <a:prstGeom prst="line">
                  <a:avLst/>
                </a:prstGeom>
                <a:noFill/>
                <a:ln w="38100">
                  <a:solidFill>
                    <a:srgbClr val="990099"/>
                  </a:solidFill>
                  <a:round/>
                  <a:headEnd/>
                  <a:tailEnd type="triangle" w="sm" len="lg"/>
                </a:ln>
                <a:effectLst/>
              </p:spPr>
              <p:txBody>
                <a:bodyPr wrap="none"/>
                <a:lstStyle/>
                <a:p>
                  <a:endParaRPr lang="zh-CN" altLang="en-US" b="1"/>
                </a:p>
              </p:txBody>
            </p:sp>
          </p:grpSp>
          <p:grpSp>
            <p:nvGrpSpPr>
              <p:cNvPr id="16" name="Group 32"/>
              <p:cNvGrpSpPr>
                <a:grpSpLocks/>
              </p:cNvGrpSpPr>
              <p:nvPr/>
            </p:nvGrpSpPr>
            <p:grpSpPr bwMode="auto">
              <a:xfrm>
                <a:off x="1655" y="2012"/>
                <a:ext cx="82" cy="2006"/>
                <a:chOff x="2628" y="1230"/>
                <a:chExt cx="92" cy="2595"/>
              </a:xfrm>
            </p:grpSpPr>
            <p:grpSp>
              <p:nvGrpSpPr>
                <p:cNvPr id="32" name="Group 33"/>
                <p:cNvGrpSpPr>
                  <a:grpSpLocks/>
                </p:cNvGrpSpPr>
                <p:nvPr/>
              </p:nvGrpSpPr>
              <p:grpSpPr bwMode="auto">
                <a:xfrm>
                  <a:off x="2628" y="1230"/>
                  <a:ext cx="90" cy="2532"/>
                  <a:chOff x="2628" y="1230"/>
                  <a:chExt cx="90" cy="2532"/>
                </a:xfrm>
              </p:grpSpPr>
              <p:sp>
                <p:nvSpPr>
                  <p:cNvPr id="34" name="Freeform 34"/>
                  <p:cNvSpPr>
                    <a:spLocks/>
                  </p:cNvSpPr>
                  <p:nvPr/>
                </p:nvSpPr>
                <p:spPr bwMode="auto">
                  <a:xfrm>
                    <a:off x="2628" y="1230"/>
                    <a:ext cx="90" cy="2532"/>
                  </a:xfrm>
                  <a:custGeom>
                    <a:avLst/>
                    <a:gdLst/>
                    <a:ahLst/>
                    <a:cxnLst>
                      <a:cxn ang="0">
                        <a:pos x="0" y="0"/>
                      </a:cxn>
                      <a:cxn ang="0">
                        <a:pos x="0" y="1062"/>
                      </a:cxn>
                      <a:cxn ang="0">
                        <a:pos x="90" y="1236"/>
                      </a:cxn>
                      <a:cxn ang="0">
                        <a:pos x="90" y="2532"/>
                      </a:cxn>
                    </a:cxnLst>
                    <a:rect l="0" t="0" r="r" b="b"/>
                    <a:pathLst>
                      <a:path w="90" h="2532">
                        <a:moveTo>
                          <a:pt x="0" y="0"/>
                        </a:moveTo>
                        <a:lnTo>
                          <a:pt x="0" y="1062"/>
                        </a:lnTo>
                        <a:lnTo>
                          <a:pt x="90" y="1236"/>
                        </a:lnTo>
                        <a:lnTo>
                          <a:pt x="90" y="2532"/>
                        </a:lnTo>
                      </a:path>
                    </a:pathLst>
                  </a:custGeom>
                  <a:noFill/>
                  <a:ln w="28575" cmpd="sng">
                    <a:solidFill>
                      <a:srgbClr val="DC8300"/>
                    </a:solidFill>
                    <a:round/>
                    <a:headEnd type="none" w="med" len="med"/>
                    <a:tailEnd type="none" w="sm" len="lg"/>
                  </a:ln>
                  <a:effectLst/>
                </p:spPr>
                <p:txBody>
                  <a:bodyPr wrap="none" anchor="ctr"/>
                  <a:lstStyle/>
                  <a:p>
                    <a:endParaRPr lang="zh-CN" altLang="en-US" b="1"/>
                  </a:p>
                </p:txBody>
              </p:sp>
              <p:sp>
                <p:nvSpPr>
                  <p:cNvPr id="35" name="Line 35"/>
                  <p:cNvSpPr>
                    <a:spLocks noChangeShapeType="1"/>
                  </p:cNvSpPr>
                  <p:nvPr/>
                </p:nvSpPr>
                <p:spPr bwMode="auto">
                  <a:xfrm>
                    <a:off x="2629" y="1536"/>
                    <a:ext cx="0" cy="82"/>
                  </a:xfrm>
                  <a:prstGeom prst="line">
                    <a:avLst/>
                  </a:prstGeom>
                  <a:noFill/>
                  <a:ln w="38100">
                    <a:solidFill>
                      <a:srgbClr val="DC8300"/>
                    </a:solidFill>
                    <a:round/>
                    <a:headEnd/>
                    <a:tailEnd type="triangle" w="sm" len="lg"/>
                  </a:ln>
                  <a:effectLst/>
                </p:spPr>
                <p:txBody>
                  <a:bodyPr wrap="none" anchor="ctr"/>
                  <a:lstStyle/>
                  <a:p>
                    <a:endParaRPr lang="zh-CN" altLang="en-US" b="1"/>
                  </a:p>
                </p:txBody>
              </p:sp>
            </p:grpSp>
            <p:sp>
              <p:nvSpPr>
                <p:cNvPr id="33" name="Line 36"/>
                <p:cNvSpPr>
                  <a:spLocks noChangeShapeType="1"/>
                </p:cNvSpPr>
                <p:nvPr/>
              </p:nvSpPr>
              <p:spPr bwMode="auto">
                <a:xfrm>
                  <a:off x="2720" y="3670"/>
                  <a:ext cx="0" cy="155"/>
                </a:xfrm>
                <a:prstGeom prst="line">
                  <a:avLst/>
                </a:prstGeom>
                <a:noFill/>
                <a:ln w="38100">
                  <a:solidFill>
                    <a:srgbClr val="DC8300"/>
                  </a:solidFill>
                  <a:round/>
                  <a:headEnd/>
                  <a:tailEnd type="triangle" w="sm" len="lg"/>
                </a:ln>
                <a:effectLst/>
              </p:spPr>
              <p:txBody>
                <a:bodyPr wrap="none"/>
                <a:lstStyle/>
                <a:p>
                  <a:endParaRPr lang="zh-CN" altLang="en-US" b="1"/>
                </a:p>
              </p:txBody>
            </p:sp>
          </p:grpSp>
          <p:graphicFrame>
            <p:nvGraphicFramePr>
              <p:cNvPr id="17" name="Object 37"/>
              <p:cNvGraphicFramePr>
                <a:graphicFrameLocks noChangeAspect="1"/>
              </p:cNvGraphicFramePr>
              <p:nvPr/>
            </p:nvGraphicFramePr>
            <p:xfrm>
              <a:off x="982" y="3213"/>
              <a:ext cx="383" cy="330"/>
            </p:xfrm>
            <a:graphic>
              <a:graphicData uri="http://schemas.openxmlformats.org/presentationml/2006/ole">
                <p:oleObj spid="_x0000_s186370" name="Equation" r:id="rId3" imgW="203040" imgH="215640" progId="Equation.3">
                  <p:embed/>
                </p:oleObj>
              </a:graphicData>
            </a:graphic>
          </p:graphicFrame>
          <p:graphicFrame>
            <p:nvGraphicFramePr>
              <p:cNvPr id="18" name="Object 38"/>
              <p:cNvGraphicFramePr>
                <a:graphicFrameLocks noChangeAspect="1"/>
              </p:cNvGraphicFramePr>
              <p:nvPr/>
            </p:nvGraphicFramePr>
            <p:xfrm>
              <a:off x="2183" y="3213"/>
              <a:ext cx="386" cy="311"/>
            </p:xfrm>
            <a:graphic>
              <a:graphicData uri="http://schemas.openxmlformats.org/presentationml/2006/ole">
                <p:oleObj spid="_x0000_s186371" name="Equation" r:id="rId4" imgW="215640" imgH="215640" progId="Equation.3">
                  <p:embed/>
                </p:oleObj>
              </a:graphicData>
            </a:graphic>
          </p:graphicFrame>
          <p:sp>
            <p:nvSpPr>
              <p:cNvPr id="19" name="Rectangle 39"/>
              <p:cNvSpPr>
                <a:spLocks noChangeArrowheads="1"/>
              </p:cNvSpPr>
              <p:nvPr/>
            </p:nvSpPr>
            <p:spPr bwMode="auto">
              <a:xfrm rot="18900000">
                <a:off x="1948" y="2929"/>
                <a:ext cx="860" cy="149"/>
              </a:xfrm>
              <a:prstGeom prst="rect">
                <a:avLst/>
              </a:prstGeom>
              <a:solidFill>
                <a:srgbClr val="00FFCC">
                  <a:alpha val="50000"/>
                </a:srgbClr>
              </a:solidFill>
              <a:ln w="19050">
                <a:solidFill>
                  <a:schemeClr val="tx1"/>
                </a:solidFill>
                <a:miter lim="800000"/>
                <a:headEnd/>
                <a:tailEnd/>
              </a:ln>
              <a:effectLst/>
            </p:spPr>
            <p:txBody>
              <a:bodyPr wrap="none" anchor="ctr"/>
              <a:lstStyle/>
              <a:p>
                <a:endParaRPr lang="zh-CN" altLang="en-US" b="1"/>
              </a:p>
            </p:txBody>
          </p:sp>
          <p:grpSp>
            <p:nvGrpSpPr>
              <p:cNvPr id="20" name="Group 40"/>
              <p:cNvGrpSpPr>
                <a:grpSpLocks/>
              </p:cNvGrpSpPr>
              <p:nvPr/>
            </p:nvGrpSpPr>
            <p:grpSpPr bwMode="auto">
              <a:xfrm>
                <a:off x="3173" y="2679"/>
                <a:ext cx="144" cy="625"/>
                <a:chOff x="4149" y="2005"/>
                <a:chExt cx="162" cy="809"/>
              </a:xfrm>
            </p:grpSpPr>
            <p:sp>
              <p:nvSpPr>
                <p:cNvPr id="30" name="Rectangle 41"/>
                <p:cNvSpPr>
                  <a:spLocks noChangeArrowheads="1"/>
                </p:cNvSpPr>
                <p:nvPr/>
              </p:nvSpPr>
              <p:spPr bwMode="auto">
                <a:xfrm>
                  <a:off x="4149" y="2005"/>
                  <a:ext cx="162" cy="806"/>
                </a:xfrm>
                <a:prstGeom prst="rect">
                  <a:avLst/>
                </a:prstGeom>
                <a:solidFill>
                  <a:srgbClr val="99FFFF"/>
                </a:solidFill>
                <a:ln w="12700">
                  <a:solidFill>
                    <a:schemeClr val="tx1"/>
                  </a:solidFill>
                  <a:miter lim="800000"/>
                  <a:headEnd/>
                  <a:tailEnd/>
                </a:ln>
                <a:effectLst/>
              </p:spPr>
              <p:txBody>
                <a:bodyPr wrap="none" anchor="ctr"/>
                <a:lstStyle/>
                <a:p>
                  <a:endParaRPr lang="zh-CN" altLang="en-US" b="1"/>
                </a:p>
              </p:txBody>
            </p:sp>
            <p:sp>
              <p:nvSpPr>
                <p:cNvPr id="31" name="Line 42"/>
                <p:cNvSpPr>
                  <a:spLocks noChangeShapeType="1"/>
                </p:cNvSpPr>
                <p:nvPr/>
              </p:nvSpPr>
              <p:spPr bwMode="auto">
                <a:xfrm>
                  <a:off x="4149" y="2005"/>
                  <a:ext cx="0" cy="809"/>
                </a:xfrm>
                <a:prstGeom prst="line">
                  <a:avLst/>
                </a:prstGeom>
                <a:noFill/>
                <a:ln w="50800">
                  <a:solidFill>
                    <a:schemeClr val="tx2"/>
                  </a:solidFill>
                  <a:round/>
                  <a:headEnd type="none" w="sm" len="sm"/>
                  <a:tailEnd type="none" w="sm" len="lg"/>
                </a:ln>
                <a:effectLst/>
              </p:spPr>
              <p:txBody>
                <a:bodyPr wrap="none" anchor="ctr"/>
                <a:lstStyle/>
                <a:p>
                  <a:endParaRPr lang="zh-CN" altLang="en-US" b="1"/>
                </a:p>
              </p:txBody>
            </p:sp>
          </p:grpSp>
          <p:sp>
            <p:nvSpPr>
              <p:cNvPr id="21" name="Rectangle 43"/>
              <p:cNvSpPr>
                <a:spLocks noChangeArrowheads="1"/>
              </p:cNvSpPr>
              <p:nvPr/>
            </p:nvSpPr>
            <p:spPr bwMode="auto">
              <a:xfrm>
                <a:off x="1203" y="1608"/>
                <a:ext cx="903" cy="150"/>
              </a:xfrm>
              <a:prstGeom prst="rect">
                <a:avLst/>
              </a:prstGeom>
              <a:solidFill>
                <a:srgbClr val="00FFFF">
                  <a:alpha val="50000"/>
                </a:srgbClr>
              </a:solidFill>
              <a:ln w="28575">
                <a:solidFill>
                  <a:schemeClr val="tx2"/>
                </a:solidFill>
                <a:prstDash val="dash"/>
                <a:miter lim="800000"/>
                <a:headEnd/>
                <a:tailEnd/>
              </a:ln>
              <a:effectLst/>
            </p:spPr>
            <p:txBody>
              <a:bodyPr wrap="none" anchor="ctr"/>
              <a:lstStyle/>
              <a:p>
                <a:endParaRPr lang="zh-CN" altLang="en-US" b="1"/>
              </a:p>
            </p:txBody>
          </p:sp>
          <p:grpSp>
            <p:nvGrpSpPr>
              <p:cNvPr id="22" name="Group 44"/>
              <p:cNvGrpSpPr>
                <a:grpSpLocks/>
              </p:cNvGrpSpPr>
              <p:nvPr/>
            </p:nvGrpSpPr>
            <p:grpSpPr bwMode="auto">
              <a:xfrm>
                <a:off x="2140" y="1925"/>
                <a:ext cx="904" cy="352"/>
                <a:chOff x="2832" y="800"/>
                <a:chExt cx="1008" cy="352"/>
              </a:xfrm>
            </p:grpSpPr>
            <p:sp>
              <p:nvSpPr>
                <p:cNvPr id="26" name="Line 45"/>
                <p:cNvSpPr>
                  <a:spLocks noChangeShapeType="1"/>
                </p:cNvSpPr>
                <p:nvPr/>
              </p:nvSpPr>
              <p:spPr bwMode="auto">
                <a:xfrm>
                  <a:off x="2832" y="816"/>
                  <a:ext cx="960" cy="0"/>
                </a:xfrm>
                <a:prstGeom prst="line">
                  <a:avLst/>
                </a:prstGeom>
                <a:noFill/>
                <a:ln w="28575">
                  <a:solidFill>
                    <a:srgbClr val="0000FF"/>
                  </a:solidFill>
                  <a:prstDash val="dash"/>
                  <a:round/>
                  <a:headEnd/>
                  <a:tailEnd/>
                </a:ln>
                <a:effectLst/>
              </p:spPr>
              <p:txBody>
                <a:bodyPr wrap="none" anchor="ctr"/>
                <a:lstStyle/>
                <a:p>
                  <a:endParaRPr lang="zh-CN" altLang="en-US" b="1"/>
                </a:p>
              </p:txBody>
            </p:sp>
            <p:sp>
              <p:nvSpPr>
                <p:cNvPr id="27" name="Line 46"/>
                <p:cNvSpPr>
                  <a:spLocks noChangeShapeType="1"/>
                </p:cNvSpPr>
                <p:nvPr/>
              </p:nvSpPr>
              <p:spPr bwMode="auto">
                <a:xfrm>
                  <a:off x="2832" y="1138"/>
                  <a:ext cx="960" cy="0"/>
                </a:xfrm>
                <a:prstGeom prst="line">
                  <a:avLst/>
                </a:prstGeom>
                <a:noFill/>
                <a:ln w="28575">
                  <a:solidFill>
                    <a:srgbClr val="0000FF"/>
                  </a:solidFill>
                  <a:prstDash val="dash"/>
                  <a:round/>
                  <a:headEnd/>
                  <a:tailEnd/>
                </a:ln>
                <a:effectLst/>
              </p:spPr>
              <p:txBody>
                <a:bodyPr wrap="none" anchor="ctr"/>
                <a:lstStyle/>
                <a:p>
                  <a:endParaRPr lang="zh-CN" altLang="en-US" b="1"/>
                </a:p>
              </p:txBody>
            </p:sp>
            <p:sp>
              <p:nvSpPr>
                <p:cNvPr id="28" name="Line 47"/>
                <p:cNvSpPr>
                  <a:spLocks noChangeShapeType="1"/>
                </p:cNvSpPr>
                <p:nvPr/>
              </p:nvSpPr>
              <p:spPr bwMode="auto">
                <a:xfrm>
                  <a:off x="3600" y="816"/>
                  <a:ext cx="0" cy="336"/>
                </a:xfrm>
                <a:prstGeom prst="line">
                  <a:avLst/>
                </a:prstGeom>
                <a:noFill/>
                <a:ln w="19050">
                  <a:solidFill>
                    <a:srgbClr val="FF0066"/>
                  </a:solidFill>
                  <a:round/>
                  <a:headEnd type="triangle" w="sm" len="lg"/>
                  <a:tailEnd type="triangle" w="sm" len="lg"/>
                </a:ln>
                <a:effectLst/>
              </p:spPr>
              <p:txBody>
                <a:bodyPr wrap="none" anchor="ctr"/>
                <a:lstStyle/>
                <a:p>
                  <a:endParaRPr lang="zh-CN" altLang="en-US" b="1"/>
                </a:p>
              </p:txBody>
            </p:sp>
            <p:graphicFrame>
              <p:nvGraphicFramePr>
                <p:cNvPr id="29" name="Object 48"/>
                <p:cNvGraphicFramePr>
                  <a:graphicFrameLocks noChangeAspect="1"/>
                </p:cNvGraphicFramePr>
                <p:nvPr/>
              </p:nvGraphicFramePr>
              <p:xfrm>
                <a:off x="3612" y="800"/>
                <a:ext cx="228" cy="304"/>
              </p:xfrm>
              <a:graphic>
                <a:graphicData uri="http://schemas.openxmlformats.org/presentationml/2006/ole">
                  <p:oleObj spid="_x0000_s186372" name="Equation" r:id="rId5" imgW="190440" imgH="253800" progId="Equation.3">
                    <p:embed/>
                  </p:oleObj>
                </a:graphicData>
              </a:graphic>
            </p:graphicFrame>
          </p:grpSp>
          <p:grpSp>
            <p:nvGrpSpPr>
              <p:cNvPr id="23" name="Group 49"/>
              <p:cNvGrpSpPr>
                <a:grpSpLocks/>
              </p:cNvGrpSpPr>
              <p:nvPr/>
            </p:nvGrpSpPr>
            <p:grpSpPr bwMode="auto">
              <a:xfrm>
                <a:off x="1152" y="2656"/>
                <a:ext cx="1008" cy="720"/>
                <a:chOff x="1104" y="1704"/>
                <a:chExt cx="1008" cy="720"/>
              </a:xfrm>
            </p:grpSpPr>
            <p:sp>
              <p:nvSpPr>
                <p:cNvPr id="24" name="Rectangle 50"/>
                <p:cNvSpPr>
                  <a:spLocks noChangeArrowheads="1"/>
                </p:cNvSpPr>
                <p:nvPr/>
              </p:nvSpPr>
              <p:spPr bwMode="auto">
                <a:xfrm rot="18900000">
                  <a:off x="1104" y="1920"/>
                  <a:ext cx="1008" cy="169"/>
                </a:xfrm>
                <a:prstGeom prst="rect">
                  <a:avLst/>
                </a:prstGeom>
                <a:solidFill>
                  <a:srgbClr val="00FFCC">
                    <a:alpha val="50000"/>
                  </a:srgbClr>
                </a:solidFill>
                <a:ln w="19050">
                  <a:solidFill>
                    <a:schemeClr val="tx1"/>
                  </a:solidFill>
                  <a:miter lim="800000"/>
                  <a:headEnd/>
                  <a:tailEnd/>
                </a:ln>
                <a:effectLst/>
              </p:spPr>
              <p:txBody>
                <a:bodyPr wrap="none" anchor="ctr"/>
                <a:lstStyle/>
                <a:p>
                  <a:endParaRPr lang="zh-CN" altLang="en-US" b="1"/>
                </a:p>
              </p:txBody>
            </p:sp>
            <p:sp>
              <p:nvSpPr>
                <p:cNvPr id="25" name="Line 51"/>
                <p:cNvSpPr>
                  <a:spLocks noChangeShapeType="1"/>
                </p:cNvSpPr>
                <p:nvPr/>
              </p:nvSpPr>
              <p:spPr bwMode="auto">
                <a:xfrm flipV="1">
                  <a:off x="1296" y="1704"/>
                  <a:ext cx="720" cy="720"/>
                </a:xfrm>
                <a:prstGeom prst="line">
                  <a:avLst/>
                </a:prstGeom>
                <a:noFill/>
                <a:ln w="38100">
                  <a:solidFill>
                    <a:srgbClr val="0066FF"/>
                  </a:solidFill>
                  <a:round/>
                  <a:headEnd/>
                  <a:tailEnd type="none" w="sm" len="lg"/>
                </a:ln>
                <a:effectLst/>
              </p:spPr>
              <p:txBody>
                <a:bodyPr wrap="none" anchor="ctr"/>
                <a:lstStyle/>
                <a:p>
                  <a:endParaRPr lang="zh-CN" altLang="en-US" b="1"/>
                </a:p>
              </p:txBody>
            </p:sp>
          </p:grpSp>
        </p:grpSp>
        <p:graphicFrame>
          <p:nvGraphicFramePr>
            <p:cNvPr id="6" name="Object 52"/>
            <p:cNvGraphicFramePr>
              <a:graphicFrameLocks noChangeAspect="1"/>
            </p:cNvGraphicFramePr>
            <p:nvPr/>
          </p:nvGraphicFramePr>
          <p:xfrm>
            <a:off x="768" y="1488"/>
            <a:ext cx="401" cy="338"/>
          </p:xfrm>
          <a:graphic>
            <a:graphicData uri="http://schemas.openxmlformats.org/presentationml/2006/ole">
              <p:oleObj spid="_x0000_s186373" name="Equation" r:id="rId6" imgW="457200" imgH="368280" progId="Equation.3">
                <p:embed/>
              </p:oleObj>
            </a:graphicData>
          </a:graphic>
        </p:graphicFrame>
        <p:graphicFrame>
          <p:nvGraphicFramePr>
            <p:cNvPr id="7" name="Object 53"/>
            <p:cNvGraphicFramePr>
              <a:graphicFrameLocks noChangeAspect="1"/>
            </p:cNvGraphicFramePr>
            <p:nvPr/>
          </p:nvGraphicFramePr>
          <p:xfrm>
            <a:off x="3120" y="3312"/>
            <a:ext cx="374" cy="329"/>
          </p:xfrm>
          <a:graphic>
            <a:graphicData uri="http://schemas.openxmlformats.org/presentationml/2006/ole">
              <p:oleObj spid="_x0000_s186374" name="Equation" r:id="rId7" imgW="419040" imgH="368280" progId="Equation.3">
                <p:embed/>
              </p:oleObj>
            </a:graphicData>
          </a:graphic>
        </p:graphicFrame>
        <p:graphicFrame>
          <p:nvGraphicFramePr>
            <p:cNvPr id="8" name="Object 54"/>
            <p:cNvGraphicFramePr>
              <a:graphicFrameLocks noChangeAspect="1"/>
            </p:cNvGraphicFramePr>
            <p:nvPr/>
          </p:nvGraphicFramePr>
          <p:xfrm>
            <a:off x="768" y="1824"/>
            <a:ext cx="352" cy="329"/>
          </p:xfrm>
          <a:graphic>
            <a:graphicData uri="http://schemas.openxmlformats.org/presentationml/2006/ole">
              <p:oleObj spid="_x0000_s186375" name="Equation" r:id="rId8" imgW="393480" imgH="368280" progId="Equation.3">
                <p:embed/>
              </p:oleObj>
            </a:graphicData>
          </a:graphic>
        </p:graphicFrame>
      </p:grpSp>
      <p:grpSp>
        <p:nvGrpSpPr>
          <p:cNvPr id="57" name="Group 55"/>
          <p:cNvGrpSpPr>
            <a:grpSpLocks/>
          </p:cNvGrpSpPr>
          <p:nvPr/>
        </p:nvGrpSpPr>
        <p:grpSpPr bwMode="auto">
          <a:xfrm>
            <a:off x="7696200" y="4076678"/>
            <a:ext cx="990600" cy="1905000"/>
            <a:chOff x="4848" y="2544"/>
            <a:chExt cx="624" cy="1200"/>
          </a:xfrm>
        </p:grpSpPr>
        <p:sp>
          <p:nvSpPr>
            <p:cNvPr id="58" name="AutoShape 56"/>
            <p:cNvSpPr>
              <a:spLocks noChangeArrowheads="1"/>
            </p:cNvSpPr>
            <p:nvPr/>
          </p:nvSpPr>
          <p:spPr bwMode="auto">
            <a:xfrm>
              <a:off x="4848" y="2544"/>
              <a:ext cx="576" cy="1200"/>
            </a:xfrm>
            <a:prstGeom prst="wedgeRectCallout">
              <a:avLst>
                <a:gd name="adj1" fmla="val -61111"/>
                <a:gd name="adj2" fmla="val -88917"/>
              </a:avLst>
            </a:prstGeom>
            <a:gradFill rotWithShape="0">
              <a:gsLst>
                <a:gs pos="0">
                  <a:schemeClr val="folHlink"/>
                </a:gs>
                <a:gs pos="50000">
                  <a:schemeClr val="bg1"/>
                </a:gs>
                <a:gs pos="100000">
                  <a:schemeClr val="folHlink"/>
                </a:gs>
              </a:gsLst>
              <a:lin ang="0" scaled="1"/>
            </a:gradFill>
            <a:ln w="9525">
              <a:solidFill>
                <a:srgbClr val="CC00FF"/>
              </a:solidFill>
              <a:miter lim="800000"/>
              <a:headEnd/>
              <a:tailEnd/>
            </a:ln>
            <a:effectLst/>
          </p:spPr>
          <p:txBody>
            <a:bodyPr/>
            <a:lstStyle/>
            <a:p>
              <a:pPr algn="ctr"/>
              <a:endParaRPr lang="zh-CN" altLang="en-US" b="1"/>
            </a:p>
          </p:txBody>
        </p:sp>
        <p:sp>
          <p:nvSpPr>
            <p:cNvPr id="59" name="Rectangle 57"/>
            <p:cNvSpPr>
              <a:spLocks noChangeArrowheads="1"/>
            </p:cNvSpPr>
            <p:nvPr/>
          </p:nvSpPr>
          <p:spPr bwMode="auto">
            <a:xfrm>
              <a:off x="4848" y="2592"/>
              <a:ext cx="624" cy="1134"/>
            </a:xfrm>
            <a:prstGeom prst="rect">
              <a:avLst/>
            </a:prstGeom>
            <a:noFill/>
            <a:ln w="9525">
              <a:noFill/>
              <a:miter lim="800000"/>
              <a:headEnd/>
              <a:tailEnd/>
            </a:ln>
            <a:effectLst/>
          </p:spPr>
          <p:txBody>
            <a:bodyPr>
              <a:spAutoFit/>
            </a:bodyPr>
            <a:lstStyle/>
            <a:p>
              <a:r>
                <a:rPr lang="zh-CN" altLang="en-US" b="1">
                  <a:solidFill>
                    <a:srgbClr val="000000"/>
                  </a:solidFill>
                  <a:latin typeface="Bookman Old Style" pitchFamily="18" charset="0"/>
                </a:rPr>
                <a:t>干涉条纹移动数目</a:t>
              </a:r>
            </a:p>
          </p:txBody>
        </p:sp>
      </p:grpSp>
      <p:sp>
        <p:nvSpPr>
          <p:cNvPr id="60" name="Text Box 58"/>
          <p:cNvSpPr txBox="1">
            <a:spLocks noChangeArrowheads="1"/>
          </p:cNvSpPr>
          <p:nvPr/>
        </p:nvSpPr>
        <p:spPr bwMode="auto">
          <a:xfrm>
            <a:off x="285720" y="214290"/>
            <a:ext cx="5943600" cy="519112"/>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zh-CN" altLang="en-US" b="1" dirty="0" smtClean="0">
                <a:solidFill>
                  <a:srgbClr val="0033CC"/>
                </a:solidFill>
                <a:latin typeface="黑体" pitchFamily="49" charset="-122"/>
                <a:ea typeface="黑体" pitchFamily="49" charset="-122"/>
              </a:rPr>
              <a:t>二、迈</a:t>
            </a:r>
            <a:r>
              <a:rPr lang="zh-CN" altLang="en-US" b="1" dirty="0">
                <a:solidFill>
                  <a:srgbClr val="0033CC"/>
                </a:solidFill>
                <a:latin typeface="黑体" pitchFamily="49" charset="-122"/>
                <a:ea typeface="黑体" pitchFamily="49" charset="-122"/>
              </a:rPr>
              <a:t>克尔孙干涉仪的主要特性</a:t>
            </a:r>
          </a:p>
        </p:txBody>
      </p:sp>
      <p:sp>
        <p:nvSpPr>
          <p:cNvPr id="61" name="Text Box 59"/>
          <p:cNvSpPr txBox="1">
            <a:spLocks noChangeArrowheads="1"/>
          </p:cNvSpPr>
          <p:nvPr/>
        </p:nvSpPr>
        <p:spPr bwMode="auto">
          <a:xfrm>
            <a:off x="304800" y="876278"/>
            <a:ext cx="8763000" cy="94615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zh-CN" altLang="en-US" b="1">
                <a:solidFill>
                  <a:srgbClr val="000000"/>
                </a:solidFill>
                <a:latin typeface="Bookman Old Style" pitchFamily="18" charset="0"/>
              </a:rPr>
              <a:t>       两相干光束在空间完全分开，并可用移动反射镜或在光路中加入介质片的方法改变两光束的光程差.</a:t>
            </a:r>
          </a:p>
        </p:txBody>
      </p:sp>
      <p:grpSp>
        <p:nvGrpSpPr>
          <p:cNvPr id="62" name="Group 60"/>
          <p:cNvGrpSpPr>
            <a:grpSpLocks/>
          </p:cNvGrpSpPr>
          <p:nvPr/>
        </p:nvGrpSpPr>
        <p:grpSpPr bwMode="auto">
          <a:xfrm>
            <a:off x="6248400" y="3906816"/>
            <a:ext cx="762000" cy="2227262"/>
            <a:chOff x="3936" y="2437"/>
            <a:chExt cx="480" cy="1403"/>
          </a:xfrm>
        </p:grpSpPr>
        <p:sp>
          <p:nvSpPr>
            <p:cNvPr id="63" name="AutoShape 61"/>
            <p:cNvSpPr>
              <a:spLocks noChangeArrowheads="1"/>
            </p:cNvSpPr>
            <p:nvPr/>
          </p:nvSpPr>
          <p:spPr bwMode="auto">
            <a:xfrm>
              <a:off x="3936" y="2496"/>
              <a:ext cx="480" cy="1344"/>
            </a:xfrm>
            <a:prstGeom prst="wedgeRectCallout">
              <a:avLst>
                <a:gd name="adj1" fmla="val -12708"/>
                <a:gd name="adj2" fmla="val -84005"/>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a:lstStyle/>
            <a:p>
              <a:pPr algn="ctr"/>
              <a:endParaRPr lang="zh-CN" altLang="en-US" b="1"/>
            </a:p>
          </p:txBody>
        </p:sp>
        <p:grpSp>
          <p:nvGrpSpPr>
            <p:cNvPr id="64" name="Group 62"/>
            <p:cNvGrpSpPr>
              <a:grpSpLocks/>
            </p:cNvGrpSpPr>
            <p:nvPr/>
          </p:nvGrpSpPr>
          <p:grpSpPr bwMode="auto">
            <a:xfrm>
              <a:off x="3984" y="2437"/>
              <a:ext cx="384" cy="1403"/>
              <a:chOff x="3984" y="2437"/>
              <a:chExt cx="384" cy="1403"/>
            </a:xfrm>
          </p:grpSpPr>
          <p:sp>
            <p:nvSpPr>
              <p:cNvPr id="65" name="Rectangle 63"/>
              <p:cNvSpPr>
                <a:spLocks noChangeArrowheads="1"/>
              </p:cNvSpPr>
              <p:nvPr/>
            </p:nvSpPr>
            <p:spPr bwMode="auto">
              <a:xfrm>
                <a:off x="3984" y="2437"/>
                <a:ext cx="347" cy="1403"/>
              </a:xfrm>
              <a:prstGeom prst="rect">
                <a:avLst/>
              </a:prstGeom>
              <a:noFill/>
              <a:ln w="9525">
                <a:noFill/>
                <a:miter lim="800000"/>
                <a:headEnd/>
                <a:tailEnd/>
              </a:ln>
              <a:effectLst/>
            </p:spPr>
            <p:txBody>
              <a:bodyPr>
                <a:spAutoFit/>
              </a:bodyPr>
              <a:lstStyle/>
              <a:p>
                <a:endParaRPr lang="zh-CN" altLang="en-US" b="1">
                  <a:solidFill>
                    <a:srgbClr val="000000"/>
                  </a:solidFill>
                  <a:latin typeface="Bookman Old Style" pitchFamily="18" charset="0"/>
                </a:endParaRPr>
              </a:p>
              <a:p>
                <a:r>
                  <a:rPr lang="zh-CN" altLang="en-US" b="1">
                    <a:solidFill>
                      <a:srgbClr val="000000"/>
                    </a:solidFill>
                    <a:latin typeface="Bookman Old Style" pitchFamily="18" charset="0"/>
                  </a:rPr>
                  <a:t>移动距离</a:t>
                </a:r>
              </a:p>
            </p:txBody>
          </p:sp>
          <p:graphicFrame>
            <p:nvGraphicFramePr>
              <p:cNvPr id="66" name="Object 64"/>
              <p:cNvGraphicFramePr>
                <a:graphicFrameLocks noChangeAspect="1"/>
              </p:cNvGraphicFramePr>
              <p:nvPr/>
            </p:nvGraphicFramePr>
            <p:xfrm>
              <a:off x="3984" y="2441"/>
              <a:ext cx="384" cy="358"/>
            </p:xfrm>
            <a:graphic>
              <a:graphicData uri="http://schemas.openxmlformats.org/presentationml/2006/ole">
                <p:oleObj spid="_x0000_s186376" name="Equation" r:id="rId9" imgW="228600" imgH="215640" progId="Equation.3">
                  <p:embed/>
                </p:oleObj>
              </a:graphicData>
            </a:graphic>
          </p:graphicFrame>
        </p:grpSp>
      </p:grpSp>
      <p:grpSp>
        <p:nvGrpSpPr>
          <p:cNvPr id="67" name="Group 65"/>
          <p:cNvGrpSpPr>
            <a:grpSpLocks/>
          </p:cNvGrpSpPr>
          <p:nvPr/>
        </p:nvGrpSpPr>
        <p:grpSpPr bwMode="auto">
          <a:xfrm>
            <a:off x="2057400" y="2463778"/>
            <a:ext cx="2667000" cy="1066800"/>
            <a:chOff x="1344" y="1680"/>
            <a:chExt cx="1586" cy="672"/>
          </a:xfrm>
        </p:grpSpPr>
        <p:grpSp>
          <p:nvGrpSpPr>
            <p:cNvPr id="68" name="Group 66"/>
            <p:cNvGrpSpPr>
              <a:grpSpLocks/>
            </p:cNvGrpSpPr>
            <p:nvPr/>
          </p:nvGrpSpPr>
          <p:grpSpPr bwMode="auto">
            <a:xfrm>
              <a:off x="1344" y="1680"/>
              <a:ext cx="1488" cy="672"/>
              <a:chOff x="1392" y="1680"/>
              <a:chExt cx="1488" cy="672"/>
            </a:xfrm>
          </p:grpSpPr>
          <p:sp>
            <p:nvSpPr>
              <p:cNvPr id="70" name="Line 67"/>
              <p:cNvSpPr>
                <a:spLocks noChangeShapeType="1"/>
              </p:cNvSpPr>
              <p:nvPr/>
            </p:nvSpPr>
            <p:spPr bwMode="auto">
              <a:xfrm>
                <a:off x="1392" y="1968"/>
                <a:ext cx="864" cy="0"/>
              </a:xfrm>
              <a:prstGeom prst="line">
                <a:avLst/>
              </a:prstGeom>
              <a:noFill/>
              <a:ln w="28575">
                <a:solidFill>
                  <a:srgbClr val="0000FF"/>
                </a:solidFill>
                <a:prstDash val="dash"/>
                <a:round/>
                <a:headEnd type="none" w="sm" len="lg"/>
                <a:tailEnd type="none" w="sm" len="lg"/>
              </a:ln>
              <a:effectLst/>
            </p:spPr>
            <p:txBody>
              <a:bodyPr wrap="none" anchor="ctr"/>
              <a:lstStyle/>
              <a:p>
                <a:endParaRPr lang="zh-CN" altLang="en-US" b="1"/>
              </a:p>
            </p:txBody>
          </p:sp>
          <p:sp>
            <p:nvSpPr>
              <p:cNvPr id="71" name="Line 68"/>
              <p:cNvSpPr>
                <a:spLocks noChangeShapeType="1"/>
              </p:cNvSpPr>
              <p:nvPr/>
            </p:nvSpPr>
            <p:spPr bwMode="auto">
              <a:xfrm>
                <a:off x="2231" y="1920"/>
                <a:ext cx="528" cy="0"/>
              </a:xfrm>
              <a:prstGeom prst="line">
                <a:avLst/>
              </a:prstGeom>
              <a:noFill/>
              <a:ln w="28575">
                <a:solidFill>
                  <a:schemeClr val="tx1"/>
                </a:solidFill>
                <a:prstDash val="dash"/>
                <a:round/>
                <a:headEnd type="none" w="sm" len="lg"/>
                <a:tailEnd type="none" w="sm" len="lg"/>
              </a:ln>
              <a:effectLst/>
            </p:spPr>
            <p:txBody>
              <a:bodyPr wrap="none" anchor="ctr"/>
              <a:lstStyle/>
              <a:p>
                <a:endParaRPr lang="zh-CN" altLang="en-US" b="1"/>
              </a:p>
            </p:txBody>
          </p:sp>
          <p:sp>
            <p:nvSpPr>
              <p:cNvPr id="72" name="Line 69"/>
              <p:cNvSpPr>
                <a:spLocks noChangeShapeType="1"/>
              </p:cNvSpPr>
              <p:nvPr/>
            </p:nvSpPr>
            <p:spPr bwMode="auto">
              <a:xfrm>
                <a:off x="2375" y="1680"/>
                <a:ext cx="0" cy="240"/>
              </a:xfrm>
              <a:prstGeom prst="line">
                <a:avLst/>
              </a:prstGeom>
              <a:noFill/>
              <a:ln w="28575">
                <a:solidFill>
                  <a:srgbClr val="FF0000"/>
                </a:solidFill>
                <a:round/>
                <a:headEnd type="none" w="sm" len="lg"/>
                <a:tailEnd type="triangle" w="sm" len="lg"/>
              </a:ln>
              <a:effectLst/>
            </p:spPr>
            <p:txBody>
              <a:bodyPr wrap="none" anchor="ctr"/>
              <a:lstStyle/>
              <a:p>
                <a:endParaRPr lang="zh-CN" altLang="en-US" b="1"/>
              </a:p>
            </p:txBody>
          </p:sp>
          <p:sp>
            <p:nvSpPr>
              <p:cNvPr id="73" name="Line 70"/>
              <p:cNvSpPr>
                <a:spLocks noChangeShapeType="1"/>
              </p:cNvSpPr>
              <p:nvPr/>
            </p:nvSpPr>
            <p:spPr bwMode="auto">
              <a:xfrm>
                <a:off x="2375" y="1968"/>
                <a:ext cx="0" cy="384"/>
              </a:xfrm>
              <a:prstGeom prst="line">
                <a:avLst/>
              </a:prstGeom>
              <a:noFill/>
              <a:ln w="28575">
                <a:solidFill>
                  <a:srgbClr val="FF0000"/>
                </a:solidFill>
                <a:round/>
                <a:headEnd type="triangle" w="sm" len="lg"/>
                <a:tailEnd type="none" w="sm" len="lg"/>
              </a:ln>
              <a:effectLst/>
            </p:spPr>
            <p:txBody>
              <a:bodyPr wrap="none" anchor="ctr"/>
              <a:lstStyle/>
              <a:p>
                <a:endParaRPr lang="zh-CN" altLang="en-US" b="1"/>
              </a:p>
            </p:txBody>
          </p:sp>
          <p:graphicFrame>
            <p:nvGraphicFramePr>
              <p:cNvPr id="74" name="Object 71"/>
              <p:cNvGraphicFramePr>
                <a:graphicFrameLocks noChangeAspect="1"/>
              </p:cNvGraphicFramePr>
              <p:nvPr/>
            </p:nvGraphicFramePr>
            <p:xfrm>
              <a:off x="2448" y="2016"/>
              <a:ext cx="432" cy="270"/>
            </p:xfrm>
            <a:graphic>
              <a:graphicData uri="http://schemas.openxmlformats.org/presentationml/2006/ole">
                <p:oleObj spid="_x0000_s186377" name="公式" r:id="rId10" imgW="355320" imgH="253800" progId="Equation.3">
                  <p:embed/>
                </p:oleObj>
              </a:graphicData>
            </a:graphic>
          </p:graphicFrame>
        </p:grpSp>
        <p:sp>
          <p:nvSpPr>
            <p:cNvPr id="69" name="Line 72"/>
            <p:cNvSpPr>
              <a:spLocks noChangeShapeType="1"/>
            </p:cNvSpPr>
            <p:nvPr/>
          </p:nvSpPr>
          <p:spPr bwMode="auto">
            <a:xfrm>
              <a:off x="2185" y="1968"/>
              <a:ext cx="745" cy="0"/>
            </a:xfrm>
            <a:prstGeom prst="line">
              <a:avLst/>
            </a:prstGeom>
            <a:noFill/>
            <a:ln w="28575">
              <a:solidFill>
                <a:schemeClr val="tx1"/>
              </a:solidFill>
              <a:prstDash val="dash"/>
              <a:round/>
              <a:headEnd/>
              <a:tailEnd/>
            </a:ln>
            <a:effectLst/>
          </p:spPr>
          <p:txBody>
            <a:bodyPr wrap="none"/>
            <a:lstStyle/>
            <a:p>
              <a:endParaRPr lang="zh-CN" altLang="en-US" b="1"/>
            </a:p>
          </p:txBody>
        </p:sp>
      </p:grpSp>
      <p:grpSp>
        <p:nvGrpSpPr>
          <p:cNvPr id="75" name="Group 73"/>
          <p:cNvGrpSpPr>
            <a:grpSpLocks/>
          </p:cNvGrpSpPr>
          <p:nvPr/>
        </p:nvGrpSpPr>
        <p:grpSpPr bwMode="auto">
          <a:xfrm>
            <a:off x="6096000" y="2019278"/>
            <a:ext cx="2438400" cy="1676400"/>
            <a:chOff x="3840" y="1488"/>
            <a:chExt cx="1536" cy="1056"/>
          </a:xfrm>
        </p:grpSpPr>
        <p:graphicFrame>
          <p:nvGraphicFramePr>
            <p:cNvPr id="76" name="Object 74"/>
            <p:cNvGraphicFramePr>
              <a:graphicFrameLocks noChangeAspect="1"/>
            </p:cNvGraphicFramePr>
            <p:nvPr/>
          </p:nvGraphicFramePr>
          <p:xfrm>
            <a:off x="3888" y="1824"/>
            <a:ext cx="1440" cy="720"/>
          </p:xfrm>
          <a:graphic>
            <a:graphicData uri="http://schemas.openxmlformats.org/presentationml/2006/ole">
              <p:oleObj spid="_x0000_s186378" name="公式" r:id="rId11" imgW="1104840" imgH="609480" progId="Equation.3">
                <p:embed/>
              </p:oleObj>
            </a:graphicData>
          </a:graphic>
        </p:graphicFrame>
        <p:sp>
          <p:nvSpPr>
            <p:cNvPr id="77" name="Rectangle 75"/>
            <p:cNvSpPr>
              <a:spLocks noChangeArrowheads="1"/>
            </p:cNvSpPr>
            <p:nvPr/>
          </p:nvSpPr>
          <p:spPr bwMode="auto">
            <a:xfrm>
              <a:off x="3840" y="1488"/>
              <a:ext cx="1536" cy="333"/>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p:spPr>
          <p:txBody>
            <a:bodyPr>
              <a:spAutoFit/>
            </a:bodyPr>
            <a:lstStyle/>
            <a:p>
              <a:pPr algn="ctr"/>
              <a:r>
                <a:rPr lang="zh-CN" altLang="en-US" b="1">
                  <a:solidFill>
                    <a:srgbClr val="000000"/>
                  </a:solidFill>
                  <a:latin typeface="Bookman Old Style" pitchFamily="18" charset="0"/>
                </a:rPr>
                <a:t>移动反射镜</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blinds(horizontal)">
                                      <p:cBhvr>
                                        <p:cTn id="13" dur="500"/>
                                        <p:tgtEl>
                                          <p:spTgt spid="7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blinds(horizontal)">
                                      <p:cBhvr>
                                        <p:cTn id="18" dur="5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blinds(horizontal)">
                                      <p:cBhvr>
                                        <p:cTn id="2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422" name="Group 78"/>
          <p:cNvGrpSpPr>
            <a:grpSpLocks/>
          </p:cNvGrpSpPr>
          <p:nvPr/>
        </p:nvGrpSpPr>
        <p:grpSpPr bwMode="auto">
          <a:xfrm>
            <a:off x="585788" y="3921125"/>
            <a:ext cx="3001962" cy="619125"/>
            <a:chOff x="336" y="2216"/>
            <a:chExt cx="1891" cy="390"/>
          </a:xfrm>
        </p:grpSpPr>
        <p:sp>
          <p:nvSpPr>
            <p:cNvPr id="57423" name="Line 79"/>
            <p:cNvSpPr>
              <a:spLocks noChangeShapeType="1"/>
            </p:cNvSpPr>
            <p:nvPr/>
          </p:nvSpPr>
          <p:spPr bwMode="auto">
            <a:xfrm>
              <a:off x="336" y="2552"/>
              <a:ext cx="1891" cy="1"/>
            </a:xfrm>
            <a:prstGeom prst="line">
              <a:avLst/>
            </a:prstGeom>
            <a:noFill/>
            <a:ln w="25400">
              <a:solidFill>
                <a:srgbClr val="000000"/>
              </a:solidFill>
              <a:round/>
              <a:headEnd type="none" w="med" len="sm"/>
              <a:tailEnd type="none" w="med" len="sm"/>
            </a:ln>
            <a:effectLst/>
          </p:spPr>
          <p:txBody>
            <a:bodyPr/>
            <a:lstStyle/>
            <a:p>
              <a:endParaRPr lang="zh-CN" altLang="en-US"/>
            </a:p>
          </p:txBody>
        </p:sp>
        <p:sp>
          <p:nvSpPr>
            <p:cNvPr id="57424" name="Line 80"/>
            <p:cNvSpPr>
              <a:spLocks noChangeShapeType="1"/>
            </p:cNvSpPr>
            <p:nvPr/>
          </p:nvSpPr>
          <p:spPr bwMode="auto">
            <a:xfrm flipV="1">
              <a:off x="336" y="2216"/>
              <a:ext cx="1877" cy="337"/>
            </a:xfrm>
            <a:prstGeom prst="line">
              <a:avLst/>
            </a:prstGeom>
            <a:noFill/>
            <a:ln w="25400">
              <a:solidFill>
                <a:srgbClr val="000000"/>
              </a:solidFill>
              <a:round/>
              <a:headEnd type="none" w="med" len="sm"/>
              <a:tailEnd type="none" w="med" len="sm"/>
            </a:ln>
            <a:effectLst/>
          </p:spPr>
          <p:txBody>
            <a:bodyPr/>
            <a:lstStyle/>
            <a:p>
              <a:endParaRPr lang="zh-CN" altLang="en-US"/>
            </a:p>
          </p:txBody>
        </p:sp>
        <p:sp>
          <p:nvSpPr>
            <p:cNvPr id="57425" name="Arc 81"/>
            <p:cNvSpPr>
              <a:spLocks/>
            </p:cNvSpPr>
            <p:nvPr/>
          </p:nvSpPr>
          <p:spPr bwMode="auto">
            <a:xfrm>
              <a:off x="796" y="2464"/>
              <a:ext cx="64" cy="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a:tailEnd/>
            </a:ln>
            <a:effectLst/>
          </p:spPr>
          <p:txBody>
            <a:bodyPr/>
            <a:lstStyle/>
            <a:p>
              <a:endParaRPr lang="zh-CN" altLang="en-US"/>
            </a:p>
          </p:txBody>
        </p:sp>
        <p:sp>
          <p:nvSpPr>
            <p:cNvPr id="57426" name="Rectangle 82"/>
            <p:cNvSpPr>
              <a:spLocks noChangeArrowheads="1"/>
            </p:cNvSpPr>
            <p:nvPr/>
          </p:nvSpPr>
          <p:spPr bwMode="auto">
            <a:xfrm>
              <a:off x="892" y="2413"/>
              <a:ext cx="230" cy="193"/>
            </a:xfrm>
            <a:prstGeom prst="rect">
              <a:avLst/>
            </a:prstGeom>
            <a:noFill/>
            <a:ln w="25400">
              <a:noFill/>
              <a:miter lim="800000"/>
              <a:headEnd/>
              <a:tailEnd/>
            </a:ln>
            <a:effectLst/>
          </p:spPr>
          <p:txBody>
            <a:bodyPr lIns="12700" tIns="12700" rIns="12700" bIns="12700"/>
            <a:lstStyle/>
            <a:p>
              <a:pPr algn="just"/>
              <a:r>
                <a:rPr lang="en-US" altLang="zh-CN" sz="1800" b="1" i="1">
                  <a:solidFill>
                    <a:srgbClr val="000000"/>
                  </a:solidFill>
                  <a:sym typeface="Symbol" pitchFamily="18" charset="2"/>
                </a:rPr>
                <a:t></a:t>
              </a:r>
              <a:endParaRPr lang="en-US" altLang="zh-CN" sz="1800" b="1">
                <a:solidFill>
                  <a:srgbClr val="000000"/>
                </a:solidFill>
              </a:endParaRPr>
            </a:p>
          </p:txBody>
        </p:sp>
      </p:grpSp>
      <p:sp>
        <p:nvSpPr>
          <p:cNvPr id="57427" name="Rectangle 83"/>
          <p:cNvSpPr>
            <a:spLocks noChangeArrowheads="1"/>
          </p:cNvSpPr>
          <p:nvPr/>
        </p:nvSpPr>
        <p:spPr bwMode="auto">
          <a:xfrm>
            <a:off x="2749550" y="3311525"/>
            <a:ext cx="1141413" cy="330200"/>
          </a:xfrm>
          <a:prstGeom prst="rect">
            <a:avLst/>
          </a:prstGeom>
          <a:noFill/>
          <a:ln w="25400">
            <a:noFill/>
            <a:miter lim="800000"/>
            <a:headEnd/>
            <a:tailEnd/>
          </a:ln>
          <a:effectLst/>
        </p:spPr>
        <p:txBody>
          <a:bodyPr lIns="12700" tIns="12700" rIns="12700" bIns="12700"/>
          <a:lstStyle/>
          <a:p>
            <a:pPr algn="just"/>
            <a:r>
              <a:rPr lang="zh-CN" altLang="en-US" sz="2400" b="1">
                <a:solidFill>
                  <a:srgbClr val="0000FF"/>
                </a:solidFill>
              </a:rPr>
              <a:t>反射光</a:t>
            </a:r>
            <a:r>
              <a:rPr lang="en-US" altLang="zh-CN" sz="2400" b="1">
                <a:solidFill>
                  <a:srgbClr val="0000FF"/>
                </a:solidFill>
              </a:rPr>
              <a:t>1</a:t>
            </a:r>
            <a:endParaRPr lang="en-US" altLang="zh-CN" sz="2400" b="1"/>
          </a:p>
        </p:txBody>
      </p:sp>
      <p:sp>
        <p:nvSpPr>
          <p:cNvPr id="57428" name="Rectangle 84"/>
          <p:cNvSpPr>
            <a:spLocks noChangeArrowheads="1"/>
          </p:cNvSpPr>
          <p:nvPr/>
        </p:nvSpPr>
        <p:spPr bwMode="auto">
          <a:xfrm>
            <a:off x="2632075" y="2930525"/>
            <a:ext cx="688975" cy="762000"/>
          </a:xfrm>
          <a:prstGeom prst="rect">
            <a:avLst/>
          </a:prstGeom>
          <a:noFill/>
          <a:ln w="25400">
            <a:noFill/>
            <a:miter lim="800000"/>
            <a:headEnd/>
            <a:tailEnd/>
          </a:ln>
          <a:effectLst/>
        </p:spPr>
        <p:txBody>
          <a:bodyPr lIns="12700" tIns="12700" rIns="12700" bIns="12700"/>
          <a:lstStyle/>
          <a:p>
            <a:pPr algn="just"/>
            <a:r>
              <a:rPr lang="en-US" altLang="zh-CN" sz="2400" b="1" i="1">
                <a:solidFill>
                  <a:srgbClr val="FF0000"/>
                </a:solidFill>
                <a:sym typeface="Symbol" pitchFamily="18" charset="2"/>
              </a:rPr>
              <a:t></a:t>
            </a:r>
            <a:endParaRPr lang="en-US" altLang="zh-CN" sz="2400" b="1" i="1">
              <a:solidFill>
                <a:srgbClr val="FF0000"/>
              </a:solidFill>
            </a:endParaRPr>
          </a:p>
        </p:txBody>
      </p:sp>
      <p:sp>
        <p:nvSpPr>
          <p:cNvPr id="57429" name="Rectangle 85"/>
          <p:cNvSpPr>
            <a:spLocks noChangeArrowheads="1"/>
          </p:cNvSpPr>
          <p:nvPr/>
        </p:nvSpPr>
        <p:spPr bwMode="auto">
          <a:xfrm>
            <a:off x="1454150" y="2549525"/>
            <a:ext cx="2963863" cy="457200"/>
          </a:xfrm>
          <a:prstGeom prst="rect">
            <a:avLst/>
          </a:prstGeom>
          <a:noFill/>
          <a:ln w="25400">
            <a:noFill/>
            <a:miter lim="800000"/>
            <a:headEnd/>
            <a:tailEnd/>
          </a:ln>
          <a:effectLst/>
        </p:spPr>
        <p:txBody>
          <a:bodyPr lIns="12700" tIns="12700" rIns="12700" bIns="12700"/>
          <a:lstStyle/>
          <a:p>
            <a:pPr algn="just"/>
            <a:r>
              <a:rPr lang="zh-CN" altLang="en-US" sz="2400" b="1">
                <a:solidFill>
                  <a:srgbClr val="FF0000"/>
                </a:solidFill>
              </a:rPr>
              <a:t>单色平行光垂直入射</a:t>
            </a:r>
          </a:p>
          <a:p>
            <a:pPr algn="just"/>
            <a:endParaRPr lang="en-US" altLang="zh-CN" sz="2400" b="1">
              <a:solidFill>
                <a:srgbClr val="FF0000"/>
              </a:solidFill>
            </a:endParaRPr>
          </a:p>
        </p:txBody>
      </p:sp>
      <p:sp>
        <p:nvSpPr>
          <p:cNvPr id="57430" name="Line 86"/>
          <p:cNvSpPr>
            <a:spLocks noChangeShapeType="1"/>
          </p:cNvSpPr>
          <p:nvPr/>
        </p:nvSpPr>
        <p:spPr bwMode="auto">
          <a:xfrm>
            <a:off x="2616200" y="2930525"/>
            <a:ext cx="0" cy="1219200"/>
          </a:xfrm>
          <a:prstGeom prst="line">
            <a:avLst/>
          </a:prstGeom>
          <a:noFill/>
          <a:ln w="19050">
            <a:solidFill>
              <a:srgbClr val="FF0000"/>
            </a:solidFill>
            <a:round/>
            <a:headEnd type="none" w="med" len="sm"/>
            <a:tailEnd type="triangle" w="sm" len="lg"/>
          </a:ln>
          <a:effectLst/>
        </p:spPr>
        <p:txBody>
          <a:bodyPr/>
          <a:lstStyle/>
          <a:p>
            <a:endParaRPr lang="zh-CN" altLang="en-US"/>
          </a:p>
        </p:txBody>
      </p:sp>
      <p:sp>
        <p:nvSpPr>
          <p:cNvPr id="57431" name="Line 87"/>
          <p:cNvSpPr>
            <a:spLocks noChangeShapeType="1"/>
          </p:cNvSpPr>
          <p:nvPr/>
        </p:nvSpPr>
        <p:spPr bwMode="auto">
          <a:xfrm flipH="1">
            <a:off x="2614613" y="3387725"/>
            <a:ext cx="0" cy="685800"/>
          </a:xfrm>
          <a:prstGeom prst="line">
            <a:avLst/>
          </a:prstGeom>
          <a:noFill/>
          <a:ln w="19050">
            <a:solidFill>
              <a:srgbClr val="0000FF"/>
            </a:solidFill>
            <a:round/>
            <a:headEnd type="triangle" w="sm" len="lg"/>
            <a:tailEnd type="none" w="med" len="sm"/>
          </a:ln>
          <a:effectLst/>
        </p:spPr>
        <p:txBody>
          <a:bodyPr/>
          <a:lstStyle/>
          <a:p>
            <a:endParaRPr lang="zh-CN" altLang="en-US"/>
          </a:p>
        </p:txBody>
      </p:sp>
      <p:sp>
        <p:nvSpPr>
          <p:cNvPr id="57432" name="Line 88"/>
          <p:cNvSpPr>
            <a:spLocks noChangeShapeType="1"/>
          </p:cNvSpPr>
          <p:nvPr/>
        </p:nvSpPr>
        <p:spPr bwMode="auto">
          <a:xfrm flipH="1">
            <a:off x="2597150" y="3159125"/>
            <a:ext cx="0" cy="914400"/>
          </a:xfrm>
          <a:prstGeom prst="line">
            <a:avLst/>
          </a:prstGeom>
          <a:noFill/>
          <a:ln w="19050">
            <a:solidFill>
              <a:srgbClr val="0000FF"/>
            </a:solidFill>
            <a:round/>
            <a:headEnd type="triangle" w="sm" len="lg"/>
            <a:tailEnd type="none" w="med" len="sm"/>
          </a:ln>
          <a:effectLst/>
        </p:spPr>
        <p:txBody>
          <a:bodyPr/>
          <a:lstStyle/>
          <a:p>
            <a:endParaRPr lang="zh-CN" altLang="en-US"/>
          </a:p>
        </p:txBody>
      </p:sp>
      <p:sp>
        <p:nvSpPr>
          <p:cNvPr id="57433" name="Line 89"/>
          <p:cNvSpPr>
            <a:spLocks noChangeShapeType="1"/>
          </p:cNvSpPr>
          <p:nvPr/>
        </p:nvSpPr>
        <p:spPr bwMode="auto">
          <a:xfrm>
            <a:off x="2597150" y="4130675"/>
            <a:ext cx="4763" cy="325438"/>
          </a:xfrm>
          <a:prstGeom prst="line">
            <a:avLst/>
          </a:prstGeom>
          <a:noFill/>
          <a:ln w="19050">
            <a:solidFill>
              <a:srgbClr val="0000FF"/>
            </a:solidFill>
            <a:round/>
            <a:headEnd type="none" w="med" len="sm"/>
            <a:tailEnd type="none" w="med" len="sm"/>
          </a:ln>
          <a:effectLst/>
        </p:spPr>
        <p:txBody>
          <a:bodyPr/>
          <a:lstStyle/>
          <a:p>
            <a:endParaRPr lang="zh-CN" altLang="en-US"/>
          </a:p>
        </p:txBody>
      </p:sp>
      <p:sp>
        <p:nvSpPr>
          <p:cNvPr id="57434" name="Line 90"/>
          <p:cNvSpPr>
            <a:spLocks noChangeShapeType="1"/>
          </p:cNvSpPr>
          <p:nvPr/>
        </p:nvSpPr>
        <p:spPr bwMode="auto">
          <a:xfrm>
            <a:off x="2625725" y="4105275"/>
            <a:ext cx="1016000" cy="1588"/>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57435" name="Line 91"/>
          <p:cNvSpPr>
            <a:spLocks noChangeShapeType="1"/>
          </p:cNvSpPr>
          <p:nvPr/>
        </p:nvSpPr>
        <p:spPr bwMode="auto">
          <a:xfrm flipH="1">
            <a:off x="3282950" y="4094163"/>
            <a:ext cx="0" cy="360362"/>
          </a:xfrm>
          <a:prstGeom prst="line">
            <a:avLst/>
          </a:prstGeom>
          <a:noFill/>
          <a:ln w="12700">
            <a:solidFill>
              <a:srgbClr val="000000"/>
            </a:solidFill>
            <a:round/>
            <a:headEnd type="triangle" w="sm" len="med"/>
            <a:tailEnd type="triangle" w="sm" len="med"/>
          </a:ln>
          <a:effectLst/>
        </p:spPr>
        <p:txBody>
          <a:bodyPr/>
          <a:lstStyle/>
          <a:p>
            <a:endParaRPr lang="zh-CN" altLang="en-US"/>
          </a:p>
        </p:txBody>
      </p:sp>
      <p:sp>
        <p:nvSpPr>
          <p:cNvPr id="57436" name="Rectangle 92"/>
          <p:cNvSpPr>
            <a:spLocks noChangeArrowheads="1"/>
          </p:cNvSpPr>
          <p:nvPr/>
        </p:nvSpPr>
        <p:spPr bwMode="auto">
          <a:xfrm>
            <a:off x="3378200" y="3994150"/>
            <a:ext cx="447675" cy="304800"/>
          </a:xfrm>
          <a:prstGeom prst="rect">
            <a:avLst/>
          </a:prstGeom>
          <a:noFill/>
          <a:ln w="9525">
            <a:noFill/>
            <a:miter lim="800000"/>
            <a:headEnd/>
            <a:tailEnd/>
          </a:ln>
          <a:effectLst/>
        </p:spPr>
        <p:txBody>
          <a:bodyPr lIns="12700" tIns="12700" rIns="12700" bIns="12700"/>
          <a:lstStyle/>
          <a:p>
            <a:pPr algn="just"/>
            <a:r>
              <a:rPr lang="en-US" altLang="zh-CN" sz="3200" b="1" i="1">
                <a:solidFill>
                  <a:srgbClr val="000000"/>
                </a:solidFill>
              </a:rPr>
              <a:t>d</a:t>
            </a:r>
            <a:endParaRPr lang="en-US" altLang="zh-CN" sz="3200" b="1">
              <a:solidFill>
                <a:srgbClr val="000000"/>
              </a:solidFill>
            </a:endParaRPr>
          </a:p>
        </p:txBody>
      </p:sp>
      <p:sp>
        <p:nvSpPr>
          <p:cNvPr id="57437" name="Rectangle 93"/>
          <p:cNvSpPr>
            <a:spLocks noChangeArrowheads="1"/>
          </p:cNvSpPr>
          <p:nvPr/>
        </p:nvSpPr>
        <p:spPr bwMode="auto">
          <a:xfrm>
            <a:off x="1930400" y="3692525"/>
            <a:ext cx="552450" cy="346075"/>
          </a:xfrm>
          <a:prstGeom prst="rect">
            <a:avLst/>
          </a:prstGeom>
          <a:noFill/>
          <a:ln w="25400">
            <a:noFill/>
            <a:miter lim="800000"/>
            <a:headEnd/>
            <a:tailEnd/>
          </a:ln>
          <a:effectLst/>
        </p:spPr>
        <p:txBody>
          <a:bodyPr lIns="12700" tIns="12700" rIns="12700" bIns="12700"/>
          <a:lstStyle/>
          <a:p>
            <a:pPr algn="just"/>
            <a:r>
              <a:rPr lang="en-US" altLang="zh-CN" b="1" i="1">
                <a:solidFill>
                  <a:srgbClr val="FF00FF"/>
                </a:solidFill>
              </a:rPr>
              <a:t>n</a:t>
            </a:r>
            <a:r>
              <a:rPr lang="en-US" altLang="zh-CN" b="1">
                <a:solidFill>
                  <a:srgbClr val="FF00FF"/>
                </a:solidFill>
                <a:sym typeface="Symbol" pitchFamily="18" charset="2"/>
              </a:rPr>
              <a:t></a:t>
            </a:r>
            <a:endParaRPr lang="en-US" altLang="zh-CN" b="1"/>
          </a:p>
        </p:txBody>
      </p:sp>
      <p:sp>
        <p:nvSpPr>
          <p:cNvPr id="57438" name="Rectangle 94"/>
          <p:cNvSpPr>
            <a:spLocks noChangeArrowheads="1"/>
          </p:cNvSpPr>
          <p:nvPr/>
        </p:nvSpPr>
        <p:spPr bwMode="auto">
          <a:xfrm>
            <a:off x="1873250" y="4392613"/>
            <a:ext cx="669925" cy="442912"/>
          </a:xfrm>
          <a:prstGeom prst="rect">
            <a:avLst/>
          </a:prstGeom>
          <a:noFill/>
          <a:ln w="25400">
            <a:noFill/>
            <a:miter lim="800000"/>
            <a:headEnd/>
            <a:tailEnd/>
          </a:ln>
          <a:effectLst/>
        </p:spPr>
        <p:txBody>
          <a:bodyPr lIns="12700" tIns="12700" rIns="12700" bIns="12700"/>
          <a:lstStyle/>
          <a:p>
            <a:pPr algn="just"/>
            <a:r>
              <a:rPr lang="en-US" altLang="zh-CN" b="1" i="1">
                <a:solidFill>
                  <a:srgbClr val="FF00FF"/>
                </a:solidFill>
              </a:rPr>
              <a:t>n</a:t>
            </a:r>
            <a:r>
              <a:rPr lang="en-US" altLang="zh-CN" b="1">
                <a:solidFill>
                  <a:srgbClr val="FF00FF"/>
                </a:solidFill>
                <a:sym typeface="Symbol" pitchFamily="18" charset="2"/>
              </a:rPr>
              <a:t></a:t>
            </a:r>
            <a:endParaRPr lang="en-US" altLang="zh-CN" b="1"/>
          </a:p>
        </p:txBody>
      </p:sp>
      <p:sp>
        <p:nvSpPr>
          <p:cNvPr id="57439" name="Rectangle 95"/>
          <p:cNvSpPr>
            <a:spLocks noChangeArrowheads="1"/>
          </p:cNvSpPr>
          <p:nvPr/>
        </p:nvSpPr>
        <p:spPr bwMode="auto">
          <a:xfrm>
            <a:off x="1939925" y="4064000"/>
            <a:ext cx="447675" cy="279400"/>
          </a:xfrm>
          <a:prstGeom prst="rect">
            <a:avLst/>
          </a:prstGeom>
          <a:noFill/>
          <a:ln w="25400">
            <a:noFill/>
            <a:miter lim="800000"/>
            <a:headEnd/>
            <a:tailEnd/>
          </a:ln>
          <a:effectLst/>
        </p:spPr>
        <p:txBody>
          <a:bodyPr lIns="12700" tIns="12700" rIns="12700" bIns="12700"/>
          <a:lstStyle/>
          <a:p>
            <a:pPr algn="just"/>
            <a:r>
              <a:rPr lang="en-US" altLang="zh-CN" b="1" i="1">
                <a:solidFill>
                  <a:srgbClr val="FF0000"/>
                </a:solidFill>
              </a:rPr>
              <a:t>n</a:t>
            </a:r>
            <a:endParaRPr lang="en-US" altLang="zh-CN" b="1" i="1"/>
          </a:p>
        </p:txBody>
      </p:sp>
      <p:sp>
        <p:nvSpPr>
          <p:cNvPr id="57440" name="Rectangle 96"/>
          <p:cNvSpPr>
            <a:spLocks noChangeArrowheads="1"/>
          </p:cNvSpPr>
          <p:nvPr/>
        </p:nvSpPr>
        <p:spPr bwMode="auto">
          <a:xfrm>
            <a:off x="2536825" y="3768725"/>
            <a:ext cx="406400" cy="317500"/>
          </a:xfrm>
          <a:prstGeom prst="rect">
            <a:avLst/>
          </a:prstGeom>
          <a:noFill/>
          <a:ln w="25400">
            <a:noFill/>
            <a:miter lim="800000"/>
            <a:headEnd/>
            <a:tailEnd/>
          </a:ln>
          <a:effectLst/>
        </p:spPr>
        <p:txBody>
          <a:bodyPr lIns="12700" tIns="12700" rIns="12700" bIns="12700"/>
          <a:lstStyle/>
          <a:p>
            <a:pPr algn="just"/>
            <a:r>
              <a:rPr lang="en-US" altLang="zh-CN" sz="4000" b="1">
                <a:solidFill>
                  <a:srgbClr val="FF0000"/>
                </a:solidFill>
              </a:rPr>
              <a:t>·</a:t>
            </a:r>
            <a:endParaRPr lang="en-US" altLang="zh-CN" sz="3600" b="1"/>
          </a:p>
        </p:txBody>
      </p:sp>
      <p:sp>
        <p:nvSpPr>
          <p:cNvPr id="57441" name="Rectangle 97"/>
          <p:cNvSpPr>
            <a:spLocks noChangeArrowheads="1"/>
          </p:cNvSpPr>
          <p:nvPr/>
        </p:nvSpPr>
        <p:spPr bwMode="auto">
          <a:xfrm>
            <a:off x="2684463" y="3663950"/>
            <a:ext cx="598487" cy="409575"/>
          </a:xfrm>
          <a:prstGeom prst="rect">
            <a:avLst/>
          </a:prstGeom>
          <a:noFill/>
          <a:ln w="25400">
            <a:noFill/>
            <a:miter lim="800000"/>
            <a:headEnd/>
            <a:tailEnd/>
          </a:ln>
          <a:effectLst/>
        </p:spPr>
        <p:txBody>
          <a:bodyPr lIns="12700" tIns="12700" rIns="12700" bIns="12700"/>
          <a:lstStyle/>
          <a:p>
            <a:pPr algn="just"/>
            <a:r>
              <a:rPr lang="en-US" altLang="zh-CN" b="1" i="1">
                <a:solidFill>
                  <a:srgbClr val="FF0000"/>
                </a:solidFill>
              </a:rPr>
              <a:t>A</a:t>
            </a:r>
            <a:endParaRPr lang="en-US" altLang="zh-CN" b="1"/>
          </a:p>
        </p:txBody>
      </p:sp>
      <p:sp>
        <p:nvSpPr>
          <p:cNvPr id="57442" name="Rectangle 98"/>
          <p:cNvSpPr>
            <a:spLocks noChangeArrowheads="1"/>
          </p:cNvSpPr>
          <p:nvPr/>
        </p:nvSpPr>
        <p:spPr bwMode="auto">
          <a:xfrm>
            <a:off x="1377950" y="3311525"/>
            <a:ext cx="1198563" cy="293688"/>
          </a:xfrm>
          <a:prstGeom prst="rect">
            <a:avLst/>
          </a:prstGeom>
          <a:noFill/>
          <a:ln w="25400">
            <a:noFill/>
            <a:miter lim="800000"/>
            <a:headEnd/>
            <a:tailEnd/>
          </a:ln>
          <a:effectLst/>
        </p:spPr>
        <p:txBody>
          <a:bodyPr lIns="12700" tIns="12700" rIns="12700" bIns="12700"/>
          <a:lstStyle/>
          <a:p>
            <a:pPr algn="just"/>
            <a:r>
              <a:rPr lang="zh-CN" altLang="en-US" sz="2400" b="1">
                <a:solidFill>
                  <a:srgbClr val="0000FF"/>
                </a:solidFill>
              </a:rPr>
              <a:t>反射光</a:t>
            </a:r>
            <a:r>
              <a:rPr lang="en-US" altLang="zh-CN" sz="2400" b="1">
                <a:solidFill>
                  <a:srgbClr val="0000FF"/>
                </a:solidFill>
              </a:rPr>
              <a:t>2</a:t>
            </a:r>
            <a:endParaRPr lang="en-US" altLang="zh-CN" sz="2400" b="1"/>
          </a:p>
        </p:txBody>
      </p:sp>
      <p:sp>
        <p:nvSpPr>
          <p:cNvPr id="57443" name="Rectangle 99"/>
          <p:cNvSpPr>
            <a:spLocks noChangeArrowheads="1"/>
          </p:cNvSpPr>
          <p:nvPr/>
        </p:nvSpPr>
        <p:spPr bwMode="auto">
          <a:xfrm>
            <a:off x="2251075" y="4440238"/>
            <a:ext cx="1541463" cy="330200"/>
          </a:xfrm>
          <a:prstGeom prst="rect">
            <a:avLst/>
          </a:prstGeom>
          <a:noFill/>
          <a:ln w="12700">
            <a:noFill/>
            <a:miter lim="800000"/>
            <a:headEnd/>
            <a:tailEnd/>
          </a:ln>
          <a:effectLst/>
        </p:spPr>
        <p:txBody>
          <a:bodyPr lIns="12700" tIns="12700" rIns="12700" bIns="12700"/>
          <a:lstStyle/>
          <a:p>
            <a:pPr algn="just"/>
            <a:r>
              <a:rPr lang="en-US" altLang="zh-CN" sz="2400" b="1"/>
              <a:t>(</a:t>
            </a:r>
            <a:r>
              <a:rPr lang="zh-CN" altLang="en-US" sz="2400" b="1"/>
              <a:t>设</a:t>
            </a:r>
            <a:r>
              <a:rPr lang="en-US" altLang="zh-CN" b="1" i="1">
                <a:solidFill>
                  <a:srgbClr val="FF0000"/>
                </a:solidFill>
              </a:rPr>
              <a:t>n</a:t>
            </a:r>
            <a:r>
              <a:rPr lang="en-US" altLang="zh-CN" b="1">
                <a:solidFill>
                  <a:srgbClr val="800080"/>
                </a:solidFill>
              </a:rPr>
              <a:t> &lt;</a:t>
            </a:r>
            <a:r>
              <a:rPr lang="en-US" altLang="zh-CN" b="1">
                <a:solidFill>
                  <a:srgbClr val="FF00FF"/>
                </a:solidFill>
              </a:rPr>
              <a:t> </a:t>
            </a:r>
            <a:r>
              <a:rPr lang="en-US" altLang="zh-CN" b="1" i="1">
                <a:solidFill>
                  <a:srgbClr val="FF00FF"/>
                </a:solidFill>
              </a:rPr>
              <a:t>n</a:t>
            </a:r>
            <a:r>
              <a:rPr lang="en-US" altLang="zh-CN" b="1">
                <a:solidFill>
                  <a:srgbClr val="FF00FF"/>
                </a:solidFill>
                <a:sym typeface="Symbol" pitchFamily="18" charset="2"/>
              </a:rPr>
              <a:t></a:t>
            </a:r>
            <a:r>
              <a:rPr lang="en-US" altLang="zh-CN" sz="2400" b="1">
                <a:solidFill>
                  <a:srgbClr val="FF00FF"/>
                </a:solidFill>
              </a:rPr>
              <a:t> </a:t>
            </a:r>
            <a:r>
              <a:rPr lang="en-US" altLang="zh-CN" sz="2400" b="1">
                <a:solidFill>
                  <a:srgbClr val="000000"/>
                </a:solidFill>
              </a:rPr>
              <a:t>)</a:t>
            </a:r>
            <a:endParaRPr lang="en-US" altLang="zh-CN" sz="2400" b="1"/>
          </a:p>
          <a:p>
            <a:pPr algn="just"/>
            <a:endParaRPr lang="en-US" altLang="zh-CN" sz="2400" b="1"/>
          </a:p>
        </p:txBody>
      </p:sp>
      <p:sp>
        <p:nvSpPr>
          <p:cNvPr id="57444" name="Text Box 100"/>
          <p:cNvSpPr txBox="1">
            <a:spLocks noChangeArrowheads="1"/>
          </p:cNvSpPr>
          <p:nvPr/>
        </p:nvSpPr>
        <p:spPr bwMode="auto">
          <a:xfrm>
            <a:off x="5549900" y="3197225"/>
            <a:ext cx="3676650" cy="579438"/>
          </a:xfrm>
          <a:prstGeom prst="rect">
            <a:avLst/>
          </a:prstGeom>
          <a:noFill/>
          <a:ln w="9525">
            <a:noFill/>
            <a:miter lim="800000"/>
            <a:headEnd/>
            <a:tailEnd/>
          </a:ln>
          <a:effectLst/>
        </p:spPr>
        <p:txBody>
          <a:bodyPr>
            <a:spAutoFit/>
          </a:bodyPr>
          <a:lstStyle/>
          <a:p>
            <a:pPr algn="just">
              <a:spcBef>
                <a:spcPct val="50000"/>
              </a:spcBef>
            </a:pPr>
            <a:r>
              <a:rPr lang="zh-CN" altLang="en-US" sz="3200" b="1">
                <a:latin typeface="方正书宋简体"/>
              </a:rPr>
              <a:t>所以反射光</a:t>
            </a:r>
            <a:r>
              <a:rPr lang="en-US" altLang="zh-CN" sz="3200" b="1">
                <a:latin typeface="方正书宋简体"/>
              </a:rPr>
              <a:t>1</a:t>
            </a:r>
            <a:r>
              <a:rPr lang="zh-CN" altLang="en-US" sz="3200" b="1">
                <a:latin typeface="方正书宋简体"/>
              </a:rPr>
              <a:t>、</a:t>
            </a:r>
            <a:r>
              <a:rPr lang="en-US" altLang="zh-CN" sz="3200" b="1">
                <a:latin typeface="方正书宋简体"/>
              </a:rPr>
              <a:t>2</a:t>
            </a:r>
            <a:r>
              <a:rPr lang="zh-CN" altLang="en-US" sz="3200" b="1">
                <a:latin typeface="方正书宋简体"/>
              </a:rPr>
              <a:t>的</a:t>
            </a:r>
          </a:p>
        </p:txBody>
      </p:sp>
      <p:sp>
        <p:nvSpPr>
          <p:cNvPr id="57445" name="Text Box 101"/>
          <p:cNvSpPr txBox="1">
            <a:spLocks noChangeArrowheads="1"/>
          </p:cNvSpPr>
          <p:nvPr/>
        </p:nvSpPr>
        <p:spPr bwMode="auto">
          <a:xfrm>
            <a:off x="808038" y="4803775"/>
            <a:ext cx="2438400" cy="579438"/>
          </a:xfrm>
          <a:prstGeom prst="rect">
            <a:avLst/>
          </a:prstGeom>
          <a:noFill/>
          <a:ln w="9525">
            <a:noFill/>
            <a:miter lim="800000"/>
            <a:headEnd/>
            <a:tailEnd/>
          </a:ln>
          <a:effectLst/>
        </p:spPr>
        <p:txBody>
          <a:bodyPr>
            <a:spAutoFit/>
          </a:bodyPr>
          <a:lstStyle/>
          <a:p>
            <a:pPr algn="just">
              <a:spcBef>
                <a:spcPct val="50000"/>
              </a:spcBef>
            </a:pPr>
            <a:r>
              <a:rPr lang="zh-CN" altLang="en-US" sz="3200" b="1">
                <a:solidFill>
                  <a:srgbClr val="FF0000"/>
                </a:solidFill>
                <a:latin typeface="方正书宋简体"/>
              </a:rPr>
              <a:t>明纹：</a:t>
            </a:r>
            <a:endParaRPr lang="zh-CN" altLang="en-US" sz="2400" b="1">
              <a:solidFill>
                <a:srgbClr val="FF0000"/>
              </a:solidFill>
              <a:latin typeface="方正书宋简体"/>
            </a:endParaRPr>
          </a:p>
        </p:txBody>
      </p:sp>
      <p:sp>
        <p:nvSpPr>
          <p:cNvPr id="57446" name="Text Box 102"/>
          <p:cNvSpPr txBox="1">
            <a:spLocks noChangeArrowheads="1"/>
          </p:cNvSpPr>
          <p:nvPr/>
        </p:nvSpPr>
        <p:spPr bwMode="auto">
          <a:xfrm>
            <a:off x="808038" y="5434013"/>
            <a:ext cx="2438400" cy="579437"/>
          </a:xfrm>
          <a:prstGeom prst="rect">
            <a:avLst/>
          </a:prstGeom>
          <a:noFill/>
          <a:ln w="9525">
            <a:noFill/>
            <a:miter lim="800000"/>
            <a:headEnd/>
            <a:tailEnd/>
          </a:ln>
          <a:effectLst/>
        </p:spPr>
        <p:txBody>
          <a:bodyPr>
            <a:spAutoFit/>
          </a:bodyPr>
          <a:lstStyle/>
          <a:p>
            <a:pPr algn="just">
              <a:spcBef>
                <a:spcPct val="50000"/>
              </a:spcBef>
            </a:pPr>
            <a:r>
              <a:rPr lang="zh-CN" altLang="en-US" sz="3200" b="1">
                <a:solidFill>
                  <a:srgbClr val="FF0000"/>
                </a:solidFill>
                <a:latin typeface="方正书宋简体"/>
              </a:rPr>
              <a:t>暗纹：</a:t>
            </a:r>
            <a:endParaRPr lang="zh-CN" altLang="en-US" sz="2400" b="1">
              <a:solidFill>
                <a:srgbClr val="FF0000"/>
              </a:solidFill>
              <a:latin typeface="方正书宋简体"/>
            </a:endParaRPr>
          </a:p>
        </p:txBody>
      </p:sp>
      <p:graphicFrame>
        <p:nvGraphicFramePr>
          <p:cNvPr id="57447" name="Object 103"/>
          <p:cNvGraphicFramePr>
            <a:graphicFrameLocks noChangeAspect="1"/>
          </p:cNvGraphicFramePr>
          <p:nvPr/>
        </p:nvGraphicFramePr>
        <p:xfrm>
          <a:off x="2265363" y="4941888"/>
          <a:ext cx="3681412" cy="495300"/>
        </p:xfrm>
        <a:graphic>
          <a:graphicData uri="http://schemas.openxmlformats.org/presentationml/2006/ole">
            <p:oleObj spid="_x0000_s57447" name="公式" r:id="rId3" imgW="1485720" imgH="203040" progId="Equation.3">
              <p:embed/>
            </p:oleObj>
          </a:graphicData>
        </a:graphic>
      </p:graphicFrame>
      <p:graphicFrame>
        <p:nvGraphicFramePr>
          <p:cNvPr id="57448" name="Object 104"/>
          <p:cNvGraphicFramePr>
            <a:graphicFrameLocks noChangeAspect="1"/>
          </p:cNvGraphicFramePr>
          <p:nvPr/>
        </p:nvGraphicFramePr>
        <p:xfrm>
          <a:off x="2420938" y="5319713"/>
          <a:ext cx="5164137" cy="944562"/>
        </p:xfrm>
        <a:graphic>
          <a:graphicData uri="http://schemas.openxmlformats.org/presentationml/2006/ole">
            <p:oleObj spid="_x0000_s57448" name="公式" r:id="rId4" imgW="2145960" imgH="393480" progId="Equation.3">
              <p:embed/>
            </p:oleObj>
          </a:graphicData>
        </a:graphic>
      </p:graphicFrame>
      <p:sp>
        <p:nvSpPr>
          <p:cNvPr id="57449" name="Text Box 105"/>
          <p:cNvSpPr txBox="1">
            <a:spLocks noChangeArrowheads="1"/>
          </p:cNvSpPr>
          <p:nvPr/>
        </p:nvSpPr>
        <p:spPr bwMode="auto">
          <a:xfrm>
            <a:off x="808038" y="6140450"/>
            <a:ext cx="8305800" cy="579438"/>
          </a:xfrm>
          <a:prstGeom prst="rect">
            <a:avLst/>
          </a:prstGeom>
          <a:noFill/>
          <a:ln w="9525">
            <a:noFill/>
            <a:miter lim="800000"/>
            <a:headEnd/>
            <a:tailEnd/>
          </a:ln>
          <a:effectLst/>
        </p:spPr>
        <p:txBody>
          <a:bodyPr>
            <a:spAutoFit/>
          </a:bodyPr>
          <a:lstStyle/>
          <a:p>
            <a:pPr algn="just">
              <a:spcBef>
                <a:spcPct val="50000"/>
              </a:spcBef>
            </a:pPr>
            <a:r>
              <a:rPr lang="zh-CN" altLang="en-US" sz="3200" b="1">
                <a:solidFill>
                  <a:srgbClr val="0000FF"/>
                </a:solidFill>
                <a:latin typeface="方正书宋简体"/>
              </a:rPr>
              <a:t>同一厚度</a:t>
            </a:r>
            <a:r>
              <a:rPr lang="en-US" altLang="zh-CN" sz="3200" b="1" i="1">
                <a:solidFill>
                  <a:srgbClr val="0000FF"/>
                </a:solidFill>
                <a:latin typeface="方正书宋简体"/>
              </a:rPr>
              <a:t>e</a:t>
            </a:r>
            <a:r>
              <a:rPr lang="zh-CN" altLang="en-US" sz="3200" b="1">
                <a:solidFill>
                  <a:srgbClr val="0000FF"/>
                </a:solidFill>
                <a:latin typeface="方正书宋简体"/>
              </a:rPr>
              <a:t>对应同一级条纹 </a:t>
            </a:r>
            <a:r>
              <a:rPr lang="en-US" altLang="zh-CN" sz="3200" b="1">
                <a:solidFill>
                  <a:srgbClr val="FF0000"/>
                </a:solidFill>
                <a:latin typeface="方正书宋简体"/>
              </a:rPr>
              <a:t>—— </a:t>
            </a:r>
            <a:r>
              <a:rPr lang="zh-CN" altLang="en-US" sz="3200" b="1">
                <a:solidFill>
                  <a:srgbClr val="FF0000"/>
                </a:solidFill>
                <a:latin typeface="方正书宋简体"/>
              </a:rPr>
              <a:t>等厚条纹</a:t>
            </a:r>
            <a:endParaRPr lang="zh-CN" altLang="en-US" sz="2400" b="1">
              <a:solidFill>
                <a:srgbClr val="FF0000"/>
              </a:solidFill>
              <a:latin typeface="方正书宋简体"/>
            </a:endParaRPr>
          </a:p>
        </p:txBody>
      </p:sp>
      <p:sp>
        <p:nvSpPr>
          <p:cNvPr id="57450" name="Text Box 106"/>
          <p:cNvSpPr txBox="1">
            <a:spLocks noChangeArrowheads="1"/>
          </p:cNvSpPr>
          <p:nvPr/>
        </p:nvSpPr>
        <p:spPr bwMode="auto">
          <a:xfrm>
            <a:off x="920750" y="644525"/>
            <a:ext cx="9220200" cy="579438"/>
          </a:xfrm>
          <a:prstGeom prst="rect">
            <a:avLst/>
          </a:prstGeom>
          <a:noFill/>
          <a:ln w="9525">
            <a:noFill/>
            <a:miter lim="800000"/>
            <a:headEnd/>
            <a:tailEnd/>
          </a:ln>
          <a:effectLst/>
        </p:spPr>
        <p:txBody>
          <a:bodyPr>
            <a:spAutoFit/>
          </a:bodyPr>
          <a:lstStyle/>
          <a:p>
            <a:pPr algn="just">
              <a:spcBef>
                <a:spcPct val="50000"/>
              </a:spcBef>
            </a:pPr>
            <a:r>
              <a:rPr lang="zh-CN" altLang="en-US" sz="3200" b="1"/>
              <a:t>实际应用中大都是平行光</a:t>
            </a:r>
            <a:r>
              <a:rPr lang="zh-CN" altLang="en-US" sz="3200" b="1">
                <a:solidFill>
                  <a:srgbClr val="FF0000"/>
                </a:solidFill>
              </a:rPr>
              <a:t>垂直入射</a:t>
            </a:r>
            <a:r>
              <a:rPr lang="zh-CN" altLang="en-US" sz="3200" b="1"/>
              <a:t>到劈尖上。</a:t>
            </a:r>
          </a:p>
        </p:txBody>
      </p:sp>
      <p:sp>
        <p:nvSpPr>
          <p:cNvPr id="57451" name="Text Box 107"/>
          <p:cNvSpPr txBox="1">
            <a:spLocks noChangeArrowheads="1"/>
          </p:cNvSpPr>
          <p:nvPr/>
        </p:nvSpPr>
        <p:spPr bwMode="auto">
          <a:xfrm>
            <a:off x="463550" y="1749425"/>
            <a:ext cx="4876800" cy="676275"/>
          </a:xfrm>
          <a:prstGeom prst="rect">
            <a:avLst/>
          </a:prstGeom>
          <a:noFill/>
          <a:ln w="9525">
            <a:noFill/>
            <a:miter lim="800000"/>
            <a:headEnd/>
            <a:tailEnd/>
          </a:ln>
          <a:effectLst/>
        </p:spPr>
        <p:txBody>
          <a:bodyPr>
            <a:spAutoFit/>
          </a:bodyPr>
          <a:lstStyle/>
          <a:p>
            <a:pPr algn="just">
              <a:lnSpc>
                <a:spcPct val="120000"/>
              </a:lnSpc>
              <a:spcBef>
                <a:spcPct val="50000"/>
              </a:spcBef>
            </a:pPr>
            <a:r>
              <a:rPr lang="zh-CN" altLang="en-US" sz="3200" b="1"/>
              <a:t>程差可</a:t>
            </a:r>
            <a:r>
              <a:rPr lang="zh-CN" altLang="en-US" sz="3200" b="1">
                <a:solidFill>
                  <a:srgbClr val="FF0000"/>
                </a:solidFill>
              </a:rPr>
              <a:t>简化</a:t>
            </a:r>
            <a:r>
              <a:rPr lang="zh-CN" altLang="en-US" sz="3200" b="1"/>
              <a:t>计算。</a:t>
            </a:r>
          </a:p>
        </p:txBody>
      </p:sp>
      <p:graphicFrame>
        <p:nvGraphicFramePr>
          <p:cNvPr id="57452" name="Object 108"/>
          <p:cNvGraphicFramePr>
            <a:graphicFrameLocks noChangeAspect="1"/>
          </p:cNvGraphicFramePr>
          <p:nvPr/>
        </p:nvGraphicFramePr>
        <p:xfrm>
          <a:off x="6080125" y="3822700"/>
          <a:ext cx="2603500" cy="1058863"/>
        </p:xfrm>
        <a:graphic>
          <a:graphicData uri="http://schemas.openxmlformats.org/presentationml/2006/ole">
            <p:oleObj spid="_x0000_s57452" name="公式" r:id="rId5" imgW="965160" imgH="393480" progId="Equation.3">
              <p:embed/>
            </p:oleObj>
          </a:graphicData>
        </a:graphic>
      </p:graphicFrame>
      <p:sp>
        <p:nvSpPr>
          <p:cNvPr id="57453" name="Rectangle 109"/>
          <p:cNvSpPr>
            <a:spLocks noChangeArrowheads="1"/>
          </p:cNvSpPr>
          <p:nvPr/>
        </p:nvSpPr>
        <p:spPr bwMode="auto">
          <a:xfrm>
            <a:off x="458788" y="1254125"/>
            <a:ext cx="5110162" cy="579438"/>
          </a:xfrm>
          <a:prstGeom prst="rect">
            <a:avLst/>
          </a:prstGeom>
          <a:noFill/>
          <a:ln w="9525">
            <a:noFill/>
            <a:miter lim="800000"/>
            <a:headEnd/>
            <a:tailEnd/>
          </a:ln>
          <a:effectLst/>
        </p:spPr>
        <p:txBody>
          <a:bodyPr>
            <a:spAutoFit/>
          </a:bodyPr>
          <a:lstStyle/>
          <a:p>
            <a:pPr>
              <a:spcBef>
                <a:spcPct val="50000"/>
              </a:spcBef>
            </a:pPr>
            <a:r>
              <a:rPr lang="zh-CN" altLang="en-US" sz="3200" b="1"/>
              <a:t>考虑到劈尖</a:t>
            </a:r>
            <a:r>
              <a:rPr lang="zh-CN" altLang="en-US" sz="3200" b="1">
                <a:solidFill>
                  <a:srgbClr val="FF0000"/>
                </a:solidFill>
              </a:rPr>
              <a:t>夹角极小，</a:t>
            </a:r>
          </a:p>
        </p:txBody>
      </p:sp>
      <p:sp>
        <p:nvSpPr>
          <p:cNvPr id="57454" name="Rectangle 110"/>
          <p:cNvSpPr>
            <a:spLocks noChangeArrowheads="1"/>
          </p:cNvSpPr>
          <p:nvPr/>
        </p:nvSpPr>
        <p:spPr bwMode="auto">
          <a:xfrm>
            <a:off x="4578350" y="1254125"/>
            <a:ext cx="5334000" cy="579438"/>
          </a:xfrm>
          <a:prstGeom prst="rect">
            <a:avLst/>
          </a:prstGeom>
          <a:noFill/>
          <a:ln w="9525">
            <a:noFill/>
            <a:miter lim="800000"/>
            <a:headEnd/>
            <a:tailEnd/>
          </a:ln>
          <a:effectLst/>
        </p:spPr>
        <p:txBody>
          <a:bodyPr>
            <a:spAutoFit/>
          </a:bodyPr>
          <a:lstStyle/>
          <a:p>
            <a:pPr>
              <a:spcBef>
                <a:spcPct val="50000"/>
              </a:spcBef>
            </a:pPr>
            <a:r>
              <a:rPr lang="zh-CN" altLang="en-US" sz="3200" b="1"/>
              <a:t>反射光</a:t>
            </a:r>
            <a:r>
              <a:rPr lang="en-US" altLang="zh-CN" sz="3200" b="1"/>
              <a:t>1</a:t>
            </a:r>
            <a:r>
              <a:rPr lang="zh-CN" altLang="en-US" sz="3200" b="1"/>
              <a:t>、</a:t>
            </a:r>
            <a:r>
              <a:rPr lang="en-US" altLang="zh-CN" sz="3200" b="1"/>
              <a:t>2</a:t>
            </a:r>
            <a:r>
              <a:rPr lang="zh-CN" altLang="en-US" sz="3200" b="1"/>
              <a:t>在膜面的光</a:t>
            </a:r>
          </a:p>
        </p:txBody>
      </p:sp>
      <p:sp>
        <p:nvSpPr>
          <p:cNvPr id="57455" name="Rectangle 111"/>
          <p:cNvSpPr>
            <a:spLocks noChangeArrowheads="1"/>
          </p:cNvSpPr>
          <p:nvPr/>
        </p:nvSpPr>
        <p:spPr bwMode="auto">
          <a:xfrm>
            <a:off x="4181475" y="4027488"/>
            <a:ext cx="2149475" cy="579437"/>
          </a:xfrm>
          <a:prstGeom prst="rect">
            <a:avLst/>
          </a:prstGeom>
          <a:noFill/>
          <a:ln w="9525">
            <a:noFill/>
            <a:miter lim="800000"/>
            <a:headEnd/>
            <a:tailEnd/>
          </a:ln>
          <a:effectLst/>
        </p:spPr>
        <p:txBody>
          <a:bodyPr>
            <a:spAutoFit/>
          </a:bodyPr>
          <a:lstStyle/>
          <a:p>
            <a:pPr>
              <a:spcBef>
                <a:spcPct val="50000"/>
              </a:spcBef>
            </a:pPr>
            <a:r>
              <a:rPr lang="zh-CN" altLang="en-US" sz="3200" b="1">
                <a:latin typeface="方正书宋简体"/>
              </a:rPr>
              <a:t>光程差为</a:t>
            </a:r>
          </a:p>
        </p:txBody>
      </p:sp>
      <p:sp>
        <p:nvSpPr>
          <p:cNvPr id="57456" name="Text Box 112"/>
          <p:cNvSpPr txBox="1">
            <a:spLocks noChangeArrowheads="1"/>
          </p:cNvSpPr>
          <p:nvPr/>
        </p:nvSpPr>
        <p:spPr bwMode="auto">
          <a:xfrm>
            <a:off x="4578350" y="2397125"/>
            <a:ext cx="4648200" cy="579438"/>
          </a:xfrm>
          <a:prstGeom prst="rect">
            <a:avLst/>
          </a:prstGeom>
          <a:noFill/>
          <a:ln w="9525">
            <a:noFill/>
            <a:miter lim="800000"/>
            <a:headEnd/>
            <a:tailEnd/>
          </a:ln>
          <a:effectLst/>
        </p:spPr>
        <p:txBody>
          <a:bodyPr>
            <a:spAutoFit/>
          </a:bodyPr>
          <a:lstStyle/>
          <a:p>
            <a:pPr>
              <a:spcBef>
                <a:spcPct val="50000"/>
              </a:spcBef>
            </a:pPr>
            <a:r>
              <a:rPr lang="zh-CN" altLang="en-US" sz="3200" b="1">
                <a:latin typeface="方正书宋简体"/>
              </a:rPr>
              <a:t>在</a:t>
            </a:r>
            <a:r>
              <a:rPr lang="en-US" altLang="zh-CN" sz="3200" b="1" i="1">
                <a:latin typeface="方正书宋简体"/>
              </a:rPr>
              <a:t>A</a:t>
            </a:r>
            <a:r>
              <a:rPr lang="zh-CN" altLang="en-US" sz="3200" b="1">
                <a:latin typeface="方正书宋简体"/>
              </a:rPr>
              <a:t>点，</a:t>
            </a:r>
            <a:r>
              <a:rPr lang="zh-CN" altLang="en-US" sz="3200" b="1"/>
              <a:t>反射光</a:t>
            </a:r>
            <a:r>
              <a:rPr lang="en-US" altLang="zh-CN" sz="3200" b="1"/>
              <a:t>2</a:t>
            </a:r>
            <a:r>
              <a:rPr lang="zh-CN" altLang="en-US" sz="3200" b="1"/>
              <a:t>有半波</a:t>
            </a:r>
          </a:p>
        </p:txBody>
      </p:sp>
      <p:sp>
        <p:nvSpPr>
          <p:cNvPr id="57457" name="Rectangle 113"/>
          <p:cNvSpPr>
            <a:spLocks noChangeArrowheads="1"/>
          </p:cNvSpPr>
          <p:nvPr/>
        </p:nvSpPr>
        <p:spPr bwMode="auto">
          <a:xfrm>
            <a:off x="4184650" y="3197225"/>
            <a:ext cx="1408113" cy="579438"/>
          </a:xfrm>
          <a:prstGeom prst="rect">
            <a:avLst/>
          </a:prstGeom>
          <a:noFill/>
          <a:ln w="9525">
            <a:noFill/>
            <a:miter lim="800000"/>
            <a:headEnd/>
            <a:tailEnd/>
          </a:ln>
          <a:effectLst/>
        </p:spPr>
        <p:txBody>
          <a:bodyPr wrap="none">
            <a:spAutoFit/>
          </a:bodyPr>
          <a:lstStyle/>
          <a:p>
            <a:pPr>
              <a:spcBef>
                <a:spcPct val="50000"/>
              </a:spcBef>
            </a:pPr>
            <a:r>
              <a:rPr lang="zh-CN" altLang="en-US" sz="3200" b="1"/>
              <a:t>损失，</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450"/>
                                        </p:tgtEl>
                                        <p:attrNameLst>
                                          <p:attrName>style.visibility</p:attrName>
                                        </p:attrNameLst>
                                      </p:cBhvr>
                                      <p:to>
                                        <p:strVal val="visible"/>
                                      </p:to>
                                    </p:set>
                                    <p:animEffect transition="in" filter="wipe(left)">
                                      <p:cBhvr>
                                        <p:cTn id="7" dur="500"/>
                                        <p:tgtEl>
                                          <p:spTgt spid="574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453"/>
                                        </p:tgtEl>
                                        <p:attrNameLst>
                                          <p:attrName>style.visibility</p:attrName>
                                        </p:attrNameLst>
                                      </p:cBhvr>
                                      <p:to>
                                        <p:strVal val="visible"/>
                                      </p:to>
                                    </p:set>
                                    <p:animEffect transition="in" filter="wipe(left)">
                                      <p:cBhvr>
                                        <p:cTn id="12" dur="500"/>
                                        <p:tgtEl>
                                          <p:spTgt spid="574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454"/>
                                        </p:tgtEl>
                                        <p:attrNameLst>
                                          <p:attrName>style.visibility</p:attrName>
                                        </p:attrNameLst>
                                      </p:cBhvr>
                                      <p:to>
                                        <p:strVal val="visible"/>
                                      </p:to>
                                    </p:set>
                                    <p:animEffect transition="in" filter="wipe(left)">
                                      <p:cBhvr>
                                        <p:cTn id="17" dur="500"/>
                                        <p:tgtEl>
                                          <p:spTgt spid="5745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7451"/>
                                        </p:tgtEl>
                                        <p:attrNameLst>
                                          <p:attrName>style.visibility</p:attrName>
                                        </p:attrNameLst>
                                      </p:cBhvr>
                                      <p:to>
                                        <p:strVal val="visible"/>
                                      </p:to>
                                    </p:set>
                                    <p:animEffect transition="in" filter="wipe(left)">
                                      <p:cBhvr>
                                        <p:cTn id="21" dur="500"/>
                                        <p:tgtEl>
                                          <p:spTgt spid="5745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7422"/>
                                        </p:tgtEl>
                                        <p:attrNameLst>
                                          <p:attrName>style.visibility</p:attrName>
                                        </p:attrNameLst>
                                      </p:cBhvr>
                                      <p:to>
                                        <p:strVal val="visible"/>
                                      </p:to>
                                    </p:set>
                                    <p:animEffect transition="in" filter="wipe(left)">
                                      <p:cBhvr>
                                        <p:cTn id="26" dur="500"/>
                                        <p:tgtEl>
                                          <p:spTgt spid="57422"/>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7439"/>
                                        </p:tgtEl>
                                        <p:attrNameLst>
                                          <p:attrName>style.visibility</p:attrName>
                                        </p:attrNameLst>
                                      </p:cBhvr>
                                      <p:to>
                                        <p:strVal val="visible"/>
                                      </p:to>
                                    </p:set>
                                    <p:animEffect transition="in" filter="wipe(left)">
                                      <p:cBhvr>
                                        <p:cTn id="30" dur="500"/>
                                        <p:tgtEl>
                                          <p:spTgt spid="57439"/>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57437"/>
                                        </p:tgtEl>
                                        <p:attrNameLst>
                                          <p:attrName>style.visibility</p:attrName>
                                        </p:attrNameLst>
                                      </p:cBhvr>
                                      <p:to>
                                        <p:strVal val="visible"/>
                                      </p:to>
                                    </p:set>
                                    <p:animEffect transition="in" filter="wipe(left)">
                                      <p:cBhvr>
                                        <p:cTn id="34" dur="500"/>
                                        <p:tgtEl>
                                          <p:spTgt spid="57437"/>
                                        </p:tgtEl>
                                      </p:cBhvr>
                                    </p:animEffect>
                                  </p:childTnLst>
                                </p:cTn>
                              </p:par>
                            </p:childTnLst>
                          </p:cTn>
                        </p:par>
                        <p:par>
                          <p:cTn id="35" fill="hold">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57438"/>
                                        </p:tgtEl>
                                        <p:attrNameLst>
                                          <p:attrName>style.visibility</p:attrName>
                                        </p:attrNameLst>
                                      </p:cBhvr>
                                      <p:to>
                                        <p:strVal val="visible"/>
                                      </p:to>
                                    </p:set>
                                    <p:animEffect transition="in" filter="wipe(left)">
                                      <p:cBhvr>
                                        <p:cTn id="38" dur="500"/>
                                        <p:tgtEl>
                                          <p:spTgt spid="57438"/>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57443"/>
                                        </p:tgtEl>
                                        <p:attrNameLst>
                                          <p:attrName>style.visibility</p:attrName>
                                        </p:attrNameLst>
                                      </p:cBhvr>
                                      <p:to>
                                        <p:strVal val="visible"/>
                                      </p:to>
                                    </p:set>
                                    <p:animEffect transition="in" filter="wipe(left)">
                                      <p:cBhvr>
                                        <p:cTn id="42" dur="500"/>
                                        <p:tgtEl>
                                          <p:spTgt spid="574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7429"/>
                                        </p:tgtEl>
                                        <p:attrNameLst>
                                          <p:attrName>style.visibility</p:attrName>
                                        </p:attrNameLst>
                                      </p:cBhvr>
                                      <p:to>
                                        <p:strVal val="visible"/>
                                      </p:to>
                                    </p:set>
                                    <p:animEffect transition="in" filter="wipe(left)">
                                      <p:cBhvr>
                                        <p:cTn id="47" dur="500"/>
                                        <p:tgtEl>
                                          <p:spTgt spid="57429"/>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57430"/>
                                        </p:tgtEl>
                                        <p:attrNameLst>
                                          <p:attrName>style.visibility</p:attrName>
                                        </p:attrNameLst>
                                      </p:cBhvr>
                                      <p:to>
                                        <p:strVal val="visible"/>
                                      </p:to>
                                    </p:set>
                                    <p:animEffect transition="in" filter="wipe(up)">
                                      <p:cBhvr>
                                        <p:cTn id="51" dur="500"/>
                                        <p:tgtEl>
                                          <p:spTgt spid="57430"/>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57428"/>
                                        </p:tgtEl>
                                        <p:attrNameLst>
                                          <p:attrName>style.visibility</p:attrName>
                                        </p:attrNameLst>
                                      </p:cBhvr>
                                      <p:to>
                                        <p:strVal val="visible"/>
                                      </p:to>
                                    </p:set>
                                    <p:animEffect transition="in" filter="wipe(left)">
                                      <p:cBhvr>
                                        <p:cTn id="55" dur="500"/>
                                        <p:tgtEl>
                                          <p:spTgt spid="57428"/>
                                        </p:tgtEl>
                                      </p:cBhvr>
                                    </p:animEffect>
                                  </p:childTnLst>
                                </p:cTn>
                              </p:par>
                            </p:childTnLst>
                          </p:cTn>
                        </p:par>
                        <p:par>
                          <p:cTn id="56" fill="hold">
                            <p:stCondLst>
                              <p:cond delay="1500"/>
                            </p:stCondLst>
                            <p:childTnLst>
                              <p:par>
                                <p:cTn id="57" presetID="22" presetClass="entr" presetSubtype="8" fill="hold" grpId="0" nodeType="afterEffect">
                                  <p:stCondLst>
                                    <p:cond delay="0"/>
                                  </p:stCondLst>
                                  <p:childTnLst>
                                    <p:set>
                                      <p:cBhvr>
                                        <p:cTn id="58" dur="1" fill="hold">
                                          <p:stCondLst>
                                            <p:cond delay="0"/>
                                          </p:stCondLst>
                                        </p:cTn>
                                        <p:tgtEl>
                                          <p:spTgt spid="57440"/>
                                        </p:tgtEl>
                                        <p:attrNameLst>
                                          <p:attrName>style.visibility</p:attrName>
                                        </p:attrNameLst>
                                      </p:cBhvr>
                                      <p:to>
                                        <p:strVal val="visible"/>
                                      </p:to>
                                    </p:set>
                                    <p:animEffect transition="in" filter="wipe(left)">
                                      <p:cBhvr>
                                        <p:cTn id="59" dur="500"/>
                                        <p:tgtEl>
                                          <p:spTgt spid="57440"/>
                                        </p:tgtEl>
                                      </p:cBhvr>
                                    </p:animEffect>
                                  </p:childTnLst>
                                </p:cTn>
                              </p:par>
                            </p:childTnLst>
                          </p:cTn>
                        </p:par>
                        <p:par>
                          <p:cTn id="60" fill="hold">
                            <p:stCondLst>
                              <p:cond delay="2000"/>
                            </p:stCondLst>
                            <p:childTnLst>
                              <p:par>
                                <p:cTn id="61" presetID="22" presetClass="entr" presetSubtype="8" fill="hold" grpId="0" nodeType="afterEffect">
                                  <p:stCondLst>
                                    <p:cond delay="0"/>
                                  </p:stCondLst>
                                  <p:childTnLst>
                                    <p:set>
                                      <p:cBhvr>
                                        <p:cTn id="62" dur="1" fill="hold">
                                          <p:stCondLst>
                                            <p:cond delay="0"/>
                                          </p:stCondLst>
                                        </p:cTn>
                                        <p:tgtEl>
                                          <p:spTgt spid="57441"/>
                                        </p:tgtEl>
                                        <p:attrNameLst>
                                          <p:attrName>style.visibility</p:attrName>
                                        </p:attrNameLst>
                                      </p:cBhvr>
                                      <p:to>
                                        <p:strVal val="visible"/>
                                      </p:to>
                                    </p:set>
                                    <p:animEffect transition="in" filter="wipe(left)">
                                      <p:cBhvr>
                                        <p:cTn id="63" dur="500"/>
                                        <p:tgtEl>
                                          <p:spTgt spid="574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57431"/>
                                        </p:tgtEl>
                                        <p:attrNameLst>
                                          <p:attrName>style.visibility</p:attrName>
                                        </p:attrNameLst>
                                      </p:cBhvr>
                                      <p:to>
                                        <p:strVal val="visible"/>
                                      </p:to>
                                    </p:set>
                                    <p:animEffect transition="in" filter="wipe(down)">
                                      <p:cBhvr>
                                        <p:cTn id="68" dur="500"/>
                                        <p:tgtEl>
                                          <p:spTgt spid="57431"/>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57427"/>
                                        </p:tgtEl>
                                        <p:attrNameLst>
                                          <p:attrName>style.visibility</p:attrName>
                                        </p:attrNameLst>
                                      </p:cBhvr>
                                      <p:to>
                                        <p:strVal val="visible"/>
                                      </p:to>
                                    </p:set>
                                    <p:animEffect transition="in" filter="wipe(left)">
                                      <p:cBhvr>
                                        <p:cTn id="72" dur="500"/>
                                        <p:tgtEl>
                                          <p:spTgt spid="5742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57433"/>
                                        </p:tgtEl>
                                        <p:attrNameLst>
                                          <p:attrName>style.visibility</p:attrName>
                                        </p:attrNameLst>
                                      </p:cBhvr>
                                      <p:to>
                                        <p:strVal val="visible"/>
                                      </p:to>
                                    </p:set>
                                    <p:animEffect transition="in" filter="wipe(up)">
                                      <p:cBhvr>
                                        <p:cTn id="77" dur="500"/>
                                        <p:tgtEl>
                                          <p:spTgt spid="57433"/>
                                        </p:tgtEl>
                                      </p:cBhvr>
                                    </p:animEffect>
                                  </p:childTnLst>
                                </p:cTn>
                              </p:par>
                            </p:childTnLst>
                          </p:cTn>
                        </p:par>
                        <p:par>
                          <p:cTn id="78" fill="hold">
                            <p:stCondLst>
                              <p:cond delay="500"/>
                            </p:stCondLst>
                            <p:childTnLst>
                              <p:par>
                                <p:cTn id="79" presetID="22" presetClass="entr" presetSubtype="4" fill="hold" grpId="0" nodeType="afterEffect">
                                  <p:stCondLst>
                                    <p:cond delay="0"/>
                                  </p:stCondLst>
                                  <p:childTnLst>
                                    <p:set>
                                      <p:cBhvr>
                                        <p:cTn id="80" dur="1" fill="hold">
                                          <p:stCondLst>
                                            <p:cond delay="0"/>
                                          </p:stCondLst>
                                        </p:cTn>
                                        <p:tgtEl>
                                          <p:spTgt spid="57432"/>
                                        </p:tgtEl>
                                        <p:attrNameLst>
                                          <p:attrName>style.visibility</p:attrName>
                                        </p:attrNameLst>
                                      </p:cBhvr>
                                      <p:to>
                                        <p:strVal val="visible"/>
                                      </p:to>
                                    </p:set>
                                    <p:animEffect transition="in" filter="wipe(down)">
                                      <p:cBhvr>
                                        <p:cTn id="81" dur="500"/>
                                        <p:tgtEl>
                                          <p:spTgt spid="57432"/>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57442"/>
                                        </p:tgtEl>
                                        <p:attrNameLst>
                                          <p:attrName>style.visibility</p:attrName>
                                        </p:attrNameLst>
                                      </p:cBhvr>
                                      <p:to>
                                        <p:strVal val="visible"/>
                                      </p:to>
                                    </p:set>
                                    <p:animEffect transition="in" filter="wipe(left)">
                                      <p:cBhvr>
                                        <p:cTn id="85" dur="500"/>
                                        <p:tgtEl>
                                          <p:spTgt spid="5744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7434"/>
                                        </p:tgtEl>
                                        <p:attrNameLst>
                                          <p:attrName>style.visibility</p:attrName>
                                        </p:attrNameLst>
                                      </p:cBhvr>
                                      <p:to>
                                        <p:strVal val="visible"/>
                                      </p:to>
                                    </p:set>
                                    <p:animEffect transition="in" filter="wipe(left)">
                                      <p:cBhvr>
                                        <p:cTn id="90" dur="500"/>
                                        <p:tgtEl>
                                          <p:spTgt spid="57434"/>
                                        </p:tgtEl>
                                      </p:cBhvr>
                                    </p:animEffect>
                                  </p:childTnLst>
                                </p:cTn>
                              </p:par>
                            </p:childTnLst>
                          </p:cTn>
                        </p:par>
                        <p:par>
                          <p:cTn id="91" fill="hold">
                            <p:stCondLst>
                              <p:cond delay="500"/>
                            </p:stCondLst>
                            <p:childTnLst>
                              <p:par>
                                <p:cTn id="92" presetID="12" presetClass="entr" presetSubtype="2" fill="hold" grpId="0" nodeType="afterEffect">
                                  <p:stCondLst>
                                    <p:cond delay="0"/>
                                  </p:stCondLst>
                                  <p:childTnLst>
                                    <p:set>
                                      <p:cBhvr>
                                        <p:cTn id="93" dur="1" fill="hold">
                                          <p:stCondLst>
                                            <p:cond delay="0"/>
                                          </p:stCondLst>
                                        </p:cTn>
                                        <p:tgtEl>
                                          <p:spTgt spid="57435"/>
                                        </p:tgtEl>
                                        <p:attrNameLst>
                                          <p:attrName>style.visibility</p:attrName>
                                        </p:attrNameLst>
                                      </p:cBhvr>
                                      <p:to>
                                        <p:strVal val="visible"/>
                                      </p:to>
                                    </p:set>
                                    <p:animEffect transition="in" filter="slide(fromRight)">
                                      <p:cBhvr>
                                        <p:cTn id="94" dur="500"/>
                                        <p:tgtEl>
                                          <p:spTgt spid="57435"/>
                                        </p:tgtEl>
                                      </p:cBhvr>
                                    </p:animEffect>
                                  </p:childTnLst>
                                </p:cTn>
                              </p:par>
                            </p:childTnLst>
                          </p:cTn>
                        </p:par>
                        <p:par>
                          <p:cTn id="95" fill="hold">
                            <p:stCondLst>
                              <p:cond delay="1000"/>
                            </p:stCondLst>
                            <p:childTnLst>
                              <p:par>
                                <p:cTn id="96" presetID="22" presetClass="entr" presetSubtype="8" fill="hold" grpId="0" nodeType="afterEffect">
                                  <p:stCondLst>
                                    <p:cond delay="0"/>
                                  </p:stCondLst>
                                  <p:childTnLst>
                                    <p:set>
                                      <p:cBhvr>
                                        <p:cTn id="97" dur="1" fill="hold">
                                          <p:stCondLst>
                                            <p:cond delay="0"/>
                                          </p:stCondLst>
                                        </p:cTn>
                                        <p:tgtEl>
                                          <p:spTgt spid="57436"/>
                                        </p:tgtEl>
                                        <p:attrNameLst>
                                          <p:attrName>style.visibility</p:attrName>
                                        </p:attrNameLst>
                                      </p:cBhvr>
                                      <p:to>
                                        <p:strVal val="visible"/>
                                      </p:to>
                                    </p:set>
                                    <p:animEffect transition="in" filter="wipe(left)">
                                      <p:cBhvr>
                                        <p:cTn id="98" dur="500"/>
                                        <p:tgtEl>
                                          <p:spTgt spid="5743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57456"/>
                                        </p:tgtEl>
                                        <p:attrNameLst>
                                          <p:attrName>style.visibility</p:attrName>
                                        </p:attrNameLst>
                                      </p:cBhvr>
                                      <p:to>
                                        <p:strVal val="visible"/>
                                      </p:to>
                                    </p:set>
                                    <p:animEffect transition="in" filter="wipe(left)">
                                      <p:cBhvr>
                                        <p:cTn id="103" dur="500"/>
                                        <p:tgtEl>
                                          <p:spTgt spid="57456"/>
                                        </p:tgtEl>
                                      </p:cBhvr>
                                    </p:animEffect>
                                  </p:childTnLst>
                                </p:cTn>
                              </p:par>
                            </p:childTnLst>
                          </p:cTn>
                        </p:par>
                        <p:par>
                          <p:cTn id="104" fill="hold">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57457"/>
                                        </p:tgtEl>
                                        <p:attrNameLst>
                                          <p:attrName>style.visibility</p:attrName>
                                        </p:attrNameLst>
                                      </p:cBhvr>
                                      <p:to>
                                        <p:strVal val="visible"/>
                                      </p:to>
                                    </p:set>
                                    <p:animEffect transition="in" filter="wipe(left)">
                                      <p:cBhvr>
                                        <p:cTn id="107" dur="500"/>
                                        <p:tgtEl>
                                          <p:spTgt spid="5745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57444"/>
                                        </p:tgtEl>
                                        <p:attrNameLst>
                                          <p:attrName>style.visibility</p:attrName>
                                        </p:attrNameLst>
                                      </p:cBhvr>
                                      <p:to>
                                        <p:strVal val="visible"/>
                                      </p:to>
                                    </p:set>
                                    <p:animEffect transition="in" filter="wipe(left)">
                                      <p:cBhvr>
                                        <p:cTn id="112" dur="500"/>
                                        <p:tgtEl>
                                          <p:spTgt spid="57444"/>
                                        </p:tgtEl>
                                      </p:cBhvr>
                                    </p:animEffec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57455"/>
                                        </p:tgtEl>
                                        <p:attrNameLst>
                                          <p:attrName>style.visibility</p:attrName>
                                        </p:attrNameLst>
                                      </p:cBhvr>
                                      <p:to>
                                        <p:strVal val="visible"/>
                                      </p:to>
                                    </p:set>
                                    <p:animEffect transition="in" filter="wipe(left)">
                                      <p:cBhvr>
                                        <p:cTn id="116" dur="500"/>
                                        <p:tgtEl>
                                          <p:spTgt spid="57455"/>
                                        </p:tgtEl>
                                      </p:cBhvr>
                                    </p:animEffect>
                                  </p:childTnLst>
                                </p:cTn>
                              </p:par>
                            </p:childTnLst>
                          </p:cTn>
                        </p:par>
                        <p:par>
                          <p:cTn id="117" fill="hold">
                            <p:stCondLst>
                              <p:cond delay="1000"/>
                            </p:stCondLst>
                            <p:childTnLst>
                              <p:par>
                                <p:cTn id="118" presetID="22" presetClass="entr" presetSubtype="8" fill="hold" nodeType="afterEffect">
                                  <p:stCondLst>
                                    <p:cond delay="0"/>
                                  </p:stCondLst>
                                  <p:childTnLst>
                                    <p:set>
                                      <p:cBhvr>
                                        <p:cTn id="119" dur="1" fill="hold">
                                          <p:stCondLst>
                                            <p:cond delay="0"/>
                                          </p:stCondLst>
                                        </p:cTn>
                                        <p:tgtEl>
                                          <p:spTgt spid="57452"/>
                                        </p:tgtEl>
                                        <p:attrNameLst>
                                          <p:attrName>style.visibility</p:attrName>
                                        </p:attrNameLst>
                                      </p:cBhvr>
                                      <p:to>
                                        <p:strVal val="visible"/>
                                      </p:to>
                                    </p:set>
                                    <p:animEffect transition="in" filter="wipe(left)">
                                      <p:cBhvr>
                                        <p:cTn id="120" dur="500"/>
                                        <p:tgtEl>
                                          <p:spTgt spid="57452"/>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57445"/>
                                        </p:tgtEl>
                                        <p:attrNameLst>
                                          <p:attrName>style.visibility</p:attrName>
                                        </p:attrNameLst>
                                      </p:cBhvr>
                                      <p:to>
                                        <p:strVal val="visible"/>
                                      </p:to>
                                    </p:set>
                                    <p:animEffect transition="in" filter="wipe(left)">
                                      <p:cBhvr>
                                        <p:cTn id="125" dur="500"/>
                                        <p:tgtEl>
                                          <p:spTgt spid="57445"/>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57447"/>
                                        </p:tgtEl>
                                        <p:attrNameLst>
                                          <p:attrName>style.visibility</p:attrName>
                                        </p:attrNameLst>
                                      </p:cBhvr>
                                      <p:to>
                                        <p:strVal val="visible"/>
                                      </p:to>
                                    </p:set>
                                    <p:animEffect transition="in" filter="wipe(left)">
                                      <p:cBhvr>
                                        <p:cTn id="130" dur="500"/>
                                        <p:tgtEl>
                                          <p:spTgt spid="5744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57446"/>
                                        </p:tgtEl>
                                        <p:attrNameLst>
                                          <p:attrName>style.visibility</p:attrName>
                                        </p:attrNameLst>
                                      </p:cBhvr>
                                      <p:to>
                                        <p:strVal val="visible"/>
                                      </p:to>
                                    </p:set>
                                    <p:animEffect transition="in" filter="wipe(left)">
                                      <p:cBhvr>
                                        <p:cTn id="135" dur="500"/>
                                        <p:tgtEl>
                                          <p:spTgt spid="57446"/>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57448"/>
                                        </p:tgtEl>
                                        <p:attrNameLst>
                                          <p:attrName>style.visibility</p:attrName>
                                        </p:attrNameLst>
                                      </p:cBhvr>
                                      <p:to>
                                        <p:strVal val="visible"/>
                                      </p:to>
                                    </p:set>
                                    <p:animEffect transition="in" filter="wipe(left)">
                                      <p:cBhvr>
                                        <p:cTn id="140" dur="500"/>
                                        <p:tgtEl>
                                          <p:spTgt spid="57448"/>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57449"/>
                                        </p:tgtEl>
                                        <p:attrNameLst>
                                          <p:attrName>style.visibility</p:attrName>
                                        </p:attrNameLst>
                                      </p:cBhvr>
                                      <p:to>
                                        <p:strVal val="visible"/>
                                      </p:to>
                                    </p:set>
                                    <p:animEffect transition="in" filter="wipe(left)">
                                      <p:cBhvr>
                                        <p:cTn id="145" dur="500"/>
                                        <p:tgtEl>
                                          <p:spTgt spid="57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27" grpId="0" autoUpdateAnimBg="0"/>
      <p:bldP spid="57428" grpId="0" autoUpdateAnimBg="0"/>
      <p:bldP spid="57429" grpId="0" autoUpdateAnimBg="0"/>
      <p:bldP spid="57430" grpId="0" animBg="1"/>
      <p:bldP spid="57431" grpId="0" animBg="1"/>
      <p:bldP spid="57432" grpId="0" animBg="1"/>
      <p:bldP spid="57433" grpId="0" animBg="1"/>
      <p:bldP spid="57434" grpId="0" animBg="1"/>
      <p:bldP spid="57435" grpId="0" animBg="1"/>
      <p:bldP spid="57436" grpId="0" autoUpdateAnimBg="0"/>
      <p:bldP spid="57437" grpId="0" autoUpdateAnimBg="0"/>
      <p:bldP spid="57438" grpId="0" autoUpdateAnimBg="0"/>
      <p:bldP spid="57439" grpId="0" autoUpdateAnimBg="0"/>
      <p:bldP spid="57440" grpId="0" autoUpdateAnimBg="0"/>
      <p:bldP spid="57441" grpId="0" autoUpdateAnimBg="0"/>
      <p:bldP spid="57442" grpId="0" autoUpdateAnimBg="0"/>
      <p:bldP spid="57443" grpId="0" autoUpdateAnimBg="0"/>
      <p:bldP spid="57444" grpId="0" autoUpdateAnimBg="0"/>
      <p:bldP spid="57445" grpId="0" autoUpdateAnimBg="0"/>
      <p:bldP spid="57446" grpId="0" autoUpdateAnimBg="0"/>
      <p:bldP spid="57449" grpId="0" autoUpdateAnimBg="0"/>
      <p:bldP spid="57450" grpId="0" autoUpdateAnimBg="0"/>
      <p:bldP spid="57451" grpId="0" autoUpdateAnimBg="0"/>
      <p:bldP spid="57453" grpId="0" autoUpdateAnimBg="0"/>
      <p:bldP spid="57454" grpId="0" autoUpdateAnimBg="0"/>
      <p:bldP spid="57455" grpId="0" autoUpdateAnimBg="0"/>
      <p:bldP spid="57456" grpId="0" autoUpdateAnimBg="0"/>
      <p:bldP spid="5745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33400" y="1087438"/>
            <a:ext cx="4419600" cy="588962"/>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p:spPr>
        <p:txBody>
          <a:bodyPr lIns="92075" tIns="46038" rIns="92075" bIns="46038">
            <a:spAutoFit/>
          </a:bodyPr>
          <a:lstStyle/>
          <a:p>
            <a:pPr eaLnBrk="0" hangingPunct="0">
              <a:buClr>
                <a:srgbClr val="0000FF"/>
              </a:buClr>
              <a:buFont typeface="Wingdings" pitchFamily="2" charset="2"/>
              <a:buChar char="Ø"/>
            </a:pPr>
            <a:r>
              <a:rPr lang="zh-CN" altLang="en-US" sz="3200" b="1" dirty="0">
                <a:solidFill>
                  <a:srgbClr val="000000"/>
                </a:solidFill>
                <a:effectLst>
                  <a:outerShdw blurRad="38100" dist="38100" dir="2700000" algn="tl">
                    <a:srgbClr val="FFFFFF"/>
                  </a:outerShdw>
                </a:effectLst>
                <a:latin typeface="宋体" pitchFamily="2" charset="-122"/>
              </a:rPr>
              <a:t>  干涉条纹的移动</a:t>
            </a:r>
          </a:p>
        </p:txBody>
      </p:sp>
      <p:grpSp>
        <p:nvGrpSpPr>
          <p:cNvPr id="5" name="Group 3"/>
          <p:cNvGrpSpPr>
            <a:grpSpLocks/>
          </p:cNvGrpSpPr>
          <p:nvPr/>
        </p:nvGrpSpPr>
        <p:grpSpPr bwMode="auto">
          <a:xfrm>
            <a:off x="4572000" y="1600200"/>
            <a:ext cx="4038600" cy="4581525"/>
            <a:chOff x="2880" y="1008"/>
            <a:chExt cx="2544" cy="2886"/>
          </a:xfrm>
        </p:grpSpPr>
        <p:sp>
          <p:nvSpPr>
            <p:cNvPr id="6" name="Rectangle 4"/>
            <p:cNvSpPr>
              <a:spLocks noChangeArrowheads="1"/>
            </p:cNvSpPr>
            <p:nvPr/>
          </p:nvSpPr>
          <p:spPr bwMode="auto">
            <a:xfrm>
              <a:off x="2880" y="1008"/>
              <a:ext cx="2544" cy="2886"/>
            </a:xfrm>
            <a:prstGeom prst="rect">
              <a:avLst/>
            </a:prstGeom>
            <a:noFill/>
            <a:ln w="9525">
              <a:noFill/>
              <a:miter lim="800000"/>
              <a:headEnd/>
              <a:tailEnd/>
            </a:ln>
            <a:effectLst/>
          </p:spPr>
          <p:txBody>
            <a:bodyPr lIns="92075" tIns="46038" rIns="92075" bIns="46038">
              <a:spAutoFit/>
            </a:bodyPr>
            <a:lstStyle/>
            <a:p>
              <a:pPr eaLnBrk="0" hangingPunct="0">
                <a:lnSpc>
                  <a:spcPct val="150000"/>
                </a:lnSpc>
              </a:pPr>
              <a:r>
                <a:rPr lang="zh-CN" altLang="en-US" b="1" dirty="0">
                  <a:solidFill>
                    <a:srgbClr val="000000"/>
                  </a:solidFill>
                  <a:latin typeface="Bookman Old Style" pitchFamily="18" charset="0"/>
                </a:rPr>
                <a:t>      当      与      之间距离</a:t>
              </a:r>
              <a:r>
                <a:rPr lang="zh-CN" altLang="en-US" b="1" dirty="0">
                  <a:solidFill>
                    <a:srgbClr val="CC3300"/>
                  </a:solidFill>
                  <a:latin typeface="Bookman Old Style" pitchFamily="18" charset="0"/>
                </a:rPr>
                <a:t>变大</a:t>
              </a:r>
              <a:r>
                <a:rPr lang="zh-CN" altLang="en-US" b="1" dirty="0">
                  <a:solidFill>
                    <a:srgbClr val="000000"/>
                  </a:solidFill>
                  <a:latin typeface="Bookman Old Style" pitchFamily="18" charset="0"/>
                </a:rPr>
                <a:t>时 ，圆形干涉条纹从中心一个个</a:t>
              </a:r>
              <a:r>
                <a:rPr lang="zh-CN" altLang="en-US" b="1" dirty="0">
                  <a:solidFill>
                    <a:srgbClr val="CC3300"/>
                  </a:solidFill>
                  <a:latin typeface="Bookman Old Style" pitchFamily="18" charset="0"/>
                </a:rPr>
                <a:t>长出</a:t>
              </a:r>
              <a:r>
                <a:rPr lang="zh-CN" altLang="en-US" b="1" dirty="0">
                  <a:solidFill>
                    <a:srgbClr val="000000"/>
                  </a:solidFill>
                  <a:latin typeface="Bookman Old Style" pitchFamily="18" charset="0"/>
                </a:rPr>
                <a:t>,  并向外扩张,  干涉条纹变密;  距离变</a:t>
              </a:r>
              <a:r>
                <a:rPr lang="zh-CN" altLang="en-US" b="1" dirty="0">
                  <a:solidFill>
                    <a:srgbClr val="CC3300"/>
                  </a:solidFill>
                  <a:latin typeface="Bookman Old Style" pitchFamily="18" charset="0"/>
                </a:rPr>
                <a:t>小</a:t>
              </a:r>
              <a:r>
                <a:rPr lang="zh-CN" altLang="en-US" b="1" dirty="0">
                  <a:solidFill>
                    <a:srgbClr val="000000"/>
                  </a:solidFill>
                  <a:latin typeface="Bookman Old Style" pitchFamily="18" charset="0"/>
                </a:rPr>
                <a:t>时，圆形干涉条纹一个个向中心</a:t>
              </a:r>
              <a:r>
                <a:rPr lang="zh-CN" altLang="en-US" b="1" dirty="0">
                  <a:solidFill>
                    <a:srgbClr val="CC3300"/>
                  </a:solidFill>
                  <a:latin typeface="Bookman Old Style" pitchFamily="18" charset="0"/>
                </a:rPr>
                <a:t>缩进</a:t>
              </a:r>
              <a:r>
                <a:rPr lang="zh-CN" altLang="en-US" b="1" dirty="0">
                  <a:solidFill>
                    <a:srgbClr val="000000"/>
                  </a:solidFill>
                  <a:latin typeface="Bookman Old Style" pitchFamily="18" charset="0"/>
                </a:rPr>
                <a:t>,  干涉条纹变稀 .</a:t>
              </a:r>
            </a:p>
          </p:txBody>
        </p:sp>
        <p:graphicFrame>
          <p:nvGraphicFramePr>
            <p:cNvPr id="7" name="Object 5"/>
            <p:cNvGraphicFramePr>
              <a:graphicFrameLocks noChangeAspect="1"/>
            </p:cNvGraphicFramePr>
            <p:nvPr/>
          </p:nvGraphicFramePr>
          <p:xfrm>
            <a:off x="4320" y="1140"/>
            <a:ext cx="432" cy="320"/>
          </p:xfrm>
          <a:graphic>
            <a:graphicData uri="http://schemas.openxmlformats.org/presentationml/2006/ole">
              <p:oleObj spid="_x0000_s187394" name="Equation" r:id="rId4" imgW="380880" imgH="317160" progId="Equation.3">
                <p:embed/>
              </p:oleObj>
            </a:graphicData>
          </a:graphic>
        </p:graphicFrame>
        <p:graphicFrame>
          <p:nvGraphicFramePr>
            <p:cNvPr id="8" name="Object 6"/>
            <p:cNvGraphicFramePr>
              <a:graphicFrameLocks noChangeAspect="1"/>
            </p:cNvGraphicFramePr>
            <p:nvPr/>
          </p:nvGraphicFramePr>
          <p:xfrm>
            <a:off x="3696" y="1148"/>
            <a:ext cx="336" cy="307"/>
          </p:xfrm>
          <a:graphic>
            <a:graphicData uri="http://schemas.openxmlformats.org/presentationml/2006/ole">
              <p:oleObj spid="_x0000_s187395" name="Equation" r:id="rId5" imgW="342720" imgH="317160" progId="Equation.3">
                <p:embed/>
              </p:oleObj>
            </a:graphicData>
          </a:graphic>
        </p:graphicFrame>
      </p:grpSp>
      <p:pic>
        <p:nvPicPr>
          <p:cNvPr id="9" name="taiowen1.avi">
            <a:hlinkClick r:id="" action="ppaction://media"/>
          </p:cNvPr>
          <p:cNvPicPr>
            <a:picLocks noRot="1" noChangeAspect="1" noChangeArrowheads="1"/>
          </p:cNvPicPr>
          <p:nvPr>
            <a:videoFile r:link="rId2"/>
          </p:nvPr>
        </p:nvPicPr>
        <p:blipFill>
          <a:blip r:embed="rId6"/>
          <a:srcRect/>
          <a:stretch>
            <a:fillRect/>
          </a:stretch>
        </p:blipFill>
        <p:spPr bwMode="auto">
          <a:xfrm>
            <a:off x="685800" y="2708275"/>
            <a:ext cx="3581400" cy="2930525"/>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Picture 2" descr="12[1]"/>
          <p:cNvPicPr>
            <a:picLocks noChangeAspect="1" noChangeArrowheads="1"/>
          </p:cNvPicPr>
          <p:nvPr/>
        </p:nvPicPr>
        <p:blipFill>
          <a:blip r:embed="rId2"/>
          <a:srcRect/>
          <a:stretch>
            <a:fillRect/>
          </a:stretch>
        </p:blipFill>
        <p:spPr bwMode="auto">
          <a:xfrm>
            <a:off x="1955800" y="993775"/>
            <a:ext cx="6373813" cy="2493963"/>
          </a:xfrm>
          <a:prstGeom prst="rect">
            <a:avLst/>
          </a:prstGeom>
          <a:noFill/>
        </p:spPr>
      </p:pic>
      <p:pic>
        <p:nvPicPr>
          <p:cNvPr id="162819" name="Picture 3" descr="13[1]"/>
          <p:cNvPicPr>
            <a:picLocks noChangeAspect="1" noChangeArrowheads="1"/>
          </p:cNvPicPr>
          <p:nvPr/>
        </p:nvPicPr>
        <p:blipFill>
          <a:blip r:embed="rId3"/>
          <a:srcRect/>
          <a:stretch>
            <a:fillRect/>
          </a:stretch>
        </p:blipFill>
        <p:spPr bwMode="auto">
          <a:xfrm>
            <a:off x="1978025" y="4048125"/>
            <a:ext cx="6484938" cy="2308225"/>
          </a:xfrm>
          <a:prstGeom prst="rect">
            <a:avLst/>
          </a:prstGeom>
          <a:noFill/>
        </p:spPr>
      </p:pic>
      <p:sp>
        <p:nvSpPr>
          <p:cNvPr id="162820" name="Rectangle 4"/>
          <p:cNvSpPr>
            <a:spLocks noChangeArrowheads="1"/>
          </p:cNvSpPr>
          <p:nvPr/>
        </p:nvSpPr>
        <p:spPr bwMode="auto">
          <a:xfrm>
            <a:off x="0" y="1019175"/>
            <a:ext cx="2122488" cy="974725"/>
          </a:xfrm>
          <a:prstGeom prst="rect">
            <a:avLst/>
          </a:prstGeom>
          <a:noFill/>
          <a:ln w="9525">
            <a:noFill/>
            <a:miter lim="800000"/>
            <a:headEnd/>
            <a:tailEnd/>
          </a:ln>
          <a:effectLst/>
        </p:spPr>
        <p:txBody>
          <a:bodyPr>
            <a:spAutoFit/>
          </a:bodyPr>
          <a:lstStyle/>
          <a:p>
            <a:pPr eaLnBrk="0" hangingPunct="0"/>
            <a:r>
              <a:rPr lang="zh-CN" altLang="en-US" sz="4400" b="1" baseline="-25000">
                <a:solidFill>
                  <a:srgbClr val="0000FF"/>
                </a:solidFill>
                <a:latin typeface="华文新魏" pitchFamily="2" charset="-122"/>
                <a:ea typeface="华文新魏" pitchFamily="2" charset="-122"/>
              </a:rPr>
              <a:t>等 倾 干 涉 条 纹</a:t>
            </a:r>
          </a:p>
        </p:txBody>
      </p:sp>
      <p:sp>
        <p:nvSpPr>
          <p:cNvPr id="162821" name="Rectangle 5"/>
          <p:cNvSpPr>
            <a:spLocks noChangeArrowheads="1"/>
          </p:cNvSpPr>
          <p:nvPr/>
        </p:nvSpPr>
        <p:spPr bwMode="auto">
          <a:xfrm>
            <a:off x="0" y="3248025"/>
            <a:ext cx="2184400" cy="974725"/>
          </a:xfrm>
          <a:prstGeom prst="rect">
            <a:avLst/>
          </a:prstGeom>
          <a:noFill/>
          <a:ln w="9525">
            <a:noFill/>
            <a:miter lim="800000"/>
            <a:headEnd/>
            <a:tailEnd/>
          </a:ln>
          <a:effectLst/>
        </p:spPr>
        <p:txBody>
          <a:bodyPr>
            <a:spAutoFit/>
          </a:bodyPr>
          <a:lstStyle/>
          <a:p>
            <a:pPr>
              <a:spcBef>
                <a:spcPct val="50000"/>
              </a:spcBef>
            </a:pPr>
            <a:r>
              <a:rPr lang="zh-CN" altLang="en-US" sz="4400" b="1" baseline="-25000">
                <a:solidFill>
                  <a:srgbClr val="0000FF"/>
                </a:solidFill>
                <a:latin typeface="华文新魏" pitchFamily="2" charset="-122"/>
                <a:ea typeface="华文新魏" pitchFamily="2" charset="-122"/>
              </a:rPr>
              <a:t>等 厚 干 涉 条纹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62820"/>
                                        </p:tgtEl>
                                        <p:attrNameLst>
                                          <p:attrName>style.visibility</p:attrName>
                                        </p:attrNameLst>
                                      </p:cBhvr>
                                      <p:to>
                                        <p:strVal val="visible"/>
                                      </p:to>
                                    </p:set>
                                    <p:animEffect transition="in" filter="fade">
                                      <p:cBhvr>
                                        <p:cTn id="7" dur="1000"/>
                                        <p:tgtEl>
                                          <p:spTgt spid="162820"/>
                                        </p:tgtEl>
                                      </p:cBhvr>
                                    </p:animEffect>
                                    <p:anim calcmode="lin" valueType="num">
                                      <p:cBhvr>
                                        <p:cTn id="8" dur="1000" fill="hold"/>
                                        <p:tgtEl>
                                          <p:spTgt spid="162820"/>
                                        </p:tgtEl>
                                        <p:attrNameLst>
                                          <p:attrName>ppt_x</p:attrName>
                                        </p:attrNameLst>
                                      </p:cBhvr>
                                      <p:tavLst>
                                        <p:tav tm="0">
                                          <p:val>
                                            <p:strVal val="#ppt_x-.1"/>
                                          </p:val>
                                        </p:tav>
                                        <p:tav tm="100000">
                                          <p:val>
                                            <p:strVal val="#ppt_x"/>
                                          </p:val>
                                        </p:tav>
                                      </p:tavLst>
                                    </p:anim>
                                    <p:anim calcmode="lin" valueType="num">
                                      <p:cBhvr>
                                        <p:cTn id="9" dur="1000" fill="hold"/>
                                        <p:tgtEl>
                                          <p:spTgt spid="162820"/>
                                        </p:tgtEl>
                                        <p:attrNameLst>
                                          <p:attrName>ppt_y</p:attrName>
                                        </p:attrNameLst>
                                      </p:cBhvr>
                                      <p:tavLst>
                                        <p:tav tm="0">
                                          <p:val>
                                            <p:strVal val="#ppt_y"/>
                                          </p:val>
                                        </p:tav>
                                        <p:tav tm="100000">
                                          <p:val>
                                            <p:strVal val="#ppt_y"/>
                                          </p:val>
                                        </p:tav>
                                      </p:tavLst>
                                    </p:anim>
                                  </p:childTnLst>
                                </p:cTn>
                              </p:par>
                            </p:childTnLst>
                          </p:cTn>
                        </p:par>
                        <p:par>
                          <p:cTn id="10" fill="hold">
                            <p:stCondLst>
                              <p:cond delay="1500"/>
                            </p:stCondLst>
                            <p:childTnLst>
                              <p:par>
                                <p:cTn id="11" presetID="47" presetClass="entr" presetSubtype="0" fill="hold" nodeType="afterEffect">
                                  <p:stCondLst>
                                    <p:cond delay="0"/>
                                  </p:stCondLst>
                                  <p:childTnLst>
                                    <p:set>
                                      <p:cBhvr>
                                        <p:cTn id="12" dur="1" fill="hold">
                                          <p:stCondLst>
                                            <p:cond delay="0"/>
                                          </p:stCondLst>
                                        </p:cTn>
                                        <p:tgtEl>
                                          <p:spTgt spid="162818"/>
                                        </p:tgtEl>
                                        <p:attrNameLst>
                                          <p:attrName>style.visibility</p:attrName>
                                        </p:attrNameLst>
                                      </p:cBhvr>
                                      <p:to>
                                        <p:strVal val="visible"/>
                                      </p:to>
                                    </p:set>
                                    <p:animEffect transition="in" filter="fade">
                                      <p:cBhvr>
                                        <p:cTn id="13" dur="1000"/>
                                        <p:tgtEl>
                                          <p:spTgt spid="162818"/>
                                        </p:tgtEl>
                                      </p:cBhvr>
                                    </p:animEffect>
                                    <p:anim calcmode="lin" valueType="num">
                                      <p:cBhvr>
                                        <p:cTn id="14" dur="1000" fill="hold"/>
                                        <p:tgtEl>
                                          <p:spTgt spid="162818"/>
                                        </p:tgtEl>
                                        <p:attrNameLst>
                                          <p:attrName>ppt_x</p:attrName>
                                        </p:attrNameLst>
                                      </p:cBhvr>
                                      <p:tavLst>
                                        <p:tav tm="0">
                                          <p:val>
                                            <p:strVal val="#ppt_x"/>
                                          </p:val>
                                        </p:tav>
                                        <p:tav tm="100000">
                                          <p:val>
                                            <p:strVal val="#ppt_x"/>
                                          </p:val>
                                        </p:tav>
                                      </p:tavLst>
                                    </p:anim>
                                    <p:anim calcmode="lin" valueType="num">
                                      <p:cBhvr>
                                        <p:cTn id="15" dur="1000" fill="hold"/>
                                        <p:tgtEl>
                                          <p:spTgt spid="16281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0" presetClass="entr" presetSubtype="0" fill="hold" grpId="0" nodeType="clickEffect">
                                  <p:stCondLst>
                                    <p:cond delay="0"/>
                                  </p:stCondLst>
                                  <p:iterate type="lt">
                                    <p:tmPct val="10000"/>
                                  </p:iterate>
                                  <p:childTnLst>
                                    <p:set>
                                      <p:cBhvr>
                                        <p:cTn id="19" dur="1" fill="hold">
                                          <p:stCondLst>
                                            <p:cond delay="0"/>
                                          </p:stCondLst>
                                        </p:cTn>
                                        <p:tgtEl>
                                          <p:spTgt spid="162821"/>
                                        </p:tgtEl>
                                        <p:attrNameLst>
                                          <p:attrName>style.visibility</p:attrName>
                                        </p:attrNameLst>
                                      </p:cBhvr>
                                      <p:to>
                                        <p:strVal val="visible"/>
                                      </p:to>
                                    </p:set>
                                    <p:animEffect transition="in" filter="fade">
                                      <p:cBhvr>
                                        <p:cTn id="20" dur="1000"/>
                                        <p:tgtEl>
                                          <p:spTgt spid="162821"/>
                                        </p:tgtEl>
                                      </p:cBhvr>
                                    </p:animEffect>
                                    <p:anim calcmode="lin" valueType="num">
                                      <p:cBhvr>
                                        <p:cTn id="21" dur="1000" fill="hold"/>
                                        <p:tgtEl>
                                          <p:spTgt spid="162821"/>
                                        </p:tgtEl>
                                        <p:attrNameLst>
                                          <p:attrName>ppt_x</p:attrName>
                                        </p:attrNameLst>
                                      </p:cBhvr>
                                      <p:tavLst>
                                        <p:tav tm="0">
                                          <p:val>
                                            <p:strVal val="#ppt_x-.1"/>
                                          </p:val>
                                        </p:tav>
                                        <p:tav tm="100000">
                                          <p:val>
                                            <p:strVal val="#ppt_x"/>
                                          </p:val>
                                        </p:tav>
                                      </p:tavLst>
                                    </p:anim>
                                    <p:anim calcmode="lin" valueType="num">
                                      <p:cBhvr>
                                        <p:cTn id="22" dur="1000" fill="hold"/>
                                        <p:tgtEl>
                                          <p:spTgt spid="16282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47" presetClass="entr" presetSubtype="0" fill="hold" nodeType="afterEffect">
                                  <p:stCondLst>
                                    <p:cond delay="0"/>
                                  </p:stCondLst>
                                  <p:childTnLst>
                                    <p:set>
                                      <p:cBhvr>
                                        <p:cTn id="25" dur="1" fill="hold">
                                          <p:stCondLst>
                                            <p:cond delay="0"/>
                                          </p:stCondLst>
                                        </p:cTn>
                                        <p:tgtEl>
                                          <p:spTgt spid="162819"/>
                                        </p:tgtEl>
                                        <p:attrNameLst>
                                          <p:attrName>style.visibility</p:attrName>
                                        </p:attrNameLst>
                                      </p:cBhvr>
                                      <p:to>
                                        <p:strVal val="visible"/>
                                      </p:to>
                                    </p:set>
                                    <p:animEffect transition="in" filter="fade">
                                      <p:cBhvr>
                                        <p:cTn id="26" dur="1000"/>
                                        <p:tgtEl>
                                          <p:spTgt spid="162819"/>
                                        </p:tgtEl>
                                      </p:cBhvr>
                                    </p:animEffect>
                                    <p:anim calcmode="lin" valueType="num">
                                      <p:cBhvr>
                                        <p:cTn id="27" dur="1000" fill="hold"/>
                                        <p:tgtEl>
                                          <p:spTgt spid="162819"/>
                                        </p:tgtEl>
                                        <p:attrNameLst>
                                          <p:attrName>ppt_x</p:attrName>
                                        </p:attrNameLst>
                                      </p:cBhvr>
                                      <p:tavLst>
                                        <p:tav tm="0">
                                          <p:val>
                                            <p:strVal val="#ppt_x"/>
                                          </p:val>
                                        </p:tav>
                                        <p:tav tm="100000">
                                          <p:val>
                                            <p:strVal val="#ppt_x"/>
                                          </p:val>
                                        </p:tav>
                                      </p:tavLst>
                                    </p:anim>
                                    <p:anim calcmode="lin" valueType="num">
                                      <p:cBhvr>
                                        <p:cTn id="28" dur="1000" fill="hold"/>
                                        <p:tgtEl>
                                          <p:spTgt spid="1628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p:bldP spid="1628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descr="d7（迈克尔孙在工作）"/>
          <p:cNvPicPr>
            <a:picLocks noChangeAspect="1" noChangeArrowheads="1"/>
          </p:cNvPicPr>
          <p:nvPr/>
        </p:nvPicPr>
        <p:blipFill>
          <a:blip r:embed="rId2"/>
          <a:srcRect l="2106" t="2095" r="3159" b="45334"/>
          <a:stretch>
            <a:fillRect/>
          </a:stretch>
        </p:blipFill>
        <p:spPr bwMode="auto">
          <a:xfrm>
            <a:off x="0" y="773113"/>
            <a:ext cx="5457825" cy="4564062"/>
          </a:xfrm>
          <a:prstGeom prst="rect">
            <a:avLst/>
          </a:prstGeom>
          <a:noFill/>
        </p:spPr>
      </p:pic>
      <p:sp>
        <p:nvSpPr>
          <p:cNvPr id="147459" name="Text Box 3"/>
          <p:cNvSpPr txBox="1">
            <a:spLocks noChangeArrowheads="1"/>
          </p:cNvSpPr>
          <p:nvPr/>
        </p:nvSpPr>
        <p:spPr bwMode="auto">
          <a:xfrm>
            <a:off x="1416050" y="5486400"/>
            <a:ext cx="3657600" cy="579438"/>
          </a:xfrm>
          <a:prstGeom prst="rect">
            <a:avLst/>
          </a:prstGeom>
          <a:noFill/>
          <a:ln w="9525">
            <a:noFill/>
            <a:miter lim="800000"/>
            <a:headEnd/>
            <a:tailEnd/>
          </a:ln>
          <a:effectLst/>
        </p:spPr>
        <p:txBody>
          <a:bodyPr>
            <a:spAutoFit/>
          </a:bodyPr>
          <a:lstStyle/>
          <a:p>
            <a:pPr>
              <a:spcBef>
                <a:spcPct val="50000"/>
              </a:spcBef>
            </a:pPr>
            <a:r>
              <a:rPr lang="zh-CN" altLang="en-US" sz="3200" b="1">
                <a:solidFill>
                  <a:schemeClr val="accent2"/>
                </a:solidFill>
                <a:ea typeface="黑体" pitchFamily="49" charset="-122"/>
              </a:rPr>
              <a:t>迈克耳孙在工作</a:t>
            </a:r>
          </a:p>
        </p:txBody>
      </p:sp>
      <p:sp>
        <p:nvSpPr>
          <p:cNvPr id="147460" name="Rectangle 4"/>
          <p:cNvSpPr>
            <a:spLocks noChangeArrowheads="1"/>
          </p:cNvSpPr>
          <p:nvPr/>
        </p:nvSpPr>
        <p:spPr bwMode="auto">
          <a:xfrm>
            <a:off x="5403850" y="700088"/>
            <a:ext cx="3883058" cy="1066800"/>
          </a:xfrm>
          <a:prstGeom prst="rect">
            <a:avLst/>
          </a:prstGeom>
          <a:noFill/>
          <a:ln w="9525">
            <a:noFill/>
            <a:miter lim="800000"/>
            <a:headEnd/>
            <a:tailEnd/>
          </a:ln>
          <a:effectLst/>
        </p:spPr>
        <p:txBody>
          <a:bodyPr wrap="square">
            <a:spAutoFit/>
          </a:bodyPr>
          <a:lstStyle/>
          <a:p>
            <a:pPr>
              <a:spcBef>
                <a:spcPct val="50000"/>
              </a:spcBef>
            </a:pPr>
            <a:r>
              <a:rPr lang="en-US" altLang="zh-CN" sz="3200" b="1" dirty="0">
                <a:ea typeface="黑体" pitchFamily="49" charset="-122"/>
              </a:rPr>
              <a:t>        </a:t>
            </a:r>
            <a:r>
              <a:rPr lang="zh-CN" altLang="en-US" sz="3200" b="1" dirty="0">
                <a:solidFill>
                  <a:srgbClr val="0000FF"/>
                </a:solidFill>
                <a:ea typeface="黑体" pitchFamily="49" charset="-122"/>
              </a:rPr>
              <a:t>迈克耳孙</a:t>
            </a:r>
            <a:r>
              <a:rPr lang="zh-CN" altLang="en-US" sz="3200" b="1" dirty="0">
                <a:solidFill>
                  <a:srgbClr val="FF3300"/>
                </a:solidFill>
                <a:ea typeface="黑体" pitchFamily="49" charset="-122"/>
              </a:rPr>
              <a:t>（</a:t>
            </a:r>
            <a:r>
              <a:rPr lang="en-US" altLang="zh-CN" sz="3200" b="1" dirty="0" err="1">
                <a:solidFill>
                  <a:srgbClr val="FF3300"/>
                </a:solidFill>
                <a:ea typeface="黑体" pitchFamily="49" charset="-122"/>
              </a:rPr>
              <a:t>A.A.Michelson</a:t>
            </a:r>
            <a:r>
              <a:rPr lang="zh-CN" altLang="en-US" sz="3200" b="1" dirty="0">
                <a:solidFill>
                  <a:srgbClr val="FF3300"/>
                </a:solidFill>
                <a:ea typeface="黑体" pitchFamily="49" charset="-122"/>
              </a:rPr>
              <a:t>）</a:t>
            </a:r>
            <a:endParaRPr lang="zh-CN" altLang="en-US" sz="3200" b="1" dirty="0">
              <a:ea typeface="黑体" pitchFamily="49" charset="-122"/>
            </a:endParaRPr>
          </a:p>
        </p:txBody>
      </p:sp>
      <p:sp>
        <p:nvSpPr>
          <p:cNvPr id="147461" name="Rectangle 5"/>
          <p:cNvSpPr>
            <a:spLocks noChangeArrowheads="1"/>
          </p:cNvSpPr>
          <p:nvPr/>
        </p:nvSpPr>
        <p:spPr bwMode="auto">
          <a:xfrm>
            <a:off x="5607050" y="2303463"/>
            <a:ext cx="3236913" cy="3848100"/>
          </a:xfrm>
          <a:prstGeom prst="rect">
            <a:avLst/>
          </a:prstGeom>
          <a:solidFill>
            <a:schemeClr val="bg1"/>
          </a:solidFill>
          <a:ln w="9525">
            <a:noFill/>
            <a:miter lim="800000"/>
            <a:headEnd/>
            <a:tailEnd/>
          </a:ln>
          <a:effectLst/>
        </p:spPr>
        <p:txBody>
          <a:bodyPr>
            <a:spAutoFit/>
          </a:bodyPr>
          <a:lstStyle/>
          <a:p>
            <a:pPr algn="just">
              <a:lnSpc>
                <a:spcPct val="110000"/>
              </a:lnSpc>
              <a:spcBef>
                <a:spcPct val="50000"/>
              </a:spcBef>
            </a:pPr>
            <a:r>
              <a:rPr lang="zh-CN" altLang="en-US" sz="3200" b="1">
                <a:ea typeface="黑体" pitchFamily="49" charset="-122"/>
              </a:rPr>
              <a:t>因创造精密光学仪器，用以进行光谱学和度量学的研究，并精确测出光速，</a:t>
            </a:r>
            <a:r>
              <a:rPr lang="zh-CN" altLang="en-US" sz="3200" b="1">
                <a:solidFill>
                  <a:srgbClr val="FF3300"/>
                </a:solidFill>
                <a:ea typeface="黑体" pitchFamily="49" charset="-122"/>
              </a:rPr>
              <a:t>获</a:t>
            </a:r>
            <a:r>
              <a:rPr lang="en-US" altLang="zh-CN" sz="3200" b="1">
                <a:solidFill>
                  <a:srgbClr val="FF3300"/>
                </a:solidFill>
                <a:ea typeface="黑体" pitchFamily="49" charset="-122"/>
              </a:rPr>
              <a:t>1907</a:t>
            </a:r>
            <a:r>
              <a:rPr lang="zh-CN" altLang="en-US" sz="3200" b="1">
                <a:solidFill>
                  <a:srgbClr val="FF3300"/>
                </a:solidFill>
                <a:ea typeface="黑体" pitchFamily="49" charset="-122"/>
              </a:rPr>
              <a:t>年诺贝尔物理奖。</a:t>
            </a:r>
            <a:endParaRPr lang="zh-CN" altLang="en-US" sz="3200" b="1">
              <a:ea typeface="黑体" pitchFamily="49" charset="-122"/>
            </a:endParaRPr>
          </a:p>
        </p:txBody>
      </p:sp>
      <p:sp>
        <p:nvSpPr>
          <p:cNvPr id="147462" name="Rectangle 6"/>
          <p:cNvSpPr>
            <a:spLocks noChangeArrowheads="1"/>
          </p:cNvSpPr>
          <p:nvPr/>
        </p:nvSpPr>
        <p:spPr bwMode="auto">
          <a:xfrm>
            <a:off x="6021388" y="1703388"/>
            <a:ext cx="2589212" cy="579437"/>
          </a:xfrm>
          <a:prstGeom prst="rect">
            <a:avLst/>
          </a:prstGeom>
          <a:noFill/>
          <a:ln w="9525">
            <a:noFill/>
            <a:miter lim="800000"/>
            <a:headEnd/>
            <a:tailEnd/>
          </a:ln>
          <a:effectLst/>
        </p:spPr>
        <p:txBody>
          <a:bodyPr>
            <a:spAutoFit/>
          </a:bodyPr>
          <a:lstStyle/>
          <a:p>
            <a:pPr>
              <a:spcBef>
                <a:spcPct val="50000"/>
              </a:spcBef>
            </a:pPr>
            <a:r>
              <a:rPr lang="zh-CN" altLang="en-US" sz="3200" b="1">
                <a:ea typeface="黑体" pitchFamily="49" charset="-122"/>
              </a:rPr>
              <a:t>美籍德国人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745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47459"/>
                                        </p:tgtEl>
                                        <p:attrNameLst>
                                          <p:attrName>style.visibility</p:attrName>
                                        </p:attrNameLst>
                                      </p:cBhvr>
                                      <p:to>
                                        <p:strVal val="visible"/>
                                      </p:to>
                                    </p:set>
                                    <p:animEffect transition="in" filter="wipe(left)">
                                      <p:cBhvr>
                                        <p:cTn id="10" dur="500"/>
                                        <p:tgtEl>
                                          <p:spTgt spid="14745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7460"/>
                                        </p:tgtEl>
                                        <p:attrNameLst>
                                          <p:attrName>style.visibility</p:attrName>
                                        </p:attrNameLst>
                                      </p:cBhvr>
                                      <p:to>
                                        <p:strVal val="visible"/>
                                      </p:to>
                                    </p:set>
                                    <p:animEffect transition="in" filter="wipe(left)">
                                      <p:cBhvr>
                                        <p:cTn id="15" dur="500"/>
                                        <p:tgtEl>
                                          <p:spTgt spid="1474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7462"/>
                                        </p:tgtEl>
                                        <p:attrNameLst>
                                          <p:attrName>style.visibility</p:attrName>
                                        </p:attrNameLst>
                                      </p:cBhvr>
                                      <p:to>
                                        <p:strVal val="visible"/>
                                      </p:to>
                                    </p:set>
                                    <p:animEffect transition="in" filter="wipe(left)">
                                      <p:cBhvr>
                                        <p:cTn id="20" dur="500"/>
                                        <p:tgtEl>
                                          <p:spTgt spid="14746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7461"/>
                                        </p:tgtEl>
                                        <p:attrNameLst>
                                          <p:attrName>style.visibility</p:attrName>
                                        </p:attrNameLst>
                                      </p:cBhvr>
                                      <p:to>
                                        <p:strVal val="visible"/>
                                      </p:to>
                                    </p:set>
                                    <p:animEffect transition="in" filter="wipe(up)">
                                      <p:cBhvr>
                                        <p:cTn id="25" dur="500"/>
                                        <p:tgtEl>
                                          <p:spTgt spid="14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P spid="147460" grpId="0" autoUpdateAnimBg="0"/>
      <p:bldP spid="147461" grpId="0" animBg="1" autoUpdateAnimBg="0"/>
      <p:bldP spid="14746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395288" y="333375"/>
            <a:ext cx="5562600" cy="579438"/>
          </a:xfrm>
          <a:prstGeom prst="rect">
            <a:avLst/>
          </a:prstGeom>
          <a:noFill/>
          <a:ln w="9525">
            <a:noFill/>
            <a:miter lim="800000"/>
            <a:headEnd/>
            <a:tailEnd/>
          </a:ln>
          <a:effectLst/>
        </p:spPr>
        <p:txBody>
          <a:bodyPr>
            <a:spAutoFit/>
          </a:bodyPr>
          <a:lstStyle/>
          <a:p>
            <a:pPr algn="just">
              <a:spcBef>
                <a:spcPct val="50000"/>
              </a:spcBef>
            </a:pPr>
            <a:r>
              <a:rPr lang="zh-CN" altLang="en-US" sz="3200" b="1" dirty="0">
                <a:solidFill>
                  <a:srgbClr val="0000FF"/>
                </a:solidFill>
                <a:ea typeface="黑体" pitchFamily="49" charset="-122"/>
              </a:rPr>
              <a:t>三、迈克耳孙干涉仪的应用</a:t>
            </a:r>
          </a:p>
        </p:txBody>
      </p:sp>
      <p:sp>
        <p:nvSpPr>
          <p:cNvPr id="149507" name="Text Box 3"/>
          <p:cNvSpPr txBox="1">
            <a:spLocks noChangeArrowheads="1"/>
          </p:cNvSpPr>
          <p:nvPr/>
        </p:nvSpPr>
        <p:spPr bwMode="auto">
          <a:xfrm>
            <a:off x="533400" y="2560638"/>
            <a:ext cx="4038600" cy="579437"/>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zh-CN" altLang="en-US" sz="3200" b="1">
                <a:solidFill>
                  <a:srgbClr val="0000FF"/>
                </a:solidFill>
                <a:ea typeface="黑体" pitchFamily="49" charset="-122"/>
              </a:rPr>
              <a:t>测介质折射率</a:t>
            </a:r>
          </a:p>
        </p:txBody>
      </p:sp>
      <p:sp>
        <p:nvSpPr>
          <p:cNvPr id="149508" name="Text Box 4"/>
          <p:cNvSpPr txBox="1">
            <a:spLocks noChangeArrowheads="1"/>
          </p:cNvSpPr>
          <p:nvPr/>
        </p:nvSpPr>
        <p:spPr bwMode="auto">
          <a:xfrm>
            <a:off x="539750" y="1125538"/>
            <a:ext cx="4114800" cy="579437"/>
          </a:xfrm>
          <a:prstGeom prst="rect">
            <a:avLst/>
          </a:prstGeom>
          <a:noFill/>
          <a:ln w="9525">
            <a:noFill/>
            <a:miter lim="800000"/>
            <a:headEnd/>
            <a:tailEnd/>
          </a:ln>
          <a:effectLst/>
        </p:spPr>
        <p:txBody>
          <a:bodyPr>
            <a:spAutoFit/>
          </a:bodyPr>
          <a:lstStyle/>
          <a:p>
            <a:pPr algn="just">
              <a:spcBef>
                <a:spcPct val="50000"/>
              </a:spcBef>
              <a:buFont typeface="Wingdings" pitchFamily="2" charset="2"/>
              <a:buChar char="l"/>
            </a:pPr>
            <a:r>
              <a:rPr lang="zh-CN" altLang="en-US" sz="3200" b="1">
                <a:solidFill>
                  <a:srgbClr val="0000FF"/>
                </a:solidFill>
                <a:ea typeface="黑体" pitchFamily="49" charset="-122"/>
              </a:rPr>
              <a:t>测量微小位移</a:t>
            </a:r>
            <a:endParaRPr lang="zh-CN" altLang="en-US" sz="3200" b="1">
              <a:ea typeface="黑体" pitchFamily="49" charset="-122"/>
            </a:endParaRPr>
          </a:p>
        </p:txBody>
      </p:sp>
      <p:grpSp>
        <p:nvGrpSpPr>
          <p:cNvPr id="149509" name="Group 5"/>
          <p:cNvGrpSpPr>
            <a:grpSpLocks/>
          </p:cNvGrpSpPr>
          <p:nvPr/>
        </p:nvGrpSpPr>
        <p:grpSpPr bwMode="auto">
          <a:xfrm>
            <a:off x="1439863" y="3822700"/>
            <a:ext cx="990600" cy="1443038"/>
            <a:chOff x="816" y="2714"/>
            <a:chExt cx="624" cy="909"/>
          </a:xfrm>
        </p:grpSpPr>
        <p:sp>
          <p:nvSpPr>
            <p:cNvPr id="149510" name="Rectangle 6"/>
            <p:cNvSpPr>
              <a:spLocks noChangeArrowheads="1"/>
            </p:cNvSpPr>
            <p:nvPr/>
          </p:nvSpPr>
          <p:spPr bwMode="auto">
            <a:xfrm>
              <a:off x="1083" y="3362"/>
              <a:ext cx="353" cy="261"/>
            </a:xfrm>
            <a:prstGeom prst="rect">
              <a:avLst/>
            </a:prstGeom>
            <a:noFill/>
            <a:ln w="9525">
              <a:noFill/>
              <a:miter lim="800000"/>
              <a:headEnd/>
              <a:tailEnd/>
            </a:ln>
            <a:effectLst/>
          </p:spPr>
          <p:txBody>
            <a:bodyPr lIns="12700" tIns="12700" rIns="12700" bIns="12700"/>
            <a:lstStyle/>
            <a:p>
              <a:pPr algn="just"/>
              <a:r>
                <a:rPr lang="en-US" altLang="zh-CN" b="1" i="1">
                  <a:solidFill>
                    <a:srgbClr val="000000"/>
                  </a:solidFill>
                  <a:ea typeface="黑体" pitchFamily="49" charset="-122"/>
                </a:rPr>
                <a:t>l</a:t>
              </a:r>
              <a:endParaRPr lang="en-US" altLang="zh-CN">
                <a:solidFill>
                  <a:srgbClr val="000000"/>
                </a:solidFill>
                <a:ea typeface="黑体" pitchFamily="49" charset="-122"/>
              </a:endParaRPr>
            </a:p>
          </p:txBody>
        </p:sp>
        <p:sp>
          <p:nvSpPr>
            <p:cNvPr id="149511" name="Rectangle 7"/>
            <p:cNvSpPr>
              <a:spLocks noChangeArrowheads="1"/>
            </p:cNvSpPr>
            <p:nvPr/>
          </p:nvSpPr>
          <p:spPr bwMode="auto">
            <a:xfrm>
              <a:off x="816" y="2758"/>
              <a:ext cx="616" cy="471"/>
            </a:xfrm>
            <a:prstGeom prst="rect">
              <a:avLst/>
            </a:prstGeom>
            <a:solidFill>
              <a:srgbClr val="FFFF00"/>
            </a:solidFill>
            <a:ln w="28575">
              <a:solidFill>
                <a:srgbClr val="FF6600"/>
              </a:solidFill>
              <a:miter lim="800000"/>
              <a:headEnd/>
              <a:tailEnd/>
            </a:ln>
            <a:effectLst/>
          </p:spPr>
          <p:txBody>
            <a:bodyPr/>
            <a:lstStyle/>
            <a:p>
              <a:endParaRPr lang="zh-CN" altLang="en-US"/>
            </a:p>
          </p:txBody>
        </p:sp>
        <p:sp>
          <p:nvSpPr>
            <p:cNvPr id="149512" name="Line 8"/>
            <p:cNvSpPr>
              <a:spLocks noChangeShapeType="1"/>
            </p:cNvSpPr>
            <p:nvPr/>
          </p:nvSpPr>
          <p:spPr bwMode="auto">
            <a:xfrm>
              <a:off x="816" y="3252"/>
              <a:ext cx="0" cy="240"/>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149513" name="Line 9"/>
            <p:cNvSpPr>
              <a:spLocks noChangeShapeType="1"/>
            </p:cNvSpPr>
            <p:nvPr/>
          </p:nvSpPr>
          <p:spPr bwMode="auto">
            <a:xfrm flipH="1">
              <a:off x="1429" y="3240"/>
              <a:ext cx="0" cy="255"/>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149514" name="Line 10"/>
            <p:cNvSpPr>
              <a:spLocks noChangeShapeType="1"/>
            </p:cNvSpPr>
            <p:nvPr/>
          </p:nvSpPr>
          <p:spPr bwMode="auto">
            <a:xfrm flipV="1">
              <a:off x="816" y="3372"/>
              <a:ext cx="624" cy="0"/>
            </a:xfrm>
            <a:prstGeom prst="line">
              <a:avLst/>
            </a:prstGeom>
            <a:noFill/>
            <a:ln w="12700">
              <a:solidFill>
                <a:srgbClr val="000000"/>
              </a:solidFill>
              <a:round/>
              <a:headEnd type="triangle" w="sm" len="med"/>
              <a:tailEnd type="triangle" w="sm" len="med"/>
            </a:ln>
            <a:effectLst/>
          </p:spPr>
          <p:txBody>
            <a:bodyPr/>
            <a:lstStyle/>
            <a:p>
              <a:endParaRPr lang="zh-CN" altLang="en-US"/>
            </a:p>
          </p:txBody>
        </p:sp>
        <p:sp>
          <p:nvSpPr>
            <p:cNvPr id="149515" name="Rectangle 11"/>
            <p:cNvSpPr>
              <a:spLocks noChangeArrowheads="1"/>
            </p:cNvSpPr>
            <p:nvPr/>
          </p:nvSpPr>
          <p:spPr bwMode="auto">
            <a:xfrm>
              <a:off x="1083" y="2714"/>
              <a:ext cx="248" cy="292"/>
            </a:xfrm>
            <a:prstGeom prst="rect">
              <a:avLst/>
            </a:prstGeom>
            <a:noFill/>
            <a:ln w="9525">
              <a:noFill/>
              <a:miter lim="800000"/>
              <a:headEnd/>
              <a:tailEnd/>
            </a:ln>
            <a:effectLst/>
          </p:spPr>
          <p:txBody>
            <a:bodyPr lIns="12700" tIns="12700" rIns="12700" bIns="12700"/>
            <a:lstStyle/>
            <a:p>
              <a:pPr algn="just"/>
              <a:r>
                <a:rPr lang="en-US" altLang="zh-CN" b="1" i="1">
                  <a:solidFill>
                    <a:srgbClr val="FF0000"/>
                  </a:solidFill>
                  <a:ea typeface="黑体" pitchFamily="49" charset="-122"/>
                </a:rPr>
                <a:t>n</a:t>
              </a:r>
              <a:endParaRPr lang="en-US" altLang="zh-CN" i="1">
                <a:ea typeface="黑体" pitchFamily="49" charset="-122"/>
              </a:endParaRPr>
            </a:p>
          </p:txBody>
        </p:sp>
      </p:grpSp>
      <p:sp>
        <p:nvSpPr>
          <p:cNvPr id="149516" name="Text Box 12"/>
          <p:cNvSpPr txBox="1">
            <a:spLocks noChangeArrowheads="1"/>
          </p:cNvSpPr>
          <p:nvPr/>
        </p:nvSpPr>
        <p:spPr bwMode="auto">
          <a:xfrm>
            <a:off x="4305300" y="2720975"/>
            <a:ext cx="4724400" cy="579438"/>
          </a:xfrm>
          <a:prstGeom prst="rect">
            <a:avLst/>
          </a:prstGeom>
          <a:noFill/>
          <a:ln w="9525">
            <a:noFill/>
            <a:miter lim="800000"/>
            <a:headEnd/>
            <a:tailEnd/>
          </a:ln>
          <a:effectLst/>
        </p:spPr>
        <p:txBody>
          <a:bodyPr>
            <a:spAutoFit/>
          </a:bodyPr>
          <a:lstStyle/>
          <a:p>
            <a:pPr algn="just"/>
            <a:r>
              <a:rPr lang="zh-CN" altLang="en-US" sz="3200" b="1">
                <a:ea typeface="黑体" pitchFamily="49" charset="-122"/>
              </a:rPr>
              <a:t>光路</a:t>
            </a:r>
            <a:r>
              <a:rPr lang="en-US" altLang="zh-CN" sz="3200" b="1">
                <a:ea typeface="黑体" pitchFamily="49" charset="-122"/>
              </a:rPr>
              <a:t>1</a:t>
            </a:r>
            <a:r>
              <a:rPr lang="zh-CN" altLang="en-US" sz="3200" b="1">
                <a:ea typeface="黑体" pitchFamily="49" charset="-122"/>
              </a:rPr>
              <a:t>中插入待测介质，</a:t>
            </a:r>
            <a:endParaRPr lang="zh-CN" altLang="en-US" sz="3200" b="1">
              <a:solidFill>
                <a:srgbClr val="0000FF"/>
              </a:solidFill>
              <a:ea typeface="黑体" pitchFamily="49" charset="-122"/>
            </a:endParaRPr>
          </a:p>
        </p:txBody>
      </p:sp>
      <p:graphicFrame>
        <p:nvGraphicFramePr>
          <p:cNvPr id="149517" name="Object 13"/>
          <p:cNvGraphicFramePr>
            <a:graphicFrameLocks noChangeAspect="1"/>
          </p:cNvGraphicFramePr>
          <p:nvPr/>
        </p:nvGraphicFramePr>
        <p:xfrm>
          <a:off x="4473575" y="4044950"/>
          <a:ext cx="2711450" cy="471488"/>
        </p:xfrm>
        <a:graphic>
          <a:graphicData uri="http://schemas.openxmlformats.org/presentationml/2006/ole">
            <p:oleObj spid="_x0000_s149517" name="公式" r:id="rId3" imgW="1460160" imgH="317160" progId="Equation.3">
              <p:embed/>
            </p:oleObj>
          </a:graphicData>
        </a:graphic>
      </p:graphicFrame>
      <p:sp>
        <p:nvSpPr>
          <p:cNvPr id="149518" name="Text Box 14"/>
          <p:cNvSpPr txBox="1">
            <a:spLocks noChangeArrowheads="1"/>
          </p:cNvSpPr>
          <p:nvPr/>
        </p:nvSpPr>
        <p:spPr bwMode="auto">
          <a:xfrm>
            <a:off x="1295400" y="5813425"/>
            <a:ext cx="4419600" cy="579438"/>
          </a:xfrm>
          <a:prstGeom prst="rect">
            <a:avLst/>
          </a:prstGeom>
          <a:noFill/>
          <a:ln w="9525">
            <a:noFill/>
            <a:miter lim="800000"/>
            <a:headEnd/>
            <a:tailEnd/>
          </a:ln>
          <a:effectLst/>
        </p:spPr>
        <p:txBody>
          <a:bodyPr>
            <a:spAutoFit/>
          </a:bodyPr>
          <a:lstStyle/>
          <a:p>
            <a:pPr>
              <a:spcBef>
                <a:spcPct val="50000"/>
              </a:spcBef>
            </a:pPr>
            <a:r>
              <a:rPr lang="zh-CN" altLang="en-US" sz="3200" b="1">
                <a:ea typeface="黑体" pitchFamily="49" charset="-122"/>
              </a:rPr>
              <a:t>由此</a:t>
            </a:r>
            <a:r>
              <a:rPr lang="zh-CN" altLang="en-US" sz="3200" b="1">
                <a:solidFill>
                  <a:srgbClr val="0000FF"/>
                </a:solidFill>
                <a:ea typeface="黑体" pitchFamily="49" charset="-122"/>
              </a:rPr>
              <a:t>可测折射率</a:t>
            </a:r>
            <a:r>
              <a:rPr lang="en-US" altLang="zh-CN" sz="3200" b="1" i="1">
                <a:solidFill>
                  <a:srgbClr val="0000FF"/>
                </a:solidFill>
                <a:ea typeface="黑体" pitchFamily="49" charset="-122"/>
              </a:rPr>
              <a:t>n </a:t>
            </a:r>
            <a:r>
              <a:rPr lang="zh-CN" altLang="en-US" sz="3200" b="1">
                <a:solidFill>
                  <a:srgbClr val="0000FF"/>
                </a:solidFill>
                <a:ea typeface="黑体" pitchFamily="49" charset="-122"/>
              </a:rPr>
              <a:t>。</a:t>
            </a:r>
          </a:p>
        </p:txBody>
      </p:sp>
      <p:grpSp>
        <p:nvGrpSpPr>
          <p:cNvPr id="149519" name="Group 15"/>
          <p:cNvGrpSpPr>
            <a:grpSpLocks/>
          </p:cNvGrpSpPr>
          <p:nvPr/>
        </p:nvGrpSpPr>
        <p:grpSpPr bwMode="auto">
          <a:xfrm>
            <a:off x="827088" y="1844675"/>
            <a:ext cx="5473700" cy="757238"/>
            <a:chOff x="528" y="984"/>
            <a:chExt cx="3333" cy="349"/>
          </a:xfrm>
        </p:grpSpPr>
        <p:graphicFrame>
          <p:nvGraphicFramePr>
            <p:cNvPr id="149520" name="Object 16"/>
            <p:cNvGraphicFramePr>
              <a:graphicFrameLocks noChangeAspect="1"/>
            </p:cNvGraphicFramePr>
            <p:nvPr/>
          </p:nvGraphicFramePr>
          <p:xfrm>
            <a:off x="3707" y="991"/>
            <a:ext cx="154" cy="342"/>
          </p:xfrm>
          <a:graphic>
            <a:graphicData uri="http://schemas.openxmlformats.org/presentationml/2006/ole">
              <p:oleObj spid="_x0000_s149520" name="公式" r:id="rId4" imgW="190440" imgH="419040" progId="Equation.3">
                <p:embed/>
              </p:oleObj>
            </a:graphicData>
          </a:graphic>
        </p:graphicFrame>
        <p:sp>
          <p:nvSpPr>
            <p:cNvPr id="149521" name="Rectangle 17"/>
            <p:cNvSpPr>
              <a:spLocks noChangeArrowheads="1"/>
            </p:cNvSpPr>
            <p:nvPr/>
          </p:nvSpPr>
          <p:spPr bwMode="auto">
            <a:xfrm>
              <a:off x="528" y="984"/>
              <a:ext cx="3252" cy="267"/>
            </a:xfrm>
            <a:prstGeom prst="rect">
              <a:avLst/>
            </a:prstGeom>
            <a:noFill/>
            <a:ln w="9525">
              <a:noFill/>
              <a:miter lim="800000"/>
              <a:headEnd/>
              <a:tailEnd/>
            </a:ln>
            <a:effectLst/>
          </p:spPr>
          <p:txBody>
            <a:bodyPr>
              <a:spAutoFit/>
            </a:bodyPr>
            <a:lstStyle/>
            <a:p>
              <a:pPr>
                <a:spcBef>
                  <a:spcPct val="50000"/>
                </a:spcBef>
              </a:pPr>
              <a:r>
                <a:rPr lang="zh-CN" altLang="en-US" sz="3200" b="1">
                  <a:ea typeface="黑体" pitchFamily="49" charset="-122"/>
                </a:rPr>
                <a:t>以波长</a:t>
              </a:r>
              <a:r>
                <a:rPr lang="zh-CN" altLang="en-US" sz="3200" b="1" i="1">
                  <a:ea typeface="黑体" pitchFamily="49" charset="-122"/>
                  <a:sym typeface="Symbol" pitchFamily="18" charset="2"/>
                </a:rPr>
                <a:t> </a:t>
              </a:r>
              <a:r>
                <a:rPr lang="zh-CN" altLang="en-US" sz="3200" b="1">
                  <a:ea typeface="黑体" pitchFamily="49" charset="-122"/>
                </a:rPr>
                <a:t>为尺度，可精确到       </a:t>
              </a:r>
            </a:p>
          </p:txBody>
        </p:sp>
      </p:grpSp>
      <p:sp>
        <p:nvSpPr>
          <p:cNvPr id="149522" name="Rectangle 18"/>
          <p:cNvSpPr>
            <a:spLocks noChangeArrowheads="1"/>
          </p:cNvSpPr>
          <p:nvPr/>
        </p:nvSpPr>
        <p:spPr bwMode="auto">
          <a:xfrm>
            <a:off x="3943350" y="3324225"/>
            <a:ext cx="4210050" cy="579438"/>
          </a:xfrm>
          <a:prstGeom prst="rect">
            <a:avLst/>
          </a:prstGeom>
          <a:noFill/>
          <a:ln w="9525">
            <a:noFill/>
            <a:miter lim="800000"/>
            <a:headEnd/>
            <a:tailEnd/>
          </a:ln>
          <a:effectLst/>
        </p:spPr>
        <p:txBody>
          <a:bodyPr>
            <a:spAutoFit/>
          </a:bodyPr>
          <a:lstStyle/>
          <a:p>
            <a:r>
              <a:rPr lang="zh-CN" altLang="en-US" sz="3200" b="1">
                <a:ea typeface="黑体" pitchFamily="49" charset="-122"/>
              </a:rPr>
              <a:t>产生</a:t>
            </a:r>
            <a:r>
              <a:rPr lang="zh-CN" altLang="en-US" sz="3200" b="1">
                <a:solidFill>
                  <a:srgbClr val="0000FF"/>
                </a:solidFill>
                <a:ea typeface="黑体" pitchFamily="49" charset="-122"/>
              </a:rPr>
              <a:t>附加光程差：</a:t>
            </a:r>
          </a:p>
        </p:txBody>
      </p:sp>
      <p:grpSp>
        <p:nvGrpSpPr>
          <p:cNvPr id="149523" name="Group 19"/>
          <p:cNvGrpSpPr>
            <a:grpSpLocks/>
          </p:cNvGrpSpPr>
          <p:nvPr/>
        </p:nvGrpSpPr>
        <p:grpSpPr bwMode="auto">
          <a:xfrm>
            <a:off x="823913" y="3133725"/>
            <a:ext cx="3054350" cy="1866900"/>
            <a:chOff x="428" y="2028"/>
            <a:chExt cx="1924" cy="1176"/>
          </a:xfrm>
        </p:grpSpPr>
        <p:sp>
          <p:nvSpPr>
            <p:cNvPr id="149524" name="Rectangle 20"/>
            <p:cNvSpPr>
              <a:spLocks noChangeArrowheads="1"/>
            </p:cNvSpPr>
            <p:nvPr/>
          </p:nvSpPr>
          <p:spPr bwMode="auto">
            <a:xfrm>
              <a:off x="2048" y="2028"/>
              <a:ext cx="304" cy="311"/>
            </a:xfrm>
            <a:prstGeom prst="rect">
              <a:avLst/>
            </a:prstGeom>
            <a:noFill/>
            <a:ln w="9525">
              <a:noFill/>
              <a:miter lim="800000"/>
              <a:headEnd/>
              <a:tailEnd/>
            </a:ln>
            <a:effectLst/>
          </p:spPr>
          <p:txBody>
            <a:bodyPr lIns="12700" tIns="12700" rIns="12700" bIns="12700"/>
            <a:lstStyle/>
            <a:p>
              <a:pPr algn="just"/>
              <a:r>
                <a:rPr lang="en-US" altLang="zh-CN" sz="2400" b="1" i="1">
                  <a:solidFill>
                    <a:srgbClr val="000000"/>
                  </a:solidFill>
                  <a:ea typeface="黑体" pitchFamily="49" charset="-122"/>
                </a:rPr>
                <a:t>M</a:t>
              </a:r>
              <a:r>
                <a:rPr lang="en-US" altLang="zh-CN" sz="2400" b="1" baseline="-25000">
                  <a:solidFill>
                    <a:srgbClr val="000000"/>
                  </a:solidFill>
                  <a:ea typeface="黑体" pitchFamily="49" charset="-122"/>
                </a:rPr>
                <a:t>1</a:t>
              </a:r>
              <a:endParaRPr lang="en-US" altLang="zh-CN" sz="2400" b="1">
                <a:solidFill>
                  <a:srgbClr val="000000"/>
                </a:solidFill>
                <a:ea typeface="黑体" pitchFamily="49" charset="-122"/>
              </a:endParaRPr>
            </a:p>
          </p:txBody>
        </p:sp>
        <p:sp>
          <p:nvSpPr>
            <p:cNvPr id="149525" name="Rectangle 21"/>
            <p:cNvSpPr>
              <a:spLocks noChangeArrowheads="1"/>
            </p:cNvSpPr>
            <p:nvPr/>
          </p:nvSpPr>
          <p:spPr bwMode="auto">
            <a:xfrm>
              <a:off x="1690" y="2749"/>
              <a:ext cx="259" cy="302"/>
            </a:xfrm>
            <a:prstGeom prst="rect">
              <a:avLst/>
            </a:prstGeom>
            <a:noFill/>
            <a:ln w="9525">
              <a:noFill/>
              <a:miter lim="800000"/>
              <a:headEnd/>
              <a:tailEnd/>
            </a:ln>
            <a:effectLst/>
          </p:spPr>
          <p:txBody>
            <a:bodyPr lIns="12700" tIns="12700" rIns="12700" bIns="12700"/>
            <a:lstStyle/>
            <a:p>
              <a:pPr algn="just"/>
              <a:r>
                <a:rPr lang="en-US" altLang="zh-CN" sz="2400" b="1">
                  <a:solidFill>
                    <a:srgbClr val="008000"/>
                  </a:solidFill>
                  <a:ea typeface="黑体" pitchFamily="49" charset="-122"/>
                </a:rPr>
                <a:t>1</a:t>
              </a:r>
            </a:p>
          </p:txBody>
        </p:sp>
        <p:sp>
          <p:nvSpPr>
            <p:cNvPr id="149526" name="Line 22"/>
            <p:cNvSpPr>
              <a:spLocks noChangeShapeType="1"/>
            </p:cNvSpPr>
            <p:nvPr/>
          </p:nvSpPr>
          <p:spPr bwMode="auto">
            <a:xfrm flipH="1">
              <a:off x="2100" y="2292"/>
              <a:ext cx="0" cy="912"/>
            </a:xfrm>
            <a:prstGeom prst="line">
              <a:avLst/>
            </a:prstGeom>
            <a:noFill/>
            <a:ln w="38100">
              <a:solidFill>
                <a:schemeClr val="tx1"/>
              </a:solidFill>
              <a:round/>
              <a:headEnd type="none" w="med" len="sm"/>
              <a:tailEnd type="none" w="med" len="sm"/>
            </a:ln>
            <a:effectLst/>
          </p:spPr>
          <p:txBody>
            <a:bodyPr/>
            <a:lstStyle/>
            <a:p>
              <a:endParaRPr lang="zh-CN" altLang="en-US"/>
            </a:p>
          </p:txBody>
        </p:sp>
        <p:sp>
          <p:nvSpPr>
            <p:cNvPr id="149527" name="Line 23"/>
            <p:cNvSpPr>
              <a:spLocks noChangeShapeType="1"/>
            </p:cNvSpPr>
            <p:nvPr/>
          </p:nvSpPr>
          <p:spPr bwMode="auto">
            <a:xfrm flipH="1">
              <a:off x="2106" y="2295"/>
              <a:ext cx="90" cy="75"/>
            </a:xfrm>
            <a:prstGeom prst="line">
              <a:avLst/>
            </a:prstGeom>
            <a:noFill/>
            <a:ln w="12700">
              <a:solidFill>
                <a:schemeClr val="tx1"/>
              </a:solidFill>
              <a:round/>
              <a:headEnd type="none" w="med" len="sm"/>
              <a:tailEnd type="none" w="med" len="sm"/>
            </a:ln>
            <a:effectLst/>
          </p:spPr>
          <p:txBody>
            <a:bodyPr/>
            <a:lstStyle/>
            <a:p>
              <a:endParaRPr lang="zh-CN" altLang="en-US"/>
            </a:p>
          </p:txBody>
        </p:sp>
        <p:sp>
          <p:nvSpPr>
            <p:cNvPr id="149528" name="Line 24"/>
            <p:cNvSpPr>
              <a:spLocks noChangeShapeType="1"/>
            </p:cNvSpPr>
            <p:nvPr/>
          </p:nvSpPr>
          <p:spPr bwMode="auto">
            <a:xfrm flipH="1">
              <a:off x="2106" y="2853"/>
              <a:ext cx="90" cy="75"/>
            </a:xfrm>
            <a:prstGeom prst="line">
              <a:avLst/>
            </a:prstGeom>
            <a:noFill/>
            <a:ln w="12700">
              <a:solidFill>
                <a:schemeClr val="tx1"/>
              </a:solidFill>
              <a:round/>
              <a:headEnd type="none" w="med" len="sm"/>
              <a:tailEnd type="none" w="med" len="sm"/>
            </a:ln>
            <a:effectLst/>
          </p:spPr>
          <p:txBody>
            <a:bodyPr/>
            <a:lstStyle/>
            <a:p>
              <a:endParaRPr lang="zh-CN" altLang="en-US"/>
            </a:p>
          </p:txBody>
        </p:sp>
        <p:sp>
          <p:nvSpPr>
            <p:cNvPr id="149529" name="Line 25"/>
            <p:cNvSpPr>
              <a:spLocks noChangeShapeType="1"/>
            </p:cNvSpPr>
            <p:nvPr/>
          </p:nvSpPr>
          <p:spPr bwMode="auto">
            <a:xfrm flipH="1">
              <a:off x="2106" y="2394"/>
              <a:ext cx="90" cy="75"/>
            </a:xfrm>
            <a:prstGeom prst="line">
              <a:avLst/>
            </a:prstGeom>
            <a:noFill/>
            <a:ln w="12700">
              <a:solidFill>
                <a:schemeClr val="tx1"/>
              </a:solidFill>
              <a:round/>
              <a:headEnd type="none" w="med" len="sm"/>
              <a:tailEnd type="none" w="med" len="sm"/>
            </a:ln>
            <a:effectLst/>
          </p:spPr>
          <p:txBody>
            <a:bodyPr/>
            <a:lstStyle/>
            <a:p>
              <a:endParaRPr lang="zh-CN" altLang="en-US"/>
            </a:p>
          </p:txBody>
        </p:sp>
        <p:sp>
          <p:nvSpPr>
            <p:cNvPr id="149530" name="Line 26"/>
            <p:cNvSpPr>
              <a:spLocks noChangeShapeType="1"/>
            </p:cNvSpPr>
            <p:nvPr/>
          </p:nvSpPr>
          <p:spPr bwMode="auto">
            <a:xfrm flipH="1">
              <a:off x="2106" y="2493"/>
              <a:ext cx="90" cy="75"/>
            </a:xfrm>
            <a:prstGeom prst="line">
              <a:avLst/>
            </a:prstGeom>
            <a:noFill/>
            <a:ln w="12700">
              <a:solidFill>
                <a:schemeClr val="tx1"/>
              </a:solidFill>
              <a:round/>
              <a:headEnd type="none" w="med" len="sm"/>
              <a:tailEnd type="none" w="med" len="sm"/>
            </a:ln>
            <a:effectLst/>
          </p:spPr>
          <p:txBody>
            <a:bodyPr/>
            <a:lstStyle/>
            <a:p>
              <a:endParaRPr lang="zh-CN" altLang="en-US"/>
            </a:p>
          </p:txBody>
        </p:sp>
        <p:sp>
          <p:nvSpPr>
            <p:cNvPr id="149531" name="Line 27"/>
            <p:cNvSpPr>
              <a:spLocks noChangeShapeType="1"/>
            </p:cNvSpPr>
            <p:nvPr/>
          </p:nvSpPr>
          <p:spPr bwMode="auto">
            <a:xfrm flipH="1">
              <a:off x="2106" y="2580"/>
              <a:ext cx="90" cy="75"/>
            </a:xfrm>
            <a:prstGeom prst="line">
              <a:avLst/>
            </a:prstGeom>
            <a:noFill/>
            <a:ln w="12700">
              <a:solidFill>
                <a:schemeClr val="tx1"/>
              </a:solidFill>
              <a:round/>
              <a:headEnd type="none" w="med" len="sm"/>
              <a:tailEnd type="none" w="med" len="sm"/>
            </a:ln>
            <a:effectLst/>
          </p:spPr>
          <p:txBody>
            <a:bodyPr/>
            <a:lstStyle/>
            <a:p>
              <a:endParaRPr lang="zh-CN" altLang="en-US"/>
            </a:p>
          </p:txBody>
        </p:sp>
        <p:sp>
          <p:nvSpPr>
            <p:cNvPr id="149532" name="Line 28"/>
            <p:cNvSpPr>
              <a:spLocks noChangeShapeType="1"/>
            </p:cNvSpPr>
            <p:nvPr/>
          </p:nvSpPr>
          <p:spPr bwMode="auto">
            <a:xfrm flipH="1">
              <a:off x="2106" y="2679"/>
              <a:ext cx="90" cy="75"/>
            </a:xfrm>
            <a:prstGeom prst="line">
              <a:avLst/>
            </a:prstGeom>
            <a:noFill/>
            <a:ln w="12700">
              <a:solidFill>
                <a:schemeClr val="tx1"/>
              </a:solidFill>
              <a:round/>
              <a:headEnd type="none" w="med" len="sm"/>
              <a:tailEnd type="none" w="med" len="sm"/>
            </a:ln>
            <a:effectLst/>
          </p:spPr>
          <p:txBody>
            <a:bodyPr/>
            <a:lstStyle/>
            <a:p>
              <a:endParaRPr lang="zh-CN" altLang="en-US"/>
            </a:p>
          </p:txBody>
        </p:sp>
        <p:sp>
          <p:nvSpPr>
            <p:cNvPr id="149533" name="Line 29"/>
            <p:cNvSpPr>
              <a:spLocks noChangeShapeType="1"/>
            </p:cNvSpPr>
            <p:nvPr/>
          </p:nvSpPr>
          <p:spPr bwMode="auto">
            <a:xfrm flipH="1">
              <a:off x="2106" y="2778"/>
              <a:ext cx="90" cy="75"/>
            </a:xfrm>
            <a:prstGeom prst="line">
              <a:avLst/>
            </a:prstGeom>
            <a:noFill/>
            <a:ln w="12700">
              <a:solidFill>
                <a:schemeClr val="tx1"/>
              </a:solidFill>
              <a:round/>
              <a:headEnd type="none" w="med" len="sm"/>
              <a:tailEnd type="none" w="med" len="sm"/>
            </a:ln>
            <a:effectLst/>
          </p:spPr>
          <p:txBody>
            <a:bodyPr/>
            <a:lstStyle/>
            <a:p>
              <a:endParaRPr lang="zh-CN" altLang="en-US"/>
            </a:p>
          </p:txBody>
        </p:sp>
        <p:sp>
          <p:nvSpPr>
            <p:cNvPr id="149534" name="Line 30"/>
            <p:cNvSpPr>
              <a:spLocks noChangeShapeType="1"/>
            </p:cNvSpPr>
            <p:nvPr/>
          </p:nvSpPr>
          <p:spPr bwMode="auto">
            <a:xfrm flipH="1">
              <a:off x="2106" y="2940"/>
              <a:ext cx="90" cy="75"/>
            </a:xfrm>
            <a:prstGeom prst="line">
              <a:avLst/>
            </a:prstGeom>
            <a:noFill/>
            <a:ln w="12700">
              <a:solidFill>
                <a:schemeClr val="tx1"/>
              </a:solidFill>
              <a:round/>
              <a:headEnd type="none" w="med" len="sm"/>
              <a:tailEnd type="none" w="med" len="sm"/>
            </a:ln>
            <a:effectLst/>
          </p:spPr>
          <p:txBody>
            <a:bodyPr/>
            <a:lstStyle/>
            <a:p>
              <a:endParaRPr lang="zh-CN" altLang="en-US"/>
            </a:p>
          </p:txBody>
        </p:sp>
        <p:sp>
          <p:nvSpPr>
            <p:cNvPr id="149535" name="Line 31"/>
            <p:cNvSpPr>
              <a:spLocks noChangeShapeType="1"/>
            </p:cNvSpPr>
            <p:nvPr/>
          </p:nvSpPr>
          <p:spPr bwMode="auto">
            <a:xfrm flipH="1">
              <a:off x="2106" y="3014"/>
              <a:ext cx="90" cy="75"/>
            </a:xfrm>
            <a:prstGeom prst="line">
              <a:avLst/>
            </a:prstGeom>
            <a:noFill/>
            <a:ln w="12700">
              <a:solidFill>
                <a:schemeClr val="tx1"/>
              </a:solidFill>
              <a:round/>
              <a:headEnd type="none" w="med" len="sm"/>
              <a:tailEnd type="none" w="med" len="sm"/>
            </a:ln>
            <a:effectLst/>
          </p:spPr>
          <p:txBody>
            <a:bodyPr/>
            <a:lstStyle/>
            <a:p>
              <a:endParaRPr lang="zh-CN" altLang="en-US"/>
            </a:p>
          </p:txBody>
        </p:sp>
        <p:sp>
          <p:nvSpPr>
            <p:cNvPr id="149536" name="Line 32"/>
            <p:cNvSpPr>
              <a:spLocks noChangeShapeType="1"/>
            </p:cNvSpPr>
            <p:nvPr/>
          </p:nvSpPr>
          <p:spPr bwMode="auto">
            <a:xfrm flipH="1">
              <a:off x="2106" y="3088"/>
              <a:ext cx="90" cy="75"/>
            </a:xfrm>
            <a:prstGeom prst="line">
              <a:avLst/>
            </a:prstGeom>
            <a:noFill/>
            <a:ln w="12700">
              <a:solidFill>
                <a:schemeClr val="tx1"/>
              </a:solidFill>
              <a:round/>
              <a:headEnd type="none" w="med" len="sm"/>
              <a:tailEnd type="none" w="med" len="sm"/>
            </a:ln>
            <a:effectLst/>
          </p:spPr>
          <p:txBody>
            <a:bodyPr/>
            <a:lstStyle/>
            <a:p>
              <a:endParaRPr lang="zh-CN" altLang="en-US"/>
            </a:p>
          </p:txBody>
        </p:sp>
        <p:sp>
          <p:nvSpPr>
            <p:cNvPr id="149537" name="Line 33"/>
            <p:cNvSpPr>
              <a:spLocks noChangeShapeType="1"/>
            </p:cNvSpPr>
            <p:nvPr/>
          </p:nvSpPr>
          <p:spPr bwMode="auto">
            <a:xfrm>
              <a:off x="428" y="2750"/>
              <a:ext cx="386" cy="1"/>
            </a:xfrm>
            <a:prstGeom prst="line">
              <a:avLst/>
            </a:prstGeom>
            <a:noFill/>
            <a:ln w="28575">
              <a:solidFill>
                <a:srgbClr val="008000"/>
              </a:solidFill>
              <a:round/>
              <a:headEnd type="none" w="med" len="sm"/>
              <a:tailEnd type="stealth" w="med" len="lg"/>
            </a:ln>
            <a:effectLst/>
          </p:spPr>
          <p:txBody>
            <a:bodyPr/>
            <a:lstStyle/>
            <a:p>
              <a:endParaRPr lang="zh-CN" altLang="en-US"/>
            </a:p>
          </p:txBody>
        </p:sp>
        <p:sp>
          <p:nvSpPr>
            <p:cNvPr id="149538" name="Line 34"/>
            <p:cNvSpPr>
              <a:spLocks noChangeShapeType="1"/>
            </p:cNvSpPr>
            <p:nvPr/>
          </p:nvSpPr>
          <p:spPr bwMode="auto">
            <a:xfrm>
              <a:off x="824" y="2750"/>
              <a:ext cx="1260" cy="1"/>
            </a:xfrm>
            <a:prstGeom prst="line">
              <a:avLst/>
            </a:prstGeom>
            <a:noFill/>
            <a:ln w="28575">
              <a:solidFill>
                <a:srgbClr val="008000"/>
              </a:solidFill>
              <a:round/>
              <a:headEnd type="none" w="med" len="sm"/>
              <a:tailEnd type="stealth" w="med" len="lg"/>
            </a:ln>
            <a:effectLst/>
          </p:spPr>
          <p:txBody>
            <a:bodyPr/>
            <a:lstStyle/>
            <a:p>
              <a:endParaRPr lang="zh-CN" altLang="en-US"/>
            </a:p>
          </p:txBody>
        </p:sp>
        <p:sp>
          <p:nvSpPr>
            <p:cNvPr id="149539" name="Line 35"/>
            <p:cNvSpPr>
              <a:spLocks noChangeShapeType="1"/>
            </p:cNvSpPr>
            <p:nvPr/>
          </p:nvSpPr>
          <p:spPr bwMode="auto">
            <a:xfrm>
              <a:off x="1533" y="2749"/>
              <a:ext cx="202" cy="1"/>
            </a:xfrm>
            <a:prstGeom prst="line">
              <a:avLst/>
            </a:prstGeom>
            <a:noFill/>
            <a:ln w="28575">
              <a:solidFill>
                <a:srgbClr val="008000"/>
              </a:solidFill>
              <a:round/>
              <a:headEnd type="stealth" w="med" len="lg"/>
              <a:tailEnd type="none" w="med" len="sm"/>
            </a:ln>
            <a:effectLst/>
          </p:spPr>
          <p:txBody>
            <a:bodyPr/>
            <a:lstStyle/>
            <a:p>
              <a:endParaRPr lang="zh-CN" altLang="en-US"/>
            </a:p>
          </p:txBody>
        </p:sp>
      </p:grpSp>
      <p:sp>
        <p:nvSpPr>
          <p:cNvPr id="149540" name="Text Box 36"/>
          <p:cNvSpPr txBox="1">
            <a:spLocks noChangeArrowheads="1"/>
          </p:cNvSpPr>
          <p:nvPr/>
        </p:nvSpPr>
        <p:spPr bwMode="auto">
          <a:xfrm>
            <a:off x="3943350" y="4573588"/>
            <a:ext cx="4895850" cy="579437"/>
          </a:xfrm>
          <a:prstGeom prst="rect">
            <a:avLst/>
          </a:prstGeom>
          <a:noFill/>
          <a:ln w="9525">
            <a:noFill/>
            <a:miter lim="800000"/>
            <a:headEnd/>
            <a:tailEnd/>
          </a:ln>
          <a:effectLst/>
        </p:spPr>
        <p:txBody>
          <a:bodyPr>
            <a:spAutoFit/>
          </a:bodyPr>
          <a:lstStyle/>
          <a:p>
            <a:pPr>
              <a:spcBef>
                <a:spcPct val="50000"/>
              </a:spcBef>
            </a:pPr>
            <a:r>
              <a:rPr lang="zh-CN" altLang="en-US" sz="3200" b="1">
                <a:ea typeface="黑体" pitchFamily="49" charset="-122"/>
              </a:rPr>
              <a:t>若相应移过 </a:t>
            </a:r>
            <a:r>
              <a:rPr lang="en-US" altLang="zh-CN" sz="3200" b="1" i="1">
                <a:ea typeface="黑体" pitchFamily="49" charset="-122"/>
              </a:rPr>
              <a:t>N </a:t>
            </a:r>
            <a:r>
              <a:rPr lang="zh-CN" altLang="en-US" sz="3200" b="1">
                <a:ea typeface="黑体" pitchFamily="49" charset="-122"/>
              </a:rPr>
              <a:t>个条纹，</a:t>
            </a:r>
          </a:p>
        </p:txBody>
      </p:sp>
      <p:graphicFrame>
        <p:nvGraphicFramePr>
          <p:cNvPr id="149541" name="Object 37"/>
          <p:cNvGraphicFramePr>
            <a:graphicFrameLocks noChangeAspect="1"/>
          </p:cNvGraphicFramePr>
          <p:nvPr/>
        </p:nvGraphicFramePr>
        <p:xfrm>
          <a:off x="3181350" y="5254625"/>
          <a:ext cx="3524250" cy="538163"/>
        </p:xfrm>
        <a:graphic>
          <a:graphicData uri="http://schemas.openxmlformats.org/presentationml/2006/ole">
            <p:oleObj spid="_x0000_s149541" name="公式" r:id="rId5" imgW="1206360" imgH="203040" progId="Equation.3">
              <p:embed/>
            </p:oleObj>
          </a:graphicData>
        </a:graphic>
      </p:graphicFrame>
      <p:sp>
        <p:nvSpPr>
          <p:cNvPr id="149542" name="Text Box 38"/>
          <p:cNvSpPr txBox="1">
            <a:spLocks noChangeArrowheads="1"/>
          </p:cNvSpPr>
          <p:nvPr/>
        </p:nvSpPr>
        <p:spPr bwMode="auto">
          <a:xfrm>
            <a:off x="1314450" y="5178425"/>
            <a:ext cx="2419350" cy="579438"/>
          </a:xfrm>
          <a:prstGeom prst="rect">
            <a:avLst/>
          </a:prstGeom>
          <a:noFill/>
          <a:ln w="9525">
            <a:noFill/>
            <a:miter lim="800000"/>
            <a:headEnd/>
            <a:tailEnd/>
          </a:ln>
          <a:effectLst/>
        </p:spPr>
        <p:txBody>
          <a:bodyPr>
            <a:spAutoFit/>
          </a:bodyPr>
          <a:lstStyle/>
          <a:p>
            <a:pPr>
              <a:spcBef>
                <a:spcPct val="50000"/>
              </a:spcBef>
            </a:pPr>
            <a:r>
              <a:rPr lang="zh-CN" altLang="en-US" sz="3200" b="1">
                <a:ea typeface="黑体" pitchFamily="49" charset="-122"/>
              </a:rPr>
              <a:t>则应有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wipe(left)">
                                      <p:cBhvr>
                                        <p:cTn id="7" dur="500"/>
                                        <p:tgtEl>
                                          <p:spTgt spid="1495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9508"/>
                                        </p:tgtEl>
                                        <p:attrNameLst>
                                          <p:attrName>style.visibility</p:attrName>
                                        </p:attrNameLst>
                                      </p:cBhvr>
                                      <p:to>
                                        <p:strVal val="visible"/>
                                      </p:to>
                                    </p:set>
                                    <p:animEffect transition="in" filter="wipe(left)">
                                      <p:cBhvr>
                                        <p:cTn id="12" dur="500"/>
                                        <p:tgtEl>
                                          <p:spTgt spid="1495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9519"/>
                                        </p:tgtEl>
                                        <p:attrNameLst>
                                          <p:attrName>style.visibility</p:attrName>
                                        </p:attrNameLst>
                                      </p:cBhvr>
                                      <p:to>
                                        <p:strVal val="visible"/>
                                      </p:to>
                                    </p:set>
                                    <p:animEffect transition="in" filter="wipe(left)">
                                      <p:cBhvr>
                                        <p:cTn id="17" dur="500"/>
                                        <p:tgtEl>
                                          <p:spTgt spid="1495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9507"/>
                                        </p:tgtEl>
                                        <p:attrNameLst>
                                          <p:attrName>style.visibility</p:attrName>
                                        </p:attrNameLst>
                                      </p:cBhvr>
                                      <p:to>
                                        <p:strVal val="visible"/>
                                      </p:to>
                                    </p:set>
                                    <p:animEffect transition="in" filter="wipe(left)">
                                      <p:cBhvr>
                                        <p:cTn id="22" dur="500"/>
                                        <p:tgtEl>
                                          <p:spTgt spid="1495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9523"/>
                                        </p:tgtEl>
                                        <p:attrNameLst>
                                          <p:attrName>style.visibility</p:attrName>
                                        </p:attrNameLst>
                                      </p:cBhvr>
                                      <p:to>
                                        <p:strVal val="visible"/>
                                      </p:to>
                                    </p:set>
                                    <p:animEffect transition="in" filter="wipe(left)">
                                      <p:cBhvr>
                                        <p:cTn id="27" dur="500"/>
                                        <p:tgtEl>
                                          <p:spTgt spid="1495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9516"/>
                                        </p:tgtEl>
                                        <p:attrNameLst>
                                          <p:attrName>style.visibility</p:attrName>
                                        </p:attrNameLst>
                                      </p:cBhvr>
                                      <p:to>
                                        <p:strVal val="visible"/>
                                      </p:to>
                                    </p:set>
                                    <p:animEffect transition="in" filter="wipe(left)">
                                      <p:cBhvr>
                                        <p:cTn id="32" dur="500"/>
                                        <p:tgtEl>
                                          <p:spTgt spid="14951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49509"/>
                                        </p:tgtEl>
                                        <p:attrNameLst>
                                          <p:attrName>style.visibility</p:attrName>
                                        </p:attrNameLst>
                                      </p:cBhvr>
                                      <p:to>
                                        <p:strVal val="visible"/>
                                      </p:to>
                                    </p:set>
                                    <p:animEffect transition="in" filter="wipe(left)">
                                      <p:cBhvr>
                                        <p:cTn id="36" dur="500"/>
                                        <p:tgtEl>
                                          <p:spTgt spid="14950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9522"/>
                                        </p:tgtEl>
                                        <p:attrNameLst>
                                          <p:attrName>style.visibility</p:attrName>
                                        </p:attrNameLst>
                                      </p:cBhvr>
                                      <p:to>
                                        <p:strVal val="visible"/>
                                      </p:to>
                                    </p:set>
                                    <p:animEffect transition="in" filter="wipe(left)">
                                      <p:cBhvr>
                                        <p:cTn id="41" dur="500"/>
                                        <p:tgtEl>
                                          <p:spTgt spid="149522"/>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49517"/>
                                        </p:tgtEl>
                                        <p:attrNameLst>
                                          <p:attrName>style.visibility</p:attrName>
                                        </p:attrNameLst>
                                      </p:cBhvr>
                                      <p:to>
                                        <p:strVal val="visible"/>
                                      </p:to>
                                    </p:set>
                                    <p:animEffect transition="in" filter="wipe(left)">
                                      <p:cBhvr>
                                        <p:cTn id="45" dur="500"/>
                                        <p:tgtEl>
                                          <p:spTgt spid="1495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49540"/>
                                        </p:tgtEl>
                                        <p:attrNameLst>
                                          <p:attrName>style.visibility</p:attrName>
                                        </p:attrNameLst>
                                      </p:cBhvr>
                                      <p:to>
                                        <p:strVal val="visible"/>
                                      </p:to>
                                    </p:set>
                                    <p:animEffect transition="in" filter="wipe(left)">
                                      <p:cBhvr>
                                        <p:cTn id="50" dur="500"/>
                                        <p:tgtEl>
                                          <p:spTgt spid="14954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49542"/>
                                        </p:tgtEl>
                                        <p:attrNameLst>
                                          <p:attrName>style.visibility</p:attrName>
                                        </p:attrNameLst>
                                      </p:cBhvr>
                                      <p:to>
                                        <p:strVal val="visible"/>
                                      </p:to>
                                    </p:set>
                                    <p:animEffect transition="in" filter="wipe(left)">
                                      <p:cBhvr>
                                        <p:cTn id="55" dur="500"/>
                                        <p:tgtEl>
                                          <p:spTgt spid="149542"/>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149541"/>
                                        </p:tgtEl>
                                        <p:attrNameLst>
                                          <p:attrName>style.visibility</p:attrName>
                                        </p:attrNameLst>
                                      </p:cBhvr>
                                      <p:to>
                                        <p:strVal val="visible"/>
                                      </p:to>
                                    </p:set>
                                    <p:animEffect transition="in" filter="wipe(left)">
                                      <p:cBhvr>
                                        <p:cTn id="59" dur="500"/>
                                        <p:tgtEl>
                                          <p:spTgt spid="14954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9518"/>
                                        </p:tgtEl>
                                        <p:attrNameLst>
                                          <p:attrName>style.visibility</p:attrName>
                                        </p:attrNameLst>
                                      </p:cBhvr>
                                      <p:to>
                                        <p:strVal val="visible"/>
                                      </p:to>
                                    </p:set>
                                    <p:animEffect transition="in" filter="wipe(left)">
                                      <p:cBhvr>
                                        <p:cTn id="64" dur="500"/>
                                        <p:tgtEl>
                                          <p:spTgt spid="149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P spid="149507" grpId="0" autoUpdateAnimBg="0"/>
      <p:bldP spid="149508" grpId="0" autoUpdateAnimBg="0"/>
      <p:bldP spid="149516" grpId="0" autoUpdateAnimBg="0"/>
      <p:bldP spid="149518" grpId="0" autoUpdateAnimBg="0"/>
      <p:bldP spid="149522" grpId="0" autoUpdateAnimBg="0"/>
      <p:bldP spid="149540" grpId="0" autoUpdateAnimBg="0"/>
      <p:bldP spid="14954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4" name="Picture 6" descr="TR00378_"/>
          <p:cNvPicPr>
            <a:picLocks noChangeAspect="1" noChangeArrowheads="1"/>
          </p:cNvPicPr>
          <p:nvPr/>
        </p:nvPicPr>
        <p:blipFill>
          <a:blip r:embed="rId2"/>
          <a:srcRect/>
          <a:stretch>
            <a:fillRect/>
          </a:stretch>
        </p:blipFill>
        <p:spPr bwMode="auto">
          <a:xfrm>
            <a:off x="395288" y="1628775"/>
            <a:ext cx="4572000" cy="3505200"/>
          </a:xfrm>
          <a:prstGeom prst="rect">
            <a:avLst/>
          </a:prstGeom>
          <a:noFill/>
        </p:spPr>
      </p:pic>
      <p:sp>
        <p:nvSpPr>
          <p:cNvPr id="99337" name="Text Box 9"/>
          <p:cNvSpPr txBox="1">
            <a:spLocks noChangeArrowheads="1"/>
          </p:cNvSpPr>
          <p:nvPr/>
        </p:nvSpPr>
        <p:spPr bwMode="auto">
          <a:xfrm>
            <a:off x="3563938" y="5013325"/>
            <a:ext cx="5168900" cy="1311275"/>
          </a:xfrm>
          <a:prstGeom prst="rect">
            <a:avLst/>
          </a:prstGeom>
          <a:noFill/>
          <a:ln w="9525">
            <a:noFill/>
            <a:miter lim="800000"/>
            <a:headEnd/>
            <a:tailEnd/>
          </a:ln>
          <a:effectLst/>
        </p:spPr>
        <p:txBody>
          <a:bodyPr>
            <a:spAutoFit/>
          </a:bodyPr>
          <a:lstStyle/>
          <a:p>
            <a:pPr>
              <a:spcBef>
                <a:spcPct val="50000"/>
              </a:spcBef>
            </a:pPr>
            <a:r>
              <a:rPr kumimoji="0" lang="zh-CN" altLang="en-US" sz="8000" b="1">
                <a:solidFill>
                  <a:srgbClr val="FF0000"/>
                </a:solidFill>
                <a:latin typeface="方正舒体" pitchFamily="2" charset="-122"/>
                <a:ea typeface="方正舒体" pitchFamily="2" charset="-122"/>
              </a:rPr>
              <a:t>谢 谢 大 家</a:t>
            </a:r>
          </a:p>
        </p:txBody>
      </p:sp>
    </p:spTree>
  </p:cSld>
  <p:clrMapOvr>
    <a:masterClrMapping/>
  </p:clrMapOvr>
  <p:transition spd="slow">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7" name="Group 17"/>
          <p:cNvGrpSpPr>
            <a:grpSpLocks/>
          </p:cNvGrpSpPr>
          <p:nvPr/>
        </p:nvGrpSpPr>
        <p:grpSpPr bwMode="auto">
          <a:xfrm>
            <a:off x="395288" y="1484313"/>
            <a:ext cx="4343400" cy="5176837"/>
            <a:chOff x="288" y="627"/>
            <a:chExt cx="2736" cy="3261"/>
          </a:xfrm>
        </p:grpSpPr>
        <p:grpSp>
          <p:nvGrpSpPr>
            <p:cNvPr id="20498" name="Group 18"/>
            <p:cNvGrpSpPr>
              <a:grpSpLocks/>
            </p:cNvGrpSpPr>
            <p:nvPr/>
          </p:nvGrpSpPr>
          <p:grpSpPr bwMode="auto">
            <a:xfrm>
              <a:off x="288" y="627"/>
              <a:ext cx="2736" cy="3261"/>
              <a:chOff x="288" y="624"/>
              <a:chExt cx="2736" cy="3261"/>
            </a:xfrm>
          </p:grpSpPr>
          <p:grpSp>
            <p:nvGrpSpPr>
              <p:cNvPr id="20499" name="Group 19"/>
              <p:cNvGrpSpPr>
                <a:grpSpLocks/>
              </p:cNvGrpSpPr>
              <p:nvPr/>
            </p:nvGrpSpPr>
            <p:grpSpPr bwMode="auto">
              <a:xfrm>
                <a:off x="288" y="624"/>
                <a:ext cx="2736" cy="3216"/>
                <a:chOff x="288" y="624"/>
                <a:chExt cx="2736" cy="3216"/>
              </a:xfrm>
            </p:grpSpPr>
            <p:sp>
              <p:nvSpPr>
                <p:cNvPr id="20500" name="Rectangle 20"/>
                <p:cNvSpPr>
                  <a:spLocks noChangeArrowheads="1"/>
                </p:cNvSpPr>
                <p:nvPr/>
              </p:nvSpPr>
              <p:spPr bwMode="auto">
                <a:xfrm>
                  <a:off x="288" y="624"/>
                  <a:ext cx="2736" cy="3216"/>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20501" name="Line 21"/>
                <p:cNvSpPr>
                  <a:spLocks noChangeShapeType="1"/>
                </p:cNvSpPr>
                <p:nvPr/>
              </p:nvSpPr>
              <p:spPr bwMode="auto">
                <a:xfrm>
                  <a:off x="528" y="2488"/>
                  <a:ext cx="2008" cy="0"/>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sp>
              <p:nvSpPr>
                <p:cNvPr id="20502" name="Line 22"/>
                <p:cNvSpPr>
                  <a:spLocks noChangeShapeType="1"/>
                </p:cNvSpPr>
                <p:nvPr/>
              </p:nvSpPr>
              <p:spPr bwMode="auto">
                <a:xfrm flipV="1">
                  <a:off x="528" y="1470"/>
                  <a:ext cx="2008" cy="1018"/>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graphicFrame>
              <p:nvGraphicFramePr>
                <p:cNvPr id="20503" name="Object 23"/>
                <p:cNvGraphicFramePr>
                  <a:graphicFrameLocks noChangeAspect="1"/>
                </p:cNvGraphicFramePr>
                <p:nvPr/>
              </p:nvGraphicFramePr>
              <p:xfrm>
                <a:off x="1014" y="2265"/>
                <a:ext cx="146" cy="231"/>
              </p:xfrm>
              <a:graphic>
                <a:graphicData uri="http://schemas.openxmlformats.org/presentationml/2006/ole">
                  <p:oleObj spid="_x0000_s20503" name="公式" r:id="rId3" imgW="177480" imgH="241200" progId="Equation.3">
                    <p:embed/>
                  </p:oleObj>
                </a:graphicData>
              </a:graphic>
            </p:graphicFrame>
            <p:sp>
              <p:nvSpPr>
                <p:cNvPr id="20504" name="Line 24"/>
                <p:cNvSpPr>
                  <a:spLocks noChangeShapeType="1"/>
                </p:cNvSpPr>
                <p:nvPr/>
              </p:nvSpPr>
              <p:spPr bwMode="auto">
                <a:xfrm>
                  <a:off x="2536" y="2488"/>
                  <a:ext cx="344" cy="8"/>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20505" name="Line 25"/>
                <p:cNvSpPr>
                  <a:spLocks noChangeShapeType="1"/>
                </p:cNvSpPr>
                <p:nvPr/>
              </p:nvSpPr>
              <p:spPr bwMode="auto">
                <a:xfrm>
                  <a:off x="2544" y="1488"/>
                  <a:ext cx="336" cy="0"/>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20506" name="Line 26"/>
                <p:cNvSpPr>
                  <a:spLocks noChangeShapeType="1"/>
                </p:cNvSpPr>
                <p:nvPr/>
              </p:nvSpPr>
              <p:spPr bwMode="auto">
                <a:xfrm>
                  <a:off x="528" y="2488"/>
                  <a:ext cx="0" cy="339"/>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20507" name="Line 27"/>
                <p:cNvSpPr>
                  <a:spLocks noChangeShapeType="1"/>
                </p:cNvSpPr>
                <p:nvPr/>
              </p:nvSpPr>
              <p:spPr bwMode="auto">
                <a:xfrm>
                  <a:off x="2536" y="2488"/>
                  <a:ext cx="0" cy="339"/>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20508" name="Line 28"/>
                <p:cNvSpPr>
                  <a:spLocks noChangeShapeType="1"/>
                </p:cNvSpPr>
                <p:nvPr/>
              </p:nvSpPr>
              <p:spPr bwMode="auto">
                <a:xfrm>
                  <a:off x="528" y="2658"/>
                  <a:ext cx="2008" cy="0"/>
                </a:xfrm>
                <a:prstGeom prst="line">
                  <a:avLst/>
                </a:prstGeom>
                <a:noFill/>
                <a:ln w="19050">
                  <a:solidFill>
                    <a:srgbClr val="FF0066"/>
                  </a:solidFill>
                  <a:prstDash val="dash"/>
                  <a:round/>
                  <a:headEnd type="triangle" w="sm" len="lg"/>
                  <a:tailEnd type="triangle" w="sm" len="lg"/>
                </a:ln>
                <a:effectLst/>
              </p:spPr>
              <p:txBody>
                <a:bodyPr wrap="none" anchor="ctr"/>
                <a:lstStyle/>
                <a:p>
                  <a:endParaRPr lang="zh-CN" altLang="en-US"/>
                </a:p>
              </p:txBody>
            </p:sp>
            <p:graphicFrame>
              <p:nvGraphicFramePr>
                <p:cNvPr id="20509" name="Object 29"/>
                <p:cNvGraphicFramePr>
                  <a:graphicFrameLocks noChangeAspect="1"/>
                </p:cNvGraphicFramePr>
                <p:nvPr/>
              </p:nvGraphicFramePr>
              <p:xfrm>
                <a:off x="1410" y="2536"/>
                <a:ext cx="144" cy="200"/>
              </p:xfrm>
              <a:graphic>
                <a:graphicData uri="http://schemas.openxmlformats.org/presentationml/2006/ole">
                  <p:oleObj spid="_x0000_s20509" name="Equation" r:id="rId4" imgW="190440" imgH="228600" progId="Equation.3">
                    <p:embed/>
                  </p:oleObj>
                </a:graphicData>
              </a:graphic>
            </p:graphicFrame>
            <p:graphicFrame>
              <p:nvGraphicFramePr>
                <p:cNvPr id="20510" name="Object 30"/>
                <p:cNvGraphicFramePr>
                  <a:graphicFrameLocks noChangeAspect="1"/>
                </p:cNvGraphicFramePr>
                <p:nvPr/>
              </p:nvGraphicFramePr>
              <p:xfrm>
                <a:off x="2356" y="1614"/>
                <a:ext cx="380" cy="220"/>
              </p:xfrm>
              <a:graphic>
                <a:graphicData uri="http://schemas.openxmlformats.org/presentationml/2006/ole">
                  <p:oleObj spid="_x0000_s20510" name="Equation" r:id="rId5" imgW="126720" imgH="139680" progId="Equation.3">
                    <p:embed/>
                  </p:oleObj>
                </a:graphicData>
              </a:graphic>
            </p:graphicFrame>
            <p:graphicFrame>
              <p:nvGraphicFramePr>
                <p:cNvPr id="20511" name="Object 31"/>
                <p:cNvGraphicFramePr>
                  <a:graphicFrameLocks noChangeAspect="1"/>
                </p:cNvGraphicFramePr>
                <p:nvPr/>
              </p:nvGraphicFramePr>
              <p:xfrm>
                <a:off x="2585" y="2431"/>
                <a:ext cx="247" cy="353"/>
              </p:xfrm>
              <a:graphic>
                <a:graphicData uri="http://schemas.openxmlformats.org/presentationml/2006/ole">
                  <p:oleObj spid="_x0000_s20511" name="Equation" r:id="rId6" imgW="164880" imgH="228600" progId="Equation.3">
                    <p:embed/>
                  </p:oleObj>
                </a:graphicData>
              </a:graphic>
            </p:graphicFrame>
            <p:sp>
              <p:nvSpPr>
                <p:cNvPr id="20512" name="Line 32"/>
                <p:cNvSpPr>
                  <a:spLocks noChangeShapeType="1"/>
                </p:cNvSpPr>
                <p:nvPr/>
              </p:nvSpPr>
              <p:spPr bwMode="auto">
                <a:xfrm>
                  <a:off x="2688" y="1488"/>
                  <a:ext cx="0" cy="1008"/>
                </a:xfrm>
                <a:prstGeom prst="line">
                  <a:avLst/>
                </a:prstGeom>
                <a:noFill/>
                <a:ln w="19050">
                  <a:solidFill>
                    <a:srgbClr val="CC00CC"/>
                  </a:solidFill>
                  <a:prstDash val="dash"/>
                  <a:round/>
                  <a:headEnd type="triangle" w="sm" len="lg"/>
                  <a:tailEnd type="triangle" w="sm" len="lg"/>
                </a:ln>
                <a:effectLst/>
              </p:spPr>
              <p:txBody>
                <a:bodyPr wrap="none" anchor="ctr"/>
                <a:lstStyle/>
                <a:p>
                  <a:endParaRPr lang="zh-CN" altLang="en-US"/>
                </a:p>
              </p:txBody>
            </p:sp>
            <p:graphicFrame>
              <p:nvGraphicFramePr>
                <p:cNvPr id="20513" name="Object 33"/>
                <p:cNvGraphicFramePr>
                  <a:graphicFrameLocks noChangeAspect="1"/>
                </p:cNvGraphicFramePr>
                <p:nvPr/>
              </p:nvGraphicFramePr>
              <p:xfrm>
                <a:off x="2688" y="1872"/>
                <a:ext cx="240" cy="227"/>
              </p:xfrm>
              <a:graphic>
                <a:graphicData uri="http://schemas.openxmlformats.org/presentationml/2006/ole">
                  <p:oleObj spid="_x0000_s20513" name="Equation" r:id="rId7" imgW="241200" imgH="228600" progId="Equation.3">
                    <p:embed/>
                  </p:oleObj>
                </a:graphicData>
              </a:graphic>
            </p:graphicFrame>
          </p:grpSp>
          <p:sp>
            <p:nvSpPr>
              <p:cNvPr id="20514" name="Text Box 34"/>
              <p:cNvSpPr txBox="1">
                <a:spLocks noChangeArrowheads="1"/>
              </p:cNvSpPr>
              <p:nvPr/>
            </p:nvSpPr>
            <p:spPr bwMode="auto">
              <a:xfrm>
                <a:off x="288" y="3552"/>
                <a:ext cx="2736" cy="333"/>
              </a:xfrm>
              <a:prstGeom prst="rect">
                <a:avLst/>
              </a:prstGeom>
              <a:gradFill rotWithShape="0">
                <a:gsLst>
                  <a:gs pos="0">
                    <a:schemeClr val="hlink"/>
                  </a:gs>
                  <a:gs pos="50000">
                    <a:srgbClr val="F4FFDF"/>
                  </a:gs>
                  <a:gs pos="100000">
                    <a:schemeClr val="hlink"/>
                  </a:gs>
                </a:gsLst>
                <a:lin ang="5400000" scaled="1"/>
              </a:gradFill>
              <a:ln w="9525">
                <a:solidFill>
                  <a:schemeClr val="tx2"/>
                </a:solidFill>
                <a:miter lim="800000"/>
                <a:headEnd/>
                <a:tailEnd/>
              </a:ln>
              <a:effectLst/>
            </p:spPr>
            <p:txBody>
              <a:bodyPr>
                <a:spAutoFit/>
              </a:bodyPr>
              <a:lstStyle/>
              <a:p>
                <a:pPr algn="ctr">
                  <a:spcBef>
                    <a:spcPct val="50000"/>
                  </a:spcBef>
                </a:pPr>
                <a:r>
                  <a:rPr kumimoji="0" lang="zh-CN" altLang="en-US" b="1">
                    <a:solidFill>
                      <a:srgbClr val="000000"/>
                    </a:solidFill>
                  </a:rPr>
                  <a:t>劈尖干涉</a:t>
                </a:r>
              </a:p>
            </p:txBody>
          </p:sp>
        </p:grpSp>
        <p:graphicFrame>
          <p:nvGraphicFramePr>
            <p:cNvPr id="20515" name="Object 35"/>
            <p:cNvGraphicFramePr>
              <a:graphicFrameLocks noChangeAspect="1"/>
            </p:cNvGraphicFramePr>
            <p:nvPr/>
          </p:nvGraphicFramePr>
          <p:xfrm>
            <a:off x="2016" y="915"/>
            <a:ext cx="686" cy="350"/>
          </p:xfrm>
          <a:graphic>
            <a:graphicData uri="http://schemas.openxmlformats.org/presentationml/2006/ole">
              <p:oleObj spid="_x0000_s20515" name="Equation" r:id="rId8" imgW="431640" imgH="228600" progId="Equation.3">
                <p:embed/>
              </p:oleObj>
            </a:graphicData>
          </a:graphic>
        </p:graphicFrame>
      </p:grpSp>
      <p:grpSp>
        <p:nvGrpSpPr>
          <p:cNvPr id="20516" name="Group 36"/>
          <p:cNvGrpSpPr>
            <a:grpSpLocks/>
          </p:cNvGrpSpPr>
          <p:nvPr/>
        </p:nvGrpSpPr>
        <p:grpSpPr bwMode="auto">
          <a:xfrm>
            <a:off x="776288" y="2198688"/>
            <a:ext cx="2176462" cy="2244725"/>
            <a:chOff x="528" y="1074"/>
            <a:chExt cx="1371" cy="1414"/>
          </a:xfrm>
        </p:grpSpPr>
        <p:sp>
          <p:nvSpPr>
            <p:cNvPr id="20517" name="Line 37"/>
            <p:cNvSpPr>
              <a:spLocks noChangeShapeType="1"/>
            </p:cNvSpPr>
            <p:nvPr/>
          </p:nvSpPr>
          <p:spPr bwMode="auto">
            <a:xfrm flipV="1">
              <a:off x="871"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20518" name="Line 38"/>
            <p:cNvSpPr>
              <a:spLocks noChangeShapeType="1"/>
            </p:cNvSpPr>
            <p:nvPr/>
          </p:nvSpPr>
          <p:spPr bwMode="auto">
            <a:xfrm flipV="1">
              <a:off x="1214"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20519" name="Line 39"/>
            <p:cNvSpPr>
              <a:spLocks noChangeShapeType="1"/>
            </p:cNvSpPr>
            <p:nvPr/>
          </p:nvSpPr>
          <p:spPr bwMode="auto">
            <a:xfrm flipV="1">
              <a:off x="1557"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20520" name="Line 40"/>
            <p:cNvSpPr>
              <a:spLocks noChangeShapeType="1"/>
            </p:cNvSpPr>
            <p:nvPr/>
          </p:nvSpPr>
          <p:spPr bwMode="auto">
            <a:xfrm flipV="1">
              <a:off x="1899"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20521" name="Line 41"/>
            <p:cNvSpPr>
              <a:spLocks noChangeShapeType="1"/>
            </p:cNvSpPr>
            <p:nvPr/>
          </p:nvSpPr>
          <p:spPr bwMode="auto">
            <a:xfrm>
              <a:off x="871" y="1356"/>
              <a:ext cx="0" cy="396"/>
            </a:xfrm>
            <a:prstGeom prst="line">
              <a:avLst/>
            </a:prstGeom>
            <a:noFill/>
            <a:ln w="28575">
              <a:solidFill>
                <a:srgbClr val="0000FF"/>
              </a:solidFill>
              <a:round/>
              <a:headEnd type="triangle" w="med" len="lg"/>
              <a:tailEnd type="triangle" w="med" len="lg"/>
            </a:ln>
            <a:effectLst/>
          </p:spPr>
          <p:txBody>
            <a:bodyPr wrap="none" anchor="ctr"/>
            <a:lstStyle/>
            <a:p>
              <a:endParaRPr lang="zh-CN" altLang="en-US"/>
            </a:p>
          </p:txBody>
        </p:sp>
        <p:sp>
          <p:nvSpPr>
            <p:cNvPr id="20522" name="Line 42"/>
            <p:cNvSpPr>
              <a:spLocks noChangeShapeType="1"/>
            </p:cNvSpPr>
            <p:nvPr/>
          </p:nvSpPr>
          <p:spPr bwMode="auto">
            <a:xfrm>
              <a:off x="1899" y="1356"/>
              <a:ext cx="0" cy="396"/>
            </a:xfrm>
            <a:prstGeom prst="line">
              <a:avLst/>
            </a:prstGeom>
            <a:noFill/>
            <a:ln w="28575">
              <a:solidFill>
                <a:srgbClr val="0000FF"/>
              </a:solidFill>
              <a:round/>
              <a:headEnd type="triangle" w="med" len="lg"/>
              <a:tailEnd type="triangle" w="med" len="lg"/>
            </a:ln>
            <a:effectLst/>
          </p:spPr>
          <p:txBody>
            <a:bodyPr wrap="none" anchor="ctr"/>
            <a:lstStyle/>
            <a:p>
              <a:endParaRPr lang="zh-CN" altLang="en-US"/>
            </a:p>
          </p:txBody>
        </p:sp>
        <p:sp>
          <p:nvSpPr>
            <p:cNvPr id="20523" name="Line 43"/>
            <p:cNvSpPr>
              <a:spLocks noChangeShapeType="1"/>
            </p:cNvSpPr>
            <p:nvPr/>
          </p:nvSpPr>
          <p:spPr bwMode="auto">
            <a:xfrm>
              <a:off x="1557" y="1356"/>
              <a:ext cx="0" cy="396"/>
            </a:xfrm>
            <a:prstGeom prst="line">
              <a:avLst/>
            </a:prstGeom>
            <a:noFill/>
            <a:ln w="28575">
              <a:solidFill>
                <a:srgbClr val="0000FF"/>
              </a:solidFill>
              <a:round/>
              <a:headEnd type="triangle" w="med" len="lg"/>
              <a:tailEnd type="triangle" w="med" len="lg"/>
            </a:ln>
            <a:effectLst/>
          </p:spPr>
          <p:txBody>
            <a:bodyPr wrap="none" anchor="ctr"/>
            <a:lstStyle/>
            <a:p>
              <a:endParaRPr lang="zh-CN" altLang="en-US"/>
            </a:p>
          </p:txBody>
        </p:sp>
        <p:sp>
          <p:nvSpPr>
            <p:cNvPr id="20524" name="Line 44"/>
            <p:cNvSpPr>
              <a:spLocks noChangeShapeType="1"/>
            </p:cNvSpPr>
            <p:nvPr/>
          </p:nvSpPr>
          <p:spPr bwMode="auto">
            <a:xfrm>
              <a:off x="1214" y="1356"/>
              <a:ext cx="0" cy="396"/>
            </a:xfrm>
            <a:prstGeom prst="line">
              <a:avLst/>
            </a:prstGeom>
            <a:noFill/>
            <a:ln w="28575">
              <a:solidFill>
                <a:srgbClr val="0000FF"/>
              </a:solidFill>
              <a:round/>
              <a:headEnd type="triangle" w="med" len="lg"/>
              <a:tailEnd type="triangle" w="med" len="lg"/>
            </a:ln>
            <a:effectLst/>
          </p:spPr>
          <p:txBody>
            <a:bodyPr wrap="none" anchor="ctr"/>
            <a:lstStyle/>
            <a:p>
              <a:endParaRPr lang="zh-CN" altLang="en-US"/>
            </a:p>
          </p:txBody>
        </p:sp>
        <p:sp>
          <p:nvSpPr>
            <p:cNvPr id="20525" name="Line 45"/>
            <p:cNvSpPr>
              <a:spLocks noChangeShapeType="1"/>
            </p:cNvSpPr>
            <p:nvPr/>
          </p:nvSpPr>
          <p:spPr bwMode="auto">
            <a:xfrm flipV="1">
              <a:off x="528"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20526" name="Line 46"/>
            <p:cNvSpPr>
              <a:spLocks noChangeShapeType="1"/>
            </p:cNvSpPr>
            <p:nvPr/>
          </p:nvSpPr>
          <p:spPr bwMode="auto">
            <a:xfrm>
              <a:off x="528" y="1356"/>
              <a:ext cx="0" cy="396"/>
            </a:xfrm>
            <a:prstGeom prst="line">
              <a:avLst/>
            </a:prstGeom>
            <a:noFill/>
            <a:ln w="28575">
              <a:solidFill>
                <a:srgbClr val="0000FF"/>
              </a:solidFill>
              <a:round/>
              <a:headEnd type="triangle" w="med" len="lg"/>
              <a:tailEnd type="triangle" w="med" len="lg"/>
            </a:ln>
            <a:effectLst/>
          </p:spPr>
          <p:txBody>
            <a:bodyPr wrap="none" anchor="ctr"/>
            <a:lstStyle/>
            <a:p>
              <a:endParaRPr lang="zh-CN" altLang="en-US"/>
            </a:p>
          </p:txBody>
        </p:sp>
      </p:grpSp>
      <p:grpSp>
        <p:nvGrpSpPr>
          <p:cNvPr id="20527" name="Group 47"/>
          <p:cNvGrpSpPr>
            <a:grpSpLocks/>
          </p:cNvGrpSpPr>
          <p:nvPr/>
        </p:nvGrpSpPr>
        <p:grpSpPr bwMode="auto">
          <a:xfrm>
            <a:off x="776288" y="4892675"/>
            <a:ext cx="3187700" cy="449263"/>
            <a:chOff x="768" y="1968"/>
            <a:chExt cx="2016" cy="384"/>
          </a:xfrm>
        </p:grpSpPr>
        <p:sp>
          <p:nvSpPr>
            <p:cNvPr id="20528" name="Rectangle 48"/>
            <p:cNvSpPr>
              <a:spLocks noChangeArrowheads="1"/>
            </p:cNvSpPr>
            <p:nvPr/>
          </p:nvSpPr>
          <p:spPr bwMode="auto">
            <a:xfrm>
              <a:off x="768"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headEnd/>
              <a:tailEnd/>
            </a:ln>
            <a:effectLst/>
          </p:spPr>
          <p:txBody>
            <a:bodyPr wrap="none" anchor="ctr"/>
            <a:lstStyle/>
            <a:p>
              <a:endParaRPr lang="zh-CN" altLang="en-US"/>
            </a:p>
          </p:txBody>
        </p:sp>
        <p:sp>
          <p:nvSpPr>
            <p:cNvPr id="20529" name="Rectangle 49"/>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headEnd/>
              <a:tailEnd/>
            </a:ln>
            <a:effectLst/>
          </p:spPr>
          <p:txBody>
            <a:bodyPr wrap="none" anchor="ctr"/>
            <a:lstStyle/>
            <a:p>
              <a:endParaRPr lang="zh-CN" altLang="en-US"/>
            </a:p>
          </p:txBody>
        </p:sp>
        <p:sp>
          <p:nvSpPr>
            <p:cNvPr id="20530" name="Rectangle 50"/>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headEnd/>
              <a:tailEnd/>
            </a:ln>
            <a:effectLst/>
          </p:spPr>
          <p:txBody>
            <a:bodyPr wrap="none" anchor="ctr"/>
            <a:lstStyle/>
            <a:p>
              <a:endParaRPr lang="zh-CN" altLang="en-US"/>
            </a:p>
          </p:txBody>
        </p:sp>
        <p:sp>
          <p:nvSpPr>
            <p:cNvPr id="20531" name="Rectangle 51"/>
            <p:cNvSpPr>
              <a:spLocks noChangeArrowheads="1"/>
            </p:cNvSpPr>
            <p:nvPr/>
          </p:nvSpPr>
          <p:spPr bwMode="auto">
            <a:xfrm>
              <a:off x="2112"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headEnd/>
              <a:tailEnd/>
            </a:ln>
            <a:effectLst/>
          </p:spPr>
          <p:txBody>
            <a:bodyPr wrap="none" anchor="ctr"/>
            <a:lstStyle/>
            <a:p>
              <a:endParaRPr lang="zh-CN" altLang="en-US"/>
            </a:p>
          </p:txBody>
        </p:sp>
      </p:grpSp>
      <p:sp>
        <p:nvSpPr>
          <p:cNvPr id="20548" name="AutoShape 68"/>
          <p:cNvSpPr>
            <a:spLocks noChangeArrowheads="1"/>
          </p:cNvSpPr>
          <p:nvPr/>
        </p:nvSpPr>
        <p:spPr bwMode="auto">
          <a:xfrm>
            <a:off x="4859338" y="1341438"/>
            <a:ext cx="1873250" cy="762000"/>
          </a:xfrm>
          <a:prstGeom prst="horizontalScroll">
            <a:avLst>
              <a:gd name="adj" fmla="val 11755"/>
            </a:avLst>
          </a:prstGeom>
          <a:solidFill>
            <a:srgbClr val="66FF33"/>
          </a:solidFill>
          <a:ln w="9525">
            <a:solidFill>
              <a:schemeClr val="tx1"/>
            </a:solidFill>
            <a:round/>
            <a:headEnd/>
            <a:tailEnd/>
          </a:ln>
          <a:effectLst>
            <a:outerShdw dist="68392" dir="17508085" algn="ctr" rotWithShape="0">
              <a:srgbClr val="FF00FF"/>
            </a:outerShdw>
          </a:effectLst>
        </p:spPr>
        <p:txBody>
          <a:bodyPr wrap="none" anchor="ctr"/>
          <a:lstStyle/>
          <a:p>
            <a:pPr algn="ctr"/>
            <a:r>
              <a:rPr kumimoji="0" lang="en-US" altLang="zh-CN" b="1">
                <a:solidFill>
                  <a:srgbClr val="CC3300"/>
                </a:solidFill>
              </a:rPr>
              <a:t> </a:t>
            </a:r>
            <a:r>
              <a:rPr kumimoji="0" lang="zh-CN" altLang="en-US" b="1">
                <a:solidFill>
                  <a:srgbClr val="CC3300"/>
                </a:solidFill>
              </a:rPr>
              <a:t>讨    论</a:t>
            </a:r>
          </a:p>
        </p:txBody>
      </p:sp>
      <p:sp>
        <p:nvSpPr>
          <p:cNvPr id="20551" name="Text Box 71"/>
          <p:cNvSpPr txBox="1">
            <a:spLocks noChangeArrowheads="1"/>
          </p:cNvSpPr>
          <p:nvPr/>
        </p:nvSpPr>
        <p:spPr bwMode="auto">
          <a:xfrm>
            <a:off x="4932363" y="2133600"/>
            <a:ext cx="2782887" cy="519113"/>
          </a:xfrm>
          <a:prstGeom prst="rect">
            <a:avLst/>
          </a:prstGeom>
          <a:noFill/>
          <a:ln w="9525">
            <a:noFill/>
            <a:prstDash val="dash"/>
            <a:miter lim="800000"/>
            <a:headEnd/>
            <a:tailEnd/>
          </a:ln>
          <a:effectLst/>
        </p:spPr>
        <p:txBody>
          <a:bodyPr>
            <a:spAutoFit/>
          </a:bodyPr>
          <a:lstStyle/>
          <a:p>
            <a:pPr>
              <a:spcBef>
                <a:spcPct val="50000"/>
              </a:spcBef>
            </a:pPr>
            <a:r>
              <a:rPr kumimoji="0" lang="en-US" altLang="zh-CN" b="1">
                <a:solidFill>
                  <a:schemeClr val="accent2"/>
                </a:solidFill>
              </a:rPr>
              <a:t>1</a:t>
            </a:r>
            <a:r>
              <a:rPr kumimoji="0" lang="zh-CN" altLang="en-US" b="1">
                <a:solidFill>
                  <a:schemeClr val="accent2"/>
                </a:solidFill>
              </a:rPr>
              <a:t>）在棱边处：</a:t>
            </a:r>
          </a:p>
        </p:txBody>
      </p:sp>
      <p:graphicFrame>
        <p:nvGraphicFramePr>
          <p:cNvPr id="20552" name="Object 72"/>
          <p:cNvGraphicFramePr>
            <a:graphicFrameLocks noChangeAspect="1"/>
          </p:cNvGraphicFramePr>
          <p:nvPr/>
        </p:nvGraphicFramePr>
        <p:xfrm>
          <a:off x="5667375" y="2565400"/>
          <a:ext cx="1047750" cy="1077913"/>
        </p:xfrm>
        <a:graphic>
          <a:graphicData uri="http://schemas.openxmlformats.org/presentationml/2006/ole">
            <p:oleObj spid="_x0000_s20552" name="公式" r:id="rId9" imgW="406080" imgH="393480" progId="Equation.3">
              <p:embed/>
            </p:oleObj>
          </a:graphicData>
        </a:graphic>
      </p:graphicFrame>
      <p:graphicFrame>
        <p:nvGraphicFramePr>
          <p:cNvPr id="20553" name="Object 73"/>
          <p:cNvGraphicFramePr>
            <a:graphicFrameLocks noChangeAspect="1"/>
          </p:cNvGraphicFramePr>
          <p:nvPr/>
        </p:nvGraphicFramePr>
        <p:xfrm>
          <a:off x="7416800" y="2133600"/>
          <a:ext cx="993775" cy="498475"/>
        </p:xfrm>
        <a:graphic>
          <a:graphicData uri="http://schemas.openxmlformats.org/presentationml/2006/ole">
            <p:oleObj spid="_x0000_s20553" name="公式" r:id="rId10" imgW="342720" imgH="177480" progId="Equation.3">
              <p:embed/>
            </p:oleObj>
          </a:graphicData>
        </a:graphic>
      </p:graphicFrame>
      <p:sp>
        <p:nvSpPr>
          <p:cNvPr id="20554" name="Rectangle 74"/>
          <p:cNvSpPr>
            <a:spLocks noChangeArrowheads="1"/>
          </p:cNvSpPr>
          <p:nvPr/>
        </p:nvSpPr>
        <p:spPr bwMode="auto">
          <a:xfrm>
            <a:off x="7164388" y="2854325"/>
            <a:ext cx="1584325" cy="519113"/>
          </a:xfrm>
          <a:prstGeom prst="rect">
            <a:avLst/>
          </a:prstGeom>
          <a:noFill/>
          <a:ln w="9525">
            <a:noFill/>
            <a:miter lim="800000"/>
            <a:headEnd/>
            <a:tailEnd/>
          </a:ln>
          <a:effectLst/>
        </p:spPr>
        <p:txBody>
          <a:bodyPr>
            <a:spAutoFit/>
          </a:bodyPr>
          <a:lstStyle/>
          <a:p>
            <a:r>
              <a:rPr kumimoji="0" lang="zh-CN" altLang="en-US" b="1">
                <a:solidFill>
                  <a:srgbClr val="000000"/>
                </a:solidFill>
              </a:rPr>
              <a:t>为暗纹</a:t>
            </a:r>
          </a:p>
        </p:txBody>
      </p:sp>
      <p:grpSp>
        <p:nvGrpSpPr>
          <p:cNvPr id="20564" name="Group 84"/>
          <p:cNvGrpSpPr>
            <a:grpSpLocks/>
          </p:cNvGrpSpPr>
          <p:nvPr/>
        </p:nvGrpSpPr>
        <p:grpSpPr bwMode="auto">
          <a:xfrm>
            <a:off x="4994275" y="4508500"/>
            <a:ext cx="4149725" cy="2103438"/>
            <a:chOff x="3146" y="2886"/>
            <a:chExt cx="2614" cy="1325"/>
          </a:xfrm>
        </p:grpSpPr>
        <p:graphicFrame>
          <p:nvGraphicFramePr>
            <p:cNvPr id="20556" name="Object 76"/>
            <p:cNvGraphicFramePr>
              <a:graphicFrameLocks noChangeAspect="1"/>
            </p:cNvGraphicFramePr>
            <p:nvPr/>
          </p:nvGraphicFramePr>
          <p:xfrm>
            <a:off x="3146" y="3394"/>
            <a:ext cx="237" cy="150"/>
          </p:xfrm>
          <a:graphic>
            <a:graphicData uri="http://schemas.openxmlformats.org/presentationml/2006/ole">
              <p:oleObj spid="_x0000_s20556" name="公式" r:id="rId11" imgW="228600" imgH="139680" progId="Equation.3">
                <p:embed/>
              </p:oleObj>
            </a:graphicData>
          </a:graphic>
        </p:graphicFrame>
        <p:graphicFrame>
          <p:nvGraphicFramePr>
            <p:cNvPr id="20557" name="Object 77"/>
            <p:cNvGraphicFramePr>
              <a:graphicFrameLocks noChangeAspect="1"/>
            </p:cNvGraphicFramePr>
            <p:nvPr/>
          </p:nvGraphicFramePr>
          <p:xfrm>
            <a:off x="3606" y="2886"/>
            <a:ext cx="960" cy="637"/>
          </p:xfrm>
          <a:graphic>
            <a:graphicData uri="http://schemas.openxmlformats.org/presentationml/2006/ole">
              <p:oleObj spid="_x0000_s20557" name="公式" r:id="rId12" imgW="1041120" imgH="609480" progId="Equation.3">
                <p:embed/>
              </p:oleObj>
            </a:graphicData>
          </a:graphic>
        </p:graphicFrame>
        <p:graphicFrame>
          <p:nvGraphicFramePr>
            <p:cNvPr id="20558" name="Object 78"/>
            <p:cNvGraphicFramePr>
              <a:graphicFrameLocks noChangeAspect="1"/>
            </p:cNvGraphicFramePr>
            <p:nvPr/>
          </p:nvGraphicFramePr>
          <p:xfrm>
            <a:off x="3687" y="3548"/>
            <a:ext cx="374" cy="663"/>
          </p:xfrm>
          <a:graphic>
            <a:graphicData uri="http://schemas.openxmlformats.org/presentationml/2006/ole">
              <p:oleObj spid="_x0000_s20558" name="公式" r:id="rId13" imgW="228600" imgH="393480" progId="Equation.3">
                <p:embed/>
              </p:oleObj>
            </a:graphicData>
          </a:graphic>
        </p:graphicFrame>
        <p:sp>
          <p:nvSpPr>
            <p:cNvPr id="20559" name="Text Box 79"/>
            <p:cNvSpPr txBox="1">
              <a:spLocks noChangeArrowheads="1"/>
            </p:cNvSpPr>
            <p:nvPr/>
          </p:nvSpPr>
          <p:spPr bwMode="auto">
            <a:xfrm>
              <a:off x="4636" y="3022"/>
              <a:ext cx="1124" cy="327"/>
            </a:xfrm>
            <a:prstGeom prst="rect">
              <a:avLst/>
            </a:prstGeom>
            <a:noFill/>
            <a:ln w="9525">
              <a:noFill/>
              <a:miter lim="800000"/>
              <a:headEnd/>
              <a:tailEnd/>
            </a:ln>
            <a:effectLst/>
          </p:spPr>
          <p:txBody>
            <a:bodyPr>
              <a:spAutoFit/>
            </a:bodyPr>
            <a:lstStyle/>
            <a:p>
              <a:pPr>
                <a:spcBef>
                  <a:spcPct val="50000"/>
                </a:spcBef>
              </a:pPr>
              <a:r>
                <a:rPr kumimoji="0" lang="zh-CN" altLang="en-US" b="1">
                  <a:solidFill>
                    <a:srgbClr val="FF0000"/>
                  </a:solidFill>
                </a:rPr>
                <a:t>（明纹）</a:t>
              </a:r>
            </a:p>
          </p:txBody>
        </p:sp>
        <p:sp>
          <p:nvSpPr>
            <p:cNvPr id="20560" name="Text Box 80"/>
            <p:cNvSpPr txBox="1">
              <a:spLocks noChangeArrowheads="1"/>
            </p:cNvSpPr>
            <p:nvPr/>
          </p:nvSpPr>
          <p:spPr bwMode="auto">
            <a:xfrm>
              <a:off x="4614" y="3748"/>
              <a:ext cx="1146" cy="327"/>
            </a:xfrm>
            <a:prstGeom prst="rect">
              <a:avLst/>
            </a:prstGeom>
            <a:noFill/>
            <a:ln w="9525">
              <a:noFill/>
              <a:miter lim="800000"/>
              <a:headEnd/>
              <a:tailEnd/>
            </a:ln>
            <a:effectLst/>
          </p:spPr>
          <p:txBody>
            <a:bodyPr>
              <a:spAutoFit/>
            </a:bodyPr>
            <a:lstStyle/>
            <a:p>
              <a:pPr>
                <a:spcBef>
                  <a:spcPct val="50000"/>
                </a:spcBef>
              </a:pPr>
              <a:r>
                <a:rPr kumimoji="0" lang="zh-CN" altLang="en-US" b="1">
                  <a:solidFill>
                    <a:srgbClr val="0000FF"/>
                  </a:solidFill>
                </a:rPr>
                <a:t>（暗纹）</a:t>
              </a:r>
            </a:p>
          </p:txBody>
        </p:sp>
        <p:sp>
          <p:nvSpPr>
            <p:cNvPr id="20561" name="AutoShape 81"/>
            <p:cNvSpPr>
              <a:spLocks/>
            </p:cNvSpPr>
            <p:nvPr/>
          </p:nvSpPr>
          <p:spPr bwMode="auto">
            <a:xfrm>
              <a:off x="3500" y="3022"/>
              <a:ext cx="106" cy="952"/>
            </a:xfrm>
            <a:prstGeom prst="leftBrace">
              <a:avLst>
                <a:gd name="adj1" fmla="val 74843"/>
                <a:gd name="adj2" fmla="val 50000"/>
              </a:avLst>
            </a:prstGeom>
            <a:noFill/>
            <a:ln w="28575">
              <a:solidFill>
                <a:srgbClr val="FF0000"/>
              </a:solidFill>
              <a:round/>
              <a:headEnd/>
              <a:tailEnd/>
            </a:ln>
            <a:effectLst/>
          </p:spPr>
          <p:txBody>
            <a:bodyPr wrap="none" anchor="ctr"/>
            <a:lstStyle/>
            <a:p>
              <a:endParaRPr lang="zh-CN" altLang="en-US"/>
            </a:p>
          </p:txBody>
        </p:sp>
      </p:grpSp>
      <p:sp>
        <p:nvSpPr>
          <p:cNvPr id="20562" name="Text Box 82"/>
          <p:cNvSpPr txBox="1">
            <a:spLocks noChangeArrowheads="1"/>
          </p:cNvSpPr>
          <p:nvPr/>
        </p:nvSpPr>
        <p:spPr bwMode="auto">
          <a:xfrm>
            <a:off x="250825" y="115888"/>
            <a:ext cx="8458200" cy="1373187"/>
          </a:xfrm>
          <a:prstGeom prst="rect">
            <a:avLst/>
          </a:prstGeom>
          <a:noFill/>
          <a:ln w="9525">
            <a:noFill/>
            <a:miter lim="800000"/>
            <a:headEnd/>
            <a:tailEnd/>
          </a:ln>
        </p:spPr>
        <p:txBody>
          <a:bodyPr>
            <a:spAutoFit/>
          </a:bodyPr>
          <a:lstStyle/>
          <a:p>
            <a:pPr>
              <a:spcBef>
                <a:spcPct val="30000"/>
              </a:spcBef>
            </a:pPr>
            <a:r>
              <a:rPr lang="en-US" altLang="zh-CN" b="1"/>
              <a:t>    </a:t>
            </a:r>
            <a:r>
              <a:rPr lang="zh-CN" altLang="en-US" b="1"/>
              <a:t>厚度相同的点光程差相同，形成同一级次的一条干涉条纹，不同的厚度形成不同的干涉条纹，这种干涉叫</a:t>
            </a:r>
            <a:r>
              <a:rPr lang="zh-CN" altLang="en-US" b="1">
                <a:solidFill>
                  <a:srgbClr val="0000FF"/>
                </a:solidFill>
              </a:rPr>
              <a:t>等厚干涉</a:t>
            </a:r>
            <a:r>
              <a:rPr lang="zh-CN" altLang="en-US" b="1"/>
              <a:t>。       </a:t>
            </a:r>
          </a:p>
        </p:txBody>
      </p:sp>
      <p:sp>
        <p:nvSpPr>
          <p:cNvPr id="20563" name="Text Box 83"/>
          <p:cNvSpPr txBox="1">
            <a:spLocks noChangeArrowheads="1"/>
          </p:cNvSpPr>
          <p:nvPr/>
        </p:nvSpPr>
        <p:spPr bwMode="auto">
          <a:xfrm>
            <a:off x="4932363" y="3573463"/>
            <a:ext cx="4032250" cy="946150"/>
          </a:xfrm>
          <a:prstGeom prst="rect">
            <a:avLst/>
          </a:prstGeom>
          <a:noFill/>
          <a:ln w="9525">
            <a:noFill/>
            <a:miter lim="800000"/>
            <a:headEnd/>
            <a:tailEnd/>
          </a:ln>
        </p:spPr>
        <p:txBody>
          <a:bodyPr>
            <a:spAutoFit/>
          </a:bodyPr>
          <a:lstStyle/>
          <a:p>
            <a:pPr>
              <a:spcBef>
                <a:spcPct val="50000"/>
              </a:spcBef>
            </a:pPr>
            <a:r>
              <a:rPr lang="zh-CN" altLang="en-US" b="1"/>
              <a:t>其它地方，出明纹和暗纹对应的厚度分别为：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97"/>
                                        </p:tgtEl>
                                        <p:attrNameLst>
                                          <p:attrName>style.visibility</p:attrName>
                                        </p:attrNameLst>
                                      </p:cBhvr>
                                      <p:to>
                                        <p:strVal val="visible"/>
                                      </p:to>
                                    </p:set>
                                    <p:animEffect transition="in" filter="dissolve">
                                      <p:cBhvr>
                                        <p:cTn id="7" dur="500"/>
                                        <p:tgtEl>
                                          <p:spTgt spid="2049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0516"/>
                                        </p:tgtEl>
                                        <p:attrNameLst>
                                          <p:attrName>style.visibility</p:attrName>
                                        </p:attrNameLst>
                                      </p:cBhvr>
                                      <p:to>
                                        <p:strVal val="visible"/>
                                      </p:to>
                                    </p:set>
                                    <p:animEffect transition="in" filter="strips(downLeft)">
                                      <p:cBhvr>
                                        <p:cTn id="12" dur="500"/>
                                        <p:tgtEl>
                                          <p:spTgt spid="205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0527"/>
                                        </p:tgtEl>
                                        <p:attrNameLst>
                                          <p:attrName>style.visibility</p:attrName>
                                        </p:attrNameLst>
                                      </p:cBhvr>
                                      <p:to>
                                        <p:strVal val="visible"/>
                                      </p:to>
                                    </p:set>
                                    <p:animEffect transition="in" filter="barn(outVertical)">
                                      <p:cBhvr>
                                        <p:cTn id="17" dur="500"/>
                                        <p:tgtEl>
                                          <p:spTgt spid="2052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0548"/>
                                        </p:tgtEl>
                                        <p:attrNameLst>
                                          <p:attrName>style.visibility</p:attrName>
                                        </p:attrNameLst>
                                      </p:cBhvr>
                                      <p:to>
                                        <p:strVal val="visible"/>
                                      </p:to>
                                    </p:set>
                                    <p:animEffect transition="in" filter="checkerboard(across)">
                                      <p:cBhvr>
                                        <p:cTn id="22" dur="500"/>
                                        <p:tgtEl>
                                          <p:spTgt spid="205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551"/>
                                        </p:tgtEl>
                                        <p:attrNameLst>
                                          <p:attrName>style.visibility</p:attrName>
                                        </p:attrNameLst>
                                      </p:cBhvr>
                                      <p:to>
                                        <p:strVal val="visible"/>
                                      </p:to>
                                    </p:set>
                                    <p:animEffect transition="in" filter="wipe(down)">
                                      <p:cBhvr>
                                        <p:cTn id="27" dur="500"/>
                                        <p:tgtEl>
                                          <p:spTgt spid="20551"/>
                                        </p:tgtEl>
                                      </p:cBhvr>
                                    </p:animEffect>
                                  </p:childTnLst>
                                </p:cTn>
                              </p:par>
                            </p:childTnLst>
                          </p:cTn>
                        </p:par>
                      </p:childTnLst>
                    </p:cTn>
                  </p:par>
                  <p:par>
                    <p:cTn id="28" fill="hold">
                      <p:stCondLst>
                        <p:cond delay="indefinite"/>
                      </p:stCondLst>
                      <p:childTnLst>
                        <p:par>
                          <p:cTn id="29" fill="hold">
                            <p:stCondLst>
                              <p:cond delay="0"/>
                            </p:stCondLst>
                            <p:childTnLst>
                              <p:par>
                                <p:cTn id="30" presetID="51" presetClass="entr" presetSubtype="0" fill="hold" nodeType="clickEffect">
                                  <p:stCondLst>
                                    <p:cond delay="0"/>
                                  </p:stCondLst>
                                  <p:childTnLst>
                                    <p:set>
                                      <p:cBhvr>
                                        <p:cTn id="31" dur="1" fill="hold">
                                          <p:stCondLst>
                                            <p:cond delay="0"/>
                                          </p:stCondLst>
                                        </p:cTn>
                                        <p:tgtEl>
                                          <p:spTgt spid="20553"/>
                                        </p:tgtEl>
                                        <p:attrNameLst>
                                          <p:attrName>style.visibility</p:attrName>
                                        </p:attrNameLst>
                                      </p:cBhvr>
                                      <p:to>
                                        <p:strVal val="visible"/>
                                      </p:to>
                                    </p:set>
                                    <p:animEffect transition="in" filter="fade">
                                      <p:cBhvr>
                                        <p:cTn id="32" dur="770" decel="100000"/>
                                        <p:tgtEl>
                                          <p:spTgt spid="20553"/>
                                        </p:tgtEl>
                                      </p:cBhvr>
                                    </p:animEffect>
                                    <p:animScale>
                                      <p:cBhvr>
                                        <p:cTn id="33" dur="770" decel="100000"/>
                                        <p:tgtEl>
                                          <p:spTgt spid="20553"/>
                                        </p:tgtEl>
                                      </p:cBhvr>
                                      <p:from x="10000" y="10000"/>
                                      <p:to x="200000" y="450000"/>
                                    </p:animScale>
                                    <p:animScale>
                                      <p:cBhvr>
                                        <p:cTn id="34" dur="1230" accel="100000" fill="hold">
                                          <p:stCondLst>
                                            <p:cond delay="770"/>
                                          </p:stCondLst>
                                        </p:cTn>
                                        <p:tgtEl>
                                          <p:spTgt spid="20553"/>
                                        </p:tgtEl>
                                      </p:cBhvr>
                                      <p:from x="200000" y="450000"/>
                                      <p:to x="100000" y="100000"/>
                                    </p:animScale>
                                    <p:set>
                                      <p:cBhvr>
                                        <p:cTn id="35" dur="770" fill="hold"/>
                                        <p:tgtEl>
                                          <p:spTgt spid="20553"/>
                                        </p:tgtEl>
                                        <p:attrNameLst>
                                          <p:attrName>ppt_x</p:attrName>
                                        </p:attrNameLst>
                                      </p:cBhvr>
                                      <p:to>
                                        <p:strVal val="(0.5)"/>
                                      </p:to>
                                    </p:set>
                                    <p:anim from="(0.5)" to="(#ppt_x)" calcmode="lin" valueType="num">
                                      <p:cBhvr>
                                        <p:cTn id="36" dur="1230" accel="100000" fill="hold">
                                          <p:stCondLst>
                                            <p:cond delay="770"/>
                                          </p:stCondLst>
                                        </p:cTn>
                                        <p:tgtEl>
                                          <p:spTgt spid="20553"/>
                                        </p:tgtEl>
                                        <p:attrNameLst>
                                          <p:attrName>ppt_x</p:attrName>
                                        </p:attrNameLst>
                                      </p:cBhvr>
                                    </p:anim>
                                    <p:set>
                                      <p:cBhvr>
                                        <p:cTn id="37" dur="770" fill="hold"/>
                                        <p:tgtEl>
                                          <p:spTgt spid="20553"/>
                                        </p:tgtEl>
                                        <p:attrNameLst>
                                          <p:attrName>ppt_y</p:attrName>
                                        </p:attrNameLst>
                                      </p:cBhvr>
                                      <p:to>
                                        <p:strVal val="(#ppt_y+0.4)"/>
                                      </p:to>
                                    </p:set>
                                    <p:anim from="(#ppt_y+0.4)" to="(#ppt_y)" calcmode="lin" valueType="num">
                                      <p:cBhvr>
                                        <p:cTn id="38" dur="1230" accel="100000" fill="hold">
                                          <p:stCondLst>
                                            <p:cond delay="770"/>
                                          </p:stCondLst>
                                        </p:cTn>
                                        <p:tgtEl>
                                          <p:spTgt spid="20553"/>
                                        </p:tgtEl>
                                        <p:attrNameLst>
                                          <p:attrName>ppt_y</p:attrName>
                                        </p:attrNameLst>
                                      </p:cBhvr>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552"/>
                                        </p:tgtEl>
                                        <p:attrNameLst>
                                          <p:attrName>style.visibility</p:attrName>
                                        </p:attrNameLst>
                                      </p:cBhvr>
                                      <p:to>
                                        <p:strVal val="visible"/>
                                      </p:to>
                                    </p:set>
                                    <p:anim calcmode="lin" valueType="num">
                                      <p:cBhvr additive="base">
                                        <p:cTn id="43" dur="500" fill="hold"/>
                                        <p:tgtEl>
                                          <p:spTgt spid="20552"/>
                                        </p:tgtEl>
                                        <p:attrNameLst>
                                          <p:attrName>ppt_x</p:attrName>
                                        </p:attrNameLst>
                                      </p:cBhvr>
                                      <p:tavLst>
                                        <p:tav tm="0">
                                          <p:val>
                                            <p:strVal val="#ppt_x"/>
                                          </p:val>
                                        </p:tav>
                                        <p:tav tm="100000">
                                          <p:val>
                                            <p:strVal val="#ppt_x"/>
                                          </p:val>
                                        </p:tav>
                                      </p:tavLst>
                                    </p:anim>
                                    <p:anim calcmode="lin" valueType="num">
                                      <p:cBhvr additive="base">
                                        <p:cTn id="44" dur="500" fill="hold"/>
                                        <p:tgtEl>
                                          <p:spTgt spid="2055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iterate type="lt">
                                    <p:tmPct val="10000"/>
                                  </p:iterate>
                                  <p:childTnLst>
                                    <p:set>
                                      <p:cBhvr>
                                        <p:cTn id="48" dur="1" fill="hold">
                                          <p:stCondLst>
                                            <p:cond delay="0"/>
                                          </p:stCondLst>
                                        </p:cTn>
                                        <p:tgtEl>
                                          <p:spTgt spid="20554"/>
                                        </p:tgtEl>
                                        <p:attrNameLst>
                                          <p:attrName>style.visibility</p:attrName>
                                        </p:attrNameLst>
                                      </p:cBhvr>
                                      <p:to>
                                        <p:strVal val="visible"/>
                                      </p:to>
                                    </p:set>
                                    <p:animEffect transition="in" filter="slide(fromBottom)">
                                      <p:cBhvr>
                                        <p:cTn id="49" dur="500"/>
                                        <p:tgtEl>
                                          <p:spTgt spid="20554"/>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0"/>
                                  </p:stCondLst>
                                  <p:iterate type="lt">
                                    <p:tmPct val="100000"/>
                                  </p:iterate>
                                  <p:childTnLst>
                                    <p:set>
                                      <p:cBhvr>
                                        <p:cTn id="53" dur="1" fill="hold">
                                          <p:stCondLst>
                                            <p:cond delay="0"/>
                                          </p:stCondLst>
                                        </p:cTn>
                                        <p:tgtEl>
                                          <p:spTgt spid="20563"/>
                                        </p:tgtEl>
                                        <p:attrNameLst>
                                          <p:attrName>style.visibility</p:attrName>
                                        </p:attrNameLst>
                                      </p:cBhvr>
                                      <p:to>
                                        <p:strVal val="visible"/>
                                      </p:to>
                                    </p:set>
                                    <p:anim calcmode="lin" valueType="num">
                                      <p:cBhvr>
                                        <p:cTn id="54" dur="75" fill="hold"/>
                                        <p:tgtEl>
                                          <p:spTgt spid="20563"/>
                                        </p:tgtEl>
                                        <p:attrNameLst>
                                          <p:attrName>ppt_w</p:attrName>
                                        </p:attrNameLst>
                                      </p:cBhvr>
                                      <p:tavLst>
                                        <p:tav tm="0">
                                          <p:val>
                                            <p:fltVal val="0"/>
                                          </p:val>
                                        </p:tav>
                                        <p:tav tm="100000">
                                          <p:val>
                                            <p:strVal val="#ppt_w"/>
                                          </p:val>
                                        </p:tav>
                                      </p:tavLst>
                                    </p:anim>
                                    <p:anim calcmode="lin" valueType="num">
                                      <p:cBhvr>
                                        <p:cTn id="55" dur="75" fill="hold"/>
                                        <p:tgtEl>
                                          <p:spTgt spid="20563"/>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0" presetClass="entr" presetSubtype="0" fill="hold" nodeType="clickEffect">
                                  <p:stCondLst>
                                    <p:cond delay="0"/>
                                  </p:stCondLst>
                                  <p:childTnLst>
                                    <p:set>
                                      <p:cBhvr>
                                        <p:cTn id="59" dur="1" fill="hold">
                                          <p:stCondLst>
                                            <p:cond delay="0"/>
                                          </p:stCondLst>
                                        </p:cTn>
                                        <p:tgtEl>
                                          <p:spTgt spid="20564"/>
                                        </p:tgtEl>
                                        <p:attrNameLst>
                                          <p:attrName>style.visibility</p:attrName>
                                        </p:attrNameLst>
                                      </p:cBhvr>
                                      <p:to>
                                        <p:strVal val="visible"/>
                                      </p:to>
                                    </p:set>
                                    <p:animEffect transition="in" filter="wedge">
                                      <p:cBhvr>
                                        <p:cTn id="60" dur="2000"/>
                                        <p:tgtEl>
                                          <p:spTgt spid="20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8" grpId="0" animBg="1"/>
      <p:bldP spid="20551" grpId="0"/>
      <p:bldP spid="20554" grpId="0"/>
      <p:bldP spid="2056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77" name="Group 73"/>
          <p:cNvGrpSpPr>
            <a:grpSpLocks/>
          </p:cNvGrpSpPr>
          <p:nvPr/>
        </p:nvGrpSpPr>
        <p:grpSpPr bwMode="auto">
          <a:xfrm>
            <a:off x="468313" y="981075"/>
            <a:ext cx="4343400" cy="5176838"/>
            <a:chOff x="295" y="618"/>
            <a:chExt cx="2736" cy="3261"/>
          </a:xfrm>
        </p:grpSpPr>
        <p:grpSp>
          <p:nvGrpSpPr>
            <p:cNvPr id="21517" name="Group 13"/>
            <p:cNvGrpSpPr>
              <a:grpSpLocks/>
            </p:cNvGrpSpPr>
            <p:nvPr/>
          </p:nvGrpSpPr>
          <p:grpSpPr bwMode="auto">
            <a:xfrm>
              <a:off x="295" y="618"/>
              <a:ext cx="2736" cy="3261"/>
              <a:chOff x="288" y="627"/>
              <a:chExt cx="2736" cy="3261"/>
            </a:xfrm>
          </p:grpSpPr>
          <p:grpSp>
            <p:nvGrpSpPr>
              <p:cNvPr id="21518" name="Group 14"/>
              <p:cNvGrpSpPr>
                <a:grpSpLocks/>
              </p:cNvGrpSpPr>
              <p:nvPr/>
            </p:nvGrpSpPr>
            <p:grpSpPr bwMode="auto">
              <a:xfrm>
                <a:off x="288" y="627"/>
                <a:ext cx="2736" cy="3261"/>
                <a:chOff x="288" y="624"/>
                <a:chExt cx="2736" cy="3261"/>
              </a:xfrm>
            </p:grpSpPr>
            <p:grpSp>
              <p:nvGrpSpPr>
                <p:cNvPr id="21519" name="Group 15"/>
                <p:cNvGrpSpPr>
                  <a:grpSpLocks/>
                </p:cNvGrpSpPr>
                <p:nvPr/>
              </p:nvGrpSpPr>
              <p:grpSpPr bwMode="auto">
                <a:xfrm>
                  <a:off x="288" y="624"/>
                  <a:ext cx="2736" cy="3216"/>
                  <a:chOff x="288" y="624"/>
                  <a:chExt cx="2736" cy="3216"/>
                </a:xfrm>
              </p:grpSpPr>
              <p:sp>
                <p:nvSpPr>
                  <p:cNvPr id="21520" name="Rectangle 16"/>
                  <p:cNvSpPr>
                    <a:spLocks noChangeArrowheads="1"/>
                  </p:cNvSpPr>
                  <p:nvPr/>
                </p:nvSpPr>
                <p:spPr bwMode="auto">
                  <a:xfrm>
                    <a:off x="288" y="624"/>
                    <a:ext cx="2736" cy="3216"/>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21521" name="Line 17"/>
                  <p:cNvSpPr>
                    <a:spLocks noChangeShapeType="1"/>
                  </p:cNvSpPr>
                  <p:nvPr/>
                </p:nvSpPr>
                <p:spPr bwMode="auto">
                  <a:xfrm>
                    <a:off x="528" y="2488"/>
                    <a:ext cx="2008" cy="0"/>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sp>
                <p:nvSpPr>
                  <p:cNvPr id="21522" name="Line 18"/>
                  <p:cNvSpPr>
                    <a:spLocks noChangeShapeType="1"/>
                  </p:cNvSpPr>
                  <p:nvPr/>
                </p:nvSpPr>
                <p:spPr bwMode="auto">
                  <a:xfrm flipV="1">
                    <a:off x="528" y="1470"/>
                    <a:ext cx="2008" cy="1018"/>
                  </a:xfrm>
                  <a:prstGeom prst="line">
                    <a:avLst/>
                  </a:prstGeom>
                  <a:noFill/>
                  <a:ln w="38100">
                    <a:solidFill>
                      <a:srgbClr val="663300"/>
                    </a:solidFill>
                    <a:round/>
                    <a:headEnd type="none" w="sm" len="lg"/>
                    <a:tailEnd type="none" w="sm" len="lg"/>
                  </a:ln>
                  <a:effectLst/>
                </p:spPr>
                <p:txBody>
                  <a:bodyPr wrap="none" anchor="ctr"/>
                  <a:lstStyle/>
                  <a:p>
                    <a:endParaRPr lang="zh-CN" altLang="en-US"/>
                  </a:p>
                </p:txBody>
              </p:sp>
              <p:graphicFrame>
                <p:nvGraphicFramePr>
                  <p:cNvPr id="21523" name="Object 19"/>
                  <p:cNvGraphicFramePr>
                    <a:graphicFrameLocks noChangeAspect="1"/>
                  </p:cNvGraphicFramePr>
                  <p:nvPr/>
                </p:nvGraphicFramePr>
                <p:xfrm>
                  <a:off x="1014" y="2265"/>
                  <a:ext cx="146" cy="231"/>
                </p:xfrm>
                <a:graphic>
                  <a:graphicData uri="http://schemas.openxmlformats.org/presentationml/2006/ole">
                    <p:oleObj spid="_x0000_s21523" name="公式" r:id="rId3" imgW="177480" imgH="241200" progId="Equation.3">
                      <p:embed/>
                    </p:oleObj>
                  </a:graphicData>
                </a:graphic>
              </p:graphicFrame>
              <p:sp>
                <p:nvSpPr>
                  <p:cNvPr id="21524" name="Line 20"/>
                  <p:cNvSpPr>
                    <a:spLocks noChangeShapeType="1"/>
                  </p:cNvSpPr>
                  <p:nvPr/>
                </p:nvSpPr>
                <p:spPr bwMode="auto">
                  <a:xfrm>
                    <a:off x="2536" y="2488"/>
                    <a:ext cx="344" cy="8"/>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21525" name="Line 21"/>
                  <p:cNvSpPr>
                    <a:spLocks noChangeShapeType="1"/>
                  </p:cNvSpPr>
                  <p:nvPr/>
                </p:nvSpPr>
                <p:spPr bwMode="auto">
                  <a:xfrm>
                    <a:off x="2544" y="1488"/>
                    <a:ext cx="336" cy="0"/>
                  </a:xfrm>
                  <a:prstGeom prst="line">
                    <a:avLst/>
                  </a:prstGeom>
                  <a:noFill/>
                  <a:ln w="19050">
                    <a:solidFill>
                      <a:srgbClr val="0000FF"/>
                    </a:solidFill>
                    <a:prstDash val="dash"/>
                    <a:round/>
                    <a:headEnd type="none" w="sm" len="lg"/>
                    <a:tailEnd type="none" w="sm" len="lg"/>
                  </a:ln>
                  <a:effectLst/>
                </p:spPr>
                <p:txBody>
                  <a:bodyPr wrap="none" anchor="ctr"/>
                  <a:lstStyle/>
                  <a:p>
                    <a:endParaRPr lang="zh-CN" altLang="en-US"/>
                  </a:p>
                </p:txBody>
              </p:sp>
              <p:sp>
                <p:nvSpPr>
                  <p:cNvPr id="21526" name="Line 22"/>
                  <p:cNvSpPr>
                    <a:spLocks noChangeShapeType="1"/>
                  </p:cNvSpPr>
                  <p:nvPr/>
                </p:nvSpPr>
                <p:spPr bwMode="auto">
                  <a:xfrm>
                    <a:off x="528" y="2488"/>
                    <a:ext cx="0" cy="339"/>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21527" name="Line 23"/>
                  <p:cNvSpPr>
                    <a:spLocks noChangeShapeType="1"/>
                  </p:cNvSpPr>
                  <p:nvPr/>
                </p:nvSpPr>
                <p:spPr bwMode="auto">
                  <a:xfrm>
                    <a:off x="2536" y="2488"/>
                    <a:ext cx="0" cy="339"/>
                  </a:xfrm>
                  <a:prstGeom prst="line">
                    <a:avLst/>
                  </a:prstGeom>
                  <a:noFill/>
                  <a:ln w="19050">
                    <a:solidFill>
                      <a:srgbClr val="000000"/>
                    </a:solidFill>
                    <a:prstDash val="dash"/>
                    <a:round/>
                    <a:headEnd type="none" w="sm" len="lg"/>
                    <a:tailEnd type="none" w="sm" len="lg"/>
                  </a:ln>
                  <a:effectLst/>
                </p:spPr>
                <p:txBody>
                  <a:bodyPr wrap="none" anchor="ctr"/>
                  <a:lstStyle/>
                  <a:p>
                    <a:endParaRPr lang="zh-CN" altLang="en-US"/>
                  </a:p>
                </p:txBody>
              </p:sp>
              <p:sp>
                <p:nvSpPr>
                  <p:cNvPr id="21528" name="Line 24"/>
                  <p:cNvSpPr>
                    <a:spLocks noChangeShapeType="1"/>
                  </p:cNvSpPr>
                  <p:nvPr/>
                </p:nvSpPr>
                <p:spPr bwMode="auto">
                  <a:xfrm>
                    <a:off x="528" y="2658"/>
                    <a:ext cx="2008" cy="0"/>
                  </a:xfrm>
                  <a:prstGeom prst="line">
                    <a:avLst/>
                  </a:prstGeom>
                  <a:noFill/>
                  <a:ln w="19050">
                    <a:solidFill>
                      <a:srgbClr val="FF0066"/>
                    </a:solidFill>
                    <a:prstDash val="dash"/>
                    <a:round/>
                    <a:headEnd type="triangle" w="sm" len="lg"/>
                    <a:tailEnd type="triangle" w="sm" len="lg"/>
                  </a:ln>
                  <a:effectLst/>
                </p:spPr>
                <p:txBody>
                  <a:bodyPr wrap="none" anchor="ctr"/>
                  <a:lstStyle/>
                  <a:p>
                    <a:endParaRPr lang="zh-CN" altLang="en-US"/>
                  </a:p>
                </p:txBody>
              </p:sp>
              <p:graphicFrame>
                <p:nvGraphicFramePr>
                  <p:cNvPr id="21529" name="Object 25"/>
                  <p:cNvGraphicFramePr>
                    <a:graphicFrameLocks noChangeAspect="1"/>
                  </p:cNvGraphicFramePr>
                  <p:nvPr/>
                </p:nvGraphicFramePr>
                <p:xfrm>
                  <a:off x="1410" y="2536"/>
                  <a:ext cx="144" cy="200"/>
                </p:xfrm>
                <a:graphic>
                  <a:graphicData uri="http://schemas.openxmlformats.org/presentationml/2006/ole">
                    <p:oleObj spid="_x0000_s21529" name="Equation" r:id="rId4" imgW="190440" imgH="228600" progId="Equation.3">
                      <p:embed/>
                    </p:oleObj>
                  </a:graphicData>
                </a:graphic>
              </p:graphicFrame>
              <p:graphicFrame>
                <p:nvGraphicFramePr>
                  <p:cNvPr id="21530" name="Object 26"/>
                  <p:cNvGraphicFramePr>
                    <a:graphicFrameLocks noChangeAspect="1"/>
                  </p:cNvGraphicFramePr>
                  <p:nvPr/>
                </p:nvGraphicFramePr>
                <p:xfrm>
                  <a:off x="2356" y="1614"/>
                  <a:ext cx="380" cy="220"/>
                </p:xfrm>
                <a:graphic>
                  <a:graphicData uri="http://schemas.openxmlformats.org/presentationml/2006/ole">
                    <p:oleObj spid="_x0000_s21530" name="Equation" r:id="rId5" imgW="126720" imgH="139680" progId="Equation.3">
                      <p:embed/>
                    </p:oleObj>
                  </a:graphicData>
                </a:graphic>
              </p:graphicFrame>
              <p:graphicFrame>
                <p:nvGraphicFramePr>
                  <p:cNvPr id="21531" name="Object 27"/>
                  <p:cNvGraphicFramePr>
                    <a:graphicFrameLocks noChangeAspect="1"/>
                  </p:cNvGraphicFramePr>
                  <p:nvPr/>
                </p:nvGraphicFramePr>
                <p:xfrm>
                  <a:off x="2585" y="2431"/>
                  <a:ext cx="247" cy="353"/>
                </p:xfrm>
                <a:graphic>
                  <a:graphicData uri="http://schemas.openxmlformats.org/presentationml/2006/ole">
                    <p:oleObj spid="_x0000_s21531" name="Equation" r:id="rId6" imgW="164880" imgH="228600" progId="Equation.3">
                      <p:embed/>
                    </p:oleObj>
                  </a:graphicData>
                </a:graphic>
              </p:graphicFrame>
              <p:sp>
                <p:nvSpPr>
                  <p:cNvPr id="21532" name="Line 28"/>
                  <p:cNvSpPr>
                    <a:spLocks noChangeShapeType="1"/>
                  </p:cNvSpPr>
                  <p:nvPr/>
                </p:nvSpPr>
                <p:spPr bwMode="auto">
                  <a:xfrm>
                    <a:off x="2688" y="1488"/>
                    <a:ext cx="0" cy="1008"/>
                  </a:xfrm>
                  <a:prstGeom prst="line">
                    <a:avLst/>
                  </a:prstGeom>
                  <a:noFill/>
                  <a:ln w="19050">
                    <a:solidFill>
                      <a:srgbClr val="CC00CC"/>
                    </a:solidFill>
                    <a:prstDash val="dash"/>
                    <a:round/>
                    <a:headEnd type="triangle" w="sm" len="lg"/>
                    <a:tailEnd type="triangle" w="sm" len="lg"/>
                  </a:ln>
                  <a:effectLst/>
                </p:spPr>
                <p:txBody>
                  <a:bodyPr wrap="none" anchor="ctr"/>
                  <a:lstStyle/>
                  <a:p>
                    <a:endParaRPr lang="zh-CN" altLang="en-US"/>
                  </a:p>
                </p:txBody>
              </p:sp>
              <p:graphicFrame>
                <p:nvGraphicFramePr>
                  <p:cNvPr id="21533" name="Object 29"/>
                  <p:cNvGraphicFramePr>
                    <a:graphicFrameLocks noChangeAspect="1"/>
                  </p:cNvGraphicFramePr>
                  <p:nvPr/>
                </p:nvGraphicFramePr>
                <p:xfrm>
                  <a:off x="2688" y="1872"/>
                  <a:ext cx="240" cy="227"/>
                </p:xfrm>
                <a:graphic>
                  <a:graphicData uri="http://schemas.openxmlformats.org/presentationml/2006/ole">
                    <p:oleObj spid="_x0000_s21533" name="Equation" r:id="rId7" imgW="241200" imgH="228600" progId="Equation.3">
                      <p:embed/>
                    </p:oleObj>
                  </a:graphicData>
                </a:graphic>
              </p:graphicFrame>
            </p:grpSp>
            <p:sp>
              <p:nvSpPr>
                <p:cNvPr id="21534" name="Text Box 30"/>
                <p:cNvSpPr txBox="1">
                  <a:spLocks noChangeArrowheads="1"/>
                </p:cNvSpPr>
                <p:nvPr/>
              </p:nvSpPr>
              <p:spPr bwMode="auto">
                <a:xfrm>
                  <a:off x="288" y="3552"/>
                  <a:ext cx="2736" cy="333"/>
                </a:xfrm>
                <a:prstGeom prst="rect">
                  <a:avLst/>
                </a:prstGeom>
                <a:gradFill rotWithShape="0">
                  <a:gsLst>
                    <a:gs pos="0">
                      <a:schemeClr val="hlink"/>
                    </a:gs>
                    <a:gs pos="50000">
                      <a:srgbClr val="F4FFDF"/>
                    </a:gs>
                    <a:gs pos="100000">
                      <a:schemeClr val="hlink"/>
                    </a:gs>
                  </a:gsLst>
                  <a:lin ang="5400000" scaled="1"/>
                </a:gradFill>
                <a:ln w="9525">
                  <a:solidFill>
                    <a:schemeClr val="tx2"/>
                  </a:solidFill>
                  <a:miter lim="800000"/>
                  <a:headEnd/>
                  <a:tailEnd/>
                </a:ln>
                <a:effectLst/>
              </p:spPr>
              <p:txBody>
                <a:bodyPr>
                  <a:spAutoFit/>
                </a:bodyPr>
                <a:lstStyle/>
                <a:p>
                  <a:pPr algn="ctr">
                    <a:spcBef>
                      <a:spcPct val="50000"/>
                    </a:spcBef>
                  </a:pPr>
                  <a:r>
                    <a:rPr kumimoji="0" lang="zh-CN" altLang="en-US" b="1">
                      <a:solidFill>
                        <a:srgbClr val="000000"/>
                      </a:solidFill>
                    </a:rPr>
                    <a:t>劈尖干涉</a:t>
                  </a:r>
                </a:p>
              </p:txBody>
            </p:sp>
          </p:grpSp>
          <p:graphicFrame>
            <p:nvGraphicFramePr>
              <p:cNvPr id="21535" name="Object 31"/>
              <p:cNvGraphicFramePr>
                <a:graphicFrameLocks noChangeAspect="1"/>
              </p:cNvGraphicFramePr>
              <p:nvPr/>
            </p:nvGraphicFramePr>
            <p:xfrm>
              <a:off x="2016" y="915"/>
              <a:ext cx="686" cy="350"/>
            </p:xfrm>
            <a:graphic>
              <a:graphicData uri="http://schemas.openxmlformats.org/presentationml/2006/ole">
                <p:oleObj spid="_x0000_s21535" name="Equation" r:id="rId8" imgW="431640" imgH="228600" progId="Equation.3">
                  <p:embed/>
                </p:oleObj>
              </a:graphicData>
            </a:graphic>
          </p:graphicFrame>
        </p:grpSp>
        <p:grpSp>
          <p:nvGrpSpPr>
            <p:cNvPr id="21536" name="Group 32"/>
            <p:cNvGrpSpPr>
              <a:grpSpLocks/>
            </p:cNvGrpSpPr>
            <p:nvPr/>
          </p:nvGrpSpPr>
          <p:grpSpPr bwMode="auto">
            <a:xfrm>
              <a:off x="535" y="1068"/>
              <a:ext cx="1371" cy="1414"/>
              <a:chOff x="528" y="1074"/>
              <a:chExt cx="1371" cy="1414"/>
            </a:xfrm>
          </p:grpSpPr>
          <p:sp>
            <p:nvSpPr>
              <p:cNvPr id="21537" name="Line 33"/>
              <p:cNvSpPr>
                <a:spLocks noChangeShapeType="1"/>
              </p:cNvSpPr>
              <p:nvPr/>
            </p:nvSpPr>
            <p:spPr bwMode="auto">
              <a:xfrm flipV="1">
                <a:off x="871"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21538" name="Line 34"/>
              <p:cNvSpPr>
                <a:spLocks noChangeShapeType="1"/>
              </p:cNvSpPr>
              <p:nvPr/>
            </p:nvSpPr>
            <p:spPr bwMode="auto">
              <a:xfrm flipV="1">
                <a:off x="1214"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21539" name="Line 35"/>
              <p:cNvSpPr>
                <a:spLocks noChangeShapeType="1"/>
              </p:cNvSpPr>
              <p:nvPr/>
            </p:nvSpPr>
            <p:spPr bwMode="auto">
              <a:xfrm flipV="1">
                <a:off x="1557"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21540" name="Line 36"/>
              <p:cNvSpPr>
                <a:spLocks noChangeShapeType="1"/>
              </p:cNvSpPr>
              <p:nvPr/>
            </p:nvSpPr>
            <p:spPr bwMode="auto">
              <a:xfrm flipV="1">
                <a:off x="1899"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21541" name="Line 37"/>
              <p:cNvSpPr>
                <a:spLocks noChangeShapeType="1"/>
              </p:cNvSpPr>
              <p:nvPr/>
            </p:nvSpPr>
            <p:spPr bwMode="auto">
              <a:xfrm>
                <a:off x="871" y="1356"/>
                <a:ext cx="0" cy="396"/>
              </a:xfrm>
              <a:prstGeom prst="line">
                <a:avLst/>
              </a:prstGeom>
              <a:noFill/>
              <a:ln w="28575">
                <a:solidFill>
                  <a:srgbClr val="0000FF"/>
                </a:solidFill>
                <a:round/>
                <a:headEnd type="triangle" w="med" len="lg"/>
                <a:tailEnd type="triangle" w="med" len="lg"/>
              </a:ln>
              <a:effectLst/>
            </p:spPr>
            <p:txBody>
              <a:bodyPr wrap="none" anchor="ctr"/>
              <a:lstStyle/>
              <a:p>
                <a:endParaRPr lang="zh-CN" altLang="en-US"/>
              </a:p>
            </p:txBody>
          </p:sp>
          <p:sp>
            <p:nvSpPr>
              <p:cNvPr id="21542" name="Line 38"/>
              <p:cNvSpPr>
                <a:spLocks noChangeShapeType="1"/>
              </p:cNvSpPr>
              <p:nvPr/>
            </p:nvSpPr>
            <p:spPr bwMode="auto">
              <a:xfrm>
                <a:off x="1899" y="1356"/>
                <a:ext cx="0" cy="396"/>
              </a:xfrm>
              <a:prstGeom prst="line">
                <a:avLst/>
              </a:prstGeom>
              <a:noFill/>
              <a:ln w="28575">
                <a:solidFill>
                  <a:srgbClr val="0000FF"/>
                </a:solidFill>
                <a:round/>
                <a:headEnd type="triangle" w="med" len="lg"/>
                <a:tailEnd type="triangle" w="med" len="lg"/>
              </a:ln>
              <a:effectLst/>
            </p:spPr>
            <p:txBody>
              <a:bodyPr wrap="none" anchor="ctr"/>
              <a:lstStyle/>
              <a:p>
                <a:endParaRPr lang="zh-CN" altLang="en-US"/>
              </a:p>
            </p:txBody>
          </p:sp>
          <p:sp>
            <p:nvSpPr>
              <p:cNvPr id="21543" name="Line 39"/>
              <p:cNvSpPr>
                <a:spLocks noChangeShapeType="1"/>
              </p:cNvSpPr>
              <p:nvPr/>
            </p:nvSpPr>
            <p:spPr bwMode="auto">
              <a:xfrm>
                <a:off x="1557" y="1356"/>
                <a:ext cx="0" cy="396"/>
              </a:xfrm>
              <a:prstGeom prst="line">
                <a:avLst/>
              </a:prstGeom>
              <a:noFill/>
              <a:ln w="28575">
                <a:solidFill>
                  <a:srgbClr val="0000FF"/>
                </a:solidFill>
                <a:round/>
                <a:headEnd type="triangle" w="med" len="lg"/>
                <a:tailEnd type="triangle" w="med" len="lg"/>
              </a:ln>
              <a:effectLst/>
            </p:spPr>
            <p:txBody>
              <a:bodyPr wrap="none" anchor="ctr"/>
              <a:lstStyle/>
              <a:p>
                <a:endParaRPr lang="zh-CN" altLang="en-US"/>
              </a:p>
            </p:txBody>
          </p:sp>
          <p:sp>
            <p:nvSpPr>
              <p:cNvPr id="21544" name="Line 40"/>
              <p:cNvSpPr>
                <a:spLocks noChangeShapeType="1"/>
              </p:cNvSpPr>
              <p:nvPr/>
            </p:nvSpPr>
            <p:spPr bwMode="auto">
              <a:xfrm>
                <a:off x="1214" y="1356"/>
                <a:ext cx="0" cy="396"/>
              </a:xfrm>
              <a:prstGeom prst="line">
                <a:avLst/>
              </a:prstGeom>
              <a:noFill/>
              <a:ln w="28575">
                <a:solidFill>
                  <a:srgbClr val="0000FF"/>
                </a:solidFill>
                <a:round/>
                <a:headEnd type="triangle" w="med" len="lg"/>
                <a:tailEnd type="triangle" w="med" len="lg"/>
              </a:ln>
              <a:effectLst/>
            </p:spPr>
            <p:txBody>
              <a:bodyPr wrap="none" anchor="ctr"/>
              <a:lstStyle/>
              <a:p>
                <a:endParaRPr lang="zh-CN" altLang="en-US"/>
              </a:p>
            </p:txBody>
          </p:sp>
          <p:sp>
            <p:nvSpPr>
              <p:cNvPr id="21545" name="Line 41"/>
              <p:cNvSpPr>
                <a:spLocks noChangeShapeType="1"/>
              </p:cNvSpPr>
              <p:nvPr/>
            </p:nvSpPr>
            <p:spPr bwMode="auto">
              <a:xfrm flipV="1">
                <a:off x="528" y="1074"/>
                <a:ext cx="0" cy="141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21546" name="Line 42"/>
              <p:cNvSpPr>
                <a:spLocks noChangeShapeType="1"/>
              </p:cNvSpPr>
              <p:nvPr/>
            </p:nvSpPr>
            <p:spPr bwMode="auto">
              <a:xfrm>
                <a:off x="528" y="1356"/>
                <a:ext cx="0" cy="396"/>
              </a:xfrm>
              <a:prstGeom prst="line">
                <a:avLst/>
              </a:prstGeom>
              <a:noFill/>
              <a:ln w="28575">
                <a:solidFill>
                  <a:srgbClr val="0000FF"/>
                </a:solidFill>
                <a:round/>
                <a:headEnd type="triangle" w="med" len="lg"/>
                <a:tailEnd type="triangle" w="med" len="lg"/>
              </a:ln>
              <a:effectLst/>
            </p:spPr>
            <p:txBody>
              <a:bodyPr wrap="none" anchor="ctr"/>
              <a:lstStyle/>
              <a:p>
                <a:endParaRPr lang="zh-CN" altLang="en-US"/>
              </a:p>
            </p:txBody>
          </p:sp>
        </p:grpSp>
        <p:grpSp>
          <p:nvGrpSpPr>
            <p:cNvPr id="21547" name="Group 43"/>
            <p:cNvGrpSpPr>
              <a:grpSpLocks/>
            </p:cNvGrpSpPr>
            <p:nvPr/>
          </p:nvGrpSpPr>
          <p:grpSpPr bwMode="auto">
            <a:xfrm>
              <a:off x="535" y="2765"/>
              <a:ext cx="2008" cy="283"/>
              <a:chOff x="768" y="1968"/>
              <a:chExt cx="2016" cy="384"/>
            </a:xfrm>
          </p:grpSpPr>
          <p:sp>
            <p:nvSpPr>
              <p:cNvPr id="21548" name="Rectangle 44"/>
              <p:cNvSpPr>
                <a:spLocks noChangeArrowheads="1"/>
              </p:cNvSpPr>
              <p:nvPr/>
            </p:nvSpPr>
            <p:spPr bwMode="auto">
              <a:xfrm>
                <a:off x="768"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headEnd/>
                <a:tailEnd/>
              </a:ln>
              <a:effectLst/>
            </p:spPr>
            <p:txBody>
              <a:bodyPr wrap="none" anchor="ctr"/>
              <a:lstStyle/>
              <a:p>
                <a:endParaRPr lang="zh-CN" altLang="en-US"/>
              </a:p>
            </p:txBody>
          </p:sp>
          <p:sp>
            <p:nvSpPr>
              <p:cNvPr id="21549" name="Rectangle 45"/>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headEnd/>
                <a:tailEnd/>
              </a:ln>
              <a:effectLst/>
            </p:spPr>
            <p:txBody>
              <a:bodyPr wrap="none" anchor="ctr"/>
              <a:lstStyle/>
              <a:p>
                <a:endParaRPr lang="zh-CN" altLang="en-US"/>
              </a:p>
            </p:txBody>
          </p:sp>
          <p:sp>
            <p:nvSpPr>
              <p:cNvPr id="21550" name="Rectangle 46"/>
              <p:cNvSpPr>
                <a:spLocks noChangeArrowheads="1"/>
              </p:cNvSpPr>
              <p:nvPr/>
            </p:nvSpPr>
            <p:spPr bwMode="auto">
              <a:xfrm>
                <a:off x="1440"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headEnd/>
                <a:tailEnd/>
              </a:ln>
              <a:effectLst/>
            </p:spPr>
            <p:txBody>
              <a:bodyPr wrap="none" anchor="ctr"/>
              <a:lstStyle/>
              <a:p>
                <a:endParaRPr lang="zh-CN" altLang="en-US"/>
              </a:p>
            </p:txBody>
          </p:sp>
          <p:sp>
            <p:nvSpPr>
              <p:cNvPr id="21551" name="Rectangle 47"/>
              <p:cNvSpPr>
                <a:spLocks noChangeArrowheads="1"/>
              </p:cNvSpPr>
              <p:nvPr/>
            </p:nvSpPr>
            <p:spPr bwMode="auto">
              <a:xfrm>
                <a:off x="2112" y="1968"/>
                <a:ext cx="672" cy="384"/>
              </a:xfrm>
              <a:prstGeom prst="rect">
                <a:avLst/>
              </a:prstGeom>
              <a:gradFill rotWithShape="0">
                <a:gsLst>
                  <a:gs pos="0">
                    <a:srgbClr val="CCCC00">
                      <a:gamma/>
                      <a:shade val="0"/>
                      <a:invGamma/>
                    </a:srgbClr>
                  </a:gs>
                  <a:gs pos="50000">
                    <a:srgbClr val="CCCC00"/>
                  </a:gs>
                  <a:gs pos="100000">
                    <a:srgbClr val="CCCC00">
                      <a:gamma/>
                      <a:shade val="0"/>
                      <a:invGamma/>
                    </a:srgbClr>
                  </a:gs>
                </a:gsLst>
                <a:lin ang="0" scaled="1"/>
              </a:gradFill>
              <a:ln w="9525">
                <a:noFill/>
                <a:miter lim="800000"/>
                <a:headEnd/>
                <a:tailEnd/>
              </a:ln>
              <a:effectLst/>
            </p:spPr>
            <p:txBody>
              <a:bodyPr wrap="none" anchor="ctr"/>
              <a:lstStyle/>
              <a:p>
                <a:endParaRPr lang="zh-CN" altLang="en-US"/>
              </a:p>
            </p:txBody>
          </p:sp>
        </p:grpSp>
      </p:grpSp>
      <p:grpSp>
        <p:nvGrpSpPr>
          <p:cNvPr id="21552" name="Group 48"/>
          <p:cNvGrpSpPr>
            <a:grpSpLocks/>
          </p:cNvGrpSpPr>
          <p:nvPr/>
        </p:nvGrpSpPr>
        <p:grpSpPr bwMode="auto">
          <a:xfrm>
            <a:off x="1393825" y="1590675"/>
            <a:ext cx="1131888" cy="3657600"/>
            <a:chOff x="871" y="1008"/>
            <a:chExt cx="713" cy="2304"/>
          </a:xfrm>
        </p:grpSpPr>
        <p:grpSp>
          <p:nvGrpSpPr>
            <p:cNvPr id="21553" name="Group 49"/>
            <p:cNvGrpSpPr>
              <a:grpSpLocks/>
            </p:cNvGrpSpPr>
            <p:nvPr/>
          </p:nvGrpSpPr>
          <p:grpSpPr bwMode="auto">
            <a:xfrm>
              <a:off x="871" y="1008"/>
              <a:ext cx="686" cy="292"/>
              <a:chOff x="871" y="960"/>
              <a:chExt cx="686" cy="340"/>
            </a:xfrm>
          </p:grpSpPr>
          <p:sp>
            <p:nvSpPr>
              <p:cNvPr id="21554" name="Line 50"/>
              <p:cNvSpPr>
                <a:spLocks noChangeShapeType="1"/>
              </p:cNvSpPr>
              <p:nvPr/>
            </p:nvSpPr>
            <p:spPr bwMode="auto">
              <a:xfrm>
                <a:off x="871" y="1300"/>
                <a:ext cx="686" cy="0"/>
              </a:xfrm>
              <a:prstGeom prst="line">
                <a:avLst/>
              </a:prstGeom>
              <a:noFill/>
              <a:ln w="28575">
                <a:solidFill>
                  <a:schemeClr val="tx1"/>
                </a:solidFill>
                <a:prstDash val="dash"/>
                <a:round/>
                <a:headEnd type="triangle" w="sm" len="lg"/>
                <a:tailEnd type="triangle" w="sm" len="lg"/>
              </a:ln>
              <a:effectLst/>
            </p:spPr>
            <p:txBody>
              <a:bodyPr wrap="none" anchor="ctr"/>
              <a:lstStyle/>
              <a:p>
                <a:endParaRPr lang="zh-CN" altLang="en-US"/>
              </a:p>
            </p:txBody>
          </p:sp>
          <p:graphicFrame>
            <p:nvGraphicFramePr>
              <p:cNvPr id="21555" name="Object 51"/>
              <p:cNvGraphicFramePr>
                <a:graphicFrameLocks noChangeAspect="1"/>
              </p:cNvGraphicFramePr>
              <p:nvPr/>
            </p:nvGraphicFramePr>
            <p:xfrm>
              <a:off x="1056" y="960"/>
              <a:ext cx="240" cy="293"/>
            </p:xfrm>
            <a:graphic>
              <a:graphicData uri="http://schemas.openxmlformats.org/presentationml/2006/ole">
                <p:oleObj spid="_x0000_s21555" name="公式" r:id="rId9" imgW="164880" imgH="253800" progId="Equation.3">
                  <p:embed/>
                </p:oleObj>
              </a:graphicData>
            </a:graphic>
          </p:graphicFrame>
        </p:grpSp>
        <p:grpSp>
          <p:nvGrpSpPr>
            <p:cNvPr id="21556" name="Group 52"/>
            <p:cNvGrpSpPr>
              <a:grpSpLocks/>
            </p:cNvGrpSpPr>
            <p:nvPr/>
          </p:nvGrpSpPr>
          <p:grpSpPr bwMode="auto">
            <a:xfrm>
              <a:off x="898" y="2928"/>
              <a:ext cx="686" cy="384"/>
              <a:chOff x="898" y="2928"/>
              <a:chExt cx="686" cy="432"/>
            </a:xfrm>
          </p:grpSpPr>
          <p:sp>
            <p:nvSpPr>
              <p:cNvPr id="21557" name="Line 53"/>
              <p:cNvSpPr>
                <a:spLocks noChangeShapeType="1"/>
              </p:cNvSpPr>
              <p:nvPr/>
            </p:nvSpPr>
            <p:spPr bwMode="auto">
              <a:xfrm>
                <a:off x="898" y="2928"/>
                <a:ext cx="686" cy="0"/>
              </a:xfrm>
              <a:prstGeom prst="line">
                <a:avLst/>
              </a:prstGeom>
              <a:noFill/>
              <a:ln w="38100">
                <a:solidFill>
                  <a:srgbClr val="0033CC"/>
                </a:solidFill>
                <a:prstDash val="dash"/>
                <a:round/>
                <a:headEnd type="triangle" w="sm" len="lg"/>
                <a:tailEnd type="triangle" w="sm" len="lg"/>
              </a:ln>
              <a:effectLst/>
            </p:spPr>
            <p:txBody>
              <a:bodyPr wrap="none" anchor="ctr"/>
              <a:lstStyle/>
              <a:p>
                <a:endParaRPr lang="zh-CN" altLang="en-US"/>
              </a:p>
            </p:txBody>
          </p:sp>
          <p:graphicFrame>
            <p:nvGraphicFramePr>
              <p:cNvPr id="21558" name="Object 54"/>
              <p:cNvGraphicFramePr>
                <a:graphicFrameLocks noChangeAspect="1"/>
              </p:cNvGraphicFramePr>
              <p:nvPr/>
            </p:nvGraphicFramePr>
            <p:xfrm>
              <a:off x="1152" y="3072"/>
              <a:ext cx="188" cy="288"/>
            </p:xfrm>
            <a:graphic>
              <a:graphicData uri="http://schemas.openxmlformats.org/presentationml/2006/ole">
                <p:oleObj spid="_x0000_s21558" name="公式" r:id="rId10" imgW="164880" imgH="253800" progId="Equation.3">
                  <p:embed/>
                </p:oleObj>
              </a:graphicData>
            </a:graphic>
          </p:graphicFrame>
        </p:grpSp>
      </p:grpSp>
      <p:grpSp>
        <p:nvGrpSpPr>
          <p:cNvPr id="21578" name="Group 74"/>
          <p:cNvGrpSpPr>
            <a:grpSpLocks/>
          </p:cNvGrpSpPr>
          <p:nvPr/>
        </p:nvGrpSpPr>
        <p:grpSpPr bwMode="auto">
          <a:xfrm>
            <a:off x="3363913" y="3132138"/>
            <a:ext cx="762000" cy="592137"/>
            <a:chOff x="2119" y="1973"/>
            <a:chExt cx="480" cy="373"/>
          </a:xfrm>
        </p:grpSpPr>
        <p:sp>
          <p:nvSpPr>
            <p:cNvPr id="21560" name="Line 56"/>
            <p:cNvSpPr>
              <a:spLocks noChangeShapeType="1"/>
            </p:cNvSpPr>
            <p:nvPr/>
          </p:nvSpPr>
          <p:spPr bwMode="auto">
            <a:xfrm>
              <a:off x="2119" y="1973"/>
              <a:ext cx="0" cy="339"/>
            </a:xfrm>
            <a:prstGeom prst="line">
              <a:avLst/>
            </a:prstGeom>
            <a:noFill/>
            <a:ln w="19050">
              <a:solidFill>
                <a:srgbClr val="FF0066"/>
              </a:solidFill>
              <a:prstDash val="dash"/>
              <a:round/>
              <a:headEnd type="triangle" w="sm" len="lg"/>
              <a:tailEnd type="triangle" w="sm" len="lg"/>
            </a:ln>
            <a:effectLst/>
          </p:spPr>
          <p:txBody>
            <a:bodyPr wrap="none" anchor="ctr"/>
            <a:lstStyle/>
            <a:p>
              <a:endParaRPr lang="zh-CN" altLang="en-US"/>
            </a:p>
          </p:txBody>
        </p:sp>
        <p:graphicFrame>
          <p:nvGraphicFramePr>
            <p:cNvPr id="21561" name="Object 57"/>
            <p:cNvGraphicFramePr>
              <a:graphicFrameLocks noChangeAspect="1"/>
            </p:cNvGraphicFramePr>
            <p:nvPr/>
          </p:nvGraphicFramePr>
          <p:xfrm>
            <a:off x="2149" y="1999"/>
            <a:ext cx="450" cy="347"/>
          </p:xfrm>
          <a:graphic>
            <a:graphicData uri="http://schemas.openxmlformats.org/presentationml/2006/ole">
              <p:oleObj spid="_x0000_s21561" name="Equation" r:id="rId11" imgW="380880" imgH="228600" progId="Equation.3">
                <p:embed/>
              </p:oleObj>
            </a:graphicData>
          </a:graphic>
        </p:graphicFrame>
      </p:grpSp>
      <p:grpSp>
        <p:nvGrpSpPr>
          <p:cNvPr id="21562" name="Group 58"/>
          <p:cNvGrpSpPr>
            <a:grpSpLocks/>
          </p:cNvGrpSpPr>
          <p:nvPr/>
        </p:nvGrpSpPr>
        <p:grpSpPr bwMode="auto">
          <a:xfrm>
            <a:off x="1458913" y="2886075"/>
            <a:ext cx="2689225" cy="800100"/>
            <a:chOff x="912" y="1824"/>
            <a:chExt cx="1694" cy="504"/>
          </a:xfrm>
        </p:grpSpPr>
        <p:sp>
          <p:nvSpPr>
            <p:cNvPr id="21563" name="Line 59"/>
            <p:cNvSpPr>
              <a:spLocks noChangeShapeType="1"/>
            </p:cNvSpPr>
            <p:nvPr/>
          </p:nvSpPr>
          <p:spPr bwMode="auto">
            <a:xfrm flipV="1">
              <a:off x="912" y="2328"/>
              <a:ext cx="1632" cy="0"/>
            </a:xfrm>
            <a:prstGeom prst="line">
              <a:avLst/>
            </a:prstGeom>
            <a:noFill/>
            <a:ln w="19050">
              <a:solidFill>
                <a:srgbClr val="FF0000"/>
              </a:solidFill>
              <a:prstDash val="dash"/>
              <a:round/>
              <a:headEnd type="none" w="sm" len="lg"/>
              <a:tailEnd type="none" w="sm" len="lg"/>
            </a:ln>
            <a:effectLst/>
          </p:spPr>
          <p:txBody>
            <a:bodyPr wrap="none" anchor="ctr"/>
            <a:lstStyle/>
            <a:p>
              <a:endParaRPr lang="zh-CN" altLang="en-US"/>
            </a:p>
          </p:txBody>
        </p:sp>
        <p:sp>
          <p:nvSpPr>
            <p:cNvPr id="21564" name="Line 60"/>
            <p:cNvSpPr>
              <a:spLocks noChangeShapeType="1"/>
            </p:cNvSpPr>
            <p:nvPr/>
          </p:nvSpPr>
          <p:spPr bwMode="auto">
            <a:xfrm>
              <a:off x="1214" y="2149"/>
              <a:ext cx="1273" cy="0"/>
            </a:xfrm>
            <a:prstGeom prst="line">
              <a:avLst/>
            </a:prstGeom>
            <a:noFill/>
            <a:ln w="19050">
              <a:solidFill>
                <a:schemeClr val="tx2"/>
              </a:solidFill>
              <a:prstDash val="dash"/>
              <a:round/>
              <a:headEnd type="none" w="sm" len="lg"/>
              <a:tailEnd type="none" w="sm" len="lg"/>
            </a:ln>
            <a:effectLst/>
          </p:spPr>
          <p:txBody>
            <a:bodyPr wrap="none" anchor="ctr"/>
            <a:lstStyle/>
            <a:p>
              <a:endParaRPr lang="zh-CN" altLang="en-US"/>
            </a:p>
          </p:txBody>
        </p:sp>
        <p:sp>
          <p:nvSpPr>
            <p:cNvPr id="21565" name="Line 61"/>
            <p:cNvSpPr>
              <a:spLocks noChangeShapeType="1"/>
            </p:cNvSpPr>
            <p:nvPr/>
          </p:nvSpPr>
          <p:spPr bwMode="auto">
            <a:xfrm>
              <a:off x="1557" y="1979"/>
              <a:ext cx="1028" cy="0"/>
            </a:xfrm>
            <a:prstGeom prst="line">
              <a:avLst/>
            </a:prstGeom>
            <a:noFill/>
            <a:ln w="19050">
              <a:solidFill>
                <a:srgbClr val="FF0000"/>
              </a:solidFill>
              <a:prstDash val="dash"/>
              <a:round/>
              <a:headEnd type="none" w="sm" len="lg"/>
              <a:tailEnd type="none" w="sm" len="lg"/>
            </a:ln>
            <a:effectLst/>
          </p:spPr>
          <p:txBody>
            <a:bodyPr wrap="none" anchor="ctr"/>
            <a:lstStyle/>
            <a:p>
              <a:endParaRPr lang="zh-CN" altLang="en-US"/>
            </a:p>
          </p:txBody>
        </p:sp>
        <p:sp>
          <p:nvSpPr>
            <p:cNvPr id="21566" name="Line 62"/>
            <p:cNvSpPr>
              <a:spLocks noChangeShapeType="1"/>
            </p:cNvSpPr>
            <p:nvPr/>
          </p:nvSpPr>
          <p:spPr bwMode="auto">
            <a:xfrm>
              <a:off x="1920" y="1824"/>
              <a:ext cx="686" cy="0"/>
            </a:xfrm>
            <a:prstGeom prst="line">
              <a:avLst/>
            </a:prstGeom>
            <a:noFill/>
            <a:ln w="19050">
              <a:solidFill>
                <a:schemeClr val="tx2"/>
              </a:solidFill>
              <a:prstDash val="dash"/>
              <a:round/>
              <a:headEnd type="none" w="sm" len="lg"/>
              <a:tailEnd type="none" w="sm" len="lg"/>
            </a:ln>
            <a:effectLst/>
          </p:spPr>
          <p:txBody>
            <a:bodyPr wrap="none" anchor="ctr"/>
            <a:lstStyle/>
            <a:p>
              <a:endParaRPr lang="zh-CN" altLang="en-US"/>
            </a:p>
          </p:txBody>
        </p:sp>
      </p:grpSp>
      <p:sp>
        <p:nvSpPr>
          <p:cNvPr id="21567" name="Text Box 63"/>
          <p:cNvSpPr txBox="1">
            <a:spLocks noChangeArrowheads="1"/>
          </p:cNvSpPr>
          <p:nvPr/>
        </p:nvSpPr>
        <p:spPr bwMode="auto">
          <a:xfrm>
            <a:off x="539750" y="333375"/>
            <a:ext cx="6480175" cy="519113"/>
          </a:xfrm>
          <a:prstGeom prst="rect">
            <a:avLst/>
          </a:prstGeom>
          <a:noFill/>
          <a:ln w="9525">
            <a:noFill/>
            <a:miter lim="800000"/>
            <a:headEnd/>
            <a:tailEnd/>
          </a:ln>
          <a:effectLst/>
        </p:spPr>
        <p:txBody>
          <a:bodyPr>
            <a:spAutoFit/>
          </a:bodyPr>
          <a:lstStyle/>
          <a:p>
            <a:pPr>
              <a:spcBef>
                <a:spcPct val="50000"/>
              </a:spcBef>
            </a:pPr>
            <a:r>
              <a:rPr kumimoji="0" lang="en-US" altLang="zh-CN" b="1">
                <a:solidFill>
                  <a:schemeClr val="accent2"/>
                </a:solidFill>
              </a:rPr>
              <a:t>2</a:t>
            </a:r>
            <a:r>
              <a:rPr kumimoji="0" lang="zh-CN" altLang="en-US" b="1">
                <a:solidFill>
                  <a:schemeClr val="accent2"/>
                </a:solidFill>
              </a:rPr>
              <a:t>）相邻明纹（暗纹）间的厚度差</a:t>
            </a:r>
            <a:r>
              <a:rPr kumimoji="0" lang="zh-CN" altLang="en-US" b="1">
                <a:solidFill>
                  <a:schemeClr val="accent2"/>
                </a:solidFill>
                <a:sym typeface="Symbol" pitchFamily="18" charset="2"/>
              </a:rPr>
              <a:t></a:t>
            </a:r>
            <a:r>
              <a:rPr kumimoji="0" lang="en-US" altLang="zh-CN" b="1" i="1">
                <a:solidFill>
                  <a:schemeClr val="accent2"/>
                </a:solidFill>
                <a:sym typeface="Symbol" pitchFamily="18" charset="2"/>
              </a:rPr>
              <a:t>e</a:t>
            </a:r>
          </a:p>
        </p:txBody>
      </p:sp>
      <p:graphicFrame>
        <p:nvGraphicFramePr>
          <p:cNvPr id="21569" name="Object 65"/>
          <p:cNvGraphicFramePr>
            <a:graphicFrameLocks noChangeAspect="1"/>
          </p:cNvGraphicFramePr>
          <p:nvPr/>
        </p:nvGraphicFramePr>
        <p:xfrm>
          <a:off x="8297863" y="692150"/>
          <a:ext cx="846137" cy="1008063"/>
        </p:xfrm>
        <a:graphic>
          <a:graphicData uri="http://schemas.openxmlformats.org/presentationml/2006/ole">
            <p:oleObj spid="_x0000_s21569" name="公式" r:id="rId12" imgW="330120" imgH="393480" progId="Equation.3">
              <p:embed/>
            </p:oleObj>
          </a:graphicData>
        </a:graphic>
      </p:graphicFrame>
      <p:sp>
        <p:nvSpPr>
          <p:cNvPr id="21570" name="Text Box 66"/>
          <p:cNvSpPr txBox="1">
            <a:spLocks noChangeArrowheads="1"/>
          </p:cNvSpPr>
          <p:nvPr/>
        </p:nvSpPr>
        <p:spPr bwMode="auto">
          <a:xfrm>
            <a:off x="4932363" y="1628775"/>
            <a:ext cx="4032250" cy="946150"/>
          </a:xfrm>
          <a:prstGeom prst="rect">
            <a:avLst/>
          </a:prstGeom>
          <a:noFill/>
          <a:ln w="9525">
            <a:noFill/>
            <a:miter lim="800000"/>
            <a:headEnd/>
            <a:tailEnd/>
          </a:ln>
          <a:effectLst/>
        </p:spPr>
        <p:txBody>
          <a:bodyPr>
            <a:spAutoFit/>
          </a:bodyPr>
          <a:lstStyle/>
          <a:p>
            <a:pPr>
              <a:spcBef>
                <a:spcPct val="50000"/>
              </a:spcBef>
            </a:pPr>
            <a:r>
              <a:rPr kumimoji="0" lang="en-US" altLang="zh-CN" b="1">
                <a:solidFill>
                  <a:schemeClr val="accent2"/>
                </a:solidFill>
              </a:rPr>
              <a:t>3</a:t>
            </a:r>
            <a:r>
              <a:rPr kumimoji="0" lang="zh-CN" altLang="en-US" b="1">
                <a:solidFill>
                  <a:schemeClr val="accent2"/>
                </a:solidFill>
              </a:rPr>
              <a:t>）相邻明纹（暗纹）中心间距离</a:t>
            </a:r>
            <a:r>
              <a:rPr kumimoji="0" lang="en-US" altLang="zh-CN" b="1" i="1">
                <a:solidFill>
                  <a:schemeClr val="accent2"/>
                </a:solidFill>
              </a:rPr>
              <a:t>b</a:t>
            </a:r>
          </a:p>
        </p:txBody>
      </p:sp>
      <p:graphicFrame>
        <p:nvGraphicFramePr>
          <p:cNvPr id="21571" name="Object 67"/>
          <p:cNvGraphicFramePr>
            <a:graphicFrameLocks noChangeAspect="1"/>
          </p:cNvGraphicFramePr>
          <p:nvPr/>
        </p:nvGraphicFramePr>
        <p:xfrm>
          <a:off x="6877050" y="1989138"/>
          <a:ext cx="1962150" cy="995362"/>
        </p:xfrm>
        <a:graphic>
          <a:graphicData uri="http://schemas.openxmlformats.org/presentationml/2006/ole">
            <p:oleObj spid="_x0000_s21571" name="公式" r:id="rId13" imgW="774360" imgH="393480" progId="Equation.3">
              <p:embed/>
            </p:oleObj>
          </a:graphicData>
        </a:graphic>
      </p:graphicFrame>
      <p:graphicFrame>
        <p:nvGraphicFramePr>
          <p:cNvPr id="21572" name="Object 68"/>
          <p:cNvGraphicFramePr>
            <a:graphicFrameLocks noChangeAspect="1"/>
          </p:cNvGraphicFramePr>
          <p:nvPr/>
        </p:nvGraphicFramePr>
        <p:xfrm>
          <a:off x="5292725" y="2852738"/>
          <a:ext cx="1728788" cy="1009650"/>
        </p:xfrm>
        <a:graphic>
          <a:graphicData uri="http://schemas.openxmlformats.org/presentationml/2006/ole">
            <p:oleObj spid="_x0000_s21572" name="公式" r:id="rId14" imgW="774360" imgH="393480" progId="Equation.3">
              <p:embed/>
            </p:oleObj>
          </a:graphicData>
        </a:graphic>
      </p:graphicFrame>
      <p:graphicFrame>
        <p:nvGraphicFramePr>
          <p:cNvPr id="21573" name="Object 69"/>
          <p:cNvGraphicFramePr>
            <a:graphicFrameLocks noChangeAspect="1"/>
          </p:cNvGraphicFramePr>
          <p:nvPr/>
        </p:nvGraphicFramePr>
        <p:xfrm>
          <a:off x="7092950" y="2852738"/>
          <a:ext cx="1116013" cy="992187"/>
        </p:xfrm>
        <a:graphic>
          <a:graphicData uri="http://schemas.openxmlformats.org/presentationml/2006/ole">
            <p:oleObj spid="_x0000_s21573" name="Equation" r:id="rId15" imgW="444240" imgH="393480" progId="Equation.3">
              <p:embed/>
            </p:oleObj>
          </a:graphicData>
        </a:graphic>
      </p:graphicFrame>
      <p:graphicFrame>
        <p:nvGraphicFramePr>
          <p:cNvPr id="21574" name="Object 70"/>
          <p:cNvGraphicFramePr>
            <a:graphicFrameLocks noChangeAspect="1"/>
          </p:cNvGraphicFramePr>
          <p:nvPr/>
        </p:nvGraphicFramePr>
        <p:xfrm>
          <a:off x="5219700" y="4076700"/>
          <a:ext cx="1441450" cy="512763"/>
        </p:xfrm>
        <a:graphic>
          <a:graphicData uri="http://schemas.openxmlformats.org/presentationml/2006/ole">
            <p:oleObj spid="_x0000_s21574" name="Equation" r:id="rId16" imgW="888840" imgH="317160" progId="Equation.3">
              <p:embed/>
            </p:oleObj>
          </a:graphicData>
        </a:graphic>
      </p:graphicFrame>
      <p:graphicFrame>
        <p:nvGraphicFramePr>
          <p:cNvPr id="21575" name="Object 71"/>
          <p:cNvGraphicFramePr>
            <a:graphicFrameLocks noChangeAspect="1"/>
          </p:cNvGraphicFramePr>
          <p:nvPr/>
        </p:nvGraphicFramePr>
        <p:xfrm>
          <a:off x="7148513" y="3860800"/>
          <a:ext cx="1600200" cy="984250"/>
        </p:xfrm>
        <a:graphic>
          <a:graphicData uri="http://schemas.openxmlformats.org/presentationml/2006/ole">
            <p:oleObj spid="_x0000_s21575" name="公式" r:id="rId17" imgW="685800" imgH="393480" progId="Equation.3">
              <p:embed/>
            </p:oleObj>
          </a:graphicData>
        </a:graphic>
      </p:graphicFrame>
      <p:graphicFrame>
        <p:nvGraphicFramePr>
          <p:cNvPr id="21579" name="Object 75"/>
          <p:cNvGraphicFramePr>
            <a:graphicFrameLocks noChangeAspect="1"/>
          </p:cNvGraphicFramePr>
          <p:nvPr/>
        </p:nvGraphicFramePr>
        <p:xfrm>
          <a:off x="7235825" y="692150"/>
          <a:ext cx="868363" cy="995363"/>
        </p:xfrm>
        <a:graphic>
          <a:graphicData uri="http://schemas.openxmlformats.org/presentationml/2006/ole">
            <p:oleObj spid="_x0000_s21579" name="Equation" r:id="rId18" imgW="342720" imgH="393480" progId="">
              <p:embed/>
            </p:oleObj>
          </a:graphicData>
        </a:graphic>
      </p:graphicFrame>
      <p:graphicFrame>
        <p:nvGraphicFramePr>
          <p:cNvPr id="21580" name="Object 76"/>
          <p:cNvGraphicFramePr>
            <a:graphicFrameLocks noChangeAspect="1"/>
          </p:cNvGraphicFramePr>
          <p:nvPr/>
        </p:nvGraphicFramePr>
        <p:xfrm>
          <a:off x="5292725" y="836613"/>
          <a:ext cx="1925638" cy="611187"/>
        </p:xfrm>
        <a:graphic>
          <a:graphicData uri="http://schemas.openxmlformats.org/presentationml/2006/ole">
            <p:oleObj spid="_x0000_s21580" name="公式" r:id="rId19" imgW="825480" imgH="228600" progId="Equation.3">
              <p:embed/>
            </p:oleObj>
          </a:graphicData>
        </a:graphic>
      </p:graphicFrame>
      <p:sp>
        <p:nvSpPr>
          <p:cNvPr id="21581" name="Text Box 77"/>
          <p:cNvSpPr txBox="1">
            <a:spLocks noChangeArrowheads="1"/>
          </p:cNvSpPr>
          <p:nvPr/>
        </p:nvSpPr>
        <p:spPr bwMode="auto">
          <a:xfrm>
            <a:off x="4859338" y="4797425"/>
            <a:ext cx="4105275" cy="946150"/>
          </a:xfrm>
          <a:prstGeom prst="rect">
            <a:avLst/>
          </a:prstGeom>
          <a:noFill/>
          <a:ln w="9525">
            <a:noFill/>
            <a:miter lim="800000"/>
            <a:headEnd/>
            <a:tailEnd/>
          </a:ln>
          <a:effectLst/>
        </p:spPr>
        <p:txBody>
          <a:bodyPr>
            <a:spAutoFit/>
          </a:bodyPr>
          <a:lstStyle/>
          <a:p>
            <a:pPr>
              <a:spcBef>
                <a:spcPct val="50000"/>
              </a:spcBef>
            </a:pPr>
            <a:r>
              <a:rPr kumimoji="0" lang="en-US" altLang="zh-CN" b="1">
                <a:solidFill>
                  <a:schemeClr val="accent2"/>
                </a:solidFill>
              </a:rPr>
              <a:t>4</a:t>
            </a:r>
            <a:r>
              <a:rPr kumimoji="0" lang="zh-CN" altLang="en-US" b="1">
                <a:solidFill>
                  <a:schemeClr val="accent2"/>
                </a:solidFill>
              </a:rPr>
              <a:t>）相邻明纹（暗纹）表面上距离</a:t>
            </a:r>
            <a:r>
              <a:rPr kumimoji="0" lang="en-US" altLang="zh-CN" b="1" i="1">
                <a:solidFill>
                  <a:schemeClr val="accent2"/>
                </a:solidFill>
              </a:rPr>
              <a:t>l</a:t>
            </a:r>
            <a:r>
              <a:rPr kumimoji="0" lang="en-US" altLang="zh-CN" b="1">
                <a:solidFill>
                  <a:schemeClr val="accent2"/>
                </a:solidFill>
              </a:rPr>
              <a:t> </a:t>
            </a:r>
            <a:endParaRPr kumimoji="0" lang="en-US" altLang="zh-CN" b="1" i="1">
              <a:solidFill>
                <a:schemeClr val="accent2"/>
              </a:solidFill>
            </a:endParaRPr>
          </a:p>
        </p:txBody>
      </p:sp>
      <p:graphicFrame>
        <p:nvGraphicFramePr>
          <p:cNvPr id="21582" name="Object 78"/>
          <p:cNvGraphicFramePr>
            <a:graphicFrameLocks noChangeAspect="1"/>
          </p:cNvGraphicFramePr>
          <p:nvPr/>
        </p:nvGraphicFramePr>
        <p:xfrm>
          <a:off x="5003800" y="5661025"/>
          <a:ext cx="1865313" cy="995363"/>
        </p:xfrm>
        <a:graphic>
          <a:graphicData uri="http://schemas.openxmlformats.org/presentationml/2006/ole">
            <p:oleObj spid="_x0000_s21582" name="公式" r:id="rId20" imgW="736560" imgH="393480" progId="Equation.3">
              <p:embed/>
            </p:oleObj>
          </a:graphicData>
        </a:graphic>
      </p:graphicFrame>
      <p:graphicFrame>
        <p:nvGraphicFramePr>
          <p:cNvPr id="21583" name="Object 79"/>
          <p:cNvGraphicFramePr>
            <a:graphicFrameLocks noChangeAspect="1"/>
          </p:cNvGraphicFramePr>
          <p:nvPr/>
        </p:nvGraphicFramePr>
        <p:xfrm>
          <a:off x="7164388" y="5445125"/>
          <a:ext cx="1865312" cy="995363"/>
        </p:xfrm>
        <a:graphic>
          <a:graphicData uri="http://schemas.openxmlformats.org/presentationml/2006/ole">
            <p:oleObj spid="_x0000_s21583" name="公式" r:id="rId21" imgW="736560" imgH="393480" progId="Equation.3">
              <p:embed/>
            </p:oleObj>
          </a:graphicData>
        </a:graphic>
      </p:graphicFrame>
      <p:sp>
        <p:nvSpPr>
          <p:cNvPr id="21584" name="Text Box 80"/>
          <p:cNvSpPr txBox="1">
            <a:spLocks noChangeArrowheads="1"/>
          </p:cNvSpPr>
          <p:nvPr/>
        </p:nvSpPr>
        <p:spPr bwMode="auto">
          <a:xfrm>
            <a:off x="1692275" y="2781300"/>
            <a:ext cx="282575" cy="519113"/>
          </a:xfrm>
          <a:prstGeom prst="rect">
            <a:avLst/>
          </a:prstGeom>
          <a:noFill/>
          <a:ln w="9525">
            <a:noFill/>
            <a:miter lim="800000"/>
            <a:headEnd/>
            <a:tailEnd/>
          </a:ln>
          <a:effectLst/>
        </p:spPr>
        <p:txBody>
          <a:bodyPr wrap="none">
            <a:spAutoFit/>
          </a:bodyPr>
          <a:lstStyle/>
          <a:p>
            <a:r>
              <a:rPr lang="en-US" altLang="zh-CN" i="1">
                <a:solidFill>
                  <a:srgbClr val="FF00FF"/>
                </a:solidFill>
              </a:rPr>
              <a:t>l</a:t>
            </a:r>
          </a:p>
        </p:txBody>
      </p:sp>
      <p:sp>
        <p:nvSpPr>
          <p:cNvPr id="21586" name="Line 82"/>
          <p:cNvSpPr>
            <a:spLocks noChangeShapeType="1"/>
          </p:cNvSpPr>
          <p:nvPr/>
        </p:nvSpPr>
        <p:spPr bwMode="auto">
          <a:xfrm flipV="1">
            <a:off x="1403350" y="2924175"/>
            <a:ext cx="1081088" cy="576263"/>
          </a:xfrm>
          <a:prstGeom prst="line">
            <a:avLst/>
          </a:prstGeom>
          <a:noFill/>
          <a:ln w="38100">
            <a:solidFill>
              <a:srgbClr val="FF00FF"/>
            </a:solidFill>
            <a:prstDash val="dash"/>
            <a:round/>
            <a:headEnd type="triangle" w="med" len="med"/>
            <a:tailEnd type="triangle" w="med" len="med"/>
          </a:ln>
          <a:effectLst/>
        </p:spPr>
        <p:txBody>
          <a:bodyPr/>
          <a:lstStyle/>
          <a:p>
            <a:endParaRPr lang="zh-CN" altLang="en-US"/>
          </a:p>
        </p:txBody>
      </p:sp>
      <p:sp>
        <p:nvSpPr>
          <p:cNvPr id="21587" name="Rectangle 83"/>
          <p:cNvSpPr>
            <a:spLocks noChangeArrowheads="1"/>
          </p:cNvSpPr>
          <p:nvPr/>
        </p:nvSpPr>
        <p:spPr bwMode="auto">
          <a:xfrm>
            <a:off x="2771775" y="3141663"/>
            <a:ext cx="558800" cy="519112"/>
          </a:xfrm>
          <a:prstGeom prst="rect">
            <a:avLst/>
          </a:prstGeom>
          <a:noFill/>
          <a:ln w="9525">
            <a:noFill/>
            <a:miter lim="800000"/>
            <a:headEnd/>
            <a:tailEnd/>
          </a:ln>
          <a:effectLst/>
        </p:spPr>
        <p:txBody>
          <a:bodyPr wrap="none">
            <a:spAutoFit/>
          </a:bodyPr>
          <a:lstStyle/>
          <a:p>
            <a:r>
              <a:rPr kumimoji="0" lang="en-US" altLang="zh-CN" b="1">
                <a:solidFill>
                  <a:srgbClr val="FF0000"/>
                </a:solidFill>
                <a:sym typeface="Symbol" pitchFamily="18" charset="2"/>
              </a:rPr>
              <a:t></a:t>
            </a:r>
            <a:r>
              <a:rPr kumimoji="0" lang="en-US" altLang="zh-CN" b="1" i="1">
                <a:solidFill>
                  <a:srgbClr val="FF0000"/>
                </a:solidFill>
                <a:sym typeface="Symbol" pitchFamily="18" charset="2"/>
              </a:rPr>
              <a:t>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577"/>
                                        </p:tgtEl>
                                        <p:attrNameLst>
                                          <p:attrName>style.visibility</p:attrName>
                                        </p:attrNameLst>
                                      </p:cBhvr>
                                      <p:to>
                                        <p:strVal val="visible"/>
                                      </p:to>
                                    </p:set>
                                    <p:animEffect transition="in" filter="dissolve">
                                      <p:cBhvr>
                                        <p:cTn id="7" dur="500"/>
                                        <p:tgtEl>
                                          <p:spTgt spid="2157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1562"/>
                                        </p:tgtEl>
                                        <p:attrNameLst>
                                          <p:attrName>style.visibility</p:attrName>
                                        </p:attrNameLst>
                                      </p:cBhvr>
                                      <p:to>
                                        <p:strVal val="visible"/>
                                      </p:to>
                                    </p:set>
                                    <p:animEffect transition="in" filter="strips(downRight)">
                                      <p:cBhvr>
                                        <p:cTn id="12" dur="500"/>
                                        <p:tgtEl>
                                          <p:spTgt spid="215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80"/>
                                        </p:tgtEl>
                                        <p:attrNameLst>
                                          <p:attrName>style.visibility</p:attrName>
                                        </p:attrNameLst>
                                      </p:cBhvr>
                                      <p:to>
                                        <p:strVal val="visible"/>
                                      </p:to>
                                    </p:set>
                                    <p:animEffect transition="in" filter="blinds(horizontal)">
                                      <p:cBhvr>
                                        <p:cTn id="17" dur="500"/>
                                        <p:tgtEl>
                                          <p:spTgt spid="215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21579"/>
                                        </p:tgtEl>
                                        <p:attrNameLst>
                                          <p:attrName>style.visibility</p:attrName>
                                        </p:attrNameLst>
                                      </p:cBhvr>
                                      <p:to>
                                        <p:strVal val="visible"/>
                                      </p:to>
                                    </p:set>
                                    <p:animEffect transition="in" filter="blinds(vertical)">
                                      <p:cBhvr>
                                        <p:cTn id="22" dur="500"/>
                                        <p:tgtEl>
                                          <p:spTgt spid="215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21569"/>
                                        </p:tgtEl>
                                        <p:attrNameLst>
                                          <p:attrName>style.visibility</p:attrName>
                                        </p:attrNameLst>
                                      </p:cBhvr>
                                      <p:to>
                                        <p:strVal val="visible"/>
                                      </p:to>
                                    </p:set>
                                    <p:animEffect transition="in" filter="blinds(vertical)">
                                      <p:cBhvr>
                                        <p:cTn id="27" dur="500"/>
                                        <p:tgtEl>
                                          <p:spTgt spid="2156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21578"/>
                                        </p:tgtEl>
                                        <p:attrNameLst>
                                          <p:attrName>style.visibility</p:attrName>
                                        </p:attrNameLst>
                                      </p:cBhvr>
                                      <p:to>
                                        <p:strVal val="visible"/>
                                      </p:to>
                                    </p:set>
                                    <p:animEffect transition="in" filter="barn(inHorizontal)">
                                      <p:cBhvr>
                                        <p:cTn id="32" dur="500"/>
                                        <p:tgtEl>
                                          <p:spTgt spid="2157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570"/>
                                        </p:tgtEl>
                                        <p:attrNameLst>
                                          <p:attrName>style.visibility</p:attrName>
                                        </p:attrNameLst>
                                      </p:cBhvr>
                                      <p:to>
                                        <p:strVal val="visible"/>
                                      </p:to>
                                    </p:set>
                                    <p:animEffect transition="in" filter="blinds(horizontal)">
                                      <p:cBhvr>
                                        <p:cTn id="37" dur="500"/>
                                        <p:tgtEl>
                                          <p:spTgt spid="2157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nodeType="clickEffect">
                                  <p:stCondLst>
                                    <p:cond delay="0"/>
                                  </p:stCondLst>
                                  <p:childTnLst>
                                    <p:set>
                                      <p:cBhvr>
                                        <p:cTn id="41" dur="1" fill="hold">
                                          <p:stCondLst>
                                            <p:cond delay="0"/>
                                          </p:stCondLst>
                                        </p:cTn>
                                        <p:tgtEl>
                                          <p:spTgt spid="21552"/>
                                        </p:tgtEl>
                                        <p:attrNameLst>
                                          <p:attrName>style.visibility</p:attrName>
                                        </p:attrNameLst>
                                      </p:cBhvr>
                                      <p:to>
                                        <p:strVal val="visible"/>
                                      </p:to>
                                    </p:set>
                                    <p:animEffect transition="in" filter="barn(outHorizontal)">
                                      <p:cBhvr>
                                        <p:cTn id="42" dur="500"/>
                                        <p:tgtEl>
                                          <p:spTgt spid="2155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21571"/>
                                        </p:tgtEl>
                                        <p:attrNameLst>
                                          <p:attrName>style.visibility</p:attrName>
                                        </p:attrNameLst>
                                      </p:cBhvr>
                                      <p:to>
                                        <p:strVal val="visible"/>
                                      </p:to>
                                    </p:set>
                                    <p:animEffect transition="in" filter="blinds(vertical)">
                                      <p:cBhvr>
                                        <p:cTn id="47" dur="500"/>
                                        <p:tgtEl>
                                          <p:spTgt spid="2157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572"/>
                                        </p:tgtEl>
                                        <p:attrNameLst>
                                          <p:attrName>style.visibility</p:attrName>
                                        </p:attrNameLst>
                                      </p:cBhvr>
                                      <p:to>
                                        <p:strVal val="visible"/>
                                      </p:to>
                                    </p:set>
                                    <p:animEffect transition="in" filter="blinds(horizontal)">
                                      <p:cBhvr>
                                        <p:cTn id="52" dur="500"/>
                                        <p:tgtEl>
                                          <p:spTgt spid="215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1573"/>
                                        </p:tgtEl>
                                        <p:attrNameLst>
                                          <p:attrName>style.visibility</p:attrName>
                                        </p:attrNameLst>
                                      </p:cBhvr>
                                      <p:to>
                                        <p:strVal val="visible"/>
                                      </p:to>
                                    </p:set>
                                    <p:animEffect transition="in" filter="wipe(left)">
                                      <p:cBhvr>
                                        <p:cTn id="57" dur="500"/>
                                        <p:tgtEl>
                                          <p:spTgt spid="2157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5" fill="hold" nodeType="clickEffect">
                                  <p:stCondLst>
                                    <p:cond delay="0"/>
                                  </p:stCondLst>
                                  <p:childTnLst>
                                    <p:set>
                                      <p:cBhvr>
                                        <p:cTn id="61" dur="1" fill="hold">
                                          <p:stCondLst>
                                            <p:cond delay="0"/>
                                          </p:stCondLst>
                                        </p:cTn>
                                        <p:tgtEl>
                                          <p:spTgt spid="21574"/>
                                        </p:tgtEl>
                                        <p:attrNameLst>
                                          <p:attrName>style.visibility</p:attrName>
                                        </p:attrNameLst>
                                      </p:cBhvr>
                                      <p:to>
                                        <p:strVal val="visible"/>
                                      </p:to>
                                    </p:set>
                                    <p:animEffect transition="in" filter="blinds(vertical)">
                                      <p:cBhvr>
                                        <p:cTn id="62" dur="500"/>
                                        <p:tgtEl>
                                          <p:spTgt spid="21574"/>
                                        </p:tgtEl>
                                      </p:cBhvr>
                                    </p:animEffect>
                                  </p:childTnLst>
                                </p:cTn>
                              </p:par>
                            </p:childTnLst>
                          </p:cTn>
                        </p:par>
                      </p:childTnLst>
                    </p:cTn>
                  </p:par>
                  <p:par>
                    <p:cTn id="63" fill="hold">
                      <p:stCondLst>
                        <p:cond delay="indefinite"/>
                      </p:stCondLst>
                      <p:childTnLst>
                        <p:par>
                          <p:cTn id="64" fill="hold">
                            <p:stCondLst>
                              <p:cond delay="0"/>
                            </p:stCondLst>
                            <p:childTnLst>
                              <p:par>
                                <p:cTn id="65" presetID="20" presetClass="entr" presetSubtype="0" fill="hold" nodeType="clickEffect">
                                  <p:stCondLst>
                                    <p:cond delay="0"/>
                                  </p:stCondLst>
                                  <p:childTnLst>
                                    <p:set>
                                      <p:cBhvr>
                                        <p:cTn id="66" dur="1" fill="hold">
                                          <p:stCondLst>
                                            <p:cond delay="0"/>
                                          </p:stCondLst>
                                        </p:cTn>
                                        <p:tgtEl>
                                          <p:spTgt spid="21575"/>
                                        </p:tgtEl>
                                        <p:attrNameLst>
                                          <p:attrName>style.visibility</p:attrName>
                                        </p:attrNameLst>
                                      </p:cBhvr>
                                      <p:to>
                                        <p:strVal val="visible"/>
                                      </p:to>
                                    </p:set>
                                    <p:animEffect transition="in" filter="wedge">
                                      <p:cBhvr>
                                        <p:cTn id="67" dur="2000"/>
                                        <p:tgtEl>
                                          <p:spTgt spid="2157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1581"/>
                                        </p:tgtEl>
                                        <p:attrNameLst>
                                          <p:attrName>style.visibility</p:attrName>
                                        </p:attrNameLst>
                                      </p:cBhvr>
                                      <p:to>
                                        <p:strVal val="visible"/>
                                      </p:to>
                                    </p:set>
                                    <p:animEffect transition="in" filter="blinds(horizontal)">
                                      <p:cBhvr>
                                        <p:cTn id="72" dur="500"/>
                                        <p:tgtEl>
                                          <p:spTgt spid="2158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5" fill="hold" nodeType="clickEffect">
                                  <p:stCondLst>
                                    <p:cond delay="0"/>
                                  </p:stCondLst>
                                  <p:childTnLst>
                                    <p:set>
                                      <p:cBhvr>
                                        <p:cTn id="76" dur="1" fill="hold">
                                          <p:stCondLst>
                                            <p:cond delay="0"/>
                                          </p:stCondLst>
                                        </p:cTn>
                                        <p:tgtEl>
                                          <p:spTgt spid="21582"/>
                                        </p:tgtEl>
                                        <p:attrNameLst>
                                          <p:attrName>style.visibility</p:attrName>
                                        </p:attrNameLst>
                                      </p:cBhvr>
                                      <p:to>
                                        <p:strVal val="visible"/>
                                      </p:to>
                                    </p:set>
                                    <p:animEffect transition="in" filter="blinds(vertical)">
                                      <p:cBhvr>
                                        <p:cTn id="77" dur="500"/>
                                        <p:tgtEl>
                                          <p:spTgt spid="2158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5" fill="hold" nodeType="clickEffect">
                                  <p:stCondLst>
                                    <p:cond delay="0"/>
                                  </p:stCondLst>
                                  <p:childTnLst>
                                    <p:set>
                                      <p:cBhvr>
                                        <p:cTn id="81" dur="1" fill="hold">
                                          <p:stCondLst>
                                            <p:cond delay="0"/>
                                          </p:stCondLst>
                                        </p:cTn>
                                        <p:tgtEl>
                                          <p:spTgt spid="21583"/>
                                        </p:tgtEl>
                                        <p:attrNameLst>
                                          <p:attrName>style.visibility</p:attrName>
                                        </p:attrNameLst>
                                      </p:cBhvr>
                                      <p:to>
                                        <p:strVal val="visible"/>
                                      </p:to>
                                    </p:set>
                                    <p:animEffect transition="in" filter="blinds(vertical)">
                                      <p:cBhvr>
                                        <p:cTn id="82" dur="500"/>
                                        <p:tgtEl>
                                          <p:spTgt spid="21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70" grpId="0" autoUpdateAnimBg="0"/>
      <p:bldP spid="2158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179388" y="908050"/>
            <a:ext cx="3600450" cy="2227263"/>
          </a:xfrm>
          <a:prstGeom prst="rect">
            <a:avLst/>
          </a:prstGeom>
          <a:noFill/>
          <a:ln w="9525">
            <a:noFill/>
            <a:miter lim="800000"/>
            <a:headEnd/>
            <a:tailEnd/>
          </a:ln>
          <a:effectLst/>
        </p:spPr>
        <p:txBody>
          <a:bodyPr lIns="92075" tIns="46038" rIns="92075" bIns="46038">
            <a:spAutoFit/>
          </a:bodyPr>
          <a:lstStyle/>
          <a:p>
            <a:pPr eaLnBrk="0" hangingPunct="0"/>
            <a:r>
              <a:rPr kumimoji="0" lang="en-US" altLang="zh-CN" b="1">
                <a:solidFill>
                  <a:srgbClr val="0000FF"/>
                </a:solidFill>
                <a:latin typeface="宋体" pitchFamily="2" charset="-122"/>
              </a:rPr>
              <a:t>    </a:t>
            </a:r>
            <a:r>
              <a:rPr kumimoji="0" lang="zh-CN" altLang="en-US" b="1">
                <a:solidFill>
                  <a:srgbClr val="0000FF"/>
                </a:solidFill>
                <a:latin typeface="楷体_GB2312" pitchFamily="49" charset="-122"/>
                <a:ea typeface="楷体_GB2312" pitchFamily="49" charset="-122"/>
              </a:rPr>
              <a:t>每一条纹对应劈尖内的一个厚度，当此厚度位置改变时，对应的条纹随之移动。</a:t>
            </a:r>
          </a:p>
        </p:txBody>
      </p:sp>
      <p:sp>
        <p:nvSpPr>
          <p:cNvPr id="108548" name="Rectangle 4"/>
          <p:cNvSpPr>
            <a:spLocks noChangeArrowheads="1"/>
          </p:cNvSpPr>
          <p:nvPr/>
        </p:nvSpPr>
        <p:spPr bwMode="auto">
          <a:xfrm>
            <a:off x="250825" y="333375"/>
            <a:ext cx="4800600" cy="519113"/>
          </a:xfrm>
          <a:prstGeom prst="rect">
            <a:avLst/>
          </a:prstGeom>
          <a:noFill/>
          <a:ln w="9525">
            <a:noFill/>
            <a:miter lim="800000"/>
            <a:headEnd/>
            <a:tailEnd/>
          </a:ln>
          <a:effectLst/>
        </p:spPr>
        <p:txBody>
          <a:bodyPr>
            <a:spAutoFit/>
          </a:bodyPr>
          <a:lstStyle/>
          <a:p>
            <a:pPr fontAlgn="t">
              <a:spcBef>
                <a:spcPct val="50000"/>
              </a:spcBef>
            </a:pPr>
            <a:r>
              <a:rPr kumimoji="0" lang="en-US" altLang="zh-CN" b="1">
                <a:solidFill>
                  <a:schemeClr val="accent2"/>
                </a:solidFill>
              </a:rPr>
              <a:t>5 </a:t>
            </a:r>
            <a:r>
              <a:rPr kumimoji="0" lang="zh-CN" altLang="en-US" b="1">
                <a:solidFill>
                  <a:schemeClr val="accent2"/>
                </a:solidFill>
              </a:rPr>
              <a:t>）干涉条纹的移动</a:t>
            </a:r>
          </a:p>
        </p:txBody>
      </p:sp>
      <p:graphicFrame>
        <p:nvGraphicFramePr>
          <p:cNvPr id="108557" name="Object 13"/>
          <p:cNvGraphicFramePr>
            <a:graphicFrameLocks noChangeAspect="1"/>
          </p:cNvGraphicFramePr>
          <p:nvPr/>
        </p:nvGraphicFramePr>
        <p:xfrm>
          <a:off x="395288" y="5445125"/>
          <a:ext cx="1728787" cy="1009650"/>
        </p:xfrm>
        <a:graphic>
          <a:graphicData uri="http://schemas.openxmlformats.org/presentationml/2006/ole">
            <p:oleObj spid="_x0000_s108557" name="公式" r:id="rId4" imgW="774360" imgH="393480" progId="Equation.3">
              <p:embed/>
            </p:oleObj>
          </a:graphicData>
        </a:graphic>
      </p:graphicFrame>
      <p:graphicFrame>
        <p:nvGraphicFramePr>
          <p:cNvPr id="108558" name="Object 14"/>
          <p:cNvGraphicFramePr>
            <a:graphicFrameLocks noChangeAspect="1"/>
          </p:cNvGraphicFramePr>
          <p:nvPr/>
        </p:nvGraphicFramePr>
        <p:xfrm>
          <a:off x="2195513" y="5445125"/>
          <a:ext cx="1116012" cy="992188"/>
        </p:xfrm>
        <a:graphic>
          <a:graphicData uri="http://schemas.openxmlformats.org/presentationml/2006/ole">
            <p:oleObj spid="_x0000_s108558" name="Equation" r:id="rId5" imgW="444240" imgH="393480" progId="Equation.3">
              <p:embed/>
            </p:oleObj>
          </a:graphicData>
        </a:graphic>
      </p:graphicFrame>
      <p:grpSp>
        <p:nvGrpSpPr>
          <p:cNvPr id="108559" name="Group 15"/>
          <p:cNvGrpSpPr>
            <a:grpSpLocks/>
          </p:cNvGrpSpPr>
          <p:nvPr/>
        </p:nvGrpSpPr>
        <p:grpSpPr bwMode="auto">
          <a:xfrm>
            <a:off x="0" y="3213100"/>
            <a:ext cx="4149725" cy="2103438"/>
            <a:chOff x="3146" y="2886"/>
            <a:chExt cx="2614" cy="1325"/>
          </a:xfrm>
        </p:grpSpPr>
        <p:graphicFrame>
          <p:nvGraphicFramePr>
            <p:cNvPr id="108560" name="Object 16"/>
            <p:cNvGraphicFramePr>
              <a:graphicFrameLocks noChangeAspect="1"/>
            </p:cNvGraphicFramePr>
            <p:nvPr/>
          </p:nvGraphicFramePr>
          <p:xfrm>
            <a:off x="3146" y="3394"/>
            <a:ext cx="237" cy="150"/>
          </p:xfrm>
          <a:graphic>
            <a:graphicData uri="http://schemas.openxmlformats.org/presentationml/2006/ole">
              <p:oleObj spid="_x0000_s108560" name="公式" r:id="rId6" imgW="228600" imgH="139680" progId="Equation.3">
                <p:embed/>
              </p:oleObj>
            </a:graphicData>
          </a:graphic>
        </p:graphicFrame>
        <p:graphicFrame>
          <p:nvGraphicFramePr>
            <p:cNvPr id="108561" name="Object 17"/>
            <p:cNvGraphicFramePr>
              <a:graphicFrameLocks noChangeAspect="1"/>
            </p:cNvGraphicFramePr>
            <p:nvPr/>
          </p:nvGraphicFramePr>
          <p:xfrm>
            <a:off x="3606" y="2886"/>
            <a:ext cx="960" cy="637"/>
          </p:xfrm>
          <a:graphic>
            <a:graphicData uri="http://schemas.openxmlformats.org/presentationml/2006/ole">
              <p:oleObj spid="_x0000_s108561" name="公式" r:id="rId7" imgW="1041120" imgH="609480" progId="Equation.3">
                <p:embed/>
              </p:oleObj>
            </a:graphicData>
          </a:graphic>
        </p:graphicFrame>
        <p:graphicFrame>
          <p:nvGraphicFramePr>
            <p:cNvPr id="108562" name="Object 18"/>
            <p:cNvGraphicFramePr>
              <a:graphicFrameLocks noChangeAspect="1"/>
            </p:cNvGraphicFramePr>
            <p:nvPr/>
          </p:nvGraphicFramePr>
          <p:xfrm>
            <a:off x="3687" y="3548"/>
            <a:ext cx="374" cy="663"/>
          </p:xfrm>
          <a:graphic>
            <a:graphicData uri="http://schemas.openxmlformats.org/presentationml/2006/ole">
              <p:oleObj spid="_x0000_s108562" name="公式" r:id="rId8" imgW="228600" imgH="393480" progId="Equation.3">
                <p:embed/>
              </p:oleObj>
            </a:graphicData>
          </a:graphic>
        </p:graphicFrame>
        <p:sp>
          <p:nvSpPr>
            <p:cNvPr id="108563" name="Text Box 19"/>
            <p:cNvSpPr txBox="1">
              <a:spLocks noChangeArrowheads="1"/>
            </p:cNvSpPr>
            <p:nvPr/>
          </p:nvSpPr>
          <p:spPr bwMode="auto">
            <a:xfrm>
              <a:off x="4636" y="3022"/>
              <a:ext cx="1124" cy="327"/>
            </a:xfrm>
            <a:prstGeom prst="rect">
              <a:avLst/>
            </a:prstGeom>
            <a:noFill/>
            <a:ln w="9525">
              <a:noFill/>
              <a:miter lim="800000"/>
              <a:headEnd/>
              <a:tailEnd/>
            </a:ln>
            <a:effectLst/>
          </p:spPr>
          <p:txBody>
            <a:bodyPr>
              <a:spAutoFit/>
            </a:bodyPr>
            <a:lstStyle/>
            <a:p>
              <a:pPr>
                <a:spcBef>
                  <a:spcPct val="50000"/>
                </a:spcBef>
              </a:pPr>
              <a:r>
                <a:rPr kumimoji="0" lang="zh-CN" altLang="en-US" b="1">
                  <a:solidFill>
                    <a:srgbClr val="FF0000"/>
                  </a:solidFill>
                </a:rPr>
                <a:t>（明纹）</a:t>
              </a:r>
            </a:p>
          </p:txBody>
        </p:sp>
        <p:sp>
          <p:nvSpPr>
            <p:cNvPr id="108564" name="Text Box 20"/>
            <p:cNvSpPr txBox="1">
              <a:spLocks noChangeArrowheads="1"/>
            </p:cNvSpPr>
            <p:nvPr/>
          </p:nvSpPr>
          <p:spPr bwMode="auto">
            <a:xfrm>
              <a:off x="4614" y="3748"/>
              <a:ext cx="1146" cy="327"/>
            </a:xfrm>
            <a:prstGeom prst="rect">
              <a:avLst/>
            </a:prstGeom>
            <a:noFill/>
            <a:ln w="9525">
              <a:noFill/>
              <a:miter lim="800000"/>
              <a:headEnd/>
              <a:tailEnd/>
            </a:ln>
            <a:effectLst/>
          </p:spPr>
          <p:txBody>
            <a:bodyPr>
              <a:spAutoFit/>
            </a:bodyPr>
            <a:lstStyle/>
            <a:p>
              <a:pPr>
                <a:spcBef>
                  <a:spcPct val="50000"/>
                </a:spcBef>
              </a:pPr>
              <a:r>
                <a:rPr kumimoji="0" lang="zh-CN" altLang="en-US" b="1">
                  <a:solidFill>
                    <a:srgbClr val="0000FF"/>
                  </a:solidFill>
                </a:rPr>
                <a:t>（暗纹）</a:t>
              </a:r>
            </a:p>
          </p:txBody>
        </p:sp>
        <p:sp>
          <p:nvSpPr>
            <p:cNvPr id="108565" name="AutoShape 21"/>
            <p:cNvSpPr>
              <a:spLocks/>
            </p:cNvSpPr>
            <p:nvPr/>
          </p:nvSpPr>
          <p:spPr bwMode="auto">
            <a:xfrm>
              <a:off x="3500" y="3022"/>
              <a:ext cx="106" cy="952"/>
            </a:xfrm>
            <a:prstGeom prst="leftBrace">
              <a:avLst>
                <a:gd name="adj1" fmla="val 74843"/>
                <a:gd name="adj2" fmla="val 50000"/>
              </a:avLst>
            </a:prstGeom>
            <a:noFill/>
            <a:ln w="28575">
              <a:solidFill>
                <a:srgbClr val="FF0000"/>
              </a:solidFill>
              <a:round/>
              <a:headEnd/>
              <a:tailEnd/>
            </a:ln>
            <a:effectLst/>
          </p:spPr>
          <p:txBody>
            <a:bodyPr wrap="none" anchor="ctr"/>
            <a:lstStyle/>
            <a:p>
              <a:endParaRPr lang="zh-CN" altLang="en-US"/>
            </a:p>
          </p:txBody>
        </p:sp>
      </p:grpSp>
    </p:spTree>
    <p:controls>
      <p:control spid="108547" name="ShockwaveFlash1" r:id="rId2" imgW="5401429" imgH="5042097"/>
    </p:controls>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blinds(horizontal)">
                                      <p:cBhvr>
                                        <p:cTn id="7" dur="500"/>
                                        <p:tgtEl>
                                          <p:spTgt spid="1085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8557"/>
                                        </p:tgtEl>
                                        <p:attrNameLst>
                                          <p:attrName>style.visibility</p:attrName>
                                        </p:attrNameLst>
                                      </p:cBhvr>
                                      <p:to>
                                        <p:strVal val="visible"/>
                                      </p:to>
                                    </p:set>
                                    <p:animEffect transition="in" filter="blinds(horizontal)">
                                      <p:cBhvr>
                                        <p:cTn id="12" dur="500"/>
                                        <p:tgtEl>
                                          <p:spTgt spid="108557"/>
                                        </p:tgtEl>
                                      </p:cBhvr>
                                    </p:animEffect>
                                  </p:childTnLst>
                                </p:cTn>
                              </p:par>
                              <p:par>
                                <p:cTn id="13" presetID="22" presetClass="entr" presetSubtype="8" fill="hold" nodeType="withEffect">
                                  <p:stCondLst>
                                    <p:cond delay="0"/>
                                  </p:stCondLst>
                                  <p:childTnLst>
                                    <p:set>
                                      <p:cBhvr>
                                        <p:cTn id="14" dur="1" fill="hold">
                                          <p:stCondLst>
                                            <p:cond delay="0"/>
                                          </p:stCondLst>
                                        </p:cTn>
                                        <p:tgtEl>
                                          <p:spTgt spid="108558"/>
                                        </p:tgtEl>
                                        <p:attrNameLst>
                                          <p:attrName>style.visibility</p:attrName>
                                        </p:attrNameLst>
                                      </p:cBhvr>
                                      <p:to>
                                        <p:strVal val="visible"/>
                                      </p:to>
                                    </p:set>
                                    <p:animEffect transition="in" filter="wipe(left)">
                                      <p:cBhvr>
                                        <p:cTn id="15" dur="500"/>
                                        <p:tgtEl>
                                          <p:spTgt spid="108558"/>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108559"/>
                                        </p:tgtEl>
                                        <p:attrNameLst>
                                          <p:attrName>style.visibility</p:attrName>
                                        </p:attrNameLst>
                                      </p:cBhvr>
                                      <p:to>
                                        <p:strVal val="visible"/>
                                      </p:to>
                                    </p:set>
                                    <p:animEffect transition="in" filter="wedge">
                                      <p:cBhvr>
                                        <p:cTn id="20" dur="2000"/>
                                        <p:tgtEl>
                                          <p:spTgt spid="108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684213" y="188913"/>
            <a:ext cx="7772400" cy="874712"/>
          </a:xfrm>
        </p:spPr>
        <p:txBody>
          <a:bodyPr/>
          <a:lstStyle/>
          <a:p>
            <a:r>
              <a:rPr lang="zh-CN" altLang="en-US" b="1">
                <a:solidFill>
                  <a:srgbClr val="FF0000"/>
                </a:solidFill>
              </a:rPr>
              <a:t>思 考 题</a:t>
            </a:r>
          </a:p>
        </p:txBody>
      </p:sp>
      <p:sp>
        <p:nvSpPr>
          <p:cNvPr id="164867" name="Rectangle 3"/>
          <p:cNvSpPr>
            <a:spLocks noGrp="1" noChangeArrowheads="1"/>
          </p:cNvSpPr>
          <p:nvPr>
            <p:ph type="body" idx="1"/>
          </p:nvPr>
        </p:nvSpPr>
        <p:spPr>
          <a:xfrm>
            <a:off x="323850" y="1052513"/>
            <a:ext cx="8569325" cy="5327650"/>
          </a:xfrm>
        </p:spPr>
        <p:txBody>
          <a:bodyPr/>
          <a:lstStyle/>
          <a:p>
            <a:pPr marL="609600" indent="-609600">
              <a:lnSpc>
                <a:spcPct val="130000"/>
              </a:lnSpc>
              <a:buFontTx/>
              <a:buNone/>
            </a:pPr>
            <a:r>
              <a:rPr lang="zh-CN" altLang="en-US" b="1">
                <a:solidFill>
                  <a:srgbClr val="009900"/>
                </a:solidFill>
              </a:rPr>
              <a:t>两块平玻璃板构成的劈尖干涉装置发生如下变化，干涉条纹将怎么变化（移动、间距）？</a:t>
            </a:r>
          </a:p>
          <a:p>
            <a:pPr marL="609600" indent="-609600">
              <a:lnSpc>
                <a:spcPct val="130000"/>
              </a:lnSpc>
              <a:buClr>
                <a:srgbClr val="FF33CC"/>
              </a:buClr>
              <a:buFontTx/>
              <a:buAutoNum type="alphaLcParenR"/>
            </a:pPr>
            <a:r>
              <a:rPr lang="zh-CN" altLang="en-US" b="1">
                <a:solidFill>
                  <a:srgbClr val="0033CC"/>
                </a:solidFill>
              </a:rPr>
              <a:t>上面的玻璃板略向上平移；</a:t>
            </a:r>
          </a:p>
          <a:p>
            <a:pPr marL="609600" indent="-609600">
              <a:lnSpc>
                <a:spcPct val="130000"/>
              </a:lnSpc>
              <a:buClr>
                <a:srgbClr val="FF33CC"/>
              </a:buClr>
              <a:buFontTx/>
              <a:buAutoNum type="alphaLcParenR"/>
            </a:pPr>
            <a:r>
              <a:rPr lang="zh-CN" altLang="en-US" b="1">
                <a:solidFill>
                  <a:srgbClr val="0033CC"/>
                </a:solidFill>
              </a:rPr>
              <a:t>上面的玻璃板绕左侧边略微转动，增大劈尖角度；</a:t>
            </a:r>
          </a:p>
          <a:p>
            <a:pPr marL="609600" indent="-609600">
              <a:lnSpc>
                <a:spcPct val="130000"/>
              </a:lnSpc>
              <a:buClr>
                <a:srgbClr val="FF33CC"/>
              </a:buClr>
              <a:buFontTx/>
              <a:buAutoNum type="alphaLcParenR"/>
            </a:pPr>
            <a:r>
              <a:rPr lang="zh-CN" altLang="en-US" b="1">
                <a:solidFill>
                  <a:srgbClr val="0033CC"/>
                </a:solidFill>
              </a:rPr>
              <a:t>两玻璃板之间注入水；</a:t>
            </a:r>
          </a:p>
          <a:p>
            <a:pPr marL="609600" indent="-609600">
              <a:lnSpc>
                <a:spcPct val="130000"/>
              </a:lnSpc>
              <a:buClr>
                <a:srgbClr val="FF33CC"/>
              </a:buClr>
              <a:buFontTx/>
              <a:buAutoNum type="alphaLcParenR"/>
            </a:pPr>
            <a:r>
              <a:rPr lang="zh-CN" altLang="en-US" b="1">
                <a:solidFill>
                  <a:srgbClr val="0033CC"/>
                </a:solidFill>
              </a:rPr>
              <a:t>下面的玻璃换成上表面有凹坑的玻璃。</a:t>
            </a:r>
          </a:p>
        </p:txBody>
      </p:sp>
      <p:sp>
        <p:nvSpPr>
          <p:cNvPr id="164868" name="Rectangle 4"/>
          <p:cNvSpPr>
            <a:spLocks noChangeArrowheads="1"/>
          </p:cNvSpPr>
          <p:nvPr/>
        </p:nvSpPr>
        <p:spPr bwMode="auto">
          <a:xfrm>
            <a:off x="5472113" y="2420938"/>
            <a:ext cx="3779837" cy="874712"/>
          </a:xfrm>
          <a:prstGeom prst="rect">
            <a:avLst/>
          </a:prstGeom>
          <a:noFill/>
          <a:ln w="9525">
            <a:noFill/>
            <a:miter lim="800000"/>
            <a:headEnd/>
            <a:tailEnd/>
          </a:ln>
          <a:effectLst/>
        </p:spPr>
        <p:txBody>
          <a:bodyPr anchor="ctr"/>
          <a:lstStyle/>
          <a:p>
            <a:pPr algn="ctr"/>
            <a:r>
              <a:rPr lang="zh-CN" altLang="en-US" sz="2400" b="1">
                <a:solidFill>
                  <a:srgbClr val="FF0000"/>
                </a:solidFill>
              </a:rPr>
              <a:t>（向棱边平移</a:t>
            </a:r>
            <a:r>
              <a:rPr lang="en-US" altLang="zh-CN" sz="2400" b="1">
                <a:solidFill>
                  <a:srgbClr val="FF0000"/>
                </a:solidFill>
              </a:rPr>
              <a:t>/</a:t>
            </a:r>
            <a:r>
              <a:rPr lang="zh-CN" altLang="en-US" sz="2400" b="1">
                <a:solidFill>
                  <a:srgbClr val="FF0000"/>
                </a:solidFill>
              </a:rPr>
              <a:t>间距不变）</a:t>
            </a:r>
          </a:p>
        </p:txBody>
      </p:sp>
      <p:sp>
        <p:nvSpPr>
          <p:cNvPr id="164869" name="Rectangle 5"/>
          <p:cNvSpPr>
            <a:spLocks noChangeArrowheads="1"/>
          </p:cNvSpPr>
          <p:nvPr/>
        </p:nvSpPr>
        <p:spPr bwMode="auto">
          <a:xfrm>
            <a:off x="1908175" y="3860800"/>
            <a:ext cx="4176713" cy="874713"/>
          </a:xfrm>
          <a:prstGeom prst="rect">
            <a:avLst/>
          </a:prstGeom>
          <a:noFill/>
          <a:ln w="9525">
            <a:noFill/>
            <a:miter lim="800000"/>
            <a:headEnd/>
            <a:tailEnd/>
          </a:ln>
          <a:effectLst/>
        </p:spPr>
        <p:txBody>
          <a:bodyPr anchor="ctr"/>
          <a:lstStyle/>
          <a:p>
            <a:pPr algn="ctr"/>
            <a:r>
              <a:rPr lang="zh-CN" altLang="en-US" sz="2400" b="1">
                <a:solidFill>
                  <a:srgbClr val="FF0000"/>
                </a:solidFill>
              </a:rPr>
              <a:t>（间距变小</a:t>
            </a:r>
            <a:r>
              <a:rPr lang="en-US" altLang="zh-CN" sz="2400" b="1">
                <a:solidFill>
                  <a:srgbClr val="FF0000"/>
                </a:solidFill>
              </a:rPr>
              <a:t>/</a:t>
            </a:r>
            <a:r>
              <a:rPr lang="zh-CN" altLang="en-US" sz="2400" b="1">
                <a:solidFill>
                  <a:srgbClr val="FF0000"/>
                </a:solidFill>
              </a:rPr>
              <a:t>条纹向棱密集）</a:t>
            </a:r>
          </a:p>
        </p:txBody>
      </p:sp>
      <p:sp>
        <p:nvSpPr>
          <p:cNvPr id="164870" name="Rectangle 6"/>
          <p:cNvSpPr>
            <a:spLocks noChangeArrowheads="1"/>
          </p:cNvSpPr>
          <p:nvPr/>
        </p:nvSpPr>
        <p:spPr bwMode="auto">
          <a:xfrm>
            <a:off x="4427538" y="4570413"/>
            <a:ext cx="3384550" cy="874712"/>
          </a:xfrm>
          <a:prstGeom prst="rect">
            <a:avLst/>
          </a:prstGeom>
          <a:noFill/>
          <a:ln w="9525">
            <a:noFill/>
            <a:miter lim="800000"/>
            <a:headEnd/>
            <a:tailEnd/>
          </a:ln>
          <a:effectLst/>
        </p:spPr>
        <p:txBody>
          <a:bodyPr anchor="ctr"/>
          <a:lstStyle/>
          <a:p>
            <a:pPr algn="ctr"/>
            <a:r>
              <a:rPr lang="zh-CN" altLang="en-US" sz="2400" b="1">
                <a:solidFill>
                  <a:srgbClr val="FF0000"/>
                </a:solidFill>
              </a:rPr>
              <a:t>（条纹间距变小）</a:t>
            </a:r>
          </a:p>
        </p:txBody>
      </p:sp>
      <p:sp>
        <p:nvSpPr>
          <p:cNvPr id="164871" name="Rectangle 7"/>
          <p:cNvSpPr>
            <a:spLocks noChangeArrowheads="1"/>
          </p:cNvSpPr>
          <p:nvPr/>
        </p:nvSpPr>
        <p:spPr bwMode="auto">
          <a:xfrm>
            <a:off x="4067175" y="5722938"/>
            <a:ext cx="3887788" cy="874712"/>
          </a:xfrm>
          <a:prstGeom prst="rect">
            <a:avLst/>
          </a:prstGeom>
          <a:noFill/>
          <a:ln w="9525">
            <a:noFill/>
            <a:miter lim="800000"/>
            <a:headEnd/>
            <a:tailEnd/>
          </a:ln>
          <a:effectLst/>
        </p:spPr>
        <p:txBody>
          <a:bodyPr anchor="ctr"/>
          <a:lstStyle/>
          <a:p>
            <a:pPr algn="ctr"/>
            <a:r>
              <a:rPr lang="zh-CN" altLang="en-US" sz="2400" b="1">
                <a:solidFill>
                  <a:srgbClr val="FF0000"/>
                </a:solidFill>
              </a:rPr>
              <a:t>（条纹向劈尖棱方向弯曲）</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ppt_x"/>
                                          </p:val>
                                        </p:tav>
                                        <p:tav tm="100000">
                                          <p:val>
                                            <p:strVal val="#ppt_x"/>
                                          </p:val>
                                        </p:tav>
                                      </p:tavLst>
                                    </p:anim>
                                    <p:anim calcmode="lin" valueType="num">
                                      <p:cBhvr additive="base">
                                        <p:cTn id="8" dur="500" fill="hold"/>
                                        <p:tgtEl>
                                          <p:spTgt spid="1648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869"/>
                                        </p:tgtEl>
                                        <p:attrNameLst>
                                          <p:attrName>style.visibility</p:attrName>
                                        </p:attrNameLst>
                                      </p:cBhvr>
                                      <p:to>
                                        <p:strVal val="visible"/>
                                      </p:to>
                                    </p:set>
                                    <p:anim calcmode="lin" valueType="num">
                                      <p:cBhvr additive="base">
                                        <p:cTn id="13" dur="500" fill="hold"/>
                                        <p:tgtEl>
                                          <p:spTgt spid="164869"/>
                                        </p:tgtEl>
                                        <p:attrNameLst>
                                          <p:attrName>ppt_x</p:attrName>
                                        </p:attrNameLst>
                                      </p:cBhvr>
                                      <p:tavLst>
                                        <p:tav tm="0">
                                          <p:val>
                                            <p:strVal val="#ppt_x"/>
                                          </p:val>
                                        </p:tav>
                                        <p:tav tm="100000">
                                          <p:val>
                                            <p:strVal val="#ppt_x"/>
                                          </p:val>
                                        </p:tav>
                                      </p:tavLst>
                                    </p:anim>
                                    <p:anim calcmode="lin" valueType="num">
                                      <p:cBhvr additive="base">
                                        <p:cTn id="14" dur="500" fill="hold"/>
                                        <p:tgtEl>
                                          <p:spTgt spid="1648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4870"/>
                                        </p:tgtEl>
                                        <p:attrNameLst>
                                          <p:attrName>style.visibility</p:attrName>
                                        </p:attrNameLst>
                                      </p:cBhvr>
                                      <p:to>
                                        <p:strVal val="visible"/>
                                      </p:to>
                                    </p:set>
                                    <p:anim calcmode="lin" valueType="num">
                                      <p:cBhvr additive="base">
                                        <p:cTn id="19" dur="500" fill="hold"/>
                                        <p:tgtEl>
                                          <p:spTgt spid="164870"/>
                                        </p:tgtEl>
                                        <p:attrNameLst>
                                          <p:attrName>ppt_x</p:attrName>
                                        </p:attrNameLst>
                                      </p:cBhvr>
                                      <p:tavLst>
                                        <p:tav tm="0">
                                          <p:val>
                                            <p:strVal val="#ppt_x"/>
                                          </p:val>
                                        </p:tav>
                                        <p:tav tm="100000">
                                          <p:val>
                                            <p:strVal val="#ppt_x"/>
                                          </p:val>
                                        </p:tav>
                                      </p:tavLst>
                                    </p:anim>
                                    <p:anim calcmode="lin" valueType="num">
                                      <p:cBhvr additive="base">
                                        <p:cTn id="20" dur="500" fill="hold"/>
                                        <p:tgtEl>
                                          <p:spTgt spid="1648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4871"/>
                                        </p:tgtEl>
                                        <p:attrNameLst>
                                          <p:attrName>style.visibility</p:attrName>
                                        </p:attrNameLst>
                                      </p:cBhvr>
                                      <p:to>
                                        <p:strVal val="visible"/>
                                      </p:to>
                                    </p:set>
                                    <p:anim calcmode="lin" valueType="num">
                                      <p:cBhvr additive="base">
                                        <p:cTn id="25" dur="500" fill="hold"/>
                                        <p:tgtEl>
                                          <p:spTgt spid="164871"/>
                                        </p:tgtEl>
                                        <p:attrNameLst>
                                          <p:attrName>ppt_x</p:attrName>
                                        </p:attrNameLst>
                                      </p:cBhvr>
                                      <p:tavLst>
                                        <p:tav tm="0">
                                          <p:val>
                                            <p:strVal val="#ppt_x"/>
                                          </p:val>
                                        </p:tav>
                                        <p:tav tm="100000">
                                          <p:val>
                                            <p:strVal val="#ppt_x"/>
                                          </p:val>
                                        </p:tav>
                                      </p:tavLst>
                                    </p:anim>
                                    <p:anim calcmode="lin" valueType="num">
                                      <p:cBhvr additive="base">
                                        <p:cTn id="26" dur="500" fill="hold"/>
                                        <p:tgtEl>
                                          <p:spTgt spid="164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p:bldP spid="164869" grpId="0"/>
      <p:bldP spid="164870" grpId="0"/>
      <p:bldP spid="1648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04800" y="228600"/>
            <a:ext cx="8588375" cy="2654300"/>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solidFill>
                  <a:srgbClr val="0000FF"/>
                </a:solidFill>
              </a:rPr>
              <a:t>例题</a:t>
            </a:r>
            <a:r>
              <a:rPr lang="zh-CN" altLang="en-US" b="1"/>
              <a:t>    制造半导体元件时，常需精确测定硅片上镀有二氧化硅薄膜的厚度，可用化学方法把薄膜的一部分腐蚀成劈尖形，用波长</a:t>
            </a:r>
            <a:r>
              <a:rPr lang="zh-CN" altLang="en-US" b="1" i="1">
                <a:sym typeface="Symbol" pitchFamily="18" charset="2"/>
              </a:rPr>
              <a:t></a:t>
            </a:r>
            <a:r>
              <a:rPr lang="zh-CN" altLang="en-US" b="1"/>
              <a:t> </a:t>
            </a:r>
            <a:r>
              <a:rPr lang="en-US" altLang="zh-CN" b="1"/>
              <a:t>=589.3nm</a:t>
            </a:r>
            <a:r>
              <a:rPr lang="zh-CN" altLang="en-US" b="1"/>
              <a:t>的单色光从空气垂直照射，二氧化硅的折射率 </a:t>
            </a:r>
            <a:r>
              <a:rPr lang="en-US" altLang="zh-CN" b="1" i="1"/>
              <a:t>n</a:t>
            </a:r>
            <a:r>
              <a:rPr lang="en-US" altLang="zh-CN" b="1"/>
              <a:t>=1.5</a:t>
            </a:r>
            <a:r>
              <a:rPr lang="zh-CN" altLang="en-US" b="1"/>
              <a:t>，硅的折射率为 </a:t>
            </a:r>
            <a:r>
              <a:rPr lang="en-US" altLang="zh-CN" b="1"/>
              <a:t>3.42</a:t>
            </a:r>
            <a:r>
              <a:rPr lang="zh-CN" altLang="en-US" b="1"/>
              <a:t>，若观察到如图所示的</a:t>
            </a:r>
            <a:r>
              <a:rPr lang="en-US" altLang="zh-CN" b="1"/>
              <a:t>7</a:t>
            </a:r>
            <a:r>
              <a:rPr lang="zh-CN" altLang="en-US" b="1"/>
              <a:t>条明纹。问二氧化硅膜的厚度</a:t>
            </a:r>
            <a:r>
              <a:rPr lang="en-US" altLang="zh-CN" b="1" i="1"/>
              <a:t>d </a:t>
            </a:r>
            <a:r>
              <a:rPr lang="en-US" altLang="zh-CN" b="1"/>
              <a:t>=?</a:t>
            </a:r>
          </a:p>
        </p:txBody>
      </p:sp>
      <p:grpSp>
        <p:nvGrpSpPr>
          <p:cNvPr id="25603" name="Group 3"/>
          <p:cNvGrpSpPr>
            <a:grpSpLocks/>
          </p:cNvGrpSpPr>
          <p:nvPr/>
        </p:nvGrpSpPr>
        <p:grpSpPr bwMode="auto">
          <a:xfrm>
            <a:off x="5105400" y="2689225"/>
            <a:ext cx="3087688" cy="1433513"/>
            <a:chOff x="3264" y="1550"/>
            <a:chExt cx="1945" cy="903"/>
          </a:xfrm>
        </p:grpSpPr>
        <p:sp>
          <p:nvSpPr>
            <p:cNvPr id="25604" name="Rectangle 4"/>
            <p:cNvSpPr>
              <a:spLocks noChangeArrowheads="1"/>
            </p:cNvSpPr>
            <p:nvPr/>
          </p:nvSpPr>
          <p:spPr bwMode="auto">
            <a:xfrm>
              <a:off x="4776" y="1958"/>
              <a:ext cx="269" cy="240"/>
            </a:xfrm>
            <a:prstGeom prst="rect">
              <a:avLst/>
            </a:prstGeom>
            <a:solidFill>
              <a:srgbClr val="CCFFFF"/>
            </a:solidFill>
            <a:ln w="9525">
              <a:noFill/>
              <a:miter lim="800000"/>
              <a:headEnd/>
              <a:tailEnd/>
            </a:ln>
            <a:effectLst/>
          </p:spPr>
          <p:txBody>
            <a:bodyPr wrap="none" anchor="ctr"/>
            <a:lstStyle/>
            <a:p>
              <a:endParaRPr lang="zh-CN" altLang="en-US"/>
            </a:p>
          </p:txBody>
        </p:sp>
        <p:sp>
          <p:nvSpPr>
            <p:cNvPr id="25605" name="Rectangle 5"/>
            <p:cNvSpPr>
              <a:spLocks noChangeArrowheads="1"/>
            </p:cNvSpPr>
            <p:nvPr/>
          </p:nvSpPr>
          <p:spPr bwMode="auto">
            <a:xfrm>
              <a:off x="3312" y="2208"/>
              <a:ext cx="1752" cy="235"/>
            </a:xfrm>
            <a:prstGeom prst="rect">
              <a:avLst/>
            </a:prstGeom>
            <a:solidFill>
              <a:srgbClr val="33CCFF"/>
            </a:solidFill>
            <a:ln w="9525">
              <a:noFill/>
              <a:miter lim="800000"/>
              <a:headEnd/>
              <a:tailEnd/>
            </a:ln>
            <a:effectLst/>
          </p:spPr>
          <p:txBody>
            <a:bodyPr wrap="none" anchor="ctr"/>
            <a:lstStyle/>
            <a:p>
              <a:endParaRPr lang="zh-CN" altLang="en-US"/>
            </a:p>
          </p:txBody>
        </p:sp>
        <p:sp>
          <p:nvSpPr>
            <p:cNvPr id="25606" name="AutoShape 6"/>
            <p:cNvSpPr>
              <a:spLocks noChangeArrowheads="1"/>
            </p:cNvSpPr>
            <p:nvPr/>
          </p:nvSpPr>
          <p:spPr bwMode="auto">
            <a:xfrm>
              <a:off x="4786" y="1550"/>
              <a:ext cx="423" cy="394"/>
            </a:xfrm>
            <a:prstGeom prst="parallelogram">
              <a:avLst>
                <a:gd name="adj" fmla="val 44669"/>
              </a:avLst>
            </a:prstGeom>
            <a:solidFill>
              <a:srgbClr val="CCFFFF"/>
            </a:solidFill>
            <a:ln w="9525">
              <a:noFill/>
              <a:miter lim="800000"/>
              <a:headEnd/>
              <a:tailEnd/>
            </a:ln>
            <a:effectLst/>
          </p:spPr>
          <p:txBody>
            <a:bodyPr wrap="none" anchor="ctr"/>
            <a:lstStyle/>
            <a:p>
              <a:endParaRPr lang="zh-CN" altLang="en-US"/>
            </a:p>
          </p:txBody>
        </p:sp>
        <p:sp>
          <p:nvSpPr>
            <p:cNvPr id="25607" name="AutoShape 7"/>
            <p:cNvSpPr>
              <a:spLocks noChangeArrowheads="1"/>
            </p:cNvSpPr>
            <p:nvPr/>
          </p:nvSpPr>
          <p:spPr bwMode="auto">
            <a:xfrm flipH="1">
              <a:off x="3297" y="1954"/>
              <a:ext cx="1474" cy="249"/>
            </a:xfrm>
            <a:prstGeom prst="rtTriangle">
              <a:avLst/>
            </a:prstGeom>
            <a:solidFill>
              <a:srgbClr val="CCFFFF"/>
            </a:solidFill>
            <a:ln w="19050">
              <a:solidFill>
                <a:schemeClr val="tx1"/>
              </a:solidFill>
              <a:miter lim="800000"/>
              <a:headEnd/>
              <a:tailEnd/>
            </a:ln>
          </p:spPr>
          <p:txBody>
            <a:bodyPr wrap="none" anchor="ctr"/>
            <a:lstStyle/>
            <a:p>
              <a:endParaRPr lang="zh-CN" altLang="en-US"/>
            </a:p>
          </p:txBody>
        </p:sp>
        <p:sp>
          <p:nvSpPr>
            <p:cNvPr id="25608" name="AutoShape 8"/>
            <p:cNvSpPr>
              <a:spLocks noChangeArrowheads="1"/>
            </p:cNvSpPr>
            <p:nvPr/>
          </p:nvSpPr>
          <p:spPr bwMode="auto">
            <a:xfrm rot="-583498">
              <a:off x="3264" y="1695"/>
              <a:ext cx="1728" cy="364"/>
            </a:xfrm>
            <a:prstGeom prst="parallelogram">
              <a:avLst>
                <a:gd name="adj" fmla="val 67868"/>
              </a:avLst>
            </a:prstGeom>
            <a:solidFill>
              <a:srgbClr val="CCFFFF"/>
            </a:solidFill>
            <a:ln w="19050">
              <a:solidFill>
                <a:schemeClr val="tx1"/>
              </a:solidFill>
              <a:miter lim="800000"/>
              <a:headEnd/>
              <a:tailEnd/>
            </a:ln>
            <a:effectLst/>
          </p:spPr>
          <p:txBody>
            <a:bodyPr wrap="none" anchor="ctr"/>
            <a:lstStyle/>
            <a:p>
              <a:endParaRPr lang="zh-CN" altLang="en-US"/>
            </a:p>
          </p:txBody>
        </p:sp>
        <p:sp>
          <p:nvSpPr>
            <p:cNvPr id="25609" name="AutoShape 9" descr="75%"/>
            <p:cNvSpPr>
              <a:spLocks noChangeArrowheads="1"/>
            </p:cNvSpPr>
            <p:nvPr/>
          </p:nvSpPr>
          <p:spPr bwMode="auto">
            <a:xfrm rot="-664212">
              <a:off x="3597" y="1760"/>
              <a:ext cx="357" cy="361"/>
            </a:xfrm>
            <a:prstGeom prst="parallelogram">
              <a:avLst>
                <a:gd name="adj" fmla="val 72912"/>
              </a:avLst>
            </a:prstGeom>
            <a:pattFill prst="pct75">
              <a:fgClr>
                <a:schemeClr val="tx1"/>
              </a:fgClr>
              <a:bgClr>
                <a:srgbClr val="FFFFCC"/>
              </a:bgClr>
            </a:pattFill>
            <a:ln w="9525">
              <a:noFill/>
              <a:miter lim="800000"/>
              <a:headEnd/>
              <a:tailEnd/>
            </a:ln>
            <a:effectLst/>
          </p:spPr>
          <p:txBody>
            <a:bodyPr wrap="none" anchor="ctr"/>
            <a:lstStyle/>
            <a:p>
              <a:endParaRPr lang="zh-CN" altLang="en-US"/>
            </a:p>
          </p:txBody>
        </p:sp>
        <p:sp>
          <p:nvSpPr>
            <p:cNvPr id="25610" name="AutoShape 10" descr="75%"/>
            <p:cNvSpPr>
              <a:spLocks noChangeArrowheads="1"/>
            </p:cNvSpPr>
            <p:nvPr/>
          </p:nvSpPr>
          <p:spPr bwMode="auto">
            <a:xfrm rot="-664212">
              <a:off x="3804" y="1726"/>
              <a:ext cx="357" cy="361"/>
            </a:xfrm>
            <a:prstGeom prst="parallelogram">
              <a:avLst>
                <a:gd name="adj" fmla="val 72912"/>
              </a:avLst>
            </a:prstGeom>
            <a:pattFill prst="pct75">
              <a:fgClr>
                <a:schemeClr val="tx1"/>
              </a:fgClr>
              <a:bgClr>
                <a:srgbClr val="FFFFCC"/>
              </a:bgClr>
            </a:pattFill>
            <a:ln w="9525">
              <a:noFill/>
              <a:miter lim="800000"/>
              <a:headEnd/>
              <a:tailEnd/>
            </a:ln>
            <a:effectLst/>
          </p:spPr>
          <p:txBody>
            <a:bodyPr wrap="none" anchor="ctr"/>
            <a:lstStyle/>
            <a:p>
              <a:endParaRPr lang="zh-CN" altLang="en-US"/>
            </a:p>
          </p:txBody>
        </p:sp>
        <p:sp>
          <p:nvSpPr>
            <p:cNvPr id="25611" name="AutoShape 11" descr="75%"/>
            <p:cNvSpPr>
              <a:spLocks noChangeArrowheads="1"/>
            </p:cNvSpPr>
            <p:nvPr/>
          </p:nvSpPr>
          <p:spPr bwMode="auto">
            <a:xfrm rot="-664212">
              <a:off x="4024" y="1683"/>
              <a:ext cx="357" cy="361"/>
            </a:xfrm>
            <a:prstGeom prst="parallelogram">
              <a:avLst>
                <a:gd name="adj" fmla="val 72912"/>
              </a:avLst>
            </a:prstGeom>
            <a:pattFill prst="pct75">
              <a:fgClr>
                <a:schemeClr val="tx1"/>
              </a:fgClr>
              <a:bgClr>
                <a:srgbClr val="FFFFCC"/>
              </a:bgClr>
            </a:pattFill>
            <a:ln w="9525">
              <a:noFill/>
              <a:miter lim="800000"/>
              <a:headEnd/>
              <a:tailEnd/>
            </a:ln>
            <a:effectLst/>
          </p:spPr>
          <p:txBody>
            <a:bodyPr wrap="none" anchor="ctr"/>
            <a:lstStyle/>
            <a:p>
              <a:endParaRPr lang="zh-CN" altLang="en-US"/>
            </a:p>
          </p:txBody>
        </p:sp>
        <p:sp>
          <p:nvSpPr>
            <p:cNvPr id="25612" name="AutoShape 12" descr="75%"/>
            <p:cNvSpPr>
              <a:spLocks noChangeArrowheads="1"/>
            </p:cNvSpPr>
            <p:nvPr/>
          </p:nvSpPr>
          <p:spPr bwMode="auto">
            <a:xfrm rot="-664212">
              <a:off x="4264" y="1640"/>
              <a:ext cx="357" cy="361"/>
            </a:xfrm>
            <a:prstGeom prst="parallelogram">
              <a:avLst>
                <a:gd name="adj" fmla="val 72912"/>
              </a:avLst>
            </a:prstGeom>
            <a:pattFill prst="pct75">
              <a:fgClr>
                <a:schemeClr val="tx1"/>
              </a:fgClr>
              <a:bgClr>
                <a:srgbClr val="FFFFCC"/>
              </a:bgClr>
            </a:pattFill>
            <a:ln w="9525">
              <a:noFill/>
              <a:miter lim="800000"/>
              <a:headEnd/>
              <a:tailEnd/>
            </a:ln>
            <a:effectLst/>
          </p:spPr>
          <p:txBody>
            <a:bodyPr wrap="none" anchor="ctr"/>
            <a:lstStyle/>
            <a:p>
              <a:endParaRPr lang="zh-CN" altLang="en-US"/>
            </a:p>
          </p:txBody>
        </p:sp>
        <p:sp>
          <p:nvSpPr>
            <p:cNvPr id="25613" name="AutoShape 13" descr="75%"/>
            <p:cNvSpPr>
              <a:spLocks noChangeArrowheads="1"/>
            </p:cNvSpPr>
            <p:nvPr/>
          </p:nvSpPr>
          <p:spPr bwMode="auto">
            <a:xfrm rot="-664212">
              <a:off x="4494" y="1607"/>
              <a:ext cx="357" cy="361"/>
            </a:xfrm>
            <a:prstGeom prst="parallelogram">
              <a:avLst>
                <a:gd name="adj" fmla="val 72912"/>
              </a:avLst>
            </a:prstGeom>
            <a:pattFill prst="pct75">
              <a:fgClr>
                <a:schemeClr val="tx1"/>
              </a:fgClr>
              <a:bgClr>
                <a:srgbClr val="FFFFCC"/>
              </a:bgClr>
            </a:pattFill>
            <a:ln w="9525">
              <a:noFill/>
              <a:miter lim="800000"/>
              <a:headEnd/>
              <a:tailEnd/>
            </a:ln>
            <a:effectLst/>
          </p:spPr>
          <p:txBody>
            <a:bodyPr wrap="none" anchor="ctr"/>
            <a:lstStyle/>
            <a:p>
              <a:endParaRPr lang="zh-CN" altLang="en-US"/>
            </a:p>
          </p:txBody>
        </p:sp>
        <p:sp>
          <p:nvSpPr>
            <p:cNvPr id="25614" name="Line 14"/>
            <p:cNvSpPr>
              <a:spLocks noChangeShapeType="1"/>
            </p:cNvSpPr>
            <p:nvPr/>
          </p:nvSpPr>
          <p:spPr bwMode="auto">
            <a:xfrm>
              <a:off x="4767" y="1953"/>
              <a:ext cx="288" cy="0"/>
            </a:xfrm>
            <a:prstGeom prst="line">
              <a:avLst/>
            </a:prstGeom>
            <a:noFill/>
            <a:ln w="19050">
              <a:solidFill>
                <a:srgbClr val="000000"/>
              </a:solidFill>
              <a:round/>
              <a:headEnd/>
              <a:tailEnd/>
            </a:ln>
            <a:effectLst/>
          </p:spPr>
          <p:txBody>
            <a:bodyPr wrap="none" anchor="ctr"/>
            <a:lstStyle/>
            <a:p>
              <a:endParaRPr lang="zh-CN" altLang="en-US"/>
            </a:p>
          </p:txBody>
        </p:sp>
        <p:sp>
          <p:nvSpPr>
            <p:cNvPr id="25615" name="Line 15"/>
            <p:cNvSpPr>
              <a:spLocks noChangeShapeType="1"/>
            </p:cNvSpPr>
            <p:nvPr/>
          </p:nvSpPr>
          <p:spPr bwMode="auto">
            <a:xfrm>
              <a:off x="4954" y="1551"/>
              <a:ext cx="239" cy="0"/>
            </a:xfrm>
            <a:prstGeom prst="line">
              <a:avLst/>
            </a:prstGeom>
            <a:noFill/>
            <a:ln w="19050">
              <a:solidFill>
                <a:srgbClr val="000000"/>
              </a:solidFill>
              <a:round/>
              <a:headEnd/>
              <a:tailEnd/>
            </a:ln>
            <a:effectLst/>
          </p:spPr>
          <p:txBody>
            <a:bodyPr wrap="none" anchor="ctr"/>
            <a:lstStyle/>
            <a:p>
              <a:endParaRPr lang="zh-CN" altLang="en-US"/>
            </a:p>
          </p:txBody>
        </p:sp>
        <p:sp>
          <p:nvSpPr>
            <p:cNvPr id="25616" name="Line 16"/>
            <p:cNvSpPr>
              <a:spLocks noChangeShapeType="1"/>
            </p:cNvSpPr>
            <p:nvPr/>
          </p:nvSpPr>
          <p:spPr bwMode="auto">
            <a:xfrm flipV="1">
              <a:off x="4766" y="2198"/>
              <a:ext cx="307" cy="5"/>
            </a:xfrm>
            <a:prstGeom prst="line">
              <a:avLst/>
            </a:prstGeom>
            <a:noFill/>
            <a:ln w="19050">
              <a:solidFill>
                <a:srgbClr val="000000"/>
              </a:solidFill>
              <a:round/>
              <a:headEnd/>
              <a:tailEnd/>
            </a:ln>
            <a:effectLst/>
          </p:spPr>
          <p:txBody>
            <a:bodyPr wrap="none" anchor="ctr"/>
            <a:lstStyle/>
            <a:p>
              <a:endParaRPr lang="zh-CN" altLang="en-US"/>
            </a:p>
          </p:txBody>
        </p:sp>
        <p:sp>
          <p:nvSpPr>
            <p:cNvPr id="25617" name="Freeform 17"/>
            <p:cNvSpPr>
              <a:spLocks/>
            </p:cNvSpPr>
            <p:nvPr/>
          </p:nvSpPr>
          <p:spPr bwMode="auto">
            <a:xfrm>
              <a:off x="5189" y="1555"/>
              <a:ext cx="5" cy="783"/>
            </a:xfrm>
            <a:custGeom>
              <a:avLst/>
              <a:gdLst/>
              <a:ahLst/>
              <a:cxnLst>
                <a:cxn ang="0">
                  <a:pos x="1" y="0"/>
                </a:cxn>
                <a:cxn ang="0">
                  <a:pos x="5" y="149"/>
                </a:cxn>
                <a:cxn ang="0">
                  <a:pos x="5" y="307"/>
                </a:cxn>
                <a:cxn ang="0">
                  <a:pos x="0" y="466"/>
                </a:cxn>
                <a:cxn ang="0">
                  <a:pos x="5" y="581"/>
                </a:cxn>
                <a:cxn ang="0">
                  <a:pos x="0" y="672"/>
                </a:cxn>
                <a:cxn ang="0">
                  <a:pos x="5" y="783"/>
                </a:cxn>
              </a:cxnLst>
              <a:rect l="0" t="0" r="r" b="b"/>
              <a:pathLst>
                <a:path w="5" h="783">
                  <a:moveTo>
                    <a:pt x="1" y="0"/>
                  </a:moveTo>
                  <a:lnTo>
                    <a:pt x="5" y="149"/>
                  </a:lnTo>
                  <a:lnTo>
                    <a:pt x="5" y="307"/>
                  </a:lnTo>
                  <a:lnTo>
                    <a:pt x="0" y="466"/>
                  </a:lnTo>
                  <a:lnTo>
                    <a:pt x="5" y="581"/>
                  </a:lnTo>
                  <a:lnTo>
                    <a:pt x="0" y="672"/>
                  </a:lnTo>
                  <a:lnTo>
                    <a:pt x="5" y="783"/>
                  </a:lnTo>
                </a:path>
              </a:pathLst>
            </a:custGeom>
            <a:noFill/>
            <a:ln w="19050" cap="flat" cmpd="sng">
              <a:solidFill>
                <a:srgbClr val="000000"/>
              </a:solidFill>
              <a:prstDash val="solid"/>
              <a:round/>
              <a:headEnd type="none" w="med" len="med"/>
              <a:tailEnd type="none" w="med" len="med"/>
            </a:ln>
            <a:effectLst/>
          </p:spPr>
          <p:txBody>
            <a:bodyPr wrap="none" anchor="ctr"/>
            <a:lstStyle/>
            <a:p>
              <a:endParaRPr lang="zh-CN" altLang="en-US"/>
            </a:p>
          </p:txBody>
        </p:sp>
        <p:sp>
          <p:nvSpPr>
            <p:cNvPr id="25618" name="Freeform 18"/>
            <p:cNvSpPr>
              <a:spLocks/>
            </p:cNvSpPr>
            <p:nvPr/>
          </p:nvSpPr>
          <p:spPr bwMode="auto">
            <a:xfrm>
              <a:off x="5069" y="1886"/>
              <a:ext cx="129" cy="312"/>
            </a:xfrm>
            <a:custGeom>
              <a:avLst/>
              <a:gdLst/>
              <a:ahLst/>
              <a:cxnLst>
                <a:cxn ang="0">
                  <a:pos x="0" y="312"/>
                </a:cxn>
                <a:cxn ang="0">
                  <a:pos x="38" y="236"/>
                </a:cxn>
                <a:cxn ang="0">
                  <a:pos x="48" y="168"/>
                </a:cxn>
                <a:cxn ang="0">
                  <a:pos x="91" y="82"/>
                </a:cxn>
                <a:cxn ang="0">
                  <a:pos x="105" y="29"/>
                </a:cxn>
                <a:cxn ang="0">
                  <a:pos x="129" y="0"/>
                </a:cxn>
              </a:cxnLst>
              <a:rect l="0" t="0" r="r" b="b"/>
              <a:pathLst>
                <a:path w="129" h="312">
                  <a:moveTo>
                    <a:pt x="0" y="312"/>
                  </a:moveTo>
                  <a:lnTo>
                    <a:pt x="38" y="236"/>
                  </a:lnTo>
                  <a:lnTo>
                    <a:pt x="48" y="168"/>
                  </a:lnTo>
                  <a:lnTo>
                    <a:pt x="91" y="82"/>
                  </a:lnTo>
                  <a:lnTo>
                    <a:pt x="105" y="29"/>
                  </a:lnTo>
                  <a:lnTo>
                    <a:pt x="129" y="0"/>
                  </a:lnTo>
                </a:path>
              </a:pathLst>
            </a:custGeom>
            <a:noFill/>
            <a:ln w="19050" cap="flat" cmpd="sng">
              <a:solidFill>
                <a:srgbClr val="000000"/>
              </a:solidFill>
              <a:prstDash val="solid"/>
              <a:round/>
              <a:headEnd type="none" w="med" len="med"/>
              <a:tailEnd type="none" w="med" len="med"/>
            </a:ln>
            <a:effectLst/>
          </p:spPr>
          <p:txBody>
            <a:bodyPr wrap="none" anchor="ctr"/>
            <a:lstStyle/>
            <a:p>
              <a:endParaRPr lang="zh-CN" altLang="en-US"/>
            </a:p>
          </p:txBody>
        </p:sp>
        <p:graphicFrame>
          <p:nvGraphicFramePr>
            <p:cNvPr id="25619" name="Object 19"/>
            <p:cNvGraphicFramePr>
              <a:graphicFrameLocks noChangeAspect="1"/>
            </p:cNvGraphicFramePr>
            <p:nvPr/>
          </p:nvGraphicFramePr>
          <p:xfrm>
            <a:off x="4368" y="1984"/>
            <a:ext cx="384" cy="255"/>
          </p:xfrm>
          <a:graphic>
            <a:graphicData uri="http://schemas.openxmlformats.org/presentationml/2006/ole">
              <p:oleObj spid="_x0000_s25619" name="公式" r:id="rId3" imgW="304560" imgH="203040" progId="Equation.3">
                <p:embed/>
              </p:oleObj>
            </a:graphicData>
          </a:graphic>
        </p:graphicFrame>
        <p:graphicFrame>
          <p:nvGraphicFramePr>
            <p:cNvPr id="25620" name="Object 20"/>
            <p:cNvGraphicFramePr>
              <a:graphicFrameLocks noChangeAspect="1"/>
            </p:cNvGraphicFramePr>
            <p:nvPr/>
          </p:nvGraphicFramePr>
          <p:xfrm>
            <a:off x="4416" y="2208"/>
            <a:ext cx="207" cy="207"/>
          </p:xfrm>
          <a:graphic>
            <a:graphicData uri="http://schemas.openxmlformats.org/presentationml/2006/ole">
              <p:oleObj spid="_x0000_s25620" name="公式" r:id="rId4" imgW="164880" imgH="164880" progId="Equation.3">
                <p:embed/>
              </p:oleObj>
            </a:graphicData>
          </a:graphic>
        </p:graphicFrame>
        <p:graphicFrame>
          <p:nvGraphicFramePr>
            <p:cNvPr id="25621" name="Object 21"/>
            <p:cNvGraphicFramePr>
              <a:graphicFrameLocks noChangeAspect="1"/>
            </p:cNvGraphicFramePr>
            <p:nvPr/>
          </p:nvGraphicFramePr>
          <p:xfrm>
            <a:off x="4848" y="1968"/>
            <a:ext cx="207" cy="241"/>
          </p:xfrm>
          <a:graphic>
            <a:graphicData uri="http://schemas.openxmlformats.org/presentationml/2006/ole">
              <p:oleObj spid="_x0000_s25621" name="公式" r:id="rId5" imgW="139680" imgH="164880" progId="Equation.3">
                <p:embed/>
              </p:oleObj>
            </a:graphicData>
          </a:graphic>
        </p:graphicFrame>
        <p:sp>
          <p:nvSpPr>
            <p:cNvPr id="25622" name="Line 22"/>
            <p:cNvSpPr>
              <a:spLocks noChangeShapeType="1"/>
            </p:cNvSpPr>
            <p:nvPr/>
          </p:nvSpPr>
          <p:spPr bwMode="auto">
            <a:xfrm>
              <a:off x="4949" y="1762"/>
              <a:ext cx="0" cy="192"/>
            </a:xfrm>
            <a:prstGeom prst="line">
              <a:avLst/>
            </a:prstGeom>
            <a:noFill/>
            <a:ln w="19050">
              <a:solidFill>
                <a:srgbClr val="000000"/>
              </a:solidFill>
              <a:round/>
              <a:headEnd/>
              <a:tailEnd type="stealth" w="med" len="med"/>
            </a:ln>
            <a:effectLst/>
          </p:spPr>
          <p:txBody>
            <a:bodyPr wrap="none" anchor="ctr"/>
            <a:lstStyle/>
            <a:p>
              <a:endParaRPr lang="zh-CN" altLang="en-US"/>
            </a:p>
          </p:txBody>
        </p:sp>
        <p:sp>
          <p:nvSpPr>
            <p:cNvPr id="25623" name="Line 23"/>
            <p:cNvSpPr>
              <a:spLocks noChangeShapeType="1"/>
            </p:cNvSpPr>
            <p:nvPr/>
          </p:nvSpPr>
          <p:spPr bwMode="auto">
            <a:xfrm flipV="1">
              <a:off x="4944" y="2203"/>
              <a:ext cx="0" cy="192"/>
            </a:xfrm>
            <a:prstGeom prst="line">
              <a:avLst/>
            </a:prstGeom>
            <a:noFill/>
            <a:ln w="19050">
              <a:solidFill>
                <a:srgbClr val="000000"/>
              </a:solidFill>
              <a:round/>
              <a:headEnd/>
              <a:tailEnd type="stealth" w="med" len="med"/>
            </a:ln>
            <a:effectLst/>
          </p:spPr>
          <p:txBody>
            <a:bodyPr wrap="none" anchor="ctr"/>
            <a:lstStyle/>
            <a:p>
              <a:endParaRPr lang="zh-CN" altLang="en-US"/>
            </a:p>
          </p:txBody>
        </p:sp>
        <p:sp>
          <p:nvSpPr>
            <p:cNvPr id="25624" name="AutoShape 24" descr="75%"/>
            <p:cNvSpPr>
              <a:spLocks noChangeArrowheads="1"/>
            </p:cNvSpPr>
            <p:nvPr/>
          </p:nvSpPr>
          <p:spPr bwMode="auto">
            <a:xfrm rot="-664212">
              <a:off x="3400" y="1789"/>
              <a:ext cx="357" cy="361"/>
            </a:xfrm>
            <a:prstGeom prst="parallelogram">
              <a:avLst>
                <a:gd name="adj" fmla="val 72912"/>
              </a:avLst>
            </a:prstGeom>
            <a:pattFill prst="pct75">
              <a:fgClr>
                <a:schemeClr val="tx1"/>
              </a:fgClr>
              <a:bgClr>
                <a:srgbClr val="FFFFCC"/>
              </a:bgClr>
            </a:pattFill>
            <a:ln w="9525">
              <a:noFill/>
              <a:miter lim="800000"/>
              <a:headEnd/>
              <a:tailEnd/>
            </a:ln>
            <a:effectLst/>
          </p:spPr>
          <p:txBody>
            <a:bodyPr wrap="none" anchor="ctr"/>
            <a:lstStyle/>
            <a:p>
              <a:endParaRPr lang="zh-CN" altLang="en-US"/>
            </a:p>
          </p:txBody>
        </p:sp>
        <p:sp>
          <p:nvSpPr>
            <p:cNvPr id="25625" name="Line 25"/>
            <p:cNvSpPr>
              <a:spLocks noChangeShapeType="1"/>
            </p:cNvSpPr>
            <p:nvPr/>
          </p:nvSpPr>
          <p:spPr bwMode="auto">
            <a:xfrm>
              <a:off x="3312" y="2208"/>
              <a:ext cx="0" cy="192"/>
            </a:xfrm>
            <a:prstGeom prst="line">
              <a:avLst/>
            </a:prstGeom>
            <a:noFill/>
            <a:ln w="19050">
              <a:solidFill>
                <a:srgbClr val="000000"/>
              </a:solidFill>
              <a:round/>
              <a:headEnd/>
              <a:tailEnd/>
            </a:ln>
            <a:effectLst/>
          </p:spPr>
          <p:txBody>
            <a:bodyPr wrap="none" anchor="ctr"/>
            <a:lstStyle/>
            <a:p>
              <a:endParaRPr lang="zh-CN" altLang="en-US"/>
            </a:p>
          </p:txBody>
        </p:sp>
        <p:sp>
          <p:nvSpPr>
            <p:cNvPr id="25626" name="Freeform 26"/>
            <p:cNvSpPr>
              <a:spLocks/>
            </p:cNvSpPr>
            <p:nvPr/>
          </p:nvSpPr>
          <p:spPr bwMode="auto">
            <a:xfrm>
              <a:off x="5038" y="1550"/>
              <a:ext cx="156" cy="903"/>
            </a:xfrm>
            <a:custGeom>
              <a:avLst/>
              <a:gdLst/>
              <a:ahLst/>
              <a:cxnLst>
                <a:cxn ang="0">
                  <a:pos x="156" y="0"/>
                </a:cxn>
                <a:cxn ang="0">
                  <a:pos x="112" y="80"/>
                </a:cxn>
                <a:cxn ang="0">
                  <a:pos x="98" y="179"/>
                </a:cxn>
                <a:cxn ang="0">
                  <a:pos x="64" y="264"/>
                </a:cxn>
                <a:cxn ang="0">
                  <a:pos x="50" y="346"/>
                </a:cxn>
                <a:cxn ang="0">
                  <a:pos x="16" y="399"/>
                </a:cxn>
                <a:cxn ang="0">
                  <a:pos x="16" y="469"/>
                </a:cxn>
                <a:cxn ang="0">
                  <a:pos x="2" y="556"/>
                </a:cxn>
                <a:cxn ang="0">
                  <a:pos x="26" y="620"/>
                </a:cxn>
                <a:cxn ang="0">
                  <a:pos x="36" y="725"/>
                </a:cxn>
                <a:cxn ang="0">
                  <a:pos x="16" y="797"/>
                </a:cxn>
                <a:cxn ang="0">
                  <a:pos x="31" y="903"/>
                </a:cxn>
              </a:cxnLst>
              <a:rect l="0" t="0" r="r" b="b"/>
              <a:pathLst>
                <a:path w="156" h="903">
                  <a:moveTo>
                    <a:pt x="156" y="0"/>
                  </a:moveTo>
                  <a:cubicBezTo>
                    <a:pt x="149" y="14"/>
                    <a:pt x="122" y="50"/>
                    <a:pt x="112" y="80"/>
                  </a:cubicBezTo>
                  <a:cubicBezTo>
                    <a:pt x="102" y="110"/>
                    <a:pt x="106" y="149"/>
                    <a:pt x="98" y="179"/>
                  </a:cubicBezTo>
                  <a:cubicBezTo>
                    <a:pt x="90" y="209"/>
                    <a:pt x="72" y="236"/>
                    <a:pt x="64" y="264"/>
                  </a:cubicBezTo>
                  <a:cubicBezTo>
                    <a:pt x="56" y="292"/>
                    <a:pt x="58" y="324"/>
                    <a:pt x="50" y="346"/>
                  </a:cubicBezTo>
                  <a:cubicBezTo>
                    <a:pt x="42" y="368"/>
                    <a:pt x="22" y="379"/>
                    <a:pt x="16" y="399"/>
                  </a:cubicBezTo>
                  <a:cubicBezTo>
                    <a:pt x="10" y="419"/>
                    <a:pt x="18" y="443"/>
                    <a:pt x="16" y="469"/>
                  </a:cubicBezTo>
                  <a:cubicBezTo>
                    <a:pt x="14" y="495"/>
                    <a:pt x="0" y="531"/>
                    <a:pt x="2" y="556"/>
                  </a:cubicBezTo>
                  <a:cubicBezTo>
                    <a:pt x="4" y="581"/>
                    <a:pt x="20" y="592"/>
                    <a:pt x="26" y="620"/>
                  </a:cubicBezTo>
                  <a:cubicBezTo>
                    <a:pt x="32" y="648"/>
                    <a:pt x="38" y="696"/>
                    <a:pt x="36" y="725"/>
                  </a:cubicBezTo>
                  <a:cubicBezTo>
                    <a:pt x="34" y="754"/>
                    <a:pt x="17" y="767"/>
                    <a:pt x="16" y="797"/>
                  </a:cubicBezTo>
                  <a:cubicBezTo>
                    <a:pt x="15" y="827"/>
                    <a:pt x="28" y="881"/>
                    <a:pt x="31" y="903"/>
                  </a:cubicBezTo>
                </a:path>
              </a:pathLst>
            </a:custGeom>
            <a:noFill/>
            <a:ln w="19050" cap="flat" cmpd="sng">
              <a:solidFill>
                <a:srgbClr val="000000"/>
              </a:solidFill>
              <a:prstDash val="solid"/>
              <a:round/>
              <a:headEnd/>
              <a:tailEnd/>
            </a:ln>
            <a:effectLst/>
          </p:spPr>
          <p:txBody>
            <a:bodyPr wrap="none" anchor="ctr"/>
            <a:lstStyle/>
            <a:p>
              <a:endParaRPr lang="zh-CN" altLang="en-US"/>
            </a:p>
          </p:txBody>
        </p:sp>
      </p:grpSp>
      <p:sp>
        <p:nvSpPr>
          <p:cNvPr id="25627" name="Rectangle 27"/>
          <p:cNvSpPr>
            <a:spLocks noChangeArrowheads="1"/>
          </p:cNvSpPr>
          <p:nvPr/>
        </p:nvSpPr>
        <p:spPr bwMode="auto">
          <a:xfrm>
            <a:off x="304800" y="2819400"/>
            <a:ext cx="4495800" cy="946150"/>
          </a:xfrm>
          <a:prstGeom prst="rect">
            <a:avLst/>
          </a:prstGeom>
          <a:noFill/>
          <a:ln w="9525">
            <a:noFill/>
            <a:miter lim="800000"/>
            <a:headEnd/>
            <a:tailEnd/>
          </a:ln>
          <a:effectLst/>
        </p:spPr>
        <p:txBody>
          <a:bodyPr>
            <a:spAutoFit/>
          </a:bodyPr>
          <a:lstStyle/>
          <a:p>
            <a:pPr>
              <a:spcBef>
                <a:spcPct val="30000"/>
              </a:spcBef>
            </a:pPr>
            <a:r>
              <a:rPr lang="en-US" altLang="zh-CN" b="1"/>
              <a:t>    </a:t>
            </a:r>
            <a:r>
              <a:rPr lang="zh-CN" altLang="en-US" b="1"/>
              <a:t>解：上下两面都有半波损失，互相抵消，光程差为：</a:t>
            </a:r>
          </a:p>
        </p:txBody>
      </p:sp>
      <p:graphicFrame>
        <p:nvGraphicFramePr>
          <p:cNvPr id="25628" name="Object 28"/>
          <p:cNvGraphicFramePr>
            <a:graphicFrameLocks noChangeAspect="1"/>
          </p:cNvGraphicFramePr>
          <p:nvPr/>
        </p:nvGraphicFramePr>
        <p:xfrm>
          <a:off x="833438" y="3848100"/>
          <a:ext cx="1320800" cy="427038"/>
        </p:xfrm>
        <a:graphic>
          <a:graphicData uri="http://schemas.openxmlformats.org/presentationml/2006/ole">
            <p:oleObj spid="_x0000_s25628" name="Equation" r:id="rId6" imgW="545760" imgH="177480" progId="">
              <p:embed/>
            </p:oleObj>
          </a:graphicData>
        </a:graphic>
      </p:graphicFrame>
      <p:graphicFrame>
        <p:nvGraphicFramePr>
          <p:cNvPr id="25629" name="Object 29"/>
          <p:cNvGraphicFramePr>
            <a:graphicFrameLocks noChangeAspect="1"/>
          </p:cNvGraphicFramePr>
          <p:nvPr/>
        </p:nvGraphicFramePr>
        <p:xfrm>
          <a:off x="2124075" y="3854450"/>
          <a:ext cx="2952750" cy="492125"/>
        </p:xfrm>
        <a:graphic>
          <a:graphicData uri="http://schemas.openxmlformats.org/presentationml/2006/ole">
            <p:oleObj spid="_x0000_s25629" name="Equation" r:id="rId7" imgW="1218960" imgH="203040" progId="">
              <p:embed/>
            </p:oleObj>
          </a:graphicData>
        </a:graphic>
      </p:graphicFrame>
      <p:sp>
        <p:nvSpPr>
          <p:cNvPr id="25630" name="Text Box 30"/>
          <p:cNvSpPr txBox="1">
            <a:spLocks noChangeArrowheads="1"/>
          </p:cNvSpPr>
          <p:nvPr/>
        </p:nvSpPr>
        <p:spPr bwMode="auto">
          <a:xfrm>
            <a:off x="304800" y="4419600"/>
            <a:ext cx="8305800" cy="946150"/>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棱边处 </a:t>
            </a:r>
            <a:r>
              <a:rPr lang="en-US" altLang="zh-CN" b="1" i="1"/>
              <a:t>d</a:t>
            </a:r>
            <a:r>
              <a:rPr lang="en-US" altLang="zh-CN" b="1"/>
              <a:t>=0 , </a:t>
            </a:r>
            <a:r>
              <a:rPr lang="zh-CN" altLang="en-US" b="1"/>
              <a:t>对应于 </a:t>
            </a:r>
            <a:r>
              <a:rPr lang="en-US" altLang="zh-CN" b="1" i="1"/>
              <a:t>k</a:t>
            </a:r>
            <a:r>
              <a:rPr lang="en-US" altLang="zh-CN" b="1"/>
              <a:t>=0 , </a:t>
            </a:r>
            <a:r>
              <a:rPr lang="zh-CN" altLang="en-US" b="1"/>
              <a:t>所以厚度为 </a:t>
            </a:r>
            <a:r>
              <a:rPr lang="en-US" altLang="zh-CN" b="1" i="1"/>
              <a:t>d</a:t>
            </a:r>
            <a:r>
              <a:rPr lang="en-US" altLang="zh-CN" b="1"/>
              <a:t> </a:t>
            </a:r>
            <a:r>
              <a:rPr lang="zh-CN" altLang="en-US" b="1"/>
              <a:t>处的明纹对应于 </a:t>
            </a:r>
            <a:r>
              <a:rPr lang="en-US" altLang="zh-CN" b="1" i="1"/>
              <a:t>k</a:t>
            </a:r>
            <a:r>
              <a:rPr lang="en-US" altLang="zh-CN" b="1"/>
              <a:t>=6 , </a:t>
            </a:r>
            <a:r>
              <a:rPr lang="zh-CN" altLang="en-US" b="1"/>
              <a:t>故二氧化硅膜的厚度为</a:t>
            </a:r>
            <a:r>
              <a:rPr lang="en-US" altLang="zh-CN" b="1"/>
              <a:t>:</a:t>
            </a:r>
          </a:p>
        </p:txBody>
      </p:sp>
      <p:graphicFrame>
        <p:nvGraphicFramePr>
          <p:cNvPr id="25631" name="Object 31"/>
          <p:cNvGraphicFramePr>
            <a:graphicFrameLocks noChangeAspect="1"/>
          </p:cNvGraphicFramePr>
          <p:nvPr/>
        </p:nvGraphicFramePr>
        <p:xfrm>
          <a:off x="914400" y="5581650"/>
          <a:ext cx="1219200" cy="984250"/>
        </p:xfrm>
        <a:graphic>
          <a:graphicData uri="http://schemas.openxmlformats.org/presentationml/2006/ole">
            <p:oleObj spid="_x0000_s25631" name="公式" r:id="rId8" imgW="457200" imgH="368280" progId="Equation.3">
              <p:embed/>
            </p:oleObj>
          </a:graphicData>
        </a:graphic>
      </p:graphicFrame>
      <p:graphicFrame>
        <p:nvGraphicFramePr>
          <p:cNvPr id="25632" name="Object 32"/>
          <p:cNvGraphicFramePr>
            <a:graphicFrameLocks noChangeAspect="1"/>
          </p:cNvGraphicFramePr>
          <p:nvPr/>
        </p:nvGraphicFramePr>
        <p:xfrm>
          <a:off x="1957388" y="5575300"/>
          <a:ext cx="5381625" cy="1057275"/>
        </p:xfrm>
        <a:graphic>
          <a:graphicData uri="http://schemas.openxmlformats.org/presentationml/2006/ole">
            <p:oleObj spid="_x0000_s25632" name="Equation" r:id="rId9" imgW="2133360" imgH="419040" progId="">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iterate type="lt">
                                    <p:tmPct val="100000"/>
                                  </p:iterate>
                                  <p:childTnLst>
                                    <p:set>
                                      <p:cBhvr>
                                        <p:cTn id="6" dur="1" fill="hold">
                                          <p:stCondLst>
                                            <p:cond delay="0"/>
                                          </p:stCondLst>
                                        </p:cTn>
                                        <p:tgtEl>
                                          <p:spTgt spid="25627">
                                            <p:txEl>
                                              <p:pRg st="0" end="0"/>
                                            </p:txEl>
                                          </p:spTgt>
                                        </p:tgtEl>
                                        <p:attrNameLst>
                                          <p:attrName>style.visibility</p:attrName>
                                        </p:attrNameLst>
                                      </p:cBhvr>
                                      <p:to>
                                        <p:strVal val="visible"/>
                                      </p:to>
                                    </p:set>
                                    <p:animEffect transition="in" filter="slide(fromLeft)">
                                      <p:cBhvr>
                                        <p:cTn id="7" dur="75"/>
                                        <p:tgtEl>
                                          <p:spTgt spid="25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5628"/>
                                        </p:tgtEl>
                                        <p:attrNameLst>
                                          <p:attrName>style.visibility</p:attrName>
                                        </p:attrNameLst>
                                      </p:cBhvr>
                                      <p:to>
                                        <p:strVal val="visible"/>
                                      </p:to>
                                    </p:set>
                                    <p:animEffect transition="in" filter="slide(fromLeft)">
                                      <p:cBhvr>
                                        <p:cTn id="12" dur="500"/>
                                        <p:tgtEl>
                                          <p:spTgt spid="2562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5629"/>
                                        </p:tgtEl>
                                        <p:attrNameLst>
                                          <p:attrName>style.visibility</p:attrName>
                                        </p:attrNameLst>
                                      </p:cBhvr>
                                      <p:to>
                                        <p:strVal val="visible"/>
                                      </p:to>
                                    </p:set>
                                    <p:animEffect transition="in" filter="slide(fromLeft)">
                                      <p:cBhvr>
                                        <p:cTn id="17" dur="500"/>
                                        <p:tgtEl>
                                          <p:spTgt spid="25629"/>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25630"/>
                                        </p:tgtEl>
                                        <p:attrNameLst>
                                          <p:attrName>style.visibility</p:attrName>
                                        </p:attrNameLst>
                                      </p:cBhvr>
                                      <p:to>
                                        <p:strVal val="visible"/>
                                      </p:to>
                                    </p:set>
                                    <p:anim calcmode="lin" valueType="num">
                                      <p:cBhvr>
                                        <p:cTn id="22" dur="500" fill="hold"/>
                                        <p:tgtEl>
                                          <p:spTgt spid="25630"/>
                                        </p:tgtEl>
                                        <p:attrNameLst>
                                          <p:attrName>ppt_w</p:attrName>
                                        </p:attrNameLst>
                                      </p:cBhvr>
                                      <p:tavLst>
                                        <p:tav tm="0">
                                          <p:val>
                                            <p:fltVal val="0"/>
                                          </p:val>
                                        </p:tav>
                                        <p:tav tm="100000">
                                          <p:val>
                                            <p:strVal val="#ppt_w"/>
                                          </p:val>
                                        </p:tav>
                                      </p:tavLst>
                                    </p:anim>
                                    <p:anim calcmode="lin" valueType="num">
                                      <p:cBhvr>
                                        <p:cTn id="23" dur="500" fill="hold"/>
                                        <p:tgtEl>
                                          <p:spTgt spid="25630"/>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528" fill="hold" nodeType="clickEffect">
                                  <p:stCondLst>
                                    <p:cond delay="0"/>
                                  </p:stCondLst>
                                  <p:childTnLst>
                                    <p:set>
                                      <p:cBhvr>
                                        <p:cTn id="27" dur="1" fill="hold">
                                          <p:stCondLst>
                                            <p:cond delay="0"/>
                                          </p:stCondLst>
                                        </p:cTn>
                                        <p:tgtEl>
                                          <p:spTgt spid="25631"/>
                                        </p:tgtEl>
                                        <p:attrNameLst>
                                          <p:attrName>style.visibility</p:attrName>
                                        </p:attrNameLst>
                                      </p:cBhvr>
                                      <p:to>
                                        <p:strVal val="visible"/>
                                      </p:to>
                                    </p:set>
                                    <p:anim calcmode="lin" valueType="num">
                                      <p:cBhvr>
                                        <p:cTn id="28" dur="500" fill="hold"/>
                                        <p:tgtEl>
                                          <p:spTgt spid="25631"/>
                                        </p:tgtEl>
                                        <p:attrNameLst>
                                          <p:attrName>ppt_w</p:attrName>
                                        </p:attrNameLst>
                                      </p:cBhvr>
                                      <p:tavLst>
                                        <p:tav tm="0">
                                          <p:val>
                                            <p:fltVal val="0"/>
                                          </p:val>
                                        </p:tav>
                                        <p:tav tm="100000">
                                          <p:val>
                                            <p:strVal val="#ppt_w"/>
                                          </p:val>
                                        </p:tav>
                                      </p:tavLst>
                                    </p:anim>
                                    <p:anim calcmode="lin" valueType="num">
                                      <p:cBhvr>
                                        <p:cTn id="29" dur="500" fill="hold"/>
                                        <p:tgtEl>
                                          <p:spTgt spid="25631"/>
                                        </p:tgtEl>
                                        <p:attrNameLst>
                                          <p:attrName>ppt_h</p:attrName>
                                        </p:attrNameLst>
                                      </p:cBhvr>
                                      <p:tavLst>
                                        <p:tav tm="0">
                                          <p:val>
                                            <p:fltVal val="0"/>
                                          </p:val>
                                        </p:tav>
                                        <p:tav tm="100000">
                                          <p:val>
                                            <p:strVal val="#ppt_h"/>
                                          </p:val>
                                        </p:tav>
                                      </p:tavLst>
                                    </p:anim>
                                    <p:anim calcmode="lin" valueType="num">
                                      <p:cBhvr>
                                        <p:cTn id="30" dur="500" fill="hold"/>
                                        <p:tgtEl>
                                          <p:spTgt spid="25631"/>
                                        </p:tgtEl>
                                        <p:attrNameLst>
                                          <p:attrName>ppt_x</p:attrName>
                                        </p:attrNameLst>
                                      </p:cBhvr>
                                      <p:tavLst>
                                        <p:tav tm="0">
                                          <p:val>
                                            <p:fltVal val="0.5"/>
                                          </p:val>
                                        </p:tav>
                                        <p:tav tm="100000">
                                          <p:val>
                                            <p:strVal val="#ppt_x"/>
                                          </p:val>
                                        </p:tav>
                                      </p:tavLst>
                                    </p:anim>
                                    <p:anim calcmode="lin" valueType="num">
                                      <p:cBhvr>
                                        <p:cTn id="31" dur="500" fill="hold"/>
                                        <p:tgtEl>
                                          <p:spTgt spid="25631"/>
                                        </p:tgtEl>
                                        <p:attrNameLst>
                                          <p:attrName>ppt_y</p:attrName>
                                        </p:attrNameLst>
                                      </p:cBhvr>
                                      <p:tavLst>
                                        <p:tav tm="0">
                                          <p:val>
                                            <p:fltVal val="0.5"/>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5632"/>
                                        </p:tgtEl>
                                        <p:attrNameLst>
                                          <p:attrName>style.visibility</p:attrName>
                                        </p:attrNameLst>
                                      </p:cBhvr>
                                      <p:to>
                                        <p:strVal val="visible"/>
                                      </p:to>
                                    </p:set>
                                    <p:animEffect transition="in" filter="wipe(left)">
                                      <p:cBhvr>
                                        <p:cTn id="36" dur="500"/>
                                        <p:tgtEl>
                                          <p:spTgt spid="25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7" grpId="0" build="p" autoUpdateAnimBg="0"/>
      <p:bldP spid="2563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33" name="Object 33"/>
          <p:cNvGraphicFramePr>
            <a:graphicFrameLocks noChangeAspect="1"/>
          </p:cNvGraphicFramePr>
          <p:nvPr/>
        </p:nvGraphicFramePr>
        <p:xfrm>
          <a:off x="6019800" y="620713"/>
          <a:ext cx="1752600" cy="998537"/>
        </p:xfrm>
        <a:graphic>
          <a:graphicData uri="http://schemas.openxmlformats.org/presentationml/2006/ole">
            <p:oleObj spid="_x0000_s51233" name="公式" r:id="rId3" imgW="711000" imgH="406080" progId="Equation.3">
              <p:embed/>
            </p:oleObj>
          </a:graphicData>
        </a:graphic>
      </p:graphicFrame>
      <p:graphicFrame>
        <p:nvGraphicFramePr>
          <p:cNvPr id="51234" name="Object 34"/>
          <p:cNvGraphicFramePr>
            <a:graphicFrameLocks noChangeAspect="1"/>
          </p:cNvGraphicFramePr>
          <p:nvPr/>
        </p:nvGraphicFramePr>
        <p:xfrm>
          <a:off x="5105400" y="2270125"/>
          <a:ext cx="1295400" cy="1101725"/>
        </p:xfrm>
        <a:graphic>
          <a:graphicData uri="http://schemas.openxmlformats.org/presentationml/2006/ole">
            <p:oleObj spid="_x0000_s51234" name="公式" r:id="rId4" imgW="495000" imgH="419040" progId="Equation.3">
              <p:embed/>
            </p:oleObj>
          </a:graphicData>
        </a:graphic>
      </p:graphicFrame>
      <p:sp>
        <p:nvSpPr>
          <p:cNvPr id="51235" name="Text Box 35"/>
          <p:cNvSpPr txBox="1">
            <a:spLocks noChangeArrowheads="1"/>
          </p:cNvSpPr>
          <p:nvPr/>
        </p:nvSpPr>
        <p:spPr bwMode="auto">
          <a:xfrm>
            <a:off x="8229600" y="2522538"/>
            <a:ext cx="914400" cy="579437"/>
          </a:xfrm>
          <a:prstGeom prst="rect">
            <a:avLst/>
          </a:prstGeom>
          <a:noFill/>
          <a:ln w="9525">
            <a:noFill/>
            <a:miter lim="800000"/>
            <a:headEnd/>
            <a:tailEnd/>
          </a:ln>
          <a:effectLst/>
        </p:spPr>
        <p:txBody>
          <a:bodyPr>
            <a:spAutoFit/>
          </a:bodyPr>
          <a:lstStyle/>
          <a:p>
            <a:pPr algn="just">
              <a:spcBef>
                <a:spcPct val="50000"/>
              </a:spcBef>
            </a:pPr>
            <a:r>
              <a:rPr lang="en-US" altLang="zh-CN" sz="3200" b="1">
                <a:latin typeface="方正书宋简体"/>
              </a:rPr>
              <a:t>(1)</a:t>
            </a:r>
          </a:p>
        </p:txBody>
      </p:sp>
      <p:grpSp>
        <p:nvGrpSpPr>
          <p:cNvPr id="51236" name="Group 36"/>
          <p:cNvGrpSpPr>
            <a:grpSpLocks/>
          </p:cNvGrpSpPr>
          <p:nvPr/>
        </p:nvGrpSpPr>
        <p:grpSpPr bwMode="auto">
          <a:xfrm>
            <a:off x="2197100" y="2151063"/>
            <a:ext cx="1901825" cy="1201737"/>
            <a:chOff x="890" y="1355"/>
            <a:chExt cx="1198" cy="757"/>
          </a:xfrm>
        </p:grpSpPr>
        <p:grpSp>
          <p:nvGrpSpPr>
            <p:cNvPr id="51237" name="Group 37"/>
            <p:cNvGrpSpPr>
              <a:grpSpLocks/>
            </p:cNvGrpSpPr>
            <p:nvPr/>
          </p:nvGrpSpPr>
          <p:grpSpPr bwMode="auto">
            <a:xfrm>
              <a:off x="890" y="1355"/>
              <a:ext cx="1197" cy="757"/>
              <a:chOff x="890" y="1355"/>
              <a:chExt cx="1197" cy="757"/>
            </a:xfrm>
          </p:grpSpPr>
          <p:sp>
            <p:nvSpPr>
              <p:cNvPr id="51238" name="Rectangle 38"/>
              <p:cNvSpPr>
                <a:spLocks noChangeArrowheads="1"/>
              </p:cNvSpPr>
              <p:nvPr/>
            </p:nvSpPr>
            <p:spPr bwMode="auto">
              <a:xfrm>
                <a:off x="1369" y="1404"/>
                <a:ext cx="718" cy="667"/>
              </a:xfrm>
              <a:prstGeom prst="rect">
                <a:avLst/>
              </a:prstGeom>
              <a:solidFill>
                <a:srgbClr val="FFFFFF"/>
              </a:solidFill>
              <a:ln w="19050">
                <a:solidFill>
                  <a:srgbClr val="000000"/>
                </a:solidFill>
                <a:miter lim="800000"/>
                <a:headEnd/>
                <a:tailEnd/>
              </a:ln>
              <a:effectLst/>
            </p:spPr>
            <p:txBody>
              <a:bodyPr/>
              <a:lstStyle/>
              <a:p>
                <a:endParaRPr lang="zh-CN" altLang="en-US"/>
              </a:p>
            </p:txBody>
          </p:sp>
          <p:sp>
            <p:nvSpPr>
              <p:cNvPr id="51239" name="Oval 39"/>
              <p:cNvSpPr>
                <a:spLocks noChangeArrowheads="1"/>
              </p:cNvSpPr>
              <p:nvPr/>
            </p:nvSpPr>
            <p:spPr bwMode="auto">
              <a:xfrm>
                <a:off x="1564" y="1581"/>
                <a:ext cx="340" cy="330"/>
              </a:xfrm>
              <a:prstGeom prst="ellipse">
                <a:avLst/>
              </a:prstGeom>
              <a:noFill/>
              <a:ln w="76200">
                <a:solidFill>
                  <a:srgbClr val="C0C0C0"/>
                </a:solidFill>
                <a:round/>
                <a:headEnd/>
                <a:tailEnd/>
              </a:ln>
              <a:effectLst/>
            </p:spPr>
            <p:txBody>
              <a:bodyPr/>
              <a:lstStyle/>
              <a:p>
                <a:endParaRPr lang="zh-CN" altLang="en-US"/>
              </a:p>
            </p:txBody>
          </p:sp>
          <p:sp>
            <p:nvSpPr>
              <p:cNvPr id="51240" name="Oval 40"/>
              <p:cNvSpPr>
                <a:spLocks noChangeArrowheads="1"/>
              </p:cNvSpPr>
              <p:nvPr/>
            </p:nvSpPr>
            <p:spPr bwMode="auto">
              <a:xfrm>
                <a:off x="1482" y="1501"/>
                <a:ext cx="504" cy="484"/>
              </a:xfrm>
              <a:prstGeom prst="ellipse">
                <a:avLst/>
              </a:prstGeom>
              <a:noFill/>
              <a:ln w="76200">
                <a:solidFill>
                  <a:srgbClr val="C0C0C0"/>
                </a:solidFill>
                <a:round/>
                <a:headEnd/>
                <a:tailEnd/>
              </a:ln>
              <a:effectLst/>
            </p:spPr>
            <p:txBody>
              <a:bodyPr/>
              <a:lstStyle/>
              <a:p>
                <a:endParaRPr lang="zh-CN" altLang="en-US"/>
              </a:p>
            </p:txBody>
          </p:sp>
          <p:sp>
            <p:nvSpPr>
              <p:cNvPr id="51241" name="Oval 41"/>
              <p:cNvSpPr>
                <a:spLocks noChangeArrowheads="1"/>
              </p:cNvSpPr>
              <p:nvPr/>
            </p:nvSpPr>
            <p:spPr bwMode="auto">
              <a:xfrm>
                <a:off x="1419" y="1440"/>
                <a:ext cx="630" cy="606"/>
              </a:xfrm>
              <a:prstGeom prst="ellipse">
                <a:avLst/>
              </a:prstGeom>
              <a:noFill/>
              <a:ln w="76200">
                <a:solidFill>
                  <a:srgbClr val="C0C0C0"/>
                </a:solidFill>
                <a:round/>
                <a:headEnd/>
                <a:tailEnd/>
              </a:ln>
              <a:effectLst/>
            </p:spPr>
            <p:txBody>
              <a:bodyPr/>
              <a:lstStyle/>
              <a:p>
                <a:endParaRPr lang="zh-CN" altLang="en-US"/>
              </a:p>
            </p:txBody>
          </p:sp>
          <p:sp>
            <p:nvSpPr>
              <p:cNvPr id="51242" name="Line 42"/>
              <p:cNvSpPr>
                <a:spLocks noChangeShapeType="1"/>
              </p:cNvSpPr>
              <p:nvPr/>
            </p:nvSpPr>
            <p:spPr bwMode="auto">
              <a:xfrm>
                <a:off x="1734" y="1355"/>
                <a:ext cx="0" cy="715"/>
              </a:xfrm>
              <a:prstGeom prst="line">
                <a:avLst/>
              </a:prstGeom>
              <a:noFill/>
              <a:ln w="12700">
                <a:solidFill>
                  <a:srgbClr val="000000"/>
                </a:solidFill>
                <a:prstDash val="dash"/>
                <a:round/>
                <a:headEnd type="none" w="med" len="sm"/>
                <a:tailEnd type="none" w="med" len="sm"/>
              </a:ln>
              <a:effectLst/>
            </p:spPr>
            <p:txBody>
              <a:bodyPr/>
              <a:lstStyle/>
              <a:p>
                <a:endParaRPr lang="zh-CN" altLang="en-US"/>
              </a:p>
            </p:txBody>
          </p:sp>
          <p:sp>
            <p:nvSpPr>
              <p:cNvPr id="51243" name="Rectangle 43"/>
              <p:cNvSpPr>
                <a:spLocks noChangeArrowheads="1"/>
              </p:cNvSpPr>
              <p:nvPr/>
            </p:nvSpPr>
            <p:spPr bwMode="auto">
              <a:xfrm>
                <a:off x="890" y="1697"/>
                <a:ext cx="535" cy="415"/>
              </a:xfrm>
              <a:prstGeom prst="rect">
                <a:avLst/>
              </a:prstGeom>
              <a:noFill/>
              <a:ln w="6350">
                <a:noFill/>
                <a:miter lim="800000"/>
                <a:headEnd/>
                <a:tailEnd/>
              </a:ln>
              <a:effectLst/>
            </p:spPr>
            <p:txBody>
              <a:bodyPr lIns="12700" tIns="12700" rIns="12700" bIns="12700"/>
              <a:lstStyle/>
              <a:p>
                <a:pPr algn="just"/>
                <a:r>
                  <a:rPr lang="zh-CN" altLang="en-US" sz="2400" b="1"/>
                  <a:t>暗环</a:t>
                </a:r>
                <a:endParaRPr lang="zh-CN" altLang="en-US" sz="2400"/>
              </a:p>
            </p:txBody>
          </p:sp>
          <p:sp>
            <p:nvSpPr>
              <p:cNvPr id="51244" name="Rectangle 44"/>
              <p:cNvSpPr>
                <a:spLocks noChangeArrowheads="1"/>
              </p:cNvSpPr>
              <p:nvPr/>
            </p:nvSpPr>
            <p:spPr bwMode="auto">
              <a:xfrm>
                <a:off x="1678" y="1610"/>
                <a:ext cx="138" cy="292"/>
              </a:xfrm>
              <a:prstGeom prst="rect">
                <a:avLst/>
              </a:prstGeom>
              <a:noFill/>
              <a:ln w="76200">
                <a:noFill/>
                <a:miter lim="800000"/>
                <a:headEnd/>
                <a:tailEnd/>
              </a:ln>
              <a:effectLst/>
            </p:spPr>
            <p:txBody>
              <a:bodyPr lIns="12700" tIns="12700" rIns="12700" bIns="12700"/>
              <a:lstStyle/>
              <a:p>
                <a:pPr algn="just"/>
                <a:r>
                  <a:rPr lang="en-US" altLang="zh-CN" sz="2400" b="1">
                    <a:solidFill>
                      <a:srgbClr val="C0C0C0"/>
                    </a:solidFill>
                    <a:sym typeface="Symbol" pitchFamily="18" charset="2"/>
                  </a:rPr>
                  <a:t></a:t>
                </a:r>
                <a:endParaRPr lang="en-US" altLang="zh-CN" sz="2400"/>
              </a:p>
            </p:txBody>
          </p:sp>
        </p:grpSp>
        <p:sp>
          <p:nvSpPr>
            <p:cNvPr id="51245" name="Line 45"/>
            <p:cNvSpPr>
              <a:spLocks noChangeShapeType="1"/>
            </p:cNvSpPr>
            <p:nvPr/>
          </p:nvSpPr>
          <p:spPr bwMode="auto">
            <a:xfrm>
              <a:off x="1370" y="1742"/>
              <a:ext cx="718" cy="0"/>
            </a:xfrm>
            <a:prstGeom prst="line">
              <a:avLst/>
            </a:prstGeom>
            <a:noFill/>
            <a:ln w="12700">
              <a:solidFill>
                <a:srgbClr val="000000"/>
              </a:solidFill>
              <a:prstDash val="dash"/>
              <a:round/>
              <a:headEnd type="none" w="med" len="sm"/>
              <a:tailEnd type="none" w="med" len="sm"/>
            </a:ln>
            <a:effectLst/>
          </p:spPr>
          <p:txBody>
            <a:bodyPr/>
            <a:lstStyle/>
            <a:p>
              <a:endParaRPr lang="zh-CN" altLang="en-US"/>
            </a:p>
          </p:txBody>
        </p:sp>
      </p:grpSp>
      <p:grpSp>
        <p:nvGrpSpPr>
          <p:cNvPr id="51246" name="Group 46"/>
          <p:cNvGrpSpPr>
            <a:grpSpLocks/>
          </p:cNvGrpSpPr>
          <p:nvPr/>
        </p:nvGrpSpPr>
        <p:grpSpPr bwMode="auto">
          <a:xfrm>
            <a:off x="2079625" y="171450"/>
            <a:ext cx="2438400" cy="2266950"/>
            <a:chOff x="816" y="108"/>
            <a:chExt cx="1536" cy="1428"/>
          </a:xfrm>
        </p:grpSpPr>
        <p:sp>
          <p:nvSpPr>
            <p:cNvPr id="51247" name="Rectangle 47"/>
            <p:cNvSpPr>
              <a:spLocks noChangeArrowheads="1"/>
            </p:cNvSpPr>
            <p:nvPr/>
          </p:nvSpPr>
          <p:spPr bwMode="auto">
            <a:xfrm>
              <a:off x="1400" y="1252"/>
              <a:ext cx="675" cy="97"/>
            </a:xfrm>
            <a:prstGeom prst="rect">
              <a:avLst/>
            </a:prstGeom>
            <a:noFill/>
            <a:ln w="28575">
              <a:solidFill>
                <a:srgbClr val="000000"/>
              </a:solidFill>
              <a:miter lim="800000"/>
              <a:headEnd/>
              <a:tailEnd/>
            </a:ln>
            <a:effectLst/>
          </p:spPr>
          <p:txBody>
            <a:bodyPr/>
            <a:lstStyle/>
            <a:p>
              <a:endParaRPr lang="zh-CN" altLang="en-US"/>
            </a:p>
          </p:txBody>
        </p:sp>
        <p:sp>
          <p:nvSpPr>
            <p:cNvPr id="51248" name="Oval 48"/>
            <p:cNvSpPr>
              <a:spLocks noChangeArrowheads="1"/>
            </p:cNvSpPr>
            <p:nvPr/>
          </p:nvSpPr>
          <p:spPr bwMode="auto">
            <a:xfrm>
              <a:off x="1224" y="242"/>
              <a:ext cx="1033" cy="1003"/>
            </a:xfrm>
            <a:prstGeom prst="ellipse">
              <a:avLst/>
            </a:prstGeom>
            <a:noFill/>
            <a:ln w="25400">
              <a:solidFill>
                <a:srgbClr val="000000"/>
              </a:solidFill>
              <a:round/>
              <a:headEnd/>
              <a:tailEnd/>
            </a:ln>
            <a:effectLst/>
          </p:spPr>
          <p:txBody>
            <a:bodyPr/>
            <a:lstStyle/>
            <a:p>
              <a:endParaRPr lang="zh-CN" altLang="en-US"/>
            </a:p>
          </p:txBody>
        </p:sp>
        <p:sp>
          <p:nvSpPr>
            <p:cNvPr id="51249" name="Rectangle 49"/>
            <p:cNvSpPr>
              <a:spLocks noChangeArrowheads="1"/>
            </p:cNvSpPr>
            <p:nvPr/>
          </p:nvSpPr>
          <p:spPr bwMode="auto">
            <a:xfrm>
              <a:off x="1161" y="677"/>
              <a:ext cx="1191" cy="447"/>
            </a:xfrm>
            <a:prstGeom prst="rect">
              <a:avLst/>
            </a:prstGeom>
            <a:solidFill>
              <a:srgbClr val="FFFFFF"/>
            </a:solidFill>
            <a:ln w="25400">
              <a:noFill/>
              <a:miter lim="800000"/>
              <a:headEnd/>
              <a:tailEnd/>
            </a:ln>
            <a:effectLst/>
          </p:spPr>
          <p:txBody>
            <a:bodyPr/>
            <a:lstStyle/>
            <a:p>
              <a:endParaRPr lang="zh-CN" altLang="en-US"/>
            </a:p>
          </p:txBody>
        </p:sp>
        <p:sp>
          <p:nvSpPr>
            <p:cNvPr id="51250" name="Line 50"/>
            <p:cNvSpPr>
              <a:spLocks noChangeShapeType="1"/>
            </p:cNvSpPr>
            <p:nvPr/>
          </p:nvSpPr>
          <p:spPr bwMode="auto">
            <a:xfrm>
              <a:off x="1400" y="1129"/>
              <a:ext cx="668" cy="1"/>
            </a:xfrm>
            <a:prstGeom prst="line">
              <a:avLst/>
            </a:prstGeom>
            <a:noFill/>
            <a:ln w="28575">
              <a:solidFill>
                <a:srgbClr val="000000"/>
              </a:solidFill>
              <a:round/>
              <a:headEnd type="none" w="med" len="sm"/>
              <a:tailEnd type="none" w="med" len="sm"/>
            </a:ln>
            <a:effectLst/>
          </p:spPr>
          <p:txBody>
            <a:bodyPr/>
            <a:lstStyle/>
            <a:p>
              <a:endParaRPr lang="zh-CN" altLang="en-US"/>
            </a:p>
          </p:txBody>
        </p:sp>
        <p:sp>
          <p:nvSpPr>
            <p:cNvPr id="51251" name="Rectangle 51"/>
            <p:cNvSpPr>
              <a:spLocks noChangeArrowheads="1"/>
            </p:cNvSpPr>
            <p:nvPr/>
          </p:nvSpPr>
          <p:spPr bwMode="auto">
            <a:xfrm>
              <a:off x="1167" y="108"/>
              <a:ext cx="1160" cy="563"/>
            </a:xfrm>
            <a:prstGeom prst="rect">
              <a:avLst/>
            </a:prstGeom>
            <a:solidFill>
              <a:srgbClr val="FFFFFF"/>
            </a:solidFill>
            <a:ln w="25400">
              <a:noFill/>
              <a:miter lim="800000"/>
              <a:headEnd/>
              <a:tailEnd/>
            </a:ln>
            <a:effectLst/>
          </p:spPr>
          <p:txBody>
            <a:bodyPr/>
            <a:lstStyle/>
            <a:p>
              <a:endParaRPr lang="zh-CN" altLang="en-US"/>
            </a:p>
          </p:txBody>
        </p:sp>
        <p:sp>
          <p:nvSpPr>
            <p:cNvPr id="51252" name="Line 52"/>
            <p:cNvSpPr>
              <a:spLocks noChangeShapeType="1"/>
            </p:cNvSpPr>
            <p:nvPr/>
          </p:nvSpPr>
          <p:spPr bwMode="auto">
            <a:xfrm>
              <a:off x="1734" y="585"/>
              <a:ext cx="0" cy="771"/>
            </a:xfrm>
            <a:prstGeom prst="line">
              <a:avLst/>
            </a:prstGeom>
            <a:noFill/>
            <a:ln w="6350">
              <a:solidFill>
                <a:srgbClr val="000000"/>
              </a:solidFill>
              <a:prstDash val="sysDot"/>
              <a:round/>
              <a:headEnd type="none" w="med" len="sm"/>
              <a:tailEnd type="none" w="med" len="sm"/>
            </a:ln>
            <a:effectLst/>
          </p:spPr>
          <p:txBody>
            <a:bodyPr/>
            <a:lstStyle/>
            <a:p>
              <a:endParaRPr lang="zh-CN" altLang="en-US"/>
            </a:p>
          </p:txBody>
        </p:sp>
        <p:sp>
          <p:nvSpPr>
            <p:cNvPr id="51253" name="Line 53"/>
            <p:cNvSpPr>
              <a:spLocks noChangeShapeType="1"/>
            </p:cNvSpPr>
            <p:nvPr/>
          </p:nvSpPr>
          <p:spPr bwMode="auto">
            <a:xfrm>
              <a:off x="1734" y="591"/>
              <a:ext cx="246" cy="606"/>
            </a:xfrm>
            <a:prstGeom prst="line">
              <a:avLst/>
            </a:prstGeom>
            <a:noFill/>
            <a:ln w="12700">
              <a:solidFill>
                <a:srgbClr val="FF0000"/>
              </a:solidFill>
              <a:round/>
              <a:headEnd type="none" w="med" len="sm"/>
              <a:tailEnd type="none" w="med" len="sm"/>
            </a:ln>
            <a:effectLst/>
          </p:spPr>
          <p:txBody>
            <a:bodyPr/>
            <a:lstStyle/>
            <a:p>
              <a:endParaRPr lang="zh-CN" altLang="en-US"/>
            </a:p>
          </p:txBody>
        </p:sp>
        <p:sp>
          <p:nvSpPr>
            <p:cNvPr id="51254" name="Line 54"/>
            <p:cNvSpPr>
              <a:spLocks noChangeShapeType="1"/>
            </p:cNvSpPr>
            <p:nvPr/>
          </p:nvSpPr>
          <p:spPr bwMode="auto">
            <a:xfrm>
              <a:off x="1741" y="1191"/>
              <a:ext cx="227" cy="0"/>
            </a:xfrm>
            <a:prstGeom prst="line">
              <a:avLst/>
            </a:prstGeom>
            <a:noFill/>
            <a:ln w="19050">
              <a:solidFill>
                <a:srgbClr val="FF00FF"/>
              </a:solidFill>
              <a:round/>
              <a:headEnd type="none" w="med" len="sm"/>
              <a:tailEnd type="none" w="med" len="sm"/>
            </a:ln>
            <a:effectLst/>
          </p:spPr>
          <p:txBody>
            <a:bodyPr/>
            <a:lstStyle/>
            <a:p>
              <a:endParaRPr lang="zh-CN" altLang="en-US"/>
            </a:p>
          </p:txBody>
        </p:sp>
        <p:sp>
          <p:nvSpPr>
            <p:cNvPr id="51255" name="Line 55"/>
            <p:cNvSpPr>
              <a:spLocks noChangeShapeType="1"/>
            </p:cNvSpPr>
            <p:nvPr/>
          </p:nvSpPr>
          <p:spPr bwMode="auto">
            <a:xfrm flipH="1">
              <a:off x="1463" y="1283"/>
              <a:ext cx="25" cy="1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56" name="Line 56"/>
            <p:cNvSpPr>
              <a:spLocks noChangeShapeType="1"/>
            </p:cNvSpPr>
            <p:nvPr/>
          </p:nvSpPr>
          <p:spPr bwMode="auto">
            <a:xfrm flipH="1">
              <a:off x="1507" y="1313"/>
              <a:ext cx="26" cy="1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57" name="Line 57"/>
            <p:cNvSpPr>
              <a:spLocks noChangeShapeType="1"/>
            </p:cNvSpPr>
            <p:nvPr/>
          </p:nvSpPr>
          <p:spPr bwMode="auto">
            <a:xfrm flipH="1">
              <a:off x="1470" y="1282"/>
              <a:ext cx="50" cy="43"/>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58" name="Line 58"/>
            <p:cNvSpPr>
              <a:spLocks noChangeShapeType="1"/>
            </p:cNvSpPr>
            <p:nvPr/>
          </p:nvSpPr>
          <p:spPr bwMode="auto">
            <a:xfrm flipH="1">
              <a:off x="1621" y="1283"/>
              <a:ext cx="25" cy="1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59" name="Line 59"/>
            <p:cNvSpPr>
              <a:spLocks noChangeShapeType="1"/>
            </p:cNvSpPr>
            <p:nvPr/>
          </p:nvSpPr>
          <p:spPr bwMode="auto">
            <a:xfrm flipH="1">
              <a:off x="1665" y="1313"/>
              <a:ext cx="25" cy="1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60" name="Line 60"/>
            <p:cNvSpPr>
              <a:spLocks noChangeShapeType="1"/>
            </p:cNvSpPr>
            <p:nvPr/>
          </p:nvSpPr>
          <p:spPr bwMode="auto">
            <a:xfrm flipH="1">
              <a:off x="1627" y="1282"/>
              <a:ext cx="51" cy="43"/>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61" name="Line 61"/>
            <p:cNvSpPr>
              <a:spLocks noChangeShapeType="1"/>
            </p:cNvSpPr>
            <p:nvPr/>
          </p:nvSpPr>
          <p:spPr bwMode="auto">
            <a:xfrm flipH="1">
              <a:off x="1785" y="1283"/>
              <a:ext cx="25" cy="1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62" name="Line 62"/>
            <p:cNvSpPr>
              <a:spLocks noChangeShapeType="1"/>
            </p:cNvSpPr>
            <p:nvPr/>
          </p:nvSpPr>
          <p:spPr bwMode="auto">
            <a:xfrm flipH="1">
              <a:off x="1829" y="1313"/>
              <a:ext cx="25" cy="1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63" name="Line 63"/>
            <p:cNvSpPr>
              <a:spLocks noChangeShapeType="1"/>
            </p:cNvSpPr>
            <p:nvPr/>
          </p:nvSpPr>
          <p:spPr bwMode="auto">
            <a:xfrm flipH="1">
              <a:off x="1791" y="1282"/>
              <a:ext cx="50" cy="43"/>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64" name="Line 64"/>
            <p:cNvSpPr>
              <a:spLocks noChangeShapeType="1"/>
            </p:cNvSpPr>
            <p:nvPr/>
          </p:nvSpPr>
          <p:spPr bwMode="auto">
            <a:xfrm flipH="1">
              <a:off x="1942" y="1283"/>
              <a:ext cx="26" cy="1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65" name="Line 65"/>
            <p:cNvSpPr>
              <a:spLocks noChangeShapeType="1"/>
            </p:cNvSpPr>
            <p:nvPr/>
          </p:nvSpPr>
          <p:spPr bwMode="auto">
            <a:xfrm flipH="1">
              <a:off x="1986" y="1313"/>
              <a:ext cx="26" cy="1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66" name="Line 66"/>
            <p:cNvSpPr>
              <a:spLocks noChangeShapeType="1"/>
            </p:cNvSpPr>
            <p:nvPr/>
          </p:nvSpPr>
          <p:spPr bwMode="auto">
            <a:xfrm flipH="1">
              <a:off x="1949" y="1282"/>
              <a:ext cx="50" cy="43"/>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67" name="Line 67"/>
            <p:cNvSpPr>
              <a:spLocks noChangeShapeType="1"/>
            </p:cNvSpPr>
            <p:nvPr/>
          </p:nvSpPr>
          <p:spPr bwMode="auto">
            <a:xfrm flipH="1">
              <a:off x="1596" y="1160"/>
              <a:ext cx="25" cy="13"/>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68" name="Line 68"/>
            <p:cNvSpPr>
              <a:spLocks noChangeShapeType="1"/>
            </p:cNvSpPr>
            <p:nvPr/>
          </p:nvSpPr>
          <p:spPr bwMode="auto">
            <a:xfrm flipH="1">
              <a:off x="1640" y="1191"/>
              <a:ext cx="25" cy="1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69" name="Line 69"/>
            <p:cNvSpPr>
              <a:spLocks noChangeShapeType="1"/>
            </p:cNvSpPr>
            <p:nvPr/>
          </p:nvSpPr>
          <p:spPr bwMode="auto">
            <a:xfrm flipH="1">
              <a:off x="1602" y="1159"/>
              <a:ext cx="50" cy="44"/>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70" name="Line 70"/>
            <p:cNvSpPr>
              <a:spLocks noChangeShapeType="1"/>
            </p:cNvSpPr>
            <p:nvPr/>
          </p:nvSpPr>
          <p:spPr bwMode="auto">
            <a:xfrm flipH="1">
              <a:off x="1778" y="1160"/>
              <a:ext cx="26" cy="13"/>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71" name="Line 71"/>
            <p:cNvSpPr>
              <a:spLocks noChangeShapeType="1"/>
            </p:cNvSpPr>
            <p:nvPr/>
          </p:nvSpPr>
          <p:spPr bwMode="auto">
            <a:xfrm flipH="1">
              <a:off x="1823" y="1191"/>
              <a:ext cx="25" cy="12"/>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72" name="Line 72"/>
            <p:cNvSpPr>
              <a:spLocks noChangeShapeType="1"/>
            </p:cNvSpPr>
            <p:nvPr/>
          </p:nvSpPr>
          <p:spPr bwMode="auto">
            <a:xfrm flipH="1">
              <a:off x="1785" y="1159"/>
              <a:ext cx="50" cy="44"/>
            </a:xfrm>
            <a:prstGeom prst="line">
              <a:avLst/>
            </a:prstGeom>
            <a:noFill/>
            <a:ln w="12700">
              <a:solidFill>
                <a:srgbClr val="800080"/>
              </a:solidFill>
              <a:round/>
              <a:headEnd type="none" w="med" len="sm"/>
              <a:tailEnd type="none" w="med" len="sm"/>
            </a:ln>
            <a:effectLst/>
          </p:spPr>
          <p:txBody>
            <a:bodyPr/>
            <a:lstStyle/>
            <a:p>
              <a:endParaRPr lang="zh-CN" altLang="en-US"/>
            </a:p>
          </p:txBody>
        </p:sp>
        <p:sp>
          <p:nvSpPr>
            <p:cNvPr id="51273" name="Line 73"/>
            <p:cNvSpPr>
              <a:spLocks noChangeShapeType="1"/>
            </p:cNvSpPr>
            <p:nvPr/>
          </p:nvSpPr>
          <p:spPr bwMode="auto">
            <a:xfrm>
              <a:off x="1961" y="1191"/>
              <a:ext cx="126" cy="0"/>
            </a:xfrm>
            <a:prstGeom prst="line">
              <a:avLst/>
            </a:prstGeom>
            <a:noFill/>
            <a:ln w="12700">
              <a:solidFill>
                <a:srgbClr val="000000"/>
              </a:solidFill>
              <a:round/>
              <a:headEnd type="none" w="med" len="sm"/>
              <a:tailEnd type="none" w="med" len="sm"/>
            </a:ln>
            <a:effectLst/>
          </p:spPr>
          <p:txBody>
            <a:bodyPr/>
            <a:lstStyle/>
            <a:p>
              <a:endParaRPr lang="zh-CN" altLang="en-US"/>
            </a:p>
          </p:txBody>
        </p:sp>
        <p:sp>
          <p:nvSpPr>
            <p:cNvPr id="51274" name="Line 74"/>
            <p:cNvSpPr>
              <a:spLocks noChangeShapeType="1"/>
            </p:cNvSpPr>
            <p:nvPr/>
          </p:nvSpPr>
          <p:spPr bwMode="auto">
            <a:xfrm>
              <a:off x="2043" y="1191"/>
              <a:ext cx="0" cy="54"/>
            </a:xfrm>
            <a:prstGeom prst="line">
              <a:avLst/>
            </a:prstGeom>
            <a:noFill/>
            <a:ln w="9525">
              <a:solidFill>
                <a:srgbClr val="000000"/>
              </a:solidFill>
              <a:round/>
              <a:headEnd type="none" w="med" len="sm"/>
              <a:tailEnd type="none" w="med" len="sm"/>
            </a:ln>
            <a:effectLst/>
          </p:spPr>
          <p:txBody>
            <a:bodyPr/>
            <a:lstStyle/>
            <a:p>
              <a:endParaRPr lang="zh-CN" altLang="en-US"/>
            </a:p>
          </p:txBody>
        </p:sp>
        <p:sp>
          <p:nvSpPr>
            <p:cNvPr id="51275" name="Rectangle 75"/>
            <p:cNvSpPr>
              <a:spLocks noChangeArrowheads="1"/>
            </p:cNvSpPr>
            <p:nvPr/>
          </p:nvSpPr>
          <p:spPr bwMode="auto">
            <a:xfrm>
              <a:off x="2169" y="1014"/>
              <a:ext cx="164" cy="230"/>
            </a:xfrm>
            <a:prstGeom prst="rect">
              <a:avLst/>
            </a:prstGeom>
            <a:noFill/>
            <a:ln w="9525">
              <a:noFill/>
              <a:miter lim="800000"/>
              <a:headEnd/>
              <a:tailEnd/>
            </a:ln>
            <a:effectLst/>
          </p:spPr>
          <p:txBody>
            <a:bodyPr lIns="12700" tIns="12700" rIns="12700" bIns="12700"/>
            <a:lstStyle/>
            <a:p>
              <a:pPr algn="just"/>
              <a:r>
                <a:rPr lang="en-US" altLang="zh-CN" b="1" i="1"/>
                <a:t>e</a:t>
              </a:r>
              <a:endParaRPr lang="en-US" altLang="zh-CN" i="1"/>
            </a:p>
          </p:txBody>
        </p:sp>
        <p:sp>
          <p:nvSpPr>
            <p:cNvPr id="51276" name="Rectangle 76"/>
            <p:cNvSpPr>
              <a:spLocks noChangeArrowheads="1"/>
            </p:cNvSpPr>
            <p:nvPr/>
          </p:nvSpPr>
          <p:spPr bwMode="auto">
            <a:xfrm>
              <a:off x="1829" y="972"/>
              <a:ext cx="220" cy="296"/>
            </a:xfrm>
            <a:prstGeom prst="rect">
              <a:avLst/>
            </a:prstGeom>
            <a:noFill/>
            <a:ln w="9525">
              <a:noFill/>
              <a:miter lim="800000"/>
              <a:headEnd/>
              <a:tailEnd/>
            </a:ln>
            <a:effectLst/>
          </p:spPr>
          <p:txBody>
            <a:bodyPr lIns="12700" tIns="12700" rIns="12700" bIns="12700"/>
            <a:lstStyle/>
            <a:p>
              <a:pPr algn="just"/>
              <a:r>
                <a:rPr lang="en-US" altLang="zh-CN" sz="2400" b="1" i="1">
                  <a:solidFill>
                    <a:srgbClr val="FF00FF"/>
                  </a:solidFill>
                </a:rPr>
                <a:t>r</a:t>
              </a:r>
              <a:endParaRPr lang="en-US" altLang="zh-CN" sz="2400" i="1"/>
            </a:p>
          </p:txBody>
        </p:sp>
        <p:sp>
          <p:nvSpPr>
            <p:cNvPr id="51277" name="Rectangle 77"/>
            <p:cNvSpPr>
              <a:spLocks noChangeArrowheads="1"/>
            </p:cNvSpPr>
            <p:nvPr/>
          </p:nvSpPr>
          <p:spPr bwMode="auto">
            <a:xfrm>
              <a:off x="1854" y="612"/>
              <a:ext cx="258" cy="240"/>
            </a:xfrm>
            <a:prstGeom prst="rect">
              <a:avLst/>
            </a:prstGeom>
            <a:noFill/>
            <a:ln w="9525">
              <a:noFill/>
              <a:miter lim="800000"/>
              <a:headEnd/>
              <a:tailEnd/>
            </a:ln>
            <a:effectLst/>
          </p:spPr>
          <p:txBody>
            <a:bodyPr lIns="12700" tIns="12700" rIns="12700" bIns="12700"/>
            <a:lstStyle/>
            <a:p>
              <a:pPr algn="just"/>
              <a:r>
                <a:rPr lang="en-US" altLang="zh-CN" sz="2400" b="1" i="1">
                  <a:solidFill>
                    <a:srgbClr val="FF0000"/>
                  </a:solidFill>
                </a:rPr>
                <a:t>R</a:t>
              </a:r>
              <a:endParaRPr lang="en-US" altLang="zh-CN" sz="2400" i="1">
                <a:solidFill>
                  <a:srgbClr val="FF0000"/>
                </a:solidFill>
              </a:endParaRPr>
            </a:p>
          </p:txBody>
        </p:sp>
        <p:sp>
          <p:nvSpPr>
            <p:cNvPr id="51278" name="Rectangle 78"/>
            <p:cNvSpPr>
              <a:spLocks noChangeArrowheads="1"/>
            </p:cNvSpPr>
            <p:nvPr/>
          </p:nvSpPr>
          <p:spPr bwMode="auto">
            <a:xfrm>
              <a:off x="1684" y="373"/>
              <a:ext cx="195" cy="227"/>
            </a:xfrm>
            <a:prstGeom prst="rect">
              <a:avLst/>
            </a:prstGeom>
            <a:noFill/>
            <a:ln w="9525">
              <a:noFill/>
              <a:miter lim="800000"/>
              <a:headEnd/>
              <a:tailEnd/>
            </a:ln>
            <a:effectLst/>
          </p:spPr>
          <p:txBody>
            <a:bodyPr lIns="12700" tIns="12700" rIns="12700" bIns="12700"/>
            <a:lstStyle/>
            <a:p>
              <a:pPr algn="just"/>
              <a:r>
                <a:rPr lang="en-US" altLang="zh-CN" sz="4000" b="1"/>
                <a:t>·</a:t>
              </a:r>
              <a:endParaRPr lang="en-US" altLang="zh-CN" sz="4000"/>
            </a:p>
          </p:txBody>
        </p:sp>
        <p:sp>
          <p:nvSpPr>
            <p:cNvPr id="51279" name="Rectangle 79"/>
            <p:cNvSpPr>
              <a:spLocks noChangeArrowheads="1"/>
            </p:cNvSpPr>
            <p:nvPr/>
          </p:nvSpPr>
          <p:spPr bwMode="auto">
            <a:xfrm>
              <a:off x="816" y="1287"/>
              <a:ext cx="630" cy="249"/>
            </a:xfrm>
            <a:prstGeom prst="rect">
              <a:avLst/>
            </a:prstGeom>
            <a:noFill/>
            <a:ln w="9525">
              <a:noFill/>
              <a:miter lim="800000"/>
              <a:headEnd/>
              <a:tailEnd/>
            </a:ln>
            <a:effectLst/>
          </p:spPr>
          <p:txBody>
            <a:bodyPr lIns="12700" tIns="12700" rIns="12700" bIns="12700"/>
            <a:lstStyle/>
            <a:p>
              <a:pPr algn="just"/>
              <a:r>
                <a:rPr lang="zh-CN" altLang="en-US" sz="2400" b="1">
                  <a:solidFill>
                    <a:srgbClr val="000000"/>
                  </a:solidFill>
                </a:rPr>
                <a:t>平晶</a:t>
              </a:r>
              <a:endParaRPr lang="zh-CN" altLang="en-US" sz="2400">
                <a:solidFill>
                  <a:srgbClr val="000000"/>
                </a:solidFill>
              </a:endParaRPr>
            </a:p>
          </p:txBody>
        </p:sp>
        <p:sp>
          <p:nvSpPr>
            <p:cNvPr id="51280" name="Rectangle 80"/>
            <p:cNvSpPr>
              <a:spLocks noChangeArrowheads="1"/>
            </p:cNvSpPr>
            <p:nvPr/>
          </p:nvSpPr>
          <p:spPr bwMode="auto">
            <a:xfrm>
              <a:off x="816" y="720"/>
              <a:ext cx="464" cy="528"/>
            </a:xfrm>
            <a:prstGeom prst="rect">
              <a:avLst/>
            </a:prstGeom>
            <a:noFill/>
            <a:ln w="9525">
              <a:noFill/>
              <a:miter lim="800000"/>
              <a:headEnd/>
              <a:tailEnd/>
            </a:ln>
            <a:effectLst/>
          </p:spPr>
          <p:txBody>
            <a:bodyPr lIns="12700" tIns="12700" rIns="12700" bIns="12700"/>
            <a:lstStyle/>
            <a:p>
              <a:r>
                <a:rPr lang="zh-CN" altLang="en-US" sz="2400" b="1">
                  <a:solidFill>
                    <a:srgbClr val="000000"/>
                  </a:solidFill>
                </a:rPr>
                <a:t>平凸透镜</a:t>
              </a:r>
              <a:endParaRPr lang="zh-CN" altLang="en-US" sz="2400">
                <a:solidFill>
                  <a:srgbClr val="000000"/>
                </a:solidFill>
              </a:endParaRPr>
            </a:p>
          </p:txBody>
        </p:sp>
        <p:sp>
          <p:nvSpPr>
            <p:cNvPr id="51281" name="Line 81"/>
            <p:cNvSpPr>
              <a:spLocks noChangeShapeType="1"/>
            </p:cNvSpPr>
            <p:nvPr/>
          </p:nvSpPr>
          <p:spPr bwMode="auto">
            <a:xfrm>
              <a:off x="1507" y="860"/>
              <a:ext cx="0" cy="264"/>
            </a:xfrm>
            <a:prstGeom prst="line">
              <a:avLst/>
            </a:prstGeom>
            <a:noFill/>
            <a:ln w="19050">
              <a:solidFill>
                <a:srgbClr val="0000FF"/>
              </a:solidFill>
              <a:round/>
              <a:headEnd type="none" w="med" len="sm"/>
              <a:tailEnd type="triangle" w="sm" len="lg"/>
            </a:ln>
            <a:effectLst/>
          </p:spPr>
          <p:txBody>
            <a:bodyPr/>
            <a:lstStyle/>
            <a:p>
              <a:endParaRPr lang="zh-CN" altLang="en-US"/>
            </a:p>
          </p:txBody>
        </p:sp>
        <p:sp>
          <p:nvSpPr>
            <p:cNvPr id="51282" name="Line 82"/>
            <p:cNvSpPr>
              <a:spLocks noChangeShapeType="1"/>
            </p:cNvSpPr>
            <p:nvPr/>
          </p:nvSpPr>
          <p:spPr bwMode="auto">
            <a:xfrm>
              <a:off x="1728" y="864"/>
              <a:ext cx="6" cy="260"/>
            </a:xfrm>
            <a:prstGeom prst="line">
              <a:avLst/>
            </a:prstGeom>
            <a:noFill/>
            <a:ln w="19050">
              <a:solidFill>
                <a:srgbClr val="0000FF"/>
              </a:solidFill>
              <a:round/>
              <a:headEnd type="none" w="med" len="sm"/>
              <a:tailEnd type="triangle" w="sm" len="lg"/>
            </a:ln>
            <a:effectLst/>
          </p:spPr>
          <p:txBody>
            <a:bodyPr/>
            <a:lstStyle/>
            <a:p>
              <a:endParaRPr lang="zh-CN" altLang="en-US"/>
            </a:p>
          </p:txBody>
        </p:sp>
        <p:sp>
          <p:nvSpPr>
            <p:cNvPr id="51283" name="Line 83"/>
            <p:cNvSpPr>
              <a:spLocks noChangeShapeType="1"/>
            </p:cNvSpPr>
            <p:nvPr/>
          </p:nvSpPr>
          <p:spPr bwMode="auto">
            <a:xfrm>
              <a:off x="1968" y="866"/>
              <a:ext cx="0" cy="263"/>
            </a:xfrm>
            <a:prstGeom prst="line">
              <a:avLst/>
            </a:prstGeom>
            <a:noFill/>
            <a:ln w="19050">
              <a:solidFill>
                <a:srgbClr val="0000FF"/>
              </a:solidFill>
              <a:round/>
              <a:headEnd type="none" w="med" len="sm"/>
              <a:tailEnd type="triangle" w="sm" len="lg"/>
            </a:ln>
            <a:effectLst/>
          </p:spPr>
          <p:txBody>
            <a:bodyPr/>
            <a:lstStyle/>
            <a:p>
              <a:endParaRPr lang="zh-CN" altLang="en-US"/>
            </a:p>
          </p:txBody>
        </p:sp>
        <p:sp>
          <p:nvSpPr>
            <p:cNvPr id="51284" name="Rectangle 84"/>
            <p:cNvSpPr>
              <a:spLocks noChangeArrowheads="1"/>
            </p:cNvSpPr>
            <p:nvPr/>
          </p:nvSpPr>
          <p:spPr bwMode="auto">
            <a:xfrm>
              <a:off x="1528" y="721"/>
              <a:ext cx="272" cy="299"/>
            </a:xfrm>
            <a:prstGeom prst="rect">
              <a:avLst/>
            </a:prstGeom>
            <a:noFill/>
            <a:ln w="9525">
              <a:noFill/>
              <a:miter lim="800000"/>
              <a:headEnd/>
              <a:tailEnd/>
            </a:ln>
            <a:effectLst/>
          </p:spPr>
          <p:txBody>
            <a:bodyPr lIns="12700" tIns="12700" rIns="12700" bIns="12700"/>
            <a:lstStyle/>
            <a:p>
              <a:pPr algn="just"/>
              <a:r>
                <a:rPr lang="en-US" altLang="zh-CN" b="1" i="1">
                  <a:solidFill>
                    <a:srgbClr val="0000FF"/>
                  </a:solidFill>
                  <a:sym typeface="Symbol" pitchFamily="18" charset="2"/>
                </a:rPr>
                <a:t></a:t>
              </a:r>
              <a:endParaRPr lang="en-US" altLang="zh-CN" i="1"/>
            </a:p>
          </p:txBody>
        </p:sp>
        <p:sp>
          <p:nvSpPr>
            <p:cNvPr id="51285" name="Rectangle 85"/>
            <p:cNvSpPr>
              <a:spLocks noChangeArrowheads="1"/>
            </p:cNvSpPr>
            <p:nvPr/>
          </p:nvSpPr>
          <p:spPr bwMode="auto">
            <a:xfrm>
              <a:off x="1476" y="384"/>
              <a:ext cx="341" cy="340"/>
            </a:xfrm>
            <a:prstGeom prst="rect">
              <a:avLst/>
            </a:prstGeom>
            <a:noFill/>
            <a:ln w="6350">
              <a:noFill/>
              <a:miter lim="800000"/>
              <a:headEnd/>
              <a:tailEnd/>
            </a:ln>
            <a:effectLst/>
          </p:spPr>
          <p:txBody>
            <a:bodyPr lIns="12700" tIns="12700" rIns="12700" bIns="12700"/>
            <a:lstStyle/>
            <a:p>
              <a:pPr algn="just"/>
              <a:r>
                <a:rPr lang="en-US" altLang="zh-CN" sz="3200" b="1"/>
                <a:t> o</a:t>
              </a:r>
              <a:endParaRPr lang="en-US" altLang="zh-CN" sz="3200"/>
            </a:p>
          </p:txBody>
        </p:sp>
        <p:sp>
          <p:nvSpPr>
            <p:cNvPr id="51286" name="Line 86"/>
            <p:cNvSpPr>
              <a:spLocks noChangeShapeType="1"/>
            </p:cNvSpPr>
            <p:nvPr/>
          </p:nvSpPr>
          <p:spPr bwMode="auto">
            <a:xfrm flipV="1">
              <a:off x="2041" y="1189"/>
              <a:ext cx="126" cy="38"/>
            </a:xfrm>
            <a:prstGeom prst="line">
              <a:avLst/>
            </a:prstGeom>
            <a:noFill/>
            <a:ln w="12700">
              <a:solidFill>
                <a:srgbClr val="000000"/>
              </a:solidFill>
              <a:round/>
              <a:headEnd/>
              <a:tailEnd/>
            </a:ln>
            <a:effectLst/>
          </p:spPr>
          <p:txBody>
            <a:bodyPr/>
            <a:lstStyle/>
            <a:p>
              <a:endParaRPr lang="zh-CN" altLang="en-US"/>
            </a:p>
          </p:txBody>
        </p:sp>
        <p:sp>
          <p:nvSpPr>
            <p:cNvPr id="51287" name="Line 87"/>
            <p:cNvSpPr>
              <a:spLocks noChangeShapeType="1"/>
            </p:cNvSpPr>
            <p:nvPr/>
          </p:nvSpPr>
          <p:spPr bwMode="auto">
            <a:xfrm flipV="1">
              <a:off x="1248" y="1296"/>
              <a:ext cx="144" cy="96"/>
            </a:xfrm>
            <a:prstGeom prst="line">
              <a:avLst/>
            </a:prstGeom>
            <a:noFill/>
            <a:ln w="12700">
              <a:solidFill>
                <a:schemeClr val="tx1"/>
              </a:solidFill>
              <a:round/>
              <a:headEnd/>
              <a:tailEnd/>
            </a:ln>
            <a:effectLst/>
          </p:spPr>
          <p:txBody>
            <a:bodyPr wrap="none" anchor="ctr"/>
            <a:lstStyle/>
            <a:p>
              <a:endParaRPr lang="zh-CN" altLang="en-US"/>
            </a:p>
          </p:txBody>
        </p:sp>
        <p:sp>
          <p:nvSpPr>
            <p:cNvPr id="51288" name="Line 88"/>
            <p:cNvSpPr>
              <a:spLocks noChangeShapeType="1"/>
            </p:cNvSpPr>
            <p:nvPr/>
          </p:nvSpPr>
          <p:spPr bwMode="auto">
            <a:xfrm>
              <a:off x="1260" y="984"/>
              <a:ext cx="144" cy="144"/>
            </a:xfrm>
            <a:prstGeom prst="line">
              <a:avLst/>
            </a:prstGeom>
            <a:noFill/>
            <a:ln w="12700">
              <a:solidFill>
                <a:schemeClr val="tx1"/>
              </a:solidFill>
              <a:round/>
              <a:headEnd/>
              <a:tailEnd/>
            </a:ln>
            <a:effectLst/>
          </p:spPr>
          <p:txBody>
            <a:bodyPr wrap="none" anchor="ctr"/>
            <a:lstStyle/>
            <a:p>
              <a:endParaRPr lang="zh-CN" altLang="en-US"/>
            </a:p>
          </p:txBody>
        </p:sp>
      </p:grpSp>
      <p:sp>
        <p:nvSpPr>
          <p:cNvPr id="51289" name="Text Box 89"/>
          <p:cNvSpPr txBox="1">
            <a:spLocks noChangeArrowheads="1"/>
          </p:cNvSpPr>
          <p:nvPr/>
        </p:nvSpPr>
        <p:spPr bwMode="auto">
          <a:xfrm>
            <a:off x="457200" y="544513"/>
            <a:ext cx="3581400" cy="579437"/>
          </a:xfrm>
          <a:prstGeom prst="rect">
            <a:avLst/>
          </a:prstGeom>
          <a:noFill/>
          <a:ln w="9525">
            <a:noFill/>
            <a:miter lim="800000"/>
            <a:headEnd/>
            <a:tailEnd/>
          </a:ln>
          <a:effectLst/>
        </p:spPr>
        <p:txBody>
          <a:bodyPr>
            <a:spAutoFit/>
          </a:bodyPr>
          <a:lstStyle/>
          <a:p>
            <a:pPr algn="just"/>
            <a:r>
              <a:rPr lang="zh-CN" altLang="en-US" sz="3200" b="1">
                <a:solidFill>
                  <a:srgbClr val="0000FF"/>
                </a:solidFill>
                <a:latin typeface="方正书宋简体"/>
              </a:rPr>
              <a:t>二 </a:t>
            </a:r>
            <a:r>
              <a:rPr lang="en-US" altLang="zh-CN" sz="3200" b="1">
                <a:solidFill>
                  <a:srgbClr val="0000FF"/>
                </a:solidFill>
                <a:latin typeface="方正书宋简体"/>
              </a:rPr>
              <a:t>. </a:t>
            </a:r>
            <a:r>
              <a:rPr lang="zh-CN" altLang="en-US" sz="3200" b="1">
                <a:solidFill>
                  <a:srgbClr val="0000FF"/>
                </a:solidFill>
                <a:latin typeface="方正书宋简体"/>
              </a:rPr>
              <a:t>牛顿环</a:t>
            </a:r>
            <a:r>
              <a:rPr lang="zh-CN" altLang="en-US" sz="3200" b="1">
                <a:latin typeface="方正书宋简体"/>
              </a:rPr>
              <a:t> </a:t>
            </a:r>
            <a:endParaRPr lang="zh-CN" altLang="en-US" sz="2400"/>
          </a:p>
        </p:txBody>
      </p:sp>
      <p:graphicFrame>
        <p:nvGraphicFramePr>
          <p:cNvPr id="51290" name="Object 90"/>
          <p:cNvGraphicFramePr>
            <a:graphicFrameLocks noChangeAspect="1"/>
          </p:cNvGraphicFramePr>
          <p:nvPr/>
        </p:nvGraphicFramePr>
        <p:xfrm>
          <a:off x="1600200" y="3295650"/>
          <a:ext cx="3657600" cy="996950"/>
        </p:xfrm>
        <a:graphic>
          <a:graphicData uri="http://schemas.openxmlformats.org/presentationml/2006/ole">
            <p:oleObj spid="_x0000_s51290" name="公式" r:id="rId5" imgW="1485720" imgH="406080" progId="Equation.3">
              <p:embed/>
            </p:oleObj>
          </a:graphicData>
        </a:graphic>
      </p:graphicFrame>
      <p:sp>
        <p:nvSpPr>
          <p:cNvPr id="51291" name="Text Box 91"/>
          <p:cNvSpPr txBox="1">
            <a:spLocks noChangeArrowheads="1"/>
          </p:cNvSpPr>
          <p:nvPr/>
        </p:nvSpPr>
        <p:spPr bwMode="auto">
          <a:xfrm>
            <a:off x="8229600" y="3440113"/>
            <a:ext cx="762000" cy="579437"/>
          </a:xfrm>
          <a:prstGeom prst="rect">
            <a:avLst/>
          </a:prstGeom>
          <a:noFill/>
          <a:ln w="9525">
            <a:noFill/>
            <a:miter lim="800000"/>
            <a:headEnd/>
            <a:tailEnd/>
          </a:ln>
          <a:effectLst/>
        </p:spPr>
        <p:txBody>
          <a:bodyPr>
            <a:spAutoFit/>
          </a:bodyPr>
          <a:lstStyle/>
          <a:p>
            <a:pPr algn="just">
              <a:spcBef>
                <a:spcPct val="50000"/>
              </a:spcBef>
            </a:pPr>
            <a:r>
              <a:rPr lang="en-US" altLang="zh-CN" sz="3200" b="1"/>
              <a:t>(2)</a:t>
            </a:r>
            <a:endParaRPr lang="en-US" altLang="zh-CN" sz="2400"/>
          </a:p>
        </p:txBody>
      </p:sp>
      <p:sp>
        <p:nvSpPr>
          <p:cNvPr id="51292" name="Text Box 92"/>
          <p:cNvSpPr txBox="1">
            <a:spLocks noChangeArrowheads="1"/>
          </p:cNvSpPr>
          <p:nvPr/>
        </p:nvSpPr>
        <p:spPr bwMode="auto">
          <a:xfrm>
            <a:off x="381000" y="3448050"/>
            <a:ext cx="2057400" cy="579438"/>
          </a:xfrm>
          <a:prstGeom prst="rect">
            <a:avLst/>
          </a:prstGeom>
          <a:noFill/>
          <a:ln w="9525">
            <a:noFill/>
            <a:miter lim="800000"/>
            <a:headEnd/>
            <a:tailEnd/>
          </a:ln>
          <a:effectLst/>
        </p:spPr>
        <p:txBody>
          <a:bodyPr>
            <a:spAutoFit/>
          </a:bodyPr>
          <a:lstStyle/>
          <a:p>
            <a:pPr algn="just">
              <a:spcBef>
                <a:spcPct val="50000"/>
              </a:spcBef>
            </a:pPr>
            <a:r>
              <a:rPr lang="zh-CN" altLang="en-US" sz="3200" b="1">
                <a:solidFill>
                  <a:srgbClr val="FF0000"/>
                </a:solidFill>
                <a:latin typeface="方正书宋简体"/>
              </a:rPr>
              <a:t>暗环：</a:t>
            </a:r>
          </a:p>
        </p:txBody>
      </p:sp>
      <p:graphicFrame>
        <p:nvGraphicFramePr>
          <p:cNvPr id="51293" name="Object 93"/>
          <p:cNvGraphicFramePr>
            <a:graphicFrameLocks noChangeAspect="1"/>
          </p:cNvGraphicFramePr>
          <p:nvPr/>
        </p:nvGraphicFramePr>
        <p:xfrm>
          <a:off x="5410200" y="4286250"/>
          <a:ext cx="3048000" cy="615950"/>
        </p:xfrm>
        <a:graphic>
          <a:graphicData uri="http://schemas.openxmlformats.org/presentationml/2006/ole">
            <p:oleObj spid="_x0000_s51293" name="公式" r:id="rId6" imgW="1091880" imgH="253800" progId="Equation.3">
              <p:embed/>
            </p:oleObj>
          </a:graphicData>
        </a:graphic>
      </p:graphicFrame>
      <p:graphicFrame>
        <p:nvGraphicFramePr>
          <p:cNvPr id="51294" name="Object 94"/>
          <p:cNvGraphicFramePr>
            <a:graphicFrameLocks noChangeAspect="1"/>
          </p:cNvGraphicFramePr>
          <p:nvPr/>
        </p:nvGraphicFramePr>
        <p:xfrm>
          <a:off x="1585913" y="5026025"/>
          <a:ext cx="1447800" cy="673100"/>
        </p:xfrm>
        <a:graphic>
          <a:graphicData uri="http://schemas.openxmlformats.org/presentationml/2006/ole">
            <p:oleObj spid="_x0000_s51294" name="公式" r:id="rId7" imgW="545760" imgH="253800" progId="Equation.3">
              <p:embed/>
            </p:oleObj>
          </a:graphicData>
        </a:graphic>
      </p:graphicFrame>
      <p:graphicFrame>
        <p:nvGraphicFramePr>
          <p:cNvPr id="51295" name="Object 95"/>
          <p:cNvGraphicFramePr>
            <a:graphicFrameLocks noChangeAspect="1"/>
          </p:cNvGraphicFramePr>
          <p:nvPr/>
        </p:nvGraphicFramePr>
        <p:xfrm>
          <a:off x="3738563" y="5019675"/>
          <a:ext cx="3867150" cy="652463"/>
        </p:xfrm>
        <a:graphic>
          <a:graphicData uri="http://schemas.openxmlformats.org/presentationml/2006/ole">
            <p:oleObj spid="_x0000_s51295" name="公式" r:id="rId8" imgW="1498320" imgH="253800" progId="Equation.3">
              <p:embed/>
            </p:oleObj>
          </a:graphicData>
        </a:graphic>
      </p:graphicFrame>
      <p:sp>
        <p:nvSpPr>
          <p:cNvPr id="51296" name="Text Box 96"/>
          <p:cNvSpPr txBox="1">
            <a:spLocks noChangeArrowheads="1"/>
          </p:cNvSpPr>
          <p:nvPr/>
        </p:nvSpPr>
        <p:spPr bwMode="auto">
          <a:xfrm>
            <a:off x="519113" y="5057775"/>
            <a:ext cx="685800" cy="579438"/>
          </a:xfrm>
          <a:prstGeom prst="rect">
            <a:avLst/>
          </a:prstGeom>
          <a:noFill/>
          <a:ln w="9525">
            <a:noFill/>
            <a:miter lim="800000"/>
            <a:headEnd/>
            <a:tailEnd/>
          </a:ln>
          <a:effectLst/>
        </p:spPr>
        <p:txBody>
          <a:bodyPr>
            <a:spAutoFit/>
          </a:bodyPr>
          <a:lstStyle/>
          <a:p>
            <a:pPr>
              <a:spcBef>
                <a:spcPct val="50000"/>
              </a:spcBef>
            </a:pPr>
            <a:r>
              <a:rPr lang="en-US" altLang="zh-CN" sz="3200" b="1"/>
              <a:t>∴</a:t>
            </a:r>
          </a:p>
        </p:txBody>
      </p:sp>
      <p:graphicFrame>
        <p:nvGraphicFramePr>
          <p:cNvPr id="51297" name="Object 97"/>
          <p:cNvGraphicFramePr>
            <a:graphicFrameLocks noChangeAspect="1"/>
          </p:cNvGraphicFramePr>
          <p:nvPr/>
        </p:nvGraphicFramePr>
        <p:xfrm>
          <a:off x="671513" y="5692775"/>
          <a:ext cx="1752600" cy="776288"/>
        </p:xfrm>
        <a:graphic>
          <a:graphicData uri="http://schemas.openxmlformats.org/presentationml/2006/ole">
            <p:oleObj spid="_x0000_s51297" name="公式" r:id="rId9" imgW="596880" imgH="266400" progId="Equation.3">
              <p:embed/>
            </p:oleObj>
          </a:graphicData>
        </a:graphic>
      </p:graphicFrame>
      <p:sp>
        <p:nvSpPr>
          <p:cNvPr id="51298" name="Text Box 98"/>
          <p:cNvSpPr txBox="1">
            <a:spLocks noChangeArrowheads="1"/>
          </p:cNvSpPr>
          <p:nvPr/>
        </p:nvSpPr>
        <p:spPr bwMode="auto">
          <a:xfrm>
            <a:off x="2843213" y="5819775"/>
            <a:ext cx="3543300" cy="579438"/>
          </a:xfrm>
          <a:prstGeom prst="rect">
            <a:avLst/>
          </a:prstGeom>
          <a:noFill/>
          <a:ln w="9525">
            <a:noFill/>
            <a:miter lim="800000"/>
            <a:headEnd/>
            <a:tailEnd/>
          </a:ln>
          <a:effectLst/>
        </p:spPr>
        <p:txBody>
          <a:bodyPr>
            <a:spAutoFit/>
          </a:bodyPr>
          <a:lstStyle/>
          <a:p>
            <a:pPr>
              <a:spcBef>
                <a:spcPct val="50000"/>
              </a:spcBef>
            </a:pPr>
            <a:r>
              <a:rPr lang="en-US" altLang="zh-CN" sz="3200" b="1"/>
              <a:t> </a:t>
            </a:r>
            <a:r>
              <a:rPr lang="zh-CN" altLang="en-US" sz="3200" b="1"/>
              <a:t>条纹间距</a:t>
            </a:r>
            <a:r>
              <a:rPr lang="zh-CN" altLang="en-US" sz="3200" b="1">
                <a:sym typeface="Symbol" pitchFamily="18" charset="2"/>
              </a:rPr>
              <a:t></a:t>
            </a:r>
            <a:r>
              <a:rPr lang="zh-CN" altLang="en-US" sz="3200" b="1"/>
              <a:t>，</a:t>
            </a:r>
          </a:p>
        </p:txBody>
      </p:sp>
      <p:sp>
        <p:nvSpPr>
          <p:cNvPr id="51299" name="Text Box 99"/>
          <p:cNvSpPr txBox="1">
            <a:spLocks noChangeArrowheads="1"/>
          </p:cNvSpPr>
          <p:nvPr/>
        </p:nvSpPr>
        <p:spPr bwMode="auto">
          <a:xfrm>
            <a:off x="5091113" y="5767388"/>
            <a:ext cx="4114800" cy="579437"/>
          </a:xfrm>
          <a:prstGeom prst="rect">
            <a:avLst/>
          </a:prstGeom>
          <a:solidFill>
            <a:schemeClr val="bg1"/>
          </a:solidFill>
          <a:ln w="9525">
            <a:noFill/>
            <a:miter lim="800000"/>
            <a:headEnd/>
            <a:tailEnd/>
          </a:ln>
          <a:effectLst/>
        </p:spPr>
        <p:txBody>
          <a:bodyPr>
            <a:spAutoFit/>
          </a:bodyPr>
          <a:lstStyle/>
          <a:p>
            <a:pPr algn="just"/>
            <a:r>
              <a:rPr lang="zh-CN" altLang="en-US" sz="3200" b="1">
                <a:solidFill>
                  <a:srgbClr val="FF0000"/>
                </a:solidFill>
              </a:rPr>
              <a:t>内圈的条纹级次低。</a:t>
            </a:r>
            <a:endParaRPr lang="zh-CN" altLang="en-US" sz="3200"/>
          </a:p>
        </p:txBody>
      </p:sp>
      <p:sp>
        <p:nvSpPr>
          <p:cNvPr id="51300" name="Line 100"/>
          <p:cNvSpPr>
            <a:spLocks noChangeShapeType="1"/>
          </p:cNvSpPr>
          <p:nvPr/>
        </p:nvSpPr>
        <p:spPr bwMode="auto">
          <a:xfrm>
            <a:off x="3224213" y="5389563"/>
            <a:ext cx="457200" cy="0"/>
          </a:xfrm>
          <a:prstGeom prst="line">
            <a:avLst/>
          </a:prstGeom>
          <a:noFill/>
          <a:ln w="38100">
            <a:solidFill>
              <a:schemeClr val="tx1"/>
            </a:solidFill>
            <a:round/>
            <a:headEnd/>
            <a:tailEnd type="stealth" w="med" len="lg"/>
          </a:ln>
          <a:effectLst/>
        </p:spPr>
        <p:txBody>
          <a:bodyPr wrap="none" anchor="ctr"/>
          <a:lstStyle/>
          <a:p>
            <a:endParaRPr lang="zh-CN" altLang="en-US"/>
          </a:p>
        </p:txBody>
      </p:sp>
      <p:sp>
        <p:nvSpPr>
          <p:cNvPr id="51301" name="Line 101"/>
          <p:cNvSpPr>
            <a:spLocks noChangeShapeType="1"/>
          </p:cNvSpPr>
          <p:nvPr/>
        </p:nvSpPr>
        <p:spPr bwMode="auto">
          <a:xfrm>
            <a:off x="2500313" y="6113463"/>
            <a:ext cx="457200" cy="0"/>
          </a:xfrm>
          <a:prstGeom prst="line">
            <a:avLst/>
          </a:prstGeom>
          <a:noFill/>
          <a:ln w="38100">
            <a:solidFill>
              <a:schemeClr val="tx1"/>
            </a:solidFill>
            <a:round/>
            <a:headEnd/>
            <a:tailEnd type="stealth" w="med" len="lg"/>
          </a:ln>
          <a:effectLst/>
        </p:spPr>
        <p:txBody>
          <a:bodyPr wrap="none" anchor="ctr"/>
          <a:lstStyle/>
          <a:p>
            <a:endParaRPr lang="zh-CN" altLang="en-US"/>
          </a:p>
        </p:txBody>
      </p:sp>
      <p:grpSp>
        <p:nvGrpSpPr>
          <p:cNvPr id="51302" name="Group 102"/>
          <p:cNvGrpSpPr>
            <a:grpSpLocks/>
          </p:cNvGrpSpPr>
          <p:nvPr/>
        </p:nvGrpSpPr>
        <p:grpSpPr bwMode="auto">
          <a:xfrm>
            <a:off x="5181600" y="3467100"/>
            <a:ext cx="3133725" cy="598488"/>
            <a:chOff x="3264" y="2184"/>
            <a:chExt cx="1974" cy="377"/>
          </a:xfrm>
        </p:grpSpPr>
        <p:sp>
          <p:nvSpPr>
            <p:cNvPr id="51303" name="Text Box 103"/>
            <p:cNvSpPr txBox="1">
              <a:spLocks noChangeArrowheads="1"/>
            </p:cNvSpPr>
            <p:nvPr/>
          </p:nvSpPr>
          <p:spPr bwMode="auto">
            <a:xfrm>
              <a:off x="3264" y="2196"/>
              <a:ext cx="1440" cy="365"/>
            </a:xfrm>
            <a:prstGeom prst="rect">
              <a:avLst/>
            </a:prstGeom>
            <a:noFill/>
            <a:ln w="9525">
              <a:noFill/>
              <a:miter lim="800000"/>
              <a:headEnd/>
              <a:tailEnd/>
            </a:ln>
            <a:effectLst/>
          </p:spPr>
          <p:txBody>
            <a:bodyPr>
              <a:spAutoFit/>
            </a:bodyPr>
            <a:lstStyle/>
            <a:p>
              <a:pPr algn="just">
                <a:spcBef>
                  <a:spcPct val="50000"/>
                </a:spcBef>
              </a:pPr>
              <a:r>
                <a:rPr lang="zh-CN" altLang="en-US" sz="2400" b="1">
                  <a:latin typeface="方正书宋简体"/>
                </a:rPr>
                <a:t>（</a:t>
              </a:r>
              <a:r>
                <a:rPr lang="en-US" altLang="zh-CN" sz="3200" b="1" i="1">
                  <a:latin typeface="方正书宋简体"/>
                </a:rPr>
                <a:t>k </a:t>
              </a:r>
              <a:r>
                <a:rPr lang="en-US" altLang="zh-CN" sz="3200" b="1">
                  <a:latin typeface="方正书宋简体"/>
                </a:rPr>
                <a:t>= 0</a:t>
              </a:r>
              <a:r>
                <a:rPr lang="zh-CN" altLang="en-US" sz="3200" b="1">
                  <a:latin typeface="方正书宋简体"/>
                </a:rPr>
                <a:t>，</a:t>
              </a:r>
              <a:endParaRPr lang="zh-CN" altLang="en-US" sz="3200">
                <a:latin typeface="方正书宋简体"/>
              </a:endParaRPr>
            </a:p>
          </p:txBody>
        </p:sp>
        <p:sp>
          <p:nvSpPr>
            <p:cNvPr id="51304" name="Rectangle 104"/>
            <p:cNvSpPr>
              <a:spLocks noChangeArrowheads="1"/>
            </p:cNvSpPr>
            <p:nvPr/>
          </p:nvSpPr>
          <p:spPr bwMode="auto">
            <a:xfrm>
              <a:off x="4116" y="2184"/>
              <a:ext cx="502" cy="365"/>
            </a:xfrm>
            <a:prstGeom prst="rect">
              <a:avLst/>
            </a:prstGeom>
            <a:noFill/>
            <a:ln w="9525">
              <a:noFill/>
              <a:miter lim="800000"/>
              <a:headEnd/>
              <a:tailEnd/>
            </a:ln>
            <a:effectLst/>
          </p:spPr>
          <p:txBody>
            <a:bodyPr wrap="none">
              <a:spAutoFit/>
            </a:bodyPr>
            <a:lstStyle/>
            <a:p>
              <a:pPr>
                <a:spcBef>
                  <a:spcPct val="50000"/>
                </a:spcBef>
              </a:pPr>
              <a:r>
                <a:rPr lang="en-US" altLang="zh-CN" sz="3200" b="1">
                  <a:latin typeface="方正书宋简体"/>
                </a:rPr>
                <a:t>1</a:t>
              </a:r>
              <a:r>
                <a:rPr lang="zh-CN" altLang="en-US" sz="3200" b="1">
                  <a:latin typeface="方正书宋简体"/>
                </a:rPr>
                <a:t>，</a:t>
              </a:r>
            </a:p>
          </p:txBody>
        </p:sp>
        <p:sp>
          <p:nvSpPr>
            <p:cNvPr id="51305" name="Rectangle 105"/>
            <p:cNvSpPr>
              <a:spLocks noChangeArrowheads="1"/>
            </p:cNvSpPr>
            <p:nvPr/>
          </p:nvSpPr>
          <p:spPr bwMode="auto">
            <a:xfrm>
              <a:off x="4416" y="2184"/>
              <a:ext cx="822" cy="365"/>
            </a:xfrm>
            <a:prstGeom prst="rect">
              <a:avLst/>
            </a:prstGeom>
            <a:noFill/>
            <a:ln w="9525">
              <a:noFill/>
              <a:miter lim="800000"/>
              <a:headEnd/>
              <a:tailEnd/>
            </a:ln>
            <a:effectLst/>
          </p:spPr>
          <p:txBody>
            <a:bodyPr wrap="none">
              <a:spAutoFit/>
            </a:bodyPr>
            <a:lstStyle/>
            <a:p>
              <a:pPr>
                <a:spcBef>
                  <a:spcPct val="50000"/>
                </a:spcBef>
              </a:pPr>
              <a:r>
                <a:rPr lang="en-US" altLang="zh-CN" sz="3200" b="1">
                  <a:latin typeface="方正书宋简体"/>
                </a:rPr>
                <a:t>2 …</a:t>
              </a:r>
              <a:r>
                <a:rPr lang="zh-CN" altLang="en-US" sz="3200" b="1">
                  <a:latin typeface="方正书宋简体"/>
                </a:rPr>
                <a:t>）</a:t>
              </a:r>
            </a:p>
          </p:txBody>
        </p:sp>
      </p:grpSp>
      <p:grpSp>
        <p:nvGrpSpPr>
          <p:cNvPr id="51306" name="Group 106"/>
          <p:cNvGrpSpPr>
            <a:grpSpLocks/>
          </p:cNvGrpSpPr>
          <p:nvPr/>
        </p:nvGrpSpPr>
        <p:grpSpPr bwMode="auto">
          <a:xfrm>
            <a:off x="400050" y="4324350"/>
            <a:ext cx="5095875" cy="590550"/>
            <a:chOff x="336" y="2724"/>
            <a:chExt cx="3210" cy="372"/>
          </a:xfrm>
        </p:grpSpPr>
        <p:sp>
          <p:nvSpPr>
            <p:cNvPr id="51307" name="Text Box 107"/>
            <p:cNvSpPr txBox="1">
              <a:spLocks noChangeArrowheads="1"/>
            </p:cNvSpPr>
            <p:nvPr/>
          </p:nvSpPr>
          <p:spPr bwMode="auto">
            <a:xfrm>
              <a:off x="336" y="2724"/>
              <a:ext cx="1248" cy="365"/>
            </a:xfrm>
            <a:prstGeom prst="rect">
              <a:avLst/>
            </a:prstGeom>
            <a:noFill/>
            <a:ln w="9525">
              <a:noFill/>
              <a:miter lim="800000"/>
              <a:headEnd/>
              <a:tailEnd/>
            </a:ln>
            <a:effectLst/>
          </p:spPr>
          <p:txBody>
            <a:bodyPr>
              <a:spAutoFit/>
            </a:bodyPr>
            <a:lstStyle/>
            <a:p>
              <a:pPr algn="just">
                <a:spcBef>
                  <a:spcPct val="50000"/>
                </a:spcBef>
              </a:pPr>
              <a:r>
                <a:rPr lang="en-US" altLang="zh-CN" sz="3200" b="1">
                  <a:latin typeface="方正书宋简体"/>
                </a:rPr>
                <a:t>(1)</a:t>
              </a:r>
              <a:r>
                <a:rPr lang="zh-CN" altLang="en-US" sz="3200" b="1">
                  <a:latin typeface="方正书宋简体"/>
                </a:rPr>
                <a:t>、</a:t>
              </a:r>
              <a:r>
                <a:rPr lang="en-US" altLang="zh-CN" sz="3200" b="1"/>
                <a:t>(2)</a:t>
              </a:r>
              <a:endParaRPr lang="en-US" altLang="zh-CN" sz="3200" b="1">
                <a:solidFill>
                  <a:srgbClr val="FF0000"/>
                </a:solidFill>
                <a:latin typeface="方正书宋简体"/>
              </a:endParaRPr>
            </a:p>
          </p:txBody>
        </p:sp>
        <p:sp>
          <p:nvSpPr>
            <p:cNvPr id="51308" name="Rectangle 108"/>
            <p:cNvSpPr>
              <a:spLocks noChangeArrowheads="1"/>
            </p:cNvSpPr>
            <p:nvPr/>
          </p:nvSpPr>
          <p:spPr bwMode="auto">
            <a:xfrm>
              <a:off x="1248" y="2731"/>
              <a:ext cx="2298" cy="365"/>
            </a:xfrm>
            <a:prstGeom prst="rect">
              <a:avLst/>
            </a:prstGeom>
            <a:noFill/>
            <a:ln w="9525">
              <a:noFill/>
              <a:miter lim="800000"/>
              <a:headEnd/>
              <a:tailEnd/>
            </a:ln>
            <a:effectLst/>
          </p:spPr>
          <p:txBody>
            <a:bodyPr wrap="none">
              <a:spAutoFit/>
            </a:bodyPr>
            <a:lstStyle/>
            <a:p>
              <a:pPr>
                <a:spcBef>
                  <a:spcPct val="50000"/>
                </a:spcBef>
              </a:pPr>
              <a:r>
                <a:rPr lang="en-US" altLang="zh-CN" sz="3200" b="1">
                  <a:sym typeface="Symbol" pitchFamily="18" charset="2"/>
                </a:rPr>
                <a:t></a:t>
              </a:r>
              <a:r>
                <a:rPr lang="zh-CN" altLang="en-US" sz="3200" b="1">
                  <a:latin typeface="方正书宋简体"/>
                </a:rPr>
                <a:t>第</a:t>
              </a:r>
              <a:r>
                <a:rPr lang="en-US" altLang="zh-CN" sz="3200" b="1" i="1">
                  <a:latin typeface="方正书宋简体"/>
                </a:rPr>
                <a:t>k</a:t>
              </a:r>
              <a:r>
                <a:rPr lang="zh-CN" altLang="zh-CN" sz="3200" b="1">
                  <a:latin typeface="方正书宋简体"/>
                </a:rPr>
                <a:t>个</a:t>
              </a:r>
              <a:r>
                <a:rPr lang="zh-CN" altLang="en-US" sz="3200" b="1">
                  <a:solidFill>
                    <a:srgbClr val="FF0000"/>
                  </a:solidFill>
                  <a:latin typeface="方正书宋简体"/>
                </a:rPr>
                <a:t>暗环半径：</a:t>
              </a:r>
            </a:p>
          </p:txBody>
        </p:sp>
      </p:grpSp>
      <p:sp>
        <p:nvSpPr>
          <p:cNvPr id="51309" name="Text Box 109"/>
          <p:cNvSpPr txBox="1">
            <a:spLocks noChangeArrowheads="1"/>
          </p:cNvSpPr>
          <p:nvPr/>
        </p:nvSpPr>
        <p:spPr bwMode="auto">
          <a:xfrm>
            <a:off x="4327525" y="741363"/>
            <a:ext cx="2362200" cy="579437"/>
          </a:xfrm>
          <a:prstGeom prst="rect">
            <a:avLst/>
          </a:prstGeom>
          <a:noFill/>
          <a:ln w="9525">
            <a:noFill/>
            <a:miter lim="800000"/>
            <a:headEnd/>
            <a:tailEnd/>
          </a:ln>
          <a:effectLst/>
        </p:spPr>
        <p:txBody>
          <a:bodyPr>
            <a:spAutoFit/>
          </a:bodyPr>
          <a:lstStyle/>
          <a:p>
            <a:pPr algn="just">
              <a:spcBef>
                <a:spcPct val="50000"/>
              </a:spcBef>
            </a:pPr>
            <a:r>
              <a:rPr lang="zh-CN" altLang="en-US" sz="3200" b="1">
                <a:solidFill>
                  <a:srgbClr val="0000FF"/>
                </a:solidFill>
                <a:latin typeface="方正书宋简体"/>
              </a:rPr>
              <a:t>光程差：</a:t>
            </a:r>
          </a:p>
        </p:txBody>
      </p:sp>
      <p:graphicFrame>
        <p:nvGraphicFramePr>
          <p:cNvPr id="51310" name="Object 110"/>
          <p:cNvGraphicFramePr>
            <a:graphicFrameLocks noChangeAspect="1"/>
          </p:cNvGraphicFramePr>
          <p:nvPr/>
        </p:nvGraphicFramePr>
        <p:xfrm>
          <a:off x="4694238" y="1587500"/>
          <a:ext cx="3657600" cy="565150"/>
        </p:xfrm>
        <a:graphic>
          <a:graphicData uri="http://schemas.openxmlformats.org/presentationml/2006/ole">
            <p:oleObj spid="_x0000_s51310" name="公式" r:id="rId10" imgW="1612800" imgH="228600"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89"/>
                                        </p:tgtEl>
                                        <p:attrNameLst>
                                          <p:attrName>style.visibility</p:attrName>
                                        </p:attrNameLst>
                                      </p:cBhvr>
                                      <p:to>
                                        <p:strVal val="visible"/>
                                      </p:to>
                                    </p:set>
                                    <p:animEffect transition="in" filter="wipe(left)">
                                      <p:cBhvr>
                                        <p:cTn id="7" dur="500"/>
                                        <p:tgtEl>
                                          <p:spTgt spid="512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246"/>
                                        </p:tgtEl>
                                        <p:attrNameLst>
                                          <p:attrName>style.visibility</p:attrName>
                                        </p:attrNameLst>
                                      </p:cBhvr>
                                      <p:to>
                                        <p:strVal val="visible"/>
                                      </p:to>
                                    </p:set>
                                    <p:animEffect transition="in" filter="wipe(up)">
                                      <p:cBhvr>
                                        <p:cTn id="12" dur="500"/>
                                        <p:tgtEl>
                                          <p:spTgt spid="512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309"/>
                                        </p:tgtEl>
                                        <p:attrNameLst>
                                          <p:attrName>style.visibility</p:attrName>
                                        </p:attrNameLst>
                                      </p:cBhvr>
                                      <p:to>
                                        <p:strVal val="visible"/>
                                      </p:to>
                                    </p:set>
                                    <p:animEffect transition="in" filter="wipe(left)">
                                      <p:cBhvr>
                                        <p:cTn id="17" dur="500"/>
                                        <p:tgtEl>
                                          <p:spTgt spid="5130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1233"/>
                                        </p:tgtEl>
                                        <p:attrNameLst>
                                          <p:attrName>style.visibility</p:attrName>
                                        </p:attrNameLst>
                                      </p:cBhvr>
                                      <p:to>
                                        <p:strVal val="visible"/>
                                      </p:to>
                                    </p:set>
                                    <p:animEffect transition="in" filter="wipe(left)">
                                      <p:cBhvr>
                                        <p:cTn id="21" dur="500"/>
                                        <p:tgtEl>
                                          <p:spTgt spid="5123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1310"/>
                                        </p:tgtEl>
                                        <p:attrNameLst>
                                          <p:attrName>style.visibility</p:attrName>
                                        </p:attrNameLst>
                                      </p:cBhvr>
                                      <p:to>
                                        <p:strVal val="visible"/>
                                      </p:to>
                                    </p:set>
                                    <p:animEffect transition="in" filter="wipe(left)">
                                      <p:cBhvr>
                                        <p:cTn id="26" dur="500"/>
                                        <p:tgtEl>
                                          <p:spTgt spid="513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1234"/>
                                        </p:tgtEl>
                                        <p:attrNameLst>
                                          <p:attrName>style.visibility</p:attrName>
                                        </p:attrNameLst>
                                      </p:cBhvr>
                                      <p:to>
                                        <p:strVal val="visible"/>
                                      </p:to>
                                    </p:set>
                                    <p:animEffect transition="in" filter="wipe(left)">
                                      <p:cBhvr>
                                        <p:cTn id="31" dur="500"/>
                                        <p:tgtEl>
                                          <p:spTgt spid="51234"/>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51235"/>
                                        </p:tgtEl>
                                        <p:attrNameLst>
                                          <p:attrName>style.visibility</p:attrName>
                                        </p:attrNameLst>
                                      </p:cBhvr>
                                      <p:to>
                                        <p:strVal val="visible"/>
                                      </p:to>
                                    </p:set>
                                    <p:animEffect transition="in" filter="wipe(left)">
                                      <p:cBhvr>
                                        <p:cTn id="35" dur="500"/>
                                        <p:tgtEl>
                                          <p:spTgt spid="51235"/>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51236"/>
                                        </p:tgtEl>
                                        <p:attrNameLst>
                                          <p:attrName>style.visibility</p:attrName>
                                        </p:attrNameLst>
                                      </p:cBhvr>
                                      <p:to>
                                        <p:strVal val="visible"/>
                                      </p:to>
                                    </p:set>
                                    <p:animEffect transition="in" filter="box(out)">
                                      <p:cBhvr>
                                        <p:cTn id="40" dur="500"/>
                                        <p:tgtEl>
                                          <p:spTgt spid="5123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1292"/>
                                        </p:tgtEl>
                                        <p:attrNameLst>
                                          <p:attrName>style.visibility</p:attrName>
                                        </p:attrNameLst>
                                      </p:cBhvr>
                                      <p:to>
                                        <p:strVal val="visible"/>
                                      </p:to>
                                    </p:set>
                                    <p:animEffect transition="in" filter="wipe(left)">
                                      <p:cBhvr>
                                        <p:cTn id="45" dur="500"/>
                                        <p:tgtEl>
                                          <p:spTgt spid="51292"/>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51290"/>
                                        </p:tgtEl>
                                        <p:attrNameLst>
                                          <p:attrName>style.visibility</p:attrName>
                                        </p:attrNameLst>
                                      </p:cBhvr>
                                      <p:to>
                                        <p:strVal val="visible"/>
                                      </p:to>
                                    </p:set>
                                    <p:animEffect transition="in" filter="wipe(left)">
                                      <p:cBhvr>
                                        <p:cTn id="49" dur="500"/>
                                        <p:tgtEl>
                                          <p:spTgt spid="51290"/>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51302"/>
                                        </p:tgtEl>
                                        <p:attrNameLst>
                                          <p:attrName>style.visibility</p:attrName>
                                        </p:attrNameLst>
                                      </p:cBhvr>
                                      <p:to>
                                        <p:strVal val="visible"/>
                                      </p:to>
                                    </p:set>
                                    <p:animEffect transition="in" filter="wipe(left)">
                                      <p:cBhvr>
                                        <p:cTn id="53" dur="500"/>
                                        <p:tgtEl>
                                          <p:spTgt spid="5130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1306"/>
                                        </p:tgtEl>
                                        <p:attrNameLst>
                                          <p:attrName>style.visibility</p:attrName>
                                        </p:attrNameLst>
                                      </p:cBhvr>
                                      <p:to>
                                        <p:strVal val="visible"/>
                                      </p:to>
                                    </p:set>
                                    <p:animEffect transition="in" filter="wipe(left)">
                                      <p:cBhvr>
                                        <p:cTn id="58" dur="500"/>
                                        <p:tgtEl>
                                          <p:spTgt spid="51306"/>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51291"/>
                                        </p:tgtEl>
                                        <p:attrNameLst>
                                          <p:attrName>style.visibility</p:attrName>
                                        </p:attrNameLst>
                                      </p:cBhvr>
                                      <p:to>
                                        <p:strVal val="visible"/>
                                      </p:to>
                                    </p:set>
                                    <p:animEffect transition="in" filter="wipe(left)">
                                      <p:cBhvr>
                                        <p:cTn id="62" dur="500"/>
                                        <p:tgtEl>
                                          <p:spTgt spid="5129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51293"/>
                                        </p:tgtEl>
                                        <p:attrNameLst>
                                          <p:attrName>style.visibility</p:attrName>
                                        </p:attrNameLst>
                                      </p:cBhvr>
                                      <p:to>
                                        <p:strVal val="visible"/>
                                      </p:to>
                                    </p:set>
                                    <p:animEffect transition="in" filter="wipe(left)">
                                      <p:cBhvr>
                                        <p:cTn id="66" dur="500"/>
                                        <p:tgtEl>
                                          <p:spTgt spid="5129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1296"/>
                                        </p:tgtEl>
                                        <p:attrNameLst>
                                          <p:attrName>style.visibility</p:attrName>
                                        </p:attrNameLst>
                                      </p:cBhvr>
                                      <p:to>
                                        <p:strVal val="visible"/>
                                      </p:to>
                                    </p:set>
                                    <p:animEffect transition="in" filter="wipe(left)">
                                      <p:cBhvr>
                                        <p:cTn id="71" dur="500"/>
                                        <p:tgtEl>
                                          <p:spTgt spid="51296"/>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51294"/>
                                        </p:tgtEl>
                                        <p:attrNameLst>
                                          <p:attrName>style.visibility</p:attrName>
                                        </p:attrNameLst>
                                      </p:cBhvr>
                                      <p:to>
                                        <p:strVal val="visible"/>
                                      </p:to>
                                    </p:set>
                                    <p:animEffect transition="in" filter="wipe(left)">
                                      <p:cBhvr>
                                        <p:cTn id="75" dur="500"/>
                                        <p:tgtEl>
                                          <p:spTgt spid="5129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51300"/>
                                        </p:tgtEl>
                                        <p:attrNameLst>
                                          <p:attrName>style.visibility</p:attrName>
                                        </p:attrNameLst>
                                      </p:cBhvr>
                                      <p:to>
                                        <p:strVal val="visible"/>
                                      </p:to>
                                    </p:set>
                                    <p:animEffect transition="in" filter="wipe(left)">
                                      <p:cBhvr>
                                        <p:cTn id="80" dur="500"/>
                                        <p:tgtEl>
                                          <p:spTgt spid="51300"/>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51295"/>
                                        </p:tgtEl>
                                        <p:attrNameLst>
                                          <p:attrName>style.visibility</p:attrName>
                                        </p:attrNameLst>
                                      </p:cBhvr>
                                      <p:to>
                                        <p:strVal val="visible"/>
                                      </p:to>
                                    </p:set>
                                    <p:animEffect transition="in" filter="wipe(left)">
                                      <p:cBhvr>
                                        <p:cTn id="84" dur="500"/>
                                        <p:tgtEl>
                                          <p:spTgt spid="5129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51297"/>
                                        </p:tgtEl>
                                        <p:attrNameLst>
                                          <p:attrName>style.visibility</p:attrName>
                                        </p:attrNameLst>
                                      </p:cBhvr>
                                      <p:to>
                                        <p:strVal val="visible"/>
                                      </p:to>
                                    </p:set>
                                    <p:animEffect transition="in" filter="wipe(left)">
                                      <p:cBhvr>
                                        <p:cTn id="89" dur="500"/>
                                        <p:tgtEl>
                                          <p:spTgt spid="5129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51301"/>
                                        </p:tgtEl>
                                        <p:attrNameLst>
                                          <p:attrName>style.visibility</p:attrName>
                                        </p:attrNameLst>
                                      </p:cBhvr>
                                      <p:to>
                                        <p:strVal val="visible"/>
                                      </p:to>
                                    </p:set>
                                    <p:animEffect transition="in" filter="wipe(left)">
                                      <p:cBhvr>
                                        <p:cTn id="94" dur="500"/>
                                        <p:tgtEl>
                                          <p:spTgt spid="51301"/>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51298"/>
                                        </p:tgtEl>
                                        <p:attrNameLst>
                                          <p:attrName>style.visibility</p:attrName>
                                        </p:attrNameLst>
                                      </p:cBhvr>
                                      <p:to>
                                        <p:strVal val="visible"/>
                                      </p:to>
                                    </p:set>
                                    <p:animEffect transition="in" filter="wipe(left)">
                                      <p:cBhvr>
                                        <p:cTn id="98" dur="500"/>
                                        <p:tgtEl>
                                          <p:spTgt spid="5129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51299"/>
                                        </p:tgtEl>
                                        <p:attrNameLst>
                                          <p:attrName>style.visibility</p:attrName>
                                        </p:attrNameLst>
                                      </p:cBhvr>
                                      <p:to>
                                        <p:strVal val="visible"/>
                                      </p:to>
                                    </p:set>
                                    <p:animEffect transition="in" filter="wipe(left)">
                                      <p:cBhvr>
                                        <p:cTn id="103" dur="500"/>
                                        <p:tgtEl>
                                          <p:spTgt spid="51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5" grpId="0" autoUpdateAnimBg="0"/>
      <p:bldP spid="51289" grpId="0" autoUpdateAnimBg="0"/>
      <p:bldP spid="51291" grpId="0" autoUpdateAnimBg="0"/>
      <p:bldP spid="51292" grpId="0" autoUpdateAnimBg="0"/>
      <p:bldP spid="51296" grpId="0" autoUpdateAnimBg="0"/>
      <p:bldP spid="51298" grpId="0" autoUpdateAnimBg="0"/>
      <p:bldP spid="51299" grpId="0" animBg="1" autoUpdateAnimBg="0"/>
      <p:bldP spid="51300" grpId="0" animBg="1"/>
      <p:bldP spid="51301" grpId="0" animBg="1"/>
      <p:bldP spid="51309"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UBBLES">
  <a:themeElements>
    <a:clrScheme name="BUBBLES 1">
      <a:dk1>
        <a:srgbClr val="000080"/>
      </a:dk1>
      <a:lt1>
        <a:srgbClr val="FFFFFF"/>
      </a:lt1>
      <a:dk2>
        <a:srgbClr val="6699FF"/>
      </a:dk2>
      <a:lt2>
        <a:srgbClr val="00FFCC"/>
      </a:lt2>
      <a:accent1>
        <a:srgbClr val="00CCCC"/>
      </a:accent1>
      <a:accent2>
        <a:srgbClr val="FFFF66"/>
      </a:accent2>
      <a:accent3>
        <a:srgbClr val="B8CAFF"/>
      </a:accent3>
      <a:accent4>
        <a:srgbClr val="DADADA"/>
      </a:accent4>
      <a:accent5>
        <a:srgbClr val="AAE2E2"/>
      </a:accent5>
      <a:accent6>
        <a:srgbClr val="E7E75C"/>
      </a:accent6>
      <a:hlink>
        <a:srgbClr val="FF66CC"/>
      </a:hlink>
      <a:folHlink>
        <a:srgbClr val="99CCFF"/>
      </a:folHlink>
    </a:clrScheme>
    <a:fontScheme name="BUBBLE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BBLES 1">
        <a:dk1>
          <a:srgbClr val="000080"/>
        </a:dk1>
        <a:lt1>
          <a:srgbClr val="FFFFFF"/>
        </a:lt1>
        <a:dk2>
          <a:srgbClr val="6699FF"/>
        </a:dk2>
        <a:lt2>
          <a:srgbClr val="00FFCC"/>
        </a:lt2>
        <a:accent1>
          <a:srgbClr val="00CCCC"/>
        </a:accent1>
        <a:accent2>
          <a:srgbClr val="FFFF66"/>
        </a:accent2>
        <a:accent3>
          <a:srgbClr val="B8CAFF"/>
        </a:accent3>
        <a:accent4>
          <a:srgbClr val="DADADA"/>
        </a:accent4>
        <a:accent5>
          <a:srgbClr val="AAE2E2"/>
        </a:accent5>
        <a:accent6>
          <a:srgbClr val="E7E75C"/>
        </a:accent6>
        <a:hlink>
          <a:srgbClr val="FF66CC"/>
        </a:hlink>
        <a:folHlink>
          <a:srgbClr val="99CCFF"/>
        </a:folHlink>
      </a:clrScheme>
      <a:clrMap bg1="dk2" tx1="lt1" bg2="dk1" tx2="lt2" accent1="accent1" accent2="accent2" accent3="accent3" accent4="accent4" accent5="accent5" accent6="accent6" hlink="hlink" folHlink="folHlink"/>
    </a:extraClrScheme>
    <a:extraClrScheme>
      <a:clrScheme name="BUBBLES 2">
        <a:dk1>
          <a:srgbClr val="000000"/>
        </a:dk1>
        <a:lt1>
          <a:srgbClr val="FFFFFF"/>
        </a:lt1>
        <a:dk2>
          <a:srgbClr val="0000CC"/>
        </a:dk2>
        <a:lt2>
          <a:srgbClr val="CCCCFF"/>
        </a:lt2>
        <a:accent1>
          <a:srgbClr val="00CCCC"/>
        </a:accent1>
        <a:accent2>
          <a:srgbClr val="FFFF66"/>
        </a:accent2>
        <a:accent3>
          <a:srgbClr val="FFFFFF"/>
        </a:accent3>
        <a:accent4>
          <a:srgbClr val="000000"/>
        </a:accent4>
        <a:accent5>
          <a:srgbClr val="AAE2E2"/>
        </a:accent5>
        <a:accent6>
          <a:srgbClr val="E7E75C"/>
        </a:accent6>
        <a:hlink>
          <a:srgbClr val="FF33CC"/>
        </a:hlink>
        <a:folHlink>
          <a:srgbClr val="0066FF"/>
        </a:folHlink>
      </a:clrScheme>
      <a:clrMap bg1="lt1" tx1="dk1" bg2="lt2" tx2="dk2" accent1="accent1" accent2="accent2" accent3="accent3" accent4="accent4" accent5="accent5" accent6="accent6" hlink="hlink" folHlink="folHlink"/>
    </a:extraClrScheme>
    <a:extraClrScheme>
      <a:clrScheme name="BUBBLES 3">
        <a:dk1>
          <a:srgbClr val="000000"/>
        </a:dk1>
        <a:lt1>
          <a:srgbClr val="FFFFFF"/>
        </a:lt1>
        <a:dk2>
          <a:srgbClr val="000000"/>
        </a:dk2>
        <a:lt2>
          <a:srgbClr val="FFFFFF"/>
        </a:lt2>
        <a:accent1>
          <a:srgbClr val="B2B2B2"/>
        </a:accent1>
        <a:accent2>
          <a:srgbClr val="5F5F5F"/>
        </a:accent2>
        <a:accent3>
          <a:srgbClr val="FFFFFF"/>
        </a:accent3>
        <a:accent4>
          <a:srgbClr val="000000"/>
        </a:accent4>
        <a:accent5>
          <a:srgbClr val="D5D5D5"/>
        </a:accent5>
        <a:accent6>
          <a:srgbClr val="555555"/>
        </a:accent6>
        <a:hlink>
          <a:srgbClr val="868686"/>
        </a:hlink>
        <a:folHlink>
          <a:srgbClr val="DDDDD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3662</TotalTime>
  <Words>1690</Words>
  <Application>Microsoft PowerPoint</Application>
  <PresentationFormat>全屏显示(4:3)</PresentationFormat>
  <Paragraphs>303</Paragraphs>
  <Slides>34</Slides>
  <Notes>0</Notes>
  <HiddenSlides>0</HiddenSlides>
  <MMClips>1</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34</vt:i4>
      </vt:variant>
    </vt:vector>
  </HeadingPairs>
  <TitlesOfParts>
    <vt:vector size="40" baseType="lpstr">
      <vt:lpstr>默认设计模板</vt:lpstr>
      <vt:lpstr>Edge</vt:lpstr>
      <vt:lpstr>BUBBLES</vt:lpstr>
      <vt:lpstr>公式</vt:lpstr>
      <vt:lpstr>Equation</vt:lpstr>
      <vt:lpstr>位图图像</vt:lpstr>
      <vt:lpstr>幻灯片 1</vt:lpstr>
      <vt:lpstr>幻灯片 2</vt:lpstr>
      <vt:lpstr>幻灯片 3</vt:lpstr>
      <vt:lpstr>幻灯片 4</vt:lpstr>
      <vt:lpstr>幻灯片 5</vt:lpstr>
      <vt:lpstr>幻灯片 6</vt:lpstr>
      <vt:lpstr>思 考 题</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cgc</dc:creator>
  <cp:lastModifiedBy>wang</cp:lastModifiedBy>
  <cp:revision>303</cp:revision>
  <dcterms:created xsi:type="dcterms:W3CDTF">2001-10-31T04:13:59Z</dcterms:created>
  <dcterms:modified xsi:type="dcterms:W3CDTF">2015-11-30T13:49:56Z</dcterms:modified>
</cp:coreProperties>
</file>