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" r:id="rId2"/>
    <p:sldId id="301" r:id="rId3"/>
    <p:sldId id="304" r:id="rId4"/>
    <p:sldId id="29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BFBFFF"/>
    <a:srgbClr val="AFAFFF"/>
    <a:srgbClr val="FF0000"/>
    <a:srgbClr val="CC0066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17" autoAdjust="0"/>
  </p:normalViewPr>
  <p:slideViewPr>
    <p:cSldViewPr snapToGrid="0"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眉占位符 153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5363" name="日期占位符 1536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1536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1536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页脚占位符 1536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5367" name="灯片编号占位符 1536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7E78E8F-055E-4B7C-A436-8651C18B3E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8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1CB32-8B2D-4F2C-978E-B0825BA3D1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4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920C5-1C86-4A81-AC42-266B5EF002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B2ED4-D726-4C5F-8599-C7BE5B516D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1EFDD-9096-4768-861A-5271A3B948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FCF5A-C0E0-4B63-9E6A-0277C17498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A5FDB-069E-4AFE-B176-A740AB8FD7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6137D-AAEA-4E2F-B426-F51115553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B80D1-32DD-4BCA-9681-F442689B9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76A8-D15A-4596-8754-9929807129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3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815C-8E31-4D15-8EFE-3C27F989E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DE744-464D-47F4-96C1-354840CD8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6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8D0D1D48-1A6A-4862-B61B-919CCAF989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1030" descr="0066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1031" descr="0063">
            <a:hlinkClick r:id="" action="ppaction://hlinkshowjump?jump=previousslide" highlightClick="1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文本框 9318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46063" y="447675"/>
            <a:ext cx="23923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本课程的性质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87" name="文本框 93186"/>
          <p:cNvSpPr txBox="1">
            <a:spLocks noChangeArrowheads="1"/>
          </p:cNvSpPr>
          <p:nvPr/>
        </p:nvSpPr>
        <p:spPr bwMode="auto">
          <a:xfrm>
            <a:off x="787400" y="1252538"/>
            <a:ext cx="4781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是电气类相关专业的专业基础课</a:t>
            </a:r>
          </a:p>
        </p:txBody>
      </p:sp>
      <p:sp>
        <p:nvSpPr>
          <p:cNvPr id="93190" name="文本框 93189"/>
          <p:cNvSpPr txBox="1">
            <a:spLocks noChangeArrowheads="1"/>
          </p:cNvSpPr>
          <p:nvPr/>
        </p:nvSpPr>
        <p:spPr bwMode="auto">
          <a:xfrm>
            <a:off x="319088" y="2501900"/>
            <a:ext cx="20494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研究内容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91" name="文本框 93190"/>
          <p:cNvSpPr txBox="1">
            <a:spLocks noChangeArrowheads="1"/>
          </p:cNvSpPr>
          <p:nvPr/>
        </p:nvSpPr>
        <p:spPr bwMode="auto">
          <a:xfrm>
            <a:off x="239713" y="3186113"/>
            <a:ext cx="8285162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以模拟信号为主线，研究信号的放大、信号的运算与处理、信号的产生。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 熟悉以上电子电路的工作原理、特点及性能指标等。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90" grpId="0"/>
      <p:bldP spid="931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文本框 98307"/>
          <p:cNvSpPr txBox="1">
            <a:spLocks noChangeArrowheads="1"/>
          </p:cNvSpPr>
          <p:nvPr/>
        </p:nvSpPr>
        <p:spPr bwMode="auto">
          <a:xfrm>
            <a:off x="234950" y="284163"/>
            <a:ext cx="20494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特点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8309" name="文本框 98308"/>
          <p:cNvSpPr txBox="1">
            <a:spLocks noChangeArrowheads="1"/>
          </p:cNvSpPr>
          <p:nvPr/>
        </p:nvSpPr>
        <p:spPr bwMode="auto">
          <a:xfrm>
            <a:off x="581025" y="925513"/>
            <a:ext cx="817880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①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理论上较难透彻理解，建立起小信号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变化量概念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②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非纯理论性课程，实践性很强。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    分析、设计、安装、调试电子线路需一定的实践经验。</a:t>
            </a:r>
          </a:p>
        </p:txBody>
      </p:sp>
      <p:sp>
        <p:nvSpPr>
          <p:cNvPr id="98310" name="文本框 98309"/>
          <p:cNvSpPr txBox="1">
            <a:spLocks noChangeArrowheads="1"/>
          </p:cNvSpPr>
          <p:nvPr/>
        </p:nvSpPr>
        <p:spPr bwMode="auto">
          <a:xfrm>
            <a:off x="268288" y="3319463"/>
            <a:ext cx="20494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教学目标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8311" name="文本框 98310"/>
          <p:cNvSpPr txBox="1">
            <a:spLocks noChangeArrowheads="1"/>
          </p:cNvSpPr>
          <p:nvPr/>
        </p:nvSpPr>
        <p:spPr bwMode="auto">
          <a:xfrm>
            <a:off x="563563" y="3871913"/>
            <a:ext cx="79787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能够对一般性的、常用的电子电路进行分析，同时对较简单的单元电路进行设计。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       在电子线路方面初步具有 </a:t>
            </a:r>
            <a:r>
              <a:rPr lang="zh-CN" altLang="en-US" sz="2400" baseline="300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一看、二算、三选、四干</a:t>
            </a:r>
            <a:r>
              <a:rPr lang="zh-CN" altLang="en-US" sz="2400" baseline="30000">
                <a:latin typeface="Times New Roman" pitchFamily="18" charset="0"/>
                <a:ea typeface="楷体_GB2312" pitchFamily="49" charset="-122"/>
              </a:rPr>
              <a:t>”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的能力。</a:t>
            </a:r>
          </a:p>
        </p:txBody>
      </p:sp>
      <p:sp>
        <p:nvSpPr>
          <p:cNvPr id="98312" name="文本框 98311"/>
          <p:cNvSpPr txBox="1">
            <a:spLocks noChangeArrowheads="1"/>
          </p:cNvSpPr>
          <p:nvPr/>
        </p:nvSpPr>
        <p:spPr bwMode="auto">
          <a:xfrm>
            <a:off x="912813" y="2533650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为加强实践环节，实验、电子课程设计独立设课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8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  <p:bldP spid="98310" grpId="0"/>
      <p:bldP spid="98311" grpId="0" build="p"/>
      <p:bldP spid="983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295"/>
          <p:cNvGrpSpPr>
            <a:grpSpLocks/>
          </p:cNvGrpSpPr>
          <p:nvPr/>
        </p:nvGrpSpPr>
        <p:grpSpPr bwMode="auto">
          <a:xfrm>
            <a:off x="0" y="1700213"/>
            <a:ext cx="8964613" cy="3367087"/>
            <a:chOff x="113" y="95"/>
            <a:chExt cx="5647" cy="2121"/>
          </a:xfrm>
        </p:grpSpPr>
        <p:sp>
          <p:nvSpPr>
            <p:cNvPr id="5124" name="矩形 2051"/>
            <p:cNvSpPr>
              <a:spLocks noChangeArrowheads="1"/>
            </p:cNvSpPr>
            <p:nvPr/>
          </p:nvSpPr>
          <p:spPr bwMode="auto">
            <a:xfrm>
              <a:off x="1316" y="618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5125" name="组合 2059"/>
            <p:cNvGrpSpPr>
              <a:grpSpLocks/>
            </p:cNvGrpSpPr>
            <p:nvPr/>
          </p:nvGrpSpPr>
          <p:grpSpPr bwMode="auto">
            <a:xfrm>
              <a:off x="1066" y="1117"/>
              <a:ext cx="90" cy="272"/>
              <a:chOff x="1066" y="1117"/>
              <a:chExt cx="90" cy="272"/>
            </a:xfrm>
          </p:grpSpPr>
          <p:sp>
            <p:nvSpPr>
              <p:cNvPr id="5324" name="矩形 2052"/>
              <p:cNvSpPr>
                <a:spLocks noChangeArrowheads="1"/>
              </p:cNvSpPr>
              <p:nvPr/>
            </p:nvSpPr>
            <p:spPr bwMode="auto">
              <a:xfrm>
                <a:off x="1066" y="1117"/>
                <a:ext cx="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5325" name="直接连接符 2053"/>
              <p:cNvSpPr>
                <a:spLocks noChangeShapeType="1"/>
              </p:cNvSpPr>
              <p:nvPr/>
            </p:nvSpPr>
            <p:spPr bwMode="auto">
              <a:xfrm>
                <a:off x="1066" y="1117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" name="直接连接符 2054"/>
              <p:cNvSpPr>
                <a:spLocks noChangeShapeType="1"/>
              </p:cNvSpPr>
              <p:nvPr/>
            </p:nvSpPr>
            <p:spPr bwMode="auto">
              <a:xfrm flipH="1">
                <a:off x="1066" y="1162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" name="直接连接符 2055"/>
              <p:cNvSpPr>
                <a:spLocks noChangeShapeType="1"/>
              </p:cNvSpPr>
              <p:nvPr/>
            </p:nvSpPr>
            <p:spPr bwMode="auto">
              <a:xfrm>
                <a:off x="1066" y="1208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" name="直接连接符 2056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" name="直接连接符 2057"/>
              <p:cNvSpPr>
                <a:spLocks noChangeShapeType="1"/>
              </p:cNvSpPr>
              <p:nvPr/>
            </p:nvSpPr>
            <p:spPr bwMode="auto">
              <a:xfrm>
                <a:off x="1066" y="1299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" name="直接连接符 2058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6" name="直接连接符 2060"/>
            <p:cNvSpPr>
              <a:spLocks noChangeShapeType="1"/>
            </p:cNvSpPr>
            <p:nvPr/>
          </p:nvSpPr>
          <p:spPr bwMode="auto">
            <a:xfrm>
              <a:off x="1111" y="138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直接连接符 2061"/>
            <p:cNvSpPr>
              <a:spLocks noChangeShapeType="1"/>
            </p:cNvSpPr>
            <p:nvPr/>
          </p:nvSpPr>
          <p:spPr bwMode="auto">
            <a:xfrm flipH="1">
              <a:off x="703" y="157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直接连接符 2062"/>
            <p:cNvSpPr>
              <a:spLocks noChangeShapeType="1"/>
            </p:cNvSpPr>
            <p:nvPr/>
          </p:nvSpPr>
          <p:spPr bwMode="auto">
            <a:xfrm flipV="1">
              <a:off x="1111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直接连接符 2063"/>
            <p:cNvSpPr>
              <a:spLocks noChangeShapeType="1"/>
            </p:cNvSpPr>
            <p:nvPr/>
          </p:nvSpPr>
          <p:spPr bwMode="auto">
            <a:xfrm flipH="1">
              <a:off x="975" y="93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直接连接符 2064"/>
            <p:cNvSpPr>
              <a:spLocks noChangeShapeType="1"/>
            </p:cNvSpPr>
            <p:nvPr/>
          </p:nvSpPr>
          <p:spPr bwMode="auto">
            <a:xfrm>
              <a:off x="975" y="84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直接连接符 2065"/>
            <p:cNvSpPr>
              <a:spLocks noChangeShapeType="1"/>
            </p:cNvSpPr>
            <p:nvPr/>
          </p:nvSpPr>
          <p:spPr bwMode="auto">
            <a:xfrm flipH="1">
              <a:off x="839" y="845"/>
              <a:ext cx="18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直接连接符 2066"/>
            <p:cNvSpPr>
              <a:spLocks noChangeShapeType="1"/>
            </p:cNvSpPr>
            <p:nvPr/>
          </p:nvSpPr>
          <p:spPr bwMode="auto">
            <a:xfrm flipH="1">
              <a:off x="703" y="93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椭圆 2067"/>
            <p:cNvSpPr>
              <a:spLocks noChangeArrowheads="1"/>
            </p:cNvSpPr>
            <p:nvPr/>
          </p:nvSpPr>
          <p:spPr bwMode="auto">
            <a:xfrm>
              <a:off x="657" y="913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4" name="椭圆 2068"/>
            <p:cNvSpPr>
              <a:spLocks noChangeArrowheads="1"/>
            </p:cNvSpPr>
            <p:nvPr/>
          </p:nvSpPr>
          <p:spPr bwMode="auto">
            <a:xfrm>
              <a:off x="657" y="1548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5" name="矩形 2070"/>
            <p:cNvSpPr>
              <a:spLocks noChangeArrowheads="1"/>
            </p:cNvSpPr>
            <p:nvPr/>
          </p:nvSpPr>
          <p:spPr bwMode="auto">
            <a:xfrm>
              <a:off x="1316" y="1162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6" name="直接连接符 2071"/>
            <p:cNvSpPr>
              <a:spLocks noChangeShapeType="1"/>
            </p:cNvSpPr>
            <p:nvPr/>
          </p:nvSpPr>
          <p:spPr bwMode="auto">
            <a:xfrm>
              <a:off x="657" y="119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直接连接符 2072"/>
            <p:cNvSpPr>
              <a:spLocks noChangeShapeType="1"/>
            </p:cNvSpPr>
            <p:nvPr/>
          </p:nvSpPr>
          <p:spPr bwMode="auto">
            <a:xfrm flipV="1">
              <a:off x="1338" y="119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直接连接符 2073"/>
            <p:cNvSpPr>
              <a:spLocks noChangeShapeType="1"/>
            </p:cNvSpPr>
            <p:nvPr/>
          </p:nvSpPr>
          <p:spPr bwMode="auto">
            <a:xfrm>
              <a:off x="1338" y="79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直接连接符 2074"/>
            <p:cNvSpPr>
              <a:spLocks noChangeShapeType="1"/>
            </p:cNvSpPr>
            <p:nvPr/>
          </p:nvSpPr>
          <p:spPr bwMode="auto">
            <a:xfrm>
              <a:off x="1338" y="1344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直接连接符 2075"/>
            <p:cNvSpPr>
              <a:spLocks noChangeShapeType="1"/>
            </p:cNvSpPr>
            <p:nvPr/>
          </p:nvSpPr>
          <p:spPr bwMode="auto">
            <a:xfrm>
              <a:off x="1271" y="179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矩形 2076"/>
            <p:cNvSpPr>
              <a:spLocks noChangeArrowheads="1"/>
            </p:cNvSpPr>
            <p:nvPr/>
          </p:nvSpPr>
          <p:spPr bwMode="auto">
            <a:xfrm>
              <a:off x="1588" y="346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42" name="矩形 2077"/>
            <p:cNvSpPr>
              <a:spLocks noChangeArrowheads="1"/>
            </p:cNvSpPr>
            <p:nvPr/>
          </p:nvSpPr>
          <p:spPr bwMode="auto">
            <a:xfrm>
              <a:off x="1588" y="754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43" name="矩形 2078"/>
            <p:cNvSpPr>
              <a:spLocks noChangeArrowheads="1"/>
            </p:cNvSpPr>
            <p:nvPr/>
          </p:nvSpPr>
          <p:spPr bwMode="auto">
            <a:xfrm>
              <a:off x="1588" y="1344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44" name="直接连接符 2080"/>
            <p:cNvSpPr>
              <a:spLocks noChangeShapeType="1"/>
            </p:cNvSpPr>
            <p:nvPr/>
          </p:nvSpPr>
          <p:spPr bwMode="auto">
            <a:xfrm flipH="1">
              <a:off x="1271" y="1162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直接连接符 2081"/>
            <p:cNvSpPr>
              <a:spLocks noChangeShapeType="1"/>
            </p:cNvSpPr>
            <p:nvPr/>
          </p:nvSpPr>
          <p:spPr bwMode="auto">
            <a:xfrm flipH="1">
              <a:off x="1180" y="134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直接连接符 2082"/>
            <p:cNvSpPr>
              <a:spLocks noChangeShapeType="1"/>
            </p:cNvSpPr>
            <p:nvPr/>
          </p:nvSpPr>
          <p:spPr bwMode="auto">
            <a:xfrm flipV="1"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直接连接符 2083"/>
            <p:cNvSpPr>
              <a:spLocks noChangeShapeType="1"/>
            </p:cNvSpPr>
            <p:nvPr/>
          </p:nvSpPr>
          <p:spPr bwMode="auto">
            <a:xfrm flipV="1">
              <a:off x="1610" y="52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直接连接符 2084"/>
            <p:cNvSpPr>
              <a:spLocks noChangeShapeType="1"/>
            </p:cNvSpPr>
            <p:nvPr/>
          </p:nvSpPr>
          <p:spPr bwMode="auto">
            <a:xfrm>
              <a:off x="1610" y="935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直接连接符 2085"/>
            <p:cNvSpPr>
              <a:spLocks noChangeShapeType="1"/>
            </p:cNvSpPr>
            <p:nvPr/>
          </p:nvSpPr>
          <p:spPr bwMode="auto">
            <a:xfrm>
              <a:off x="1610" y="152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直接连接符 2086"/>
            <p:cNvSpPr>
              <a:spLocks noChangeShapeType="1"/>
            </p:cNvSpPr>
            <p:nvPr/>
          </p:nvSpPr>
          <p:spPr bwMode="auto">
            <a:xfrm>
              <a:off x="1543" y="179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1" name="组合 2104"/>
            <p:cNvGrpSpPr>
              <a:grpSpLocks/>
            </p:cNvGrpSpPr>
            <p:nvPr/>
          </p:nvGrpSpPr>
          <p:grpSpPr bwMode="auto">
            <a:xfrm>
              <a:off x="2381" y="890"/>
              <a:ext cx="454" cy="435"/>
              <a:chOff x="2154" y="1775"/>
              <a:chExt cx="454" cy="435"/>
            </a:xfrm>
          </p:grpSpPr>
          <p:grpSp>
            <p:nvGrpSpPr>
              <p:cNvPr id="5317" name="组合 2100"/>
              <p:cNvGrpSpPr>
                <a:grpSpLocks/>
              </p:cNvGrpSpPr>
              <p:nvPr/>
            </p:nvGrpSpPr>
            <p:grpSpPr bwMode="auto">
              <a:xfrm>
                <a:off x="2200" y="1797"/>
                <a:ext cx="408" cy="408"/>
                <a:chOff x="2200" y="1797"/>
                <a:chExt cx="408" cy="408"/>
              </a:xfrm>
            </p:grpSpPr>
            <p:sp>
              <p:nvSpPr>
                <p:cNvPr id="5321" name="直接连接符 2095"/>
                <p:cNvSpPr>
                  <a:spLocks noChangeShapeType="1"/>
                </p:cNvSpPr>
                <p:nvPr/>
              </p:nvSpPr>
              <p:spPr bwMode="auto">
                <a:xfrm>
                  <a:off x="2200" y="1797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2" name="直接连接符 2098"/>
                <p:cNvSpPr>
                  <a:spLocks noChangeShapeType="1"/>
                </p:cNvSpPr>
                <p:nvPr/>
              </p:nvSpPr>
              <p:spPr bwMode="auto">
                <a:xfrm>
                  <a:off x="2200" y="1797"/>
                  <a:ext cx="40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3" name="直接连接符 2099"/>
                <p:cNvSpPr>
                  <a:spLocks noChangeShapeType="1"/>
                </p:cNvSpPr>
                <p:nvPr/>
              </p:nvSpPr>
              <p:spPr bwMode="auto">
                <a:xfrm flipV="1">
                  <a:off x="2200" y="1979"/>
                  <a:ext cx="408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18" name="文本框 2101"/>
              <p:cNvSpPr txBox="1">
                <a:spLocks noChangeArrowheads="1"/>
              </p:cNvSpPr>
              <p:nvPr/>
            </p:nvSpPr>
            <p:spPr bwMode="auto">
              <a:xfrm>
                <a:off x="2154" y="197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+</a:t>
                </a:r>
              </a:p>
            </p:txBody>
          </p:sp>
          <p:sp>
            <p:nvSpPr>
              <p:cNvPr id="5319" name="文本框 2102"/>
              <p:cNvSpPr txBox="1">
                <a:spLocks noChangeArrowheads="1"/>
              </p:cNvSpPr>
              <p:nvPr/>
            </p:nvSpPr>
            <p:spPr bwMode="auto">
              <a:xfrm>
                <a:off x="2176" y="1775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-</a:t>
                </a:r>
              </a:p>
            </p:txBody>
          </p:sp>
          <p:sp>
            <p:nvSpPr>
              <p:cNvPr id="5320" name="文本框 2103"/>
              <p:cNvSpPr txBox="1">
                <a:spLocks noChangeArrowheads="1"/>
              </p:cNvSpPr>
              <p:nvPr/>
            </p:nvSpPr>
            <p:spPr bwMode="auto">
              <a:xfrm>
                <a:off x="2290" y="1888"/>
                <a:ext cx="31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A</a:t>
                </a:r>
                <a:r>
                  <a:rPr lang="en-US" altLang="zh-CN" sz="1400" baseline="-25000"/>
                  <a:t>1</a:t>
                </a:r>
              </a:p>
            </p:txBody>
          </p:sp>
        </p:grpSp>
        <p:grpSp>
          <p:nvGrpSpPr>
            <p:cNvPr id="5152" name="组合 2105"/>
            <p:cNvGrpSpPr>
              <a:grpSpLocks/>
            </p:cNvGrpSpPr>
            <p:nvPr/>
          </p:nvGrpSpPr>
          <p:grpSpPr bwMode="auto">
            <a:xfrm>
              <a:off x="3787" y="935"/>
              <a:ext cx="454" cy="435"/>
              <a:chOff x="2154" y="1775"/>
              <a:chExt cx="454" cy="435"/>
            </a:xfrm>
          </p:grpSpPr>
          <p:grpSp>
            <p:nvGrpSpPr>
              <p:cNvPr id="5310" name="组合 2106"/>
              <p:cNvGrpSpPr>
                <a:grpSpLocks/>
              </p:cNvGrpSpPr>
              <p:nvPr/>
            </p:nvGrpSpPr>
            <p:grpSpPr bwMode="auto">
              <a:xfrm>
                <a:off x="2200" y="1797"/>
                <a:ext cx="408" cy="408"/>
                <a:chOff x="2200" y="1797"/>
                <a:chExt cx="408" cy="408"/>
              </a:xfrm>
            </p:grpSpPr>
            <p:sp>
              <p:nvSpPr>
                <p:cNvPr id="5314" name="直接连接符 2107"/>
                <p:cNvSpPr>
                  <a:spLocks noChangeShapeType="1"/>
                </p:cNvSpPr>
                <p:nvPr/>
              </p:nvSpPr>
              <p:spPr bwMode="auto">
                <a:xfrm>
                  <a:off x="2200" y="1797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15" name="直接连接符 2108"/>
                <p:cNvSpPr>
                  <a:spLocks noChangeShapeType="1"/>
                </p:cNvSpPr>
                <p:nvPr/>
              </p:nvSpPr>
              <p:spPr bwMode="auto">
                <a:xfrm>
                  <a:off x="2200" y="1797"/>
                  <a:ext cx="40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16" name="直接连接符 2109"/>
                <p:cNvSpPr>
                  <a:spLocks noChangeShapeType="1"/>
                </p:cNvSpPr>
                <p:nvPr/>
              </p:nvSpPr>
              <p:spPr bwMode="auto">
                <a:xfrm flipV="1">
                  <a:off x="2200" y="1979"/>
                  <a:ext cx="408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11" name="文本框 2110"/>
              <p:cNvSpPr txBox="1">
                <a:spLocks noChangeArrowheads="1"/>
              </p:cNvSpPr>
              <p:nvPr/>
            </p:nvSpPr>
            <p:spPr bwMode="auto">
              <a:xfrm>
                <a:off x="2154" y="197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+</a:t>
                </a:r>
              </a:p>
            </p:txBody>
          </p:sp>
          <p:sp>
            <p:nvSpPr>
              <p:cNvPr id="5312" name="文本框 2111"/>
              <p:cNvSpPr txBox="1">
                <a:spLocks noChangeArrowheads="1"/>
              </p:cNvSpPr>
              <p:nvPr/>
            </p:nvSpPr>
            <p:spPr bwMode="auto">
              <a:xfrm>
                <a:off x="2176" y="1775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-</a:t>
                </a:r>
              </a:p>
            </p:txBody>
          </p:sp>
          <p:sp>
            <p:nvSpPr>
              <p:cNvPr id="5313" name="文本框 2112"/>
              <p:cNvSpPr txBox="1">
                <a:spLocks noChangeArrowheads="1"/>
              </p:cNvSpPr>
              <p:nvPr/>
            </p:nvSpPr>
            <p:spPr bwMode="auto">
              <a:xfrm>
                <a:off x="2290" y="1888"/>
                <a:ext cx="31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A</a:t>
                </a:r>
                <a:r>
                  <a:rPr lang="en-US" altLang="zh-CN" sz="1400" baseline="-25000"/>
                  <a:t>2</a:t>
                </a:r>
              </a:p>
            </p:txBody>
          </p:sp>
        </p:grpSp>
        <p:sp>
          <p:nvSpPr>
            <p:cNvPr id="5153" name="直接连接符 2113"/>
            <p:cNvSpPr>
              <a:spLocks noChangeShapeType="1"/>
            </p:cNvSpPr>
            <p:nvPr/>
          </p:nvSpPr>
          <p:spPr bwMode="auto">
            <a:xfrm>
              <a:off x="1746" y="11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直接连接符 2114"/>
            <p:cNvSpPr>
              <a:spLocks noChangeShapeType="1"/>
            </p:cNvSpPr>
            <p:nvPr/>
          </p:nvSpPr>
          <p:spPr bwMode="auto">
            <a:xfrm flipH="1">
              <a:off x="1632" y="436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矩形 2115"/>
            <p:cNvSpPr>
              <a:spLocks noChangeArrowheads="1"/>
            </p:cNvSpPr>
            <p:nvPr/>
          </p:nvSpPr>
          <p:spPr bwMode="auto">
            <a:xfrm>
              <a:off x="1837" y="1004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56" name="直接连接符 2116"/>
            <p:cNvSpPr>
              <a:spLocks noChangeShapeType="1"/>
            </p:cNvSpPr>
            <p:nvPr/>
          </p:nvSpPr>
          <p:spPr bwMode="auto">
            <a:xfrm>
              <a:off x="1338" y="102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矩形 2117"/>
            <p:cNvSpPr>
              <a:spLocks noChangeArrowheads="1"/>
            </p:cNvSpPr>
            <p:nvPr/>
          </p:nvSpPr>
          <p:spPr bwMode="auto">
            <a:xfrm>
              <a:off x="1837" y="1207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58" name="直接连接符 2118"/>
            <p:cNvSpPr>
              <a:spLocks noChangeShapeType="1"/>
            </p:cNvSpPr>
            <p:nvPr/>
          </p:nvSpPr>
          <p:spPr bwMode="auto">
            <a:xfrm flipH="1">
              <a:off x="1610" y="12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直接连接符 2119"/>
            <p:cNvSpPr>
              <a:spLocks noChangeShapeType="1"/>
            </p:cNvSpPr>
            <p:nvPr/>
          </p:nvSpPr>
          <p:spPr bwMode="auto">
            <a:xfrm>
              <a:off x="2018" y="102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直接连接符 2120"/>
            <p:cNvSpPr>
              <a:spLocks noChangeShapeType="1"/>
            </p:cNvSpPr>
            <p:nvPr/>
          </p:nvSpPr>
          <p:spPr bwMode="auto">
            <a:xfrm>
              <a:off x="2018" y="123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椭圆 2121"/>
            <p:cNvSpPr>
              <a:spLocks noChangeArrowheads="1"/>
            </p:cNvSpPr>
            <p:nvPr/>
          </p:nvSpPr>
          <p:spPr bwMode="auto">
            <a:xfrm>
              <a:off x="1677" y="1004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62" name="椭圆 2122"/>
            <p:cNvSpPr>
              <a:spLocks noChangeArrowheads="1"/>
            </p:cNvSpPr>
            <p:nvPr/>
          </p:nvSpPr>
          <p:spPr bwMode="auto">
            <a:xfrm>
              <a:off x="1701" y="1208"/>
              <a:ext cx="46" cy="4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63" name="矩形 2123"/>
            <p:cNvSpPr>
              <a:spLocks noChangeArrowheads="1"/>
            </p:cNvSpPr>
            <p:nvPr/>
          </p:nvSpPr>
          <p:spPr bwMode="auto">
            <a:xfrm>
              <a:off x="1973" y="95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64" name="直接连接符 2124"/>
            <p:cNvSpPr>
              <a:spLocks noChangeShapeType="1"/>
            </p:cNvSpPr>
            <p:nvPr/>
          </p:nvSpPr>
          <p:spPr bwMode="auto">
            <a:xfrm>
              <a:off x="2154" y="119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矩形 2125"/>
            <p:cNvSpPr>
              <a:spLocks noChangeArrowheads="1"/>
            </p:cNvSpPr>
            <p:nvPr/>
          </p:nvSpPr>
          <p:spPr bwMode="auto">
            <a:xfrm>
              <a:off x="2109" y="1389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66" name="直接连接符 2129"/>
            <p:cNvSpPr>
              <a:spLocks noChangeShapeType="1"/>
            </p:cNvSpPr>
            <p:nvPr/>
          </p:nvSpPr>
          <p:spPr bwMode="auto">
            <a:xfrm flipV="1">
              <a:off x="2130" y="1228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直接连接符 2130"/>
            <p:cNvSpPr>
              <a:spLocks noChangeShapeType="1"/>
            </p:cNvSpPr>
            <p:nvPr/>
          </p:nvSpPr>
          <p:spPr bwMode="auto">
            <a:xfrm>
              <a:off x="2130" y="157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直接连接符 2131"/>
            <p:cNvSpPr>
              <a:spLocks noChangeShapeType="1"/>
            </p:cNvSpPr>
            <p:nvPr/>
          </p:nvSpPr>
          <p:spPr bwMode="auto">
            <a:xfrm>
              <a:off x="2064" y="179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矩形 2132"/>
            <p:cNvSpPr>
              <a:spLocks noChangeArrowheads="1"/>
            </p:cNvSpPr>
            <p:nvPr/>
          </p:nvSpPr>
          <p:spPr bwMode="auto">
            <a:xfrm>
              <a:off x="2245" y="732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70" name="矩形 2133"/>
            <p:cNvSpPr>
              <a:spLocks noChangeArrowheads="1"/>
            </p:cNvSpPr>
            <p:nvPr/>
          </p:nvSpPr>
          <p:spPr bwMode="auto">
            <a:xfrm>
              <a:off x="2699" y="732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71" name="直接连接符 2134"/>
            <p:cNvSpPr>
              <a:spLocks noChangeShapeType="1"/>
            </p:cNvSpPr>
            <p:nvPr/>
          </p:nvSpPr>
          <p:spPr bwMode="auto">
            <a:xfrm flipV="1">
              <a:off x="2109" y="75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直接连接符 2135"/>
            <p:cNvSpPr>
              <a:spLocks noChangeShapeType="1"/>
            </p:cNvSpPr>
            <p:nvPr/>
          </p:nvSpPr>
          <p:spPr bwMode="auto">
            <a:xfrm flipH="1">
              <a:off x="2109" y="75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直接连接符 2136"/>
            <p:cNvSpPr>
              <a:spLocks noChangeShapeType="1"/>
            </p:cNvSpPr>
            <p:nvPr/>
          </p:nvSpPr>
          <p:spPr bwMode="auto">
            <a:xfrm>
              <a:off x="2426" y="75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直接连接符 2137"/>
            <p:cNvSpPr>
              <a:spLocks noChangeShapeType="1"/>
            </p:cNvSpPr>
            <p:nvPr/>
          </p:nvSpPr>
          <p:spPr bwMode="auto">
            <a:xfrm>
              <a:off x="2880" y="75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直接连接符 2139"/>
            <p:cNvSpPr>
              <a:spLocks noChangeShapeType="1"/>
            </p:cNvSpPr>
            <p:nvPr/>
          </p:nvSpPr>
          <p:spPr bwMode="auto">
            <a:xfrm>
              <a:off x="2835" y="109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直接连接符 2140"/>
            <p:cNvSpPr>
              <a:spLocks noChangeShapeType="1"/>
            </p:cNvSpPr>
            <p:nvPr/>
          </p:nvSpPr>
          <p:spPr bwMode="auto">
            <a:xfrm>
              <a:off x="3016" y="754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7" name="直接连接符 2141"/>
            <p:cNvSpPr>
              <a:spLocks noChangeShapeType="1"/>
            </p:cNvSpPr>
            <p:nvPr/>
          </p:nvSpPr>
          <p:spPr bwMode="auto">
            <a:xfrm flipV="1">
              <a:off x="2109" y="61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8" name="直接连接符 2142"/>
            <p:cNvSpPr>
              <a:spLocks noChangeShapeType="1"/>
            </p:cNvSpPr>
            <p:nvPr/>
          </p:nvSpPr>
          <p:spPr bwMode="auto">
            <a:xfrm>
              <a:off x="2109" y="61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9" name="直接连接符 2143"/>
            <p:cNvSpPr>
              <a:spLocks noChangeShapeType="1"/>
            </p:cNvSpPr>
            <p:nvPr/>
          </p:nvSpPr>
          <p:spPr bwMode="auto">
            <a:xfrm>
              <a:off x="2336" y="61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矩形 2144"/>
            <p:cNvSpPr>
              <a:spLocks noChangeArrowheads="1"/>
            </p:cNvSpPr>
            <p:nvPr/>
          </p:nvSpPr>
          <p:spPr bwMode="auto">
            <a:xfrm>
              <a:off x="2517" y="1434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81" name="直接连接符 2145"/>
            <p:cNvSpPr>
              <a:spLocks noChangeShapeType="1"/>
            </p:cNvSpPr>
            <p:nvPr/>
          </p:nvSpPr>
          <p:spPr bwMode="auto">
            <a:xfrm>
              <a:off x="2472" y="129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直接连接符 2147"/>
            <p:cNvSpPr>
              <a:spLocks noChangeShapeType="1"/>
            </p:cNvSpPr>
            <p:nvPr/>
          </p:nvSpPr>
          <p:spPr bwMode="auto">
            <a:xfrm flipV="1">
              <a:off x="2539" y="125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直接连接符 2148"/>
            <p:cNvSpPr>
              <a:spLocks noChangeShapeType="1"/>
            </p:cNvSpPr>
            <p:nvPr/>
          </p:nvSpPr>
          <p:spPr bwMode="auto">
            <a:xfrm>
              <a:off x="2539" y="1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4" name="直接连接符 2150"/>
            <p:cNvSpPr>
              <a:spLocks noChangeShapeType="1"/>
            </p:cNvSpPr>
            <p:nvPr/>
          </p:nvSpPr>
          <p:spPr bwMode="auto">
            <a:xfrm>
              <a:off x="2472" y="1752"/>
              <a:ext cx="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直接连接符 2151"/>
            <p:cNvSpPr>
              <a:spLocks noChangeShapeType="1"/>
            </p:cNvSpPr>
            <p:nvPr/>
          </p:nvSpPr>
          <p:spPr bwMode="auto">
            <a:xfrm flipV="1">
              <a:off x="2608" y="11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直接连接符 2152"/>
            <p:cNvSpPr>
              <a:spLocks noChangeShapeType="1"/>
            </p:cNvSpPr>
            <p:nvPr/>
          </p:nvSpPr>
          <p:spPr bwMode="auto">
            <a:xfrm>
              <a:off x="2653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直接连接符 2153"/>
            <p:cNvSpPr>
              <a:spLocks noChangeShapeType="1"/>
            </p:cNvSpPr>
            <p:nvPr/>
          </p:nvSpPr>
          <p:spPr bwMode="auto">
            <a:xfrm>
              <a:off x="2653" y="1933"/>
              <a:ext cx="3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8" name="直接连接符 2155"/>
            <p:cNvSpPr>
              <a:spLocks noChangeShapeType="1"/>
            </p:cNvSpPr>
            <p:nvPr/>
          </p:nvSpPr>
          <p:spPr bwMode="auto">
            <a:xfrm flipH="1">
              <a:off x="2562" y="152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89" name="组合 2162"/>
            <p:cNvGrpSpPr>
              <a:grpSpLocks/>
            </p:cNvGrpSpPr>
            <p:nvPr/>
          </p:nvGrpSpPr>
          <p:grpSpPr bwMode="auto">
            <a:xfrm>
              <a:off x="612" y="119"/>
              <a:ext cx="91" cy="227"/>
              <a:chOff x="793" y="2931"/>
              <a:chExt cx="91" cy="227"/>
            </a:xfrm>
          </p:grpSpPr>
          <p:sp>
            <p:nvSpPr>
              <p:cNvPr id="5304" name="直接连接符 2156"/>
              <p:cNvSpPr>
                <a:spLocks noChangeShapeType="1"/>
              </p:cNvSpPr>
              <p:nvPr/>
            </p:nvSpPr>
            <p:spPr bwMode="auto">
              <a:xfrm>
                <a:off x="793" y="3067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5" name="直接连接符 2157"/>
              <p:cNvSpPr>
                <a:spLocks noChangeShapeType="1"/>
              </p:cNvSpPr>
              <p:nvPr/>
            </p:nvSpPr>
            <p:spPr bwMode="auto">
              <a:xfrm flipV="1">
                <a:off x="793" y="2976"/>
                <a:ext cx="4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6" name="直接连接符 2158"/>
              <p:cNvSpPr>
                <a:spLocks noChangeShapeType="1"/>
              </p:cNvSpPr>
              <p:nvPr/>
            </p:nvSpPr>
            <p:spPr bwMode="auto">
              <a:xfrm>
                <a:off x="839" y="2976"/>
                <a:ext cx="45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7" name="直接连接符 2159"/>
              <p:cNvSpPr>
                <a:spLocks noChangeShapeType="1"/>
              </p:cNvSpPr>
              <p:nvPr/>
            </p:nvSpPr>
            <p:spPr bwMode="auto">
              <a:xfrm>
                <a:off x="793" y="297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8" name="直接连接符 2160"/>
              <p:cNvSpPr>
                <a:spLocks noChangeShapeType="1"/>
              </p:cNvSpPr>
              <p:nvPr/>
            </p:nvSpPr>
            <p:spPr bwMode="auto">
              <a:xfrm>
                <a:off x="884" y="2976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9" name="直接连接符 2161"/>
              <p:cNvSpPr>
                <a:spLocks noChangeShapeType="1"/>
              </p:cNvSpPr>
              <p:nvPr/>
            </p:nvSpPr>
            <p:spPr bwMode="auto">
              <a:xfrm>
                <a:off x="839" y="293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90" name="直接连接符 2163"/>
            <p:cNvSpPr>
              <a:spLocks noChangeShapeType="1"/>
            </p:cNvSpPr>
            <p:nvPr/>
          </p:nvSpPr>
          <p:spPr bwMode="auto">
            <a:xfrm flipH="1">
              <a:off x="612" y="34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" name="矩形 2164"/>
            <p:cNvSpPr>
              <a:spLocks noChangeArrowheads="1"/>
            </p:cNvSpPr>
            <p:nvPr/>
          </p:nvSpPr>
          <p:spPr bwMode="auto">
            <a:xfrm>
              <a:off x="3446" y="210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92" name="矩形 2165"/>
            <p:cNvSpPr>
              <a:spLocks noChangeArrowheads="1"/>
            </p:cNvSpPr>
            <p:nvPr/>
          </p:nvSpPr>
          <p:spPr bwMode="auto">
            <a:xfrm>
              <a:off x="3446" y="527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93" name="矩形 2166"/>
            <p:cNvSpPr>
              <a:spLocks noChangeArrowheads="1"/>
            </p:cNvSpPr>
            <p:nvPr/>
          </p:nvSpPr>
          <p:spPr bwMode="auto">
            <a:xfrm>
              <a:off x="3446" y="845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94" name="直接连接符 2169"/>
            <p:cNvSpPr>
              <a:spLocks noChangeShapeType="1"/>
            </p:cNvSpPr>
            <p:nvPr/>
          </p:nvSpPr>
          <p:spPr bwMode="auto">
            <a:xfrm flipH="1">
              <a:off x="3492" y="61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5" name="直接连接符 2170"/>
            <p:cNvSpPr>
              <a:spLocks noChangeShapeType="1"/>
            </p:cNvSpPr>
            <p:nvPr/>
          </p:nvSpPr>
          <p:spPr bwMode="auto">
            <a:xfrm flipV="1">
              <a:off x="3467" y="11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6" name="直接连接符 2171"/>
            <p:cNvSpPr>
              <a:spLocks noChangeShapeType="1"/>
            </p:cNvSpPr>
            <p:nvPr/>
          </p:nvSpPr>
          <p:spPr bwMode="auto">
            <a:xfrm>
              <a:off x="3467" y="39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7" name="直接连接符 2172"/>
            <p:cNvSpPr>
              <a:spLocks noChangeShapeType="1"/>
            </p:cNvSpPr>
            <p:nvPr/>
          </p:nvSpPr>
          <p:spPr bwMode="auto">
            <a:xfrm>
              <a:off x="3467" y="70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8" name="直接连接符 2173"/>
            <p:cNvSpPr>
              <a:spLocks noChangeShapeType="1"/>
            </p:cNvSpPr>
            <p:nvPr/>
          </p:nvSpPr>
          <p:spPr bwMode="auto">
            <a:xfrm>
              <a:off x="3470" y="1026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9" name="矩形 2175"/>
            <p:cNvSpPr>
              <a:spLocks noChangeArrowheads="1"/>
            </p:cNvSpPr>
            <p:nvPr/>
          </p:nvSpPr>
          <p:spPr bwMode="auto">
            <a:xfrm>
              <a:off x="3152" y="1071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00" name="直接连接符 2178"/>
            <p:cNvSpPr>
              <a:spLocks noChangeShapeType="1"/>
            </p:cNvSpPr>
            <p:nvPr/>
          </p:nvSpPr>
          <p:spPr bwMode="auto">
            <a:xfrm>
              <a:off x="3717" y="61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1" name="直接连接符 2179"/>
            <p:cNvSpPr>
              <a:spLocks noChangeShapeType="1"/>
            </p:cNvSpPr>
            <p:nvPr/>
          </p:nvSpPr>
          <p:spPr bwMode="auto">
            <a:xfrm>
              <a:off x="3717" y="1071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2" name="直接连接符 2181"/>
            <p:cNvSpPr>
              <a:spLocks noChangeShapeType="1"/>
            </p:cNvSpPr>
            <p:nvPr/>
          </p:nvSpPr>
          <p:spPr bwMode="auto">
            <a:xfrm>
              <a:off x="3334" y="109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3" name="直接连接符 2182"/>
            <p:cNvSpPr>
              <a:spLocks noChangeShapeType="1"/>
            </p:cNvSpPr>
            <p:nvPr/>
          </p:nvSpPr>
          <p:spPr bwMode="auto">
            <a:xfrm>
              <a:off x="3606" y="109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4" name="直接连接符 2183"/>
            <p:cNvSpPr>
              <a:spLocks noChangeShapeType="1"/>
            </p:cNvSpPr>
            <p:nvPr/>
          </p:nvSpPr>
          <p:spPr bwMode="auto">
            <a:xfrm>
              <a:off x="3606" y="127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5" name="矩形 2184"/>
            <p:cNvSpPr>
              <a:spLocks noChangeArrowheads="1"/>
            </p:cNvSpPr>
            <p:nvPr/>
          </p:nvSpPr>
          <p:spPr bwMode="auto">
            <a:xfrm>
              <a:off x="3787" y="1480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06" name="直接连接符 2185"/>
            <p:cNvSpPr>
              <a:spLocks noChangeShapeType="1"/>
            </p:cNvSpPr>
            <p:nvPr/>
          </p:nvSpPr>
          <p:spPr bwMode="auto">
            <a:xfrm>
              <a:off x="3606" y="127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7" name="直接连接符 2189"/>
            <p:cNvSpPr>
              <a:spLocks noChangeShapeType="1"/>
            </p:cNvSpPr>
            <p:nvPr/>
          </p:nvSpPr>
          <p:spPr bwMode="auto">
            <a:xfrm flipV="1">
              <a:off x="4332" y="114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8" name="直接连接符 2191"/>
            <p:cNvSpPr>
              <a:spLocks noChangeShapeType="1"/>
            </p:cNvSpPr>
            <p:nvPr/>
          </p:nvSpPr>
          <p:spPr bwMode="auto">
            <a:xfrm flipV="1">
              <a:off x="4105" y="119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9" name="直接连接符 2192"/>
            <p:cNvSpPr>
              <a:spLocks noChangeShapeType="1"/>
            </p:cNvSpPr>
            <p:nvPr/>
          </p:nvSpPr>
          <p:spPr bwMode="auto">
            <a:xfrm>
              <a:off x="3606" y="150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0" name="直接连接符 2193"/>
            <p:cNvSpPr>
              <a:spLocks noChangeShapeType="1"/>
            </p:cNvSpPr>
            <p:nvPr/>
          </p:nvSpPr>
          <p:spPr bwMode="auto">
            <a:xfrm flipH="1">
              <a:off x="3969" y="150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1" name="直接连接符 2194"/>
            <p:cNvSpPr>
              <a:spLocks noChangeShapeType="1"/>
            </p:cNvSpPr>
            <p:nvPr/>
          </p:nvSpPr>
          <p:spPr bwMode="auto">
            <a:xfrm>
              <a:off x="4105" y="120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" name="矩形 2196"/>
            <p:cNvSpPr>
              <a:spLocks noChangeArrowheads="1"/>
            </p:cNvSpPr>
            <p:nvPr/>
          </p:nvSpPr>
          <p:spPr bwMode="auto">
            <a:xfrm>
              <a:off x="4490" y="1117"/>
              <a:ext cx="181" cy="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13" name="直接连接符 2197"/>
            <p:cNvSpPr>
              <a:spLocks noChangeShapeType="1"/>
            </p:cNvSpPr>
            <p:nvPr/>
          </p:nvSpPr>
          <p:spPr bwMode="auto">
            <a:xfrm>
              <a:off x="4672" y="114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4" name="直接连接符 2198"/>
            <p:cNvSpPr>
              <a:spLocks noChangeShapeType="1"/>
            </p:cNvSpPr>
            <p:nvPr/>
          </p:nvSpPr>
          <p:spPr bwMode="auto">
            <a:xfrm>
              <a:off x="4876" y="102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5" name="直接连接符 2199"/>
            <p:cNvSpPr>
              <a:spLocks noChangeShapeType="1"/>
            </p:cNvSpPr>
            <p:nvPr/>
          </p:nvSpPr>
          <p:spPr bwMode="auto">
            <a:xfrm flipV="1">
              <a:off x="4876" y="1026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6" name="直接连接符 2200"/>
            <p:cNvSpPr>
              <a:spLocks noChangeShapeType="1"/>
            </p:cNvSpPr>
            <p:nvPr/>
          </p:nvSpPr>
          <p:spPr bwMode="auto">
            <a:xfrm>
              <a:off x="4876" y="1162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7" name="直接连接符 2201"/>
            <p:cNvSpPr>
              <a:spLocks noChangeShapeType="1"/>
            </p:cNvSpPr>
            <p:nvPr/>
          </p:nvSpPr>
          <p:spPr bwMode="auto">
            <a:xfrm>
              <a:off x="5057" y="1253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8" name="直接连接符 2202"/>
            <p:cNvSpPr>
              <a:spLocks noChangeShapeType="1"/>
            </p:cNvSpPr>
            <p:nvPr/>
          </p:nvSpPr>
          <p:spPr bwMode="auto">
            <a:xfrm>
              <a:off x="4967" y="170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19" name="组合 2210"/>
            <p:cNvGrpSpPr>
              <a:grpSpLocks/>
            </p:cNvGrpSpPr>
            <p:nvPr/>
          </p:nvGrpSpPr>
          <p:grpSpPr bwMode="auto">
            <a:xfrm flipV="1">
              <a:off x="5012" y="436"/>
              <a:ext cx="91" cy="227"/>
              <a:chOff x="884" y="2840"/>
              <a:chExt cx="91" cy="227"/>
            </a:xfrm>
          </p:grpSpPr>
          <p:sp>
            <p:nvSpPr>
              <p:cNvPr id="5299" name="直接连接符 2204"/>
              <p:cNvSpPr>
                <a:spLocks noChangeShapeType="1"/>
              </p:cNvSpPr>
              <p:nvPr/>
            </p:nvSpPr>
            <p:spPr bwMode="auto">
              <a:xfrm>
                <a:off x="884" y="297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0" name="直接连接符 2205"/>
              <p:cNvSpPr>
                <a:spLocks noChangeShapeType="1"/>
              </p:cNvSpPr>
              <p:nvPr/>
            </p:nvSpPr>
            <p:spPr bwMode="auto">
              <a:xfrm flipV="1">
                <a:off x="884" y="2885"/>
                <a:ext cx="4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1" name="直接连接符 2206"/>
              <p:cNvSpPr>
                <a:spLocks noChangeShapeType="1"/>
              </p:cNvSpPr>
              <p:nvPr/>
            </p:nvSpPr>
            <p:spPr bwMode="auto">
              <a:xfrm>
                <a:off x="930" y="2885"/>
                <a:ext cx="45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2" name="直接连接符 2207"/>
              <p:cNvSpPr>
                <a:spLocks noChangeShapeType="1"/>
              </p:cNvSpPr>
              <p:nvPr/>
            </p:nvSpPr>
            <p:spPr bwMode="auto">
              <a:xfrm>
                <a:off x="884" y="2885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3" name="直接连接符 2209"/>
              <p:cNvSpPr>
                <a:spLocks noChangeShapeType="1"/>
              </p:cNvSpPr>
              <p:nvPr/>
            </p:nvSpPr>
            <p:spPr bwMode="auto">
              <a:xfrm flipV="1">
                <a:off x="930" y="284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0" name="矩形 2211"/>
            <p:cNvSpPr>
              <a:spLocks noChangeArrowheads="1"/>
            </p:cNvSpPr>
            <p:nvPr/>
          </p:nvSpPr>
          <p:spPr bwMode="auto">
            <a:xfrm>
              <a:off x="5035" y="754"/>
              <a:ext cx="45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1" name="直接连接符 2212"/>
            <p:cNvSpPr>
              <a:spLocks noChangeShapeType="1"/>
            </p:cNvSpPr>
            <p:nvPr/>
          </p:nvSpPr>
          <p:spPr bwMode="auto">
            <a:xfrm>
              <a:off x="5057" y="66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2" name="直接连接符 2213"/>
            <p:cNvSpPr>
              <a:spLocks noChangeShapeType="1"/>
            </p:cNvSpPr>
            <p:nvPr/>
          </p:nvSpPr>
          <p:spPr bwMode="auto">
            <a:xfrm>
              <a:off x="5057" y="93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" name="直接连接符 2214"/>
            <p:cNvSpPr>
              <a:spLocks noChangeShapeType="1"/>
            </p:cNvSpPr>
            <p:nvPr/>
          </p:nvSpPr>
          <p:spPr bwMode="auto">
            <a:xfrm>
              <a:off x="5057" y="11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" name="直接连接符 2215"/>
            <p:cNvSpPr>
              <a:spLocks noChangeShapeType="1"/>
            </p:cNvSpPr>
            <p:nvPr/>
          </p:nvSpPr>
          <p:spPr bwMode="auto">
            <a:xfrm>
              <a:off x="5057" y="30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5" name="组合 2223"/>
            <p:cNvGrpSpPr>
              <a:grpSpLocks/>
            </p:cNvGrpSpPr>
            <p:nvPr/>
          </p:nvGrpSpPr>
          <p:grpSpPr bwMode="auto">
            <a:xfrm>
              <a:off x="5284" y="572"/>
              <a:ext cx="46" cy="272"/>
              <a:chOff x="1020" y="2251"/>
              <a:chExt cx="91" cy="362"/>
            </a:xfrm>
          </p:grpSpPr>
          <p:sp>
            <p:nvSpPr>
              <p:cNvPr id="5295" name="任意多边形 2218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91" cy="90"/>
              </a:xfrm>
              <a:custGeom>
                <a:avLst/>
                <a:gdLst>
                  <a:gd name="T0" fmla="*/ 91 w 91"/>
                  <a:gd name="T1" fmla="*/ 0 h 90"/>
                  <a:gd name="T2" fmla="*/ 0 w 91"/>
                  <a:gd name="T3" fmla="*/ 45 h 90"/>
                  <a:gd name="T4" fmla="*/ 91 w 91"/>
                  <a:gd name="T5" fmla="*/ 90 h 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" h="90">
                    <a:moveTo>
                      <a:pt x="91" y="0"/>
                    </a:moveTo>
                    <a:cubicBezTo>
                      <a:pt x="45" y="15"/>
                      <a:pt x="0" y="30"/>
                      <a:pt x="0" y="45"/>
                    </a:cubicBezTo>
                    <a:cubicBezTo>
                      <a:pt x="0" y="60"/>
                      <a:pt x="76" y="83"/>
                      <a:pt x="91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96" name="任意多边形 2219"/>
              <p:cNvSpPr>
                <a:spLocks noChangeArrowheads="1"/>
              </p:cNvSpPr>
              <p:nvPr/>
            </p:nvSpPr>
            <p:spPr bwMode="auto">
              <a:xfrm>
                <a:off x="1020" y="2341"/>
                <a:ext cx="91" cy="90"/>
              </a:xfrm>
              <a:custGeom>
                <a:avLst/>
                <a:gdLst>
                  <a:gd name="T0" fmla="*/ 91 w 91"/>
                  <a:gd name="T1" fmla="*/ 0 h 90"/>
                  <a:gd name="T2" fmla="*/ 0 w 91"/>
                  <a:gd name="T3" fmla="*/ 45 h 90"/>
                  <a:gd name="T4" fmla="*/ 91 w 91"/>
                  <a:gd name="T5" fmla="*/ 90 h 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" h="90">
                    <a:moveTo>
                      <a:pt x="91" y="0"/>
                    </a:moveTo>
                    <a:cubicBezTo>
                      <a:pt x="45" y="15"/>
                      <a:pt x="0" y="30"/>
                      <a:pt x="0" y="45"/>
                    </a:cubicBezTo>
                    <a:cubicBezTo>
                      <a:pt x="0" y="60"/>
                      <a:pt x="76" y="83"/>
                      <a:pt x="91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97" name="任意多边形 2220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91" cy="90"/>
              </a:xfrm>
              <a:custGeom>
                <a:avLst/>
                <a:gdLst>
                  <a:gd name="T0" fmla="*/ 91 w 91"/>
                  <a:gd name="T1" fmla="*/ 0 h 90"/>
                  <a:gd name="T2" fmla="*/ 0 w 91"/>
                  <a:gd name="T3" fmla="*/ 45 h 90"/>
                  <a:gd name="T4" fmla="*/ 91 w 91"/>
                  <a:gd name="T5" fmla="*/ 90 h 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" h="90">
                    <a:moveTo>
                      <a:pt x="91" y="0"/>
                    </a:moveTo>
                    <a:cubicBezTo>
                      <a:pt x="45" y="15"/>
                      <a:pt x="0" y="30"/>
                      <a:pt x="0" y="45"/>
                    </a:cubicBezTo>
                    <a:cubicBezTo>
                      <a:pt x="0" y="60"/>
                      <a:pt x="76" y="83"/>
                      <a:pt x="91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98" name="任意多边形 2221"/>
              <p:cNvSpPr>
                <a:spLocks noChangeArrowheads="1"/>
              </p:cNvSpPr>
              <p:nvPr/>
            </p:nvSpPr>
            <p:spPr bwMode="auto">
              <a:xfrm>
                <a:off x="1020" y="2523"/>
                <a:ext cx="91" cy="90"/>
              </a:xfrm>
              <a:custGeom>
                <a:avLst/>
                <a:gdLst>
                  <a:gd name="T0" fmla="*/ 91 w 91"/>
                  <a:gd name="T1" fmla="*/ 0 h 90"/>
                  <a:gd name="T2" fmla="*/ 0 w 91"/>
                  <a:gd name="T3" fmla="*/ 45 h 90"/>
                  <a:gd name="T4" fmla="*/ 91 w 91"/>
                  <a:gd name="T5" fmla="*/ 90 h 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" h="90">
                    <a:moveTo>
                      <a:pt x="91" y="0"/>
                    </a:moveTo>
                    <a:cubicBezTo>
                      <a:pt x="45" y="15"/>
                      <a:pt x="0" y="30"/>
                      <a:pt x="0" y="45"/>
                    </a:cubicBezTo>
                    <a:cubicBezTo>
                      <a:pt x="0" y="60"/>
                      <a:pt x="76" y="83"/>
                      <a:pt x="91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6" name="直接连接符 2224"/>
            <p:cNvSpPr>
              <a:spLocks noChangeShapeType="1"/>
            </p:cNvSpPr>
            <p:nvPr/>
          </p:nvSpPr>
          <p:spPr bwMode="auto">
            <a:xfrm>
              <a:off x="5329" y="30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" name="直接连接符 2225"/>
            <p:cNvSpPr>
              <a:spLocks noChangeShapeType="1"/>
            </p:cNvSpPr>
            <p:nvPr/>
          </p:nvSpPr>
          <p:spPr bwMode="auto">
            <a:xfrm>
              <a:off x="5329" y="84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" name="直接连接符 2226"/>
            <p:cNvSpPr>
              <a:spLocks noChangeShapeType="1"/>
            </p:cNvSpPr>
            <p:nvPr/>
          </p:nvSpPr>
          <p:spPr bwMode="auto">
            <a:xfrm flipH="1">
              <a:off x="5057" y="98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" name="直接连接符 2227"/>
            <p:cNvSpPr>
              <a:spLocks noChangeShapeType="1"/>
            </p:cNvSpPr>
            <p:nvPr/>
          </p:nvSpPr>
          <p:spPr bwMode="auto">
            <a:xfrm flipV="1">
              <a:off x="5103" y="391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" name="直接连接符 2228"/>
            <p:cNvSpPr>
              <a:spLocks noChangeShapeType="1"/>
            </p:cNvSpPr>
            <p:nvPr/>
          </p:nvSpPr>
          <p:spPr bwMode="auto">
            <a:xfrm flipV="1">
              <a:off x="5148" y="436"/>
              <a:ext cx="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" name="椭圆 2229"/>
            <p:cNvSpPr>
              <a:spLocks noChangeArrowheads="1"/>
            </p:cNvSpPr>
            <p:nvPr/>
          </p:nvSpPr>
          <p:spPr bwMode="auto">
            <a:xfrm>
              <a:off x="5556" y="9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32" name="椭圆 2230"/>
            <p:cNvSpPr>
              <a:spLocks noChangeArrowheads="1"/>
            </p:cNvSpPr>
            <p:nvPr/>
          </p:nvSpPr>
          <p:spPr bwMode="auto">
            <a:xfrm>
              <a:off x="5669" y="1911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33" name="文本框 2231"/>
            <p:cNvSpPr txBox="1">
              <a:spLocks noChangeArrowheads="1"/>
            </p:cNvSpPr>
            <p:nvPr/>
          </p:nvSpPr>
          <p:spPr bwMode="auto">
            <a:xfrm>
              <a:off x="476" y="1162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cs typeface="Arial" pitchFamily="34" charset="0"/>
                </a:rPr>
                <a:t>~6V</a:t>
              </a:r>
            </a:p>
          </p:txBody>
        </p:sp>
        <p:sp>
          <p:nvSpPr>
            <p:cNvPr id="5234" name="文本框 2232"/>
            <p:cNvSpPr txBox="1">
              <a:spLocks noChangeArrowheads="1"/>
            </p:cNvSpPr>
            <p:nvPr/>
          </p:nvSpPr>
          <p:spPr bwMode="auto">
            <a:xfrm>
              <a:off x="748" y="93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KA</a:t>
              </a:r>
            </a:p>
          </p:txBody>
        </p:sp>
        <p:sp>
          <p:nvSpPr>
            <p:cNvPr id="5235" name="文本框 2233"/>
            <p:cNvSpPr txBox="1">
              <a:spLocks noChangeArrowheads="1"/>
            </p:cNvSpPr>
            <p:nvPr/>
          </p:nvSpPr>
          <p:spPr bwMode="auto">
            <a:xfrm>
              <a:off x="839" y="1253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T</a:t>
              </a:r>
            </a:p>
          </p:txBody>
        </p:sp>
        <p:sp>
          <p:nvSpPr>
            <p:cNvPr id="5236" name="文本框 2234"/>
            <p:cNvSpPr txBox="1">
              <a:spLocks noChangeArrowheads="1"/>
            </p:cNvSpPr>
            <p:nvPr/>
          </p:nvSpPr>
          <p:spPr bwMode="auto">
            <a:xfrm>
              <a:off x="657" y="11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D</a:t>
              </a:r>
              <a:r>
                <a:rPr lang="en-US" altLang="zh-CN" sz="1400" baseline="-25000"/>
                <a:t>Z</a:t>
              </a:r>
            </a:p>
          </p:txBody>
        </p:sp>
        <p:sp>
          <p:nvSpPr>
            <p:cNvPr id="5237" name="文本框 2235"/>
            <p:cNvSpPr txBox="1">
              <a:spLocks noChangeArrowheads="1"/>
            </p:cNvSpPr>
            <p:nvPr/>
          </p:nvSpPr>
          <p:spPr bwMode="auto">
            <a:xfrm>
              <a:off x="113" y="164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cs typeface="Arial" pitchFamily="34" charset="0"/>
                </a:rPr>
                <a:t>2CW231</a:t>
              </a:r>
            </a:p>
          </p:txBody>
        </p:sp>
        <p:sp>
          <p:nvSpPr>
            <p:cNvPr id="5238" name="文本框 2236"/>
            <p:cNvSpPr txBox="1">
              <a:spLocks noChangeArrowheads="1"/>
            </p:cNvSpPr>
            <p:nvPr/>
          </p:nvSpPr>
          <p:spPr bwMode="auto">
            <a:xfrm>
              <a:off x="1066" y="48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1</a:t>
              </a:r>
            </a:p>
          </p:txBody>
        </p:sp>
        <p:sp>
          <p:nvSpPr>
            <p:cNvPr id="5239" name="文本框 2237"/>
            <p:cNvSpPr txBox="1">
              <a:spLocks noChangeArrowheads="1"/>
            </p:cNvSpPr>
            <p:nvPr/>
          </p:nvSpPr>
          <p:spPr bwMode="auto">
            <a:xfrm>
              <a:off x="930" y="618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100K</a:t>
              </a:r>
            </a:p>
          </p:txBody>
        </p:sp>
        <p:sp>
          <p:nvSpPr>
            <p:cNvPr id="5240" name="文本框 2238"/>
            <p:cNvSpPr txBox="1">
              <a:spLocks noChangeArrowheads="1"/>
            </p:cNvSpPr>
            <p:nvPr/>
          </p:nvSpPr>
          <p:spPr bwMode="auto">
            <a:xfrm>
              <a:off x="1292" y="1344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1K</a:t>
              </a:r>
            </a:p>
          </p:txBody>
        </p:sp>
        <p:sp>
          <p:nvSpPr>
            <p:cNvPr id="5241" name="文本框 2239"/>
            <p:cNvSpPr txBox="1">
              <a:spLocks noChangeArrowheads="1"/>
            </p:cNvSpPr>
            <p:nvPr/>
          </p:nvSpPr>
          <p:spPr bwMode="auto">
            <a:xfrm>
              <a:off x="1156" y="134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t</a:t>
              </a:r>
            </a:p>
          </p:txBody>
        </p:sp>
        <p:sp>
          <p:nvSpPr>
            <p:cNvPr id="5242" name="文本框 2240"/>
            <p:cNvSpPr txBox="1">
              <a:spLocks noChangeArrowheads="1"/>
            </p:cNvSpPr>
            <p:nvPr/>
          </p:nvSpPr>
          <p:spPr bwMode="auto">
            <a:xfrm>
              <a:off x="1701" y="300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RW</a:t>
              </a:r>
              <a:r>
                <a:rPr lang="en-US" altLang="zh-CN" sz="1400" baseline="-25000"/>
                <a:t>1</a:t>
              </a:r>
            </a:p>
          </p:txBody>
        </p:sp>
        <p:sp>
          <p:nvSpPr>
            <p:cNvPr id="5243" name="文本框 2241"/>
            <p:cNvSpPr txBox="1">
              <a:spLocks noChangeArrowheads="1"/>
            </p:cNvSpPr>
            <p:nvPr/>
          </p:nvSpPr>
          <p:spPr bwMode="auto">
            <a:xfrm>
              <a:off x="1292" y="25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10K</a:t>
              </a:r>
            </a:p>
          </p:txBody>
        </p:sp>
        <p:sp>
          <p:nvSpPr>
            <p:cNvPr id="5244" name="文本框 2242"/>
            <p:cNvSpPr txBox="1">
              <a:spLocks noChangeArrowheads="1"/>
            </p:cNvSpPr>
            <p:nvPr/>
          </p:nvSpPr>
          <p:spPr bwMode="auto">
            <a:xfrm>
              <a:off x="1383" y="618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2</a:t>
              </a:r>
            </a:p>
          </p:txBody>
        </p:sp>
        <p:sp>
          <p:nvSpPr>
            <p:cNvPr id="5245" name="文本框 2243"/>
            <p:cNvSpPr txBox="1">
              <a:spLocks noChangeArrowheads="1"/>
            </p:cNvSpPr>
            <p:nvPr/>
          </p:nvSpPr>
          <p:spPr bwMode="auto">
            <a:xfrm>
              <a:off x="1338" y="799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20K</a:t>
              </a:r>
            </a:p>
          </p:txBody>
        </p:sp>
        <p:sp>
          <p:nvSpPr>
            <p:cNvPr id="5246" name="文本框 2244"/>
            <p:cNvSpPr txBox="1">
              <a:spLocks noChangeArrowheads="1"/>
            </p:cNvSpPr>
            <p:nvPr/>
          </p:nvSpPr>
          <p:spPr bwMode="auto">
            <a:xfrm>
              <a:off x="1610" y="138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3</a:t>
              </a:r>
            </a:p>
          </p:txBody>
        </p:sp>
        <p:sp>
          <p:nvSpPr>
            <p:cNvPr id="5247" name="文本框 2245"/>
            <p:cNvSpPr txBox="1">
              <a:spLocks noChangeArrowheads="1"/>
            </p:cNvSpPr>
            <p:nvPr/>
          </p:nvSpPr>
          <p:spPr bwMode="auto">
            <a:xfrm>
              <a:off x="1565" y="152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220Ω</a:t>
              </a:r>
            </a:p>
          </p:txBody>
        </p:sp>
        <p:sp>
          <p:nvSpPr>
            <p:cNvPr id="5248" name="文本框 2246"/>
            <p:cNvSpPr txBox="1">
              <a:spLocks noChangeArrowheads="1"/>
            </p:cNvSpPr>
            <p:nvPr/>
          </p:nvSpPr>
          <p:spPr bwMode="auto">
            <a:xfrm>
              <a:off x="1837" y="79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4</a:t>
              </a:r>
            </a:p>
          </p:txBody>
        </p:sp>
        <p:sp>
          <p:nvSpPr>
            <p:cNvPr id="5249" name="文本框 2247"/>
            <p:cNvSpPr txBox="1">
              <a:spLocks noChangeArrowheads="1"/>
            </p:cNvSpPr>
            <p:nvPr/>
          </p:nvSpPr>
          <p:spPr bwMode="auto">
            <a:xfrm>
              <a:off x="1837" y="1026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5</a:t>
              </a:r>
            </a:p>
          </p:txBody>
        </p:sp>
        <p:sp>
          <p:nvSpPr>
            <p:cNvPr id="5250" name="文本框 2248"/>
            <p:cNvSpPr txBox="1">
              <a:spLocks noChangeArrowheads="1"/>
            </p:cNvSpPr>
            <p:nvPr/>
          </p:nvSpPr>
          <p:spPr bwMode="auto">
            <a:xfrm>
              <a:off x="1791" y="1253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10K</a:t>
              </a:r>
            </a:p>
          </p:txBody>
        </p:sp>
        <p:sp>
          <p:nvSpPr>
            <p:cNvPr id="5251" name="文本框 2249"/>
            <p:cNvSpPr txBox="1">
              <a:spLocks noChangeArrowheads="1"/>
            </p:cNvSpPr>
            <p:nvPr/>
          </p:nvSpPr>
          <p:spPr bwMode="auto">
            <a:xfrm>
              <a:off x="1701" y="709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10K</a:t>
              </a:r>
            </a:p>
          </p:txBody>
        </p:sp>
        <p:sp>
          <p:nvSpPr>
            <p:cNvPr id="5252" name="文本框 2250"/>
            <p:cNvSpPr txBox="1">
              <a:spLocks noChangeArrowheads="1"/>
            </p:cNvSpPr>
            <p:nvPr/>
          </p:nvSpPr>
          <p:spPr bwMode="auto">
            <a:xfrm>
              <a:off x="2109" y="138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6</a:t>
              </a:r>
            </a:p>
          </p:txBody>
        </p:sp>
        <p:sp>
          <p:nvSpPr>
            <p:cNvPr id="5253" name="文本框 2251"/>
            <p:cNvSpPr txBox="1">
              <a:spLocks noChangeArrowheads="1"/>
            </p:cNvSpPr>
            <p:nvPr/>
          </p:nvSpPr>
          <p:spPr bwMode="auto">
            <a:xfrm>
              <a:off x="2109" y="1570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1M</a:t>
              </a:r>
            </a:p>
          </p:txBody>
        </p:sp>
        <p:sp>
          <p:nvSpPr>
            <p:cNvPr id="5254" name="文本框 2252"/>
            <p:cNvSpPr txBox="1">
              <a:spLocks noChangeArrowheads="1"/>
            </p:cNvSpPr>
            <p:nvPr/>
          </p:nvSpPr>
          <p:spPr bwMode="auto">
            <a:xfrm>
              <a:off x="2109" y="436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RW</a:t>
              </a:r>
              <a:r>
                <a:rPr lang="en-US" altLang="zh-CN" sz="1400" baseline="-25000"/>
                <a:t>2</a:t>
              </a:r>
            </a:p>
          </p:txBody>
        </p:sp>
        <p:sp>
          <p:nvSpPr>
            <p:cNvPr id="5255" name="文本框 2253"/>
            <p:cNvSpPr txBox="1">
              <a:spLocks noChangeArrowheads="1"/>
            </p:cNvSpPr>
            <p:nvPr/>
          </p:nvSpPr>
          <p:spPr bwMode="auto">
            <a:xfrm>
              <a:off x="2154" y="754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100K</a:t>
              </a:r>
            </a:p>
          </p:txBody>
        </p:sp>
        <p:sp>
          <p:nvSpPr>
            <p:cNvPr id="5256" name="文本框 2254"/>
            <p:cNvSpPr txBox="1">
              <a:spLocks noChangeArrowheads="1"/>
            </p:cNvSpPr>
            <p:nvPr/>
          </p:nvSpPr>
          <p:spPr bwMode="auto">
            <a:xfrm>
              <a:off x="2835" y="52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7</a:t>
              </a:r>
            </a:p>
          </p:txBody>
        </p:sp>
        <p:sp>
          <p:nvSpPr>
            <p:cNvPr id="5257" name="文本框 2255"/>
            <p:cNvSpPr txBox="1">
              <a:spLocks noChangeArrowheads="1"/>
            </p:cNvSpPr>
            <p:nvPr/>
          </p:nvSpPr>
          <p:spPr bwMode="auto">
            <a:xfrm>
              <a:off x="2562" y="527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910K</a:t>
              </a:r>
            </a:p>
          </p:txBody>
        </p:sp>
        <p:sp>
          <p:nvSpPr>
            <p:cNvPr id="5258" name="文本框 2256"/>
            <p:cNvSpPr txBox="1">
              <a:spLocks noChangeArrowheads="1"/>
            </p:cNvSpPr>
            <p:nvPr/>
          </p:nvSpPr>
          <p:spPr bwMode="auto">
            <a:xfrm>
              <a:off x="2699" y="1525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RW</a:t>
              </a:r>
              <a:r>
                <a:rPr lang="en-US" altLang="zh-CN" sz="1400" baseline="-25000"/>
                <a:t>3</a:t>
              </a:r>
            </a:p>
          </p:txBody>
        </p:sp>
        <p:sp>
          <p:nvSpPr>
            <p:cNvPr id="5259" name="文本框 2257"/>
            <p:cNvSpPr txBox="1">
              <a:spLocks noChangeArrowheads="1"/>
            </p:cNvSpPr>
            <p:nvPr/>
          </p:nvSpPr>
          <p:spPr bwMode="auto">
            <a:xfrm>
              <a:off x="2653" y="1706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100K</a:t>
              </a:r>
            </a:p>
          </p:txBody>
        </p:sp>
        <p:sp>
          <p:nvSpPr>
            <p:cNvPr id="5260" name="文本框 2258"/>
            <p:cNvSpPr txBox="1">
              <a:spLocks noChangeArrowheads="1"/>
            </p:cNvSpPr>
            <p:nvPr/>
          </p:nvSpPr>
          <p:spPr bwMode="auto">
            <a:xfrm>
              <a:off x="3152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8</a:t>
              </a:r>
            </a:p>
          </p:txBody>
        </p:sp>
        <p:sp>
          <p:nvSpPr>
            <p:cNvPr id="5261" name="文本框 2259"/>
            <p:cNvSpPr txBox="1">
              <a:spLocks noChangeArrowheads="1"/>
            </p:cNvSpPr>
            <p:nvPr/>
          </p:nvSpPr>
          <p:spPr bwMode="auto">
            <a:xfrm>
              <a:off x="3061" y="1298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10K</a:t>
              </a:r>
            </a:p>
          </p:txBody>
        </p:sp>
        <p:sp>
          <p:nvSpPr>
            <p:cNvPr id="5262" name="文本框 2260"/>
            <p:cNvSpPr txBox="1">
              <a:spLocks noChangeArrowheads="1"/>
            </p:cNvSpPr>
            <p:nvPr/>
          </p:nvSpPr>
          <p:spPr bwMode="auto">
            <a:xfrm>
              <a:off x="3470" y="16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9</a:t>
              </a:r>
            </a:p>
          </p:txBody>
        </p:sp>
        <p:sp>
          <p:nvSpPr>
            <p:cNvPr id="5263" name="文本框 2261"/>
            <p:cNvSpPr txBox="1">
              <a:spLocks noChangeArrowheads="1"/>
            </p:cNvSpPr>
            <p:nvPr/>
          </p:nvSpPr>
          <p:spPr bwMode="auto">
            <a:xfrm>
              <a:off x="3470" y="84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10</a:t>
              </a:r>
            </a:p>
          </p:txBody>
        </p:sp>
        <p:sp>
          <p:nvSpPr>
            <p:cNvPr id="5264" name="文本框 2262"/>
            <p:cNvSpPr txBox="1">
              <a:spLocks noChangeArrowheads="1"/>
            </p:cNvSpPr>
            <p:nvPr/>
          </p:nvSpPr>
          <p:spPr bwMode="auto">
            <a:xfrm>
              <a:off x="3470" y="436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RW</a:t>
              </a:r>
              <a:r>
                <a:rPr lang="en-US" altLang="zh-CN" sz="1400" baseline="-25000"/>
                <a:t>4</a:t>
              </a:r>
            </a:p>
          </p:txBody>
        </p:sp>
        <p:sp>
          <p:nvSpPr>
            <p:cNvPr id="5265" name="文本框 2263"/>
            <p:cNvSpPr txBox="1">
              <a:spLocks noChangeArrowheads="1"/>
            </p:cNvSpPr>
            <p:nvPr/>
          </p:nvSpPr>
          <p:spPr bwMode="auto">
            <a:xfrm>
              <a:off x="3198" y="210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1K</a:t>
              </a:r>
            </a:p>
          </p:txBody>
        </p:sp>
        <p:sp>
          <p:nvSpPr>
            <p:cNvPr id="5266" name="文本框 2264"/>
            <p:cNvSpPr txBox="1">
              <a:spLocks noChangeArrowheads="1"/>
            </p:cNvSpPr>
            <p:nvPr/>
          </p:nvSpPr>
          <p:spPr bwMode="auto">
            <a:xfrm>
              <a:off x="3198" y="84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1K</a:t>
              </a:r>
            </a:p>
          </p:txBody>
        </p:sp>
        <p:sp>
          <p:nvSpPr>
            <p:cNvPr id="5267" name="文本框 2265"/>
            <p:cNvSpPr txBox="1">
              <a:spLocks noChangeArrowheads="1"/>
            </p:cNvSpPr>
            <p:nvPr/>
          </p:nvSpPr>
          <p:spPr bwMode="auto">
            <a:xfrm>
              <a:off x="3107" y="527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100K</a:t>
              </a:r>
            </a:p>
          </p:txBody>
        </p:sp>
        <p:sp>
          <p:nvSpPr>
            <p:cNvPr id="5268" name="文本框 2266"/>
            <p:cNvSpPr txBox="1">
              <a:spLocks noChangeArrowheads="1"/>
            </p:cNvSpPr>
            <p:nvPr/>
          </p:nvSpPr>
          <p:spPr bwMode="auto">
            <a:xfrm>
              <a:off x="3651" y="152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11</a:t>
              </a:r>
            </a:p>
          </p:txBody>
        </p:sp>
        <p:sp>
          <p:nvSpPr>
            <p:cNvPr id="5269" name="文本框 2267"/>
            <p:cNvSpPr txBox="1">
              <a:spLocks noChangeArrowheads="1"/>
            </p:cNvSpPr>
            <p:nvPr/>
          </p:nvSpPr>
          <p:spPr bwMode="auto">
            <a:xfrm>
              <a:off x="3833" y="152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1M</a:t>
              </a:r>
            </a:p>
          </p:txBody>
        </p:sp>
        <p:sp>
          <p:nvSpPr>
            <p:cNvPr id="5270" name="文本框 2268"/>
            <p:cNvSpPr txBox="1">
              <a:spLocks noChangeArrowheads="1"/>
            </p:cNvSpPr>
            <p:nvPr/>
          </p:nvSpPr>
          <p:spPr bwMode="auto">
            <a:xfrm>
              <a:off x="4513" y="93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12</a:t>
              </a:r>
            </a:p>
          </p:txBody>
        </p:sp>
        <p:sp>
          <p:nvSpPr>
            <p:cNvPr id="5271" name="文本框 2269"/>
            <p:cNvSpPr txBox="1">
              <a:spLocks noChangeArrowheads="1"/>
            </p:cNvSpPr>
            <p:nvPr/>
          </p:nvSpPr>
          <p:spPr bwMode="auto">
            <a:xfrm>
              <a:off x="4468" y="1117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2M</a:t>
              </a:r>
            </a:p>
          </p:txBody>
        </p:sp>
        <p:sp>
          <p:nvSpPr>
            <p:cNvPr id="5272" name="文本框 2270"/>
            <p:cNvSpPr txBox="1">
              <a:spLocks noChangeArrowheads="1"/>
            </p:cNvSpPr>
            <p:nvPr/>
          </p:nvSpPr>
          <p:spPr bwMode="auto">
            <a:xfrm>
              <a:off x="5057" y="1071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T</a:t>
              </a:r>
            </a:p>
          </p:txBody>
        </p:sp>
        <p:sp>
          <p:nvSpPr>
            <p:cNvPr id="5273" name="文本框 2271"/>
            <p:cNvSpPr txBox="1">
              <a:spLocks noChangeArrowheads="1"/>
            </p:cNvSpPr>
            <p:nvPr/>
          </p:nvSpPr>
          <p:spPr bwMode="auto">
            <a:xfrm>
              <a:off x="5079" y="1253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cs typeface="Arial" pitchFamily="34" charset="0"/>
                </a:rPr>
                <a:t>3DG12</a:t>
              </a:r>
            </a:p>
          </p:txBody>
        </p:sp>
        <p:sp>
          <p:nvSpPr>
            <p:cNvPr id="5274" name="文本框 2272"/>
            <p:cNvSpPr txBox="1">
              <a:spLocks noChangeArrowheads="1"/>
            </p:cNvSpPr>
            <p:nvPr/>
          </p:nvSpPr>
          <p:spPr bwMode="auto">
            <a:xfrm>
              <a:off x="4740" y="75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13</a:t>
              </a:r>
            </a:p>
          </p:txBody>
        </p:sp>
        <p:sp>
          <p:nvSpPr>
            <p:cNvPr id="5275" name="文本框 2273"/>
            <p:cNvSpPr txBox="1">
              <a:spLocks noChangeArrowheads="1"/>
            </p:cNvSpPr>
            <p:nvPr/>
          </p:nvSpPr>
          <p:spPr bwMode="auto">
            <a:xfrm>
              <a:off x="5012" y="709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1K</a:t>
              </a:r>
            </a:p>
          </p:txBody>
        </p:sp>
        <p:sp>
          <p:nvSpPr>
            <p:cNvPr id="5276" name="文本框 2274"/>
            <p:cNvSpPr txBox="1">
              <a:spLocks noChangeArrowheads="1"/>
            </p:cNvSpPr>
            <p:nvPr/>
          </p:nvSpPr>
          <p:spPr bwMode="auto">
            <a:xfrm>
              <a:off x="4694" y="527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LED</a:t>
              </a:r>
            </a:p>
          </p:txBody>
        </p:sp>
        <p:sp>
          <p:nvSpPr>
            <p:cNvPr id="5277" name="文本框 2275"/>
            <p:cNvSpPr txBox="1">
              <a:spLocks noChangeArrowheads="1"/>
            </p:cNvSpPr>
            <p:nvPr/>
          </p:nvSpPr>
          <p:spPr bwMode="auto">
            <a:xfrm>
              <a:off x="5329" y="5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KA</a:t>
              </a:r>
            </a:p>
          </p:txBody>
        </p:sp>
        <p:sp>
          <p:nvSpPr>
            <p:cNvPr id="5278" name="文本框 2276"/>
            <p:cNvSpPr txBox="1">
              <a:spLocks noChangeArrowheads="1"/>
            </p:cNvSpPr>
            <p:nvPr/>
          </p:nvSpPr>
          <p:spPr bwMode="auto">
            <a:xfrm>
              <a:off x="1156" y="84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A</a:t>
              </a:r>
              <a:r>
                <a:rPr lang="en-US" altLang="zh-CN" sz="1400">
                  <a:cs typeface="Arial" pitchFamily="34" charset="0"/>
                </a:rPr>
                <a:t>'</a:t>
              </a:r>
            </a:p>
          </p:txBody>
        </p:sp>
        <p:sp>
          <p:nvSpPr>
            <p:cNvPr id="5279" name="文本框 2277"/>
            <p:cNvSpPr txBox="1">
              <a:spLocks noChangeArrowheads="1"/>
            </p:cNvSpPr>
            <p:nvPr/>
          </p:nvSpPr>
          <p:spPr bwMode="auto">
            <a:xfrm>
              <a:off x="1610" y="84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A</a:t>
              </a:r>
              <a:endParaRPr lang="en-US" altLang="zh-CN" sz="1400">
                <a:cs typeface="Arial" pitchFamily="34" charset="0"/>
              </a:endParaRPr>
            </a:p>
          </p:txBody>
        </p:sp>
        <p:sp>
          <p:nvSpPr>
            <p:cNvPr id="5280" name="文本框 2278"/>
            <p:cNvSpPr txBox="1">
              <a:spLocks noChangeArrowheads="1"/>
            </p:cNvSpPr>
            <p:nvPr/>
          </p:nvSpPr>
          <p:spPr bwMode="auto">
            <a:xfrm>
              <a:off x="1429" y="11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B</a:t>
              </a:r>
              <a:r>
                <a:rPr lang="en-US" altLang="zh-CN" sz="1400">
                  <a:cs typeface="Arial" pitchFamily="34" charset="0"/>
                </a:rPr>
                <a:t>'</a:t>
              </a:r>
            </a:p>
          </p:txBody>
        </p:sp>
        <p:sp>
          <p:nvSpPr>
            <p:cNvPr id="5281" name="文本框 2279"/>
            <p:cNvSpPr txBox="1">
              <a:spLocks noChangeArrowheads="1"/>
            </p:cNvSpPr>
            <p:nvPr/>
          </p:nvSpPr>
          <p:spPr bwMode="auto">
            <a:xfrm>
              <a:off x="1655" y="1253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B</a:t>
              </a:r>
              <a:endParaRPr lang="en-US" altLang="zh-CN" sz="1400">
                <a:cs typeface="Arial" pitchFamily="34" charset="0"/>
              </a:endParaRPr>
            </a:p>
          </p:txBody>
        </p:sp>
        <p:sp>
          <p:nvSpPr>
            <p:cNvPr id="5282" name="文本框 2282"/>
            <p:cNvSpPr txBox="1">
              <a:spLocks noChangeArrowheads="1"/>
            </p:cNvSpPr>
            <p:nvPr/>
          </p:nvSpPr>
          <p:spPr bwMode="auto">
            <a:xfrm>
              <a:off x="1429" y="93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宋体" pitchFamily="2" charset="-122"/>
                </a:rPr>
                <a:t>×</a:t>
              </a:r>
            </a:p>
          </p:txBody>
        </p:sp>
        <p:sp>
          <p:nvSpPr>
            <p:cNvPr id="5283" name="文本框 2283"/>
            <p:cNvSpPr txBox="1">
              <a:spLocks noChangeArrowheads="1"/>
            </p:cNvSpPr>
            <p:nvPr/>
          </p:nvSpPr>
          <p:spPr bwMode="auto">
            <a:xfrm>
              <a:off x="1565" y="1140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宋体" pitchFamily="2" charset="-122"/>
                </a:rPr>
                <a:t>×</a:t>
              </a:r>
            </a:p>
          </p:txBody>
        </p:sp>
        <p:sp>
          <p:nvSpPr>
            <p:cNvPr id="5284" name="文本框 2284"/>
            <p:cNvSpPr txBox="1">
              <a:spLocks noChangeArrowheads="1"/>
            </p:cNvSpPr>
            <p:nvPr/>
          </p:nvSpPr>
          <p:spPr bwMode="auto">
            <a:xfrm>
              <a:off x="2880" y="1071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1"/>
                <a:t>v</a:t>
              </a:r>
              <a:r>
                <a:rPr lang="en-US" altLang="zh-CN" sz="1400" baseline="-25000"/>
                <a:t>o1</a:t>
              </a:r>
            </a:p>
          </p:txBody>
        </p:sp>
        <p:sp>
          <p:nvSpPr>
            <p:cNvPr id="5285" name="文本框 2285"/>
            <p:cNvSpPr txBox="1">
              <a:spLocks noChangeArrowheads="1"/>
            </p:cNvSpPr>
            <p:nvPr/>
          </p:nvSpPr>
          <p:spPr bwMode="auto">
            <a:xfrm>
              <a:off x="2789" y="935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C</a:t>
              </a:r>
              <a:endParaRPr lang="en-US" altLang="zh-CN" sz="1400">
                <a:cs typeface="Arial" pitchFamily="34" charset="0"/>
              </a:endParaRPr>
            </a:p>
          </p:txBody>
        </p:sp>
        <p:sp>
          <p:nvSpPr>
            <p:cNvPr id="5286" name="文本框 2286"/>
            <p:cNvSpPr txBox="1">
              <a:spLocks noChangeArrowheads="1"/>
            </p:cNvSpPr>
            <p:nvPr/>
          </p:nvSpPr>
          <p:spPr bwMode="auto">
            <a:xfrm>
              <a:off x="2992" y="100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宋体" pitchFamily="2" charset="-122"/>
                </a:rPr>
                <a:t>×</a:t>
              </a:r>
            </a:p>
          </p:txBody>
        </p:sp>
        <p:sp>
          <p:nvSpPr>
            <p:cNvPr id="5287" name="文本框 2287"/>
            <p:cNvSpPr txBox="1">
              <a:spLocks noChangeArrowheads="1"/>
            </p:cNvSpPr>
            <p:nvPr/>
          </p:nvSpPr>
          <p:spPr bwMode="auto">
            <a:xfrm>
              <a:off x="4332" y="1047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latin typeface="宋体" pitchFamily="2" charset="-122"/>
                </a:rPr>
                <a:t>×</a:t>
              </a:r>
            </a:p>
          </p:txBody>
        </p:sp>
        <p:sp>
          <p:nvSpPr>
            <p:cNvPr id="5288" name="直接连接符 2288"/>
            <p:cNvSpPr>
              <a:spLocks noChangeShapeType="1"/>
            </p:cNvSpPr>
            <p:nvPr/>
          </p:nvSpPr>
          <p:spPr bwMode="auto">
            <a:xfrm>
              <a:off x="4241" y="1140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9" name="文本框 2289"/>
            <p:cNvSpPr txBox="1">
              <a:spLocks noChangeArrowheads="1"/>
            </p:cNvSpPr>
            <p:nvPr/>
          </p:nvSpPr>
          <p:spPr bwMode="auto">
            <a:xfrm>
              <a:off x="4150" y="935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i="1"/>
                <a:t>v</a:t>
              </a:r>
              <a:r>
                <a:rPr lang="en-US" altLang="zh-CN" sz="1400" baseline="-25000"/>
                <a:t>o2</a:t>
              </a:r>
            </a:p>
          </p:txBody>
        </p:sp>
        <p:sp>
          <p:nvSpPr>
            <p:cNvPr id="5290" name="文本框 2290"/>
            <p:cNvSpPr txBox="1">
              <a:spLocks noChangeArrowheads="1"/>
            </p:cNvSpPr>
            <p:nvPr/>
          </p:nvSpPr>
          <p:spPr bwMode="auto">
            <a:xfrm>
              <a:off x="4150" y="1117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D</a:t>
              </a:r>
              <a:endParaRPr lang="en-US" altLang="zh-CN" sz="1400">
                <a:cs typeface="Arial" pitchFamily="34" charset="0"/>
              </a:endParaRPr>
            </a:p>
          </p:txBody>
        </p:sp>
        <p:sp>
          <p:nvSpPr>
            <p:cNvPr id="5291" name="文本框 2291"/>
            <p:cNvSpPr txBox="1">
              <a:spLocks noChangeArrowheads="1"/>
            </p:cNvSpPr>
            <p:nvPr/>
          </p:nvSpPr>
          <p:spPr bwMode="auto">
            <a:xfrm>
              <a:off x="5329" y="164"/>
              <a:ext cx="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+12V</a:t>
              </a:r>
            </a:p>
          </p:txBody>
        </p:sp>
        <p:sp>
          <p:nvSpPr>
            <p:cNvPr id="5292" name="文本框 2292"/>
            <p:cNvSpPr txBox="1">
              <a:spLocks noChangeArrowheads="1"/>
            </p:cNvSpPr>
            <p:nvPr/>
          </p:nvSpPr>
          <p:spPr bwMode="auto">
            <a:xfrm>
              <a:off x="5239" y="2024"/>
              <a:ext cx="4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-12V</a:t>
              </a:r>
            </a:p>
          </p:txBody>
        </p:sp>
        <p:sp>
          <p:nvSpPr>
            <p:cNvPr id="5293" name="文本框 2293"/>
            <p:cNvSpPr txBox="1">
              <a:spLocks noChangeArrowheads="1"/>
            </p:cNvSpPr>
            <p:nvPr/>
          </p:nvSpPr>
          <p:spPr bwMode="auto">
            <a:xfrm>
              <a:off x="1927" y="11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/>
                <a:t>R</a:t>
              </a:r>
              <a:r>
                <a:rPr lang="en-US" altLang="zh-CN" sz="1400" baseline="-25000"/>
                <a:t>14</a:t>
              </a:r>
            </a:p>
          </p:txBody>
        </p:sp>
        <p:sp>
          <p:nvSpPr>
            <p:cNvPr id="5294" name="文本框 2294"/>
            <p:cNvSpPr txBox="1">
              <a:spLocks noChangeArrowheads="1"/>
            </p:cNvSpPr>
            <p:nvPr/>
          </p:nvSpPr>
          <p:spPr bwMode="auto">
            <a:xfrm>
              <a:off x="2109" y="164"/>
              <a:ext cx="6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400">
                  <a:cs typeface="Arial" pitchFamily="34" charset="0"/>
                </a:rPr>
                <a:t>100Ω</a:t>
              </a:r>
            </a:p>
          </p:txBody>
        </p:sp>
      </p:grpSp>
      <p:sp>
        <p:nvSpPr>
          <p:cNvPr id="5123" name="文本框 2296"/>
          <p:cNvSpPr txBox="1">
            <a:spLocks noChangeArrowheads="1"/>
          </p:cNvSpPr>
          <p:nvPr/>
        </p:nvSpPr>
        <p:spPr bwMode="auto">
          <a:xfrm>
            <a:off x="2124075" y="549275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实验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温度检测控制电路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文本框 91140"/>
          <p:cNvSpPr txBox="1">
            <a:spLocks noChangeArrowheads="1"/>
          </p:cNvSpPr>
          <p:nvPr/>
        </p:nvSpPr>
        <p:spPr bwMode="auto">
          <a:xfrm>
            <a:off x="279400" y="128588"/>
            <a:ext cx="18811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5.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成绩评定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142" name="文本框 91141"/>
          <p:cNvSpPr txBox="1">
            <a:spLocks noChangeArrowheads="1"/>
          </p:cNvSpPr>
          <p:nvPr/>
        </p:nvSpPr>
        <p:spPr bwMode="auto">
          <a:xfrm>
            <a:off x="355600" y="608013"/>
            <a:ext cx="360521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平时：    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30 %</a:t>
            </a:r>
          </a:p>
        </p:txBody>
      </p:sp>
      <p:sp>
        <p:nvSpPr>
          <p:cNvPr id="91143" name="文本框 91142"/>
          <p:cNvSpPr txBox="1">
            <a:spLocks noChangeArrowheads="1"/>
          </p:cNvSpPr>
          <p:nvPr/>
        </p:nvSpPr>
        <p:spPr bwMode="auto">
          <a:xfrm>
            <a:off x="3717925" y="625475"/>
            <a:ext cx="32480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考试：  	  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70 %</a:t>
            </a:r>
          </a:p>
        </p:txBody>
      </p:sp>
      <p:sp>
        <p:nvSpPr>
          <p:cNvPr id="91144" name="文本框 91143"/>
          <p:cNvSpPr txBox="1">
            <a:spLocks noChangeArrowheads="1"/>
          </p:cNvSpPr>
          <p:nvPr/>
        </p:nvSpPr>
        <p:spPr bwMode="auto">
          <a:xfrm>
            <a:off x="301625" y="2719388"/>
            <a:ext cx="3171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8.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教材与参考书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145" name="文本框 91144"/>
          <p:cNvSpPr txBox="1">
            <a:spLocks noChangeArrowheads="1"/>
          </p:cNvSpPr>
          <p:nvPr/>
        </p:nvSpPr>
        <p:spPr bwMode="auto">
          <a:xfrm>
            <a:off x="300038" y="3267075"/>
            <a:ext cx="8585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康华光主编，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电子技术基础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》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模拟部分  第六版，高教出版社  </a:t>
            </a:r>
          </a:p>
        </p:txBody>
      </p:sp>
      <p:sp>
        <p:nvSpPr>
          <p:cNvPr id="91146" name="文本框 91145"/>
          <p:cNvSpPr txBox="1">
            <a:spLocks noChangeArrowheads="1"/>
          </p:cNvSpPr>
          <p:nvPr/>
        </p:nvSpPr>
        <p:spPr bwMode="auto">
          <a:xfrm>
            <a:off x="266700" y="4168775"/>
            <a:ext cx="8877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华成英、童诗白主编，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模拟电子技术基础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》  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第四版，高教出版社  </a:t>
            </a:r>
          </a:p>
        </p:txBody>
      </p:sp>
      <p:sp>
        <p:nvSpPr>
          <p:cNvPr id="91150" name="文本框 91149"/>
          <p:cNvSpPr txBox="1">
            <a:spLocks noChangeArrowheads="1"/>
          </p:cNvSpPr>
          <p:nvPr/>
        </p:nvSpPr>
        <p:spPr bwMode="auto">
          <a:xfrm>
            <a:off x="614363" y="5192713"/>
            <a:ext cx="8270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杨素行主编，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模拟电子技术基础简明教程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第三版，高等教育出版社</a:t>
            </a:r>
          </a:p>
        </p:txBody>
      </p:sp>
      <p:sp>
        <p:nvSpPr>
          <p:cNvPr id="91151" name="文本框 91150"/>
          <p:cNvSpPr txBox="1">
            <a:spLocks noChangeArrowheads="1"/>
          </p:cNvSpPr>
          <p:nvPr/>
        </p:nvSpPr>
        <p:spPr bwMode="auto">
          <a:xfrm>
            <a:off x="306388" y="1339850"/>
            <a:ext cx="2201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6.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作业及答疑</a:t>
            </a:r>
            <a:endParaRPr lang="zh-CN" altLang="en-US" sz="2400" b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152" name="文本框 91151"/>
          <p:cNvSpPr txBox="1">
            <a:spLocks noChangeArrowheads="1"/>
          </p:cNvSpPr>
          <p:nvPr/>
        </p:nvSpPr>
        <p:spPr bwMode="auto">
          <a:xfrm>
            <a:off x="355600" y="1995488"/>
            <a:ext cx="4487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7.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重视开始第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章的内容</a:t>
            </a:r>
            <a:endParaRPr lang="zh-CN" altLang="en-US" sz="2400" b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  <p:bldP spid="91142" grpId="0"/>
      <p:bldP spid="91143" grpId="0"/>
      <p:bldP spid="91144" grpId="0"/>
      <p:bldP spid="91145" grpId="0"/>
      <p:bldP spid="91146" grpId="0"/>
      <p:bldP spid="91150" grpId="0"/>
      <p:bldP spid="91151" grpId="0"/>
      <p:bldP spid="911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Pages>0</Pages>
  <Words>320</Words>
  <Characters>0</Characters>
  <Application>Microsoft Office PowerPoint</Application>
  <DocSecurity>0</DocSecurity>
  <PresentationFormat>全屏显示(4:3)</PresentationFormat>
  <Lines>0</Lines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楷体_GB2312</vt:lpstr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958</cp:revision>
  <dcterms:created xsi:type="dcterms:W3CDTF">2000-03-01T12:06:14Z</dcterms:created>
  <dcterms:modified xsi:type="dcterms:W3CDTF">2020-02-06T09:04:26Z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