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6" r:id="rId3"/>
    <p:sldId id="347" r:id="rId4"/>
    <p:sldId id="351" r:id="rId5"/>
    <p:sldId id="352" r:id="rId6"/>
    <p:sldId id="348" r:id="rId7"/>
    <p:sldId id="349" r:id="rId8"/>
    <p:sldId id="350" r:id="rId9"/>
    <p:sldId id="3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57955-8080-419D-9696-9E915AB5C731}" v="5" dt="2020-06-08T01:16:5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xter" userId="9a07d5b496501acf" providerId="LiveId" clId="{E4457955-8080-419D-9696-9E915AB5C731}"/>
    <pc:docChg chg="undo custSel mod addSld modSld sldOrd">
      <pc:chgData name="David Baxter" userId="9a07d5b496501acf" providerId="LiveId" clId="{E4457955-8080-419D-9696-9E915AB5C731}" dt="2020-06-08T01:21:35.278" v="251" actId="26606"/>
      <pc:docMkLst>
        <pc:docMk/>
      </pc:docMkLst>
      <pc:sldChg chg="addSp delSp modSp mod setBg">
        <pc:chgData name="David Baxter" userId="9a07d5b496501acf" providerId="LiveId" clId="{E4457955-8080-419D-9696-9E915AB5C731}" dt="2020-06-08T01:11:34.774" v="15" actId="478"/>
        <pc:sldMkLst>
          <pc:docMk/>
          <pc:sldMk cId="4184285626" sldId="256"/>
        </pc:sldMkLst>
        <pc:spChg chg="mod">
          <ac:chgData name="David Baxter" userId="9a07d5b496501acf" providerId="LiveId" clId="{E4457955-8080-419D-9696-9E915AB5C731}" dt="2020-06-08T01:11:32.165" v="14" actId="20577"/>
          <ac:spMkLst>
            <pc:docMk/>
            <pc:sldMk cId="4184285626" sldId="256"/>
            <ac:spMk id="2" creationId="{914C10DE-90AE-493D-BCA1-7BB0B1C5488C}"/>
          </ac:spMkLst>
        </pc:spChg>
        <pc:spChg chg="del mod">
          <ac:chgData name="David Baxter" userId="9a07d5b496501acf" providerId="LiveId" clId="{E4457955-8080-419D-9696-9E915AB5C731}" dt="2020-06-08T01:11:34.774" v="15" actId="478"/>
          <ac:spMkLst>
            <pc:docMk/>
            <pc:sldMk cId="4184285626" sldId="256"/>
            <ac:spMk id="3" creationId="{4206E2C9-5C0B-44FC-8D8F-53FFAF6D2280}"/>
          </ac:spMkLst>
        </pc:spChg>
        <pc:spChg chg="add">
          <ac:chgData name="David Baxter" userId="9a07d5b496501acf" providerId="LiveId" clId="{E4457955-8080-419D-9696-9E915AB5C731}" dt="2020-06-08T01:11:26.188" v="0" actId="26606"/>
          <ac:spMkLst>
            <pc:docMk/>
            <pc:sldMk cId="4184285626" sldId="256"/>
            <ac:spMk id="8" creationId="{1EADCAF8-8823-4E89-8612-21029831A4B2}"/>
          </ac:spMkLst>
        </pc:spChg>
        <pc:spChg chg="add">
          <ac:chgData name="David Baxter" userId="9a07d5b496501acf" providerId="LiveId" clId="{E4457955-8080-419D-9696-9E915AB5C731}" dt="2020-06-08T01:11:26.188" v="0" actId="26606"/>
          <ac:spMkLst>
            <pc:docMk/>
            <pc:sldMk cId="4184285626" sldId="256"/>
            <ac:spMk id="10" creationId="{28CA07B2-0819-4B62-9425-7A52BBDD7070}"/>
          </ac:spMkLst>
        </pc:spChg>
        <pc:grpChg chg="add">
          <ac:chgData name="David Baxter" userId="9a07d5b496501acf" providerId="LiveId" clId="{E4457955-8080-419D-9696-9E915AB5C731}" dt="2020-06-08T01:11:26.188" v="0" actId="26606"/>
          <ac:grpSpMkLst>
            <pc:docMk/>
            <pc:sldMk cId="4184285626" sldId="256"/>
            <ac:grpSpMk id="12" creationId="{DA02BEE4-A5D4-40AF-882D-49D34B086FFF}"/>
          </ac:grpSpMkLst>
        </pc:grpChg>
      </pc:sldChg>
      <pc:sldChg chg="addSp modSp mod setBg">
        <pc:chgData name="David Baxter" userId="9a07d5b496501acf" providerId="LiveId" clId="{E4457955-8080-419D-9696-9E915AB5C731}" dt="2020-06-08T01:11:46.704" v="17" actId="14100"/>
        <pc:sldMkLst>
          <pc:docMk/>
          <pc:sldMk cId="0" sldId="346"/>
        </pc:sldMkLst>
        <pc:spChg chg="mod">
          <ac:chgData name="David Baxter" userId="9a07d5b496501acf" providerId="LiveId" clId="{E4457955-8080-419D-9696-9E915AB5C731}" dt="2020-06-08T01:11:41.110" v="16" actId="26606"/>
          <ac:spMkLst>
            <pc:docMk/>
            <pc:sldMk cId="0" sldId="346"/>
            <ac:spMk id="2" creationId="{75444B2B-EE49-4BB1-A81F-E398D2B2DEC3}"/>
          </ac:spMkLst>
        </pc:spChg>
        <pc:spChg chg="add">
          <ac:chgData name="David Baxter" userId="9a07d5b496501acf" providerId="LiveId" clId="{E4457955-8080-419D-9696-9E915AB5C731}" dt="2020-06-08T01:11:41.110" v="16" actId="26606"/>
          <ac:spMkLst>
            <pc:docMk/>
            <pc:sldMk cId="0" sldId="346"/>
            <ac:spMk id="10" creationId="{3A5B4632-C963-4296-86F0-79AA9EA5AE98}"/>
          </ac:spMkLst>
        </pc:spChg>
        <pc:graphicFrameChg chg="mod modGraphic">
          <ac:chgData name="David Baxter" userId="9a07d5b496501acf" providerId="LiveId" clId="{E4457955-8080-419D-9696-9E915AB5C731}" dt="2020-06-08T01:11:46.704" v="17" actId="14100"/>
          <ac:graphicFrameMkLst>
            <pc:docMk/>
            <pc:sldMk cId="0" sldId="346"/>
            <ac:graphicFrameMk id="5" creationId="{A5887150-5967-4544-88FC-E0210DC4A013}"/>
          </ac:graphicFrameMkLst>
        </pc:graphicFrameChg>
      </pc:sldChg>
      <pc:sldChg chg="addSp modSp mod setBg">
        <pc:chgData name="David Baxter" userId="9a07d5b496501acf" providerId="LiveId" clId="{E4457955-8080-419D-9696-9E915AB5C731}" dt="2020-06-08T01:12:08.597" v="22" actId="5793"/>
        <pc:sldMkLst>
          <pc:docMk/>
          <pc:sldMk cId="0" sldId="347"/>
        </pc:sldMkLst>
        <pc:spChg chg="mod">
          <ac:chgData name="David Baxter" userId="9a07d5b496501acf" providerId="LiveId" clId="{E4457955-8080-419D-9696-9E915AB5C731}" dt="2020-06-08T01:11:51.150" v="18" actId="26606"/>
          <ac:spMkLst>
            <pc:docMk/>
            <pc:sldMk cId="0" sldId="347"/>
            <ac:spMk id="2" creationId="{CF84CD5B-0A8A-4E30-9D07-DBA9C9E24A7A}"/>
          </ac:spMkLst>
        </pc:spChg>
        <pc:spChg chg="mod">
          <ac:chgData name="David Baxter" userId="9a07d5b496501acf" providerId="LiveId" clId="{E4457955-8080-419D-9696-9E915AB5C731}" dt="2020-06-08T01:12:08.597" v="22" actId="5793"/>
          <ac:spMkLst>
            <pc:docMk/>
            <pc:sldMk cId="0" sldId="347"/>
            <ac:spMk id="3" creationId="{BCBD4217-210A-459E-BEA3-3062E3A8ABE1}"/>
          </ac:spMkLst>
        </pc:spChg>
        <pc:spChg chg="add">
          <ac:chgData name="David Baxter" userId="9a07d5b496501acf" providerId="LiveId" clId="{E4457955-8080-419D-9696-9E915AB5C731}" dt="2020-06-08T01:11:51.150" v="18" actId="26606"/>
          <ac:spMkLst>
            <pc:docMk/>
            <pc:sldMk cId="0" sldId="347"/>
            <ac:spMk id="9" creationId="{724CD679-7405-4CD3-A92A-9469F279A59D}"/>
          </ac:spMkLst>
        </pc:spChg>
        <pc:picChg chg="mod ord">
          <ac:chgData name="David Baxter" userId="9a07d5b496501acf" providerId="LiveId" clId="{E4457955-8080-419D-9696-9E915AB5C731}" dt="2020-06-08T01:11:51.150" v="18" actId="26606"/>
          <ac:picMkLst>
            <pc:docMk/>
            <pc:sldMk cId="0" sldId="347"/>
            <ac:picMk id="4" creationId="{72C95D64-630C-403A-A968-D33264D566E3}"/>
          </ac:picMkLst>
        </pc:picChg>
      </pc:sldChg>
      <pc:sldChg chg="addSp delSp modSp mod ord setBg">
        <pc:chgData name="David Baxter" userId="9a07d5b496501acf" providerId="LiveId" clId="{E4457955-8080-419D-9696-9E915AB5C731}" dt="2020-06-08T01:14:54.080" v="61"/>
        <pc:sldMkLst>
          <pc:docMk/>
          <pc:sldMk cId="0" sldId="348"/>
        </pc:sldMkLst>
        <pc:spChg chg="mod">
          <ac:chgData name="David Baxter" userId="9a07d5b496501acf" providerId="LiveId" clId="{E4457955-8080-419D-9696-9E915AB5C731}" dt="2020-06-08T01:12:32.781" v="27" actId="26606"/>
          <ac:spMkLst>
            <pc:docMk/>
            <pc:sldMk cId="0" sldId="348"/>
            <ac:spMk id="2" creationId="{6AAC3828-43C7-4C64-AB8E-F9D86E956BE7}"/>
          </ac:spMkLst>
        </pc:spChg>
        <pc:spChg chg="add del">
          <ac:chgData name="David Baxter" userId="9a07d5b496501acf" providerId="LiveId" clId="{E4457955-8080-419D-9696-9E915AB5C731}" dt="2020-06-08T01:12:32.781" v="27" actId="26606"/>
          <ac:spMkLst>
            <pc:docMk/>
            <pc:sldMk cId="0" sldId="348"/>
            <ac:spMk id="3" creationId="{9D776FBE-39EC-436D-94EB-F3A9B5430EF3}"/>
          </ac:spMkLst>
        </pc:spChg>
        <pc:spChg chg="add">
          <ac:chgData name="David Baxter" userId="9a07d5b496501acf" providerId="LiveId" clId="{E4457955-8080-419D-9696-9E915AB5C731}" dt="2020-06-08T01:12:32.781" v="27" actId="26606"/>
          <ac:spMkLst>
            <pc:docMk/>
            <pc:sldMk cId="0" sldId="348"/>
            <ac:spMk id="8" creationId="{F98ED85F-DCEE-4B50-802E-71A6E3E12B04}"/>
          </ac:spMkLst>
        </pc:spChg>
        <pc:spChg chg="add del">
          <ac:chgData name="David Baxter" userId="9a07d5b496501acf" providerId="LiveId" clId="{E4457955-8080-419D-9696-9E915AB5C731}" dt="2020-06-08T01:12:32.771" v="26" actId="26606"/>
          <ac:spMkLst>
            <pc:docMk/>
            <pc:sldMk cId="0" sldId="348"/>
            <ac:spMk id="9" creationId="{3A5B4632-C963-4296-86F0-79AA9EA5AE98}"/>
          </ac:spMkLst>
        </pc:spChg>
        <pc:spChg chg="add mod">
          <ac:chgData name="David Baxter" userId="9a07d5b496501acf" providerId="LiveId" clId="{E4457955-8080-419D-9696-9E915AB5C731}" dt="2020-06-08T01:14:36.869" v="59" actId="20577"/>
          <ac:spMkLst>
            <pc:docMk/>
            <pc:sldMk cId="0" sldId="348"/>
            <ac:spMk id="11" creationId="{9D776FBE-39EC-436D-94EB-F3A9B5430EF3}"/>
          </ac:spMkLst>
        </pc:spChg>
        <pc:graphicFrameChg chg="add del">
          <ac:chgData name="David Baxter" userId="9a07d5b496501acf" providerId="LiveId" clId="{E4457955-8080-419D-9696-9E915AB5C731}" dt="2020-06-08T01:12:32.771" v="26" actId="26606"/>
          <ac:graphicFrameMkLst>
            <pc:docMk/>
            <pc:sldMk cId="0" sldId="348"/>
            <ac:graphicFrameMk id="5" creationId="{688914B0-F0B6-43E7-9A9E-9FA4EA9CE0EF}"/>
          </ac:graphicFrameMkLst>
        </pc:graphicFrameChg>
        <pc:cxnChg chg="add">
          <ac:chgData name="David Baxter" userId="9a07d5b496501acf" providerId="LiveId" clId="{E4457955-8080-419D-9696-9E915AB5C731}" dt="2020-06-08T01:12:32.781" v="27" actId="26606"/>
          <ac:cxnSpMkLst>
            <pc:docMk/>
            <pc:sldMk cId="0" sldId="348"/>
            <ac:cxnSpMk id="10" creationId="{E8E35B83-1EC3-4F87-9D54-D863463351B9}"/>
          </ac:cxnSpMkLst>
        </pc:cxnChg>
      </pc:sldChg>
      <pc:sldChg chg="addSp delSp modSp mod setBg">
        <pc:chgData name="David Baxter" userId="9a07d5b496501acf" providerId="LiveId" clId="{E4457955-8080-419D-9696-9E915AB5C731}" dt="2020-06-08T01:16:11.238" v="100" actId="5793"/>
        <pc:sldMkLst>
          <pc:docMk/>
          <pc:sldMk cId="0" sldId="350"/>
        </pc:sldMkLst>
        <pc:spChg chg="mod">
          <ac:chgData name="David Baxter" userId="9a07d5b496501acf" providerId="LiveId" clId="{E4457955-8080-419D-9696-9E915AB5C731}" dt="2020-06-08T01:15:47.948" v="72" actId="26606"/>
          <ac:spMkLst>
            <pc:docMk/>
            <pc:sldMk cId="0" sldId="350"/>
            <ac:spMk id="2" creationId="{5FAF7E6D-2C3A-43E9-8629-625E0936907F}"/>
          </ac:spMkLst>
        </pc:spChg>
        <pc:spChg chg="mod">
          <ac:chgData name="David Baxter" userId="9a07d5b496501acf" providerId="LiveId" clId="{E4457955-8080-419D-9696-9E915AB5C731}" dt="2020-06-08T01:16:11.238" v="100" actId="5793"/>
          <ac:spMkLst>
            <pc:docMk/>
            <pc:sldMk cId="0" sldId="350"/>
            <ac:spMk id="3" creationId="{EC3C526B-3148-4CB1-B08A-3E301EC9C6E8}"/>
          </ac:spMkLst>
        </pc:spChg>
        <pc:spChg chg="add del">
          <ac:chgData name="David Baxter" userId="9a07d5b496501acf" providerId="LiveId" clId="{E4457955-8080-419D-9696-9E915AB5C731}" dt="2020-06-08T01:15:47.948" v="72" actId="26606"/>
          <ac:spMkLst>
            <pc:docMk/>
            <pc:sldMk cId="0" sldId="350"/>
            <ac:spMk id="10" creationId="{3CD9DF72-87A3-404E-A828-84CBF11A8303}"/>
          </ac:spMkLst>
        </pc:spChg>
        <pc:spChg chg="add del">
          <ac:chgData name="David Baxter" userId="9a07d5b496501acf" providerId="LiveId" clId="{E4457955-8080-419D-9696-9E915AB5C731}" dt="2020-06-08T01:15:43.956" v="69" actId="26606"/>
          <ac:spMkLst>
            <pc:docMk/>
            <pc:sldMk cId="0" sldId="350"/>
            <ac:spMk id="17" creationId="{724CD679-7405-4CD3-A92A-9469F279A59D}"/>
          </ac:spMkLst>
        </pc:spChg>
        <pc:spChg chg="add">
          <ac:chgData name="David Baxter" userId="9a07d5b496501acf" providerId="LiveId" clId="{E4457955-8080-419D-9696-9E915AB5C731}" dt="2020-06-08T01:15:47.948" v="72" actId="26606"/>
          <ac:spMkLst>
            <pc:docMk/>
            <pc:sldMk cId="0" sldId="350"/>
            <ac:spMk id="21" creationId="{724CD679-7405-4CD3-A92A-9469F279A59D}"/>
          </ac:spMkLst>
        </pc:spChg>
        <pc:picChg chg="add mod ord">
          <ac:chgData name="David Baxter" userId="9a07d5b496501acf" providerId="LiveId" clId="{E4457955-8080-419D-9696-9E915AB5C731}" dt="2020-06-08T01:15:47.948" v="72" actId="26606"/>
          <ac:picMkLst>
            <pc:docMk/>
            <pc:sldMk cId="0" sldId="350"/>
            <ac:picMk id="5" creationId="{10A51136-693A-4FBF-A907-D7E0EAFEC02D}"/>
          </ac:picMkLst>
        </pc:picChg>
        <pc:cxnChg chg="add del">
          <ac:chgData name="David Baxter" userId="9a07d5b496501acf" providerId="LiveId" clId="{E4457955-8080-419D-9696-9E915AB5C731}" dt="2020-06-08T01:15:47.948" v="72" actId="26606"/>
          <ac:cxnSpMkLst>
            <pc:docMk/>
            <pc:sldMk cId="0" sldId="350"/>
            <ac:cxnSpMk id="12" creationId="{20E3A342-4D61-4E3F-AF90-1AB42AEB96CC}"/>
          </ac:cxnSpMkLst>
        </pc:cxnChg>
        <pc:cxnChg chg="add del">
          <ac:chgData name="David Baxter" userId="9a07d5b496501acf" providerId="LiveId" clId="{E4457955-8080-419D-9696-9E915AB5C731}" dt="2020-06-08T01:15:47.937" v="71" actId="26606"/>
          <ac:cxnSpMkLst>
            <pc:docMk/>
            <pc:sldMk cId="0" sldId="350"/>
            <ac:cxnSpMk id="19" creationId="{E4A809D5-3600-46D4-A466-67F2349A54FB}"/>
          </ac:cxnSpMkLst>
        </pc:cxnChg>
      </pc:sldChg>
      <pc:sldChg chg="modSp add mod">
        <pc:chgData name="David Baxter" userId="9a07d5b496501acf" providerId="LiveId" clId="{E4457955-8080-419D-9696-9E915AB5C731}" dt="2020-06-08T01:12:14.710" v="24" actId="5793"/>
        <pc:sldMkLst>
          <pc:docMk/>
          <pc:sldMk cId="2489234036" sldId="351"/>
        </pc:sldMkLst>
        <pc:spChg chg="mod">
          <ac:chgData name="David Baxter" userId="9a07d5b496501acf" providerId="LiveId" clId="{E4457955-8080-419D-9696-9E915AB5C731}" dt="2020-06-08T01:12:14.710" v="24" actId="5793"/>
          <ac:spMkLst>
            <pc:docMk/>
            <pc:sldMk cId="2489234036" sldId="351"/>
            <ac:spMk id="3" creationId="{BCBD4217-210A-459E-BEA3-3062E3A8ABE1}"/>
          </ac:spMkLst>
        </pc:spChg>
      </pc:sldChg>
      <pc:sldChg chg="addSp delSp modSp add mod">
        <pc:chgData name="David Baxter" userId="9a07d5b496501acf" providerId="LiveId" clId="{E4457955-8080-419D-9696-9E915AB5C731}" dt="2020-06-08T01:14:13.830" v="45" actId="5793"/>
        <pc:sldMkLst>
          <pc:docMk/>
          <pc:sldMk cId="966687809" sldId="352"/>
        </pc:sldMkLst>
        <pc:spChg chg="mod">
          <ac:chgData name="David Baxter" userId="9a07d5b496501acf" providerId="LiveId" clId="{E4457955-8080-419D-9696-9E915AB5C731}" dt="2020-06-08T01:14:08.445" v="44" actId="26606"/>
          <ac:spMkLst>
            <pc:docMk/>
            <pc:sldMk cId="966687809" sldId="352"/>
            <ac:spMk id="2" creationId="{6AAC3828-43C7-4C64-AB8E-F9D86E956BE7}"/>
          </ac:spMkLst>
        </pc:spChg>
        <pc:spChg chg="add del">
          <ac:chgData name="David Baxter" userId="9a07d5b496501acf" providerId="LiveId" clId="{E4457955-8080-419D-9696-9E915AB5C731}" dt="2020-06-08T01:13:19.298" v="39" actId="26606"/>
          <ac:spMkLst>
            <pc:docMk/>
            <pc:sldMk cId="966687809" sldId="352"/>
            <ac:spMk id="8" creationId="{F98ED85F-DCEE-4B50-802E-71A6E3E12B04}"/>
          </ac:spMkLst>
        </pc:spChg>
        <pc:spChg chg="mod">
          <ac:chgData name="David Baxter" userId="9a07d5b496501acf" providerId="LiveId" clId="{E4457955-8080-419D-9696-9E915AB5C731}" dt="2020-06-08T01:14:13.830" v="45" actId="5793"/>
          <ac:spMkLst>
            <pc:docMk/>
            <pc:sldMk cId="966687809" sldId="352"/>
            <ac:spMk id="11" creationId="{9D776FBE-39EC-436D-94EB-F3A9B5430EF3}"/>
          </ac:spMkLst>
        </pc:spChg>
        <pc:spChg chg="add del">
          <ac:chgData name="David Baxter" userId="9a07d5b496501acf" providerId="LiveId" clId="{E4457955-8080-419D-9696-9E915AB5C731}" dt="2020-06-08T01:13:16.617" v="36" actId="26606"/>
          <ac:spMkLst>
            <pc:docMk/>
            <pc:sldMk cId="966687809" sldId="352"/>
            <ac:spMk id="16" creationId="{488333BA-AE6E-427A-9B16-A39C8073F4EB}"/>
          </ac:spMkLst>
        </pc:spChg>
        <pc:spChg chg="add del">
          <ac:chgData name="David Baxter" userId="9a07d5b496501acf" providerId="LiveId" clId="{E4457955-8080-419D-9696-9E915AB5C731}" dt="2020-06-08T01:13:16.617" v="36" actId="26606"/>
          <ac:spMkLst>
            <pc:docMk/>
            <pc:sldMk cId="966687809" sldId="352"/>
            <ac:spMk id="18" creationId="{F98ED85F-DCEE-4B50-802E-71A6E3E12B04}"/>
          </ac:spMkLst>
        </pc:spChg>
        <pc:spChg chg="add del">
          <ac:chgData name="David Baxter" userId="9a07d5b496501acf" providerId="LiveId" clId="{E4457955-8080-419D-9696-9E915AB5C731}" dt="2020-06-08T01:13:19.269" v="38" actId="26606"/>
          <ac:spMkLst>
            <pc:docMk/>
            <pc:sldMk cId="966687809" sldId="352"/>
            <ac:spMk id="20" creationId="{F98ED85F-DCEE-4B50-802E-71A6E3E12B04}"/>
          </ac:spMkLst>
        </pc:spChg>
        <pc:spChg chg="add del">
          <ac:chgData name="David Baxter" userId="9a07d5b496501acf" providerId="LiveId" clId="{E4457955-8080-419D-9696-9E915AB5C731}" dt="2020-06-08T01:13:25.152" v="41" actId="26606"/>
          <ac:spMkLst>
            <pc:docMk/>
            <pc:sldMk cId="966687809" sldId="352"/>
            <ac:spMk id="23" creationId="{59A309A7-1751-4ABE-A3C1-EEC40366AD89}"/>
          </ac:spMkLst>
        </pc:spChg>
        <pc:spChg chg="add del">
          <ac:chgData name="David Baxter" userId="9a07d5b496501acf" providerId="LiveId" clId="{E4457955-8080-419D-9696-9E915AB5C731}" dt="2020-06-08T01:13:25.152" v="41" actId="26606"/>
          <ac:spMkLst>
            <pc:docMk/>
            <pc:sldMk cId="966687809" sldId="352"/>
            <ac:spMk id="24" creationId="{967D8EB6-EAE1-4F9C-B398-83321E287204}"/>
          </ac:spMkLst>
        </pc:spChg>
        <pc:spChg chg="add del">
          <ac:chgData name="David Baxter" userId="9a07d5b496501acf" providerId="LiveId" clId="{E4457955-8080-419D-9696-9E915AB5C731}" dt="2020-06-08T01:14:08.445" v="44" actId="26606"/>
          <ac:spMkLst>
            <pc:docMk/>
            <pc:sldMk cId="966687809" sldId="352"/>
            <ac:spMk id="29" creationId="{6FBDFA86-51D3-4729-B154-796918372804}"/>
          </ac:spMkLst>
        </pc:spChg>
        <pc:spChg chg="add">
          <ac:chgData name="David Baxter" userId="9a07d5b496501acf" providerId="LiveId" clId="{E4457955-8080-419D-9696-9E915AB5C731}" dt="2020-06-08T01:14:08.445" v="44" actId="26606"/>
          <ac:spMkLst>
            <pc:docMk/>
            <pc:sldMk cId="966687809" sldId="352"/>
            <ac:spMk id="36" creationId="{86C7B4A1-154A-4DF0-AC46-F88D75A2E0FD}"/>
          </ac:spMkLst>
        </pc:spChg>
        <pc:picChg chg="add del">
          <ac:chgData name="David Baxter" userId="9a07d5b496501acf" providerId="LiveId" clId="{E4457955-8080-419D-9696-9E915AB5C731}" dt="2020-06-08T01:13:14.095" v="34" actId="26606"/>
          <ac:picMkLst>
            <pc:docMk/>
            <pc:sldMk cId="966687809" sldId="352"/>
            <ac:picMk id="13" creationId="{FB6862D6-F9A7-4A45-9C98-B520F6E70056}"/>
          </ac:picMkLst>
        </pc:picChg>
        <pc:picChg chg="add mod ord">
          <ac:chgData name="David Baxter" userId="9a07d5b496501acf" providerId="LiveId" clId="{E4457955-8080-419D-9696-9E915AB5C731}" dt="2020-06-08T01:14:08.445" v="44" actId="26606"/>
          <ac:picMkLst>
            <pc:docMk/>
            <pc:sldMk cId="966687809" sldId="352"/>
            <ac:picMk id="15" creationId="{D1C5AB82-D9FE-4A0C-A08C-95EB4DE1D2A1}"/>
          </ac:picMkLst>
        </pc:picChg>
        <pc:cxnChg chg="add del">
          <ac:chgData name="David Baxter" userId="9a07d5b496501acf" providerId="LiveId" clId="{E4457955-8080-419D-9696-9E915AB5C731}" dt="2020-06-08T01:13:19.298" v="39" actId="26606"/>
          <ac:cxnSpMkLst>
            <pc:docMk/>
            <pc:sldMk cId="966687809" sldId="352"/>
            <ac:cxnSpMk id="10" creationId="{E8E35B83-1EC3-4F87-9D54-D863463351B9}"/>
          </ac:cxnSpMkLst>
        </pc:cxnChg>
        <pc:cxnChg chg="add del">
          <ac:chgData name="David Baxter" userId="9a07d5b496501acf" providerId="LiveId" clId="{E4457955-8080-419D-9696-9E915AB5C731}" dt="2020-06-08T01:13:19.269" v="38" actId="26606"/>
          <ac:cxnSpMkLst>
            <pc:docMk/>
            <pc:sldMk cId="966687809" sldId="352"/>
            <ac:cxnSpMk id="21" creationId="{E8E35B83-1EC3-4F87-9D54-D863463351B9}"/>
          </ac:cxnSpMkLst>
        </pc:cxnChg>
        <pc:cxnChg chg="add del">
          <ac:chgData name="David Baxter" userId="9a07d5b496501acf" providerId="LiveId" clId="{E4457955-8080-419D-9696-9E915AB5C731}" dt="2020-06-08T01:14:08.445" v="44" actId="26606"/>
          <ac:cxnSpMkLst>
            <pc:docMk/>
            <pc:sldMk cId="966687809" sldId="352"/>
            <ac:cxnSpMk id="31" creationId="{0F1CE7C6-BE91-42A7-9214-F33FD918C386}"/>
          </ac:cxnSpMkLst>
        </pc:cxnChg>
      </pc:sldChg>
      <pc:sldChg chg="addSp delSp modSp new mod setBg setClrOvrMap">
        <pc:chgData name="David Baxter" userId="9a07d5b496501acf" providerId="LiveId" clId="{E4457955-8080-419D-9696-9E915AB5C731}" dt="2020-06-08T01:21:35.278" v="251" actId="26606"/>
        <pc:sldMkLst>
          <pc:docMk/>
          <pc:sldMk cId="672264604" sldId="353"/>
        </pc:sldMkLst>
        <pc:spChg chg="add mod">
          <ac:chgData name="David Baxter" userId="9a07d5b496501acf" providerId="LiveId" clId="{E4457955-8080-419D-9696-9E915AB5C731}" dt="2020-06-08T01:21:35.278" v="251" actId="26606"/>
          <ac:spMkLst>
            <pc:docMk/>
            <pc:sldMk cId="672264604" sldId="353"/>
            <ac:spMk id="2" creationId="{9AAE1143-0EFB-4880-AFBE-C33ABE356015}"/>
          </ac:spMkLst>
        </pc:spChg>
        <pc:spChg chg="add del">
          <ac:chgData name="David Baxter" userId="9a07d5b496501acf" providerId="LiveId" clId="{E4457955-8080-419D-9696-9E915AB5C731}" dt="2020-06-08T01:21:35.278" v="251" actId="26606"/>
          <ac:spMkLst>
            <pc:docMk/>
            <pc:sldMk cId="672264604" sldId="353"/>
            <ac:spMk id="7" creationId="{2A8AA5BC-4F7A-4226-8F99-6D824B226A97}"/>
          </ac:spMkLst>
        </pc:spChg>
        <pc:spChg chg="add del">
          <ac:chgData name="David Baxter" userId="9a07d5b496501acf" providerId="LiveId" clId="{E4457955-8080-419D-9696-9E915AB5C731}" dt="2020-06-08T01:21:35.278" v="251" actId="26606"/>
          <ac:spMkLst>
            <pc:docMk/>
            <pc:sldMk cId="672264604" sldId="353"/>
            <ac:spMk id="9" creationId="{3E5445C6-DD42-4979-86FF-03730E8C6DB0}"/>
          </ac:spMkLst>
        </pc:spChg>
        <pc:spChg chg="add">
          <ac:chgData name="David Baxter" userId="9a07d5b496501acf" providerId="LiveId" clId="{E4457955-8080-419D-9696-9E915AB5C731}" dt="2020-06-08T01:21:35.278" v="251" actId="26606"/>
          <ac:spMkLst>
            <pc:docMk/>
            <pc:sldMk cId="672264604" sldId="353"/>
            <ac:spMk id="16" creationId="{559AE206-7EBA-4D33-8BC9-9D8158553F0E}"/>
          </ac:spMkLst>
        </pc:spChg>
        <pc:spChg chg="add">
          <ac:chgData name="David Baxter" userId="9a07d5b496501acf" providerId="LiveId" clId="{E4457955-8080-419D-9696-9E915AB5C731}" dt="2020-06-08T01:21:35.278" v="251" actId="26606"/>
          <ac:spMkLst>
            <pc:docMk/>
            <pc:sldMk cId="672264604" sldId="353"/>
            <ac:spMk id="18" creationId="{6437D937-A7F1-4011-92B4-328E5BE1B166}"/>
          </ac:spMkLst>
        </pc:spChg>
        <pc:spChg chg="add">
          <ac:chgData name="David Baxter" userId="9a07d5b496501acf" providerId="LiveId" clId="{E4457955-8080-419D-9696-9E915AB5C731}" dt="2020-06-08T01:21:35.278" v="251" actId="26606"/>
          <ac:spMkLst>
            <pc:docMk/>
            <pc:sldMk cId="672264604" sldId="353"/>
            <ac:spMk id="20" creationId="{B672F332-AF08-46C6-94F0-77684310D7B7}"/>
          </ac:spMkLst>
        </pc:spChg>
        <pc:spChg chg="add">
          <ac:chgData name="David Baxter" userId="9a07d5b496501acf" providerId="LiveId" clId="{E4457955-8080-419D-9696-9E915AB5C731}" dt="2020-06-08T01:21:35.278" v="251" actId="26606"/>
          <ac:spMkLst>
            <pc:docMk/>
            <pc:sldMk cId="672264604" sldId="353"/>
            <ac:spMk id="22" creationId="{34244EF8-D73A-40E1-BE73-D46E6B4B04ED}"/>
          </ac:spMkLst>
        </pc:spChg>
        <pc:spChg chg="add">
          <ac:chgData name="David Baxter" userId="9a07d5b496501acf" providerId="LiveId" clId="{E4457955-8080-419D-9696-9E915AB5C731}" dt="2020-06-08T01:21:35.278" v="251" actId="26606"/>
          <ac:spMkLst>
            <pc:docMk/>
            <pc:sldMk cId="672264604" sldId="353"/>
            <ac:spMk id="24" creationId="{AB84D7E8-4ECB-42D7-ADBF-01689B0F24AE}"/>
          </ac:spMkLst>
        </pc:spChg>
        <pc:cxnChg chg="add del">
          <ac:chgData name="David Baxter" userId="9a07d5b496501acf" providerId="LiveId" clId="{E4457955-8080-419D-9696-9E915AB5C731}" dt="2020-06-08T01:21:35.278" v="251" actId="26606"/>
          <ac:cxnSpMkLst>
            <pc:docMk/>
            <pc:sldMk cId="672264604" sldId="353"/>
            <ac:cxnSpMk id="11" creationId="{45000665-DFC7-417E-8FD7-516A0F15C975}"/>
          </ac:cxnSpMkLst>
        </pc:cxnChg>
        <pc:cxnChg chg="add">
          <ac:chgData name="David Baxter" userId="9a07d5b496501acf" providerId="LiveId" clId="{E4457955-8080-419D-9696-9E915AB5C731}" dt="2020-06-08T01:21:35.278" v="251" actId="26606"/>
          <ac:cxnSpMkLst>
            <pc:docMk/>
            <pc:sldMk cId="672264604" sldId="353"/>
            <ac:cxnSpMk id="26" creationId="{9E8E38ED-369A-44C2-B635-0BED0E48A6E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7D443-6965-4F2B-BF2E-0B87315719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9DC4ED-E404-4359-87A0-30D653736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don’t have complete writings for most of the Presocratics. Instead we only have quotations other writers made of their works (i.e. fragments).</a:t>
          </a:r>
        </a:p>
      </dgm:t>
    </dgm:pt>
    <dgm:pt modelId="{09C99163-51FA-48F5-93A8-B8BF67A7A979}" type="parTrans" cxnId="{43F62B30-0FF2-47BA-B991-63BF63BAE2E0}">
      <dgm:prSet/>
      <dgm:spPr/>
      <dgm:t>
        <a:bodyPr/>
        <a:lstStyle/>
        <a:p>
          <a:endParaRPr lang="en-US"/>
        </a:p>
      </dgm:t>
    </dgm:pt>
    <dgm:pt modelId="{595D70FF-7631-41C5-BFE8-D4A32CB1CC59}" type="sibTrans" cxnId="{43F62B30-0FF2-47BA-B991-63BF63BAE2E0}">
      <dgm:prSet/>
      <dgm:spPr/>
      <dgm:t>
        <a:bodyPr/>
        <a:lstStyle/>
        <a:p>
          <a:endParaRPr lang="en-US"/>
        </a:p>
      </dgm:t>
    </dgm:pt>
    <dgm:pt modelId="{54934F79-CF92-49C8-8340-6400E9EBC1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Thales didn’t write anything that we know of, Anaximander wrote one book-- only a sentence survives; Anaximenes wrote one book.</a:t>
          </a:r>
        </a:p>
      </dgm:t>
    </dgm:pt>
    <dgm:pt modelId="{CB627973-A8A7-4353-8FEE-358AF539A1E8}" type="parTrans" cxnId="{C0CF91EB-0699-4264-A395-FF430BD72763}">
      <dgm:prSet/>
      <dgm:spPr/>
      <dgm:t>
        <a:bodyPr/>
        <a:lstStyle/>
        <a:p>
          <a:endParaRPr lang="en-US"/>
        </a:p>
      </dgm:t>
    </dgm:pt>
    <dgm:pt modelId="{80325B64-ECDE-4295-BB32-EBBABCB90A1E}" type="sibTrans" cxnId="{C0CF91EB-0699-4264-A395-FF430BD72763}">
      <dgm:prSet/>
      <dgm:spPr/>
      <dgm:t>
        <a:bodyPr/>
        <a:lstStyle/>
        <a:p>
          <a:endParaRPr lang="en-US"/>
        </a:p>
      </dgm:t>
    </dgm:pt>
    <dgm:pt modelId="{3D2EB06E-DFBF-4A81-8CC7-5494242F1398}" type="pres">
      <dgm:prSet presAssocID="{BD27D443-6965-4F2B-BF2E-0B8731571982}" presName="root" presStyleCnt="0">
        <dgm:presLayoutVars>
          <dgm:dir/>
          <dgm:resizeHandles val="exact"/>
        </dgm:presLayoutVars>
      </dgm:prSet>
      <dgm:spPr/>
    </dgm:pt>
    <dgm:pt modelId="{7EF83940-7DBE-450A-9950-79556CC424A0}" type="pres">
      <dgm:prSet presAssocID="{8D9DC4ED-E404-4359-87A0-30D65373602F}" presName="compNode" presStyleCnt="0"/>
      <dgm:spPr/>
    </dgm:pt>
    <dgm:pt modelId="{C32F1246-91AD-4BF9-800C-F246609CB158}" type="pres">
      <dgm:prSet presAssocID="{8D9DC4ED-E404-4359-87A0-30D65373602F}" presName="bgRect" presStyleLbl="bgShp" presStyleIdx="0" presStyleCnt="2"/>
      <dgm:spPr/>
    </dgm:pt>
    <dgm:pt modelId="{24930BE8-94BC-4F9F-9564-B300CC160B6E}" type="pres">
      <dgm:prSet presAssocID="{8D9DC4ED-E404-4359-87A0-30D653736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A88F3A8-2643-4659-91D5-1EEC7357E18F}" type="pres">
      <dgm:prSet presAssocID="{8D9DC4ED-E404-4359-87A0-30D65373602F}" presName="spaceRect" presStyleCnt="0"/>
      <dgm:spPr/>
    </dgm:pt>
    <dgm:pt modelId="{F7E7280A-6C0B-4881-8764-761DD517422A}" type="pres">
      <dgm:prSet presAssocID="{8D9DC4ED-E404-4359-87A0-30D65373602F}" presName="parTx" presStyleLbl="revTx" presStyleIdx="0" presStyleCnt="2">
        <dgm:presLayoutVars>
          <dgm:chMax val="0"/>
          <dgm:chPref val="0"/>
        </dgm:presLayoutVars>
      </dgm:prSet>
      <dgm:spPr/>
    </dgm:pt>
    <dgm:pt modelId="{50FE749E-172D-4B9F-8109-D4BD2A128B0F}" type="pres">
      <dgm:prSet presAssocID="{595D70FF-7631-41C5-BFE8-D4A32CB1CC59}" presName="sibTrans" presStyleCnt="0"/>
      <dgm:spPr/>
    </dgm:pt>
    <dgm:pt modelId="{37ABA615-6088-4335-8461-B005A235019C}" type="pres">
      <dgm:prSet presAssocID="{54934F79-CF92-49C8-8340-6400E9EBC13B}" presName="compNode" presStyleCnt="0"/>
      <dgm:spPr/>
    </dgm:pt>
    <dgm:pt modelId="{83606402-5661-4914-BA39-DF65CC4306F1}" type="pres">
      <dgm:prSet presAssocID="{54934F79-CF92-49C8-8340-6400E9EBC13B}" presName="bgRect" presStyleLbl="bgShp" presStyleIdx="1" presStyleCnt="2"/>
      <dgm:spPr/>
    </dgm:pt>
    <dgm:pt modelId="{E6B4B75E-FC11-431E-84B7-0BA1B316560D}" type="pres">
      <dgm:prSet presAssocID="{54934F79-CF92-49C8-8340-6400E9EBC1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0577544-7235-4FA3-AB8E-41A9800AFEF3}" type="pres">
      <dgm:prSet presAssocID="{54934F79-CF92-49C8-8340-6400E9EBC13B}" presName="spaceRect" presStyleCnt="0"/>
      <dgm:spPr/>
    </dgm:pt>
    <dgm:pt modelId="{521E04B5-42CC-4AA5-BDAE-8C5FD4ECC6D0}" type="pres">
      <dgm:prSet presAssocID="{54934F79-CF92-49C8-8340-6400E9EBC13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F62B30-0FF2-47BA-B991-63BF63BAE2E0}" srcId="{BD27D443-6965-4F2B-BF2E-0B8731571982}" destId="{8D9DC4ED-E404-4359-87A0-30D65373602F}" srcOrd="0" destOrd="0" parTransId="{09C99163-51FA-48F5-93A8-B8BF67A7A979}" sibTransId="{595D70FF-7631-41C5-BFE8-D4A32CB1CC59}"/>
    <dgm:cxn modelId="{1FA60770-601A-4C9C-A940-F68B6C229A1D}" type="presOf" srcId="{54934F79-CF92-49C8-8340-6400E9EBC13B}" destId="{521E04B5-42CC-4AA5-BDAE-8C5FD4ECC6D0}" srcOrd="0" destOrd="0" presId="urn:microsoft.com/office/officeart/2018/2/layout/IconVerticalSolidList"/>
    <dgm:cxn modelId="{763A8685-E1FD-42FF-BC3B-4E8722428BAA}" type="presOf" srcId="{8D9DC4ED-E404-4359-87A0-30D65373602F}" destId="{F7E7280A-6C0B-4881-8764-761DD517422A}" srcOrd="0" destOrd="0" presId="urn:microsoft.com/office/officeart/2018/2/layout/IconVerticalSolidList"/>
    <dgm:cxn modelId="{6C0A95CA-DA3F-4475-BC2C-F9FB570855BC}" type="presOf" srcId="{BD27D443-6965-4F2B-BF2E-0B8731571982}" destId="{3D2EB06E-DFBF-4A81-8CC7-5494242F1398}" srcOrd="0" destOrd="0" presId="urn:microsoft.com/office/officeart/2018/2/layout/IconVerticalSolidList"/>
    <dgm:cxn modelId="{C0CF91EB-0699-4264-A395-FF430BD72763}" srcId="{BD27D443-6965-4F2B-BF2E-0B8731571982}" destId="{54934F79-CF92-49C8-8340-6400E9EBC13B}" srcOrd="1" destOrd="0" parTransId="{CB627973-A8A7-4353-8FEE-358AF539A1E8}" sibTransId="{80325B64-ECDE-4295-BB32-EBBABCB90A1E}"/>
    <dgm:cxn modelId="{DC6FF4BA-8505-44E0-A1D8-42D240C491F6}" type="presParOf" srcId="{3D2EB06E-DFBF-4A81-8CC7-5494242F1398}" destId="{7EF83940-7DBE-450A-9950-79556CC424A0}" srcOrd="0" destOrd="0" presId="urn:microsoft.com/office/officeart/2018/2/layout/IconVerticalSolidList"/>
    <dgm:cxn modelId="{C689152B-C4F1-4983-BEEF-B5EFA62F484B}" type="presParOf" srcId="{7EF83940-7DBE-450A-9950-79556CC424A0}" destId="{C32F1246-91AD-4BF9-800C-F246609CB158}" srcOrd="0" destOrd="0" presId="urn:microsoft.com/office/officeart/2018/2/layout/IconVerticalSolidList"/>
    <dgm:cxn modelId="{0C6F2B2C-733F-4323-BD74-8DC66BB47222}" type="presParOf" srcId="{7EF83940-7DBE-450A-9950-79556CC424A0}" destId="{24930BE8-94BC-4F9F-9564-B300CC160B6E}" srcOrd="1" destOrd="0" presId="urn:microsoft.com/office/officeart/2018/2/layout/IconVerticalSolidList"/>
    <dgm:cxn modelId="{5CF9D904-9AEE-4C05-84A6-11C20D55DE60}" type="presParOf" srcId="{7EF83940-7DBE-450A-9950-79556CC424A0}" destId="{8A88F3A8-2643-4659-91D5-1EEC7357E18F}" srcOrd="2" destOrd="0" presId="urn:microsoft.com/office/officeart/2018/2/layout/IconVerticalSolidList"/>
    <dgm:cxn modelId="{C9AD37ED-0F56-48C7-977D-C91E4354AFE6}" type="presParOf" srcId="{7EF83940-7DBE-450A-9950-79556CC424A0}" destId="{F7E7280A-6C0B-4881-8764-761DD517422A}" srcOrd="3" destOrd="0" presId="urn:microsoft.com/office/officeart/2018/2/layout/IconVerticalSolidList"/>
    <dgm:cxn modelId="{9EC7DDE9-1BC7-43E8-9EB2-744331B05F54}" type="presParOf" srcId="{3D2EB06E-DFBF-4A81-8CC7-5494242F1398}" destId="{50FE749E-172D-4B9F-8109-D4BD2A128B0F}" srcOrd="1" destOrd="0" presId="urn:microsoft.com/office/officeart/2018/2/layout/IconVerticalSolidList"/>
    <dgm:cxn modelId="{492E7B87-3E37-4DB5-A3C5-0C191D40F193}" type="presParOf" srcId="{3D2EB06E-DFBF-4A81-8CC7-5494242F1398}" destId="{37ABA615-6088-4335-8461-B005A235019C}" srcOrd="2" destOrd="0" presId="urn:microsoft.com/office/officeart/2018/2/layout/IconVerticalSolidList"/>
    <dgm:cxn modelId="{2BA817D3-3A37-48E9-B3C4-BFA4BF2A54FB}" type="presParOf" srcId="{37ABA615-6088-4335-8461-B005A235019C}" destId="{83606402-5661-4914-BA39-DF65CC4306F1}" srcOrd="0" destOrd="0" presId="urn:microsoft.com/office/officeart/2018/2/layout/IconVerticalSolidList"/>
    <dgm:cxn modelId="{2A4B54EB-31BE-4C50-B133-A15FBCD0513D}" type="presParOf" srcId="{37ABA615-6088-4335-8461-B005A235019C}" destId="{E6B4B75E-FC11-431E-84B7-0BA1B316560D}" srcOrd="1" destOrd="0" presId="urn:microsoft.com/office/officeart/2018/2/layout/IconVerticalSolidList"/>
    <dgm:cxn modelId="{D6607276-EDBD-4FCE-86A6-F6BEB1A95A6F}" type="presParOf" srcId="{37ABA615-6088-4335-8461-B005A235019C}" destId="{00577544-7235-4FA3-AB8E-41A9800AFEF3}" srcOrd="2" destOrd="0" presId="urn:microsoft.com/office/officeart/2018/2/layout/IconVerticalSolidList"/>
    <dgm:cxn modelId="{832D5561-3DBC-4C46-AB0E-608F6E250968}" type="presParOf" srcId="{37ABA615-6088-4335-8461-B005A235019C}" destId="{521E04B5-42CC-4AA5-BDAE-8C5FD4ECC6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F1246-91AD-4BF9-800C-F246609CB158}">
      <dsp:nvSpPr>
        <dsp:cNvPr id="0" name=""/>
        <dsp:cNvSpPr/>
      </dsp:nvSpPr>
      <dsp:spPr>
        <a:xfrm>
          <a:off x="0" y="801720"/>
          <a:ext cx="6588691" cy="14800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30BE8-94BC-4F9F-9564-B300CC160B6E}">
      <dsp:nvSpPr>
        <dsp:cNvPr id="0" name=""/>
        <dsp:cNvSpPr/>
      </dsp:nvSpPr>
      <dsp:spPr>
        <a:xfrm>
          <a:off x="447730" y="1134742"/>
          <a:ext cx="814054" cy="814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7280A-6C0B-4881-8764-761DD517422A}">
      <dsp:nvSpPr>
        <dsp:cNvPr id="0" name=""/>
        <dsp:cNvSpPr/>
      </dsp:nvSpPr>
      <dsp:spPr>
        <a:xfrm>
          <a:off x="1709514" y="801720"/>
          <a:ext cx="4879176" cy="148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4" tIns="156644" rIns="156644" bIns="1566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don’t have complete writings for most of the Presocratics. Instead we only have quotations other writers made of their works (i.e. fragments).</a:t>
          </a:r>
        </a:p>
      </dsp:txBody>
      <dsp:txXfrm>
        <a:off x="1709514" y="801720"/>
        <a:ext cx="4879176" cy="1480099"/>
      </dsp:txXfrm>
    </dsp:sp>
    <dsp:sp modelId="{83606402-5661-4914-BA39-DF65CC4306F1}">
      <dsp:nvSpPr>
        <dsp:cNvPr id="0" name=""/>
        <dsp:cNvSpPr/>
      </dsp:nvSpPr>
      <dsp:spPr>
        <a:xfrm>
          <a:off x="0" y="2651844"/>
          <a:ext cx="6588691" cy="14800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4B75E-FC11-431E-84B7-0BA1B316560D}">
      <dsp:nvSpPr>
        <dsp:cNvPr id="0" name=""/>
        <dsp:cNvSpPr/>
      </dsp:nvSpPr>
      <dsp:spPr>
        <a:xfrm>
          <a:off x="447730" y="2984867"/>
          <a:ext cx="814054" cy="814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E04B5-42CC-4AA5-BDAE-8C5FD4ECC6D0}">
      <dsp:nvSpPr>
        <dsp:cNvPr id="0" name=""/>
        <dsp:cNvSpPr/>
      </dsp:nvSpPr>
      <dsp:spPr>
        <a:xfrm>
          <a:off x="1709514" y="2651844"/>
          <a:ext cx="4879176" cy="148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4" tIns="156644" rIns="156644" bIns="1566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Thales didn’t write anything that we know of, Anaximander wrote one book-- only a sentence survives; Anaximenes wrote one book.</a:t>
          </a:r>
        </a:p>
      </dsp:txBody>
      <dsp:txXfrm>
        <a:off x="1709514" y="2651844"/>
        <a:ext cx="4879176" cy="148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B1886-593E-4115-A3E1-91A5A5C9903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1C6A-9E22-4B8B-9B48-5A4FB607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F5DC0-0F9A-494C-BCD3-5A98D2306D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2A405C-28FF-4B0B-A921-D51361492EAE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F008A-CD0A-455F-9E60-BF219733F3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FD20D-1640-494E-B617-F6C9DE6F12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0C3EA-CB49-4003-8904-B0BF6C477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10B861-C8CD-4F55-A828-A172892CE786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C4301-8489-44A2-B903-EEDB0E6274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450DB-996B-459A-A909-6F6168617F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0C3EA-CB49-4003-8904-B0BF6C477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10B861-C8CD-4F55-A828-A172892CE78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C4301-8489-44A2-B903-EEDB0E6274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450DB-996B-459A-A909-6F6168617F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AA64-BD7F-49CE-AC4C-8F2BD9EDE9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C48C8C-27C5-487D-AA74-2D28F5199A07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DC10F5-2915-49FC-9DEE-75FCEC6B5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DD58BB-3506-4FD6-95CA-82E8B160B7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AA64-BD7F-49CE-AC4C-8F2BD9EDE9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C48C8C-27C5-487D-AA74-2D28F5199A0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DC10F5-2915-49FC-9DEE-75FCEC6B5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DD58BB-3506-4FD6-95CA-82E8B160B7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55F48-CEAE-4516-B9CD-7870BBE667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646587-2F12-40F5-9C61-613C12D5D16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5F4336-6A6F-4517-9735-102FE2A498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44494-92FD-4D5F-86D8-2828DBDD71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2E84-FF36-494A-AFCC-86CE66EDB4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BFC8B3-5044-49E6-BDE0-838B6847E2E8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294A45-784C-4AA8-842C-C392FA1DA1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4A1AE-EEA7-4B09-8185-31DC7DFBDF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2BB7-C762-4760-833F-9E8C7DF90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49DA3-36B1-49A7-8320-EB8F5571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FED9-EA81-4C28-B63F-C18B9D3F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62302-613D-421F-88DD-29833ADF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D969-2EFE-4D7A-AAE0-9C98C2A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CC34-3311-4D5A-9138-3D559244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FFF47-0FA5-46F4-85FF-AE9FA090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8168-2C81-4A8D-9F56-3EC7055E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D060-2CE0-447E-AA00-327A1B1E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036A-4681-478B-A783-CF9FFB06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217EE-B489-4B5E-AB21-3155E5CE7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6D21B-1993-4BFF-9446-F6B1EE2C0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A903-59A0-4B32-9868-3A47AB82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78BE-CCED-448E-93B8-7E6D6E9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5497-6A02-416E-A652-3670E2B6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C0D6-B757-44E2-851E-FD8B6994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2F2F-DEF3-44FE-8FEB-8505AD3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D270-B7DE-4571-8BC0-B737A145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EF5F-E8CB-413D-AA3C-56BEB662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7C27-4570-4EE2-A0A6-0BD5BD5B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F78D-C788-4C85-9541-3FE49C44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53593-BFB8-4539-9035-40516CCB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9BB2-8BB8-4F9F-A674-6B25CC5A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23A7-8B62-4559-A10C-B9848A3C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D0D1-65F2-4F04-86A3-C0FD3704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822C-BA3E-4A8E-8267-2DC132D4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5800-89E7-4BF9-BCE2-B68F8D4A0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2CA8B-8638-4239-A1AF-C26DC74E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8214-0531-479C-AF49-511B9B48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F58D6-4A5A-4C6A-8485-25BD42C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2E53-5272-49BD-BAE1-F1829C8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3A77-BAE3-4D9E-A34C-D1AC1547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984B-DC75-4B32-85EB-235E5403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DB6F3-0335-4163-BD57-F9A57633D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A695D-74BF-4F59-B3DA-47EA2967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3D8ED-D5AE-44B1-B3D4-4F71741C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B0F4F-D4FE-4DE5-8D97-A87B620D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3B01F-9D7D-4E40-BFEA-7153933F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B6919-76CF-412A-926A-8A31D1D5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D6AE-8E80-48E8-A3FE-0A6D8EBE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26B3F-DCEC-4943-8651-3957655D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BCB75-BF0A-4D6F-9658-9C04F45F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7BACC-0373-4914-85FB-0464291A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52F60-4587-46AA-8094-6930B480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C20FE-5F07-4904-B411-EC020DD8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0D4B6-FBE8-4581-BE6B-C45F98A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D06-8900-4191-8004-02114C7B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F34B-FCDE-4121-A26C-26B8E719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02921-0DA1-4162-B067-27E33DE54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B4986-853D-40F4-A3D4-EB96EE05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028A-75A2-44F6-B228-7E59B29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2F0C4-AF20-422A-8EEB-AFDBE19D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AEA-2A98-4F96-A26E-6D313FE0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4E458-F208-4FC9-9ECE-5723DAC6D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2807-36B2-4ACB-9194-9BEA7961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55B4-C1F1-40BF-90FC-7DCAB90E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006C-E0CD-4DA5-B436-CCAC10B4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1B6B5-7DCF-4526-B864-3C71D512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13720-E097-4917-99FC-B9A3C112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B0892-EB33-48AE-9EBB-B4A949DF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A2B8-C017-4B2C-A4BE-4880EF0EA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1F9D-3F39-4CF2-90B7-9004EAE702E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F0EB-E938-4B62-BF1B-720AFA59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C3C0-22AA-4114-AD04-7F4A483D8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9938-4162-4FE7-944C-C94F79A8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C10DE-90AE-493D-BCA1-7BB0B1C54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The Milesians</a:t>
            </a:r>
          </a:p>
        </p:txBody>
      </p:sp>
    </p:spTree>
    <p:extLst>
      <p:ext uri="{BB962C8B-B14F-4D97-AF65-F5344CB8AC3E}">
        <p14:creationId xmlns:p14="http://schemas.microsoft.com/office/powerpoint/2010/main" val="418428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44B2B-EE49-4BB1-A81F-E398D2B2DE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Sources for the Presocratics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5887150-5967-4544-88FC-E0210DC4A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315464"/>
              </p:ext>
            </p:extLst>
          </p:nvPr>
        </p:nvGraphicFramePr>
        <p:xfrm>
          <a:off x="5166985" y="1266669"/>
          <a:ext cx="6588691" cy="493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95D64-630C-403A-A968-D33264D56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0" r="9091" b="1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4CD5B-0A8A-4E30-9D07-DBA9C9E24A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4805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000"/>
              <a:t>Thales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4217-210A-459E-BEA3-3062E3A8AB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Aristotle tells us that the natural philosophers looking for a fundamental stuff/principle (an </a:t>
            </a:r>
            <a:r>
              <a:rPr lang="en-US" sz="2400" i="1" dirty="0"/>
              <a:t>arche)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95D64-630C-403A-A968-D33264D56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0" r="9091" b="1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4CD5B-0A8A-4E30-9D07-DBA9C9E24A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4805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000"/>
              <a:t>Thales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4217-210A-459E-BEA3-3062E3A8AB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For Thales this first principle was </a:t>
            </a:r>
            <a:r>
              <a:rPr lang="en-US" sz="2400" i="1" dirty="0"/>
              <a:t>water</a:t>
            </a:r>
            <a:r>
              <a:rPr lang="en-US" sz="2400" dirty="0"/>
              <a:t>—which means either that everything is </a:t>
            </a:r>
            <a:r>
              <a:rPr lang="en-US" sz="2400" i="1" dirty="0"/>
              <a:t>fundamentally</a:t>
            </a:r>
            <a:r>
              <a:rPr lang="en-US" sz="2400" dirty="0"/>
              <a:t> water, and/or that everything </a:t>
            </a:r>
            <a:r>
              <a:rPr lang="en-US" sz="2400" i="1" dirty="0"/>
              <a:t>comes from </a:t>
            </a:r>
            <a:r>
              <a:rPr lang="en-US" sz="2400" dirty="0"/>
              <a:t>water.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2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bstract background of luminous blue">
            <a:extLst>
              <a:ext uri="{FF2B5EF4-FFF2-40B4-BE49-F238E27FC236}">
                <a16:creationId xmlns:a16="http://schemas.microsoft.com/office/drawing/2014/main" id="{D1C5AB82-D9FE-4A0C-A08C-95EB4DE1D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r="9091" b="18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C3828-43C7-4C64-AB8E-F9D86E956B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4804" y="640263"/>
            <a:ext cx="6619811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000"/>
              <a:t>Amaximander (610-546 BCE)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776FBE-39EC-436D-94EB-F3A9B5430E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The first principle for Anaximander is not a traditional element (the Aristotelian elements are: Earth, Water, Air, and Fire) but instead is “the boundless” or </a:t>
            </a:r>
            <a:r>
              <a:rPr lang="en-US" sz="2400" b="1" i="1" dirty="0"/>
              <a:t>apeiron</a:t>
            </a:r>
            <a:r>
              <a:rPr lang="en-US" sz="2400" dirty="0"/>
              <a:t>.</a:t>
            </a:r>
          </a:p>
          <a:p>
            <a:pPr lvl="0"/>
            <a:endParaRPr lang="en-US" sz="2400" dirty="0"/>
          </a:p>
          <a:p>
            <a:pPr marL="0"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68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C3828-43C7-4C64-AB8E-F9D86E956B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Amaximander (610-546 BCE)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776FBE-39EC-436D-94EB-F3A9B5430E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sz="1900" dirty="0"/>
          </a:p>
          <a:p>
            <a:pPr marL="0" lvl="0" indent="0">
              <a:buNone/>
            </a:pPr>
            <a:r>
              <a:rPr lang="en-US" sz="1900" dirty="0"/>
              <a:t>It “gives birth” to the hot and the cold. From these contraries (the hot and the cold) arise elements and the natural world:</a:t>
            </a:r>
          </a:p>
          <a:p>
            <a:pPr marL="0" lvl="0"/>
            <a:endParaRPr lang="en-US" sz="1900" dirty="0"/>
          </a:p>
          <a:p>
            <a:pPr marL="0" lvl="0" indent="0">
              <a:buNone/>
            </a:pPr>
            <a:r>
              <a:rPr lang="en-US" sz="1900" dirty="0"/>
              <a:t>	(Earth)              Dense Mist    		)Stars   )Moon    )Sun</a:t>
            </a:r>
          </a:p>
          <a:p>
            <a:pPr lvl="0"/>
            <a:endParaRPr lang="en-US" sz="1900" dirty="0"/>
          </a:p>
          <a:p>
            <a:pPr marL="0" lvl="0" indent="0">
              <a:buNone/>
            </a:pPr>
            <a:r>
              <a:rPr lang="en-US" sz="1900" dirty="0"/>
              <a:t> 	Earth		Mist	     	          Flame</a:t>
            </a:r>
          </a:p>
          <a:p>
            <a:pPr marL="0" lvl="0" indent="0">
              <a:buNone/>
            </a:pPr>
            <a:r>
              <a:rPr lang="en-US" sz="19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E6DBF-D564-47C7-8DCB-720CEB404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478F4-E138-4A1A-A2EC-4072CB7724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6049" y="254000"/>
            <a:ext cx="3152775" cy="1008063"/>
          </a:xfrm>
        </p:spPr>
        <p:txBody>
          <a:bodyPr vert="horz" lIns="82953" tIns="41476" rIns="82953" bIns="41476" rtlCol="0" anchor="ctr">
            <a:normAutofit/>
          </a:bodyPr>
          <a:lstStyle/>
          <a:p>
            <a:pPr lvl="0" hangingPunct="1">
              <a:lnSpc>
                <a:spcPct val="90000"/>
              </a:lnSpc>
              <a:spcBef>
                <a:spcPct val="0"/>
              </a:spcBef>
            </a:pPr>
            <a:r>
              <a:rPr lang="en-US" sz="1996" dirty="0"/>
              <a:t>Anaximenes</a:t>
            </a:r>
            <a:br>
              <a:rPr lang="en-US" sz="1996" dirty="0"/>
            </a:br>
            <a:r>
              <a:rPr lang="en-US" sz="1996" dirty="0"/>
              <a:t>(d. </a:t>
            </a:r>
            <a:r>
              <a:rPr lang="en-US" sz="1996" i="1" dirty="0"/>
              <a:t>c.</a:t>
            </a:r>
            <a:r>
              <a:rPr lang="en-US" sz="1996" dirty="0"/>
              <a:t>528 BCE)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1A9E-38C4-441C-AB17-30B6499A37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262063"/>
            <a:ext cx="3444875" cy="1963737"/>
          </a:xfrm>
        </p:spPr>
        <p:txBody>
          <a:bodyPr vert="horz" lIns="82953" tIns="41476" rIns="82953" bIns="41476" rtlCol="0" anchor="ctr">
            <a:normAutofit/>
          </a:bodyPr>
          <a:lstStyle/>
          <a:p>
            <a:pPr marL="135514" indent="0">
              <a:buNone/>
            </a:pPr>
            <a:r>
              <a:rPr lang="en-US" sz="1542" dirty="0"/>
              <a:t>Underlying nature is one, but not something as mystical as Anaximander’s “boundless.”</a:t>
            </a:r>
            <a:r>
              <a:rPr lang="en-US" sz="1542" i="1" dirty="0"/>
              <a:t> </a:t>
            </a:r>
            <a:r>
              <a:rPr lang="en-US" sz="1542" dirty="0"/>
              <a:t>Not indeterminate, it is </a:t>
            </a:r>
            <a:r>
              <a:rPr lang="en-US" sz="1542" b="1" i="1" dirty="0" err="1"/>
              <a:t>aer</a:t>
            </a:r>
            <a:r>
              <a:rPr lang="en-US" sz="1542" i="1" dirty="0"/>
              <a:t>.</a:t>
            </a:r>
            <a:r>
              <a:rPr lang="en-US" sz="1542" dirty="0"/>
              <a:t> (Not ordinary air like we think of, but rather a “dense mist.”)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rock&#10;&#10;Description automatically generated">
            <a:extLst>
              <a:ext uri="{FF2B5EF4-FFF2-40B4-BE49-F238E27FC236}">
                <a16:creationId xmlns:a16="http://schemas.microsoft.com/office/drawing/2014/main" id="{10A51136-693A-4FBF-A907-D7E0EAFEC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63" r="9091" b="10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F7E6D-2C3A-43E9-8629-625E093690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4805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000"/>
              <a:t>Anaximenes’ Cosmos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526B-3148-4CB1-B08A-3E301EC9C6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1700" dirty="0"/>
              <a:t>For the first time, we get an account of how ordinary objects are made out of the fundamental stuff: </a:t>
            </a:r>
            <a:r>
              <a:rPr lang="en-US" sz="1700" i="1" dirty="0"/>
              <a:t>rarefaction</a:t>
            </a:r>
            <a:r>
              <a:rPr lang="en-US" sz="1700" dirty="0"/>
              <a:t> and </a:t>
            </a:r>
            <a:r>
              <a:rPr lang="en-US" sz="1700" i="1" dirty="0"/>
              <a:t>condensation </a:t>
            </a:r>
            <a:r>
              <a:rPr lang="en-US" sz="1700" dirty="0"/>
              <a:t>(of the </a:t>
            </a:r>
            <a:r>
              <a:rPr lang="en-US" sz="1700" i="1" dirty="0" err="1"/>
              <a:t>aer</a:t>
            </a:r>
            <a:r>
              <a:rPr lang="en-US" sz="1700" dirty="0"/>
              <a:t>).</a:t>
            </a:r>
          </a:p>
          <a:p>
            <a:pPr lvl="0"/>
            <a:endParaRPr lang="en-US" sz="1700" dirty="0"/>
          </a:p>
          <a:p>
            <a:pPr marL="0" lvl="0" indent="0">
              <a:buNone/>
            </a:pPr>
            <a:r>
              <a:rPr lang="en-US" sz="1700" dirty="0"/>
              <a:t>stones    earth      water       cloud     wind         fire</a:t>
            </a:r>
          </a:p>
          <a:p>
            <a:pPr marL="0" lvl="0" indent="0">
              <a:buNone/>
            </a:pPr>
            <a:r>
              <a:rPr lang="en-US" sz="1700" dirty="0"/>
              <a:t>&lt;most condensed----------------------- most rarefied&gt;</a:t>
            </a:r>
          </a:p>
          <a:p>
            <a:pPr lvl="0"/>
            <a:endParaRPr lang="en-US" sz="1700" dirty="0"/>
          </a:p>
          <a:p>
            <a:pPr marL="0" lvl="0" indent="0">
              <a:buNone/>
            </a:pPr>
            <a:r>
              <a:rPr lang="en-US" sz="1700" dirty="0"/>
              <a:t>Is this a good scientific theory? Well, we don’t exactly accept this. But the important point here is that Anaximenes </a:t>
            </a:r>
            <a:r>
              <a:rPr lang="en-US" sz="1700" i="1" dirty="0"/>
              <a:t>has a theory</a:t>
            </a:r>
            <a:r>
              <a:rPr lang="en-US" sz="17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E1143-0EFB-4880-AFBE-C33ABE356015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Topic: Parmenides (Russell Chapter V)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341</Words>
  <Application>Microsoft Office PowerPoint</Application>
  <PresentationFormat>Widescreen</PresentationFormat>
  <Paragraphs>35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Milesians</vt:lpstr>
      <vt:lpstr>Sources for the Presocratics</vt:lpstr>
      <vt:lpstr>Thales</vt:lpstr>
      <vt:lpstr>Thales</vt:lpstr>
      <vt:lpstr>Amaximander (610-546 BCE)</vt:lpstr>
      <vt:lpstr>Amaximander (610-546 BCE)</vt:lpstr>
      <vt:lpstr>Anaximenes (d. c.528 BCE)</vt:lpstr>
      <vt:lpstr>Anaximenes’ Cosmos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Milesians</dc:title>
  <dc:creator>David Baxter</dc:creator>
  <cp:lastModifiedBy>David Baxter</cp:lastModifiedBy>
  <cp:revision>1</cp:revision>
  <dcterms:created xsi:type="dcterms:W3CDTF">2020-06-08T01:17:33Z</dcterms:created>
  <dcterms:modified xsi:type="dcterms:W3CDTF">2020-06-08T01:21:38Z</dcterms:modified>
</cp:coreProperties>
</file>