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51" r:id="rId2"/>
    <p:sldId id="352" r:id="rId3"/>
    <p:sldId id="353" r:id="rId4"/>
    <p:sldId id="363" r:id="rId5"/>
    <p:sldId id="364" r:id="rId6"/>
    <p:sldId id="365" r:id="rId7"/>
    <p:sldId id="356" r:id="rId8"/>
    <p:sldId id="357" r:id="rId9"/>
    <p:sldId id="358" r:id="rId10"/>
    <p:sldId id="359" r:id="rId11"/>
    <p:sldId id="36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xter" userId="9a07d5b496501acf" providerId="LiveId" clId="{4481FA69-1144-4287-9D9E-301E9A5422AD}"/>
    <pc:docChg chg="undo custSel mod addSld delSld modSld">
      <pc:chgData name="David Baxter" userId="9a07d5b496501acf" providerId="LiveId" clId="{4481FA69-1144-4287-9D9E-301E9A5422AD}" dt="2020-01-10T04:22:33.536" v="159" actId="2696"/>
      <pc:docMkLst>
        <pc:docMk/>
      </pc:docMkLst>
      <pc:sldChg chg="addSp modSp mod setBg">
        <pc:chgData name="David Baxter" userId="9a07d5b496501acf" providerId="LiveId" clId="{4481FA69-1144-4287-9D9E-301E9A5422AD}" dt="2020-01-10T04:15:41.881" v="33" actId="5793"/>
        <pc:sldMkLst>
          <pc:docMk/>
          <pc:sldMk cId="0" sldId="259"/>
        </pc:sldMkLst>
        <pc:spChg chg="mod">
          <ac:chgData name="David Baxter" userId="9a07d5b496501acf" providerId="LiveId" clId="{4481FA69-1144-4287-9D9E-301E9A5422AD}" dt="2020-01-10T04:15:34.410" v="29" actId="26606"/>
          <ac:spMkLst>
            <pc:docMk/>
            <pc:sldMk cId="0" sldId="259"/>
            <ac:spMk id="2" creationId="{114D93B7-CEC1-4966-84FF-51A9E28B6C0B}"/>
          </ac:spMkLst>
        </pc:spChg>
        <pc:spChg chg="mod">
          <ac:chgData name="David Baxter" userId="9a07d5b496501acf" providerId="LiveId" clId="{4481FA69-1144-4287-9D9E-301E9A5422AD}" dt="2020-01-10T04:15:41.881" v="33" actId="5793"/>
          <ac:spMkLst>
            <pc:docMk/>
            <pc:sldMk cId="0" sldId="259"/>
            <ac:spMk id="3" creationId="{554A1ABF-91F5-44EE-B1D1-5012974496E2}"/>
          </ac:spMkLst>
        </pc:spChg>
        <pc:grpChg chg="add">
          <ac:chgData name="David Baxter" userId="9a07d5b496501acf" providerId="LiveId" clId="{4481FA69-1144-4287-9D9E-301E9A5422AD}" dt="2020-01-10T04:15:34.410" v="29" actId="26606"/>
          <ac:grpSpMkLst>
            <pc:docMk/>
            <pc:sldMk cId="0" sldId="259"/>
            <ac:grpSpMk id="8" creationId="{09EA7EA7-74F5-4EE2-8E3D-1A10308259D7}"/>
          </ac:grpSpMkLst>
        </pc:grpChg>
        <pc:cxnChg chg="add">
          <ac:chgData name="David Baxter" userId="9a07d5b496501acf" providerId="LiveId" clId="{4481FA69-1144-4287-9D9E-301E9A5422AD}" dt="2020-01-10T04:15:34.410" v="29" actId="26606"/>
          <ac:cxnSpMkLst>
            <pc:docMk/>
            <pc:sldMk cId="0" sldId="259"/>
            <ac:cxnSpMk id="20" creationId="{0B5F7E3B-C5F1-40E0-A491-558BAFBC1127}"/>
          </ac:cxnSpMkLst>
        </pc:cxnChg>
      </pc:sldChg>
      <pc:sldChg chg="addSp modSp mod setBg">
        <pc:chgData name="David Baxter" userId="9a07d5b496501acf" providerId="LiveId" clId="{4481FA69-1144-4287-9D9E-301E9A5422AD}" dt="2020-01-10T04:15:54.319" v="37" actId="5793"/>
        <pc:sldMkLst>
          <pc:docMk/>
          <pc:sldMk cId="0" sldId="260"/>
        </pc:sldMkLst>
        <pc:spChg chg="mod">
          <ac:chgData name="David Baxter" userId="9a07d5b496501acf" providerId="LiveId" clId="{4481FA69-1144-4287-9D9E-301E9A5422AD}" dt="2020-01-10T04:15:48.413" v="34" actId="26606"/>
          <ac:spMkLst>
            <pc:docMk/>
            <pc:sldMk cId="0" sldId="260"/>
            <ac:spMk id="2" creationId="{5DBEBF63-4753-434D-9BA3-1708A747CC63}"/>
          </ac:spMkLst>
        </pc:spChg>
        <pc:spChg chg="mod">
          <ac:chgData name="David Baxter" userId="9a07d5b496501acf" providerId="LiveId" clId="{4481FA69-1144-4287-9D9E-301E9A5422AD}" dt="2020-01-10T04:15:54.319" v="37" actId="5793"/>
          <ac:spMkLst>
            <pc:docMk/>
            <pc:sldMk cId="0" sldId="260"/>
            <ac:spMk id="3" creationId="{5D3C22A5-2231-4D3E-B5C4-02F4D614C5B6}"/>
          </ac:spMkLst>
        </pc:spChg>
        <pc:grpChg chg="add">
          <ac:chgData name="David Baxter" userId="9a07d5b496501acf" providerId="LiveId" clId="{4481FA69-1144-4287-9D9E-301E9A5422AD}" dt="2020-01-10T04:15:48.413" v="34" actId="26606"/>
          <ac:grpSpMkLst>
            <pc:docMk/>
            <pc:sldMk cId="0" sldId="260"/>
            <ac:grpSpMk id="8" creationId="{09EA7EA7-74F5-4EE2-8E3D-1A10308259D7}"/>
          </ac:grpSpMkLst>
        </pc:grpChg>
        <pc:cxnChg chg="add">
          <ac:chgData name="David Baxter" userId="9a07d5b496501acf" providerId="LiveId" clId="{4481FA69-1144-4287-9D9E-301E9A5422AD}" dt="2020-01-10T04:15:48.413" v="34" actId="26606"/>
          <ac:cxnSpMkLst>
            <pc:docMk/>
            <pc:sldMk cId="0" sldId="260"/>
            <ac:cxnSpMk id="20" creationId="{0B5F7E3B-C5F1-40E0-A491-558BAFBC1127}"/>
          </ac:cxnSpMkLst>
        </pc:cxnChg>
      </pc:sldChg>
      <pc:sldChg chg="addSp modSp mod setBg">
        <pc:chgData name="David Baxter" userId="9a07d5b496501acf" providerId="LiveId" clId="{4481FA69-1144-4287-9D9E-301E9A5422AD}" dt="2020-01-10T04:16:04.914" v="41" actId="5793"/>
        <pc:sldMkLst>
          <pc:docMk/>
          <pc:sldMk cId="0" sldId="261"/>
        </pc:sldMkLst>
        <pc:spChg chg="mod">
          <ac:chgData name="David Baxter" userId="9a07d5b496501acf" providerId="LiveId" clId="{4481FA69-1144-4287-9D9E-301E9A5422AD}" dt="2020-01-10T04:15:59.382" v="38" actId="26606"/>
          <ac:spMkLst>
            <pc:docMk/>
            <pc:sldMk cId="0" sldId="261"/>
            <ac:spMk id="2" creationId="{163AB7EC-E1E5-4997-AC00-E36577F94421}"/>
          </ac:spMkLst>
        </pc:spChg>
        <pc:spChg chg="mod">
          <ac:chgData name="David Baxter" userId="9a07d5b496501acf" providerId="LiveId" clId="{4481FA69-1144-4287-9D9E-301E9A5422AD}" dt="2020-01-10T04:16:04.914" v="41" actId="5793"/>
          <ac:spMkLst>
            <pc:docMk/>
            <pc:sldMk cId="0" sldId="261"/>
            <ac:spMk id="3" creationId="{5A01959A-262D-45D8-895F-954AD30B596E}"/>
          </ac:spMkLst>
        </pc:spChg>
        <pc:grpChg chg="add">
          <ac:chgData name="David Baxter" userId="9a07d5b496501acf" providerId="LiveId" clId="{4481FA69-1144-4287-9D9E-301E9A5422AD}" dt="2020-01-10T04:15:59.382" v="38" actId="26606"/>
          <ac:grpSpMkLst>
            <pc:docMk/>
            <pc:sldMk cId="0" sldId="261"/>
            <ac:grpSpMk id="8" creationId="{09EA7EA7-74F5-4EE2-8E3D-1A10308259D7}"/>
          </ac:grpSpMkLst>
        </pc:grpChg>
        <pc:cxnChg chg="add">
          <ac:chgData name="David Baxter" userId="9a07d5b496501acf" providerId="LiveId" clId="{4481FA69-1144-4287-9D9E-301E9A5422AD}" dt="2020-01-10T04:15:59.382" v="38" actId="26606"/>
          <ac:cxnSpMkLst>
            <pc:docMk/>
            <pc:sldMk cId="0" sldId="261"/>
            <ac:cxnSpMk id="20" creationId="{0B5F7E3B-C5F1-40E0-A491-558BAFBC1127}"/>
          </ac:cxnSpMkLst>
        </pc:cxnChg>
      </pc:sldChg>
      <pc:sldChg chg="modSp">
        <pc:chgData name="David Baxter" userId="9a07d5b496501acf" providerId="LiveId" clId="{4481FA69-1144-4287-9D9E-301E9A5422AD}" dt="2020-01-10T04:16:52.633" v="53" actId="1076"/>
        <pc:sldMkLst>
          <pc:docMk/>
          <pc:sldMk cId="0" sldId="262"/>
        </pc:sldMkLst>
        <pc:spChg chg="mod">
          <ac:chgData name="David Baxter" userId="9a07d5b496501acf" providerId="LiveId" clId="{4481FA69-1144-4287-9D9E-301E9A5422AD}" dt="2020-01-10T04:16:52.633" v="53" actId="1076"/>
          <ac:spMkLst>
            <pc:docMk/>
            <pc:sldMk cId="0" sldId="262"/>
            <ac:spMk id="2" creationId="{CF28ED48-0432-4B11-AF93-53DDBCFA1878}"/>
          </ac:spMkLst>
        </pc:spChg>
        <pc:spChg chg="mod">
          <ac:chgData name="David Baxter" userId="9a07d5b496501acf" providerId="LiveId" clId="{4481FA69-1144-4287-9D9E-301E9A5422AD}" dt="2020-01-10T04:16:48.555" v="52" actId="14100"/>
          <ac:spMkLst>
            <pc:docMk/>
            <pc:sldMk cId="0" sldId="262"/>
            <ac:spMk id="3" creationId="{2A379FF2-1DF9-4BB7-89F3-38D17A90A9EF}"/>
          </ac:spMkLst>
        </pc:spChg>
      </pc:sldChg>
      <pc:sldChg chg="addSp modSp mod setBg">
        <pc:chgData name="David Baxter" userId="9a07d5b496501acf" providerId="LiveId" clId="{4481FA69-1144-4287-9D9E-301E9A5422AD}" dt="2020-01-10T04:18:36.566" v="134" actId="20577"/>
        <pc:sldMkLst>
          <pc:docMk/>
          <pc:sldMk cId="0" sldId="263"/>
        </pc:sldMkLst>
        <pc:spChg chg="mod">
          <ac:chgData name="David Baxter" userId="9a07d5b496501acf" providerId="LiveId" clId="{4481FA69-1144-4287-9D9E-301E9A5422AD}" dt="2020-01-10T04:17:10.903" v="57" actId="26606"/>
          <ac:spMkLst>
            <pc:docMk/>
            <pc:sldMk cId="0" sldId="263"/>
            <ac:spMk id="2" creationId="{B5E42DAE-7A84-4C12-82C5-0EAA831DC10E}"/>
          </ac:spMkLst>
        </pc:spChg>
        <pc:spChg chg="mod">
          <ac:chgData name="David Baxter" userId="9a07d5b496501acf" providerId="LiveId" clId="{4481FA69-1144-4287-9D9E-301E9A5422AD}" dt="2020-01-10T04:18:36.566" v="134" actId="20577"/>
          <ac:spMkLst>
            <pc:docMk/>
            <pc:sldMk cId="0" sldId="263"/>
            <ac:spMk id="3" creationId="{9998F3E8-C959-41A4-B089-E8CC5BCA826E}"/>
          </ac:spMkLst>
        </pc:spChg>
        <pc:spChg chg="add">
          <ac:chgData name="David Baxter" userId="9a07d5b496501acf" providerId="LiveId" clId="{4481FA69-1144-4287-9D9E-301E9A5422AD}" dt="2020-01-10T04:17:10.903" v="57" actId="26606"/>
          <ac:spMkLst>
            <pc:docMk/>
            <pc:sldMk cId="0" sldId="263"/>
            <ac:spMk id="20" creationId="{603AE127-802C-459A-A612-DB85B67F0DC0}"/>
          </ac:spMkLst>
        </pc:spChg>
        <pc:spChg chg="add">
          <ac:chgData name="David Baxter" userId="9a07d5b496501acf" providerId="LiveId" clId="{4481FA69-1144-4287-9D9E-301E9A5422AD}" dt="2020-01-10T04:17:10.903" v="57" actId="26606"/>
          <ac:spMkLst>
            <pc:docMk/>
            <pc:sldMk cId="0" sldId="263"/>
            <ac:spMk id="22" creationId="{9323D83D-50D6-4040-A58B-FCEA340F886A}"/>
          </ac:spMkLst>
        </pc:spChg>
        <pc:spChg chg="add">
          <ac:chgData name="David Baxter" userId="9a07d5b496501acf" providerId="LiveId" clId="{4481FA69-1144-4287-9D9E-301E9A5422AD}" dt="2020-01-10T04:17:10.903" v="57" actId="26606"/>
          <ac:spMkLst>
            <pc:docMk/>
            <pc:sldMk cId="0" sldId="263"/>
            <ac:spMk id="26" creationId="{F10FD715-4DCE-4779-B634-EC78315EA213}"/>
          </ac:spMkLst>
        </pc:spChg>
        <pc:grpChg chg="add">
          <ac:chgData name="David Baxter" userId="9a07d5b496501acf" providerId="LiveId" clId="{4481FA69-1144-4287-9D9E-301E9A5422AD}" dt="2020-01-10T04:17:10.903" v="57" actId="26606"/>
          <ac:grpSpMkLst>
            <pc:docMk/>
            <pc:sldMk cId="0" sldId="263"/>
            <ac:grpSpMk id="8" creationId="{09EA7EA7-74F5-4EE2-8E3D-1A10308259D7}"/>
          </ac:grpSpMkLst>
        </pc:grpChg>
        <pc:cxnChg chg="add">
          <ac:chgData name="David Baxter" userId="9a07d5b496501acf" providerId="LiveId" clId="{4481FA69-1144-4287-9D9E-301E9A5422AD}" dt="2020-01-10T04:17:10.903" v="57" actId="26606"/>
          <ac:cxnSpMkLst>
            <pc:docMk/>
            <pc:sldMk cId="0" sldId="263"/>
            <ac:cxnSpMk id="24" creationId="{1A1FE6BB-DFB2-4080-9B5E-076EF5DDE67B}"/>
          </ac:cxnSpMkLst>
        </pc:cxnChg>
      </pc:sldChg>
      <pc:sldChg chg="add del">
        <pc:chgData name="David Baxter" userId="9a07d5b496501acf" providerId="LiveId" clId="{4481FA69-1144-4287-9D9E-301E9A5422AD}" dt="2020-01-10T04:19:47.579" v="143"/>
        <pc:sldMkLst>
          <pc:docMk/>
          <pc:sldMk cId="0" sldId="264"/>
        </pc:sldMkLst>
      </pc:sldChg>
      <pc:sldChg chg="add del">
        <pc:chgData name="David Baxter" userId="9a07d5b496501acf" providerId="LiveId" clId="{4481FA69-1144-4287-9D9E-301E9A5422AD}" dt="2020-01-10T04:19:47.579" v="143"/>
        <pc:sldMkLst>
          <pc:docMk/>
          <pc:sldMk cId="0" sldId="265"/>
        </pc:sldMkLst>
      </pc:sldChg>
      <pc:sldChg chg="add del">
        <pc:chgData name="David Baxter" userId="9a07d5b496501acf" providerId="LiveId" clId="{4481FA69-1144-4287-9D9E-301E9A5422AD}" dt="2020-01-10T04:19:47.579" v="143"/>
        <pc:sldMkLst>
          <pc:docMk/>
          <pc:sldMk cId="0" sldId="266"/>
        </pc:sldMkLst>
      </pc:sldChg>
      <pc:sldChg chg="add del">
        <pc:chgData name="David Baxter" userId="9a07d5b496501acf" providerId="LiveId" clId="{4481FA69-1144-4287-9D9E-301E9A5422AD}" dt="2020-01-10T04:19:47.579" v="143"/>
        <pc:sldMkLst>
          <pc:docMk/>
          <pc:sldMk cId="0" sldId="267"/>
        </pc:sldMkLst>
      </pc:sldChg>
      <pc:sldChg chg="add del">
        <pc:chgData name="David Baxter" userId="9a07d5b496501acf" providerId="LiveId" clId="{4481FA69-1144-4287-9D9E-301E9A5422AD}" dt="2020-01-10T04:19:47.579" v="143"/>
        <pc:sldMkLst>
          <pc:docMk/>
          <pc:sldMk cId="0" sldId="268"/>
        </pc:sldMkLst>
      </pc:sldChg>
      <pc:sldChg chg="add del">
        <pc:chgData name="David Baxter" userId="9a07d5b496501acf" providerId="LiveId" clId="{4481FA69-1144-4287-9D9E-301E9A5422AD}" dt="2020-01-10T04:19:47.579" v="143"/>
        <pc:sldMkLst>
          <pc:docMk/>
          <pc:sldMk cId="0" sldId="269"/>
        </pc:sldMkLst>
      </pc:sldChg>
      <pc:sldChg chg="add del">
        <pc:chgData name="David Baxter" userId="9a07d5b496501acf" providerId="LiveId" clId="{4481FA69-1144-4287-9D9E-301E9A5422AD}" dt="2020-01-10T04:19:47.579" v="143"/>
        <pc:sldMkLst>
          <pc:docMk/>
          <pc:sldMk cId="0" sldId="270"/>
        </pc:sldMkLst>
      </pc:sldChg>
      <pc:sldChg chg="add del">
        <pc:chgData name="David Baxter" userId="9a07d5b496501acf" providerId="LiveId" clId="{4481FA69-1144-4287-9D9E-301E9A5422AD}" dt="2020-01-10T04:19:47.579" v="143"/>
        <pc:sldMkLst>
          <pc:docMk/>
          <pc:sldMk cId="0" sldId="271"/>
        </pc:sldMkLst>
      </pc:sldChg>
      <pc:sldChg chg="addSp modSp mod setBg">
        <pc:chgData name="David Baxter" userId="9a07d5b496501acf" providerId="LiveId" clId="{4481FA69-1144-4287-9D9E-301E9A5422AD}" dt="2020-01-10T04:20:34.280" v="146" actId="26606"/>
        <pc:sldMkLst>
          <pc:docMk/>
          <pc:sldMk cId="0" sldId="272"/>
        </pc:sldMkLst>
        <pc:spChg chg="mod">
          <ac:chgData name="David Baxter" userId="9a07d5b496501acf" providerId="LiveId" clId="{4481FA69-1144-4287-9D9E-301E9A5422AD}" dt="2020-01-10T04:20:34.280" v="146" actId="26606"/>
          <ac:spMkLst>
            <pc:docMk/>
            <pc:sldMk cId="0" sldId="272"/>
            <ac:spMk id="2" creationId="{820D57E9-D3B4-48A4-9A0A-5A338E563BBF}"/>
          </ac:spMkLst>
        </pc:spChg>
        <pc:spChg chg="mod">
          <ac:chgData name="David Baxter" userId="9a07d5b496501acf" providerId="LiveId" clId="{4481FA69-1144-4287-9D9E-301E9A5422AD}" dt="2020-01-10T04:20:34.280" v="146" actId="26606"/>
          <ac:spMkLst>
            <pc:docMk/>
            <pc:sldMk cId="0" sldId="272"/>
            <ac:spMk id="3" creationId="{33B20E8D-7128-4821-89AE-51D295E761A4}"/>
          </ac:spMkLst>
        </pc:spChg>
        <pc:spChg chg="mod">
          <ac:chgData name="David Baxter" userId="9a07d5b496501acf" providerId="LiveId" clId="{4481FA69-1144-4287-9D9E-301E9A5422AD}" dt="2020-01-10T04:20:34.280" v="146" actId="26606"/>
          <ac:spMkLst>
            <pc:docMk/>
            <pc:sldMk cId="0" sldId="272"/>
            <ac:spMk id="4" creationId="{9B3CA48B-8509-49B2-976C-3FCE90355CD7}"/>
          </ac:spMkLst>
        </pc:spChg>
        <pc:grpChg chg="add">
          <ac:chgData name="David Baxter" userId="9a07d5b496501acf" providerId="LiveId" clId="{4481FA69-1144-4287-9D9E-301E9A5422AD}" dt="2020-01-10T04:20:34.280" v="146" actId="26606"/>
          <ac:grpSpMkLst>
            <pc:docMk/>
            <pc:sldMk cId="0" sldId="272"/>
            <ac:grpSpMk id="9" creationId="{09EA7EA7-74F5-4EE2-8E3D-1A10308259D7}"/>
          </ac:grpSpMkLst>
        </pc:grpChg>
        <pc:cxnChg chg="add">
          <ac:chgData name="David Baxter" userId="9a07d5b496501acf" providerId="LiveId" clId="{4481FA69-1144-4287-9D9E-301E9A5422AD}" dt="2020-01-10T04:20:34.280" v="146" actId="26606"/>
          <ac:cxnSpMkLst>
            <pc:docMk/>
            <pc:sldMk cId="0" sldId="272"/>
            <ac:cxnSpMk id="21" creationId="{0B5F7E3B-C5F1-40E0-A491-558BAFBC1127}"/>
          </ac:cxnSpMkLst>
        </pc:cxnChg>
      </pc:sldChg>
      <pc:sldChg chg="addSp modSp mod setBg">
        <pc:chgData name="David Baxter" userId="9a07d5b496501acf" providerId="LiveId" clId="{4481FA69-1144-4287-9D9E-301E9A5422AD}" dt="2020-01-10T04:20:54.109" v="148" actId="26606"/>
        <pc:sldMkLst>
          <pc:docMk/>
          <pc:sldMk cId="0" sldId="273"/>
        </pc:sldMkLst>
        <pc:spChg chg="mod">
          <ac:chgData name="David Baxter" userId="9a07d5b496501acf" providerId="LiveId" clId="{4481FA69-1144-4287-9D9E-301E9A5422AD}" dt="2020-01-10T04:20:54.109" v="148" actId="26606"/>
          <ac:spMkLst>
            <pc:docMk/>
            <pc:sldMk cId="0" sldId="273"/>
            <ac:spMk id="2" creationId="{F1B30562-CE5B-459C-960D-E49FBBBD6A3B}"/>
          </ac:spMkLst>
        </pc:spChg>
        <pc:spChg chg="add">
          <ac:chgData name="David Baxter" userId="9a07d5b496501acf" providerId="LiveId" clId="{4481FA69-1144-4287-9D9E-301E9A5422AD}" dt="2020-01-10T04:20:54.109" v="148" actId="26606"/>
          <ac:spMkLst>
            <pc:docMk/>
            <pc:sldMk cId="0" sldId="273"/>
            <ac:spMk id="29" creationId="{9F4444CE-BC8D-4D61-B303-4C05614E62AB}"/>
          </ac:spMkLst>
        </pc:spChg>
        <pc:spChg chg="add">
          <ac:chgData name="David Baxter" userId="9a07d5b496501acf" providerId="LiveId" clId="{4481FA69-1144-4287-9D9E-301E9A5422AD}" dt="2020-01-10T04:20:54.109" v="148" actId="26606"/>
          <ac:spMkLst>
            <pc:docMk/>
            <pc:sldMk cId="0" sldId="273"/>
            <ac:spMk id="31" creationId="{73772B81-181F-48B7-8826-4D9686D15DF5}"/>
          </ac:spMkLst>
        </pc:spChg>
        <pc:spChg chg="add">
          <ac:chgData name="David Baxter" userId="9a07d5b496501acf" providerId="LiveId" clId="{4481FA69-1144-4287-9D9E-301E9A5422AD}" dt="2020-01-10T04:20:54.109" v="148" actId="26606"/>
          <ac:spMkLst>
            <pc:docMk/>
            <pc:sldMk cId="0" sldId="273"/>
            <ac:spMk id="33" creationId="{B2205F6E-03C6-4E92-877C-E2482F6599AA}"/>
          </ac:spMkLst>
        </pc:spChg>
        <pc:grpChg chg="add">
          <ac:chgData name="David Baxter" userId="9a07d5b496501acf" providerId="LiveId" clId="{4481FA69-1144-4287-9D9E-301E9A5422AD}" dt="2020-01-10T04:20:54.109" v="148" actId="26606"/>
          <ac:grpSpMkLst>
            <pc:docMk/>
            <pc:sldMk cId="0" sldId="273"/>
            <ac:grpSpMk id="17" creationId="{D920209C-E85B-4D6F-A56F-724F5ADA811C}"/>
          </ac:grpSpMkLst>
        </pc:grpChg>
        <pc:graphicFrameChg chg="mod modGraphic">
          <ac:chgData name="David Baxter" userId="9a07d5b496501acf" providerId="LiveId" clId="{4481FA69-1144-4287-9D9E-301E9A5422AD}" dt="2020-01-10T04:20:54.109" v="148" actId="26606"/>
          <ac:graphicFrameMkLst>
            <pc:docMk/>
            <pc:sldMk cId="0" sldId="273"/>
            <ac:graphicFrameMk id="12" creationId="{DFB73A45-A65F-4684-861E-E0E686B8A7AF}"/>
          </ac:graphicFrameMkLst>
        </pc:graphicFrameChg>
      </pc:sldChg>
      <pc:sldChg chg="addSp delSp modSp mod setBg">
        <pc:chgData name="David Baxter" userId="9a07d5b496501acf" providerId="LiveId" clId="{4481FA69-1144-4287-9D9E-301E9A5422AD}" dt="2020-01-10T04:21:12.453" v="153" actId="5793"/>
        <pc:sldMkLst>
          <pc:docMk/>
          <pc:sldMk cId="0" sldId="274"/>
        </pc:sldMkLst>
        <pc:spChg chg="mod">
          <ac:chgData name="David Baxter" userId="9a07d5b496501acf" providerId="LiveId" clId="{4481FA69-1144-4287-9D9E-301E9A5422AD}" dt="2020-01-10T04:21:07.390" v="151" actId="26606"/>
          <ac:spMkLst>
            <pc:docMk/>
            <pc:sldMk cId="0" sldId="274"/>
            <ac:spMk id="2" creationId="{26D265F9-422D-4213-AD08-F3DA21321C89}"/>
          </ac:spMkLst>
        </pc:spChg>
        <pc:spChg chg="add del">
          <ac:chgData name="David Baxter" userId="9a07d5b496501acf" providerId="LiveId" clId="{4481FA69-1144-4287-9D9E-301E9A5422AD}" dt="2020-01-10T04:21:07.390" v="151" actId="26606"/>
          <ac:spMkLst>
            <pc:docMk/>
            <pc:sldMk cId="0" sldId="274"/>
            <ac:spMk id="3" creationId="{2241B127-42A8-4299-9B6B-0DC7D27384DF}"/>
          </ac:spMkLst>
        </pc:spChg>
        <pc:spChg chg="add del">
          <ac:chgData name="David Baxter" userId="9a07d5b496501acf" providerId="LiveId" clId="{4481FA69-1144-4287-9D9E-301E9A5422AD}" dt="2020-01-10T04:21:07.343" v="150" actId="26606"/>
          <ac:spMkLst>
            <pc:docMk/>
            <pc:sldMk cId="0" sldId="274"/>
            <ac:spMk id="22" creationId="{9F4444CE-BC8D-4D61-B303-4C05614E62AB}"/>
          </ac:spMkLst>
        </pc:spChg>
        <pc:spChg chg="add del">
          <ac:chgData name="David Baxter" userId="9a07d5b496501acf" providerId="LiveId" clId="{4481FA69-1144-4287-9D9E-301E9A5422AD}" dt="2020-01-10T04:21:07.343" v="150" actId="26606"/>
          <ac:spMkLst>
            <pc:docMk/>
            <pc:sldMk cId="0" sldId="274"/>
            <ac:spMk id="24" creationId="{73772B81-181F-48B7-8826-4D9686D15DF5}"/>
          </ac:spMkLst>
        </pc:spChg>
        <pc:spChg chg="add del">
          <ac:chgData name="David Baxter" userId="9a07d5b496501acf" providerId="LiveId" clId="{4481FA69-1144-4287-9D9E-301E9A5422AD}" dt="2020-01-10T04:21:07.343" v="150" actId="26606"/>
          <ac:spMkLst>
            <pc:docMk/>
            <pc:sldMk cId="0" sldId="274"/>
            <ac:spMk id="26" creationId="{B2205F6E-03C6-4E92-877C-E2482F6599AA}"/>
          </ac:spMkLst>
        </pc:spChg>
        <pc:spChg chg="add mod">
          <ac:chgData name="David Baxter" userId="9a07d5b496501acf" providerId="LiveId" clId="{4481FA69-1144-4287-9D9E-301E9A5422AD}" dt="2020-01-10T04:21:12.453" v="153" actId="5793"/>
          <ac:spMkLst>
            <pc:docMk/>
            <pc:sldMk cId="0" sldId="274"/>
            <ac:spMk id="29" creationId="{2241B127-42A8-4299-9B6B-0DC7D27384DF}"/>
          </ac:spMkLst>
        </pc:spChg>
        <pc:grpChg chg="add">
          <ac:chgData name="David Baxter" userId="9a07d5b496501acf" providerId="LiveId" clId="{4481FA69-1144-4287-9D9E-301E9A5422AD}" dt="2020-01-10T04:21:07.390" v="151" actId="26606"/>
          <ac:grpSpMkLst>
            <pc:docMk/>
            <pc:sldMk cId="0" sldId="274"/>
            <ac:grpSpMk id="8" creationId="{09EA7EA7-74F5-4EE2-8E3D-1A10308259D7}"/>
          </ac:grpSpMkLst>
        </pc:grpChg>
        <pc:grpChg chg="add del">
          <ac:chgData name="David Baxter" userId="9a07d5b496501acf" providerId="LiveId" clId="{4481FA69-1144-4287-9D9E-301E9A5422AD}" dt="2020-01-10T04:21:07.343" v="150" actId="26606"/>
          <ac:grpSpMkLst>
            <pc:docMk/>
            <pc:sldMk cId="0" sldId="274"/>
            <ac:grpSpMk id="10" creationId="{D920209C-E85B-4D6F-A56F-724F5ADA811C}"/>
          </ac:grpSpMkLst>
        </pc:grpChg>
        <pc:graphicFrameChg chg="add del">
          <ac:chgData name="David Baxter" userId="9a07d5b496501acf" providerId="LiveId" clId="{4481FA69-1144-4287-9D9E-301E9A5422AD}" dt="2020-01-10T04:21:07.343" v="150" actId="26606"/>
          <ac:graphicFrameMkLst>
            <pc:docMk/>
            <pc:sldMk cId="0" sldId="274"/>
            <ac:graphicFrameMk id="5" creationId="{5C694E94-9FFD-4E0F-AE01-53AEC71C2E3D}"/>
          </ac:graphicFrameMkLst>
        </pc:graphicFrameChg>
        <pc:cxnChg chg="add">
          <ac:chgData name="David Baxter" userId="9a07d5b496501acf" providerId="LiveId" clId="{4481FA69-1144-4287-9D9E-301E9A5422AD}" dt="2020-01-10T04:21:07.390" v="151" actId="26606"/>
          <ac:cxnSpMkLst>
            <pc:docMk/>
            <pc:sldMk cId="0" sldId="274"/>
            <ac:cxnSpMk id="20" creationId="{0B5F7E3B-C5F1-40E0-A491-558BAFBC1127}"/>
          </ac:cxnSpMkLst>
        </pc:cxnChg>
      </pc:sldChg>
      <pc:sldChg chg="modSp del">
        <pc:chgData name="David Baxter" userId="9a07d5b496501acf" providerId="LiveId" clId="{4481FA69-1144-4287-9D9E-301E9A5422AD}" dt="2020-01-10T04:22:33.536" v="159" actId="2696"/>
        <pc:sldMkLst>
          <pc:docMk/>
          <pc:sldMk cId="0" sldId="275"/>
        </pc:sldMkLst>
        <pc:spChg chg="mod">
          <ac:chgData name="David Baxter" userId="9a07d5b496501acf" providerId="LiveId" clId="{4481FA69-1144-4287-9D9E-301E9A5422AD}" dt="2020-01-10T04:21:26.204" v="157" actId="5793"/>
          <ac:spMkLst>
            <pc:docMk/>
            <pc:sldMk cId="0" sldId="275"/>
            <ac:spMk id="3" creationId="{E106F555-70B9-41B0-97AF-98454CE5ED3A}"/>
          </ac:spMkLst>
        </pc:spChg>
      </pc:sldChg>
      <pc:sldChg chg="add del">
        <pc:chgData name="David Baxter" userId="9a07d5b496501acf" providerId="LiveId" clId="{4481FA69-1144-4287-9D9E-301E9A5422AD}" dt="2020-01-10T04:22:33.504" v="158" actId="2696"/>
        <pc:sldMkLst>
          <pc:docMk/>
          <pc:sldMk cId="0" sldId="276"/>
        </pc:sldMkLst>
      </pc:sldChg>
      <pc:sldChg chg="modSp">
        <pc:chgData name="David Baxter" userId="9a07d5b496501acf" providerId="LiveId" clId="{4481FA69-1144-4287-9D9E-301E9A5422AD}" dt="2020-01-10T04:12:37.436" v="4" actId="1076"/>
        <pc:sldMkLst>
          <pc:docMk/>
          <pc:sldMk cId="0" sldId="351"/>
        </pc:sldMkLst>
        <pc:spChg chg="mod">
          <ac:chgData name="David Baxter" userId="9a07d5b496501acf" providerId="LiveId" clId="{4481FA69-1144-4287-9D9E-301E9A5422AD}" dt="2020-01-10T04:12:37.436" v="4" actId="1076"/>
          <ac:spMkLst>
            <pc:docMk/>
            <pc:sldMk cId="0" sldId="351"/>
            <ac:spMk id="2" creationId="{D958544B-B667-4C37-B6E8-E9C9CE6BF016}"/>
          </ac:spMkLst>
        </pc:spChg>
        <pc:picChg chg="mod">
          <ac:chgData name="David Baxter" userId="9a07d5b496501acf" providerId="LiveId" clId="{4481FA69-1144-4287-9D9E-301E9A5422AD}" dt="2020-01-10T04:12:23.544" v="2" actId="1076"/>
          <ac:picMkLst>
            <pc:docMk/>
            <pc:sldMk cId="0" sldId="351"/>
            <ac:picMk id="4" creationId="{E748D836-C9A8-4513-A015-3058AC162ECE}"/>
          </ac:picMkLst>
        </pc:picChg>
      </pc:sldChg>
      <pc:sldChg chg="modSp">
        <pc:chgData name="David Baxter" userId="9a07d5b496501acf" providerId="LiveId" clId="{4481FA69-1144-4287-9D9E-301E9A5422AD}" dt="2020-01-10T04:12:46.936" v="5" actId="1076"/>
        <pc:sldMkLst>
          <pc:docMk/>
          <pc:sldMk cId="0" sldId="352"/>
        </pc:sldMkLst>
        <pc:graphicFrameChg chg="mod">
          <ac:chgData name="David Baxter" userId="9a07d5b496501acf" providerId="LiveId" clId="{4481FA69-1144-4287-9D9E-301E9A5422AD}" dt="2020-01-10T04:12:46.936" v="5" actId="1076"/>
          <ac:graphicFrameMkLst>
            <pc:docMk/>
            <pc:sldMk cId="0" sldId="352"/>
            <ac:graphicFrameMk id="5" creationId="{2BA8FC30-B293-4FAB-A92B-FDDE3BF9F3AC}"/>
          </ac:graphicFrameMkLst>
        </pc:graphicFrameChg>
      </pc:sldChg>
      <pc:sldChg chg="modSp">
        <pc:chgData name="David Baxter" userId="9a07d5b496501acf" providerId="LiveId" clId="{4481FA69-1144-4287-9D9E-301E9A5422AD}" dt="2020-01-10T04:12:59.671" v="7" actId="1076"/>
        <pc:sldMkLst>
          <pc:docMk/>
          <pc:sldMk cId="0" sldId="353"/>
        </pc:sldMkLst>
        <pc:graphicFrameChg chg="mod">
          <ac:chgData name="David Baxter" userId="9a07d5b496501acf" providerId="LiveId" clId="{4481FA69-1144-4287-9D9E-301E9A5422AD}" dt="2020-01-10T04:12:59.671" v="7" actId="1076"/>
          <ac:graphicFrameMkLst>
            <pc:docMk/>
            <pc:sldMk cId="0" sldId="353"/>
            <ac:graphicFrameMk id="5" creationId="{B899CB2E-F2E6-4D26-95EC-75F52112AFDC}"/>
          </ac:graphicFrameMkLst>
        </pc:graphicFrameChg>
      </pc:sldChg>
      <pc:sldChg chg="addSp delSp modSp mod setBg">
        <pc:chgData name="David Baxter" userId="9a07d5b496501acf" providerId="LiveId" clId="{4481FA69-1144-4287-9D9E-301E9A5422AD}" dt="2020-01-10T04:14:25.688" v="19" actId="26606"/>
        <pc:sldMkLst>
          <pc:docMk/>
          <pc:sldMk cId="0" sldId="356"/>
        </pc:sldMkLst>
        <pc:spChg chg="mod">
          <ac:chgData name="David Baxter" userId="9a07d5b496501acf" providerId="LiveId" clId="{4481FA69-1144-4287-9D9E-301E9A5422AD}" dt="2020-01-10T04:14:25.688" v="19" actId="26606"/>
          <ac:spMkLst>
            <pc:docMk/>
            <pc:sldMk cId="0" sldId="356"/>
            <ac:spMk id="2" creationId="{361268E2-8796-47BA-BA71-C6B59E517452}"/>
          </ac:spMkLst>
        </pc:spChg>
        <pc:spChg chg="del mod">
          <ac:chgData name="David Baxter" userId="9a07d5b496501acf" providerId="LiveId" clId="{4481FA69-1144-4287-9D9E-301E9A5422AD}" dt="2020-01-10T04:14:25.688" v="19" actId="26606"/>
          <ac:spMkLst>
            <pc:docMk/>
            <pc:sldMk cId="0" sldId="356"/>
            <ac:spMk id="3" creationId="{24C2A4B8-CBDF-4ED6-9E7B-8CED45E227D8}"/>
          </ac:spMkLst>
        </pc:spChg>
        <pc:spChg chg="add">
          <ac:chgData name="David Baxter" userId="9a07d5b496501acf" providerId="LiveId" clId="{4481FA69-1144-4287-9D9E-301E9A5422AD}" dt="2020-01-10T04:14:25.688" v="19" actId="26606"/>
          <ac:spMkLst>
            <pc:docMk/>
            <pc:sldMk cId="0" sldId="356"/>
            <ac:spMk id="22" creationId="{655AE6B0-AC9E-4167-806F-E9DB135FC46B}"/>
          </ac:spMkLst>
        </pc:spChg>
        <pc:spChg chg="add">
          <ac:chgData name="David Baxter" userId="9a07d5b496501acf" providerId="LiveId" clId="{4481FA69-1144-4287-9D9E-301E9A5422AD}" dt="2020-01-10T04:14:25.688" v="19" actId="26606"/>
          <ac:spMkLst>
            <pc:docMk/>
            <pc:sldMk cId="0" sldId="356"/>
            <ac:spMk id="35" creationId="{87BD1F4E-A66D-4C06-86DA-8D56CA7A3B41}"/>
          </ac:spMkLst>
        </pc:spChg>
        <pc:grpChg chg="add">
          <ac:chgData name="David Baxter" userId="9a07d5b496501acf" providerId="LiveId" clId="{4481FA69-1144-4287-9D9E-301E9A5422AD}" dt="2020-01-10T04:14:25.688" v="19" actId="26606"/>
          <ac:grpSpMkLst>
            <pc:docMk/>
            <pc:sldMk cId="0" sldId="356"/>
            <ac:grpSpMk id="10" creationId="{D920209C-E85B-4D6F-A56F-724F5ADA811C}"/>
          </ac:grpSpMkLst>
        </pc:grpChg>
        <pc:grpChg chg="add">
          <ac:chgData name="David Baxter" userId="9a07d5b496501acf" providerId="LiveId" clId="{4481FA69-1144-4287-9D9E-301E9A5422AD}" dt="2020-01-10T04:14:25.688" v="19" actId="26606"/>
          <ac:grpSpMkLst>
            <pc:docMk/>
            <pc:sldMk cId="0" sldId="356"/>
            <ac:grpSpMk id="24" creationId="{3523416A-383B-4FDC-B4C9-D8EDDFE9C043}"/>
          </ac:grpSpMkLst>
        </pc:grpChg>
        <pc:graphicFrameChg chg="add">
          <ac:chgData name="David Baxter" userId="9a07d5b496501acf" providerId="LiveId" clId="{4481FA69-1144-4287-9D9E-301E9A5422AD}" dt="2020-01-10T04:14:25.688" v="19" actId="26606"/>
          <ac:graphicFrameMkLst>
            <pc:docMk/>
            <pc:sldMk cId="0" sldId="356"/>
            <ac:graphicFrameMk id="5" creationId="{400278A7-436D-4D3F-8F9E-2B8D40D100D8}"/>
          </ac:graphicFrameMkLst>
        </pc:graphicFrameChg>
      </pc:sldChg>
      <pc:sldChg chg="addSp modSp mod setBg">
        <pc:chgData name="David Baxter" userId="9a07d5b496501acf" providerId="LiveId" clId="{4481FA69-1144-4287-9D9E-301E9A5422AD}" dt="2020-01-10T04:14:42.861" v="22" actId="20577"/>
        <pc:sldMkLst>
          <pc:docMk/>
          <pc:sldMk cId="0" sldId="357"/>
        </pc:sldMkLst>
        <pc:spChg chg="mod">
          <ac:chgData name="David Baxter" userId="9a07d5b496501acf" providerId="LiveId" clId="{4481FA69-1144-4287-9D9E-301E9A5422AD}" dt="2020-01-10T04:14:33.501" v="20" actId="26606"/>
          <ac:spMkLst>
            <pc:docMk/>
            <pc:sldMk cId="0" sldId="357"/>
            <ac:spMk id="2" creationId="{4A926E91-BD99-414A-AB9D-FBED98C47E20}"/>
          </ac:spMkLst>
        </pc:spChg>
        <pc:spChg chg="add">
          <ac:chgData name="David Baxter" userId="9a07d5b496501acf" providerId="LiveId" clId="{4481FA69-1144-4287-9D9E-301E9A5422AD}" dt="2020-01-10T04:14:33.501" v="20" actId="26606"/>
          <ac:spMkLst>
            <pc:docMk/>
            <pc:sldMk cId="0" sldId="357"/>
            <ac:spMk id="22" creationId="{655AE6B0-AC9E-4167-806F-E9DB135FC46B}"/>
          </ac:spMkLst>
        </pc:spChg>
        <pc:spChg chg="add">
          <ac:chgData name="David Baxter" userId="9a07d5b496501acf" providerId="LiveId" clId="{4481FA69-1144-4287-9D9E-301E9A5422AD}" dt="2020-01-10T04:14:33.501" v="20" actId="26606"/>
          <ac:spMkLst>
            <pc:docMk/>
            <pc:sldMk cId="0" sldId="357"/>
            <ac:spMk id="35" creationId="{87BD1F4E-A66D-4C06-86DA-8D56CA7A3B41}"/>
          </ac:spMkLst>
        </pc:spChg>
        <pc:grpChg chg="add">
          <ac:chgData name="David Baxter" userId="9a07d5b496501acf" providerId="LiveId" clId="{4481FA69-1144-4287-9D9E-301E9A5422AD}" dt="2020-01-10T04:14:33.501" v="20" actId="26606"/>
          <ac:grpSpMkLst>
            <pc:docMk/>
            <pc:sldMk cId="0" sldId="357"/>
            <ac:grpSpMk id="10" creationId="{D920209C-E85B-4D6F-A56F-724F5ADA811C}"/>
          </ac:grpSpMkLst>
        </pc:grpChg>
        <pc:grpChg chg="add">
          <ac:chgData name="David Baxter" userId="9a07d5b496501acf" providerId="LiveId" clId="{4481FA69-1144-4287-9D9E-301E9A5422AD}" dt="2020-01-10T04:14:33.501" v="20" actId="26606"/>
          <ac:grpSpMkLst>
            <pc:docMk/>
            <pc:sldMk cId="0" sldId="357"/>
            <ac:grpSpMk id="24" creationId="{3523416A-383B-4FDC-B4C9-D8EDDFE9C043}"/>
          </ac:grpSpMkLst>
        </pc:grpChg>
        <pc:graphicFrameChg chg="mod modGraphic">
          <ac:chgData name="David Baxter" userId="9a07d5b496501acf" providerId="LiveId" clId="{4481FA69-1144-4287-9D9E-301E9A5422AD}" dt="2020-01-10T04:14:42.861" v="22" actId="20577"/>
          <ac:graphicFrameMkLst>
            <pc:docMk/>
            <pc:sldMk cId="0" sldId="357"/>
            <ac:graphicFrameMk id="5" creationId="{FAC1B9E0-BB33-4F6F-8F3A-737E02751EB5}"/>
          </ac:graphicFrameMkLst>
        </pc:graphicFrameChg>
      </pc:sldChg>
      <pc:sldChg chg="addSp modSp mod setBg setClrOvrMap">
        <pc:chgData name="David Baxter" userId="9a07d5b496501acf" providerId="LiveId" clId="{4481FA69-1144-4287-9D9E-301E9A5422AD}" dt="2020-01-10T04:14:51.642" v="23" actId="26606"/>
        <pc:sldMkLst>
          <pc:docMk/>
          <pc:sldMk cId="0" sldId="358"/>
        </pc:sldMkLst>
        <pc:spChg chg="mod">
          <ac:chgData name="David Baxter" userId="9a07d5b496501acf" providerId="LiveId" clId="{4481FA69-1144-4287-9D9E-301E9A5422AD}" dt="2020-01-10T04:14:51.642" v="23" actId="26606"/>
          <ac:spMkLst>
            <pc:docMk/>
            <pc:sldMk cId="0" sldId="358"/>
            <ac:spMk id="2" creationId="{409F009D-1BCA-4B7A-9B1E-6A6090F3694C}"/>
          </ac:spMkLst>
        </pc:spChg>
        <pc:spChg chg="mod">
          <ac:chgData name="David Baxter" userId="9a07d5b496501acf" providerId="LiveId" clId="{4481FA69-1144-4287-9D9E-301E9A5422AD}" dt="2020-01-10T04:14:51.642" v="23" actId="26606"/>
          <ac:spMkLst>
            <pc:docMk/>
            <pc:sldMk cId="0" sldId="358"/>
            <ac:spMk id="3" creationId="{951BF20B-6AC5-44D9-B0CC-03B9F8C498B9}"/>
          </ac:spMkLst>
        </pc:spChg>
        <pc:spChg chg="add">
          <ac:chgData name="David Baxter" userId="9a07d5b496501acf" providerId="LiveId" clId="{4481FA69-1144-4287-9D9E-301E9A5422AD}" dt="2020-01-10T04:14:51.642" v="23" actId="26606"/>
          <ac:spMkLst>
            <pc:docMk/>
            <pc:sldMk cId="0" sldId="358"/>
            <ac:spMk id="20" creationId="{A65AC7D1-EAA9-48F5-B509-60A7F50BF703}"/>
          </ac:spMkLst>
        </pc:spChg>
        <pc:spChg chg="add">
          <ac:chgData name="David Baxter" userId="9a07d5b496501acf" providerId="LiveId" clId="{4481FA69-1144-4287-9D9E-301E9A5422AD}" dt="2020-01-10T04:14:51.642" v="23" actId="26606"/>
          <ac:spMkLst>
            <pc:docMk/>
            <pc:sldMk cId="0" sldId="358"/>
            <ac:spMk id="22" creationId="{D6320AF9-619A-4175-865B-5663E1AEF4C5}"/>
          </ac:spMkLst>
        </pc:spChg>
        <pc:spChg chg="add">
          <ac:chgData name="David Baxter" userId="9a07d5b496501acf" providerId="LiveId" clId="{4481FA69-1144-4287-9D9E-301E9A5422AD}" dt="2020-01-10T04:14:51.642" v="23" actId="26606"/>
          <ac:spMkLst>
            <pc:docMk/>
            <pc:sldMk cId="0" sldId="358"/>
            <ac:spMk id="28" creationId="{7E018740-5C2B-4A41-AC1A-7E68D1EC1954}"/>
          </ac:spMkLst>
        </pc:spChg>
        <pc:spChg chg="add">
          <ac:chgData name="David Baxter" userId="9a07d5b496501acf" providerId="LiveId" clId="{4481FA69-1144-4287-9D9E-301E9A5422AD}" dt="2020-01-10T04:14:51.642" v="23" actId="26606"/>
          <ac:spMkLst>
            <pc:docMk/>
            <pc:sldMk cId="0" sldId="358"/>
            <ac:spMk id="30" creationId="{166F75A4-C475-4941-8EE2-B80A06A2C1BB}"/>
          </ac:spMkLst>
        </pc:spChg>
        <pc:spChg chg="add">
          <ac:chgData name="David Baxter" userId="9a07d5b496501acf" providerId="LiveId" clId="{4481FA69-1144-4287-9D9E-301E9A5422AD}" dt="2020-01-10T04:14:51.642" v="23" actId="26606"/>
          <ac:spMkLst>
            <pc:docMk/>
            <pc:sldMk cId="0" sldId="358"/>
            <ac:spMk id="32" creationId="{A032553A-72E8-4B0D-8405-FF9771C9AF05}"/>
          </ac:spMkLst>
        </pc:spChg>
        <pc:spChg chg="add">
          <ac:chgData name="David Baxter" userId="9a07d5b496501acf" providerId="LiveId" clId="{4481FA69-1144-4287-9D9E-301E9A5422AD}" dt="2020-01-10T04:14:51.642" v="23" actId="26606"/>
          <ac:spMkLst>
            <pc:docMk/>
            <pc:sldMk cId="0" sldId="358"/>
            <ac:spMk id="34" creationId="{765800AC-C3B9-498E-87BC-29FAE4C76B21}"/>
          </ac:spMkLst>
        </pc:spChg>
        <pc:spChg chg="add">
          <ac:chgData name="David Baxter" userId="9a07d5b496501acf" providerId="LiveId" clId="{4481FA69-1144-4287-9D9E-301E9A5422AD}" dt="2020-01-10T04:14:51.642" v="23" actId="26606"/>
          <ac:spMkLst>
            <pc:docMk/>
            <pc:sldMk cId="0" sldId="358"/>
            <ac:spMk id="36" creationId="{1F9D6ACB-2FF4-49F9-978A-E0D5327FC635}"/>
          </ac:spMkLst>
        </pc:spChg>
        <pc:spChg chg="add">
          <ac:chgData name="David Baxter" userId="9a07d5b496501acf" providerId="LiveId" clId="{4481FA69-1144-4287-9D9E-301E9A5422AD}" dt="2020-01-10T04:14:51.642" v="23" actId="26606"/>
          <ac:spMkLst>
            <pc:docMk/>
            <pc:sldMk cId="0" sldId="358"/>
            <ac:spMk id="38" creationId="{142BFA2A-77A0-4F60-A32A-685681C84889}"/>
          </ac:spMkLst>
        </pc:spChg>
        <pc:grpChg chg="add">
          <ac:chgData name="David Baxter" userId="9a07d5b496501acf" providerId="LiveId" clId="{4481FA69-1144-4287-9D9E-301E9A5422AD}" dt="2020-01-10T04:14:51.642" v="23" actId="26606"/>
          <ac:grpSpMkLst>
            <pc:docMk/>
            <pc:sldMk cId="0" sldId="358"/>
            <ac:grpSpMk id="8" creationId="{09EA7EA7-74F5-4EE2-8E3D-1A10308259D7}"/>
          </ac:grpSpMkLst>
        </pc:grpChg>
        <pc:cxnChg chg="add">
          <ac:chgData name="David Baxter" userId="9a07d5b496501acf" providerId="LiveId" clId="{4481FA69-1144-4287-9D9E-301E9A5422AD}" dt="2020-01-10T04:14:51.642" v="23" actId="26606"/>
          <ac:cxnSpMkLst>
            <pc:docMk/>
            <pc:sldMk cId="0" sldId="358"/>
            <ac:cxnSpMk id="24" creationId="{063B6EC6-D752-4EE7-908B-F8F19E8C7FEA}"/>
          </ac:cxnSpMkLst>
        </pc:cxnChg>
        <pc:cxnChg chg="add">
          <ac:chgData name="David Baxter" userId="9a07d5b496501acf" providerId="LiveId" clId="{4481FA69-1144-4287-9D9E-301E9A5422AD}" dt="2020-01-10T04:14:51.642" v="23" actId="26606"/>
          <ac:cxnSpMkLst>
            <pc:docMk/>
            <pc:sldMk cId="0" sldId="358"/>
            <ac:cxnSpMk id="26" creationId="{EFECD4E8-AD3E-4228-82A2-9461958EA94D}"/>
          </ac:cxnSpMkLst>
        </pc:cxnChg>
      </pc:sldChg>
      <pc:sldChg chg="addSp modSp mod setBg">
        <pc:chgData name="David Baxter" userId="9a07d5b496501acf" providerId="LiveId" clId="{4481FA69-1144-4287-9D9E-301E9A5422AD}" dt="2020-01-10T04:14:58.642" v="24" actId="26606"/>
        <pc:sldMkLst>
          <pc:docMk/>
          <pc:sldMk cId="0" sldId="359"/>
        </pc:sldMkLst>
        <pc:spChg chg="mod">
          <ac:chgData name="David Baxter" userId="9a07d5b496501acf" providerId="LiveId" clId="{4481FA69-1144-4287-9D9E-301E9A5422AD}" dt="2020-01-10T04:14:58.642" v="24" actId="26606"/>
          <ac:spMkLst>
            <pc:docMk/>
            <pc:sldMk cId="0" sldId="359"/>
            <ac:spMk id="2" creationId="{4CD741B7-890F-42FC-A68B-7510B90195A8}"/>
          </ac:spMkLst>
        </pc:spChg>
        <pc:spChg chg="add">
          <ac:chgData name="David Baxter" userId="9a07d5b496501acf" providerId="LiveId" clId="{4481FA69-1144-4287-9D9E-301E9A5422AD}" dt="2020-01-10T04:14:58.642" v="24" actId="26606"/>
          <ac:spMkLst>
            <pc:docMk/>
            <pc:sldMk cId="0" sldId="359"/>
            <ac:spMk id="22" creationId="{9F4444CE-BC8D-4D61-B303-4C05614E62AB}"/>
          </ac:spMkLst>
        </pc:spChg>
        <pc:spChg chg="add">
          <ac:chgData name="David Baxter" userId="9a07d5b496501acf" providerId="LiveId" clId="{4481FA69-1144-4287-9D9E-301E9A5422AD}" dt="2020-01-10T04:14:58.642" v="24" actId="26606"/>
          <ac:spMkLst>
            <pc:docMk/>
            <pc:sldMk cId="0" sldId="359"/>
            <ac:spMk id="24" creationId="{73772B81-181F-48B7-8826-4D9686D15DF5}"/>
          </ac:spMkLst>
        </pc:spChg>
        <pc:spChg chg="add">
          <ac:chgData name="David Baxter" userId="9a07d5b496501acf" providerId="LiveId" clId="{4481FA69-1144-4287-9D9E-301E9A5422AD}" dt="2020-01-10T04:14:58.642" v="24" actId="26606"/>
          <ac:spMkLst>
            <pc:docMk/>
            <pc:sldMk cId="0" sldId="359"/>
            <ac:spMk id="26" creationId="{B2205F6E-03C6-4E92-877C-E2482F6599AA}"/>
          </ac:spMkLst>
        </pc:spChg>
        <pc:grpChg chg="add">
          <ac:chgData name="David Baxter" userId="9a07d5b496501acf" providerId="LiveId" clId="{4481FA69-1144-4287-9D9E-301E9A5422AD}" dt="2020-01-10T04:14:58.642" v="24" actId="26606"/>
          <ac:grpSpMkLst>
            <pc:docMk/>
            <pc:sldMk cId="0" sldId="359"/>
            <ac:grpSpMk id="10" creationId="{D920209C-E85B-4D6F-A56F-724F5ADA811C}"/>
          </ac:grpSpMkLst>
        </pc:grpChg>
        <pc:graphicFrameChg chg="mod modGraphic">
          <ac:chgData name="David Baxter" userId="9a07d5b496501acf" providerId="LiveId" clId="{4481FA69-1144-4287-9D9E-301E9A5422AD}" dt="2020-01-10T04:14:58.642" v="24" actId="26606"/>
          <ac:graphicFrameMkLst>
            <pc:docMk/>
            <pc:sldMk cId="0" sldId="359"/>
            <ac:graphicFrameMk id="5" creationId="{AB239261-8432-4E06-8BD2-9FBADB3C98D9}"/>
          </ac:graphicFrameMkLst>
        </pc:graphicFrameChg>
      </pc:sldChg>
      <pc:sldChg chg="addSp modSp mod setBg">
        <pc:chgData name="David Baxter" userId="9a07d5b496501acf" providerId="LiveId" clId="{4481FA69-1144-4287-9D9E-301E9A5422AD}" dt="2020-01-10T04:15:08.065" v="25" actId="26606"/>
        <pc:sldMkLst>
          <pc:docMk/>
          <pc:sldMk cId="0" sldId="360"/>
        </pc:sldMkLst>
        <pc:spChg chg="mod">
          <ac:chgData name="David Baxter" userId="9a07d5b496501acf" providerId="LiveId" clId="{4481FA69-1144-4287-9D9E-301E9A5422AD}" dt="2020-01-10T04:15:08.065" v="25" actId="26606"/>
          <ac:spMkLst>
            <pc:docMk/>
            <pc:sldMk cId="0" sldId="360"/>
            <ac:spMk id="2" creationId="{D2D7AC1C-280E-4516-A897-3B2199B7BDC7}"/>
          </ac:spMkLst>
        </pc:spChg>
        <pc:spChg chg="add">
          <ac:chgData name="David Baxter" userId="9a07d5b496501acf" providerId="LiveId" clId="{4481FA69-1144-4287-9D9E-301E9A5422AD}" dt="2020-01-10T04:15:08.065" v="25" actId="26606"/>
          <ac:spMkLst>
            <pc:docMk/>
            <pc:sldMk cId="0" sldId="360"/>
            <ac:spMk id="22" creationId="{655AE6B0-AC9E-4167-806F-E9DB135FC46B}"/>
          </ac:spMkLst>
        </pc:spChg>
        <pc:spChg chg="add">
          <ac:chgData name="David Baxter" userId="9a07d5b496501acf" providerId="LiveId" clId="{4481FA69-1144-4287-9D9E-301E9A5422AD}" dt="2020-01-10T04:15:08.065" v="25" actId="26606"/>
          <ac:spMkLst>
            <pc:docMk/>
            <pc:sldMk cId="0" sldId="360"/>
            <ac:spMk id="35" creationId="{87BD1F4E-A66D-4C06-86DA-8D56CA7A3B41}"/>
          </ac:spMkLst>
        </pc:spChg>
        <pc:grpChg chg="add">
          <ac:chgData name="David Baxter" userId="9a07d5b496501acf" providerId="LiveId" clId="{4481FA69-1144-4287-9D9E-301E9A5422AD}" dt="2020-01-10T04:15:08.065" v="25" actId="26606"/>
          <ac:grpSpMkLst>
            <pc:docMk/>
            <pc:sldMk cId="0" sldId="360"/>
            <ac:grpSpMk id="10" creationId="{D920209C-E85B-4D6F-A56F-724F5ADA811C}"/>
          </ac:grpSpMkLst>
        </pc:grpChg>
        <pc:grpChg chg="add">
          <ac:chgData name="David Baxter" userId="9a07d5b496501acf" providerId="LiveId" clId="{4481FA69-1144-4287-9D9E-301E9A5422AD}" dt="2020-01-10T04:15:08.065" v="25" actId="26606"/>
          <ac:grpSpMkLst>
            <pc:docMk/>
            <pc:sldMk cId="0" sldId="360"/>
            <ac:grpSpMk id="24" creationId="{3523416A-383B-4FDC-B4C9-D8EDDFE9C043}"/>
          </ac:grpSpMkLst>
        </pc:grpChg>
        <pc:graphicFrameChg chg="mod modGraphic">
          <ac:chgData name="David Baxter" userId="9a07d5b496501acf" providerId="LiveId" clId="{4481FA69-1144-4287-9D9E-301E9A5422AD}" dt="2020-01-10T04:15:08.065" v="25" actId="26606"/>
          <ac:graphicFrameMkLst>
            <pc:docMk/>
            <pc:sldMk cId="0" sldId="360"/>
            <ac:graphicFrameMk id="5" creationId="{FE6E99CD-9A65-4039-BAFC-DEE1A204C31E}"/>
          </ac:graphicFrameMkLst>
        </pc:graphicFrameChg>
      </pc:sldChg>
      <pc:sldChg chg="addSp delSp modSp mod setBg setClrOvrMap">
        <pc:chgData name="David Baxter" userId="9a07d5b496501acf" providerId="LiveId" clId="{4481FA69-1144-4287-9D9E-301E9A5422AD}" dt="2020-01-10T04:15:26.130" v="28" actId="26606"/>
        <pc:sldMkLst>
          <pc:docMk/>
          <pc:sldMk cId="0" sldId="361"/>
        </pc:sldMkLst>
        <pc:spChg chg="mod ord">
          <ac:chgData name="David Baxter" userId="9a07d5b496501acf" providerId="LiveId" clId="{4481FA69-1144-4287-9D9E-301E9A5422AD}" dt="2020-01-10T04:15:26.130" v="28" actId="26606"/>
          <ac:spMkLst>
            <pc:docMk/>
            <pc:sldMk cId="0" sldId="361"/>
            <ac:spMk id="2" creationId="{D8435381-2ED5-4454-ADD7-D9BAEF493BF3}"/>
          </ac:spMkLst>
        </pc:spChg>
        <pc:spChg chg="mod">
          <ac:chgData name="David Baxter" userId="9a07d5b496501acf" providerId="LiveId" clId="{4481FA69-1144-4287-9D9E-301E9A5422AD}" dt="2020-01-10T04:15:26.130" v="28" actId="26606"/>
          <ac:spMkLst>
            <pc:docMk/>
            <pc:sldMk cId="0" sldId="361"/>
            <ac:spMk id="3" creationId="{92A4A3A6-41A2-485C-A055-84452D725EE6}"/>
          </ac:spMkLst>
        </pc:spChg>
        <pc:spChg chg="add del">
          <ac:chgData name="David Baxter" userId="9a07d5b496501acf" providerId="LiveId" clId="{4481FA69-1144-4287-9D9E-301E9A5422AD}" dt="2020-01-10T04:15:26.061" v="27" actId="26606"/>
          <ac:spMkLst>
            <pc:docMk/>
            <pc:sldMk cId="0" sldId="361"/>
            <ac:spMk id="20" creationId="{9179DE42-5613-4B35-A1E6-6CCBAA13C743}"/>
          </ac:spMkLst>
        </pc:spChg>
        <pc:spChg chg="add del">
          <ac:chgData name="David Baxter" userId="9a07d5b496501acf" providerId="LiveId" clId="{4481FA69-1144-4287-9D9E-301E9A5422AD}" dt="2020-01-10T04:15:26.061" v="27" actId="26606"/>
          <ac:spMkLst>
            <pc:docMk/>
            <pc:sldMk cId="0" sldId="361"/>
            <ac:spMk id="26" creationId="{52FB45E9-914E-4471-AC87-E475CD51767D}"/>
          </ac:spMkLst>
        </pc:spChg>
        <pc:spChg chg="add del">
          <ac:chgData name="David Baxter" userId="9a07d5b496501acf" providerId="LiveId" clId="{4481FA69-1144-4287-9D9E-301E9A5422AD}" dt="2020-01-10T04:15:26.061" v="27" actId="26606"/>
          <ac:spMkLst>
            <pc:docMk/>
            <pc:sldMk cId="0" sldId="361"/>
            <ac:spMk id="28" creationId="{C310626D-5743-49D4-8F7D-88C4F8F05774}"/>
          </ac:spMkLst>
        </pc:spChg>
        <pc:spChg chg="add del">
          <ac:chgData name="David Baxter" userId="9a07d5b496501acf" providerId="LiveId" clId="{4481FA69-1144-4287-9D9E-301E9A5422AD}" dt="2020-01-10T04:15:26.061" v="27" actId="26606"/>
          <ac:spMkLst>
            <pc:docMk/>
            <pc:sldMk cId="0" sldId="361"/>
            <ac:spMk id="30" creationId="{3C195FC1-B568-4C72-9902-34CB35DDD7A1}"/>
          </ac:spMkLst>
        </pc:spChg>
        <pc:spChg chg="add del">
          <ac:chgData name="David Baxter" userId="9a07d5b496501acf" providerId="LiveId" clId="{4481FA69-1144-4287-9D9E-301E9A5422AD}" dt="2020-01-10T04:15:26.061" v="27" actId="26606"/>
          <ac:spMkLst>
            <pc:docMk/>
            <pc:sldMk cId="0" sldId="361"/>
            <ac:spMk id="32" creationId="{EF2BDF77-362C-43F0-8CBB-A969EC2AE0C4}"/>
          </ac:spMkLst>
        </pc:spChg>
        <pc:spChg chg="add del">
          <ac:chgData name="David Baxter" userId="9a07d5b496501acf" providerId="LiveId" clId="{4481FA69-1144-4287-9D9E-301E9A5422AD}" dt="2020-01-10T04:15:26.061" v="27" actId="26606"/>
          <ac:spMkLst>
            <pc:docMk/>
            <pc:sldMk cId="0" sldId="361"/>
            <ac:spMk id="34" creationId="{4BE96B01-3929-432D-B8C2-ADBCB74C2EF4}"/>
          </ac:spMkLst>
        </pc:spChg>
        <pc:spChg chg="add del">
          <ac:chgData name="David Baxter" userId="9a07d5b496501acf" providerId="LiveId" clId="{4481FA69-1144-4287-9D9E-301E9A5422AD}" dt="2020-01-10T04:15:26.061" v="27" actId="26606"/>
          <ac:spMkLst>
            <pc:docMk/>
            <pc:sldMk cId="0" sldId="361"/>
            <ac:spMk id="36" creationId="{2A6FCDE6-CDE2-4C51-B18E-A95CFB679714}"/>
          </ac:spMkLst>
        </pc:spChg>
        <pc:spChg chg="add del">
          <ac:chgData name="David Baxter" userId="9a07d5b496501acf" providerId="LiveId" clId="{4481FA69-1144-4287-9D9E-301E9A5422AD}" dt="2020-01-10T04:15:26.061" v="27" actId="26606"/>
          <ac:spMkLst>
            <pc:docMk/>
            <pc:sldMk cId="0" sldId="361"/>
            <ac:spMk id="38" creationId="{9D2E8756-2465-473A-BA2A-2DB1D6224745}"/>
          </ac:spMkLst>
        </pc:spChg>
        <pc:spChg chg="add">
          <ac:chgData name="David Baxter" userId="9a07d5b496501acf" providerId="LiveId" clId="{4481FA69-1144-4287-9D9E-301E9A5422AD}" dt="2020-01-10T04:15:26.130" v="28" actId="26606"/>
          <ac:spMkLst>
            <pc:docMk/>
            <pc:sldMk cId="0" sldId="361"/>
            <ac:spMk id="41" creationId="{4F57DB1C-6494-4CC4-A5E8-931957565379}"/>
          </ac:spMkLst>
        </pc:spChg>
        <pc:spChg chg="add">
          <ac:chgData name="David Baxter" userId="9a07d5b496501acf" providerId="LiveId" clId="{4481FA69-1144-4287-9D9E-301E9A5422AD}" dt="2020-01-10T04:15:26.130" v="28" actId="26606"/>
          <ac:spMkLst>
            <pc:docMk/>
            <pc:sldMk cId="0" sldId="361"/>
            <ac:spMk id="42" creationId="{FFFB778B-5206-4BB0-A468-327E71367654}"/>
          </ac:spMkLst>
        </pc:spChg>
        <pc:spChg chg="add">
          <ac:chgData name="David Baxter" userId="9a07d5b496501acf" providerId="LiveId" clId="{4481FA69-1144-4287-9D9E-301E9A5422AD}" dt="2020-01-10T04:15:26.130" v="28" actId="26606"/>
          <ac:spMkLst>
            <pc:docMk/>
            <pc:sldMk cId="0" sldId="361"/>
            <ac:spMk id="43" creationId="{E6C0471D-BE03-4D81-BDB5-D510BC0D8A77}"/>
          </ac:spMkLst>
        </pc:spChg>
        <pc:spChg chg="add">
          <ac:chgData name="David Baxter" userId="9a07d5b496501acf" providerId="LiveId" clId="{4481FA69-1144-4287-9D9E-301E9A5422AD}" dt="2020-01-10T04:15:26.130" v="28" actId="26606"/>
          <ac:spMkLst>
            <pc:docMk/>
            <pc:sldMk cId="0" sldId="361"/>
            <ac:spMk id="46" creationId="{A27691EB-14CF-4237-B5EB-C94B92677A05}"/>
          </ac:spMkLst>
        </pc:spChg>
        <pc:grpChg chg="add del">
          <ac:chgData name="David Baxter" userId="9a07d5b496501acf" providerId="LiveId" clId="{4481FA69-1144-4287-9D9E-301E9A5422AD}" dt="2020-01-10T04:15:26.061" v="27" actId="26606"/>
          <ac:grpSpMkLst>
            <pc:docMk/>
            <pc:sldMk cId="0" sldId="361"/>
            <ac:grpSpMk id="8" creationId="{28460BD8-AE3F-4AC9-9D0B-717052AA5D3A}"/>
          </ac:grpSpMkLst>
        </pc:grpChg>
        <pc:grpChg chg="add">
          <ac:chgData name="David Baxter" userId="9a07d5b496501acf" providerId="LiveId" clId="{4481FA69-1144-4287-9D9E-301E9A5422AD}" dt="2020-01-10T04:15:26.130" v="28" actId="26606"/>
          <ac:grpSpMkLst>
            <pc:docMk/>
            <pc:sldMk cId="0" sldId="361"/>
            <ac:grpSpMk id="40" creationId="{28460BD8-AE3F-4AC9-9D0B-717052AA5D3A}"/>
          </ac:grpSpMkLst>
        </pc:grpChg>
        <pc:cxnChg chg="add del">
          <ac:chgData name="David Baxter" userId="9a07d5b496501acf" providerId="LiveId" clId="{4481FA69-1144-4287-9D9E-301E9A5422AD}" dt="2020-01-10T04:15:26.061" v="27" actId="26606"/>
          <ac:cxnSpMkLst>
            <pc:docMk/>
            <pc:sldMk cId="0" sldId="361"/>
            <ac:cxnSpMk id="22" creationId="{EB898B32-3891-4C3A-8F58-C5969D2E9033}"/>
          </ac:cxnSpMkLst>
        </pc:cxnChg>
        <pc:cxnChg chg="add del">
          <ac:chgData name="David Baxter" userId="9a07d5b496501acf" providerId="LiveId" clId="{4481FA69-1144-4287-9D9E-301E9A5422AD}" dt="2020-01-10T04:15:26.061" v="27" actId="26606"/>
          <ac:cxnSpMkLst>
            <pc:docMk/>
            <pc:sldMk cId="0" sldId="361"/>
            <ac:cxnSpMk id="24" creationId="{4AE4806D-B8F9-4679-A68A-9BD21C01A301}"/>
          </ac:cxnSpMkLst>
        </pc:cxnChg>
        <pc:cxnChg chg="add">
          <ac:chgData name="David Baxter" userId="9a07d5b496501acf" providerId="LiveId" clId="{4481FA69-1144-4287-9D9E-301E9A5422AD}" dt="2020-01-10T04:15:26.130" v="28" actId="26606"/>
          <ac:cxnSpMkLst>
            <pc:docMk/>
            <pc:sldMk cId="0" sldId="361"/>
            <ac:cxnSpMk id="44" creationId="{E5E836EB-03CD-4BA5-A751-21D2ACC28303}"/>
          </ac:cxnSpMkLst>
        </pc:cxnChg>
        <pc:cxnChg chg="add">
          <ac:chgData name="David Baxter" userId="9a07d5b496501acf" providerId="LiveId" clId="{4481FA69-1144-4287-9D9E-301E9A5422AD}" dt="2020-01-10T04:15:26.130" v="28" actId="26606"/>
          <ac:cxnSpMkLst>
            <pc:docMk/>
            <pc:sldMk cId="0" sldId="361"/>
            <ac:cxnSpMk id="45" creationId="{22721A85-1EA4-4D87-97AB-0BB4AB78F92D}"/>
          </ac:cxnSpMkLst>
        </pc:cxnChg>
      </pc:sldChg>
      <pc:sldChg chg="addSp modSp mod setBg">
        <pc:chgData name="David Baxter" userId="9a07d5b496501acf" providerId="LiveId" clId="{4481FA69-1144-4287-9D9E-301E9A5422AD}" dt="2020-01-10T04:13:22.844" v="10" actId="26606"/>
        <pc:sldMkLst>
          <pc:docMk/>
          <pc:sldMk cId="3424903801" sldId="363"/>
        </pc:sldMkLst>
        <pc:spChg chg="mod">
          <ac:chgData name="David Baxter" userId="9a07d5b496501acf" providerId="LiveId" clId="{4481FA69-1144-4287-9D9E-301E9A5422AD}" dt="2020-01-10T04:13:22.844" v="10" actId="26606"/>
          <ac:spMkLst>
            <pc:docMk/>
            <pc:sldMk cId="3424903801" sldId="363"/>
            <ac:spMk id="2" creationId="{780A1AAC-14BC-4F52-A6C9-A67920DB256F}"/>
          </ac:spMkLst>
        </pc:spChg>
        <pc:spChg chg="add">
          <ac:chgData name="David Baxter" userId="9a07d5b496501acf" providerId="LiveId" clId="{4481FA69-1144-4287-9D9E-301E9A5422AD}" dt="2020-01-10T04:13:22.844" v="10" actId="26606"/>
          <ac:spMkLst>
            <pc:docMk/>
            <pc:sldMk cId="3424903801" sldId="363"/>
            <ac:spMk id="22" creationId="{BDDE9CD4-0E0A-4129-8689-A89C4E9A666D}"/>
          </ac:spMkLst>
        </pc:spChg>
        <pc:grpChg chg="add">
          <ac:chgData name="David Baxter" userId="9a07d5b496501acf" providerId="LiveId" clId="{4481FA69-1144-4287-9D9E-301E9A5422AD}" dt="2020-01-10T04:13:22.844" v="10" actId="26606"/>
          <ac:grpSpMkLst>
            <pc:docMk/>
            <pc:sldMk cId="3424903801" sldId="363"/>
            <ac:grpSpMk id="10" creationId="{10BE40E3-5550-4CDD-B4FD-387C33EBF157}"/>
          </ac:grpSpMkLst>
        </pc:grpChg>
        <pc:grpChg chg="add">
          <ac:chgData name="David Baxter" userId="9a07d5b496501acf" providerId="LiveId" clId="{4481FA69-1144-4287-9D9E-301E9A5422AD}" dt="2020-01-10T04:13:22.844" v="10" actId="26606"/>
          <ac:grpSpMkLst>
            <pc:docMk/>
            <pc:sldMk cId="3424903801" sldId="363"/>
            <ac:grpSpMk id="24" creationId="{85DB3CA2-FA66-42B9-90EF-394894352D8C}"/>
          </ac:grpSpMkLst>
        </pc:grpChg>
        <pc:graphicFrameChg chg="mod modGraphic">
          <ac:chgData name="David Baxter" userId="9a07d5b496501acf" providerId="LiveId" clId="{4481FA69-1144-4287-9D9E-301E9A5422AD}" dt="2020-01-10T04:13:22.844" v="10" actId="26606"/>
          <ac:graphicFrameMkLst>
            <pc:docMk/>
            <pc:sldMk cId="3424903801" sldId="363"/>
            <ac:graphicFrameMk id="5" creationId="{B899CB2E-F2E6-4D26-95EC-75F52112AFDC}"/>
          </ac:graphicFrameMkLst>
        </pc:graphicFrameChg>
      </pc:sldChg>
      <pc:sldChg chg="addSp modSp mod setBg">
        <pc:chgData name="David Baxter" userId="9a07d5b496501acf" providerId="LiveId" clId="{4481FA69-1144-4287-9D9E-301E9A5422AD}" dt="2020-01-10T04:13:32.250" v="11" actId="26606"/>
        <pc:sldMkLst>
          <pc:docMk/>
          <pc:sldMk cId="2336618587" sldId="364"/>
        </pc:sldMkLst>
        <pc:spChg chg="mod">
          <ac:chgData name="David Baxter" userId="9a07d5b496501acf" providerId="LiveId" clId="{4481FA69-1144-4287-9D9E-301E9A5422AD}" dt="2020-01-10T04:13:32.250" v="11" actId="26606"/>
          <ac:spMkLst>
            <pc:docMk/>
            <pc:sldMk cId="2336618587" sldId="364"/>
            <ac:spMk id="2" creationId="{780A1AAC-14BC-4F52-A6C9-A67920DB256F}"/>
          </ac:spMkLst>
        </pc:spChg>
        <pc:spChg chg="add">
          <ac:chgData name="David Baxter" userId="9a07d5b496501acf" providerId="LiveId" clId="{4481FA69-1144-4287-9D9E-301E9A5422AD}" dt="2020-01-10T04:13:32.250" v="11" actId="26606"/>
          <ac:spMkLst>
            <pc:docMk/>
            <pc:sldMk cId="2336618587" sldId="364"/>
            <ac:spMk id="22" creationId="{655AE6B0-AC9E-4167-806F-E9DB135FC46B}"/>
          </ac:spMkLst>
        </pc:spChg>
        <pc:spChg chg="add">
          <ac:chgData name="David Baxter" userId="9a07d5b496501acf" providerId="LiveId" clId="{4481FA69-1144-4287-9D9E-301E9A5422AD}" dt="2020-01-10T04:13:32.250" v="11" actId="26606"/>
          <ac:spMkLst>
            <pc:docMk/>
            <pc:sldMk cId="2336618587" sldId="364"/>
            <ac:spMk id="35" creationId="{87BD1F4E-A66D-4C06-86DA-8D56CA7A3B41}"/>
          </ac:spMkLst>
        </pc:spChg>
        <pc:grpChg chg="add">
          <ac:chgData name="David Baxter" userId="9a07d5b496501acf" providerId="LiveId" clId="{4481FA69-1144-4287-9D9E-301E9A5422AD}" dt="2020-01-10T04:13:32.250" v="11" actId="26606"/>
          <ac:grpSpMkLst>
            <pc:docMk/>
            <pc:sldMk cId="2336618587" sldId="364"/>
            <ac:grpSpMk id="10" creationId="{D920209C-E85B-4D6F-A56F-724F5ADA811C}"/>
          </ac:grpSpMkLst>
        </pc:grpChg>
        <pc:grpChg chg="add">
          <ac:chgData name="David Baxter" userId="9a07d5b496501acf" providerId="LiveId" clId="{4481FA69-1144-4287-9D9E-301E9A5422AD}" dt="2020-01-10T04:13:32.250" v="11" actId="26606"/>
          <ac:grpSpMkLst>
            <pc:docMk/>
            <pc:sldMk cId="2336618587" sldId="364"/>
            <ac:grpSpMk id="24" creationId="{3523416A-383B-4FDC-B4C9-D8EDDFE9C043}"/>
          </ac:grpSpMkLst>
        </pc:grpChg>
        <pc:graphicFrameChg chg="mod modGraphic">
          <ac:chgData name="David Baxter" userId="9a07d5b496501acf" providerId="LiveId" clId="{4481FA69-1144-4287-9D9E-301E9A5422AD}" dt="2020-01-10T04:13:32.250" v="11" actId="26606"/>
          <ac:graphicFrameMkLst>
            <pc:docMk/>
            <pc:sldMk cId="2336618587" sldId="364"/>
            <ac:graphicFrameMk id="5" creationId="{B899CB2E-F2E6-4D26-95EC-75F52112AFDC}"/>
          </ac:graphicFrameMkLst>
        </pc:graphicFrameChg>
      </pc:sldChg>
      <pc:sldChg chg="addSp modSp mod setBg">
        <pc:chgData name="David Baxter" userId="9a07d5b496501acf" providerId="LiveId" clId="{4481FA69-1144-4287-9D9E-301E9A5422AD}" dt="2020-01-10T04:14:05.297" v="18"/>
        <pc:sldMkLst>
          <pc:docMk/>
          <pc:sldMk cId="3864984617" sldId="365"/>
        </pc:sldMkLst>
        <pc:spChg chg="mod">
          <ac:chgData name="David Baxter" userId="9a07d5b496501acf" providerId="LiveId" clId="{4481FA69-1144-4287-9D9E-301E9A5422AD}" dt="2020-01-10T04:13:40.084" v="12" actId="26606"/>
          <ac:spMkLst>
            <pc:docMk/>
            <pc:sldMk cId="3864984617" sldId="365"/>
            <ac:spMk id="2" creationId="{780A1AAC-14BC-4F52-A6C9-A67920DB256F}"/>
          </ac:spMkLst>
        </pc:spChg>
        <pc:spChg chg="add">
          <ac:chgData name="David Baxter" userId="9a07d5b496501acf" providerId="LiveId" clId="{4481FA69-1144-4287-9D9E-301E9A5422AD}" dt="2020-01-10T04:13:40.084" v="12" actId="26606"/>
          <ac:spMkLst>
            <pc:docMk/>
            <pc:sldMk cId="3864984617" sldId="365"/>
            <ac:spMk id="22" creationId="{655AE6B0-AC9E-4167-806F-E9DB135FC46B}"/>
          </ac:spMkLst>
        </pc:spChg>
        <pc:spChg chg="add">
          <ac:chgData name="David Baxter" userId="9a07d5b496501acf" providerId="LiveId" clId="{4481FA69-1144-4287-9D9E-301E9A5422AD}" dt="2020-01-10T04:13:40.084" v="12" actId="26606"/>
          <ac:spMkLst>
            <pc:docMk/>
            <pc:sldMk cId="3864984617" sldId="365"/>
            <ac:spMk id="35" creationId="{87BD1F4E-A66D-4C06-86DA-8D56CA7A3B41}"/>
          </ac:spMkLst>
        </pc:spChg>
        <pc:grpChg chg="add">
          <ac:chgData name="David Baxter" userId="9a07d5b496501acf" providerId="LiveId" clId="{4481FA69-1144-4287-9D9E-301E9A5422AD}" dt="2020-01-10T04:13:40.084" v="12" actId="26606"/>
          <ac:grpSpMkLst>
            <pc:docMk/>
            <pc:sldMk cId="3864984617" sldId="365"/>
            <ac:grpSpMk id="10" creationId="{D920209C-E85B-4D6F-A56F-724F5ADA811C}"/>
          </ac:grpSpMkLst>
        </pc:grpChg>
        <pc:grpChg chg="add">
          <ac:chgData name="David Baxter" userId="9a07d5b496501acf" providerId="LiveId" clId="{4481FA69-1144-4287-9D9E-301E9A5422AD}" dt="2020-01-10T04:13:40.084" v="12" actId="26606"/>
          <ac:grpSpMkLst>
            <pc:docMk/>
            <pc:sldMk cId="3864984617" sldId="365"/>
            <ac:grpSpMk id="24" creationId="{3523416A-383B-4FDC-B4C9-D8EDDFE9C043}"/>
          </ac:grpSpMkLst>
        </pc:grpChg>
        <pc:graphicFrameChg chg="mod modGraphic">
          <ac:chgData name="David Baxter" userId="9a07d5b496501acf" providerId="LiveId" clId="{4481FA69-1144-4287-9D9E-301E9A5422AD}" dt="2020-01-10T04:14:05.297" v="18"/>
          <ac:graphicFrameMkLst>
            <pc:docMk/>
            <pc:sldMk cId="3864984617" sldId="365"/>
            <ac:graphicFrameMk id="5" creationId="{B899CB2E-F2E6-4D26-95EC-75F52112AFDC}"/>
          </ac:graphicFrameMkLst>
        </pc:graphicFrameChg>
      </pc:sldChg>
      <pc:sldChg chg="modSp">
        <pc:chgData name="David Baxter" userId="9a07d5b496501acf" providerId="LiveId" clId="{4481FA69-1144-4287-9D9E-301E9A5422AD}" dt="2020-01-10T04:16:20.164" v="42" actId="1076"/>
        <pc:sldMkLst>
          <pc:docMk/>
          <pc:sldMk cId="322372255" sldId="367"/>
        </pc:sldMkLst>
        <pc:spChg chg="mod">
          <ac:chgData name="David Baxter" userId="9a07d5b496501acf" providerId="LiveId" clId="{4481FA69-1144-4287-9D9E-301E9A5422AD}" dt="2020-01-10T04:16:20.164" v="42" actId="1076"/>
          <ac:spMkLst>
            <pc:docMk/>
            <pc:sldMk cId="322372255" sldId="367"/>
            <ac:spMk id="2" creationId="{3BEE2DB2-0A4F-41CC-883F-6D63E98923B6}"/>
          </ac:spMkLst>
        </pc:spChg>
      </pc:sldChg>
      <pc:sldChg chg="modSp">
        <pc:chgData name="David Baxter" userId="9a07d5b496501acf" providerId="LiveId" clId="{4481FA69-1144-4287-9D9E-301E9A5422AD}" dt="2020-01-10T04:20:42.811" v="147" actId="1076"/>
        <pc:sldMkLst>
          <pc:docMk/>
          <pc:sldMk cId="3318540026" sldId="368"/>
        </pc:sldMkLst>
        <pc:spChg chg="mod">
          <ac:chgData name="David Baxter" userId="9a07d5b496501acf" providerId="LiveId" clId="{4481FA69-1144-4287-9D9E-301E9A5422AD}" dt="2020-01-10T04:20:42.811" v="147" actId="1076"/>
          <ac:spMkLst>
            <pc:docMk/>
            <pc:sldMk cId="3318540026" sldId="368"/>
            <ac:spMk id="2" creationId="{820D57E9-D3B4-48A4-9A0A-5A338E563BBF}"/>
          </ac:spMkLst>
        </pc:spChg>
      </pc:sldChg>
    </pc:docChg>
  </pc:docChgLst>
  <pc:docChgLst>
    <pc:chgData name="David Baxter" userId="9a07d5b496501acf" providerId="LiveId" clId="{787C9082-4BCF-47F3-92C7-346361293D64}"/>
    <pc:docChg chg="delSld modSld">
      <pc:chgData name="David Baxter" userId="9a07d5b496501acf" providerId="LiveId" clId="{787C9082-4BCF-47F3-92C7-346361293D64}" dt="2020-06-08T02:36:51.233" v="101" actId="47"/>
      <pc:docMkLst>
        <pc:docMk/>
      </pc:docMkLst>
      <pc:sldChg chg="modSp mod">
        <pc:chgData name="David Baxter" userId="9a07d5b496501acf" providerId="LiveId" clId="{787C9082-4BCF-47F3-92C7-346361293D64}" dt="2020-06-08T02:34:21.317" v="1" actId="1076"/>
        <pc:sldMkLst>
          <pc:docMk/>
          <pc:sldMk cId="0" sldId="258"/>
        </pc:sldMkLst>
        <pc:graphicFrameChg chg="mod">
          <ac:chgData name="David Baxter" userId="9a07d5b496501acf" providerId="LiveId" clId="{787C9082-4BCF-47F3-92C7-346361293D64}" dt="2020-06-08T02:34:21.317" v="1" actId="1076"/>
          <ac:graphicFrameMkLst>
            <pc:docMk/>
            <pc:sldMk cId="0" sldId="258"/>
            <ac:graphicFrameMk id="5" creationId="{E0B8D4EF-BDB8-45A8-8F39-2E2C55594C58}"/>
          </ac:graphicFrameMkLst>
        </pc:graphicFrameChg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0" sldId="259"/>
        </pc:sldMkLst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0" sldId="260"/>
        </pc:sldMkLst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0" sldId="261"/>
        </pc:sldMkLst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0" sldId="262"/>
        </pc:sldMkLst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0" sldId="263"/>
        </pc:sldMkLst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0" sldId="264"/>
        </pc:sldMkLst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0" sldId="265"/>
        </pc:sldMkLst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0" sldId="266"/>
        </pc:sldMkLst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0" sldId="267"/>
        </pc:sldMkLst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0" sldId="268"/>
        </pc:sldMkLst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0" sldId="269"/>
        </pc:sldMkLst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0" sldId="270"/>
        </pc:sldMkLst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0" sldId="271"/>
        </pc:sldMkLst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0" sldId="272"/>
        </pc:sldMkLst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0" sldId="273"/>
        </pc:sldMkLst>
      </pc:sldChg>
      <pc:sldChg chg="modSp del mod">
        <pc:chgData name="David Baxter" userId="9a07d5b496501acf" providerId="LiveId" clId="{787C9082-4BCF-47F3-92C7-346361293D64}" dt="2020-06-08T02:36:51.233" v="101" actId="47"/>
        <pc:sldMkLst>
          <pc:docMk/>
          <pc:sldMk cId="0" sldId="274"/>
        </pc:sldMkLst>
        <pc:spChg chg="mod">
          <ac:chgData name="David Baxter" userId="9a07d5b496501acf" providerId="LiveId" clId="{787C9082-4BCF-47F3-92C7-346361293D64}" dt="2020-06-08T02:34:42.977" v="23" actId="20577"/>
          <ac:spMkLst>
            <pc:docMk/>
            <pc:sldMk cId="0" sldId="274"/>
            <ac:spMk id="2" creationId="{26D265F9-422D-4213-AD08-F3DA21321C89}"/>
          </ac:spMkLst>
        </pc:spChg>
        <pc:spChg chg="mod">
          <ac:chgData name="David Baxter" userId="9a07d5b496501acf" providerId="LiveId" clId="{787C9082-4BCF-47F3-92C7-346361293D64}" dt="2020-06-08T02:35:09.487" v="100" actId="20577"/>
          <ac:spMkLst>
            <pc:docMk/>
            <pc:sldMk cId="0" sldId="274"/>
            <ac:spMk id="29" creationId="{2241B127-42A8-4299-9B6B-0DC7D27384DF}"/>
          </ac:spMkLst>
        </pc:spChg>
      </pc:sldChg>
      <pc:sldChg chg="del">
        <pc:chgData name="David Baxter" userId="9a07d5b496501acf" providerId="LiveId" clId="{787C9082-4BCF-47F3-92C7-346361293D64}" dt="2020-06-08T02:34:16.975" v="0" actId="2696"/>
        <pc:sldMkLst>
          <pc:docMk/>
          <pc:sldMk cId="0" sldId="361"/>
        </pc:sldMkLst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322372255" sldId="367"/>
        </pc:sldMkLst>
      </pc:sldChg>
      <pc:sldChg chg="del">
        <pc:chgData name="David Baxter" userId="9a07d5b496501acf" providerId="LiveId" clId="{787C9082-4BCF-47F3-92C7-346361293D64}" dt="2020-06-08T02:36:51.233" v="101" actId="47"/>
        <pc:sldMkLst>
          <pc:docMk/>
          <pc:sldMk cId="3318540026" sldId="368"/>
        </pc:sldMkLst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20C80-A4DA-4B74-B5A9-3E126FA65D4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758154C-0309-49BA-9022-BD95A234895B}">
      <dgm:prSet/>
      <dgm:spPr/>
      <dgm:t>
        <a:bodyPr/>
        <a:lstStyle/>
        <a:p>
          <a:r>
            <a:rPr lang="en-US" dirty="0"/>
            <a:t>The Poem of Parmenides (</a:t>
          </a:r>
          <a:r>
            <a:rPr lang="en-US" i="1" dirty="0"/>
            <a:t>On Nature) </a:t>
          </a:r>
          <a:r>
            <a:rPr lang="en-US" dirty="0"/>
            <a:t>is traditionally divided into three sections:</a:t>
          </a:r>
        </a:p>
      </dgm:t>
    </dgm:pt>
    <dgm:pt modelId="{96FEA0A6-41E3-4ADD-B562-61019374C299}" type="parTrans" cxnId="{E5017489-38EB-4D48-8FF2-3B9973B73900}">
      <dgm:prSet/>
      <dgm:spPr/>
      <dgm:t>
        <a:bodyPr/>
        <a:lstStyle/>
        <a:p>
          <a:endParaRPr lang="en-US"/>
        </a:p>
      </dgm:t>
    </dgm:pt>
    <dgm:pt modelId="{A1136E1E-D981-4FB3-B09E-445505F4E220}" type="sibTrans" cxnId="{E5017489-38EB-4D48-8FF2-3B9973B73900}">
      <dgm:prSet/>
      <dgm:spPr/>
      <dgm:t>
        <a:bodyPr/>
        <a:lstStyle/>
        <a:p>
          <a:endParaRPr lang="en-US"/>
        </a:p>
      </dgm:t>
    </dgm:pt>
    <dgm:pt modelId="{7228D77A-BF0A-44FD-AA6E-599939EE82B3}">
      <dgm:prSet/>
      <dgm:spPr/>
      <dgm:t>
        <a:bodyPr/>
        <a:lstStyle/>
        <a:p>
          <a:r>
            <a:rPr lang="en-US"/>
            <a:t>-The Proem  (B1)</a:t>
          </a:r>
        </a:p>
      </dgm:t>
    </dgm:pt>
    <dgm:pt modelId="{3B6E9AD9-9B5B-4120-B601-782FE9B2B8B9}" type="parTrans" cxnId="{46C3A20C-DD15-4F03-9BD5-8B98F820FCD6}">
      <dgm:prSet/>
      <dgm:spPr/>
      <dgm:t>
        <a:bodyPr/>
        <a:lstStyle/>
        <a:p>
          <a:endParaRPr lang="en-US"/>
        </a:p>
      </dgm:t>
    </dgm:pt>
    <dgm:pt modelId="{543A3E22-6345-40DB-BC48-B9EEA7612A17}" type="sibTrans" cxnId="{46C3A20C-DD15-4F03-9BD5-8B98F820FCD6}">
      <dgm:prSet/>
      <dgm:spPr/>
      <dgm:t>
        <a:bodyPr/>
        <a:lstStyle/>
        <a:p>
          <a:endParaRPr lang="en-US"/>
        </a:p>
      </dgm:t>
    </dgm:pt>
    <dgm:pt modelId="{BE8415C0-7F74-4CB0-9DC8-B03F037AB23B}">
      <dgm:prSet/>
      <dgm:spPr/>
      <dgm:t>
        <a:bodyPr/>
        <a:lstStyle/>
        <a:p>
          <a:r>
            <a:rPr lang="en-US"/>
            <a:t>-Truth (B2-B8.49)</a:t>
          </a:r>
        </a:p>
      </dgm:t>
    </dgm:pt>
    <dgm:pt modelId="{E1247915-BDD6-40A4-9ACE-5B151420C9F8}" type="parTrans" cxnId="{1439F7F4-794B-40DC-954D-16536BAD38AD}">
      <dgm:prSet/>
      <dgm:spPr/>
      <dgm:t>
        <a:bodyPr/>
        <a:lstStyle/>
        <a:p>
          <a:endParaRPr lang="en-US"/>
        </a:p>
      </dgm:t>
    </dgm:pt>
    <dgm:pt modelId="{FA1900A6-4F97-435B-B500-B754120D6112}" type="sibTrans" cxnId="{1439F7F4-794B-40DC-954D-16536BAD38AD}">
      <dgm:prSet/>
      <dgm:spPr/>
      <dgm:t>
        <a:bodyPr/>
        <a:lstStyle/>
        <a:p>
          <a:endParaRPr lang="en-US"/>
        </a:p>
      </dgm:t>
    </dgm:pt>
    <dgm:pt modelId="{E5CA8D5F-6A7E-4F43-9E7D-71AC2AF1A8DB}">
      <dgm:prSet/>
      <dgm:spPr/>
      <dgm:t>
        <a:bodyPr/>
        <a:lstStyle/>
        <a:p>
          <a:r>
            <a:rPr lang="en-US"/>
            <a:t>-Mortal Opinions (B8.50-B19)</a:t>
          </a:r>
        </a:p>
      </dgm:t>
    </dgm:pt>
    <dgm:pt modelId="{945FA2B4-C26E-40D2-97A0-15396240372E}" type="parTrans" cxnId="{4AC4E249-4F1A-48EA-8B48-5DA31BCF7E4E}">
      <dgm:prSet/>
      <dgm:spPr/>
      <dgm:t>
        <a:bodyPr/>
        <a:lstStyle/>
        <a:p>
          <a:endParaRPr lang="en-US"/>
        </a:p>
      </dgm:t>
    </dgm:pt>
    <dgm:pt modelId="{C31C9CCE-8A11-4AAC-8C59-6F10C90C3B3C}" type="sibTrans" cxnId="{4AC4E249-4F1A-48EA-8B48-5DA31BCF7E4E}">
      <dgm:prSet/>
      <dgm:spPr/>
      <dgm:t>
        <a:bodyPr/>
        <a:lstStyle/>
        <a:p>
          <a:endParaRPr lang="en-US"/>
        </a:p>
      </dgm:t>
    </dgm:pt>
    <dgm:pt modelId="{AC27137E-6B4E-46FF-B6A6-E553873B91A5}" type="pres">
      <dgm:prSet presAssocID="{25820C80-A4DA-4B74-B5A9-3E126FA65D47}" presName="linear" presStyleCnt="0">
        <dgm:presLayoutVars>
          <dgm:animLvl val="lvl"/>
          <dgm:resizeHandles val="exact"/>
        </dgm:presLayoutVars>
      </dgm:prSet>
      <dgm:spPr/>
    </dgm:pt>
    <dgm:pt modelId="{B469646E-FC01-4F40-9B1A-1F25DA7580D0}" type="pres">
      <dgm:prSet presAssocID="{C758154C-0309-49BA-9022-BD95A23489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F56C90-36C7-4848-BD96-4459A76E3B3E}" type="pres">
      <dgm:prSet presAssocID="{A1136E1E-D981-4FB3-B09E-445505F4E220}" presName="spacer" presStyleCnt="0"/>
      <dgm:spPr/>
    </dgm:pt>
    <dgm:pt modelId="{30F3302D-CAF3-43D1-9298-D9B49E8547FB}" type="pres">
      <dgm:prSet presAssocID="{7228D77A-BF0A-44FD-AA6E-599939EE82B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F52FC3-B760-4068-A9FD-8AF3C40AB80F}" type="pres">
      <dgm:prSet presAssocID="{543A3E22-6345-40DB-BC48-B9EEA7612A17}" presName="spacer" presStyleCnt="0"/>
      <dgm:spPr/>
    </dgm:pt>
    <dgm:pt modelId="{60F93161-1843-47E0-BBD7-069A2D08AEF4}" type="pres">
      <dgm:prSet presAssocID="{BE8415C0-7F74-4CB0-9DC8-B03F037AB2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318EEC5-B57C-4AA4-9350-8C069A562A64}" type="pres">
      <dgm:prSet presAssocID="{FA1900A6-4F97-435B-B500-B754120D6112}" presName="spacer" presStyleCnt="0"/>
      <dgm:spPr/>
    </dgm:pt>
    <dgm:pt modelId="{C8A81B26-9442-4925-A282-090D9C9249D0}" type="pres">
      <dgm:prSet presAssocID="{E5CA8D5F-6A7E-4F43-9E7D-71AC2AF1A8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6C3A20C-DD15-4F03-9BD5-8B98F820FCD6}" srcId="{25820C80-A4DA-4B74-B5A9-3E126FA65D47}" destId="{7228D77A-BF0A-44FD-AA6E-599939EE82B3}" srcOrd="1" destOrd="0" parTransId="{3B6E9AD9-9B5B-4120-B601-782FE9B2B8B9}" sibTransId="{543A3E22-6345-40DB-BC48-B9EEA7612A17}"/>
    <dgm:cxn modelId="{4AC4E249-4F1A-48EA-8B48-5DA31BCF7E4E}" srcId="{25820C80-A4DA-4B74-B5A9-3E126FA65D47}" destId="{E5CA8D5F-6A7E-4F43-9E7D-71AC2AF1A8DB}" srcOrd="3" destOrd="0" parTransId="{945FA2B4-C26E-40D2-97A0-15396240372E}" sibTransId="{C31C9CCE-8A11-4AAC-8C59-6F10C90C3B3C}"/>
    <dgm:cxn modelId="{E5017489-38EB-4D48-8FF2-3B9973B73900}" srcId="{25820C80-A4DA-4B74-B5A9-3E126FA65D47}" destId="{C758154C-0309-49BA-9022-BD95A234895B}" srcOrd="0" destOrd="0" parTransId="{96FEA0A6-41E3-4ADD-B562-61019374C299}" sibTransId="{A1136E1E-D981-4FB3-B09E-445505F4E220}"/>
    <dgm:cxn modelId="{6BA38191-2447-44A1-AB2D-B8154EF273DB}" type="presOf" srcId="{E5CA8D5F-6A7E-4F43-9E7D-71AC2AF1A8DB}" destId="{C8A81B26-9442-4925-A282-090D9C9249D0}" srcOrd="0" destOrd="0" presId="urn:microsoft.com/office/officeart/2005/8/layout/vList2"/>
    <dgm:cxn modelId="{3FFECF94-4DF9-4696-8439-D8C178A30B90}" type="presOf" srcId="{25820C80-A4DA-4B74-B5A9-3E126FA65D47}" destId="{AC27137E-6B4E-46FF-B6A6-E553873B91A5}" srcOrd="0" destOrd="0" presId="urn:microsoft.com/office/officeart/2005/8/layout/vList2"/>
    <dgm:cxn modelId="{FDE8C8A2-4E16-4EC4-9348-9558323E6D04}" type="presOf" srcId="{C758154C-0309-49BA-9022-BD95A234895B}" destId="{B469646E-FC01-4F40-9B1A-1F25DA7580D0}" srcOrd="0" destOrd="0" presId="urn:microsoft.com/office/officeart/2005/8/layout/vList2"/>
    <dgm:cxn modelId="{32D3DAA5-0CF9-4147-937F-C7C26A22D157}" type="presOf" srcId="{7228D77A-BF0A-44FD-AA6E-599939EE82B3}" destId="{30F3302D-CAF3-43D1-9298-D9B49E8547FB}" srcOrd="0" destOrd="0" presId="urn:microsoft.com/office/officeart/2005/8/layout/vList2"/>
    <dgm:cxn modelId="{415B34E1-15A0-43CC-977A-7D69D3A16C9A}" type="presOf" srcId="{BE8415C0-7F74-4CB0-9DC8-B03F037AB23B}" destId="{60F93161-1843-47E0-BBD7-069A2D08AEF4}" srcOrd="0" destOrd="0" presId="urn:microsoft.com/office/officeart/2005/8/layout/vList2"/>
    <dgm:cxn modelId="{1439F7F4-794B-40DC-954D-16536BAD38AD}" srcId="{25820C80-A4DA-4B74-B5A9-3E126FA65D47}" destId="{BE8415C0-7F74-4CB0-9DC8-B03F037AB23B}" srcOrd="2" destOrd="0" parTransId="{E1247915-BDD6-40A4-9ACE-5B151420C9F8}" sibTransId="{FA1900A6-4F97-435B-B500-B754120D6112}"/>
    <dgm:cxn modelId="{0CCA57C7-D67D-4011-877C-F52D7DC1CEFE}" type="presParOf" srcId="{AC27137E-6B4E-46FF-B6A6-E553873B91A5}" destId="{B469646E-FC01-4F40-9B1A-1F25DA7580D0}" srcOrd="0" destOrd="0" presId="urn:microsoft.com/office/officeart/2005/8/layout/vList2"/>
    <dgm:cxn modelId="{00859BCE-B7EF-49E6-9CDD-9B1BB5814F75}" type="presParOf" srcId="{AC27137E-6B4E-46FF-B6A6-E553873B91A5}" destId="{B0F56C90-36C7-4848-BD96-4459A76E3B3E}" srcOrd="1" destOrd="0" presId="urn:microsoft.com/office/officeart/2005/8/layout/vList2"/>
    <dgm:cxn modelId="{FCA92B9E-1522-47EF-B64E-902BE8595BD4}" type="presParOf" srcId="{AC27137E-6B4E-46FF-B6A6-E553873B91A5}" destId="{30F3302D-CAF3-43D1-9298-D9B49E8547FB}" srcOrd="2" destOrd="0" presId="urn:microsoft.com/office/officeart/2005/8/layout/vList2"/>
    <dgm:cxn modelId="{D2A05A25-8144-4346-B827-CC789C7D710F}" type="presParOf" srcId="{AC27137E-6B4E-46FF-B6A6-E553873B91A5}" destId="{4CF52FC3-B760-4068-A9FD-8AF3C40AB80F}" srcOrd="3" destOrd="0" presId="urn:microsoft.com/office/officeart/2005/8/layout/vList2"/>
    <dgm:cxn modelId="{F4A3C317-486A-4C8A-A8E5-1D6C31A8CF91}" type="presParOf" srcId="{AC27137E-6B4E-46FF-B6A6-E553873B91A5}" destId="{60F93161-1843-47E0-BBD7-069A2D08AEF4}" srcOrd="4" destOrd="0" presId="urn:microsoft.com/office/officeart/2005/8/layout/vList2"/>
    <dgm:cxn modelId="{1CE0FFFB-35D0-4173-947B-3B42C6004EF1}" type="presParOf" srcId="{AC27137E-6B4E-46FF-B6A6-E553873B91A5}" destId="{0318EEC5-B57C-4AA4-9350-8C069A562A64}" srcOrd="5" destOrd="0" presId="urn:microsoft.com/office/officeart/2005/8/layout/vList2"/>
    <dgm:cxn modelId="{A1CFA530-FAD3-45A1-B19A-C4209C8CC663}" type="presParOf" srcId="{AC27137E-6B4E-46FF-B6A6-E553873B91A5}" destId="{C8A81B26-9442-4925-A282-090D9C9249D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62B49D-2B08-4C79-BA59-26C6E26470D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FA6B31-8722-4262-ACB6-456C5C308E4B}">
      <dgm:prSet/>
      <dgm:spPr/>
      <dgm:t>
        <a:bodyPr/>
        <a:lstStyle/>
        <a:p>
          <a:r>
            <a:rPr lang="en-US" dirty="0"/>
            <a:t>While Parmenides’ view (Monism) looks quite strange, he  gives </a:t>
          </a:r>
          <a:r>
            <a:rPr lang="en-US" b="1" i="1" dirty="0"/>
            <a:t>arguments </a:t>
          </a:r>
          <a:r>
            <a:rPr lang="en-US" dirty="0"/>
            <a:t>for it.</a:t>
          </a:r>
        </a:p>
      </dgm:t>
    </dgm:pt>
    <dgm:pt modelId="{0E6C2855-758B-4148-9609-8A73682BECC7}" type="parTrans" cxnId="{85E81012-16C6-4E59-BD89-EF94D2D5EF04}">
      <dgm:prSet/>
      <dgm:spPr/>
      <dgm:t>
        <a:bodyPr/>
        <a:lstStyle/>
        <a:p>
          <a:endParaRPr lang="en-US"/>
        </a:p>
      </dgm:t>
    </dgm:pt>
    <dgm:pt modelId="{A4E1FC32-B8C7-4C96-ABF4-AD0CA44C4AE8}" type="sibTrans" cxnId="{85E81012-16C6-4E59-BD89-EF94D2D5EF04}">
      <dgm:prSet/>
      <dgm:spPr/>
      <dgm:t>
        <a:bodyPr/>
        <a:lstStyle/>
        <a:p>
          <a:endParaRPr lang="en-US"/>
        </a:p>
      </dgm:t>
    </dgm:pt>
    <dgm:pt modelId="{AF5541A1-76AA-4B5A-A912-8664C448DA22}">
      <dgm:prSet/>
      <dgm:spPr/>
      <dgm:t>
        <a:bodyPr/>
        <a:lstStyle/>
        <a:p>
          <a:r>
            <a:rPr lang="en-US"/>
            <a:t>An </a:t>
          </a:r>
          <a:r>
            <a:rPr lang="en-US" i="1"/>
            <a:t>argument</a:t>
          </a:r>
          <a:r>
            <a:rPr lang="en-US"/>
            <a:t> is an arrangement of statements such that some of the statements (the </a:t>
          </a:r>
          <a:r>
            <a:rPr lang="en-US" i="1"/>
            <a:t>premises) </a:t>
          </a:r>
          <a:r>
            <a:rPr lang="en-US"/>
            <a:t>support a </a:t>
          </a:r>
          <a:r>
            <a:rPr lang="en-US" i="1"/>
            <a:t>conclusion.</a:t>
          </a:r>
          <a:endParaRPr lang="en-US"/>
        </a:p>
      </dgm:t>
    </dgm:pt>
    <dgm:pt modelId="{3AD2B7E3-DEC1-4553-A9B8-5907A8800FDD}" type="parTrans" cxnId="{71072A7D-55F9-49A5-B213-1136F87DCF65}">
      <dgm:prSet/>
      <dgm:spPr/>
      <dgm:t>
        <a:bodyPr/>
        <a:lstStyle/>
        <a:p>
          <a:endParaRPr lang="en-US"/>
        </a:p>
      </dgm:t>
    </dgm:pt>
    <dgm:pt modelId="{BF68A087-A7D4-479B-8E8B-EC57F3D0BA94}" type="sibTrans" cxnId="{71072A7D-55F9-49A5-B213-1136F87DCF65}">
      <dgm:prSet/>
      <dgm:spPr/>
      <dgm:t>
        <a:bodyPr/>
        <a:lstStyle/>
        <a:p>
          <a:endParaRPr lang="en-US"/>
        </a:p>
      </dgm:t>
    </dgm:pt>
    <dgm:pt modelId="{B188100C-0573-40A5-B732-90C3E9C9A27A}" type="pres">
      <dgm:prSet presAssocID="{1C62B49D-2B08-4C79-BA59-26C6E26470D9}" presName="vert0" presStyleCnt="0">
        <dgm:presLayoutVars>
          <dgm:dir/>
          <dgm:animOne val="branch"/>
          <dgm:animLvl val="lvl"/>
        </dgm:presLayoutVars>
      </dgm:prSet>
      <dgm:spPr/>
    </dgm:pt>
    <dgm:pt modelId="{46C46895-81E0-43A2-A013-264F5CF4A003}" type="pres">
      <dgm:prSet presAssocID="{1AFA6B31-8722-4262-ACB6-456C5C308E4B}" presName="thickLine" presStyleLbl="alignNode1" presStyleIdx="0" presStyleCnt="2"/>
      <dgm:spPr/>
    </dgm:pt>
    <dgm:pt modelId="{7F28DD4D-CBED-4A29-A7E6-F1F71FE2D77F}" type="pres">
      <dgm:prSet presAssocID="{1AFA6B31-8722-4262-ACB6-456C5C308E4B}" presName="horz1" presStyleCnt="0"/>
      <dgm:spPr/>
    </dgm:pt>
    <dgm:pt modelId="{F9E99442-B3D3-402A-80FB-6F0DD216A2C4}" type="pres">
      <dgm:prSet presAssocID="{1AFA6B31-8722-4262-ACB6-456C5C308E4B}" presName="tx1" presStyleLbl="revTx" presStyleIdx="0" presStyleCnt="2"/>
      <dgm:spPr/>
    </dgm:pt>
    <dgm:pt modelId="{2B5D156A-1D43-4147-8B84-440439170CAC}" type="pres">
      <dgm:prSet presAssocID="{1AFA6B31-8722-4262-ACB6-456C5C308E4B}" presName="vert1" presStyleCnt="0"/>
      <dgm:spPr/>
    </dgm:pt>
    <dgm:pt modelId="{92700EF6-845E-45A9-8351-52B464FC81A3}" type="pres">
      <dgm:prSet presAssocID="{AF5541A1-76AA-4B5A-A912-8664C448DA22}" presName="thickLine" presStyleLbl="alignNode1" presStyleIdx="1" presStyleCnt="2"/>
      <dgm:spPr/>
    </dgm:pt>
    <dgm:pt modelId="{6E78008A-41AB-4568-8554-8BC0E49638A8}" type="pres">
      <dgm:prSet presAssocID="{AF5541A1-76AA-4B5A-A912-8664C448DA22}" presName="horz1" presStyleCnt="0"/>
      <dgm:spPr/>
    </dgm:pt>
    <dgm:pt modelId="{34BA5D9F-A34C-414E-937A-EE5C066497AF}" type="pres">
      <dgm:prSet presAssocID="{AF5541A1-76AA-4B5A-A912-8664C448DA22}" presName="tx1" presStyleLbl="revTx" presStyleIdx="1" presStyleCnt="2"/>
      <dgm:spPr/>
    </dgm:pt>
    <dgm:pt modelId="{8CD9938D-4C86-4CC6-820A-69A51C8CB2E3}" type="pres">
      <dgm:prSet presAssocID="{AF5541A1-76AA-4B5A-A912-8664C448DA22}" presName="vert1" presStyleCnt="0"/>
      <dgm:spPr/>
    </dgm:pt>
  </dgm:ptLst>
  <dgm:cxnLst>
    <dgm:cxn modelId="{924E8106-9680-4778-8096-27792D40181D}" type="presOf" srcId="{1C62B49D-2B08-4C79-BA59-26C6E26470D9}" destId="{B188100C-0573-40A5-B732-90C3E9C9A27A}" srcOrd="0" destOrd="0" presId="urn:microsoft.com/office/officeart/2008/layout/LinedList"/>
    <dgm:cxn modelId="{E4412309-78D3-498D-AD21-83E01932F034}" type="presOf" srcId="{AF5541A1-76AA-4B5A-A912-8664C448DA22}" destId="{34BA5D9F-A34C-414E-937A-EE5C066497AF}" srcOrd="0" destOrd="0" presId="urn:microsoft.com/office/officeart/2008/layout/LinedList"/>
    <dgm:cxn modelId="{85E81012-16C6-4E59-BD89-EF94D2D5EF04}" srcId="{1C62B49D-2B08-4C79-BA59-26C6E26470D9}" destId="{1AFA6B31-8722-4262-ACB6-456C5C308E4B}" srcOrd="0" destOrd="0" parTransId="{0E6C2855-758B-4148-9609-8A73682BECC7}" sibTransId="{A4E1FC32-B8C7-4C96-ABF4-AD0CA44C4AE8}"/>
    <dgm:cxn modelId="{7D412D7B-A5F3-4429-8289-66FD65E60086}" type="presOf" srcId="{1AFA6B31-8722-4262-ACB6-456C5C308E4B}" destId="{F9E99442-B3D3-402A-80FB-6F0DD216A2C4}" srcOrd="0" destOrd="0" presId="urn:microsoft.com/office/officeart/2008/layout/LinedList"/>
    <dgm:cxn modelId="{71072A7D-55F9-49A5-B213-1136F87DCF65}" srcId="{1C62B49D-2B08-4C79-BA59-26C6E26470D9}" destId="{AF5541A1-76AA-4B5A-A912-8664C448DA22}" srcOrd="1" destOrd="0" parTransId="{3AD2B7E3-DEC1-4553-A9B8-5907A8800FDD}" sibTransId="{BF68A087-A7D4-479B-8E8B-EC57F3D0BA94}"/>
    <dgm:cxn modelId="{7B63AA8A-D24F-4FDC-A2C2-7F7F9C9ABD33}" type="presParOf" srcId="{B188100C-0573-40A5-B732-90C3E9C9A27A}" destId="{46C46895-81E0-43A2-A013-264F5CF4A003}" srcOrd="0" destOrd="0" presId="urn:microsoft.com/office/officeart/2008/layout/LinedList"/>
    <dgm:cxn modelId="{45874100-AD24-426F-A4FB-A48154DE9676}" type="presParOf" srcId="{B188100C-0573-40A5-B732-90C3E9C9A27A}" destId="{7F28DD4D-CBED-4A29-A7E6-F1F71FE2D77F}" srcOrd="1" destOrd="0" presId="urn:microsoft.com/office/officeart/2008/layout/LinedList"/>
    <dgm:cxn modelId="{F1E251C6-F4E5-4A22-ACFA-FCD99BF1929A}" type="presParOf" srcId="{7F28DD4D-CBED-4A29-A7E6-F1F71FE2D77F}" destId="{F9E99442-B3D3-402A-80FB-6F0DD216A2C4}" srcOrd="0" destOrd="0" presId="urn:microsoft.com/office/officeart/2008/layout/LinedList"/>
    <dgm:cxn modelId="{B6DB644A-F71D-4CC7-B333-A879AD3353DF}" type="presParOf" srcId="{7F28DD4D-CBED-4A29-A7E6-F1F71FE2D77F}" destId="{2B5D156A-1D43-4147-8B84-440439170CAC}" srcOrd="1" destOrd="0" presId="urn:microsoft.com/office/officeart/2008/layout/LinedList"/>
    <dgm:cxn modelId="{1DC0EE03-22AA-4147-B07E-43CA613AB7B6}" type="presParOf" srcId="{B188100C-0573-40A5-B732-90C3E9C9A27A}" destId="{92700EF6-845E-45A9-8351-52B464FC81A3}" srcOrd="2" destOrd="0" presId="urn:microsoft.com/office/officeart/2008/layout/LinedList"/>
    <dgm:cxn modelId="{119AFC6E-8670-40DA-B1DF-52BCD3C080E0}" type="presParOf" srcId="{B188100C-0573-40A5-B732-90C3E9C9A27A}" destId="{6E78008A-41AB-4568-8554-8BC0E49638A8}" srcOrd="3" destOrd="0" presId="urn:microsoft.com/office/officeart/2008/layout/LinedList"/>
    <dgm:cxn modelId="{C77B22BC-0BB3-494B-A9CB-00042996A2AE}" type="presParOf" srcId="{6E78008A-41AB-4568-8554-8BC0E49638A8}" destId="{34BA5D9F-A34C-414E-937A-EE5C066497AF}" srcOrd="0" destOrd="0" presId="urn:microsoft.com/office/officeart/2008/layout/LinedList"/>
    <dgm:cxn modelId="{C9F07DBC-CB92-48BB-AEED-1391A1C8E152}" type="presParOf" srcId="{6E78008A-41AB-4568-8554-8BC0E49638A8}" destId="{8CD9938D-4C86-4CC6-820A-69A51C8CB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54EE12-6A18-4F31-BDB3-8065F1514AF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D2B7B1D-F90E-490F-AC57-0645A6F81FC2}">
      <dgm:prSet/>
      <dgm:spPr/>
      <dgm:t>
        <a:bodyPr/>
        <a:lstStyle/>
        <a:p>
          <a:r>
            <a:rPr lang="en-US"/>
            <a:t>The proem tells the story of a young traveler who proceeds along a road (possibly the path of Truth itself) to the house of the (unnamed) goddess.</a:t>
          </a:r>
        </a:p>
      </dgm:t>
    </dgm:pt>
    <dgm:pt modelId="{63DF6D23-2FD5-4E58-B8E4-8D9453873EEA}" type="parTrans" cxnId="{32BF9E52-6439-4605-9D9B-5BC67C3C964A}">
      <dgm:prSet/>
      <dgm:spPr/>
      <dgm:t>
        <a:bodyPr/>
        <a:lstStyle/>
        <a:p>
          <a:endParaRPr lang="en-US"/>
        </a:p>
      </dgm:t>
    </dgm:pt>
    <dgm:pt modelId="{802CE767-42AD-44D0-9BFC-76023D81BC6B}" type="sibTrans" cxnId="{32BF9E52-6439-4605-9D9B-5BC67C3C964A}">
      <dgm:prSet/>
      <dgm:spPr/>
      <dgm:t>
        <a:bodyPr/>
        <a:lstStyle/>
        <a:p>
          <a:endParaRPr lang="en-US"/>
        </a:p>
      </dgm:t>
    </dgm:pt>
    <dgm:pt modelId="{EF16C2DA-51B4-4547-BC7B-5E50B25581FE}">
      <dgm:prSet/>
      <dgm:spPr/>
      <dgm:t>
        <a:bodyPr/>
        <a:lstStyle/>
        <a:p>
          <a:r>
            <a:rPr lang="en-US"/>
            <a:t>The route is “far from the beaten path of humans.” The goddess welcomes the traveler and says that the traveler will learn all things: both Truth itself, as well as how things </a:t>
          </a:r>
          <a:r>
            <a:rPr lang="en-US" i="1"/>
            <a:t>appear</a:t>
          </a:r>
          <a:r>
            <a:rPr lang="en-US"/>
            <a:t> (i.e. mortal opinions.)</a:t>
          </a:r>
        </a:p>
      </dgm:t>
    </dgm:pt>
    <dgm:pt modelId="{4EFC93C4-338E-4845-A432-58EC17F60CA2}" type="parTrans" cxnId="{7ACCC219-8CAB-43FB-BE8B-33AE158CE05E}">
      <dgm:prSet/>
      <dgm:spPr/>
      <dgm:t>
        <a:bodyPr/>
        <a:lstStyle/>
        <a:p>
          <a:endParaRPr lang="en-US"/>
        </a:p>
      </dgm:t>
    </dgm:pt>
    <dgm:pt modelId="{1DB9A3A4-2A4F-47B7-BB49-C0752C9E2505}" type="sibTrans" cxnId="{7ACCC219-8CAB-43FB-BE8B-33AE158CE05E}">
      <dgm:prSet/>
      <dgm:spPr/>
      <dgm:t>
        <a:bodyPr/>
        <a:lstStyle/>
        <a:p>
          <a:endParaRPr lang="en-US"/>
        </a:p>
      </dgm:t>
    </dgm:pt>
    <dgm:pt modelId="{62959D68-3259-4324-AF26-037738367690}" type="pres">
      <dgm:prSet presAssocID="{FD54EE12-6A18-4F31-BDB3-8065F1514AF0}" presName="vert0" presStyleCnt="0">
        <dgm:presLayoutVars>
          <dgm:dir/>
          <dgm:animOne val="branch"/>
          <dgm:animLvl val="lvl"/>
        </dgm:presLayoutVars>
      </dgm:prSet>
      <dgm:spPr/>
    </dgm:pt>
    <dgm:pt modelId="{F58979ED-9833-477E-B0B0-43F64A33C512}" type="pres">
      <dgm:prSet presAssocID="{3D2B7B1D-F90E-490F-AC57-0645A6F81FC2}" presName="thickLine" presStyleLbl="alignNode1" presStyleIdx="0" presStyleCnt="2" custLinFactNeighborX="-56400" custLinFactNeighborY="-4199"/>
      <dgm:spPr/>
    </dgm:pt>
    <dgm:pt modelId="{DC6DC979-08E0-4598-92A9-11622A1812DB}" type="pres">
      <dgm:prSet presAssocID="{3D2B7B1D-F90E-490F-AC57-0645A6F81FC2}" presName="horz1" presStyleCnt="0"/>
      <dgm:spPr/>
    </dgm:pt>
    <dgm:pt modelId="{C64AFC2A-C2A4-4739-90B9-F147A6ABA1A9}" type="pres">
      <dgm:prSet presAssocID="{3D2B7B1D-F90E-490F-AC57-0645A6F81FC2}" presName="tx1" presStyleLbl="revTx" presStyleIdx="0" presStyleCnt="2"/>
      <dgm:spPr/>
    </dgm:pt>
    <dgm:pt modelId="{17DBA2FD-6FFA-4D0E-9108-F371DE334CD3}" type="pres">
      <dgm:prSet presAssocID="{3D2B7B1D-F90E-490F-AC57-0645A6F81FC2}" presName="vert1" presStyleCnt="0"/>
      <dgm:spPr/>
    </dgm:pt>
    <dgm:pt modelId="{07192E4A-1339-4A92-B67C-FC2F4B16728E}" type="pres">
      <dgm:prSet presAssocID="{EF16C2DA-51B4-4547-BC7B-5E50B25581FE}" presName="thickLine" presStyleLbl="alignNode1" presStyleIdx="1" presStyleCnt="2"/>
      <dgm:spPr/>
    </dgm:pt>
    <dgm:pt modelId="{FE3B6A02-F24B-4AD7-81F0-E5D3E1E9AE4B}" type="pres">
      <dgm:prSet presAssocID="{EF16C2DA-51B4-4547-BC7B-5E50B25581FE}" presName="horz1" presStyleCnt="0"/>
      <dgm:spPr/>
    </dgm:pt>
    <dgm:pt modelId="{389AB040-C3E9-4E3E-9570-FD2215AD5E08}" type="pres">
      <dgm:prSet presAssocID="{EF16C2DA-51B4-4547-BC7B-5E50B25581FE}" presName="tx1" presStyleLbl="revTx" presStyleIdx="1" presStyleCnt="2"/>
      <dgm:spPr/>
    </dgm:pt>
    <dgm:pt modelId="{F1E04608-5FAE-4960-B8CC-8FD05D68764D}" type="pres">
      <dgm:prSet presAssocID="{EF16C2DA-51B4-4547-BC7B-5E50B25581FE}" presName="vert1" presStyleCnt="0"/>
      <dgm:spPr/>
    </dgm:pt>
  </dgm:ptLst>
  <dgm:cxnLst>
    <dgm:cxn modelId="{7ACCC219-8CAB-43FB-BE8B-33AE158CE05E}" srcId="{FD54EE12-6A18-4F31-BDB3-8065F1514AF0}" destId="{EF16C2DA-51B4-4547-BC7B-5E50B25581FE}" srcOrd="1" destOrd="0" parTransId="{4EFC93C4-338E-4845-A432-58EC17F60CA2}" sibTransId="{1DB9A3A4-2A4F-47B7-BB49-C0752C9E2505}"/>
    <dgm:cxn modelId="{E5E8255D-2F00-479C-B264-2912AF8B471B}" type="presOf" srcId="{3D2B7B1D-F90E-490F-AC57-0645A6F81FC2}" destId="{C64AFC2A-C2A4-4739-90B9-F147A6ABA1A9}" srcOrd="0" destOrd="0" presId="urn:microsoft.com/office/officeart/2008/layout/LinedList"/>
    <dgm:cxn modelId="{32BF9E52-6439-4605-9D9B-5BC67C3C964A}" srcId="{FD54EE12-6A18-4F31-BDB3-8065F1514AF0}" destId="{3D2B7B1D-F90E-490F-AC57-0645A6F81FC2}" srcOrd="0" destOrd="0" parTransId="{63DF6D23-2FD5-4E58-B8E4-8D9453873EEA}" sibTransId="{802CE767-42AD-44D0-9BFC-76023D81BC6B}"/>
    <dgm:cxn modelId="{61423EAD-231E-4C84-8E78-9F4D488B9F32}" type="presOf" srcId="{EF16C2DA-51B4-4547-BC7B-5E50B25581FE}" destId="{389AB040-C3E9-4E3E-9570-FD2215AD5E08}" srcOrd="0" destOrd="0" presId="urn:microsoft.com/office/officeart/2008/layout/LinedList"/>
    <dgm:cxn modelId="{25A943DF-B982-41F9-9DF7-7184ECEE191A}" type="presOf" srcId="{FD54EE12-6A18-4F31-BDB3-8065F1514AF0}" destId="{62959D68-3259-4324-AF26-037738367690}" srcOrd="0" destOrd="0" presId="urn:microsoft.com/office/officeart/2008/layout/LinedList"/>
    <dgm:cxn modelId="{D77540AC-47D2-4C0D-A572-8D4DDE8D956C}" type="presParOf" srcId="{62959D68-3259-4324-AF26-037738367690}" destId="{F58979ED-9833-477E-B0B0-43F64A33C512}" srcOrd="0" destOrd="0" presId="urn:microsoft.com/office/officeart/2008/layout/LinedList"/>
    <dgm:cxn modelId="{1FDDDCEE-3EA5-4C5E-802F-1BD6DEA30B44}" type="presParOf" srcId="{62959D68-3259-4324-AF26-037738367690}" destId="{DC6DC979-08E0-4598-92A9-11622A1812DB}" srcOrd="1" destOrd="0" presId="urn:microsoft.com/office/officeart/2008/layout/LinedList"/>
    <dgm:cxn modelId="{2510F171-A942-4C3E-9277-4B9089A74025}" type="presParOf" srcId="{DC6DC979-08E0-4598-92A9-11622A1812DB}" destId="{C64AFC2A-C2A4-4739-90B9-F147A6ABA1A9}" srcOrd="0" destOrd="0" presId="urn:microsoft.com/office/officeart/2008/layout/LinedList"/>
    <dgm:cxn modelId="{FB6F21F8-07BF-4C29-9F0E-75A61F2D9F51}" type="presParOf" srcId="{DC6DC979-08E0-4598-92A9-11622A1812DB}" destId="{17DBA2FD-6FFA-4D0E-9108-F371DE334CD3}" srcOrd="1" destOrd="0" presId="urn:microsoft.com/office/officeart/2008/layout/LinedList"/>
    <dgm:cxn modelId="{7366D880-4F86-4442-9DFA-C22A5ACE8F76}" type="presParOf" srcId="{62959D68-3259-4324-AF26-037738367690}" destId="{07192E4A-1339-4A92-B67C-FC2F4B16728E}" srcOrd="2" destOrd="0" presId="urn:microsoft.com/office/officeart/2008/layout/LinedList"/>
    <dgm:cxn modelId="{1DB71FF6-7974-4A34-8834-E3ED27B5FA94}" type="presParOf" srcId="{62959D68-3259-4324-AF26-037738367690}" destId="{FE3B6A02-F24B-4AD7-81F0-E5D3E1E9AE4B}" srcOrd="3" destOrd="0" presId="urn:microsoft.com/office/officeart/2008/layout/LinedList"/>
    <dgm:cxn modelId="{7F32D050-F93B-487C-B392-E465B8CCFBCA}" type="presParOf" srcId="{FE3B6A02-F24B-4AD7-81F0-E5D3E1E9AE4B}" destId="{389AB040-C3E9-4E3E-9570-FD2215AD5E08}" srcOrd="0" destOrd="0" presId="urn:microsoft.com/office/officeart/2008/layout/LinedList"/>
    <dgm:cxn modelId="{C4E629F5-430C-4514-BEFF-EDD9E5F66191}" type="presParOf" srcId="{FE3B6A02-F24B-4AD7-81F0-E5D3E1E9AE4B}" destId="{F1E04608-5FAE-4960-B8CC-8FD05D6876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54EE12-6A18-4F31-BDB3-8065F1514AF0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D2B7B1D-F90E-490F-AC57-0645A6F81FC2}">
      <dgm:prSet/>
      <dgm:spPr/>
      <dgm:t>
        <a:bodyPr/>
        <a:lstStyle/>
        <a:p>
          <a:r>
            <a:rPr lang="en-US">
              <a:latin typeface="+mn-lt"/>
              <a:ea typeface="+mn-ea"/>
              <a:cs typeface="+mn-cs"/>
            </a:rPr>
            <a:t>The goddess proceeds in B2 to identify two possible “routes for thinking.”</a:t>
          </a:r>
          <a:endParaRPr lang="en-US"/>
        </a:p>
      </dgm:t>
    </dgm:pt>
    <dgm:pt modelId="{63DF6D23-2FD5-4E58-B8E4-8D9453873EEA}" type="parTrans" cxnId="{32BF9E52-6439-4605-9D9B-5BC67C3C964A}">
      <dgm:prSet/>
      <dgm:spPr/>
      <dgm:t>
        <a:bodyPr/>
        <a:lstStyle/>
        <a:p>
          <a:endParaRPr lang="en-US"/>
        </a:p>
      </dgm:t>
    </dgm:pt>
    <dgm:pt modelId="{802CE767-42AD-44D0-9BFC-76023D81BC6B}" type="sibTrans" cxnId="{32BF9E52-6439-4605-9D9B-5BC67C3C964A}">
      <dgm:prSet/>
      <dgm:spPr/>
      <dgm:t>
        <a:bodyPr/>
        <a:lstStyle/>
        <a:p>
          <a:endParaRPr lang="en-US"/>
        </a:p>
      </dgm:t>
    </dgm:pt>
    <dgm:pt modelId="{4307F157-070D-4480-84B5-EE312647EDE5}" type="pres">
      <dgm:prSet presAssocID="{FD54EE12-6A18-4F31-BDB3-8065F1514AF0}" presName="vert0" presStyleCnt="0">
        <dgm:presLayoutVars>
          <dgm:dir/>
          <dgm:animOne val="branch"/>
          <dgm:animLvl val="lvl"/>
        </dgm:presLayoutVars>
      </dgm:prSet>
      <dgm:spPr/>
    </dgm:pt>
    <dgm:pt modelId="{0907CCEE-9472-4E4C-A411-A0CB58215E3B}" type="pres">
      <dgm:prSet presAssocID="{3D2B7B1D-F90E-490F-AC57-0645A6F81FC2}" presName="thickLine" presStyleLbl="alignNode1" presStyleIdx="0" presStyleCnt="1"/>
      <dgm:spPr/>
    </dgm:pt>
    <dgm:pt modelId="{877EB7E1-AFA9-49C0-9FEA-A646D8D7C228}" type="pres">
      <dgm:prSet presAssocID="{3D2B7B1D-F90E-490F-AC57-0645A6F81FC2}" presName="horz1" presStyleCnt="0"/>
      <dgm:spPr/>
    </dgm:pt>
    <dgm:pt modelId="{9ED5CAAB-2262-4D9C-B0BE-580281139FA4}" type="pres">
      <dgm:prSet presAssocID="{3D2B7B1D-F90E-490F-AC57-0645A6F81FC2}" presName="tx1" presStyleLbl="revTx" presStyleIdx="0" presStyleCnt="1"/>
      <dgm:spPr/>
    </dgm:pt>
    <dgm:pt modelId="{B33C620F-7FCA-4C95-A950-C95005143A40}" type="pres">
      <dgm:prSet presAssocID="{3D2B7B1D-F90E-490F-AC57-0645A6F81FC2}" presName="vert1" presStyleCnt="0"/>
      <dgm:spPr/>
    </dgm:pt>
  </dgm:ptLst>
  <dgm:cxnLst>
    <dgm:cxn modelId="{BBCE2400-396A-4DA7-AEA5-AAEEEB1C511F}" type="presOf" srcId="{3D2B7B1D-F90E-490F-AC57-0645A6F81FC2}" destId="{9ED5CAAB-2262-4D9C-B0BE-580281139FA4}" srcOrd="0" destOrd="0" presId="urn:microsoft.com/office/officeart/2008/layout/LinedList"/>
    <dgm:cxn modelId="{03372844-6CBB-433B-A690-2258A2890A17}" type="presOf" srcId="{FD54EE12-6A18-4F31-BDB3-8065F1514AF0}" destId="{4307F157-070D-4480-84B5-EE312647EDE5}" srcOrd="0" destOrd="0" presId="urn:microsoft.com/office/officeart/2008/layout/LinedList"/>
    <dgm:cxn modelId="{32BF9E52-6439-4605-9D9B-5BC67C3C964A}" srcId="{FD54EE12-6A18-4F31-BDB3-8065F1514AF0}" destId="{3D2B7B1D-F90E-490F-AC57-0645A6F81FC2}" srcOrd="0" destOrd="0" parTransId="{63DF6D23-2FD5-4E58-B8E4-8D9453873EEA}" sibTransId="{802CE767-42AD-44D0-9BFC-76023D81BC6B}"/>
    <dgm:cxn modelId="{8F4440D3-4D6E-4CD3-B206-8F63A357E4BE}" type="presParOf" srcId="{4307F157-070D-4480-84B5-EE312647EDE5}" destId="{0907CCEE-9472-4E4C-A411-A0CB58215E3B}" srcOrd="0" destOrd="0" presId="urn:microsoft.com/office/officeart/2008/layout/LinedList"/>
    <dgm:cxn modelId="{AA081A23-8449-4159-BC96-5D468F2DE0D9}" type="presParOf" srcId="{4307F157-070D-4480-84B5-EE312647EDE5}" destId="{877EB7E1-AFA9-49C0-9FEA-A646D8D7C228}" srcOrd="1" destOrd="0" presId="urn:microsoft.com/office/officeart/2008/layout/LinedList"/>
    <dgm:cxn modelId="{AEDDC75C-FB78-4158-8F7B-F2DB8F260E89}" type="presParOf" srcId="{877EB7E1-AFA9-49C0-9FEA-A646D8D7C228}" destId="{9ED5CAAB-2262-4D9C-B0BE-580281139FA4}" srcOrd="0" destOrd="0" presId="urn:microsoft.com/office/officeart/2008/layout/LinedList"/>
    <dgm:cxn modelId="{84BFA5F8-8F60-4896-9495-693FF1465CF6}" type="presParOf" srcId="{877EB7E1-AFA9-49C0-9FEA-A646D8D7C228}" destId="{B33C620F-7FCA-4C95-A950-C95005143A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54EE12-6A18-4F31-BDB3-8065F1514AF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2B7B1D-F90E-490F-AC57-0645A6F81FC2}">
      <dgm:prSet/>
      <dgm:spPr/>
      <dgm:t>
        <a:bodyPr/>
        <a:lstStyle/>
        <a:p>
          <a:r>
            <a:rPr lang="en-US"/>
            <a:t>The First is:</a:t>
          </a:r>
        </a:p>
        <a:p>
          <a:pPr>
            <a:buFont typeface="Arial" panose="020B0604020202020204" pitchFamily="34" charset="0"/>
            <a:buChar char="•"/>
          </a:pPr>
          <a:endParaRPr lang="en-US"/>
        </a:p>
        <a:p>
          <a:r>
            <a:rPr lang="en-US"/>
            <a:t>‘___ is’ </a:t>
          </a:r>
        </a:p>
        <a:p>
          <a:pPr>
            <a:buFont typeface="Arial" panose="020B0604020202020204" pitchFamily="34" charset="0"/>
            <a:buChar char="•"/>
          </a:pPr>
          <a:endParaRPr lang="en-US"/>
        </a:p>
        <a:p>
          <a:r>
            <a:rPr lang="en-US"/>
            <a:t>That is, what </a:t>
          </a:r>
          <a:r>
            <a:rPr lang="en-US" i="1"/>
            <a:t>exists. </a:t>
          </a:r>
          <a:r>
            <a:rPr lang="en-US"/>
            <a:t>We’ll call what exists </a:t>
          </a:r>
          <a:r>
            <a:rPr lang="en-US" b="1" i="1"/>
            <a:t>Being</a:t>
          </a:r>
          <a:r>
            <a:rPr lang="en-US" b="1"/>
            <a:t>.</a:t>
          </a:r>
          <a:endParaRPr lang="en-US"/>
        </a:p>
      </dgm:t>
    </dgm:pt>
    <dgm:pt modelId="{63DF6D23-2FD5-4E58-B8E4-8D9453873EEA}" type="parTrans" cxnId="{32BF9E52-6439-4605-9D9B-5BC67C3C964A}">
      <dgm:prSet/>
      <dgm:spPr/>
      <dgm:t>
        <a:bodyPr/>
        <a:lstStyle/>
        <a:p>
          <a:endParaRPr lang="en-US"/>
        </a:p>
      </dgm:t>
    </dgm:pt>
    <dgm:pt modelId="{802CE767-42AD-44D0-9BFC-76023D81BC6B}" type="sibTrans" cxnId="{32BF9E52-6439-4605-9D9B-5BC67C3C964A}">
      <dgm:prSet/>
      <dgm:spPr/>
      <dgm:t>
        <a:bodyPr/>
        <a:lstStyle/>
        <a:p>
          <a:endParaRPr lang="en-US"/>
        </a:p>
      </dgm:t>
    </dgm:pt>
    <dgm:pt modelId="{A8B6D5DC-7766-4C22-82D0-C1B52F5323C2}" type="pres">
      <dgm:prSet presAssocID="{FD54EE12-6A18-4F31-BDB3-8065F1514AF0}" presName="linear" presStyleCnt="0">
        <dgm:presLayoutVars>
          <dgm:animLvl val="lvl"/>
          <dgm:resizeHandles val="exact"/>
        </dgm:presLayoutVars>
      </dgm:prSet>
      <dgm:spPr/>
    </dgm:pt>
    <dgm:pt modelId="{325453D6-0905-46BE-BDE6-9D0BD648EAF2}" type="pres">
      <dgm:prSet presAssocID="{3D2B7B1D-F90E-490F-AC57-0645A6F81FC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2BF9E52-6439-4605-9D9B-5BC67C3C964A}" srcId="{FD54EE12-6A18-4F31-BDB3-8065F1514AF0}" destId="{3D2B7B1D-F90E-490F-AC57-0645A6F81FC2}" srcOrd="0" destOrd="0" parTransId="{63DF6D23-2FD5-4E58-B8E4-8D9453873EEA}" sibTransId="{802CE767-42AD-44D0-9BFC-76023D81BC6B}"/>
    <dgm:cxn modelId="{BA013696-D882-4D18-8620-911A8B3C5F98}" type="presOf" srcId="{3D2B7B1D-F90E-490F-AC57-0645A6F81FC2}" destId="{325453D6-0905-46BE-BDE6-9D0BD648EAF2}" srcOrd="0" destOrd="0" presId="urn:microsoft.com/office/officeart/2005/8/layout/vList2"/>
    <dgm:cxn modelId="{645FC7CF-1261-45E0-B584-F1F75C92ACBC}" type="presOf" srcId="{FD54EE12-6A18-4F31-BDB3-8065F1514AF0}" destId="{A8B6D5DC-7766-4C22-82D0-C1B52F5323C2}" srcOrd="0" destOrd="0" presId="urn:microsoft.com/office/officeart/2005/8/layout/vList2"/>
    <dgm:cxn modelId="{4B7BE9DD-32BA-4DAF-895A-F75494500688}" type="presParOf" srcId="{A8B6D5DC-7766-4C22-82D0-C1B52F5323C2}" destId="{325453D6-0905-46BE-BDE6-9D0BD648EA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54EE12-6A18-4F31-BDB3-8065F1514A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D2B7B1D-F90E-490F-AC57-0645A6F81F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other possible route for thinking turns out not to be possible after all: “it is not” or generally</a:t>
          </a:r>
          <a:endParaRPr lang="en-US" dirty="0"/>
        </a:p>
        <a:p>
          <a:pPr>
            <a:lnSpc>
              <a:spcPct val="100000"/>
            </a:lnSpc>
          </a:pPr>
          <a:r>
            <a:rPr lang="en-US" b="0" i="0" dirty="0"/>
            <a:t>‘__ is not’</a:t>
          </a:r>
          <a:endParaRPr lang="en-US" dirty="0"/>
        </a:p>
        <a:p>
          <a:pPr>
            <a:lnSpc>
              <a:spcPct val="100000"/>
            </a:lnSpc>
          </a:pPr>
          <a:r>
            <a:rPr lang="en-US" b="0" i="0" dirty="0"/>
            <a:t>Thinking about </a:t>
          </a:r>
          <a:r>
            <a:rPr lang="en-US" b="0" i="1" dirty="0"/>
            <a:t>non-being </a:t>
          </a:r>
          <a:r>
            <a:rPr lang="en-US" b="0" i="0" dirty="0"/>
            <a:t>is not merely incorrect; it is </a:t>
          </a:r>
          <a:r>
            <a:rPr lang="en-US" b="1" i="0" dirty="0"/>
            <a:t>not even a possible way to think, </a:t>
          </a:r>
          <a:r>
            <a:rPr lang="en-US" b="0" i="0" dirty="0"/>
            <a:t>according to Parmenides.  </a:t>
          </a:r>
          <a:endParaRPr lang="en-US" dirty="0"/>
        </a:p>
        <a:p>
          <a:pPr>
            <a:lnSpc>
              <a:spcPct val="100000"/>
            </a:lnSpc>
          </a:pPr>
          <a:r>
            <a:rPr lang="en-US" b="0" i="0" dirty="0"/>
            <a:t>It is a “path entirely unable to be investigated” (B2.6).</a:t>
          </a:r>
          <a:r>
            <a:rPr lang="en-US" b="1" dirty="0"/>
            <a:t>.</a:t>
          </a:r>
          <a:endParaRPr lang="en-US" dirty="0"/>
        </a:p>
      </dgm:t>
    </dgm:pt>
    <dgm:pt modelId="{63DF6D23-2FD5-4E58-B8E4-8D9453873EEA}" type="parTrans" cxnId="{32BF9E52-6439-4605-9D9B-5BC67C3C964A}">
      <dgm:prSet/>
      <dgm:spPr/>
      <dgm:t>
        <a:bodyPr/>
        <a:lstStyle/>
        <a:p>
          <a:endParaRPr lang="en-US"/>
        </a:p>
      </dgm:t>
    </dgm:pt>
    <dgm:pt modelId="{802CE767-42AD-44D0-9BFC-76023D81BC6B}" type="sibTrans" cxnId="{32BF9E52-6439-4605-9D9B-5BC67C3C964A}">
      <dgm:prSet/>
      <dgm:spPr/>
      <dgm:t>
        <a:bodyPr/>
        <a:lstStyle/>
        <a:p>
          <a:endParaRPr lang="en-US"/>
        </a:p>
      </dgm:t>
    </dgm:pt>
    <dgm:pt modelId="{B1BC6176-DD03-49FC-8032-516BEA6B1E42}" type="pres">
      <dgm:prSet presAssocID="{FD54EE12-6A18-4F31-BDB3-8065F1514AF0}" presName="root" presStyleCnt="0">
        <dgm:presLayoutVars>
          <dgm:dir/>
          <dgm:resizeHandles val="exact"/>
        </dgm:presLayoutVars>
      </dgm:prSet>
      <dgm:spPr/>
    </dgm:pt>
    <dgm:pt modelId="{9CC1B72D-3567-4BB8-8AF7-CF49441EE3E8}" type="pres">
      <dgm:prSet presAssocID="{3D2B7B1D-F90E-490F-AC57-0645A6F81FC2}" presName="compNode" presStyleCnt="0"/>
      <dgm:spPr/>
    </dgm:pt>
    <dgm:pt modelId="{155B9768-A838-45D8-BAE6-DA2F90D4916E}" type="pres">
      <dgm:prSet presAssocID="{3D2B7B1D-F90E-490F-AC57-0645A6F81FC2}" presName="bgRect" presStyleLbl="bgShp" presStyleIdx="0" presStyleCnt="1" custScaleY="155605" custLinFactNeighborX="2" custLinFactNeighborY="30064"/>
      <dgm:spPr/>
    </dgm:pt>
    <dgm:pt modelId="{B365B476-EA0D-49D9-9A8A-6A2168F0D641}" type="pres">
      <dgm:prSet presAssocID="{3D2B7B1D-F90E-490F-AC57-0645A6F81FC2}" presName="iconRect" presStyleLbl="node1" presStyleIdx="0" presStyleCnt="1" custLinFactNeighborX="3101" custLinFactNeighborY="281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11041DC2-A945-4C42-B575-A6F493BA6761}" type="pres">
      <dgm:prSet presAssocID="{3D2B7B1D-F90E-490F-AC57-0645A6F81FC2}" presName="spaceRect" presStyleCnt="0"/>
      <dgm:spPr/>
    </dgm:pt>
    <dgm:pt modelId="{DD972CA2-F4FC-477C-B338-8993E43D74E5}" type="pres">
      <dgm:prSet presAssocID="{3D2B7B1D-F90E-490F-AC57-0645A6F81FC2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55A4225B-19AD-4A93-A260-56B1468C9DE0}" type="presOf" srcId="{FD54EE12-6A18-4F31-BDB3-8065F1514AF0}" destId="{B1BC6176-DD03-49FC-8032-516BEA6B1E42}" srcOrd="0" destOrd="0" presId="urn:microsoft.com/office/officeart/2018/2/layout/IconVerticalSolidList"/>
    <dgm:cxn modelId="{84437E4A-92DB-4A67-80E2-FD21C7BCE7CF}" type="presOf" srcId="{3D2B7B1D-F90E-490F-AC57-0645A6F81FC2}" destId="{DD972CA2-F4FC-477C-B338-8993E43D74E5}" srcOrd="0" destOrd="0" presId="urn:microsoft.com/office/officeart/2018/2/layout/IconVerticalSolidList"/>
    <dgm:cxn modelId="{32BF9E52-6439-4605-9D9B-5BC67C3C964A}" srcId="{FD54EE12-6A18-4F31-BDB3-8065F1514AF0}" destId="{3D2B7B1D-F90E-490F-AC57-0645A6F81FC2}" srcOrd="0" destOrd="0" parTransId="{63DF6D23-2FD5-4E58-B8E4-8D9453873EEA}" sibTransId="{802CE767-42AD-44D0-9BFC-76023D81BC6B}"/>
    <dgm:cxn modelId="{867EDE52-9AC4-4FA6-8A98-D20E1350E92F}" type="presParOf" srcId="{B1BC6176-DD03-49FC-8032-516BEA6B1E42}" destId="{9CC1B72D-3567-4BB8-8AF7-CF49441EE3E8}" srcOrd="0" destOrd="0" presId="urn:microsoft.com/office/officeart/2018/2/layout/IconVerticalSolidList"/>
    <dgm:cxn modelId="{78DA2B0D-0C55-43CE-A3D9-C8F8C14CB12A}" type="presParOf" srcId="{9CC1B72D-3567-4BB8-8AF7-CF49441EE3E8}" destId="{155B9768-A838-45D8-BAE6-DA2F90D4916E}" srcOrd="0" destOrd="0" presId="urn:microsoft.com/office/officeart/2018/2/layout/IconVerticalSolidList"/>
    <dgm:cxn modelId="{B97B4841-E1AA-4EFF-B0CB-15B5EC5EBD95}" type="presParOf" srcId="{9CC1B72D-3567-4BB8-8AF7-CF49441EE3E8}" destId="{B365B476-EA0D-49D9-9A8A-6A2168F0D641}" srcOrd="1" destOrd="0" presId="urn:microsoft.com/office/officeart/2018/2/layout/IconVerticalSolidList"/>
    <dgm:cxn modelId="{321303CC-CFB6-45AB-A799-A027A9751DE1}" type="presParOf" srcId="{9CC1B72D-3567-4BB8-8AF7-CF49441EE3E8}" destId="{11041DC2-A945-4C42-B575-A6F493BA6761}" srcOrd="2" destOrd="0" presId="urn:microsoft.com/office/officeart/2018/2/layout/IconVerticalSolidList"/>
    <dgm:cxn modelId="{E395A5D1-A6D0-4B82-95B2-BE606835434B}" type="presParOf" srcId="{9CC1B72D-3567-4BB8-8AF7-CF49441EE3E8}" destId="{DD972CA2-F4FC-477C-B338-8993E43D74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5B9D02-8FED-4D7E-98D9-2F66F6CCF95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A0C2D2-6F33-496F-AD0D-9098D25EACB1}">
      <dgm:prSet/>
      <dgm:spPr/>
      <dgm:t>
        <a:bodyPr/>
        <a:lstStyle/>
        <a:p>
          <a:r>
            <a:rPr lang="en-US"/>
            <a:t>For Parmenides, because we cannot say of anything that</a:t>
          </a:r>
        </a:p>
      </dgm:t>
    </dgm:pt>
    <dgm:pt modelId="{59850517-31F6-4953-A78E-36C1C4E0AA9C}" type="parTrans" cxnId="{039A0127-03E1-4145-ADF3-58789891B087}">
      <dgm:prSet/>
      <dgm:spPr/>
      <dgm:t>
        <a:bodyPr/>
        <a:lstStyle/>
        <a:p>
          <a:endParaRPr lang="en-US"/>
        </a:p>
      </dgm:t>
    </dgm:pt>
    <dgm:pt modelId="{BCEC2892-38F1-4810-A631-48723EED2ACB}" type="sibTrans" cxnId="{039A0127-03E1-4145-ADF3-58789891B087}">
      <dgm:prSet/>
      <dgm:spPr/>
      <dgm:t>
        <a:bodyPr/>
        <a:lstStyle/>
        <a:p>
          <a:endParaRPr lang="en-US"/>
        </a:p>
      </dgm:t>
    </dgm:pt>
    <dgm:pt modelId="{2049F90D-2D94-4241-AD05-24BEEE00B569}">
      <dgm:prSet/>
      <dgm:spPr/>
      <dgm:t>
        <a:bodyPr/>
        <a:lstStyle/>
        <a:p>
          <a:r>
            <a:rPr lang="en-US"/>
            <a:t>“____ is not”</a:t>
          </a:r>
        </a:p>
      </dgm:t>
    </dgm:pt>
    <dgm:pt modelId="{F56C11C3-BA13-45F8-B120-530FEEB1D5D5}" type="parTrans" cxnId="{E48E685A-D208-4D61-9ED7-6C6DFDD565C0}">
      <dgm:prSet/>
      <dgm:spPr/>
      <dgm:t>
        <a:bodyPr/>
        <a:lstStyle/>
        <a:p>
          <a:endParaRPr lang="en-US"/>
        </a:p>
      </dgm:t>
    </dgm:pt>
    <dgm:pt modelId="{FC7230F1-3DF5-4BAD-BEC4-97938827D8F3}" type="sibTrans" cxnId="{E48E685A-D208-4D61-9ED7-6C6DFDD565C0}">
      <dgm:prSet/>
      <dgm:spPr/>
      <dgm:t>
        <a:bodyPr/>
        <a:lstStyle/>
        <a:p>
          <a:endParaRPr lang="en-US"/>
        </a:p>
      </dgm:t>
    </dgm:pt>
    <dgm:pt modelId="{A6526E6D-0066-4A12-AC0D-93EAFFBB09E9}">
      <dgm:prSet/>
      <dgm:spPr/>
      <dgm:t>
        <a:bodyPr/>
        <a:lstStyle/>
        <a:p>
          <a:r>
            <a:rPr lang="en-US"/>
            <a:t>No sentence of that form is even really thinkable. This fact has certain (strange!) consequences, described in B8.</a:t>
          </a:r>
        </a:p>
      </dgm:t>
    </dgm:pt>
    <dgm:pt modelId="{94F5FD2C-392E-4D3A-A515-0350D4ED1606}" type="parTrans" cxnId="{F65DC70B-5431-4265-AC40-DA67593DD5F5}">
      <dgm:prSet/>
      <dgm:spPr/>
      <dgm:t>
        <a:bodyPr/>
        <a:lstStyle/>
        <a:p>
          <a:endParaRPr lang="en-US"/>
        </a:p>
      </dgm:t>
    </dgm:pt>
    <dgm:pt modelId="{0437B6AB-6F06-4018-B84C-512902E42CBE}" type="sibTrans" cxnId="{F65DC70B-5431-4265-AC40-DA67593DD5F5}">
      <dgm:prSet/>
      <dgm:spPr/>
      <dgm:t>
        <a:bodyPr/>
        <a:lstStyle/>
        <a:p>
          <a:endParaRPr lang="en-US"/>
        </a:p>
      </dgm:t>
    </dgm:pt>
    <dgm:pt modelId="{36FFF59E-970C-45B7-B379-DF55A95C78D0}" type="pres">
      <dgm:prSet presAssocID="{F45B9D02-8FED-4D7E-98D9-2F66F6CCF951}" presName="linear" presStyleCnt="0">
        <dgm:presLayoutVars>
          <dgm:animLvl val="lvl"/>
          <dgm:resizeHandles val="exact"/>
        </dgm:presLayoutVars>
      </dgm:prSet>
      <dgm:spPr/>
    </dgm:pt>
    <dgm:pt modelId="{9440F0CA-D21E-4717-9EE9-FB4BD6495D6B}" type="pres">
      <dgm:prSet presAssocID="{46A0C2D2-6F33-496F-AD0D-9098D25EAC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2B43B2-1E72-4669-88C7-DAA5874C0423}" type="pres">
      <dgm:prSet presAssocID="{BCEC2892-38F1-4810-A631-48723EED2ACB}" presName="spacer" presStyleCnt="0"/>
      <dgm:spPr/>
    </dgm:pt>
    <dgm:pt modelId="{3D8B7B1A-2545-4923-9310-5E4363E1DBF7}" type="pres">
      <dgm:prSet presAssocID="{2049F90D-2D94-4241-AD05-24BEEE00B5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293C3E-A5FD-41E7-85DA-22038F790C4C}" type="pres">
      <dgm:prSet presAssocID="{FC7230F1-3DF5-4BAD-BEC4-97938827D8F3}" presName="spacer" presStyleCnt="0"/>
      <dgm:spPr/>
    </dgm:pt>
    <dgm:pt modelId="{90C7FBA0-3592-4BDC-866B-58A615FF5FAA}" type="pres">
      <dgm:prSet presAssocID="{A6526E6D-0066-4A12-AC0D-93EAFFBB09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EC0890A-4A5C-4A04-A059-08940437C9DF}" type="presOf" srcId="{46A0C2D2-6F33-496F-AD0D-9098D25EACB1}" destId="{9440F0CA-D21E-4717-9EE9-FB4BD6495D6B}" srcOrd="0" destOrd="0" presId="urn:microsoft.com/office/officeart/2005/8/layout/vList2"/>
    <dgm:cxn modelId="{F65DC70B-5431-4265-AC40-DA67593DD5F5}" srcId="{F45B9D02-8FED-4D7E-98D9-2F66F6CCF951}" destId="{A6526E6D-0066-4A12-AC0D-93EAFFBB09E9}" srcOrd="2" destOrd="0" parTransId="{94F5FD2C-392E-4D3A-A515-0350D4ED1606}" sibTransId="{0437B6AB-6F06-4018-B84C-512902E42CBE}"/>
    <dgm:cxn modelId="{039A0127-03E1-4145-ADF3-58789891B087}" srcId="{F45B9D02-8FED-4D7E-98D9-2F66F6CCF951}" destId="{46A0C2D2-6F33-496F-AD0D-9098D25EACB1}" srcOrd="0" destOrd="0" parTransId="{59850517-31F6-4953-A78E-36C1C4E0AA9C}" sibTransId="{BCEC2892-38F1-4810-A631-48723EED2ACB}"/>
    <dgm:cxn modelId="{3F9DA349-31F9-44AD-82B6-CAD269CA046F}" type="presOf" srcId="{2049F90D-2D94-4241-AD05-24BEEE00B569}" destId="{3D8B7B1A-2545-4923-9310-5E4363E1DBF7}" srcOrd="0" destOrd="0" presId="urn:microsoft.com/office/officeart/2005/8/layout/vList2"/>
    <dgm:cxn modelId="{E48E685A-D208-4D61-9ED7-6C6DFDD565C0}" srcId="{F45B9D02-8FED-4D7E-98D9-2F66F6CCF951}" destId="{2049F90D-2D94-4241-AD05-24BEEE00B569}" srcOrd="1" destOrd="0" parTransId="{F56C11C3-BA13-45F8-B120-530FEEB1D5D5}" sibTransId="{FC7230F1-3DF5-4BAD-BEC4-97938827D8F3}"/>
    <dgm:cxn modelId="{A16689DC-8AA1-45C3-928D-07446DB78658}" type="presOf" srcId="{F45B9D02-8FED-4D7E-98D9-2F66F6CCF951}" destId="{36FFF59E-970C-45B7-B379-DF55A95C78D0}" srcOrd="0" destOrd="0" presId="urn:microsoft.com/office/officeart/2005/8/layout/vList2"/>
    <dgm:cxn modelId="{07D08FEE-2DBC-4096-A6B9-0CAF33C90394}" type="presOf" srcId="{A6526E6D-0066-4A12-AC0D-93EAFFBB09E9}" destId="{90C7FBA0-3592-4BDC-866B-58A615FF5FAA}" srcOrd="0" destOrd="0" presId="urn:microsoft.com/office/officeart/2005/8/layout/vList2"/>
    <dgm:cxn modelId="{CB8CB002-0102-4F3D-AC61-A7794A82D107}" type="presParOf" srcId="{36FFF59E-970C-45B7-B379-DF55A95C78D0}" destId="{9440F0CA-D21E-4717-9EE9-FB4BD6495D6B}" srcOrd="0" destOrd="0" presId="urn:microsoft.com/office/officeart/2005/8/layout/vList2"/>
    <dgm:cxn modelId="{9FB9E750-49B3-4601-BC62-E2E346A38F40}" type="presParOf" srcId="{36FFF59E-970C-45B7-B379-DF55A95C78D0}" destId="{4F2B43B2-1E72-4669-88C7-DAA5874C0423}" srcOrd="1" destOrd="0" presId="urn:microsoft.com/office/officeart/2005/8/layout/vList2"/>
    <dgm:cxn modelId="{7278503F-BEAC-449F-A8E0-884331911F7B}" type="presParOf" srcId="{36FFF59E-970C-45B7-B379-DF55A95C78D0}" destId="{3D8B7B1A-2545-4923-9310-5E4363E1DBF7}" srcOrd="2" destOrd="0" presId="urn:microsoft.com/office/officeart/2005/8/layout/vList2"/>
    <dgm:cxn modelId="{151E4926-997B-4A49-A667-9E22103659D3}" type="presParOf" srcId="{36FFF59E-970C-45B7-B379-DF55A95C78D0}" destId="{F6293C3E-A5FD-41E7-85DA-22038F790C4C}" srcOrd="3" destOrd="0" presId="urn:microsoft.com/office/officeart/2005/8/layout/vList2"/>
    <dgm:cxn modelId="{73E82ED4-8C35-43A7-AF29-76387C45E980}" type="presParOf" srcId="{36FFF59E-970C-45B7-B379-DF55A95C78D0}" destId="{90C7FBA0-3592-4BDC-866B-58A615FF5FA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9C50F3-45E5-4868-8B28-AEAFD41E696B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42C12C-FF29-464D-9F59-201FC3C051A6}">
      <dgm:prSet/>
      <dgm:spPr/>
      <dgm:t>
        <a:bodyPr/>
        <a:lstStyle/>
        <a:p>
          <a:r>
            <a:rPr lang="en-US" dirty="0"/>
            <a:t>-</a:t>
          </a:r>
          <a:r>
            <a:rPr lang="en-US" dirty="0" err="1"/>
            <a:t>ungenerated</a:t>
          </a:r>
          <a:r>
            <a:rPr lang="en-US" dirty="0"/>
            <a:t> (i.e. it didn’t come from anywhere)</a:t>
          </a:r>
        </a:p>
      </dgm:t>
    </dgm:pt>
    <dgm:pt modelId="{8462BD38-EF73-43D5-A424-7A50498823C8}" type="parTrans" cxnId="{255AEC8D-1D17-4F44-94E4-7ECAAD339C1B}">
      <dgm:prSet/>
      <dgm:spPr/>
      <dgm:t>
        <a:bodyPr/>
        <a:lstStyle/>
        <a:p>
          <a:endParaRPr lang="en-US"/>
        </a:p>
      </dgm:t>
    </dgm:pt>
    <dgm:pt modelId="{CB5CE1EE-9C4B-4B65-933B-2BB49417FF59}" type="sibTrans" cxnId="{255AEC8D-1D17-4F44-94E4-7ECAAD339C1B}">
      <dgm:prSet/>
      <dgm:spPr/>
      <dgm:t>
        <a:bodyPr/>
        <a:lstStyle/>
        <a:p>
          <a:endParaRPr lang="en-US"/>
        </a:p>
      </dgm:t>
    </dgm:pt>
    <dgm:pt modelId="{6B4CC67A-6955-419C-A921-05429C9214CD}">
      <dgm:prSet/>
      <dgm:spPr/>
      <dgm:t>
        <a:bodyPr/>
        <a:lstStyle/>
        <a:p>
          <a:r>
            <a:rPr lang="en-US"/>
            <a:t>-imperishable (it isn’t going anywhere)</a:t>
          </a:r>
        </a:p>
      </dgm:t>
    </dgm:pt>
    <dgm:pt modelId="{86A79A0D-AB77-413A-A190-DCB13AD6D36E}" type="parTrans" cxnId="{3C292DCE-F2E1-4FF5-A4D3-CE75B10F231D}">
      <dgm:prSet/>
      <dgm:spPr/>
      <dgm:t>
        <a:bodyPr/>
        <a:lstStyle/>
        <a:p>
          <a:endParaRPr lang="en-US"/>
        </a:p>
      </dgm:t>
    </dgm:pt>
    <dgm:pt modelId="{F884120E-7A00-4624-9411-5071D32F5212}" type="sibTrans" cxnId="{3C292DCE-F2E1-4FF5-A4D3-CE75B10F231D}">
      <dgm:prSet/>
      <dgm:spPr/>
      <dgm:t>
        <a:bodyPr/>
        <a:lstStyle/>
        <a:p>
          <a:endParaRPr lang="en-US"/>
        </a:p>
      </dgm:t>
    </dgm:pt>
    <dgm:pt modelId="{46B6FA03-91D0-423E-A7C2-F7ADA6C71BBD}">
      <dgm:prSet/>
      <dgm:spPr/>
      <dgm:t>
        <a:bodyPr/>
        <a:lstStyle/>
        <a:p>
          <a:r>
            <a:rPr lang="en-US"/>
            <a:t>-whole</a:t>
          </a:r>
        </a:p>
      </dgm:t>
    </dgm:pt>
    <dgm:pt modelId="{BEF93B3E-B28D-40DD-9A81-0548E43B352C}" type="parTrans" cxnId="{64D5DF03-B8B9-4FDA-8528-2F308C91EA55}">
      <dgm:prSet/>
      <dgm:spPr/>
      <dgm:t>
        <a:bodyPr/>
        <a:lstStyle/>
        <a:p>
          <a:endParaRPr lang="en-US"/>
        </a:p>
      </dgm:t>
    </dgm:pt>
    <dgm:pt modelId="{BEF610DE-02D6-40C3-A0EC-0B2088B1DDEE}" type="sibTrans" cxnId="{64D5DF03-B8B9-4FDA-8528-2F308C91EA55}">
      <dgm:prSet/>
      <dgm:spPr/>
      <dgm:t>
        <a:bodyPr/>
        <a:lstStyle/>
        <a:p>
          <a:endParaRPr lang="en-US"/>
        </a:p>
      </dgm:t>
    </dgm:pt>
    <dgm:pt modelId="{300D93A2-82B2-4E8B-AE81-7F7A8C205C39}">
      <dgm:prSet/>
      <dgm:spPr/>
      <dgm:t>
        <a:bodyPr/>
        <a:lstStyle/>
        <a:p>
          <a:r>
            <a:rPr lang="en-US"/>
            <a:t>-of a single kind</a:t>
          </a:r>
        </a:p>
      </dgm:t>
    </dgm:pt>
    <dgm:pt modelId="{EEE7356A-DC0C-4340-9CDC-036A7B8C79D4}" type="parTrans" cxnId="{A926FEAF-67D7-4280-9350-DD3C7802D9D3}">
      <dgm:prSet/>
      <dgm:spPr/>
      <dgm:t>
        <a:bodyPr/>
        <a:lstStyle/>
        <a:p>
          <a:endParaRPr lang="en-US"/>
        </a:p>
      </dgm:t>
    </dgm:pt>
    <dgm:pt modelId="{1E18DDB2-4B71-4D4A-8F0A-C111189FAEAB}" type="sibTrans" cxnId="{A926FEAF-67D7-4280-9350-DD3C7802D9D3}">
      <dgm:prSet/>
      <dgm:spPr/>
      <dgm:t>
        <a:bodyPr/>
        <a:lstStyle/>
        <a:p>
          <a:endParaRPr lang="en-US"/>
        </a:p>
      </dgm:t>
    </dgm:pt>
    <dgm:pt modelId="{8018FD75-7326-4EDD-9A1B-926170895C7A}">
      <dgm:prSet/>
      <dgm:spPr/>
      <dgm:t>
        <a:bodyPr/>
        <a:lstStyle/>
        <a:p>
          <a:r>
            <a:rPr lang="en-US"/>
            <a:t>-complete</a:t>
          </a:r>
        </a:p>
      </dgm:t>
    </dgm:pt>
    <dgm:pt modelId="{99E2A80A-4EA5-49A0-8BDD-3CC123C9CFF8}" type="parTrans" cxnId="{CF383919-DA1D-4564-84C6-0BC766C97C8A}">
      <dgm:prSet/>
      <dgm:spPr/>
      <dgm:t>
        <a:bodyPr/>
        <a:lstStyle/>
        <a:p>
          <a:endParaRPr lang="en-US"/>
        </a:p>
      </dgm:t>
    </dgm:pt>
    <dgm:pt modelId="{F8B1F7E3-DB77-42A1-977C-28A23A7DE013}" type="sibTrans" cxnId="{CF383919-DA1D-4564-84C6-0BC766C97C8A}">
      <dgm:prSet/>
      <dgm:spPr/>
      <dgm:t>
        <a:bodyPr/>
        <a:lstStyle/>
        <a:p>
          <a:endParaRPr lang="en-US"/>
        </a:p>
      </dgm:t>
    </dgm:pt>
    <dgm:pt modelId="{53676177-294F-4BD4-BCE2-22D785CC0F77}">
      <dgm:prSet/>
      <dgm:spPr/>
      <dgm:t>
        <a:bodyPr/>
        <a:lstStyle/>
        <a:p>
          <a:r>
            <a:rPr lang="en-US"/>
            <a:t>-has no past or future (i.e. time doesn’t exist)</a:t>
          </a:r>
        </a:p>
      </dgm:t>
    </dgm:pt>
    <dgm:pt modelId="{7F05251A-111E-46AB-98C3-970E5687708A}" type="parTrans" cxnId="{B7925CD5-E97C-4695-A907-456AFA2A45E9}">
      <dgm:prSet/>
      <dgm:spPr/>
      <dgm:t>
        <a:bodyPr/>
        <a:lstStyle/>
        <a:p>
          <a:endParaRPr lang="en-US"/>
        </a:p>
      </dgm:t>
    </dgm:pt>
    <dgm:pt modelId="{F4CB2CDF-AD48-48E5-AC04-97019C1CF817}" type="sibTrans" cxnId="{B7925CD5-E97C-4695-A907-456AFA2A45E9}">
      <dgm:prSet/>
      <dgm:spPr/>
      <dgm:t>
        <a:bodyPr/>
        <a:lstStyle/>
        <a:p>
          <a:endParaRPr lang="en-US"/>
        </a:p>
      </dgm:t>
    </dgm:pt>
    <dgm:pt modelId="{46544864-58F4-49D7-A1AE-B9E2DA1C1C04}">
      <dgm:prSet/>
      <dgm:spPr/>
      <dgm:t>
        <a:bodyPr/>
        <a:lstStyle/>
        <a:p>
          <a:r>
            <a:rPr lang="en-US"/>
            <a:t>-doesn’t have any parts (B8.22)</a:t>
          </a:r>
        </a:p>
      </dgm:t>
    </dgm:pt>
    <dgm:pt modelId="{EC418EA4-83A7-4BAC-8963-15DFBEF5F223}" type="parTrans" cxnId="{87BF7943-BE70-41D6-A3DE-ACAC4BE37C01}">
      <dgm:prSet/>
      <dgm:spPr/>
      <dgm:t>
        <a:bodyPr/>
        <a:lstStyle/>
        <a:p>
          <a:endParaRPr lang="en-US"/>
        </a:p>
      </dgm:t>
    </dgm:pt>
    <dgm:pt modelId="{0A7EC833-1EE5-49CE-A365-F82CAF881B9A}" type="sibTrans" cxnId="{87BF7943-BE70-41D6-A3DE-ACAC4BE37C01}">
      <dgm:prSet/>
      <dgm:spPr/>
      <dgm:t>
        <a:bodyPr/>
        <a:lstStyle/>
        <a:p>
          <a:endParaRPr lang="en-US"/>
        </a:p>
      </dgm:t>
    </dgm:pt>
    <dgm:pt modelId="{D2F45728-7EDB-46B1-B78D-170FA15806DB}">
      <dgm:prSet/>
      <dgm:spPr/>
      <dgm:t>
        <a:bodyPr/>
        <a:lstStyle/>
        <a:p>
          <a:r>
            <a:rPr lang="en-US"/>
            <a:t>-not divisible (B8.22)</a:t>
          </a:r>
        </a:p>
      </dgm:t>
    </dgm:pt>
    <dgm:pt modelId="{313FB4BA-8D5C-4226-A676-12A98C42D476}" type="parTrans" cxnId="{AB611BEF-498D-41D8-A6C7-13FCC589F289}">
      <dgm:prSet/>
      <dgm:spPr/>
      <dgm:t>
        <a:bodyPr/>
        <a:lstStyle/>
        <a:p>
          <a:endParaRPr lang="en-US"/>
        </a:p>
      </dgm:t>
    </dgm:pt>
    <dgm:pt modelId="{A311E6A6-B185-4DE2-8554-98287D5DDBE0}" type="sibTrans" cxnId="{AB611BEF-498D-41D8-A6C7-13FCC589F289}">
      <dgm:prSet/>
      <dgm:spPr/>
      <dgm:t>
        <a:bodyPr/>
        <a:lstStyle/>
        <a:p>
          <a:endParaRPr lang="en-US"/>
        </a:p>
      </dgm:t>
    </dgm:pt>
    <dgm:pt modelId="{EB65F576-BFD7-4AAA-8153-13E4AA9B50E6}">
      <dgm:prSet/>
      <dgm:spPr/>
      <dgm:t>
        <a:bodyPr/>
        <a:lstStyle/>
        <a:p>
          <a:r>
            <a:rPr lang="en-US"/>
            <a:t>-unchanging (B8.26)</a:t>
          </a:r>
        </a:p>
      </dgm:t>
    </dgm:pt>
    <dgm:pt modelId="{A647A246-2F78-4F49-901E-8A2C7756030D}" type="parTrans" cxnId="{E3ECC353-7376-42E1-B475-5DD2ED8E2D34}">
      <dgm:prSet/>
      <dgm:spPr/>
      <dgm:t>
        <a:bodyPr/>
        <a:lstStyle/>
        <a:p>
          <a:endParaRPr lang="en-US"/>
        </a:p>
      </dgm:t>
    </dgm:pt>
    <dgm:pt modelId="{91703D48-8CE4-4719-BD1E-FD81C6D6F492}" type="sibTrans" cxnId="{E3ECC353-7376-42E1-B475-5DD2ED8E2D34}">
      <dgm:prSet/>
      <dgm:spPr/>
      <dgm:t>
        <a:bodyPr/>
        <a:lstStyle/>
        <a:p>
          <a:endParaRPr lang="en-US"/>
        </a:p>
      </dgm:t>
    </dgm:pt>
    <dgm:pt modelId="{D14EDEAC-5AA7-4C6F-A151-D54574447606}">
      <dgm:prSet/>
      <dgm:spPr/>
      <dgm:t>
        <a:bodyPr/>
        <a:lstStyle/>
        <a:p>
          <a:r>
            <a:rPr lang="en-US"/>
            <a:t>-is the same thing as thinking about being (B3)</a:t>
          </a:r>
        </a:p>
      </dgm:t>
    </dgm:pt>
    <dgm:pt modelId="{9EEE4B93-A303-4028-B1BF-85574270445E}" type="parTrans" cxnId="{EEB47EA7-1E53-450B-B9AA-F8917E6E6FAA}">
      <dgm:prSet/>
      <dgm:spPr/>
      <dgm:t>
        <a:bodyPr/>
        <a:lstStyle/>
        <a:p>
          <a:endParaRPr lang="en-US"/>
        </a:p>
      </dgm:t>
    </dgm:pt>
    <dgm:pt modelId="{87BD43E4-EB0D-4EB8-95AC-D4B590CAEB43}" type="sibTrans" cxnId="{EEB47EA7-1E53-450B-B9AA-F8917E6E6FAA}">
      <dgm:prSet/>
      <dgm:spPr/>
      <dgm:t>
        <a:bodyPr/>
        <a:lstStyle/>
        <a:p>
          <a:endParaRPr lang="en-US"/>
        </a:p>
      </dgm:t>
    </dgm:pt>
    <dgm:pt modelId="{2AFE8BB0-8E56-4F95-944E-9DFDE96E84AC}" type="pres">
      <dgm:prSet presAssocID="{FC9C50F3-45E5-4868-8B28-AEAFD41E696B}" presName="diagram" presStyleCnt="0">
        <dgm:presLayoutVars>
          <dgm:dir/>
          <dgm:resizeHandles val="exact"/>
        </dgm:presLayoutVars>
      </dgm:prSet>
      <dgm:spPr/>
    </dgm:pt>
    <dgm:pt modelId="{87B28627-7B3C-4347-ABF1-570D6F9FCDF2}" type="pres">
      <dgm:prSet presAssocID="{2542C12C-FF29-464D-9F59-201FC3C051A6}" presName="node" presStyleLbl="node1" presStyleIdx="0" presStyleCnt="10">
        <dgm:presLayoutVars>
          <dgm:bulletEnabled val="1"/>
        </dgm:presLayoutVars>
      </dgm:prSet>
      <dgm:spPr/>
    </dgm:pt>
    <dgm:pt modelId="{F2711BAC-AA0B-4B42-9AAE-A29AD218B3CE}" type="pres">
      <dgm:prSet presAssocID="{CB5CE1EE-9C4B-4B65-933B-2BB49417FF59}" presName="sibTrans" presStyleCnt="0"/>
      <dgm:spPr/>
    </dgm:pt>
    <dgm:pt modelId="{6B34EE8D-B01F-49D3-95CB-EC375F80315B}" type="pres">
      <dgm:prSet presAssocID="{6B4CC67A-6955-419C-A921-05429C9214CD}" presName="node" presStyleLbl="node1" presStyleIdx="1" presStyleCnt="10">
        <dgm:presLayoutVars>
          <dgm:bulletEnabled val="1"/>
        </dgm:presLayoutVars>
      </dgm:prSet>
      <dgm:spPr/>
    </dgm:pt>
    <dgm:pt modelId="{25826D98-C941-4139-9D39-0F61BB42EDEA}" type="pres">
      <dgm:prSet presAssocID="{F884120E-7A00-4624-9411-5071D32F5212}" presName="sibTrans" presStyleCnt="0"/>
      <dgm:spPr/>
    </dgm:pt>
    <dgm:pt modelId="{6DCDAC4C-37D9-43E3-B4E3-A2F4EE2787D0}" type="pres">
      <dgm:prSet presAssocID="{46B6FA03-91D0-423E-A7C2-F7ADA6C71BBD}" presName="node" presStyleLbl="node1" presStyleIdx="2" presStyleCnt="10">
        <dgm:presLayoutVars>
          <dgm:bulletEnabled val="1"/>
        </dgm:presLayoutVars>
      </dgm:prSet>
      <dgm:spPr/>
    </dgm:pt>
    <dgm:pt modelId="{1D369FDD-EDAE-4305-A65B-5FFB2F5A7E3F}" type="pres">
      <dgm:prSet presAssocID="{BEF610DE-02D6-40C3-A0EC-0B2088B1DDEE}" presName="sibTrans" presStyleCnt="0"/>
      <dgm:spPr/>
    </dgm:pt>
    <dgm:pt modelId="{2DE153C2-4B31-4DFF-A6CC-BFFA70B9D31F}" type="pres">
      <dgm:prSet presAssocID="{300D93A2-82B2-4E8B-AE81-7F7A8C205C39}" presName="node" presStyleLbl="node1" presStyleIdx="3" presStyleCnt="10">
        <dgm:presLayoutVars>
          <dgm:bulletEnabled val="1"/>
        </dgm:presLayoutVars>
      </dgm:prSet>
      <dgm:spPr/>
    </dgm:pt>
    <dgm:pt modelId="{5FDB1E8D-03A2-4E1A-8A5E-5985E1F32A0B}" type="pres">
      <dgm:prSet presAssocID="{1E18DDB2-4B71-4D4A-8F0A-C111189FAEAB}" presName="sibTrans" presStyleCnt="0"/>
      <dgm:spPr/>
    </dgm:pt>
    <dgm:pt modelId="{AF865385-CD56-4EAB-BB5A-12B7315AA6E0}" type="pres">
      <dgm:prSet presAssocID="{8018FD75-7326-4EDD-9A1B-926170895C7A}" presName="node" presStyleLbl="node1" presStyleIdx="4" presStyleCnt="10">
        <dgm:presLayoutVars>
          <dgm:bulletEnabled val="1"/>
        </dgm:presLayoutVars>
      </dgm:prSet>
      <dgm:spPr/>
    </dgm:pt>
    <dgm:pt modelId="{BBA120D9-4493-44C6-AE33-9FFC32FF26AB}" type="pres">
      <dgm:prSet presAssocID="{F8B1F7E3-DB77-42A1-977C-28A23A7DE013}" presName="sibTrans" presStyleCnt="0"/>
      <dgm:spPr/>
    </dgm:pt>
    <dgm:pt modelId="{59DFCCC3-08DF-47A3-B357-02651333271A}" type="pres">
      <dgm:prSet presAssocID="{53676177-294F-4BD4-BCE2-22D785CC0F77}" presName="node" presStyleLbl="node1" presStyleIdx="5" presStyleCnt="10">
        <dgm:presLayoutVars>
          <dgm:bulletEnabled val="1"/>
        </dgm:presLayoutVars>
      </dgm:prSet>
      <dgm:spPr/>
    </dgm:pt>
    <dgm:pt modelId="{783B388D-BC9F-4DDD-A545-93B1F710E364}" type="pres">
      <dgm:prSet presAssocID="{F4CB2CDF-AD48-48E5-AC04-97019C1CF817}" presName="sibTrans" presStyleCnt="0"/>
      <dgm:spPr/>
    </dgm:pt>
    <dgm:pt modelId="{16C4B8E5-F545-4EEC-A1D8-30D9C900A9EB}" type="pres">
      <dgm:prSet presAssocID="{46544864-58F4-49D7-A1AE-B9E2DA1C1C04}" presName="node" presStyleLbl="node1" presStyleIdx="6" presStyleCnt="10">
        <dgm:presLayoutVars>
          <dgm:bulletEnabled val="1"/>
        </dgm:presLayoutVars>
      </dgm:prSet>
      <dgm:spPr/>
    </dgm:pt>
    <dgm:pt modelId="{A39955B4-DFFE-42CF-B83A-A7C476E531FA}" type="pres">
      <dgm:prSet presAssocID="{0A7EC833-1EE5-49CE-A365-F82CAF881B9A}" presName="sibTrans" presStyleCnt="0"/>
      <dgm:spPr/>
    </dgm:pt>
    <dgm:pt modelId="{03BDFA40-33F3-4E6C-9470-3E0338179DB5}" type="pres">
      <dgm:prSet presAssocID="{D2F45728-7EDB-46B1-B78D-170FA15806DB}" presName="node" presStyleLbl="node1" presStyleIdx="7" presStyleCnt="10">
        <dgm:presLayoutVars>
          <dgm:bulletEnabled val="1"/>
        </dgm:presLayoutVars>
      </dgm:prSet>
      <dgm:spPr/>
    </dgm:pt>
    <dgm:pt modelId="{BD864EBA-14F0-40FF-9E99-DB14AE6997FC}" type="pres">
      <dgm:prSet presAssocID="{A311E6A6-B185-4DE2-8554-98287D5DDBE0}" presName="sibTrans" presStyleCnt="0"/>
      <dgm:spPr/>
    </dgm:pt>
    <dgm:pt modelId="{47622FE5-5DEA-4A2F-821A-7E281BA9CBB4}" type="pres">
      <dgm:prSet presAssocID="{EB65F576-BFD7-4AAA-8153-13E4AA9B50E6}" presName="node" presStyleLbl="node1" presStyleIdx="8" presStyleCnt="10">
        <dgm:presLayoutVars>
          <dgm:bulletEnabled val="1"/>
        </dgm:presLayoutVars>
      </dgm:prSet>
      <dgm:spPr/>
    </dgm:pt>
    <dgm:pt modelId="{1248439C-E53A-41B3-A6DA-712C75C667C7}" type="pres">
      <dgm:prSet presAssocID="{91703D48-8CE4-4719-BD1E-FD81C6D6F492}" presName="sibTrans" presStyleCnt="0"/>
      <dgm:spPr/>
    </dgm:pt>
    <dgm:pt modelId="{FFE7EDB5-691B-4563-9141-630E4C11E59E}" type="pres">
      <dgm:prSet presAssocID="{D14EDEAC-5AA7-4C6F-A151-D54574447606}" presName="node" presStyleLbl="node1" presStyleIdx="9" presStyleCnt="10">
        <dgm:presLayoutVars>
          <dgm:bulletEnabled val="1"/>
        </dgm:presLayoutVars>
      </dgm:prSet>
      <dgm:spPr/>
    </dgm:pt>
  </dgm:ptLst>
  <dgm:cxnLst>
    <dgm:cxn modelId="{64D5DF03-B8B9-4FDA-8528-2F308C91EA55}" srcId="{FC9C50F3-45E5-4868-8B28-AEAFD41E696B}" destId="{46B6FA03-91D0-423E-A7C2-F7ADA6C71BBD}" srcOrd="2" destOrd="0" parTransId="{BEF93B3E-B28D-40DD-9A81-0548E43B352C}" sibTransId="{BEF610DE-02D6-40C3-A0EC-0B2088B1DDEE}"/>
    <dgm:cxn modelId="{75D6530F-6C1A-48B8-AF50-BA784B5DDE84}" type="presOf" srcId="{46544864-58F4-49D7-A1AE-B9E2DA1C1C04}" destId="{16C4B8E5-F545-4EEC-A1D8-30D9C900A9EB}" srcOrd="0" destOrd="0" presId="urn:microsoft.com/office/officeart/2005/8/layout/default"/>
    <dgm:cxn modelId="{2BE19D13-0E8E-43D1-88C8-C6E8AC363D9A}" type="presOf" srcId="{46B6FA03-91D0-423E-A7C2-F7ADA6C71BBD}" destId="{6DCDAC4C-37D9-43E3-B4E3-A2F4EE2787D0}" srcOrd="0" destOrd="0" presId="urn:microsoft.com/office/officeart/2005/8/layout/default"/>
    <dgm:cxn modelId="{CF383919-DA1D-4564-84C6-0BC766C97C8A}" srcId="{FC9C50F3-45E5-4868-8B28-AEAFD41E696B}" destId="{8018FD75-7326-4EDD-9A1B-926170895C7A}" srcOrd="4" destOrd="0" parTransId="{99E2A80A-4EA5-49A0-8BDD-3CC123C9CFF8}" sibTransId="{F8B1F7E3-DB77-42A1-977C-28A23A7DE013}"/>
    <dgm:cxn modelId="{5C82EC1E-3944-4249-9415-EA59FFD1B865}" type="presOf" srcId="{EB65F576-BFD7-4AAA-8153-13E4AA9B50E6}" destId="{47622FE5-5DEA-4A2F-821A-7E281BA9CBB4}" srcOrd="0" destOrd="0" presId="urn:microsoft.com/office/officeart/2005/8/layout/default"/>
    <dgm:cxn modelId="{B2FE4B30-4D0D-4A8B-8946-D640FD71A2B5}" type="presOf" srcId="{2542C12C-FF29-464D-9F59-201FC3C051A6}" destId="{87B28627-7B3C-4347-ABF1-570D6F9FCDF2}" srcOrd="0" destOrd="0" presId="urn:microsoft.com/office/officeart/2005/8/layout/default"/>
    <dgm:cxn modelId="{87BF7943-BE70-41D6-A3DE-ACAC4BE37C01}" srcId="{FC9C50F3-45E5-4868-8B28-AEAFD41E696B}" destId="{46544864-58F4-49D7-A1AE-B9E2DA1C1C04}" srcOrd="6" destOrd="0" parTransId="{EC418EA4-83A7-4BAC-8963-15DFBEF5F223}" sibTransId="{0A7EC833-1EE5-49CE-A365-F82CAF881B9A}"/>
    <dgm:cxn modelId="{827CE36E-A977-4573-8692-74F6D08241D6}" type="presOf" srcId="{D2F45728-7EDB-46B1-B78D-170FA15806DB}" destId="{03BDFA40-33F3-4E6C-9470-3E0338179DB5}" srcOrd="0" destOrd="0" presId="urn:microsoft.com/office/officeart/2005/8/layout/default"/>
    <dgm:cxn modelId="{E3ECC353-7376-42E1-B475-5DD2ED8E2D34}" srcId="{FC9C50F3-45E5-4868-8B28-AEAFD41E696B}" destId="{EB65F576-BFD7-4AAA-8153-13E4AA9B50E6}" srcOrd="8" destOrd="0" parTransId="{A647A246-2F78-4F49-901E-8A2C7756030D}" sibTransId="{91703D48-8CE4-4719-BD1E-FD81C6D6F492}"/>
    <dgm:cxn modelId="{255AEC8D-1D17-4F44-94E4-7ECAAD339C1B}" srcId="{FC9C50F3-45E5-4868-8B28-AEAFD41E696B}" destId="{2542C12C-FF29-464D-9F59-201FC3C051A6}" srcOrd="0" destOrd="0" parTransId="{8462BD38-EF73-43D5-A424-7A50498823C8}" sibTransId="{CB5CE1EE-9C4B-4B65-933B-2BB49417FF59}"/>
    <dgm:cxn modelId="{B9A0039E-9202-4DDE-8473-9E4573C6CBD1}" type="presOf" srcId="{D14EDEAC-5AA7-4C6F-A151-D54574447606}" destId="{FFE7EDB5-691B-4563-9141-630E4C11E59E}" srcOrd="0" destOrd="0" presId="urn:microsoft.com/office/officeart/2005/8/layout/default"/>
    <dgm:cxn modelId="{EEB47EA7-1E53-450B-B9AA-F8917E6E6FAA}" srcId="{FC9C50F3-45E5-4868-8B28-AEAFD41E696B}" destId="{D14EDEAC-5AA7-4C6F-A151-D54574447606}" srcOrd="9" destOrd="0" parTransId="{9EEE4B93-A303-4028-B1BF-85574270445E}" sibTransId="{87BD43E4-EB0D-4EB8-95AC-D4B590CAEB43}"/>
    <dgm:cxn modelId="{A926FEAF-67D7-4280-9350-DD3C7802D9D3}" srcId="{FC9C50F3-45E5-4868-8B28-AEAFD41E696B}" destId="{300D93A2-82B2-4E8B-AE81-7F7A8C205C39}" srcOrd="3" destOrd="0" parTransId="{EEE7356A-DC0C-4340-9CDC-036A7B8C79D4}" sibTransId="{1E18DDB2-4B71-4D4A-8F0A-C111189FAEAB}"/>
    <dgm:cxn modelId="{A15877B6-BD41-4746-8689-236E5049311A}" type="presOf" srcId="{300D93A2-82B2-4E8B-AE81-7F7A8C205C39}" destId="{2DE153C2-4B31-4DFF-A6CC-BFFA70B9D31F}" srcOrd="0" destOrd="0" presId="urn:microsoft.com/office/officeart/2005/8/layout/default"/>
    <dgm:cxn modelId="{3C292DCE-F2E1-4FF5-A4D3-CE75B10F231D}" srcId="{FC9C50F3-45E5-4868-8B28-AEAFD41E696B}" destId="{6B4CC67A-6955-419C-A921-05429C9214CD}" srcOrd="1" destOrd="0" parTransId="{86A79A0D-AB77-413A-A190-DCB13AD6D36E}" sibTransId="{F884120E-7A00-4624-9411-5071D32F5212}"/>
    <dgm:cxn modelId="{B7925CD5-E97C-4695-A907-456AFA2A45E9}" srcId="{FC9C50F3-45E5-4868-8B28-AEAFD41E696B}" destId="{53676177-294F-4BD4-BCE2-22D785CC0F77}" srcOrd="5" destOrd="0" parTransId="{7F05251A-111E-46AB-98C3-970E5687708A}" sibTransId="{F4CB2CDF-AD48-48E5-AC04-97019C1CF817}"/>
    <dgm:cxn modelId="{1EF01BDC-FFE0-4982-ACA6-902E4F5E39AC}" type="presOf" srcId="{53676177-294F-4BD4-BCE2-22D785CC0F77}" destId="{59DFCCC3-08DF-47A3-B357-02651333271A}" srcOrd="0" destOrd="0" presId="urn:microsoft.com/office/officeart/2005/8/layout/default"/>
    <dgm:cxn modelId="{AF90EFDF-9847-431A-8A98-30E80850547F}" type="presOf" srcId="{8018FD75-7326-4EDD-9A1B-926170895C7A}" destId="{AF865385-CD56-4EAB-BB5A-12B7315AA6E0}" srcOrd="0" destOrd="0" presId="urn:microsoft.com/office/officeart/2005/8/layout/default"/>
    <dgm:cxn modelId="{3CB203EB-6FC2-44FD-9274-47237D828C27}" type="presOf" srcId="{6B4CC67A-6955-419C-A921-05429C9214CD}" destId="{6B34EE8D-B01F-49D3-95CB-EC375F80315B}" srcOrd="0" destOrd="0" presId="urn:microsoft.com/office/officeart/2005/8/layout/default"/>
    <dgm:cxn modelId="{AB611BEF-498D-41D8-A6C7-13FCC589F289}" srcId="{FC9C50F3-45E5-4868-8B28-AEAFD41E696B}" destId="{D2F45728-7EDB-46B1-B78D-170FA15806DB}" srcOrd="7" destOrd="0" parTransId="{313FB4BA-8D5C-4226-A676-12A98C42D476}" sibTransId="{A311E6A6-B185-4DE2-8554-98287D5DDBE0}"/>
    <dgm:cxn modelId="{89A4BCF5-C841-4348-9EBF-6F94A2E002CF}" type="presOf" srcId="{FC9C50F3-45E5-4868-8B28-AEAFD41E696B}" destId="{2AFE8BB0-8E56-4F95-944E-9DFDE96E84AC}" srcOrd="0" destOrd="0" presId="urn:microsoft.com/office/officeart/2005/8/layout/default"/>
    <dgm:cxn modelId="{01E2824E-F06F-4D1A-8DAD-35DD1828E22C}" type="presParOf" srcId="{2AFE8BB0-8E56-4F95-944E-9DFDE96E84AC}" destId="{87B28627-7B3C-4347-ABF1-570D6F9FCDF2}" srcOrd="0" destOrd="0" presId="urn:microsoft.com/office/officeart/2005/8/layout/default"/>
    <dgm:cxn modelId="{BA3581D1-7D1E-4CE0-B0A5-ACB02B01BF76}" type="presParOf" srcId="{2AFE8BB0-8E56-4F95-944E-9DFDE96E84AC}" destId="{F2711BAC-AA0B-4B42-9AAE-A29AD218B3CE}" srcOrd="1" destOrd="0" presId="urn:microsoft.com/office/officeart/2005/8/layout/default"/>
    <dgm:cxn modelId="{896998E7-A899-4F43-9BAA-2F0557AA3D1D}" type="presParOf" srcId="{2AFE8BB0-8E56-4F95-944E-9DFDE96E84AC}" destId="{6B34EE8D-B01F-49D3-95CB-EC375F80315B}" srcOrd="2" destOrd="0" presId="urn:microsoft.com/office/officeart/2005/8/layout/default"/>
    <dgm:cxn modelId="{D0FB28B7-C262-4613-BD51-60C8EAF7D743}" type="presParOf" srcId="{2AFE8BB0-8E56-4F95-944E-9DFDE96E84AC}" destId="{25826D98-C941-4139-9D39-0F61BB42EDEA}" srcOrd="3" destOrd="0" presId="urn:microsoft.com/office/officeart/2005/8/layout/default"/>
    <dgm:cxn modelId="{46857431-3F2B-46E6-87F3-1770970A0BA6}" type="presParOf" srcId="{2AFE8BB0-8E56-4F95-944E-9DFDE96E84AC}" destId="{6DCDAC4C-37D9-43E3-B4E3-A2F4EE2787D0}" srcOrd="4" destOrd="0" presId="urn:microsoft.com/office/officeart/2005/8/layout/default"/>
    <dgm:cxn modelId="{90C1F4A1-76C5-4F8E-874C-2CE36E0B96C4}" type="presParOf" srcId="{2AFE8BB0-8E56-4F95-944E-9DFDE96E84AC}" destId="{1D369FDD-EDAE-4305-A65B-5FFB2F5A7E3F}" srcOrd="5" destOrd="0" presId="urn:microsoft.com/office/officeart/2005/8/layout/default"/>
    <dgm:cxn modelId="{0E7A2CA0-6E61-43B6-A655-01E71B35E850}" type="presParOf" srcId="{2AFE8BB0-8E56-4F95-944E-9DFDE96E84AC}" destId="{2DE153C2-4B31-4DFF-A6CC-BFFA70B9D31F}" srcOrd="6" destOrd="0" presId="urn:microsoft.com/office/officeart/2005/8/layout/default"/>
    <dgm:cxn modelId="{B02DA487-6317-4E70-B42C-AB9CFC97D705}" type="presParOf" srcId="{2AFE8BB0-8E56-4F95-944E-9DFDE96E84AC}" destId="{5FDB1E8D-03A2-4E1A-8A5E-5985E1F32A0B}" srcOrd="7" destOrd="0" presId="urn:microsoft.com/office/officeart/2005/8/layout/default"/>
    <dgm:cxn modelId="{ADA8B444-0DC4-4A43-A892-28C17A3E0B22}" type="presParOf" srcId="{2AFE8BB0-8E56-4F95-944E-9DFDE96E84AC}" destId="{AF865385-CD56-4EAB-BB5A-12B7315AA6E0}" srcOrd="8" destOrd="0" presId="urn:microsoft.com/office/officeart/2005/8/layout/default"/>
    <dgm:cxn modelId="{ECEBC18F-70A3-40C1-BD7D-D3689CC4528F}" type="presParOf" srcId="{2AFE8BB0-8E56-4F95-944E-9DFDE96E84AC}" destId="{BBA120D9-4493-44C6-AE33-9FFC32FF26AB}" srcOrd="9" destOrd="0" presId="urn:microsoft.com/office/officeart/2005/8/layout/default"/>
    <dgm:cxn modelId="{2749337D-A8E0-4194-AF34-FFBBBE553121}" type="presParOf" srcId="{2AFE8BB0-8E56-4F95-944E-9DFDE96E84AC}" destId="{59DFCCC3-08DF-47A3-B357-02651333271A}" srcOrd="10" destOrd="0" presId="urn:microsoft.com/office/officeart/2005/8/layout/default"/>
    <dgm:cxn modelId="{3EC3072C-B7BA-4896-9A28-ECC3D1642D17}" type="presParOf" srcId="{2AFE8BB0-8E56-4F95-944E-9DFDE96E84AC}" destId="{783B388D-BC9F-4DDD-A545-93B1F710E364}" srcOrd="11" destOrd="0" presId="urn:microsoft.com/office/officeart/2005/8/layout/default"/>
    <dgm:cxn modelId="{EF818D30-400B-4F64-B38C-E6CB8AD62A0C}" type="presParOf" srcId="{2AFE8BB0-8E56-4F95-944E-9DFDE96E84AC}" destId="{16C4B8E5-F545-4EEC-A1D8-30D9C900A9EB}" srcOrd="12" destOrd="0" presId="urn:microsoft.com/office/officeart/2005/8/layout/default"/>
    <dgm:cxn modelId="{887E5AD2-3DC9-4CB3-8AEC-D6CA4538B565}" type="presParOf" srcId="{2AFE8BB0-8E56-4F95-944E-9DFDE96E84AC}" destId="{A39955B4-DFFE-42CF-B83A-A7C476E531FA}" srcOrd="13" destOrd="0" presId="urn:microsoft.com/office/officeart/2005/8/layout/default"/>
    <dgm:cxn modelId="{8C7D76EB-B83F-486E-B83B-69029FDC83AF}" type="presParOf" srcId="{2AFE8BB0-8E56-4F95-944E-9DFDE96E84AC}" destId="{03BDFA40-33F3-4E6C-9470-3E0338179DB5}" srcOrd="14" destOrd="0" presId="urn:microsoft.com/office/officeart/2005/8/layout/default"/>
    <dgm:cxn modelId="{D33B2AE5-D4EB-4A57-BEA3-0A275F41FE12}" type="presParOf" srcId="{2AFE8BB0-8E56-4F95-944E-9DFDE96E84AC}" destId="{BD864EBA-14F0-40FF-9E99-DB14AE6997FC}" srcOrd="15" destOrd="0" presId="urn:microsoft.com/office/officeart/2005/8/layout/default"/>
    <dgm:cxn modelId="{80EEB8D9-5564-4E5B-8516-FD05944F2FA5}" type="presParOf" srcId="{2AFE8BB0-8E56-4F95-944E-9DFDE96E84AC}" destId="{47622FE5-5DEA-4A2F-821A-7E281BA9CBB4}" srcOrd="16" destOrd="0" presId="urn:microsoft.com/office/officeart/2005/8/layout/default"/>
    <dgm:cxn modelId="{35513B3A-6433-4FA1-8DA2-099F4BF9ACB7}" type="presParOf" srcId="{2AFE8BB0-8E56-4F95-944E-9DFDE96E84AC}" destId="{1248439C-E53A-41B3-A6DA-712C75C667C7}" srcOrd="17" destOrd="0" presId="urn:microsoft.com/office/officeart/2005/8/layout/default"/>
    <dgm:cxn modelId="{A2771515-9598-43EF-89EE-3B432EFB3B69}" type="presParOf" srcId="{2AFE8BB0-8E56-4F95-944E-9DFDE96E84AC}" destId="{FFE7EDB5-691B-4563-9141-630E4C11E59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C9AE5C-FB3A-4E65-863C-CB340A465A9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9B659DA-D5D5-455A-BF1C-651953891C12}">
      <dgm:prSet/>
      <dgm:spPr/>
      <dgm:t>
        <a:bodyPr/>
        <a:lstStyle/>
        <a:p>
          <a:r>
            <a:rPr lang="en-US"/>
            <a:t>(3) and (4) are just trying to tell us that there is such a thing as time passing (which seems pretty obvious to us).  But is it possible to say what things </a:t>
          </a:r>
          <a:r>
            <a:rPr lang="en-US" i="1"/>
            <a:t>are not</a:t>
          </a:r>
          <a:r>
            <a:rPr lang="en-US"/>
            <a:t>?  Not according to Parmenides. So … t</a:t>
          </a:r>
          <a:r>
            <a:rPr lang="en-US" b="1"/>
            <a:t>here’s no such thing as time passing, and there is (therefore) no </a:t>
          </a:r>
          <a:r>
            <a:rPr lang="en-US" b="1" i="1"/>
            <a:t>change</a:t>
          </a:r>
          <a:r>
            <a:rPr lang="en-US" b="1"/>
            <a:t>.</a:t>
          </a:r>
          <a:endParaRPr lang="en-US"/>
        </a:p>
      </dgm:t>
    </dgm:pt>
    <dgm:pt modelId="{10EAA51E-CADB-426F-B91D-7B1748F8A6AC}" type="parTrans" cxnId="{655720C5-377A-421C-9DFC-27852E23AC07}">
      <dgm:prSet/>
      <dgm:spPr/>
      <dgm:t>
        <a:bodyPr/>
        <a:lstStyle/>
        <a:p>
          <a:endParaRPr lang="en-US"/>
        </a:p>
      </dgm:t>
    </dgm:pt>
    <dgm:pt modelId="{A33D8B3F-ECF2-4DE3-8472-3C05CF91AC5E}" type="sibTrans" cxnId="{655720C5-377A-421C-9DFC-27852E23AC07}">
      <dgm:prSet/>
      <dgm:spPr/>
      <dgm:t>
        <a:bodyPr/>
        <a:lstStyle/>
        <a:p>
          <a:endParaRPr lang="en-US"/>
        </a:p>
      </dgm:t>
    </dgm:pt>
    <dgm:pt modelId="{C827587D-D303-49AC-AA8A-ACDD20E12A77}">
      <dgm:prSet/>
      <dgm:spPr/>
      <dgm:t>
        <a:bodyPr/>
        <a:lstStyle/>
        <a:p>
          <a:r>
            <a:rPr lang="en-US"/>
            <a:t>And, </a:t>
          </a:r>
          <a:r>
            <a:rPr lang="en-US" b="1"/>
            <a:t>there’s no </a:t>
          </a:r>
          <a:r>
            <a:rPr lang="en-US" b="1" i="1"/>
            <a:t>motion</a:t>
          </a:r>
          <a:r>
            <a:rPr lang="en-US"/>
            <a:t>. To describe a motion, you’d first need time (which we’ve already ruled out), and also you’d have to say about a thing that it </a:t>
          </a:r>
          <a:r>
            <a:rPr lang="en-US" i="1"/>
            <a:t>is not </a:t>
          </a:r>
          <a:r>
            <a:rPr lang="en-US"/>
            <a:t>(wherever it is supposedly moving to.)  </a:t>
          </a:r>
        </a:p>
      </dgm:t>
    </dgm:pt>
    <dgm:pt modelId="{07FCC40F-E39A-4B70-9662-203F93633A6A}" type="parTrans" cxnId="{70043331-2D01-42BF-960B-4741734FA2E2}">
      <dgm:prSet/>
      <dgm:spPr/>
      <dgm:t>
        <a:bodyPr/>
        <a:lstStyle/>
        <a:p>
          <a:endParaRPr lang="en-US"/>
        </a:p>
      </dgm:t>
    </dgm:pt>
    <dgm:pt modelId="{3DFFF23F-1483-469D-ABAB-3F0BBABEB245}" type="sibTrans" cxnId="{70043331-2D01-42BF-960B-4741734FA2E2}">
      <dgm:prSet/>
      <dgm:spPr/>
      <dgm:t>
        <a:bodyPr/>
        <a:lstStyle/>
        <a:p>
          <a:endParaRPr lang="en-US"/>
        </a:p>
      </dgm:t>
    </dgm:pt>
    <dgm:pt modelId="{93CA9834-7D74-4AF7-AEE4-9FF3CE7B1749}" type="pres">
      <dgm:prSet presAssocID="{1CC9AE5C-FB3A-4E65-863C-CB340A465A92}" presName="vert0" presStyleCnt="0">
        <dgm:presLayoutVars>
          <dgm:dir/>
          <dgm:animOne val="branch"/>
          <dgm:animLvl val="lvl"/>
        </dgm:presLayoutVars>
      </dgm:prSet>
      <dgm:spPr/>
    </dgm:pt>
    <dgm:pt modelId="{F2436463-8839-44CF-AFAD-0EC532F6B6F1}" type="pres">
      <dgm:prSet presAssocID="{B9B659DA-D5D5-455A-BF1C-651953891C12}" presName="thickLine" presStyleLbl="alignNode1" presStyleIdx="0" presStyleCnt="2"/>
      <dgm:spPr/>
    </dgm:pt>
    <dgm:pt modelId="{9F973678-742D-4046-9B14-D62DB145994E}" type="pres">
      <dgm:prSet presAssocID="{B9B659DA-D5D5-455A-BF1C-651953891C12}" presName="horz1" presStyleCnt="0"/>
      <dgm:spPr/>
    </dgm:pt>
    <dgm:pt modelId="{4530C26B-3536-47DF-93BF-A2827987B1F1}" type="pres">
      <dgm:prSet presAssocID="{B9B659DA-D5D5-455A-BF1C-651953891C12}" presName="tx1" presStyleLbl="revTx" presStyleIdx="0" presStyleCnt="2"/>
      <dgm:spPr/>
    </dgm:pt>
    <dgm:pt modelId="{A5161904-3895-42AE-93D4-DEC957F3D053}" type="pres">
      <dgm:prSet presAssocID="{B9B659DA-D5D5-455A-BF1C-651953891C12}" presName="vert1" presStyleCnt="0"/>
      <dgm:spPr/>
    </dgm:pt>
    <dgm:pt modelId="{47566DAA-9586-4383-966D-8E47A90E93BB}" type="pres">
      <dgm:prSet presAssocID="{C827587D-D303-49AC-AA8A-ACDD20E12A77}" presName="thickLine" presStyleLbl="alignNode1" presStyleIdx="1" presStyleCnt="2"/>
      <dgm:spPr/>
    </dgm:pt>
    <dgm:pt modelId="{76362263-82CB-470F-A6AC-6030EE5AF284}" type="pres">
      <dgm:prSet presAssocID="{C827587D-D303-49AC-AA8A-ACDD20E12A77}" presName="horz1" presStyleCnt="0"/>
      <dgm:spPr/>
    </dgm:pt>
    <dgm:pt modelId="{381777F5-9329-4283-83D5-4AE58813CF07}" type="pres">
      <dgm:prSet presAssocID="{C827587D-D303-49AC-AA8A-ACDD20E12A77}" presName="tx1" presStyleLbl="revTx" presStyleIdx="1" presStyleCnt="2"/>
      <dgm:spPr/>
    </dgm:pt>
    <dgm:pt modelId="{6BAC9A4B-C0B0-41F7-A968-E96F0918FB96}" type="pres">
      <dgm:prSet presAssocID="{C827587D-D303-49AC-AA8A-ACDD20E12A77}" presName="vert1" presStyleCnt="0"/>
      <dgm:spPr/>
    </dgm:pt>
  </dgm:ptLst>
  <dgm:cxnLst>
    <dgm:cxn modelId="{70043331-2D01-42BF-960B-4741734FA2E2}" srcId="{1CC9AE5C-FB3A-4E65-863C-CB340A465A92}" destId="{C827587D-D303-49AC-AA8A-ACDD20E12A77}" srcOrd="1" destOrd="0" parTransId="{07FCC40F-E39A-4B70-9662-203F93633A6A}" sibTransId="{3DFFF23F-1483-469D-ABAB-3F0BBABEB245}"/>
    <dgm:cxn modelId="{8BD17392-8C20-4D89-9BAD-DA4E25D2AE45}" type="presOf" srcId="{B9B659DA-D5D5-455A-BF1C-651953891C12}" destId="{4530C26B-3536-47DF-93BF-A2827987B1F1}" srcOrd="0" destOrd="0" presId="urn:microsoft.com/office/officeart/2008/layout/LinedList"/>
    <dgm:cxn modelId="{56BCBC9B-9561-4775-A24C-9161EEC769A9}" type="presOf" srcId="{C827587D-D303-49AC-AA8A-ACDD20E12A77}" destId="{381777F5-9329-4283-83D5-4AE58813CF07}" srcOrd="0" destOrd="0" presId="urn:microsoft.com/office/officeart/2008/layout/LinedList"/>
    <dgm:cxn modelId="{4630A1C1-7E71-40CC-BD8F-96528CD37C93}" type="presOf" srcId="{1CC9AE5C-FB3A-4E65-863C-CB340A465A92}" destId="{93CA9834-7D74-4AF7-AEE4-9FF3CE7B1749}" srcOrd="0" destOrd="0" presId="urn:microsoft.com/office/officeart/2008/layout/LinedList"/>
    <dgm:cxn modelId="{655720C5-377A-421C-9DFC-27852E23AC07}" srcId="{1CC9AE5C-FB3A-4E65-863C-CB340A465A92}" destId="{B9B659DA-D5D5-455A-BF1C-651953891C12}" srcOrd="0" destOrd="0" parTransId="{10EAA51E-CADB-426F-B91D-7B1748F8A6AC}" sibTransId="{A33D8B3F-ECF2-4DE3-8472-3C05CF91AC5E}"/>
    <dgm:cxn modelId="{DACEF50A-A46F-4BC7-B27C-A82E0EDC43DC}" type="presParOf" srcId="{93CA9834-7D74-4AF7-AEE4-9FF3CE7B1749}" destId="{F2436463-8839-44CF-AFAD-0EC532F6B6F1}" srcOrd="0" destOrd="0" presId="urn:microsoft.com/office/officeart/2008/layout/LinedList"/>
    <dgm:cxn modelId="{24AEA0A6-5986-43B8-B4D0-54AE5F94C52A}" type="presParOf" srcId="{93CA9834-7D74-4AF7-AEE4-9FF3CE7B1749}" destId="{9F973678-742D-4046-9B14-D62DB145994E}" srcOrd="1" destOrd="0" presId="urn:microsoft.com/office/officeart/2008/layout/LinedList"/>
    <dgm:cxn modelId="{22FA5DFD-8D8C-4B68-BA2A-16E5514419F1}" type="presParOf" srcId="{9F973678-742D-4046-9B14-D62DB145994E}" destId="{4530C26B-3536-47DF-93BF-A2827987B1F1}" srcOrd="0" destOrd="0" presId="urn:microsoft.com/office/officeart/2008/layout/LinedList"/>
    <dgm:cxn modelId="{975EF2BB-DD41-4FB5-B767-521F0325624C}" type="presParOf" srcId="{9F973678-742D-4046-9B14-D62DB145994E}" destId="{A5161904-3895-42AE-93D4-DEC957F3D053}" srcOrd="1" destOrd="0" presId="urn:microsoft.com/office/officeart/2008/layout/LinedList"/>
    <dgm:cxn modelId="{606F34AC-6E06-4A4F-9AEA-9AB2660D8805}" type="presParOf" srcId="{93CA9834-7D74-4AF7-AEE4-9FF3CE7B1749}" destId="{47566DAA-9586-4383-966D-8E47A90E93BB}" srcOrd="2" destOrd="0" presId="urn:microsoft.com/office/officeart/2008/layout/LinedList"/>
    <dgm:cxn modelId="{2E656420-3D51-47B9-8F73-6CB8C64C245E}" type="presParOf" srcId="{93CA9834-7D74-4AF7-AEE4-9FF3CE7B1749}" destId="{76362263-82CB-470F-A6AC-6030EE5AF284}" srcOrd="3" destOrd="0" presId="urn:microsoft.com/office/officeart/2008/layout/LinedList"/>
    <dgm:cxn modelId="{E57ADA13-3B61-46EE-8CC0-1B4887C9E56D}" type="presParOf" srcId="{76362263-82CB-470F-A6AC-6030EE5AF284}" destId="{381777F5-9329-4283-83D5-4AE58813CF07}" srcOrd="0" destOrd="0" presId="urn:microsoft.com/office/officeart/2008/layout/LinedList"/>
    <dgm:cxn modelId="{BE44E8BE-CD20-4C82-85E8-A9F6C34CD81C}" type="presParOf" srcId="{76362263-82CB-470F-A6AC-6030EE5AF284}" destId="{6BAC9A4B-C0B0-41F7-A968-E96F0918FB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50203E-E944-4793-86A4-34CC355F3A9F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F84213-94EB-4E8D-973C-1B01DD5608DE}">
      <dgm:prSet/>
      <dgm:spPr/>
      <dgm:t>
        <a:bodyPr/>
        <a:lstStyle/>
        <a:p>
          <a:r>
            <a:rPr lang="en-US" b="0" i="0" dirty="0"/>
            <a:t>This means that, if you can’t have difference, and you can’t have change, that there can be</a:t>
          </a:r>
          <a:r>
            <a:rPr lang="en-US" b="1" i="0" dirty="0"/>
            <a:t> </a:t>
          </a:r>
          <a:r>
            <a:rPr lang="en-US" b="1" i="1" dirty="0"/>
            <a:t>only one thing.</a:t>
          </a:r>
          <a:r>
            <a:rPr lang="en-US" b="0" i="1" dirty="0"/>
            <a:t> </a:t>
          </a:r>
          <a:r>
            <a:rPr lang="en-US" b="0" i="0" dirty="0"/>
            <a:t>(Because if you had two things, you would have different things.)</a:t>
          </a:r>
          <a:endParaRPr lang="en-US" dirty="0"/>
        </a:p>
      </dgm:t>
    </dgm:pt>
    <dgm:pt modelId="{69BB9BC1-6CE3-4596-A483-1382DF76A2AB}" type="parTrans" cxnId="{3681AC46-BA22-4E58-B243-567642F03444}">
      <dgm:prSet/>
      <dgm:spPr/>
      <dgm:t>
        <a:bodyPr/>
        <a:lstStyle/>
        <a:p>
          <a:endParaRPr lang="en-US"/>
        </a:p>
      </dgm:t>
    </dgm:pt>
    <dgm:pt modelId="{67DCE3D1-8322-4DA1-8193-4E6A014B94C9}" type="sibTrans" cxnId="{3681AC46-BA22-4E58-B243-567642F03444}">
      <dgm:prSet/>
      <dgm:spPr/>
      <dgm:t>
        <a:bodyPr/>
        <a:lstStyle/>
        <a:p>
          <a:endParaRPr lang="en-US"/>
        </a:p>
      </dgm:t>
    </dgm:pt>
    <dgm:pt modelId="{D532F192-0B3C-4FB5-B709-D5F7D8CD40FE}">
      <dgm:prSet/>
      <dgm:spPr/>
      <dgm:t>
        <a:bodyPr/>
        <a:lstStyle/>
        <a:p>
          <a:r>
            <a:rPr lang="en-US" b="0" i="0" dirty="0"/>
            <a:t>So, for Parmenides, </a:t>
          </a:r>
          <a:r>
            <a:rPr lang="en-US" b="0" i="1" dirty="0"/>
            <a:t>there is only one thing.</a:t>
          </a:r>
          <a:r>
            <a:rPr lang="en-US" b="0" i="0" dirty="0"/>
            <a:t> Namely, Being.</a:t>
          </a:r>
          <a:endParaRPr lang="en-US" dirty="0"/>
        </a:p>
      </dgm:t>
    </dgm:pt>
    <dgm:pt modelId="{F9323E6A-D928-45EC-B705-30588E29343D}" type="parTrans" cxnId="{89908A08-FB02-483C-B8BF-165596A09DA5}">
      <dgm:prSet/>
      <dgm:spPr/>
      <dgm:t>
        <a:bodyPr/>
        <a:lstStyle/>
        <a:p>
          <a:endParaRPr lang="en-US"/>
        </a:p>
      </dgm:t>
    </dgm:pt>
    <dgm:pt modelId="{2A145A97-4641-4BD1-8EB7-828C3152D9D8}" type="sibTrans" cxnId="{89908A08-FB02-483C-B8BF-165596A09DA5}">
      <dgm:prSet/>
      <dgm:spPr/>
      <dgm:t>
        <a:bodyPr/>
        <a:lstStyle/>
        <a:p>
          <a:endParaRPr lang="en-US"/>
        </a:p>
      </dgm:t>
    </dgm:pt>
    <dgm:pt modelId="{02A5C03E-E1A8-4ECD-B76F-B7F01C188E53}" type="pres">
      <dgm:prSet presAssocID="{9E50203E-E944-4793-86A4-34CC355F3A9F}" presName="Name0" presStyleCnt="0">
        <dgm:presLayoutVars>
          <dgm:dir/>
          <dgm:animLvl val="lvl"/>
          <dgm:resizeHandles val="exact"/>
        </dgm:presLayoutVars>
      </dgm:prSet>
      <dgm:spPr/>
    </dgm:pt>
    <dgm:pt modelId="{FB429762-A4D5-4B8D-97E9-47B30A8414C4}" type="pres">
      <dgm:prSet presAssocID="{D532F192-0B3C-4FB5-B709-D5F7D8CD40FE}" presName="boxAndChildren" presStyleCnt="0"/>
      <dgm:spPr/>
    </dgm:pt>
    <dgm:pt modelId="{C0E622FB-6BA9-4DB6-BF96-C5B0C526D9BD}" type="pres">
      <dgm:prSet presAssocID="{D532F192-0B3C-4FB5-B709-D5F7D8CD40FE}" presName="parentTextBox" presStyleLbl="node1" presStyleIdx="0" presStyleCnt="2"/>
      <dgm:spPr/>
    </dgm:pt>
    <dgm:pt modelId="{D8C102B1-316A-40C4-A798-EBA36FD21D4D}" type="pres">
      <dgm:prSet presAssocID="{67DCE3D1-8322-4DA1-8193-4E6A014B94C9}" presName="sp" presStyleCnt="0"/>
      <dgm:spPr/>
    </dgm:pt>
    <dgm:pt modelId="{0E7798CE-4FCA-40ED-A462-92E91676036E}" type="pres">
      <dgm:prSet presAssocID="{FBF84213-94EB-4E8D-973C-1B01DD5608DE}" presName="arrowAndChildren" presStyleCnt="0"/>
      <dgm:spPr/>
    </dgm:pt>
    <dgm:pt modelId="{BB1B5728-4148-4C5C-8688-D0FAEA2CE799}" type="pres">
      <dgm:prSet presAssocID="{FBF84213-94EB-4E8D-973C-1B01DD5608DE}" presName="parentTextArrow" presStyleLbl="node1" presStyleIdx="1" presStyleCnt="2"/>
      <dgm:spPr/>
    </dgm:pt>
  </dgm:ptLst>
  <dgm:cxnLst>
    <dgm:cxn modelId="{89908A08-FB02-483C-B8BF-165596A09DA5}" srcId="{9E50203E-E944-4793-86A4-34CC355F3A9F}" destId="{D532F192-0B3C-4FB5-B709-D5F7D8CD40FE}" srcOrd="1" destOrd="0" parTransId="{F9323E6A-D928-45EC-B705-30588E29343D}" sibTransId="{2A145A97-4641-4BD1-8EB7-828C3152D9D8}"/>
    <dgm:cxn modelId="{277CF52E-51FB-4F57-9631-D9E73E2732AF}" type="presOf" srcId="{9E50203E-E944-4793-86A4-34CC355F3A9F}" destId="{02A5C03E-E1A8-4ECD-B76F-B7F01C188E53}" srcOrd="0" destOrd="0" presId="urn:microsoft.com/office/officeart/2005/8/layout/process4"/>
    <dgm:cxn modelId="{3681AC46-BA22-4E58-B243-567642F03444}" srcId="{9E50203E-E944-4793-86A4-34CC355F3A9F}" destId="{FBF84213-94EB-4E8D-973C-1B01DD5608DE}" srcOrd="0" destOrd="0" parTransId="{69BB9BC1-6CE3-4596-A483-1382DF76A2AB}" sibTransId="{67DCE3D1-8322-4DA1-8193-4E6A014B94C9}"/>
    <dgm:cxn modelId="{D9ACD0B4-DFCD-4EA3-8F1C-A01AA2588702}" type="presOf" srcId="{D532F192-0B3C-4FB5-B709-D5F7D8CD40FE}" destId="{C0E622FB-6BA9-4DB6-BF96-C5B0C526D9BD}" srcOrd="0" destOrd="0" presId="urn:microsoft.com/office/officeart/2005/8/layout/process4"/>
    <dgm:cxn modelId="{B34E56BB-9E3F-461B-BE71-212CD7EA9235}" type="presOf" srcId="{FBF84213-94EB-4E8D-973C-1B01DD5608DE}" destId="{BB1B5728-4148-4C5C-8688-D0FAEA2CE799}" srcOrd="0" destOrd="0" presId="urn:microsoft.com/office/officeart/2005/8/layout/process4"/>
    <dgm:cxn modelId="{5395573B-80CD-4660-AAD2-44E5A0834083}" type="presParOf" srcId="{02A5C03E-E1A8-4ECD-B76F-B7F01C188E53}" destId="{FB429762-A4D5-4B8D-97E9-47B30A8414C4}" srcOrd="0" destOrd="0" presId="urn:microsoft.com/office/officeart/2005/8/layout/process4"/>
    <dgm:cxn modelId="{646BC4A2-25EA-45C1-9C46-E353730CA630}" type="presParOf" srcId="{FB429762-A4D5-4B8D-97E9-47B30A8414C4}" destId="{C0E622FB-6BA9-4DB6-BF96-C5B0C526D9BD}" srcOrd="0" destOrd="0" presId="urn:microsoft.com/office/officeart/2005/8/layout/process4"/>
    <dgm:cxn modelId="{7BB5DB5D-82B4-42DF-B4A9-8FC5E1EAE3A3}" type="presParOf" srcId="{02A5C03E-E1A8-4ECD-B76F-B7F01C188E53}" destId="{D8C102B1-316A-40C4-A798-EBA36FD21D4D}" srcOrd="1" destOrd="0" presId="urn:microsoft.com/office/officeart/2005/8/layout/process4"/>
    <dgm:cxn modelId="{0A704A19-0AA8-4A75-989E-E30980446686}" type="presParOf" srcId="{02A5C03E-E1A8-4ECD-B76F-B7F01C188E53}" destId="{0E7798CE-4FCA-40ED-A462-92E91676036E}" srcOrd="2" destOrd="0" presId="urn:microsoft.com/office/officeart/2005/8/layout/process4"/>
    <dgm:cxn modelId="{E25A16D1-9C5E-434A-A628-5232841321B9}" type="presParOf" srcId="{0E7798CE-4FCA-40ED-A462-92E91676036E}" destId="{BB1B5728-4148-4C5C-8688-D0FAEA2CE79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646E-FC01-4F40-9B1A-1F25DA7580D0}">
      <dsp:nvSpPr>
        <dsp:cNvPr id="0" name=""/>
        <dsp:cNvSpPr/>
      </dsp:nvSpPr>
      <dsp:spPr>
        <a:xfrm>
          <a:off x="0" y="92592"/>
          <a:ext cx="4885716" cy="13689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Poem of Parmenides (</a:t>
          </a:r>
          <a:r>
            <a:rPr lang="en-US" sz="2600" i="1" kern="1200" dirty="0"/>
            <a:t>On Nature) </a:t>
          </a:r>
          <a:r>
            <a:rPr lang="en-US" sz="2600" kern="1200" dirty="0"/>
            <a:t>is traditionally divided into three sections:</a:t>
          </a:r>
        </a:p>
      </dsp:txBody>
      <dsp:txXfrm>
        <a:off x="66824" y="159416"/>
        <a:ext cx="4752068" cy="1235252"/>
      </dsp:txXfrm>
    </dsp:sp>
    <dsp:sp modelId="{30F3302D-CAF3-43D1-9298-D9B49E8547FB}">
      <dsp:nvSpPr>
        <dsp:cNvPr id="0" name=""/>
        <dsp:cNvSpPr/>
      </dsp:nvSpPr>
      <dsp:spPr>
        <a:xfrm>
          <a:off x="0" y="1536372"/>
          <a:ext cx="4885716" cy="1368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-The Proem  (B1)</a:t>
          </a:r>
        </a:p>
      </dsp:txBody>
      <dsp:txXfrm>
        <a:off x="66824" y="1603196"/>
        <a:ext cx="4752068" cy="1235252"/>
      </dsp:txXfrm>
    </dsp:sp>
    <dsp:sp modelId="{60F93161-1843-47E0-BBD7-069A2D08AEF4}">
      <dsp:nvSpPr>
        <dsp:cNvPr id="0" name=""/>
        <dsp:cNvSpPr/>
      </dsp:nvSpPr>
      <dsp:spPr>
        <a:xfrm>
          <a:off x="0" y="2980152"/>
          <a:ext cx="4885716" cy="13689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-Truth (B2-B8.49)</a:t>
          </a:r>
        </a:p>
      </dsp:txBody>
      <dsp:txXfrm>
        <a:off x="66824" y="3046976"/>
        <a:ext cx="4752068" cy="1235252"/>
      </dsp:txXfrm>
    </dsp:sp>
    <dsp:sp modelId="{C8A81B26-9442-4925-A282-090D9C9249D0}">
      <dsp:nvSpPr>
        <dsp:cNvPr id="0" name=""/>
        <dsp:cNvSpPr/>
      </dsp:nvSpPr>
      <dsp:spPr>
        <a:xfrm>
          <a:off x="0" y="4423933"/>
          <a:ext cx="4885716" cy="13689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-Mortal Opinions (B8.50-B19)</a:t>
          </a:r>
        </a:p>
      </dsp:txBody>
      <dsp:txXfrm>
        <a:off x="66824" y="4490757"/>
        <a:ext cx="4752068" cy="12352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46895-81E0-43A2-A013-264F5CF4A003}">
      <dsp:nvSpPr>
        <dsp:cNvPr id="0" name=""/>
        <dsp:cNvSpPr/>
      </dsp:nvSpPr>
      <dsp:spPr>
        <a:xfrm>
          <a:off x="0" y="0"/>
          <a:ext cx="47022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99442-B3D3-402A-80FB-6F0DD216A2C4}">
      <dsp:nvSpPr>
        <dsp:cNvPr id="0" name=""/>
        <dsp:cNvSpPr/>
      </dsp:nvSpPr>
      <dsp:spPr>
        <a:xfrm>
          <a:off x="0" y="0"/>
          <a:ext cx="4702271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While Parmenides’ view (Monism) looks quite strange, he  gives </a:t>
          </a:r>
          <a:r>
            <a:rPr lang="en-US" sz="3100" b="1" i="1" kern="1200" dirty="0"/>
            <a:t>arguments </a:t>
          </a:r>
          <a:r>
            <a:rPr lang="en-US" sz="3100" kern="1200" dirty="0"/>
            <a:t>for it.</a:t>
          </a:r>
        </a:p>
      </dsp:txBody>
      <dsp:txXfrm>
        <a:off x="0" y="0"/>
        <a:ext cx="4702271" cy="2786062"/>
      </dsp:txXfrm>
    </dsp:sp>
    <dsp:sp modelId="{92700EF6-845E-45A9-8351-52B464FC81A3}">
      <dsp:nvSpPr>
        <dsp:cNvPr id="0" name=""/>
        <dsp:cNvSpPr/>
      </dsp:nvSpPr>
      <dsp:spPr>
        <a:xfrm>
          <a:off x="0" y="2786062"/>
          <a:ext cx="4702271" cy="0"/>
        </a:xfrm>
        <a:prstGeom prst="line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A5D9F-A34C-414E-937A-EE5C066497AF}">
      <dsp:nvSpPr>
        <dsp:cNvPr id="0" name=""/>
        <dsp:cNvSpPr/>
      </dsp:nvSpPr>
      <dsp:spPr>
        <a:xfrm>
          <a:off x="0" y="2786062"/>
          <a:ext cx="4702271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An </a:t>
          </a:r>
          <a:r>
            <a:rPr lang="en-US" sz="3100" i="1" kern="1200"/>
            <a:t>argument</a:t>
          </a:r>
          <a:r>
            <a:rPr lang="en-US" sz="3100" kern="1200"/>
            <a:t> is an arrangement of statements such that some of the statements (the </a:t>
          </a:r>
          <a:r>
            <a:rPr lang="en-US" sz="3100" i="1" kern="1200"/>
            <a:t>premises) </a:t>
          </a:r>
          <a:r>
            <a:rPr lang="en-US" sz="3100" kern="1200"/>
            <a:t>support a </a:t>
          </a:r>
          <a:r>
            <a:rPr lang="en-US" sz="3100" i="1" kern="1200"/>
            <a:t>conclusion.</a:t>
          </a:r>
          <a:endParaRPr lang="en-US" sz="3100" kern="1200"/>
        </a:p>
      </dsp:txBody>
      <dsp:txXfrm>
        <a:off x="0" y="2786062"/>
        <a:ext cx="4702271" cy="2786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979ED-9833-477E-B0B0-43F64A33C512}">
      <dsp:nvSpPr>
        <dsp:cNvPr id="0" name=""/>
        <dsp:cNvSpPr/>
      </dsp:nvSpPr>
      <dsp:spPr>
        <a:xfrm>
          <a:off x="0" y="0"/>
          <a:ext cx="48857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AFC2A-C2A4-4739-90B9-F147A6ABA1A9}">
      <dsp:nvSpPr>
        <dsp:cNvPr id="0" name=""/>
        <dsp:cNvSpPr/>
      </dsp:nvSpPr>
      <dsp:spPr>
        <a:xfrm>
          <a:off x="0" y="0"/>
          <a:ext cx="4885716" cy="294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proem tells the story of a young traveler who proceeds along a road (possibly the path of Truth itself) to the house of the (unnamed) goddess.</a:t>
          </a:r>
        </a:p>
      </dsp:txBody>
      <dsp:txXfrm>
        <a:off x="0" y="0"/>
        <a:ext cx="4885716" cy="2942713"/>
      </dsp:txXfrm>
    </dsp:sp>
    <dsp:sp modelId="{07192E4A-1339-4A92-B67C-FC2F4B16728E}">
      <dsp:nvSpPr>
        <dsp:cNvPr id="0" name=""/>
        <dsp:cNvSpPr/>
      </dsp:nvSpPr>
      <dsp:spPr>
        <a:xfrm>
          <a:off x="0" y="2942713"/>
          <a:ext cx="488571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AB040-C3E9-4E3E-9570-FD2215AD5E08}">
      <dsp:nvSpPr>
        <dsp:cNvPr id="0" name=""/>
        <dsp:cNvSpPr/>
      </dsp:nvSpPr>
      <dsp:spPr>
        <a:xfrm>
          <a:off x="0" y="2942713"/>
          <a:ext cx="4885716" cy="294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route is “far from the beaten path of humans.” The goddess welcomes the traveler and says that the traveler will learn all things: both Truth itself, as well as how things </a:t>
          </a:r>
          <a:r>
            <a:rPr lang="en-US" sz="2600" i="1" kern="1200"/>
            <a:t>appear</a:t>
          </a:r>
          <a:r>
            <a:rPr lang="en-US" sz="2600" kern="1200"/>
            <a:t> (i.e. mortal opinions.)</a:t>
          </a:r>
        </a:p>
      </dsp:txBody>
      <dsp:txXfrm>
        <a:off x="0" y="2942713"/>
        <a:ext cx="4885716" cy="2942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7CCEE-9472-4E4C-A411-A0CB58215E3B}">
      <dsp:nvSpPr>
        <dsp:cNvPr id="0" name=""/>
        <dsp:cNvSpPr/>
      </dsp:nvSpPr>
      <dsp:spPr>
        <a:xfrm>
          <a:off x="0" y="0"/>
          <a:ext cx="859666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D5CAAB-2262-4D9C-B0BE-580281139FA4}">
      <dsp:nvSpPr>
        <dsp:cNvPr id="0" name=""/>
        <dsp:cNvSpPr/>
      </dsp:nvSpPr>
      <dsp:spPr>
        <a:xfrm>
          <a:off x="0" y="0"/>
          <a:ext cx="8596668" cy="3880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>
              <a:latin typeface="+mn-lt"/>
              <a:ea typeface="+mn-ea"/>
              <a:cs typeface="+mn-cs"/>
            </a:rPr>
            <a:t>The goddess proceeds in B2 to identify two possible “routes for thinking.”</a:t>
          </a:r>
          <a:endParaRPr lang="en-US" sz="6300" kern="1200"/>
        </a:p>
      </dsp:txBody>
      <dsp:txXfrm>
        <a:off x="0" y="0"/>
        <a:ext cx="8596668" cy="38807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453D6-0905-46BE-BDE6-9D0BD648EAF2}">
      <dsp:nvSpPr>
        <dsp:cNvPr id="0" name=""/>
        <dsp:cNvSpPr/>
      </dsp:nvSpPr>
      <dsp:spPr>
        <a:xfrm>
          <a:off x="0" y="117030"/>
          <a:ext cx="6628804" cy="4745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The First is:</a:t>
          </a:r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3900" kern="1200"/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‘___ is’ </a:t>
          </a:r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3900" kern="1200"/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That is, what </a:t>
          </a:r>
          <a:r>
            <a:rPr lang="en-US" sz="3900" i="1" kern="1200"/>
            <a:t>exists. </a:t>
          </a:r>
          <a:r>
            <a:rPr lang="en-US" sz="3900" kern="1200"/>
            <a:t>We’ll call what exists </a:t>
          </a:r>
          <a:r>
            <a:rPr lang="en-US" sz="3900" b="1" i="1" kern="1200"/>
            <a:t>Being</a:t>
          </a:r>
          <a:r>
            <a:rPr lang="en-US" sz="3900" b="1" kern="1200"/>
            <a:t>.</a:t>
          </a:r>
          <a:endParaRPr lang="en-US" sz="3900" kern="1200"/>
        </a:p>
      </dsp:txBody>
      <dsp:txXfrm>
        <a:off x="231657" y="348687"/>
        <a:ext cx="6165490" cy="4282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B9768-A838-45D8-BAE6-DA2F90D4916E}">
      <dsp:nvSpPr>
        <dsp:cNvPr id="0" name=""/>
        <dsp:cNvSpPr/>
      </dsp:nvSpPr>
      <dsp:spPr>
        <a:xfrm>
          <a:off x="0" y="1547581"/>
          <a:ext cx="6628804" cy="23785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5B476-EA0D-49D9-9A8A-6A2168F0D641}">
      <dsp:nvSpPr>
        <dsp:cNvPr id="0" name=""/>
        <dsp:cNvSpPr/>
      </dsp:nvSpPr>
      <dsp:spPr>
        <a:xfrm>
          <a:off x="760074" y="1991210"/>
          <a:ext cx="1308195" cy="1308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72CA2-F4FC-477C-B338-8993E43D74E5}">
      <dsp:nvSpPr>
        <dsp:cNvPr id="0" name=""/>
        <dsp:cNvSpPr/>
      </dsp:nvSpPr>
      <dsp:spPr>
        <a:xfrm>
          <a:off x="2747210" y="1513012"/>
          <a:ext cx="3878908" cy="2378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729" tIns="251729" rIns="251729" bIns="2517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The other possible route for thinking turns out not to be possible after all: “it is not” or generally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‘__ is not’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Thinking about </a:t>
          </a:r>
          <a:r>
            <a:rPr lang="en-US" sz="1400" b="0" i="1" kern="1200" dirty="0"/>
            <a:t>non-being </a:t>
          </a:r>
          <a:r>
            <a:rPr lang="en-US" sz="1400" b="0" i="0" kern="1200" dirty="0"/>
            <a:t>is not merely incorrect; it is </a:t>
          </a:r>
          <a:r>
            <a:rPr lang="en-US" sz="1400" b="1" i="0" kern="1200" dirty="0"/>
            <a:t>not even a possible way to think, </a:t>
          </a:r>
          <a:r>
            <a:rPr lang="en-US" sz="1400" b="0" i="0" kern="1200" dirty="0"/>
            <a:t>according to Parmenides.  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It is a “path entirely unable to be investigated” (B2.6).</a:t>
          </a:r>
          <a:r>
            <a:rPr lang="en-US" sz="1400" b="1" kern="1200" dirty="0"/>
            <a:t>.</a:t>
          </a:r>
          <a:endParaRPr lang="en-US" sz="1400" kern="1200" dirty="0"/>
        </a:p>
      </dsp:txBody>
      <dsp:txXfrm>
        <a:off x="2747210" y="1513012"/>
        <a:ext cx="3878908" cy="23785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0F0CA-D21E-4717-9EE9-FB4BD6495D6B}">
      <dsp:nvSpPr>
        <dsp:cNvPr id="0" name=""/>
        <dsp:cNvSpPr/>
      </dsp:nvSpPr>
      <dsp:spPr>
        <a:xfrm>
          <a:off x="0" y="344449"/>
          <a:ext cx="6628804" cy="13803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For Parmenides, because we cannot say of anything that</a:t>
          </a:r>
        </a:p>
      </dsp:txBody>
      <dsp:txXfrm>
        <a:off x="67381" y="411830"/>
        <a:ext cx="6494042" cy="1245545"/>
      </dsp:txXfrm>
    </dsp:sp>
    <dsp:sp modelId="{3D8B7B1A-2545-4923-9310-5E4363E1DBF7}">
      <dsp:nvSpPr>
        <dsp:cNvPr id="0" name=""/>
        <dsp:cNvSpPr/>
      </dsp:nvSpPr>
      <dsp:spPr>
        <a:xfrm>
          <a:off x="0" y="1799636"/>
          <a:ext cx="6628804" cy="1380307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“____ is not”</a:t>
          </a:r>
        </a:p>
      </dsp:txBody>
      <dsp:txXfrm>
        <a:off x="67381" y="1867017"/>
        <a:ext cx="6494042" cy="1245545"/>
      </dsp:txXfrm>
    </dsp:sp>
    <dsp:sp modelId="{90C7FBA0-3592-4BDC-866B-58A615FF5FAA}">
      <dsp:nvSpPr>
        <dsp:cNvPr id="0" name=""/>
        <dsp:cNvSpPr/>
      </dsp:nvSpPr>
      <dsp:spPr>
        <a:xfrm>
          <a:off x="0" y="3254824"/>
          <a:ext cx="6628804" cy="1380307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sentence of that form is even really thinkable. This fact has certain (strange!) consequences, described in B8.</a:t>
          </a:r>
        </a:p>
      </dsp:txBody>
      <dsp:txXfrm>
        <a:off x="67381" y="3322205"/>
        <a:ext cx="6494042" cy="12455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28627-7B3C-4347-ABF1-570D6F9FCDF2}">
      <dsp:nvSpPr>
        <dsp:cNvPr id="0" name=""/>
        <dsp:cNvSpPr/>
      </dsp:nvSpPr>
      <dsp:spPr>
        <a:xfrm>
          <a:off x="367691" y="3503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</a:t>
          </a:r>
          <a:r>
            <a:rPr lang="en-US" sz="1800" kern="1200" dirty="0" err="1"/>
            <a:t>ungenerated</a:t>
          </a:r>
          <a:r>
            <a:rPr lang="en-US" sz="1800" kern="1200" dirty="0"/>
            <a:t> (i.e. it didn’t come from anywhere)</a:t>
          </a:r>
        </a:p>
      </dsp:txBody>
      <dsp:txXfrm>
        <a:off x="367691" y="3503"/>
        <a:ext cx="1841694" cy="1105016"/>
      </dsp:txXfrm>
    </dsp:sp>
    <dsp:sp modelId="{6B34EE8D-B01F-49D3-95CB-EC375F80315B}">
      <dsp:nvSpPr>
        <dsp:cNvPr id="0" name=""/>
        <dsp:cNvSpPr/>
      </dsp:nvSpPr>
      <dsp:spPr>
        <a:xfrm>
          <a:off x="2393554" y="3503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329365"/>
                <a:satOff val="1578"/>
                <a:lumOff val="1460"/>
                <a:alphaOff val="0"/>
                <a:tint val="96000"/>
                <a:lumMod val="100000"/>
              </a:schemeClr>
            </a:gs>
            <a:gs pos="78000">
              <a:schemeClr val="accent2">
                <a:hueOff val="-329365"/>
                <a:satOff val="1578"/>
                <a:lumOff val="14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-imperishable (it isn’t going anywhere)</a:t>
          </a:r>
        </a:p>
      </dsp:txBody>
      <dsp:txXfrm>
        <a:off x="2393554" y="3503"/>
        <a:ext cx="1841694" cy="1105016"/>
      </dsp:txXfrm>
    </dsp:sp>
    <dsp:sp modelId="{6DCDAC4C-37D9-43E3-B4E3-A2F4EE2787D0}">
      <dsp:nvSpPr>
        <dsp:cNvPr id="0" name=""/>
        <dsp:cNvSpPr/>
      </dsp:nvSpPr>
      <dsp:spPr>
        <a:xfrm>
          <a:off x="4419418" y="3503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658730"/>
                <a:satOff val="3156"/>
                <a:lumOff val="2919"/>
                <a:alphaOff val="0"/>
                <a:tint val="96000"/>
                <a:lumMod val="100000"/>
              </a:schemeClr>
            </a:gs>
            <a:gs pos="78000">
              <a:schemeClr val="accent2">
                <a:hueOff val="-658730"/>
                <a:satOff val="3156"/>
                <a:lumOff val="291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-whole</a:t>
          </a:r>
        </a:p>
      </dsp:txBody>
      <dsp:txXfrm>
        <a:off x="4419418" y="3503"/>
        <a:ext cx="1841694" cy="1105016"/>
      </dsp:txXfrm>
    </dsp:sp>
    <dsp:sp modelId="{2DE153C2-4B31-4DFF-A6CC-BFFA70B9D31F}">
      <dsp:nvSpPr>
        <dsp:cNvPr id="0" name=""/>
        <dsp:cNvSpPr/>
      </dsp:nvSpPr>
      <dsp:spPr>
        <a:xfrm>
          <a:off x="367691" y="1292689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-of a single kind</a:t>
          </a:r>
        </a:p>
      </dsp:txBody>
      <dsp:txXfrm>
        <a:off x="367691" y="1292689"/>
        <a:ext cx="1841694" cy="1105016"/>
      </dsp:txXfrm>
    </dsp:sp>
    <dsp:sp modelId="{AF865385-CD56-4EAB-BB5A-12B7315AA6E0}">
      <dsp:nvSpPr>
        <dsp:cNvPr id="0" name=""/>
        <dsp:cNvSpPr/>
      </dsp:nvSpPr>
      <dsp:spPr>
        <a:xfrm>
          <a:off x="2393554" y="1292689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1317460"/>
                <a:satOff val="6311"/>
                <a:lumOff val="5839"/>
                <a:alphaOff val="0"/>
                <a:tint val="96000"/>
                <a:lumMod val="100000"/>
              </a:schemeClr>
            </a:gs>
            <a:gs pos="78000">
              <a:schemeClr val="accent2">
                <a:hueOff val="-1317460"/>
                <a:satOff val="6311"/>
                <a:lumOff val="58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-complete</a:t>
          </a:r>
        </a:p>
      </dsp:txBody>
      <dsp:txXfrm>
        <a:off x="2393554" y="1292689"/>
        <a:ext cx="1841694" cy="1105016"/>
      </dsp:txXfrm>
    </dsp:sp>
    <dsp:sp modelId="{59DFCCC3-08DF-47A3-B357-02651333271A}">
      <dsp:nvSpPr>
        <dsp:cNvPr id="0" name=""/>
        <dsp:cNvSpPr/>
      </dsp:nvSpPr>
      <dsp:spPr>
        <a:xfrm>
          <a:off x="4419418" y="1292689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1646826"/>
                <a:satOff val="7889"/>
                <a:lumOff val="7298"/>
                <a:alphaOff val="0"/>
                <a:tint val="96000"/>
                <a:lumMod val="100000"/>
              </a:schemeClr>
            </a:gs>
            <a:gs pos="78000">
              <a:schemeClr val="accent2">
                <a:hueOff val="-1646826"/>
                <a:satOff val="7889"/>
                <a:lumOff val="729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-has no past or future (i.e. time doesn’t exist)</a:t>
          </a:r>
        </a:p>
      </dsp:txBody>
      <dsp:txXfrm>
        <a:off x="4419418" y="1292689"/>
        <a:ext cx="1841694" cy="1105016"/>
      </dsp:txXfrm>
    </dsp:sp>
    <dsp:sp modelId="{16C4B8E5-F545-4EEC-A1D8-30D9C900A9EB}">
      <dsp:nvSpPr>
        <dsp:cNvPr id="0" name=""/>
        <dsp:cNvSpPr/>
      </dsp:nvSpPr>
      <dsp:spPr>
        <a:xfrm>
          <a:off x="367691" y="2581875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-doesn’t have any parts (B8.22)</a:t>
          </a:r>
        </a:p>
      </dsp:txBody>
      <dsp:txXfrm>
        <a:off x="367691" y="2581875"/>
        <a:ext cx="1841694" cy="1105016"/>
      </dsp:txXfrm>
    </dsp:sp>
    <dsp:sp modelId="{03BDFA40-33F3-4E6C-9470-3E0338179DB5}">
      <dsp:nvSpPr>
        <dsp:cNvPr id="0" name=""/>
        <dsp:cNvSpPr/>
      </dsp:nvSpPr>
      <dsp:spPr>
        <a:xfrm>
          <a:off x="2393554" y="2581875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2305556"/>
                <a:satOff val="11044"/>
                <a:lumOff val="10218"/>
                <a:alphaOff val="0"/>
                <a:tint val="96000"/>
                <a:lumMod val="100000"/>
              </a:schemeClr>
            </a:gs>
            <a:gs pos="78000">
              <a:schemeClr val="accent2">
                <a:hueOff val="-2305556"/>
                <a:satOff val="11044"/>
                <a:lumOff val="102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-not divisible (B8.22)</a:t>
          </a:r>
        </a:p>
      </dsp:txBody>
      <dsp:txXfrm>
        <a:off x="2393554" y="2581875"/>
        <a:ext cx="1841694" cy="1105016"/>
      </dsp:txXfrm>
    </dsp:sp>
    <dsp:sp modelId="{47622FE5-5DEA-4A2F-821A-7E281BA9CBB4}">
      <dsp:nvSpPr>
        <dsp:cNvPr id="0" name=""/>
        <dsp:cNvSpPr/>
      </dsp:nvSpPr>
      <dsp:spPr>
        <a:xfrm>
          <a:off x="4419418" y="2581875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2634921"/>
                <a:satOff val="12622"/>
                <a:lumOff val="11677"/>
                <a:alphaOff val="0"/>
                <a:tint val="96000"/>
                <a:lumMod val="100000"/>
              </a:schemeClr>
            </a:gs>
            <a:gs pos="78000">
              <a:schemeClr val="accent2">
                <a:hueOff val="-2634921"/>
                <a:satOff val="12622"/>
                <a:lumOff val="116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-unchanging (B8.26)</a:t>
          </a:r>
        </a:p>
      </dsp:txBody>
      <dsp:txXfrm>
        <a:off x="4419418" y="2581875"/>
        <a:ext cx="1841694" cy="1105016"/>
      </dsp:txXfrm>
    </dsp:sp>
    <dsp:sp modelId="{FFE7EDB5-691B-4563-9141-630E4C11E59E}">
      <dsp:nvSpPr>
        <dsp:cNvPr id="0" name=""/>
        <dsp:cNvSpPr/>
      </dsp:nvSpPr>
      <dsp:spPr>
        <a:xfrm>
          <a:off x="2393554" y="3871061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-is the same thing as thinking about being (B3)</a:t>
          </a:r>
        </a:p>
      </dsp:txBody>
      <dsp:txXfrm>
        <a:off x="2393554" y="3871061"/>
        <a:ext cx="1841694" cy="11050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36463-8839-44CF-AFAD-0EC532F6B6F1}">
      <dsp:nvSpPr>
        <dsp:cNvPr id="0" name=""/>
        <dsp:cNvSpPr/>
      </dsp:nvSpPr>
      <dsp:spPr>
        <a:xfrm>
          <a:off x="0" y="0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0C26B-3536-47DF-93BF-A2827987B1F1}">
      <dsp:nvSpPr>
        <dsp:cNvPr id="0" name=""/>
        <dsp:cNvSpPr/>
      </dsp:nvSpPr>
      <dsp:spPr>
        <a:xfrm>
          <a:off x="0" y="0"/>
          <a:ext cx="9618133" cy="2046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(3) and (4) are just trying to tell us that there is such a thing as time passing (which seems pretty obvious to us).  But is it possible to say what things </a:t>
          </a:r>
          <a:r>
            <a:rPr lang="en-US" sz="2700" i="1" kern="1200"/>
            <a:t>are not</a:t>
          </a:r>
          <a:r>
            <a:rPr lang="en-US" sz="2700" kern="1200"/>
            <a:t>?  Not according to Parmenides. So … t</a:t>
          </a:r>
          <a:r>
            <a:rPr lang="en-US" sz="2700" b="1" kern="1200"/>
            <a:t>here’s no such thing as time passing, and there is (therefore) no </a:t>
          </a:r>
          <a:r>
            <a:rPr lang="en-US" sz="2700" b="1" i="1" kern="1200"/>
            <a:t>change</a:t>
          </a:r>
          <a:r>
            <a:rPr lang="en-US" sz="2700" b="1" kern="1200"/>
            <a:t>.</a:t>
          </a:r>
          <a:endParaRPr lang="en-US" sz="2700" kern="1200"/>
        </a:p>
      </dsp:txBody>
      <dsp:txXfrm>
        <a:off x="0" y="0"/>
        <a:ext cx="9618133" cy="2046741"/>
      </dsp:txXfrm>
    </dsp:sp>
    <dsp:sp modelId="{47566DAA-9586-4383-966D-8E47A90E93BB}">
      <dsp:nvSpPr>
        <dsp:cNvPr id="0" name=""/>
        <dsp:cNvSpPr/>
      </dsp:nvSpPr>
      <dsp:spPr>
        <a:xfrm>
          <a:off x="0" y="2046741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777F5-9329-4283-83D5-4AE58813CF07}">
      <dsp:nvSpPr>
        <dsp:cNvPr id="0" name=""/>
        <dsp:cNvSpPr/>
      </dsp:nvSpPr>
      <dsp:spPr>
        <a:xfrm>
          <a:off x="0" y="2046741"/>
          <a:ext cx="9618133" cy="2046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And, </a:t>
          </a:r>
          <a:r>
            <a:rPr lang="en-US" sz="2700" b="1" kern="1200"/>
            <a:t>there’s no </a:t>
          </a:r>
          <a:r>
            <a:rPr lang="en-US" sz="2700" b="1" i="1" kern="1200"/>
            <a:t>motion</a:t>
          </a:r>
          <a:r>
            <a:rPr lang="en-US" sz="2700" kern="1200"/>
            <a:t>. To describe a motion, you’d first need time (which we’ve already ruled out), and also you’d have to say about a thing that it </a:t>
          </a:r>
          <a:r>
            <a:rPr lang="en-US" sz="2700" i="1" kern="1200"/>
            <a:t>is not </a:t>
          </a:r>
          <a:r>
            <a:rPr lang="en-US" sz="2700" kern="1200"/>
            <a:t>(wherever it is supposedly moving to.)  </a:t>
          </a:r>
        </a:p>
      </dsp:txBody>
      <dsp:txXfrm>
        <a:off x="0" y="2046741"/>
        <a:ext cx="9618133" cy="20467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622FB-6BA9-4DB6-BF96-C5B0C526D9BD}">
      <dsp:nvSpPr>
        <dsp:cNvPr id="0" name=""/>
        <dsp:cNvSpPr/>
      </dsp:nvSpPr>
      <dsp:spPr>
        <a:xfrm>
          <a:off x="0" y="3005440"/>
          <a:ext cx="6628804" cy="19718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So, for Parmenides, </a:t>
          </a:r>
          <a:r>
            <a:rPr lang="en-US" sz="2400" b="0" i="1" kern="1200" dirty="0"/>
            <a:t>there is only one thing.</a:t>
          </a:r>
          <a:r>
            <a:rPr lang="en-US" sz="2400" b="0" i="0" kern="1200" dirty="0"/>
            <a:t> Namely, Being.</a:t>
          </a:r>
          <a:endParaRPr lang="en-US" sz="2400" kern="1200" dirty="0"/>
        </a:p>
      </dsp:txBody>
      <dsp:txXfrm>
        <a:off x="0" y="3005440"/>
        <a:ext cx="6628804" cy="1971894"/>
      </dsp:txXfrm>
    </dsp:sp>
    <dsp:sp modelId="{BB1B5728-4148-4C5C-8688-D0FAEA2CE799}">
      <dsp:nvSpPr>
        <dsp:cNvPr id="0" name=""/>
        <dsp:cNvSpPr/>
      </dsp:nvSpPr>
      <dsp:spPr>
        <a:xfrm rot="10800000">
          <a:off x="0" y="2245"/>
          <a:ext cx="6628804" cy="303277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This means that, if you can’t have difference, and you can’t have change, that there can be</a:t>
          </a:r>
          <a:r>
            <a:rPr lang="en-US" sz="2400" b="1" i="0" kern="1200" dirty="0"/>
            <a:t> </a:t>
          </a:r>
          <a:r>
            <a:rPr lang="en-US" sz="2400" b="1" i="1" kern="1200" dirty="0"/>
            <a:t>only one thing.</a:t>
          </a:r>
          <a:r>
            <a:rPr lang="en-US" sz="2400" b="0" i="1" kern="1200" dirty="0"/>
            <a:t> </a:t>
          </a:r>
          <a:r>
            <a:rPr lang="en-US" sz="2400" b="0" i="0" kern="1200" dirty="0"/>
            <a:t>(Because if you had two things, you would have different things.)</a:t>
          </a:r>
          <a:endParaRPr lang="en-US" sz="2400" kern="1200" dirty="0"/>
        </a:p>
      </dsp:txBody>
      <dsp:txXfrm rot="10800000">
        <a:off x="0" y="2245"/>
        <a:ext cx="6628804" cy="1970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BB0CD-A169-4368-B466-D458AFAE8C8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0B8A4-E7DB-4ECC-9093-67C88A96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E4134-2C6E-4888-9FB8-13E88693D2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BBA36DE-BAE4-41EF-8D75-491B16A170C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37274-5FF0-4421-951B-779B4860C5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C6E43-F0CE-4738-BE92-E25E06D961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EDE6B-9D25-4654-9BBA-E2B57F4655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04A06D2-F9DB-4812-A8DC-10B23FC1D2E0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D38E7E-D9D4-4A69-8A80-3F07FBE701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7F2810-3D91-4016-A09C-F894EC11CD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28935-2970-4CBC-B88D-292E928DD1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6B5D2F-A25B-4D6B-8F56-6FE2A87EB4A5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737F07-C821-4C57-8B43-FF89453AB7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0AC6E7-8600-4B4A-BEF7-A48F4C9CAA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8F3F4-5EEE-4651-9EB9-65866F7F65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65E88C5-966D-4B0C-A1EA-C6732608C762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398197-A4C2-4D18-9A0F-256DD3EF65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F8982-BC1A-4CB0-93E2-0F8E2C5EFD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65B0C-2383-4437-83F8-7E6C092E04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46B18CA-99F6-494E-9AA8-060B095B0027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712B3A-3760-4C35-BBDB-B45806235A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A1D01C-41DE-4CA8-AFEE-341AB450A9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B472C-B70E-4423-8090-784ACBA9E8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77D2562-9B85-4A53-8D10-5450753964C0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74796D-4ECA-4B1B-8988-807266D7D2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23D4A-4D3A-41C0-ADE8-317036537D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B472C-B70E-4423-8090-784ACBA9E8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77D2562-9B85-4A53-8D10-5450753964C0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74796D-4ECA-4B1B-8988-807266D7D2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23D4A-4D3A-41C0-ADE8-317036537D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B472C-B70E-4423-8090-784ACBA9E8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77D2562-9B85-4A53-8D10-5450753964C0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74796D-4ECA-4B1B-8988-807266D7D2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23D4A-4D3A-41C0-ADE8-317036537D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3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B472C-B70E-4423-8090-784ACBA9E8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77D2562-9B85-4A53-8D10-5450753964C0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74796D-4ECA-4B1B-8988-807266D7D2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23D4A-4D3A-41C0-ADE8-317036537D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96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1901-5704-484A-96C7-687FA214E8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A9C4B4-5F5D-4981-B01E-779B1DC9F5A7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B348C-FD4C-4F1A-A28B-B704FEB5EA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9B47D-31B1-4AEE-9CC1-BC1BCDB3D8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FE4AA-E8D0-4BE8-9334-7BDD96EB0D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A3D1C9E-B14B-4E5B-9D13-EC6973FDFC8D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C0D036-076C-47DE-BA91-CE2AFC0726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C448D6-2077-42F2-931A-6075FD737B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B69D8-6445-4FB1-92EF-E3F6CBCED5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8AB61F-8F7B-4E21-93ED-4B52ED12E566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6CF2F-0804-4185-8DD4-83883697CD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A443AC-AC9C-46D9-A8A0-4B8B9FA710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3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731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24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542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6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9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4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2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1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48F3-4A94-46C4-93F3-BA3B6FF1CD3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65436E-4A25-4935-8CB9-EE7D34E0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544B-B667-4C37-B6E8-E9C9CE6BF0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41027" y="4629493"/>
            <a:ext cx="6858000" cy="1100138"/>
          </a:xfrm>
        </p:spPr>
        <p:txBody>
          <a:bodyPr vert="horz" lIns="82953" tIns="41476" rIns="82953" bIns="41476" rtlCol="0" anchor="b">
            <a:normAutofit fontScale="90000"/>
          </a:bodyPr>
          <a:lstStyle/>
          <a:p>
            <a:pPr lvl="0" hangingPunct="1">
              <a:lnSpc>
                <a:spcPct val="90000"/>
              </a:lnSpc>
              <a:spcBef>
                <a:spcPct val="0"/>
              </a:spcBef>
            </a:pPr>
            <a:r>
              <a:rPr lang="en-US" sz="3810" dirty="0"/>
              <a:t>Parmenides of Elea (b. 515 BCE) </a:t>
            </a:r>
            <a:br>
              <a:rPr lang="en-US" sz="3810" dirty="0"/>
            </a:br>
            <a:endParaRPr lang="en-US" sz="381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C5F79-6DC4-467E-8633-573D84AFE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728" y="640080"/>
            <a:ext cx="2514599" cy="329184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48D836-C9A8-4513-A015-3058AC162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377" y="570230"/>
            <a:ext cx="3501957" cy="3291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741B7-890F-42FC-A68B-7510B90195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Time and Motion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B239261-8432-4E06-8BD2-9FBADB3C98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21126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7AC1C-280E-4516-A897-3B2199B7BD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400"/>
              <a:t>Monism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E6E99CD-9A65-4039-BAFC-DEE1A204C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79205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65D2-6AB3-4D05-9FC7-48BF78C049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712788"/>
            <a:ext cx="2528888" cy="5502275"/>
          </a:xfrm>
        </p:spPr>
        <p:txBody>
          <a:bodyPr vert="horz" lIns="82953" tIns="41476" rIns="82953" bIns="41476" rtlCol="0" anchor="ctr">
            <a:normAutofit/>
          </a:bodyPr>
          <a:lstStyle/>
          <a:p>
            <a:pPr lvl="0" algn="l" hangingPunct="1">
              <a:lnSpc>
                <a:spcPct val="90000"/>
              </a:lnSpc>
              <a:spcBef>
                <a:spcPct val="0"/>
              </a:spcBef>
            </a:pPr>
            <a:r>
              <a:rPr lang="en-US" sz="3720">
                <a:solidFill>
                  <a:srgbClr val="FFFFFF"/>
                </a:solidFill>
              </a:rPr>
              <a:t>Parmenides’ Arguments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0B8D4EF-BDB8-45A8-8F39-2E2C55594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627264"/>
              </p:ext>
            </p:extLst>
          </p:nvPr>
        </p:nvGraphicFramePr>
        <p:xfrm>
          <a:off x="1779972" y="642937"/>
          <a:ext cx="4702272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B776-18CF-4E90-A2D9-E775125AF9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011238"/>
            <a:ext cx="2563813" cy="4795837"/>
          </a:xfrm>
        </p:spPr>
        <p:txBody>
          <a:bodyPr vert="horz" lIns="82953" tIns="41476" rIns="82953" bIns="41476" rtlCol="0" anchor="ctr">
            <a:normAutofit/>
          </a:bodyPr>
          <a:lstStyle/>
          <a:p>
            <a:pPr lvl="0" algn="l" hangingPunct="1">
              <a:lnSpc>
                <a:spcPct val="90000"/>
              </a:lnSpc>
              <a:spcBef>
                <a:spcPct val="0"/>
              </a:spcBef>
            </a:pPr>
            <a:r>
              <a:rPr lang="en-US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 Nature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BA8FC30-B293-4FAB-A92B-FDDE3BF9F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971945"/>
              </p:ext>
            </p:extLst>
          </p:nvPr>
        </p:nvGraphicFramePr>
        <p:xfrm>
          <a:off x="1873266" y="486287"/>
          <a:ext cx="4885716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AAC-14BC-4F52-A6C9-A67920DB2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011238"/>
            <a:ext cx="2563813" cy="4795837"/>
          </a:xfrm>
        </p:spPr>
        <p:txBody>
          <a:bodyPr vert="horz" lIns="82953" tIns="41476" rIns="82953" bIns="41476" rtlCol="0" anchor="ctr">
            <a:normAutofit/>
          </a:bodyPr>
          <a:lstStyle/>
          <a:p>
            <a:pPr lvl="0" algn="l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Proem (B1)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899CB2E-F2E6-4D26-95EC-75F52112A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8517830"/>
              </p:ext>
            </p:extLst>
          </p:nvPr>
        </p:nvGraphicFramePr>
        <p:xfrm>
          <a:off x="2274520" y="486287"/>
          <a:ext cx="4885716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0A1AAC-14BC-4F52-A6C9-A67920DB2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Truth(B2)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899CB2E-F2E6-4D26-95EC-75F52112A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176487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490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A1AAC-14BC-4F52-A6C9-A67920DB2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400"/>
              <a:t>Truth(B2)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899CB2E-F2E6-4D26-95EC-75F52112A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95271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661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A1AAC-14BC-4F52-A6C9-A67920DB2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400"/>
              <a:t>Truth(B2)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899CB2E-F2E6-4D26-95EC-75F52112A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65443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498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268E2-8796-47BA-BA71-C6B59E5174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400"/>
              <a:t>Being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00278A7-436D-4D3F-8F9E-2B8D40D100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11921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26E91-BD99-414A-AB9D-FBED98C47E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400"/>
              <a:t>Being is: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AC1B9E0-BB33-4F6F-8F3A-737E02751E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02831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F009D-1BCA-4B7A-9B1E-6A6090F369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7334" y="609600"/>
            <a:ext cx="3843375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Time, Change, and Difference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BF20B-6AC5-44D9-B0CC-03B9F8C498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Being is all that there is. (Since it is the only thing we can think about.) Now this means, that</a:t>
            </a:r>
            <a:r>
              <a:rPr lang="en-US" b="1">
                <a:solidFill>
                  <a:srgbClr val="FFFFFF"/>
                </a:solidFill>
              </a:rPr>
              <a:t> there is no change</a:t>
            </a:r>
            <a:r>
              <a:rPr lang="en-US">
                <a:solidFill>
                  <a:srgbClr val="FFFFFF"/>
                </a:solidFill>
              </a:rPr>
              <a:t> at all; and there can be</a:t>
            </a:r>
            <a:r>
              <a:rPr lang="en-US" b="1">
                <a:solidFill>
                  <a:srgbClr val="FFFFFF"/>
                </a:solidFill>
              </a:rPr>
              <a:t> no such thing as difference</a:t>
            </a:r>
            <a:r>
              <a:rPr lang="en-US">
                <a:solidFill>
                  <a:srgbClr val="FFFFFF"/>
                </a:solidFill>
              </a:rPr>
              <a:t>, either. Why not? Because if I want to describe a change, I’ll have to say something like: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(1) “Before, it was not _____, now it is _____.”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(2) “Before, it was not here.”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or even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(3) “Before, it was not now.”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(4) “In the future, it will not be now.”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688</Words>
  <Application>Microsoft Office PowerPoint</Application>
  <PresentationFormat>Widescreen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Parmenides of Elea (b. 515 BCE)  </vt:lpstr>
      <vt:lpstr>On Nature</vt:lpstr>
      <vt:lpstr>The Proem (B1)</vt:lpstr>
      <vt:lpstr>Truth(B2)</vt:lpstr>
      <vt:lpstr>Truth(B2)</vt:lpstr>
      <vt:lpstr>Truth(B2)</vt:lpstr>
      <vt:lpstr>Being</vt:lpstr>
      <vt:lpstr>Being is:</vt:lpstr>
      <vt:lpstr>Time, Change, and Difference</vt:lpstr>
      <vt:lpstr>Time and Motion</vt:lpstr>
      <vt:lpstr>Monism</vt:lpstr>
      <vt:lpstr>Parmenides’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Parmenides of Elea (b. 515 BCE)  </dc:title>
  <dc:creator>David Baxter</dc:creator>
  <cp:lastModifiedBy>David Baxter</cp:lastModifiedBy>
  <cp:revision>1</cp:revision>
  <dcterms:created xsi:type="dcterms:W3CDTF">2020-01-10T04:15:25Z</dcterms:created>
  <dcterms:modified xsi:type="dcterms:W3CDTF">2020-06-08T02:36:53Z</dcterms:modified>
</cp:coreProperties>
</file>