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2"/>
  </p:notesMasterIdLst>
  <p:sldIdLst>
    <p:sldId id="258" r:id="rId3"/>
    <p:sldId id="259" r:id="rId4"/>
    <p:sldId id="260" r:id="rId5"/>
    <p:sldId id="261" r:id="rId6"/>
    <p:sldId id="367" r:id="rId7"/>
    <p:sldId id="262" r:id="rId8"/>
    <p:sldId id="263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272" r:id="rId18"/>
    <p:sldId id="368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2B90C-69CD-4DA6-B0BA-34B1D964DF81}" v="8" dt="2020-06-08T02:46:59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xter" userId="9a07d5b496501acf" providerId="LiveId" clId="{7662B90C-69CD-4DA6-B0BA-34B1D964DF81}"/>
    <pc:docChg chg="undo custSel mod delSld modSld">
      <pc:chgData name="David Baxter" userId="9a07d5b496501acf" providerId="LiveId" clId="{7662B90C-69CD-4DA6-B0BA-34B1D964DF81}" dt="2020-06-08T03:09:34.589" v="54" actId="20577"/>
      <pc:docMkLst>
        <pc:docMk/>
      </pc:docMkLst>
      <pc:sldChg chg="addSp delSp modSp mod setBg setClrOvrMap delDesignElem">
        <pc:chgData name="David Baxter" userId="9a07d5b496501acf" providerId="LiveId" clId="{7662B90C-69CD-4DA6-B0BA-34B1D964DF81}" dt="2020-06-08T02:41:59.279" v="26"/>
        <pc:sldMkLst>
          <pc:docMk/>
          <pc:sldMk cId="0" sldId="258"/>
        </pc:sldMkLst>
        <pc:spChg chg="mod">
          <ac:chgData name="David Baxter" userId="9a07d5b496501acf" providerId="LiveId" clId="{7662B90C-69CD-4DA6-B0BA-34B1D964DF81}" dt="2020-06-08T02:41:59.279" v="26"/>
          <ac:spMkLst>
            <pc:docMk/>
            <pc:sldMk cId="0" sldId="258"/>
            <ac:spMk id="2" creationId="{C81165D2-6AB3-4D05-9FC7-48BF78C04916}"/>
          </ac:spMkLst>
        </pc:spChg>
        <pc:spChg chg="add del">
          <ac:chgData name="David Baxter" userId="9a07d5b496501acf" providerId="LiveId" clId="{7662B90C-69CD-4DA6-B0BA-34B1D964DF81}" dt="2020-06-08T02:41:59.279" v="26"/>
          <ac:spMkLst>
            <pc:docMk/>
            <pc:sldMk cId="0" sldId="258"/>
            <ac:spMk id="14" creationId="{C393B4A7-6ABF-423D-A762-3CDB4897A833}"/>
          </ac:spMkLst>
        </pc:spChg>
        <pc:spChg chg="add del">
          <ac:chgData name="David Baxter" userId="9a07d5b496501acf" providerId="LiveId" clId="{7662B90C-69CD-4DA6-B0BA-34B1D964DF81}" dt="2020-06-08T02:41:59.279" v="26"/>
          <ac:spMkLst>
            <pc:docMk/>
            <pc:sldMk cId="0" sldId="258"/>
            <ac:spMk id="20" creationId="{01AD250C-F2EA-449F-9B14-DF5BB674C500}"/>
          </ac:spMkLst>
        </pc:spChg>
        <pc:spChg chg="add del">
          <ac:chgData name="David Baxter" userId="9a07d5b496501acf" providerId="LiveId" clId="{7662B90C-69CD-4DA6-B0BA-34B1D964DF81}" dt="2020-06-08T02:41:59.279" v="26"/>
          <ac:spMkLst>
            <pc:docMk/>
            <pc:sldMk cId="0" sldId="258"/>
            <ac:spMk id="22" creationId="{F747F1B4-B831-4277-8AB0-32767F7EB7BF}"/>
          </ac:spMkLst>
        </pc:spChg>
        <pc:spChg chg="add del">
          <ac:chgData name="David Baxter" userId="9a07d5b496501acf" providerId="LiveId" clId="{7662B90C-69CD-4DA6-B0BA-34B1D964DF81}" dt="2020-06-08T02:41:59.279" v="26"/>
          <ac:spMkLst>
            <pc:docMk/>
            <pc:sldMk cId="0" sldId="258"/>
            <ac:spMk id="24" creationId="{D80CFA21-AB7C-4BEB-9BFF-05764FBBF3C6}"/>
          </ac:spMkLst>
        </pc:spChg>
        <pc:spChg chg="add del">
          <ac:chgData name="David Baxter" userId="9a07d5b496501acf" providerId="LiveId" clId="{7662B90C-69CD-4DA6-B0BA-34B1D964DF81}" dt="2020-06-08T02:41:59.279" v="26"/>
          <ac:spMkLst>
            <pc:docMk/>
            <pc:sldMk cId="0" sldId="258"/>
            <ac:spMk id="26" creationId="{12F7E335-851A-4CAE-B09F-E657819D4600}"/>
          </ac:spMkLst>
        </pc:spChg>
        <pc:spChg chg="add del">
          <ac:chgData name="David Baxter" userId="9a07d5b496501acf" providerId="LiveId" clId="{7662B90C-69CD-4DA6-B0BA-34B1D964DF81}" dt="2020-06-08T02:41:59.279" v="26"/>
          <ac:spMkLst>
            <pc:docMk/>
            <pc:sldMk cId="0" sldId="258"/>
            <ac:spMk id="28" creationId="{10B541F0-7F6E-402E-84D8-CF96EACA5FBC}"/>
          </ac:spMkLst>
        </pc:spChg>
        <pc:graphicFrameChg chg="mod modGraphic">
          <ac:chgData name="David Baxter" userId="9a07d5b496501acf" providerId="LiveId" clId="{7662B90C-69CD-4DA6-B0BA-34B1D964DF81}" dt="2020-06-08T02:38:17.864" v="6" actId="26606"/>
          <ac:graphicFrameMkLst>
            <pc:docMk/>
            <pc:sldMk cId="0" sldId="258"/>
            <ac:graphicFrameMk id="5" creationId="{E0B8D4EF-BDB8-45A8-8F39-2E2C55594C58}"/>
          </ac:graphicFrameMkLst>
        </pc:graphicFrameChg>
        <pc:picChg chg="add del">
          <ac:chgData name="David Baxter" userId="9a07d5b496501acf" providerId="LiveId" clId="{7662B90C-69CD-4DA6-B0BA-34B1D964DF81}" dt="2020-06-08T02:41:59.279" v="26"/>
          <ac:picMkLst>
            <pc:docMk/>
            <pc:sldMk cId="0" sldId="258"/>
            <ac:picMk id="10" creationId="{F1B8F9CB-890B-4CB8-B503-188A763E2FC1}"/>
          </ac:picMkLst>
        </pc:picChg>
        <pc:picChg chg="add del">
          <ac:chgData name="David Baxter" userId="9a07d5b496501acf" providerId="LiveId" clId="{7662B90C-69CD-4DA6-B0BA-34B1D964DF81}" dt="2020-06-08T02:41:59.279" v="26"/>
          <ac:picMkLst>
            <pc:docMk/>
            <pc:sldMk cId="0" sldId="258"/>
            <ac:picMk id="12" creationId="{AA632AB4-3837-4FD0-8B62-0A18B573F46D}"/>
          </ac:picMkLst>
        </pc:picChg>
        <pc:picChg chg="add del">
          <ac:chgData name="David Baxter" userId="9a07d5b496501acf" providerId="LiveId" clId="{7662B90C-69CD-4DA6-B0BA-34B1D964DF81}" dt="2020-06-08T02:41:59.279" v="26"/>
          <ac:picMkLst>
            <pc:docMk/>
            <pc:sldMk cId="0" sldId="258"/>
            <ac:picMk id="16" creationId="{9CD2319A-6FA9-4EFB-9EDF-7304467425E8}"/>
          </ac:picMkLst>
        </pc:picChg>
        <pc:picChg chg="add del">
          <ac:chgData name="David Baxter" userId="9a07d5b496501acf" providerId="LiveId" clId="{7662B90C-69CD-4DA6-B0BA-34B1D964DF81}" dt="2020-06-08T02:41:59.279" v="26"/>
          <ac:picMkLst>
            <pc:docMk/>
            <pc:sldMk cId="0" sldId="258"/>
            <ac:picMk id="18" creationId="{D1692A93-3514-4486-8B67-CCA4E0259BCB}"/>
          </ac:picMkLst>
        </pc:picChg>
      </pc:sldChg>
      <pc:sldChg chg="modSp mod">
        <pc:chgData name="David Baxter" userId="9a07d5b496501acf" providerId="LiveId" clId="{7662B90C-69CD-4DA6-B0BA-34B1D964DF81}" dt="2020-06-08T02:41:59.279" v="26"/>
        <pc:sldMkLst>
          <pc:docMk/>
          <pc:sldMk cId="0" sldId="259"/>
        </pc:sldMkLst>
        <pc:spChg chg="mod">
          <ac:chgData name="David Baxter" userId="9a07d5b496501acf" providerId="LiveId" clId="{7662B90C-69CD-4DA6-B0BA-34B1D964DF81}" dt="2020-06-08T02:38:12.941" v="4"/>
          <ac:spMkLst>
            <pc:docMk/>
            <pc:sldMk cId="0" sldId="259"/>
            <ac:spMk id="2" creationId="{114D93B7-CEC1-4966-84FF-51A9E28B6C0B}"/>
          </ac:spMkLst>
        </pc:spChg>
        <pc:spChg chg="mod">
          <ac:chgData name="David Baxter" userId="9a07d5b496501acf" providerId="LiveId" clId="{7662B90C-69CD-4DA6-B0BA-34B1D964DF81}" dt="2020-06-08T02:41:59.279" v="26"/>
          <ac:spMkLst>
            <pc:docMk/>
            <pc:sldMk cId="0" sldId="259"/>
            <ac:spMk id="3" creationId="{554A1ABF-91F5-44EE-B1D1-5012974496E2}"/>
          </ac:spMkLst>
        </pc:spChg>
      </pc:sldChg>
      <pc:sldChg chg="modSp mod">
        <pc:chgData name="David Baxter" userId="9a07d5b496501acf" providerId="LiveId" clId="{7662B90C-69CD-4DA6-B0BA-34B1D964DF81}" dt="2020-06-08T02:41:59.279" v="26"/>
        <pc:sldMkLst>
          <pc:docMk/>
          <pc:sldMk cId="0" sldId="260"/>
        </pc:sldMkLst>
        <pc:spChg chg="mod">
          <ac:chgData name="David Baxter" userId="9a07d5b496501acf" providerId="LiveId" clId="{7662B90C-69CD-4DA6-B0BA-34B1D964DF81}" dt="2020-06-08T02:41:59.279" v="26"/>
          <ac:spMkLst>
            <pc:docMk/>
            <pc:sldMk cId="0" sldId="260"/>
            <ac:spMk id="2" creationId="{5DBEBF63-4753-434D-9BA3-1708A747CC63}"/>
          </ac:spMkLst>
        </pc:spChg>
        <pc:spChg chg="mod">
          <ac:chgData name="David Baxter" userId="9a07d5b496501acf" providerId="LiveId" clId="{7662B90C-69CD-4DA6-B0BA-34B1D964DF81}" dt="2020-06-08T02:41:59.279" v="26"/>
          <ac:spMkLst>
            <pc:docMk/>
            <pc:sldMk cId="0" sldId="260"/>
            <ac:spMk id="3" creationId="{5D3C22A5-2231-4D3E-B5C4-02F4D614C5B6}"/>
          </ac:spMkLst>
        </pc:spChg>
      </pc:sldChg>
      <pc:sldChg chg="addSp delSp modSp mod setBg delDesignElem">
        <pc:chgData name="David Baxter" userId="9a07d5b496501acf" providerId="LiveId" clId="{7662B90C-69CD-4DA6-B0BA-34B1D964DF81}" dt="2020-06-08T02:42:01.975" v="29" actId="114"/>
        <pc:sldMkLst>
          <pc:docMk/>
          <pc:sldMk cId="0" sldId="261"/>
        </pc:sldMkLst>
        <pc:spChg chg="mod">
          <ac:chgData name="David Baxter" userId="9a07d5b496501acf" providerId="LiveId" clId="{7662B90C-69CD-4DA6-B0BA-34B1D964DF81}" dt="2020-06-08T02:42:01.975" v="29" actId="114"/>
          <ac:spMkLst>
            <pc:docMk/>
            <pc:sldMk cId="0" sldId="261"/>
            <ac:spMk id="2" creationId="{163AB7EC-E1E5-4997-AC00-E36577F94421}"/>
          </ac:spMkLst>
        </pc:spChg>
        <pc:spChg chg="mod">
          <ac:chgData name="David Baxter" userId="9a07d5b496501acf" providerId="LiveId" clId="{7662B90C-69CD-4DA6-B0BA-34B1D964DF81}" dt="2020-06-08T02:41:59.279" v="26"/>
          <ac:spMkLst>
            <pc:docMk/>
            <pc:sldMk cId="0" sldId="261"/>
            <ac:spMk id="3" creationId="{5A01959A-262D-45D8-895F-954AD30B596E}"/>
          </ac:spMkLst>
        </pc:spChg>
        <pc:spChg chg="add del">
          <ac:chgData name="David Baxter" userId="9a07d5b496501acf" providerId="LiveId" clId="{7662B90C-69CD-4DA6-B0BA-34B1D964DF81}" dt="2020-06-08T02:41:59.279" v="26"/>
          <ac:spMkLst>
            <pc:docMk/>
            <pc:sldMk cId="0" sldId="261"/>
            <ac:spMk id="12" creationId="{4FA533C5-33E3-4611-AF9F-72811D8B26A6}"/>
          </ac:spMkLst>
        </pc:spChg>
        <pc:spChg chg="add del">
          <ac:chgData name="David Baxter" userId="9a07d5b496501acf" providerId="LiveId" clId="{7662B90C-69CD-4DA6-B0BA-34B1D964DF81}" dt="2020-06-08T02:41:59.279" v="26"/>
          <ac:spMkLst>
            <pc:docMk/>
            <pc:sldMk cId="0" sldId="261"/>
            <ac:spMk id="18" creationId="{87F0FDC4-AD8C-47D9-9131-623C98ADB0AE}"/>
          </ac:spMkLst>
        </pc:spChg>
        <pc:spChg chg="add del">
          <ac:chgData name="David Baxter" userId="9a07d5b496501acf" providerId="LiveId" clId="{7662B90C-69CD-4DA6-B0BA-34B1D964DF81}" dt="2020-06-08T02:41:59.279" v="26"/>
          <ac:spMkLst>
            <pc:docMk/>
            <pc:sldMk cId="0" sldId="261"/>
            <ac:spMk id="20" creationId="{923E8915-D2AA-4327-A45A-972C3CA9574B}"/>
          </ac:spMkLst>
        </pc:spChg>
        <pc:spChg chg="add del">
          <ac:chgData name="David Baxter" userId="9a07d5b496501acf" providerId="LiveId" clId="{7662B90C-69CD-4DA6-B0BA-34B1D964DF81}" dt="2020-06-08T02:41:59.279" v="26"/>
          <ac:spMkLst>
            <pc:docMk/>
            <pc:sldMk cId="0" sldId="261"/>
            <ac:spMk id="22" creationId="{8302FC3C-9804-4950-B721-5FD704BA6065}"/>
          </ac:spMkLst>
        </pc:spChg>
        <pc:spChg chg="add del">
          <ac:chgData name="David Baxter" userId="9a07d5b496501acf" providerId="LiveId" clId="{7662B90C-69CD-4DA6-B0BA-34B1D964DF81}" dt="2020-06-08T02:41:59.279" v="26"/>
          <ac:spMkLst>
            <pc:docMk/>
            <pc:sldMk cId="0" sldId="261"/>
            <ac:spMk id="28" creationId="{F3798573-F27B-47EB-8EA4-7EE34954C2D6}"/>
          </ac:spMkLst>
        </pc:spChg>
        <pc:picChg chg="add del">
          <ac:chgData name="David Baxter" userId="9a07d5b496501acf" providerId="LiveId" clId="{7662B90C-69CD-4DA6-B0BA-34B1D964DF81}" dt="2020-06-08T02:41:59.279" v="26"/>
          <ac:picMkLst>
            <pc:docMk/>
            <pc:sldMk cId="0" sldId="261"/>
            <ac:picMk id="8" creationId="{91B28F63-CF00-448F-B141-FE33C33B1891}"/>
          </ac:picMkLst>
        </pc:picChg>
        <pc:picChg chg="add del">
          <ac:chgData name="David Baxter" userId="9a07d5b496501acf" providerId="LiveId" clId="{7662B90C-69CD-4DA6-B0BA-34B1D964DF81}" dt="2020-06-08T02:41:59.279" v="26"/>
          <ac:picMkLst>
            <pc:docMk/>
            <pc:sldMk cId="0" sldId="261"/>
            <ac:picMk id="10" creationId="{2AE609E2-8522-44E4-9077-980E5BCF3E14}"/>
          </ac:picMkLst>
        </pc:picChg>
        <pc:picChg chg="add del">
          <ac:chgData name="David Baxter" userId="9a07d5b496501acf" providerId="LiveId" clId="{7662B90C-69CD-4DA6-B0BA-34B1D964DF81}" dt="2020-06-08T02:41:59.279" v="26"/>
          <ac:picMkLst>
            <pc:docMk/>
            <pc:sldMk cId="0" sldId="261"/>
            <ac:picMk id="14" creationId="{8949AD42-25FD-4C3D-9EEE-B7FEC5809988}"/>
          </ac:picMkLst>
        </pc:picChg>
        <pc:picChg chg="add del">
          <ac:chgData name="David Baxter" userId="9a07d5b496501acf" providerId="LiveId" clId="{7662B90C-69CD-4DA6-B0BA-34B1D964DF81}" dt="2020-06-08T02:41:59.279" v="26"/>
          <ac:picMkLst>
            <pc:docMk/>
            <pc:sldMk cId="0" sldId="261"/>
            <ac:picMk id="16" creationId="{6AC7D913-60B7-4603-881B-831DA5D3A940}"/>
          </ac:picMkLst>
        </pc:picChg>
        <pc:picChg chg="add del">
          <ac:chgData name="David Baxter" userId="9a07d5b496501acf" providerId="LiveId" clId="{7662B90C-69CD-4DA6-B0BA-34B1D964DF81}" dt="2020-06-08T02:41:59.279" v="26"/>
          <ac:picMkLst>
            <pc:docMk/>
            <pc:sldMk cId="0" sldId="261"/>
            <ac:picMk id="26" creationId="{3BC6EBB2-9BDC-4075-BA6B-43A9FBF9C86C}"/>
          </ac:picMkLst>
        </pc:picChg>
        <pc:cxnChg chg="add del">
          <ac:chgData name="David Baxter" userId="9a07d5b496501acf" providerId="LiveId" clId="{7662B90C-69CD-4DA6-B0BA-34B1D964DF81}" dt="2020-06-08T02:41:59.279" v="26"/>
          <ac:cxnSpMkLst>
            <pc:docMk/>
            <pc:sldMk cId="0" sldId="261"/>
            <ac:cxnSpMk id="24" creationId="{6B9695BD-ECF6-49CA-8877-8C493193C65D}"/>
          </ac:cxnSpMkLst>
        </pc:cxnChg>
      </pc:sldChg>
      <pc:sldChg chg="modSp">
        <pc:chgData name="David Baxter" userId="9a07d5b496501acf" providerId="LiveId" clId="{7662B90C-69CD-4DA6-B0BA-34B1D964DF81}" dt="2020-06-08T02:38:12.941" v="4"/>
        <pc:sldMkLst>
          <pc:docMk/>
          <pc:sldMk cId="0" sldId="262"/>
        </pc:sldMkLst>
        <pc:spChg chg="mod">
          <ac:chgData name="David Baxter" userId="9a07d5b496501acf" providerId="LiveId" clId="{7662B90C-69CD-4DA6-B0BA-34B1D964DF81}" dt="2020-06-08T02:38:12.941" v="4"/>
          <ac:spMkLst>
            <pc:docMk/>
            <pc:sldMk cId="0" sldId="262"/>
            <ac:spMk id="2" creationId="{CF28ED48-0432-4B11-AF93-53DDBCFA1878}"/>
          </ac:spMkLst>
        </pc:spChg>
        <pc:spChg chg="mod">
          <ac:chgData name="David Baxter" userId="9a07d5b496501acf" providerId="LiveId" clId="{7662B90C-69CD-4DA6-B0BA-34B1D964DF81}" dt="2020-06-08T02:38:12.941" v="4"/>
          <ac:spMkLst>
            <pc:docMk/>
            <pc:sldMk cId="0" sldId="262"/>
            <ac:spMk id="3" creationId="{2A379FF2-1DF9-4BB7-89F3-38D17A90A9EF}"/>
          </ac:spMkLst>
        </pc:spChg>
      </pc:sldChg>
      <pc:sldChg chg="modSp mod">
        <pc:chgData name="David Baxter" userId="9a07d5b496501acf" providerId="LiveId" clId="{7662B90C-69CD-4DA6-B0BA-34B1D964DF81}" dt="2020-06-08T02:43:23.167" v="32" actId="1076"/>
        <pc:sldMkLst>
          <pc:docMk/>
          <pc:sldMk cId="0" sldId="263"/>
        </pc:sldMkLst>
        <pc:spChg chg="mod">
          <ac:chgData name="David Baxter" userId="9a07d5b496501acf" providerId="LiveId" clId="{7662B90C-69CD-4DA6-B0BA-34B1D964DF81}" dt="2020-06-08T02:38:12.941" v="4"/>
          <ac:spMkLst>
            <pc:docMk/>
            <pc:sldMk cId="0" sldId="263"/>
            <ac:spMk id="2" creationId="{B5E42DAE-7A84-4C12-82C5-0EAA831DC10E}"/>
          </ac:spMkLst>
        </pc:spChg>
        <pc:spChg chg="mod">
          <ac:chgData name="David Baxter" userId="9a07d5b496501acf" providerId="LiveId" clId="{7662B90C-69CD-4DA6-B0BA-34B1D964DF81}" dt="2020-06-08T02:43:23.167" v="32" actId="1076"/>
          <ac:spMkLst>
            <pc:docMk/>
            <pc:sldMk cId="0" sldId="263"/>
            <ac:spMk id="3" creationId="{9998F3E8-C959-41A4-B089-E8CC5BCA826E}"/>
          </ac:spMkLst>
        </pc:spChg>
      </pc:sldChg>
      <pc:sldChg chg="modSp del modNotes">
        <pc:chgData name="David Baxter" userId="9a07d5b496501acf" providerId="LiveId" clId="{7662B90C-69CD-4DA6-B0BA-34B1D964DF81}" dt="2020-06-08T02:46:34.699" v="33" actId="2696"/>
        <pc:sldMkLst>
          <pc:docMk/>
          <pc:sldMk cId="0" sldId="264"/>
        </pc:sldMkLst>
        <pc:picChg chg="mod">
          <ac:chgData name="David Baxter" userId="9a07d5b496501acf" providerId="LiveId" clId="{7662B90C-69CD-4DA6-B0BA-34B1D964DF81}" dt="2020-06-08T02:38:12.941" v="4"/>
          <ac:picMkLst>
            <pc:docMk/>
            <pc:sldMk cId="0" sldId="264"/>
            <ac:picMk id="2" creationId="{C531E876-A0B7-4469-92A0-4B002954D35B}"/>
          </ac:picMkLst>
        </pc:picChg>
      </pc:sldChg>
      <pc:sldChg chg="modSp del modNotes">
        <pc:chgData name="David Baxter" userId="9a07d5b496501acf" providerId="LiveId" clId="{7662B90C-69CD-4DA6-B0BA-34B1D964DF81}" dt="2020-06-08T02:46:34.699" v="33" actId="2696"/>
        <pc:sldMkLst>
          <pc:docMk/>
          <pc:sldMk cId="0" sldId="265"/>
        </pc:sldMkLst>
        <pc:picChg chg="mod">
          <ac:chgData name="David Baxter" userId="9a07d5b496501acf" providerId="LiveId" clId="{7662B90C-69CD-4DA6-B0BA-34B1D964DF81}" dt="2020-06-08T02:38:12.941" v="4"/>
          <ac:picMkLst>
            <pc:docMk/>
            <pc:sldMk cId="0" sldId="265"/>
            <ac:picMk id="2" creationId="{5791032F-5A1E-40D0-A3D2-B30EF61AD34C}"/>
          </ac:picMkLst>
        </pc:picChg>
      </pc:sldChg>
      <pc:sldChg chg="modSp del modNotes">
        <pc:chgData name="David Baxter" userId="9a07d5b496501acf" providerId="LiveId" clId="{7662B90C-69CD-4DA6-B0BA-34B1D964DF81}" dt="2020-06-08T02:46:34.699" v="33" actId="2696"/>
        <pc:sldMkLst>
          <pc:docMk/>
          <pc:sldMk cId="0" sldId="266"/>
        </pc:sldMkLst>
        <pc:picChg chg="mod">
          <ac:chgData name="David Baxter" userId="9a07d5b496501acf" providerId="LiveId" clId="{7662B90C-69CD-4DA6-B0BA-34B1D964DF81}" dt="2020-06-08T02:38:12.941" v="4"/>
          <ac:picMkLst>
            <pc:docMk/>
            <pc:sldMk cId="0" sldId="266"/>
            <ac:picMk id="2" creationId="{8057FC1C-CEAA-4E14-832E-76FBE634BC72}"/>
          </ac:picMkLst>
        </pc:picChg>
      </pc:sldChg>
      <pc:sldChg chg="modSp del modNotes">
        <pc:chgData name="David Baxter" userId="9a07d5b496501acf" providerId="LiveId" clId="{7662B90C-69CD-4DA6-B0BA-34B1D964DF81}" dt="2020-06-08T02:46:34.699" v="33" actId="2696"/>
        <pc:sldMkLst>
          <pc:docMk/>
          <pc:sldMk cId="0" sldId="267"/>
        </pc:sldMkLst>
        <pc:picChg chg="mod">
          <ac:chgData name="David Baxter" userId="9a07d5b496501acf" providerId="LiveId" clId="{7662B90C-69CD-4DA6-B0BA-34B1D964DF81}" dt="2020-06-08T02:38:12.941" v="4"/>
          <ac:picMkLst>
            <pc:docMk/>
            <pc:sldMk cId="0" sldId="267"/>
            <ac:picMk id="2" creationId="{0042938F-A0F5-42BA-876B-51515C98F5DE}"/>
          </ac:picMkLst>
        </pc:picChg>
      </pc:sldChg>
      <pc:sldChg chg="modSp del modNotes">
        <pc:chgData name="David Baxter" userId="9a07d5b496501acf" providerId="LiveId" clId="{7662B90C-69CD-4DA6-B0BA-34B1D964DF81}" dt="2020-06-08T02:46:34.699" v="33" actId="2696"/>
        <pc:sldMkLst>
          <pc:docMk/>
          <pc:sldMk cId="0" sldId="268"/>
        </pc:sldMkLst>
        <pc:picChg chg="mod">
          <ac:chgData name="David Baxter" userId="9a07d5b496501acf" providerId="LiveId" clId="{7662B90C-69CD-4DA6-B0BA-34B1D964DF81}" dt="2020-06-08T02:38:12.941" v="4"/>
          <ac:picMkLst>
            <pc:docMk/>
            <pc:sldMk cId="0" sldId="268"/>
            <ac:picMk id="2" creationId="{1D91D0BD-A93C-4E39-8AFD-0ECAB3C210EC}"/>
          </ac:picMkLst>
        </pc:picChg>
      </pc:sldChg>
      <pc:sldChg chg="modSp del modNotes">
        <pc:chgData name="David Baxter" userId="9a07d5b496501acf" providerId="LiveId" clId="{7662B90C-69CD-4DA6-B0BA-34B1D964DF81}" dt="2020-06-08T02:46:34.699" v="33" actId="2696"/>
        <pc:sldMkLst>
          <pc:docMk/>
          <pc:sldMk cId="0" sldId="269"/>
        </pc:sldMkLst>
        <pc:picChg chg="mod">
          <ac:chgData name="David Baxter" userId="9a07d5b496501acf" providerId="LiveId" clId="{7662B90C-69CD-4DA6-B0BA-34B1D964DF81}" dt="2020-06-08T02:38:12.941" v="4"/>
          <ac:picMkLst>
            <pc:docMk/>
            <pc:sldMk cId="0" sldId="269"/>
            <ac:picMk id="2" creationId="{2095D34E-F051-4CC0-9898-ECD70B0FF3A0}"/>
          </ac:picMkLst>
        </pc:picChg>
      </pc:sldChg>
      <pc:sldChg chg="modSp del modNotes">
        <pc:chgData name="David Baxter" userId="9a07d5b496501acf" providerId="LiveId" clId="{7662B90C-69CD-4DA6-B0BA-34B1D964DF81}" dt="2020-06-08T02:46:34.699" v="33" actId="2696"/>
        <pc:sldMkLst>
          <pc:docMk/>
          <pc:sldMk cId="0" sldId="270"/>
        </pc:sldMkLst>
        <pc:picChg chg="mod">
          <ac:chgData name="David Baxter" userId="9a07d5b496501acf" providerId="LiveId" clId="{7662B90C-69CD-4DA6-B0BA-34B1D964DF81}" dt="2020-06-08T02:38:12.941" v="4"/>
          <ac:picMkLst>
            <pc:docMk/>
            <pc:sldMk cId="0" sldId="270"/>
            <ac:picMk id="2" creationId="{5607EC48-B254-490F-9175-BEBD40679D97}"/>
          </ac:picMkLst>
        </pc:picChg>
      </pc:sldChg>
      <pc:sldChg chg="modSp del modNotes">
        <pc:chgData name="David Baxter" userId="9a07d5b496501acf" providerId="LiveId" clId="{7662B90C-69CD-4DA6-B0BA-34B1D964DF81}" dt="2020-06-08T02:46:34.699" v="33" actId="2696"/>
        <pc:sldMkLst>
          <pc:docMk/>
          <pc:sldMk cId="0" sldId="271"/>
        </pc:sldMkLst>
        <pc:picChg chg="mod">
          <ac:chgData name="David Baxter" userId="9a07d5b496501acf" providerId="LiveId" clId="{7662B90C-69CD-4DA6-B0BA-34B1D964DF81}" dt="2020-06-08T02:38:12.941" v="4"/>
          <ac:picMkLst>
            <pc:docMk/>
            <pc:sldMk cId="0" sldId="271"/>
            <ac:picMk id="2" creationId="{899E1AFD-103D-4DF9-B12E-6F51D3036F29}"/>
          </ac:picMkLst>
        </pc:picChg>
      </pc:sldChg>
      <pc:sldChg chg="modSp mod">
        <pc:chgData name="David Baxter" userId="9a07d5b496501acf" providerId="LiveId" clId="{7662B90C-69CD-4DA6-B0BA-34B1D964DF81}" dt="2020-06-08T02:46:43.203" v="44" actId="20577"/>
        <pc:sldMkLst>
          <pc:docMk/>
          <pc:sldMk cId="0" sldId="272"/>
        </pc:sldMkLst>
        <pc:spChg chg="mod">
          <ac:chgData name="David Baxter" userId="9a07d5b496501acf" providerId="LiveId" clId="{7662B90C-69CD-4DA6-B0BA-34B1D964DF81}" dt="2020-06-08T02:38:12.941" v="4"/>
          <ac:spMkLst>
            <pc:docMk/>
            <pc:sldMk cId="0" sldId="272"/>
            <ac:spMk id="2" creationId="{820D57E9-D3B4-48A4-9A0A-5A338E563BBF}"/>
          </ac:spMkLst>
        </pc:spChg>
        <pc:spChg chg="mod">
          <ac:chgData name="David Baxter" userId="9a07d5b496501acf" providerId="LiveId" clId="{7662B90C-69CD-4DA6-B0BA-34B1D964DF81}" dt="2020-06-08T02:38:12.941" v="4"/>
          <ac:spMkLst>
            <pc:docMk/>
            <pc:sldMk cId="0" sldId="272"/>
            <ac:spMk id="3" creationId="{33B20E8D-7128-4821-89AE-51D295E761A4}"/>
          </ac:spMkLst>
        </pc:spChg>
        <pc:spChg chg="mod">
          <ac:chgData name="David Baxter" userId="9a07d5b496501acf" providerId="LiveId" clId="{7662B90C-69CD-4DA6-B0BA-34B1D964DF81}" dt="2020-06-08T02:46:43.203" v="44" actId="20577"/>
          <ac:spMkLst>
            <pc:docMk/>
            <pc:sldMk cId="0" sldId="272"/>
            <ac:spMk id="4" creationId="{9B3CA48B-8509-49B2-976C-3FCE90355CD7}"/>
          </ac:spMkLst>
        </pc:spChg>
      </pc:sldChg>
      <pc:sldChg chg="modSp">
        <pc:chgData name="David Baxter" userId="9a07d5b496501acf" providerId="LiveId" clId="{7662B90C-69CD-4DA6-B0BA-34B1D964DF81}" dt="2020-06-08T02:38:12.941" v="4"/>
        <pc:sldMkLst>
          <pc:docMk/>
          <pc:sldMk cId="0" sldId="273"/>
        </pc:sldMkLst>
        <pc:spChg chg="mod">
          <ac:chgData name="David Baxter" userId="9a07d5b496501acf" providerId="LiveId" clId="{7662B90C-69CD-4DA6-B0BA-34B1D964DF81}" dt="2020-06-08T02:38:12.941" v="4"/>
          <ac:spMkLst>
            <pc:docMk/>
            <pc:sldMk cId="0" sldId="273"/>
            <ac:spMk id="2" creationId="{F1B30562-CE5B-459C-960D-E49FBBBD6A3B}"/>
          </ac:spMkLst>
        </pc:spChg>
      </pc:sldChg>
      <pc:sldChg chg="modSp mod">
        <pc:chgData name="David Baxter" userId="9a07d5b496501acf" providerId="LiveId" clId="{7662B90C-69CD-4DA6-B0BA-34B1D964DF81}" dt="2020-06-08T03:09:34.589" v="54" actId="20577"/>
        <pc:sldMkLst>
          <pc:docMk/>
          <pc:sldMk cId="0" sldId="274"/>
        </pc:sldMkLst>
        <pc:spChg chg="mod">
          <ac:chgData name="David Baxter" userId="9a07d5b496501acf" providerId="LiveId" clId="{7662B90C-69CD-4DA6-B0BA-34B1D964DF81}" dt="2020-06-08T02:38:12.941" v="4"/>
          <ac:spMkLst>
            <pc:docMk/>
            <pc:sldMk cId="0" sldId="274"/>
            <ac:spMk id="2" creationId="{26D265F9-422D-4213-AD08-F3DA21321C89}"/>
          </ac:spMkLst>
        </pc:spChg>
        <pc:spChg chg="mod">
          <ac:chgData name="David Baxter" userId="9a07d5b496501acf" providerId="LiveId" clId="{7662B90C-69CD-4DA6-B0BA-34B1D964DF81}" dt="2020-06-08T03:09:34.589" v="54" actId="20577"/>
          <ac:spMkLst>
            <pc:docMk/>
            <pc:sldMk cId="0" sldId="274"/>
            <ac:spMk id="29" creationId="{2241B127-42A8-4299-9B6B-0DC7D27384DF}"/>
          </ac:spMkLst>
        </pc:spChg>
      </pc:sldChg>
      <pc:sldChg chg="modSp mod">
        <pc:chgData name="David Baxter" userId="9a07d5b496501acf" providerId="LiveId" clId="{7662B90C-69CD-4DA6-B0BA-34B1D964DF81}" dt="2020-06-08T02:47:02.159" v="47" actId="14100"/>
        <pc:sldMkLst>
          <pc:docMk/>
          <pc:sldMk cId="3318540026" sldId="368"/>
        </pc:sldMkLst>
        <pc:spChg chg="mod">
          <ac:chgData name="David Baxter" userId="9a07d5b496501acf" providerId="LiveId" clId="{7662B90C-69CD-4DA6-B0BA-34B1D964DF81}" dt="2020-06-08T02:47:02.159" v="47" actId="14100"/>
          <ac:spMkLst>
            <pc:docMk/>
            <pc:sldMk cId="3318540026" sldId="368"/>
            <ac:spMk id="2" creationId="{820D57E9-D3B4-48A4-9A0A-5A338E563BB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2B49D-2B08-4C79-BA59-26C6E26470D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AFA6B31-8722-4262-ACB6-456C5C308E4B}">
      <dgm:prSet/>
      <dgm:spPr/>
      <dgm:t>
        <a:bodyPr/>
        <a:lstStyle/>
        <a:p>
          <a:r>
            <a:rPr lang="en-US" dirty="0"/>
            <a:t>While Parmenides’ view (Monism) looks quite strange, he  gives </a:t>
          </a:r>
          <a:r>
            <a:rPr lang="en-US" b="1" i="1" dirty="0"/>
            <a:t>arguments </a:t>
          </a:r>
          <a:r>
            <a:rPr lang="en-US" dirty="0"/>
            <a:t>for it.</a:t>
          </a:r>
        </a:p>
      </dgm:t>
    </dgm:pt>
    <dgm:pt modelId="{0E6C2855-758B-4148-9609-8A73682BECC7}" type="parTrans" cxnId="{85E81012-16C6-4E59-BD89-EF94D2D5EF04}">
      <dgm:prSet/>
      <dgm:spPr/>
      <dgm:t>
        <a:bodyPr/>
        <a:lstStyle/>
        <a:p>
          <a:endParaRPr lang="en-US"/>
        </a:p>
      </dgm:t>
    </dgm:pt>
    <dgm:pt modelId="{A4E1FC32-B8C7-4C96-ABF4-AD0CA44C4AE8}" type="sibTrans" cxnId="{85E81012-16C6-4E59-BD89-EF94D2D5EF04}">
      <dgm:prSet/>
      <dgm:spPr/>
      <dgm:t>
        <a:bodyPr/>
        <a:lstStyle/>
        <a:p>
          <a:endParaRPr lang="en-US"/>
        </a:p>
      </dgm:t>
    </dgm:pt>
    <dgm:pt modelId="{AF5541A1-76AA-4B5A-A912-8664C448DA22}">
      <dgm:prSet/>
      <dgm:spPr/>
      <dgm:t>
        <a:bodyPr/>
        <a:lstStyle/>
        <a:p>
          <a:r>
            <a:rPr lang="en-US"/>
            <a:t>An </a:t>
          </a:r>
          <a:r>
            <a:rPr lang="en-US" i="1"/>
            <a:t>argument</a:t>
          </a:r>
          <a:r>
            <a:rPr lang="en-US"/>
            <a:t> is an arrangement of statements such that some of the statements (the </a:t>
          </a:r>
          <a:r>
            <a:rPr lang="en-US" i="1"/>
            <a:t>premises) </a:t>
          </a:r>
          <a:r>
            <a:rPr lang="en-US"/>
            <a:t>support a </a:t>
          </a:r>
          <a:r>
            <a:rPr lang="en-US" i="1"/>
            <a:t>conclusion.</a:t>
          </a:r>
          <a:endParaRPr lang="en-US"/>
        </a:p>
      </dgm:t>
    </dgm:pt>
    <dgm:pt modelId="{3AD2B7E3-DEC1-4553-A9B8-5907A8800FDD}" type="parTrans" cxnId="{71072A7D-55F9-49A5-B213-1136F87DCF65}">
      <dgm:prSet/>
      <dgm:spPr/>
      <dgm:t>
        <a:bodyPr/>
        <a:lstStyle/>
        <a:p>
          <a:endParaRPr lang="en-US"/>
        </a:p>
      </dgm:t>
    </dgm:pt>
    <dgm:pt modelId="{BF68A087-A7D4-479B-8E8B-EC57F3D0BA94}" type="sibTrans" cxnId="{71072A7D-55F9-49A5-B213-1136F87DCF65}">
      <dgm:prSet/>
      <dgm:spPr/>
      <dgm:t>
        <a:bodyPr/>
        <a:lstStyle/>
        <a:p>
          <a:endParaRPr lang="en-US"/>
        </a:p>
      </dgm:t>
    </dgm:pt>
    <dgm:pt modelId="{E5200FDF-015F-4BDA-B8B6-FE42658FD648}" type="pres">
      <dgm:prSet presAssocID="{1C62B49D-2B08-4C79-BA59-26C6E26470D9}" presName="vert0" presStyleCnt="0">
        <dgm:presLayoutVars>
          <dgm:dir/>
          <dgm:animOne val="branch"/>
          <dgm:animLvl val="lvl"/>
        </dgm:presLayoutVars>
      </dgm:prSet>
      <dgm:spPr/>
    </dgm:pt>
    <dgm:pt modelId="{5891F4FC-0217-45C5-B637-D0D6EE612D39}" type="pres">
      <dgm:prSet presAssocID="{1AFA6B31-8722-4262-ACB6-456C5C308E4B}" presName="thickLine" presStyleLbl="alignNode1" presStyleIdx="0" presStyleCnt="2"/>
      <dgm:spPr/>
    </dgm:pt>
    <dgm:pt modelId="{F3265725-C38F-49E9-92E9-F8D7CDD48FC6}" type="pres">
      <dgm:prSet presAssocID="{1AFA6B31-8722-4262-ACB6-456C5C308E4B}" presName="horz1" presStyleCnt="0"/>
      <dgm:spPr/>
    </dgm:pt>
    <dgm:pt modelId="{E3CEC218-4476-412B-AD45-73CE4046BA18}" type="pres">
      <dgm:prSet presAssocID="{1AFA6B31-8722-4262-ACB6-456C5C308E4B}" presName="tx1" presStyleLbl="revTx" presStyleIdx="0" presStyleCnt="2"/>
      <dgm:spPr/>
    </dgm:pt>
    <dgm:pt modelId="{A2875452-B59A-4D4C-93CA-258F99F0350D}" type="pres">
      <dgm:prSet presAssocID="{1AFA6B31-8722-4262-ACB6-456C5C308E4B}" presName="vert1" presStyleCnt="0"/>
      <dgm:spPr/>
    </dgm:pt>
    <dgm:pt modelId="{8DA0B503-9D14-4C64-84FE-57F5305CEAC2}" type="pres">
      <dgm:prSet presAssocID="{AF5541A1-76AA-4B5A-A912-8664C448DA22}" presName="thickLine" presStyleLbl="alignNode1" presStyleIdx="1" presStyleCnt="2"/>
      <dgm:spPr/>
    </dgm:pt>
    <dgm:pt modelId="{4DC4FA11-6ECC-4D5E-961F-46059962A234}" type="pres">
      <dgm:prSet presAssocID="{AF5541A1-76AA-4B5A-A912-8664C448DA22}" presName="horz1" presStyleCnt="0"/>
      <dgm:spPr/>
    </dgm:pt>
    <dgm:pt modelId="{9F4F3750-0D35-4C49-A503-8587A352087B}" type="pres">
      <dgm:prSet presAssocID="{AF5541A1-76AA-4B5A-A912-8664C448DA22}" presName="tx1" presStyleLbl="revTx" presStyleIdx="1" presStyleCnt="2"/>
      <dgm:spPr/>
    </dgm:pt>
    <dgm:pt modelId="{8DB8C6A0-A87E-4CD5-B185-C6BE53505181}" type="pres">
      <dgm:prSet presAssocID="{AF5541A1-76AA-4B5A-A912-8664C448DA22}" presName="vert1" presStyleCnt="0"/>
      <dgm:spPr/>
    </dgm:pt>
  </dgm:ptLst>
  <dgm:cxnLst>
    <dgm:cxn modelId="{85E81012-16C6-4E59-BD89-EF94D2D5EF04}" srcId="{1C62B49D-2B08-4C79-BA59-26C6E26470D9}" destId="{1AFA6B31-8722-4262-ACB6-456C5C308E4B}" srcOrd="0" destOrd="0" parTransId="{0E6C2855-758B-4148-9609-8A73682BECC7}" sibTransId="{A4E1FC32-B8C7-4C96-ABF4-AD0CA44C4AE8}"/>
    <dgm:cxn modelId="{F8803F28-CC97-428B-AF9F-A69E99ACAE74}" type="presOf" srcId="{1C62B49D-2B08-4C79-BA59-26C6E26470D9}" destId="{E5200FDF-015F-4BDA-B8B6-FE42658FD648}" srcOrd="0" destOrd="0" presId="urn:microsoft.com/office/officeart/2008/layout/LinedList"/>
    <dgm:cxn modelId="{71072A7D-55F9-49A5-B213-1136F87DCF65}" srcId="{1C62B49D-2B08-4C79-BA59-26C6E26470D9}" destId="{AF5541A1-76AA-4B5A-A912-8664C448DA22}" srcOrd="1" destOrd="0" parTransId="{3AD2B7E3-DEC1-4553-A9B8-5907A8800FDD}" sibTransId="{BF68A087-A7D4-479B-8E8B-EC57F3D0BA94}"/>
    <dgm:cxn modelId="{7180BD94-655B-499E-8F22-94F74F351E27}" type="presOf" srcId="{1AFA6B31-8722-4262-ACB6-456C5C308E4B}" destId="{E3CEC218-4476-412B-AD45-73CE4046BA18}" srcOrd="0" destOrd="0" presId="urn:microsoft.com/office/officeart/2008/layout/LinedList"/>
    <dgm:cxn modelId="{CCE700EA-4A84-46D5-9127-51021ABC6736}" type="presOf" srcId="{AF5541A1-76AA-4B5A-A912-8664C448DA22}" destId="{9F4F3750-0D35-4C49-A503-8587A352087B}" srcOrd="0" destOrd="0" presId="urn:microsoft.com/office/officeart/2008/layout/LinedList"/>
    <dgm:cxn modelId="{6C094ADF-504C-490E-9481-C3F9B000F169}" type="presParOf" srcId="{E5200FDF-015F-4BDA-B8B6-FE42658FD648}" destId="{5891F4FC-0217-45C5-B637-D0D6EE612D39}" srcOrd="0" destOrd="0" presId="urn:microsoft.com/office/officeart/2008/layout/LinedList"/>
    <dgm:cxn modelId="{F5F9179E-BF14-489F-9AA3-61A3B3CBF695}" type="presParOf" srcId="{E5200FDF-015F-4BDA-B8B6-FE42658FD648}" destId="{F3265725-C38F-49E9-92E9-F8D7CDD48FC6}" srcOrd="1" destOrd="0" presId="urn:microsoft.com/office/officeart/2008/layout/LinedList"/>
    <dgm:cxn modelId="{62CA6C63-43F3-482F-B616-BC64CD1729AD}" type="presParOf" srcId="{F3265725-C38F-49E9-92E9-F8D7CDD48FC6}" destId="{E3CEC218-4476-412B-AD45-73CE4046BA18}" srcOrd="0" destOrd="0" presId="urn:microsoft.com/office/officeart/2008/layout/LinedList"/>
    <dgm:cxn modelId="{D0414340-8BC1-41F5-BD4E-1253D677C7C3}" type="presParOf" srcId="{F3265725-C38F-49E9-92E9-F8D7CDD48FC6}" destId="{A2875452-B59A-4D4C-93CA-258F99F0350D}" srcOrd="1" destOrd="0" presId="urn:microsoft.com/office/officeart/2008/layout/LinedList"/>
    <dgm:cxn modelId="{BA2B6071-6D70-45B8-95D6-149904F74019}" type="presParOf" srcId="{E5200FDF-015F-4BDA-B8B6-FE42658FD648}" destId="{8DA0B503-9D14-4C64-84FE-57F5305CEAC2}" srcOrd="2" destOrd="0" presId="urn:microsoft.com/office/officeart/2008/layout/LinedList"/>
    <dgm:cxn modelId="{0092D601-D347-4CC5-B346-62FB15C828F7}" type="presParOf" srcId="{E5200FDF-015F-4BDA-B8B6-FE42658FD648}" destId="{4DC4FA11-6ECC-4D5E-961F-46059962A234}" srcOrd="3" destOrd="0" presId="urn:microsoft.com/office/officeart/2008/layout/LinedList"/>
    <dgm:cxn modelId="{2D160377-CB5C-4FEA-9E62-6E83E9151C34}" type="presParOf" srcId="{4DC4FA11-6ECC-4D5E-961F-46059962A234}" destId="{9F4F3750-0D35-4C49-A503-8587A352087B}" srcOrd="0" destOrd="0" presId="urn:microsoft.com/office/officeart/2008/layout/LinedList"/>
    <dgm:cxn modelId="{F9F77491-C6F5-429D-9F68-434FC17A37F5}" type="presParOf" srcId="{4DC4FA11-6ECC-4D5E-961F-46059962A234}" destId="{8DB8C6A0-A87E-4CD5-B185-C6BE535051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13751-A1DE-4AD1-85C7-5AA3D0AADF0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009B0DF-BA25-4C03-BD1F-39DFB3D653D8}">
      <dgm:prSet/>
      <dgm:spPr/>
      <dgm:t>
        <a:bodyPr/>
        <a:lstStyle/>
        <a:p>
          <a:r>
            <a:rPr lang="en-US" b="0" i="0"/>
            <a:t>One reply to Zeno’s argument is Diogenes’ refutation: silently walking. Which supposedly demonstrates that motion </a:t>
          </a:r>
          <a:r>
            <a:rPr lang="en-US" b="0" i="1"/>
            <a:t>is </a:t>
          </a:r>
          <a:r>
            <a:rPr lang="en-US" b="0" i="0"/>
            <a:t>possible.</a:t>
          </a:r>
          <a:endParaRPr lang="en-US"/>
        </a:p>
      </dgm:t>
    </dgm:pt>
    <dgm:pt modelId="{4E65DFA9-AC55-4BFB-B5D1-2EE93E0D2BC7}" type="parTrans" cxnId="{AD4F47F6-A2D0-42F9-B6F7-5E28C9D0AD5A}">
      <dgm:prSet/>
      <dgm:spPr/>
      <dgm:t>
        <a:bodyPr/>
        <a:lstStyle/>
        <a:p>
          <a:endParaRPr lang="en-US"/>
        </a:p>
      </dgm:t>
    </dgm:pt>
    <dgm:pt modelId="{86773B56-EB80-463D-9F8A-7CA1324B2029}" type="sibTrans" cxnId="{AD4F47F6-A2D0-42F9-B6F7-5E28C9D0AD5A}">
      <dgm:prSet/>
      <dgm:spPr/>
      <dgm:t>
        <a:bodyPr/>
        <a:lstStyle/>
        <a:p>
          <a:endParaRPr lang="en-US"/>
        </a:p>
      </dgm:t>
    </dgm:pt>
    <dgm:pt modelId="{7FB8DD55-C3BF-4139-9B93-98770F913F82}">
      <dgm:prSet/>
      <dgm:spPr/>
      <dgm:t>
        <a:bodyPr/>
        <a:lstStyle/>
        <a:p>
          <a:r>
            <a:rPr lang="en-US" b="0" i="0"/>
            <a:t>This won’t satisfy a Parmenidean however, as they admit that things aren’t like they appear to be.  Instead we need a refutation that uses </a:t>
          </a:r>
          <a:r>
            <a:rPr lang="en-US" b="0" i="1"/>
            <a:t>reason</a:t>
          </a:r>
          <a:r>
            <a:rPr lang="en-US" b="0" i="0"/>
            <a:t> to demonstrate that something is wrong with the argument.</a:t>
          </a:r>
          <a:endParaRPr lang="en-US"/>
        </a:p>
      </dgm:t>
    </dgm:pt>
    <dgm:pt modelId="{CD19D5B3-4160-40CD-9028-307075358B86}" type="parTrans" cxnId="{188B0F1A-0925-4658-A5E7-E27CBF966462}">
      <dgm:prSet/>
      <dgm:spPr/>
      <dgm:t>
        <a:bodyPr/>
        <a:lstStyle/>
        <a:p>
          <a:endParaRPr lang="en-US"/>
        </a:p>
      </dgm:t>
    </dgm:pt>
    <dgm:pt modelId="{D4B2D877-BE08-4827-A2AE-F66D6B0049F6}" type="sibTrans" cxnId="{188B0F1A-0925-4658-A5E7-E27CBF966462}">
      <dgm:prSet/>
      <dgm:spPr/>
      <dgm:t>
        <a:bodyPr/>
        <a:lstStyle/>
        <a:p>
          <a:endParaRPr lang="en-US"/>
        </a:p>
      </dgm:t>
    </dgm:pt>
    <dgm:pt modelId="{EAD0A197-FEFA-47CB-8825-9BCBC0BA28E2}" type="pres">
      <dgm:prSet presAssocID="{80913751-A1DE-4AD1-85C7-5AA3D0AADF05}" presName="linear" presStyleCnt="0">
        <dgm:presLayoutVars>
          <dgm:animLvl val="lvl"/>
          <dgm:resizeHandles val="exact"/>
        </dgm:presLayoutVars>
      </dgm:prSet>
      <dgm:spPr/>
    </dgm:pt>
    <dgm:pt modelId="{1F395FB3-DD44-415E-9FF3-377DDB2ABAB2}" type="pres">
      <dgm:prSet presAssocID="{9009B0DF-BA25-4C03-BD1F-39DFB3D653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1C21CA-5E69-4F52-82D4-CBFB0A96AEFF}" type="pres">
      <dgm:prSet presAssocID="{86773B56-EB80-463D-9F8A-7CA1324B2029}" presName="spacer" presStyleCnt="0"/>
      <dgm:spPr/>
    </dgm:pt>
    <dgm:pt modelId="{E4304987-1186-467F-AC47-918122CB67A5}" type="pres">
      <dgm:prSet presAssocID="{7FB8DD55-C3BF-4139-9B93-98770F913F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381A00-5DB3-413C-845C-58C31723A387}" type="presOf" srcId="{7FB8DD55-C3BF-4139-9B93-98770F913F82}" destId="{E4304987-1186-467F-AC47-918122CB67A5}" srcOrd="0" destOrd="0" presId="urn:microsoft.com/office/officeart/2005/8/layout/vList2"/>
    <dgm:cxn modelId="{188B0F1A-0925-4658-A5E7-E27CBF966462}" srcId="{80913751-A1DE-4AD1-85C7-5AA3D0AADF05}" destId="{7FB8DD55-C3BF-4139-9B93-98770F913F82}" srcOrd="1" destOrd="0" parTransId="{CD19D5B3-4160-40CD-9028-307075358B86}" sibTransId="{D4B2D877-BE08-4827-A2AE-F66D6B0049F6}"/>
    <dgm:cxn modelId="{AAD3A937-71D9-44EB-A18E-292971A38477}" type="presOf" srcId="{80913751-A1DE-4AD1-85C7-5AA3D0AADF05}" destId="{EAD0A197-FEFA-47CB-8825-9BCBC0BA28E2}" srcOrd="0" destOrd="0" presId="urn:microsoft.com/office/officeart/2005/8/layout/vList2"/>
    <dgm:cxn modelId="{69508765-C275-4D36-916B-0DD9C9B39559}" type="presOf" srcId="{9009B0DF-BA25-4C03-BD1F-39DFB3D653D8}" destId="{1F395FB3-DD44-415E-9FF3-377DDB2ABAB2}" srcOrd="0" destOrd="0" presId="urn:microsoft.com/office/officeart/2005/8/layout/vList2"/>
    <dgm:cxn modelId="{AD4F47F6-A2D0-42F9-B6F7-5E28C9D0AD5A}" srcId="{80913751-A1DE-4AD1-85C7-5AA3D0AADF05}" destId="{9009B0DF-BA25-4C03-BD1F-39DFB3D653D8}" srcOrd="0" destOrd="0" parTransId="{4E65DFA9-AC55-4BFB-B5D1-2EE93E0D2BC7}" sibTransId="{86773B56-EB80-463D-9F8A-7CA1324B2029}"/>
    <dgm:cxn modelId="{B83F3B31-A8DD-4858-9559-68BF9E960958}" type="presParOf" srcId="{EAD0A197-FEFA-47CB-8825-9BCBC0BA28E2}" destId="{1F395FB3-DD44-415E-9FF3-377DDB2ABAB2}" srcOrd="0" destOrd="0" presId="urn:microsoft.com/office/officeart/2005/8/layout/vList2"/>
    <dgm:cxn modelId="{1DAA2E27-D391-4335-AA2E-7DBE06D5179C}" type="presParOf" srcId="{EAD0A197-FEFA-47CB-8825-9BCBC0BA28E2}" destId="{331C21CA-5E69-4F52-82D4-CBFB0A96AEFF}" srcOrd="1" destOrd="0" presId="urn:microsoft.com/office/officeart/2005/8/layout/vList2"/>
    <dgm:cxn modelId="{111916AA-1AD5-46D7-9864-96DF93A1AC4A}" type="presParOf" srcId="{EAD0A197-FEFA-47CB-8825-9BCBC0BA28E2}" destId="{E4304987-1186-467F-AC47-918122CB67A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F4FC-0217-45C5-B637-D0D6EE612D39}">
      <dsp:nvSpPr>
        <dsp:cNvPr id="0" name=""/>
        <dsp:cNvSpPr/>
      </dsp:nvSpPr>
      <dsp:spPr>
        <a:xfrm>
          <a:off x="0" y="0"/>
          <a:ext cx="108953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EC218-4476-412B-AD45-73CE4046BA18}">
      <dsp:nvSpPr>
        <dsp:cNvPr id="0" name=""/>
        <dsp:cNvSpPr/>
      </dsp:nvSpPr>
      <dsp:spPr>
        <a:xfrm>
          <a:off x="0" y="0"/>
          <a:ext cx="10895369" cy="170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While Parmenides’ view (Monism) looks quite strange, he  gives </a:t>
          </a:r>
          <a:r>
            <a:rPr lang="en-US" sz="3500" b="1" i="1" kern="1200" dirty="0"/>
            <a:t>arguments </a:t>
          </a:r>
          <a:r>
            <a:rPr lang="en-US" sz="3500" kern="1200" dirty="0"/>
            <a:t>for it.</a:t>
          </a:r>
        </a:p>
      </dsp:txBody>
      <dsp:txXfrm>
        <a:off x="0" y="0"/>
        <a:ext cx="10895369" cy="1702138"/>
      </dsp:txXfrm>
    </dsp:sp>
    <dsp:sp modelId="{8DA0B503-9D14-4C64-84FE-57F5305CEAC2}">
      <dsp:nvSpPr>
        <dsp:cNvPr id="0" name=""/>
        <dsp:cNvSpPr/>
      </dsp:nvSpPr>
      <dsp:spPr>
        <a:xfrm>
          <a:off x="0" y="1702138"/>
          <a:ext cx="108953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F3750-0D35-4C49-A503-8587A352087B}">
      <dsp:nvSpPr>
        <dsp:cNvPr id="0" name=""/>
        <dsp:cNvSpPr/>
      </dsp:nvSpPr>
      <dsp:spPr>
        <a:xfrm>
          <a:off x="0" y="1702138"/>
          <a:ext cx="10895369" cy="170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 </a:t>
          </a:r>
          <a:r>
            <a:rPr lang="en-US" sz="3500" i="1" kern="1200"/>
            <a:t>argument</a:t>
          </a:r>
          <a:r>
            <a:rPr lang="en-US" sz="3500" kern="1200"/>
            <a:t> is an arrangement of statements such that some of the statements (the </a:t>
          </a:r>
          <a:r>
            <a:rPr lang="en-US" sz="3500" i="1" kern="1200"/>
            <a:t>premises) </a:t>
          </a:r>
          <a:r>
            <a:rPr lang="en-US" sz="3500" kern="1200"/>
            <a:t>support a </a:t>
          </a:r>
          <a:r>
            <a:rPr lang="en-US" sz="3500" i="1" kern="1200"/>
            <a:t>conclusion.</a:t>
          </a:r>
          <a:endParaRPr lang="en-US" sz="3500" kern="1200"/>
        </a:p>
      </dsp:txBody>
      <dsp:txXfrm>
        <a:off x="0" y="1702138"/>
        <a:ext cx="10895369" cy="1702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95FB3-DD44-415E-9FF3-377DDB2ABAB2}">
      <dsp:nvSpPr>
        <dsp:cNvPr id="0" name=""/>
        <dsp:cNvSpPr/>
      </dsp:nvSpPr>
      <dsp:spPr>
        <a:xfrm>
          <a:off x="0" y="216422"/>
          <a:ext cx="9618133" cy="17928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One reply to Zeno’s argument is Diogenes’ refutation: silently walking. Which supposedly demonstrates that motion </a:t>
          </a:r>
          <a:r>
            <a:rPr lang="en-US" sz="2600" b="0" i="1" kern="1200"/>
            <a:t>is </a:t>
          </a:r>
          <a:r>
            <a:rPr lang="en-US" sz="2600" b="0" i="0" kern="1200"/>
            <a:t>possible.</a:t>
          </a:r>
          <a:endParaRPr lang="en-US" sz="2600" kern="1200"/>
        </a:p>
      </dsp:txBody>
      <dsp:txXfrm>
        <a:off x="87521" y="303943"/>
        <a:ext cx="9443091" cy="1617836"/>
      </dsp:txXfrm>
    </dsp:sp>
    <dsp:sp modelId="{E4304987-1186-467F-AC47-918122CB67A5}">
      <dsp:nvSpPr>
        <dsp:cNvPr id="0" name=""/>
        <dsp:cNvSpPr/>
      </dsp:nvSpPr>
      <dsp:spPr>
        <a:xfrm>
          <a:off x="0" y="2084181"/>
          <a:ext cx="9618133" cy="17928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This won’t satisfy a Parmenidean however, as they admit that things aren’t like they appear to be.  Instead we need a refutation that uses </a:t>
          </a:r>
          <a:r>
            <a:rPr lang="en-US" sz="2600" b="0" i="1" kern="1200"/>
            <a:t>reason</a:t>
          </a:r>
          <a:r>
            <a:rPr lang="en-US" sz="2600" b="0" i="0" kern="1200"/>
            <a:t> to demonstrate that something is wrong with the argument.</a:t>
          </a:r>
          <a:endParaRPr lang="en-US" sz="2600" kern="1200"/>
        </a:p>
      </dsp:txBody>
      <dsp:txXfrm>
        <a:off x="87521" y="2171702"/>
        <a:ext cx="9443091" cy="1617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DFFDC-C8CB-4DD3-A075-687E13C13EF5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9677-E847-4EC5-A31D-460EF98F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8F3F4-5EEE-4651-9EB9-65866F7F65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5E88C5-966D-4B0C-A1EA-C6732608C762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398197-A4C2-4D18-9A0F-256DD3EF65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F8982-BC1A-4CB0-93E2-0F8E2C5EFD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68F77-0011-496E-91C6-590C5E3ED7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063091-855B-46EF-A895-B095B6F5A406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77F1C-98C6-4E62-BA99-8EA1A3DCE9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4E6F98-AF81-4078-AA3E-B612A98D96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54435-5D49-461F-862F-23C67D6A45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B4217D-B2A5-4B16-8940-DC11CA954E25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782CB8-34F6-4702-A6EC-E9991112E4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AA047-1023-4602-B571-6F04E5F709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84DDC-25E2-4835-B3B8-A5E951D319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EFB641-AA8A-4AB8-96AC-6E84EA958322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C41BE-6114-4EB3-ADD5-65F1A34C0E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78C76-564B-4F06-9669-58DBF8B9D2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BFCFF-302D-4B7F-934D-6DFB6B1655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6EE4B2-F6C1-49D2-966D-568C2971A796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71031-7197-4315-89C1-6CD4A4C6B7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4FCC8A-1B85-4F46-87A2-276F4D759D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41FB-5A9B-46FE-9B41-6AFEE3337B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3AD1F2-3782-4F74-ADF3-274B6CAF4EF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936508-F6A6-4D10-A366-BE072D8658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9D0906-3AB6-4655-AD7F-AF4F6AC3B4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44B3F-DADB-429A-BA26-12226DBD24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9CAD85-6EEC-4311-B9EB-3DE85FF3CE5D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D9834-BB7E-40B2-A2A3-E7D9D8D57F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E3DF12-D02E-4704-AC01-73A19DC0F9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44B3F-DADB-429A-BA26-12226DBD24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9CAD85-6EEC-4311-B9EB-3DE85FF3CE5D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D9834-BB7E-40B2-A2A3-E7D9D8D57F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E3DF12-D02E-4704-AC01-73A19DC0F9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5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BFB9F-A56D-41A6-8F18-9F9D9E07FE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1079D0-1712-462D-B350-ADEF5ED9BEEC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F4B8F-22AC-4445-ACE4-46F678A148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2F36F8-9F47-4CF8-9EBC-704C4F86E2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A3B11-485F-4A17-BD52-EDB077153B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8E3DC3C-97A6-46A0-9E08-39665619BD82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01AB8F-C2FC-44E9-86DF-3220D95FEF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203FE1-2A10-4ED1-B323-D4248D9843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69432-F4B8-4E19-887F-8318DF1E3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C94938-4153-40D7-A247-9DB897F9E595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C1B3B-21A8-471A-B013-791F5B5025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CFB11-8959-43D1-9DEC-81738A65A8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55EEF-70CC-4E2F-BFA5-9599609580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9E8BF7-5CF5-46DF-BEF8-B8373639DF6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A0FE6-1AD0-4814-A7A7-A29B09DC81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8C82F1-E831-457F-8659-C4DC2DEBB6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C72F0-D7E9-4C3E-A133-8CC5D07578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50CA7CB-E5A9-41B5-BD93-FD309A62D63A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457AF-DBFD-42B7-9E1D-CFBF5631A3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9A056-B4A2-4162-8D2E-8839F92F07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07575-12D4-4B93-AF65-2EC839C537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8A79DD-C84B-4A87-8899-3B2B9120516F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22AE9-F1B8-4702-B0FF-F3E6DCD0D9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818A18-824C-4FB7-92D0-267CFAC0F9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CE870-B50A-4B7A-B6C7-2C5CDC0E81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0F203B2-515D-448B-8C14-20258F67DFF2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1ABA2-1429-49D7-ACDD-5AA34BB2F9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5C0A4F-6726-40C4-BF95-E19920D887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84626-18EA-4C8C-AAFC-05D78207CB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4D391-3FB3-46DF-B5D5-2904E0FF219B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1CC049-5EF7-46C4-A191-2451A3324F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FFC61-272D-4A4D-AC78-16D39223E0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2EB59-9FED-4400-B7EB-BE2EC3F0BC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9F074-FE66-48FF-ABDF-A0BE1C368433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E9512-07F7-4FD0-931A-CA1D6EF55F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D909EC-9767-47B3-A445-C6BF8C34C0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D3BA8-84DF-4853-83E1-5D5CF829ED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B10C49-1E73-4E54-B345-9D240E5FE452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B2208-505F-4A60-9EEE-C863F23EEC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1EAF16-3599-495A-B3D0-DB8F1E79EA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9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69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5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4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91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4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8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3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3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0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5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9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2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88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82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71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625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722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2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235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3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1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0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21FE60-970B-4C86-A3FC-1061AE8823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5831-5FB1-4887-8AC3-BC487F3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02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165D2-6AB3-4D05-9FC7-48BF78C049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>
                <a:solidFill>
                  <a:srgbClr val="EBEBEB"/>
                </a:solidFill>
              </a:rPr>
              <a:t>Parmenides’ Arguments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0B8D4EF-BDB8-45A8-8F39-2E2C55594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78985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8057FC1C-CEAA-4E14-832E-76FBE634BC7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59145" y="2714906"/>
            <a:ext cx="481714" cy="858593"/>
          </a:xfrm>
        </p:spPr>
      </p:pic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B8E2E955-1C56-4939-B1C4-D3774654F600}"/>
              </a:ext>
            </a:extLst>
          </p:cNvPr>
          <p:cNvSpPr/>
          <p:nvPr/>
        </p:nvSpPr>
        <p:spPr>
          <a:xfrm>
            <a:off x="2187142" y="3566967"/>
            <a:ext cx="76316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4C759-78BD-4C4A-BD1D-1E71DFD9E4F3}"/>
              </a:ext>
            </a:extLst>
          </p:cNvPr>
          <p:cNvSpPr txBox="1"/>
          <p:nvPr/>
        </p:nvSpPr>
        <p:spPr>
          <a:xfrm>
            <a:off x="9637210" y="3557169"/>
            <a:ext cx="688684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100m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E0E28-B373-4E1D-821C-7DD57E99B93C}"/>
              </a:ext>
            </a:extLst>
          </p:cNvPr>
          <p:cNvSpPr txBox="1"/>
          <p:nvPr/>
        </p:nvSpPr>
        <p:spPr>
          <a:xfrm>
            <a:off x="5802443" y="353953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50m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53B06-21DC-4B3C-B0E1-20617C3902D6}"/>
              </a:ext>
            </a:extLst>
          </p:cNvPr>
          <p:cNvSpPr txBox="1"/>
          <p:nvPr/>
        </p:nvSpPr>
        <p:spPr>
          <a:xfrm>
            <a:off x="7531387" y="358460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75m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0042938F-A0F5-42BA-876B-51515C98F5D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08268" y="2714906"/>
            <a:ext cx="481714" cy="858593"/>
          </a:xfrm>
        </p:spPr>
      </p:pic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6CB5A3A2-2199-42BC-961A-DE153A381353}"/>
              </a:ext>
            </a:extLst>
          </p:cNvPr>
          <p:cNvSpPr/>
          <p:nvPr/>
        </p:nvSpPr>
        <p:spPr>
          <a:xfrm>
            <a:off x="2187142" y="3566967"/>
            <a:ext cx="76316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18DFD-87A2-47C3-834F-C2A1D99CEEE0}"/>
              </a:ext>
            </a:extLst>
          </p:cNvPr>
          <p:cNvSpPr txBox="1"/>
          <p:nvPr/>
        </p:nvSpPr>
        <p:spPr>
          <a:xfrm>
            <a:off x="9637210" y="3557169"/>
            <a:ext cx="688684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100m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661EC-5BB0-4912-938D-6E58BD121061}"/>
              </a:ext>
            </a:extLst>
          </p:cNvPr>
          <p:cNvSpPr txBox="1"/>
          <p:nvPr/>
        </p:nvSpPr>
        <p:spPr>
          <a:xfrm>
            <a:off x="5802443" y="353953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50m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3BC9F-9467-437B-86EF-9006BEE91793}"/>
              </a:ext>
            </a:extLst>
          </p:cNvPr>
          <p:cNvSpPr txBox="1"/>
          <p:nvPr/>
        </p:nvSpPr>
        <p:spPr>
          <a:xfrm>
            <a:off x="7531387" y="358460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75m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2DDAF-FB72-4B44-BDCB-9563A7B7FFC0}"/>
              </a:ext>
            </a:extLst>
          </p:cNvPr>
          <p:cNvSpPr txBox="1"/>
          <p:nvPr/>
        </p:nvSpPr>
        <p:spPr>
          <a:xfrm>
            <a:off x="8390959" y="3715237"/>
            <a:ext cx="746841" cy="56411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87.5m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1D91D0BD-A93C-4E39-8AFD-0ECAB3C210E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963464" y="2714906"/>
            <a:ext cx="481714" cy="858593"/>
          </a:xfrm>
        </p:spPr>
      </p:pic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D2DC5AA9-22FB-4AC2-835B-33DA1CA7E187}"/>
              </a:ext>
            </a:extLst>
          </p:cNvPr>
          <p:cNvSpPr/>
          <p:nvPr/>
        </p:nvSpPr>
        <p:spPr>
          <a:xfrm>
            <a:off x="2187142" y="3566967"/>
            <a:ext cx="76316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355CC-01FD-4420-8A3E-62D6A7054BC1}"/>
              </a:ext>
            </a:extLst>
          </p:cNvPr>
          <p:cNvSpPr txBox="1"/>
          <p:nvPr/>
        </p:nvSpPr>
        <p:spPr>
          <a:xfrm>
            <a:off x="9637210" y="3557169"/>
            <a:ext cx="688684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100m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5AF01-BEFB-48BC-993A-7B76782662FF}"/>
              </a:ext>
            </a:extLst>
          </p:cNvPr>
          <p:cNvSpPr txBox="1"/>
          <p:nvPr/>
        </p:nvSpPr>
        <p:spPr>
          <a:xfrm>
            <a:off x="5802443" y="353953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50m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7DC14-B44C-42D2-8791-6A5D277890CD}"/>
              </a:ext>
            </a:extLst>
          </p:cNvPr>
          <p:cNvSpPr txBox="1"/>
          <p:nvPr/>
        </p:nvSpPr>
        <p:spPr>
          <a:xfrm>
            <a:off x="7531387" y="358460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75m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90A3E-67F0-46E7-B394-B0B21AF94D20}"/>
              </a:ext>
            </a:extLst>
          </p:cNvPr>
          <p:cNvSpPr txBox="1"/>
          <p:nvPr/>
        </p:nvSpPr>
        <p:spPr>
          <a:xfrm>
            <a:off x="8390959" y="3715237"/>
            <a:ext cx="746841" cy="56411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87.5m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03936-5386-4416-9C7C-D59B6CAD7A14}"/>
              </a:ext>
            </a:extLst>
          </p:cNvPr>
          <p:cNvSpPr txBox="1"/>
          <p:nvPr/>
        </p:nvSpPr>
        <p:spPr>
          <a:xfrm>
            <a:off x="8707747" y="3858934"/>
            <a:ext cx="892458" cy="537376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     </a:t>
            </a:r>
            <a:r>
              <a:rPr kumimoji="0" lang="en-US" sz="13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93.75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2095D34E-F051-4CC0-9898-ECD70B0FF3A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26756" y="2714906"/>
            <a:ext cx="481714" cy="858593"/>
          </a:xfrm>
        </p:spPr>
      </p:pic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60C0B7CE-D15D-4B87-AAE8-12C9885B86C8}"/>
              </a:ext>
            </a:extLst>
          </p:cNvPr>
          <p:cNvSpPr/>
          <p:nvPr/>
        </p:nvSpPr>
        <p:spPr>
          <a:xfrm>
            <a:off x="2187142" y="3566967"/>
            <a:ext cx="76316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6ED8B-79A0-48BB-A46F-CE4EC2F6D7B7}"/>
              </a:ext>
            </a:extLst>
          </p:cNvPr>
          <p:cNvSpPr txBox="1"/>
          <p:nvPr/>
        </p:nvSpPr>
        <p:spPr>
          <a:xfrm>
            <a:off x="9637210" y="3557169"/>
            <a:ext cx="688684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100m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ED762-AD48-4529-9FFF-ACA8D7DE0A54}"/>
              </a:ext>
            </a:extLst>
          </p:cNvPr>
          <p:cNvSpPr txBox="1"/>
          <p:nvPr/>
        </p:nvSpPr>
        <p:spPr>
          <a:xfrm>
            <a:off x="5802443" y="353953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50m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20C44-07A2-43A3-A057-ACF91B2B86D7}"/>
              </a:ext>
            </a:extLst>
          </p:cNvPr>
          <p:cNvSpPr txBox="1"/>
          <p:nvPr/>
        </p:nvSpPr>
        <p:spPr>
          <a:xfrm>
            <a:off x="7531387" y="358460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75m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6C532-F761-498B-9E37-4EFE39DC3772}"/>
              </a:ext>
            </a:extLst>
          </p:cNvPr>
          <p:cNvSpPr txBox="1"/>
          <p:nvPr/>
        </p:nvSpPr>
        <p:spPr>
          <a:xfrm>
            <a:off x="8390959" y="3715237"/>
            <a:ext cx="746841" cy="56411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87.5m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7D195-8828-41F0-9944-0E4DF812457A}"/>
              </a:ext>
            </a:extLst>
          </p:cNvPr>
          <p:cNvSpPr txBox="1"/>
          <p:nvPr/>
        </p:nvSpPr>
        <p:spPr>
          <a:xfrm>
            <a:off x="8740406" y="3858935"/>
            <a:ext cx="1005886" cy="711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     </a:t>
            </a:r>
            <a:r>
              <a:rPr kumimoji="0" lang="en-US" sz="13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93.75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        </a:t>
            </a:r>
            <a:r>
              <a:rPr kumimoji="0" lang="en-US" sz="108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96.875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	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5607EC48-B254-490F-9175-BEBD40679D9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224732" y="2714906"/>
            <a:ext cx="481714" cy="858593"/>
          </a:xfrm>
        </p:spPr>
      </p:pic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769C9AF5-347C-4C2B-BA28-5E6D2B4939D4}"/>
              </a:ext>
            </a:extLst>
          </p:cNvPr>
          <p:cNvSpPr/>
          <p:nvPr/>
        </p:nvSpPr>
        <p:spPr>
          <a:xfrm>
            <a:off x="2187142" y="3566967"/>
            <a:ext cx="76316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C7D5D-87BF-46A1-B7CC-19EDB4BC7546}"/>
              </a:ext>
            </a:extLst>
          </p:cNvPr>
          <p:cNvSpPr txBox="1"/>
          <p:nvPr/>
        </p:nvSpPr>
        <p:spPr>
          <a:xfrm>
            <a:off x="9637210" y="3557169"/>
            <a:ext cx="688684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100m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FF3AE-2242-4000-9911-9E94BFC9E721}"/>
              </a:ext>
            </a:extLst>
          </p:cNvPr>
          <p:cNvSpPr txBox="1"/>
          <p:nvPr/>
        </p:nvSpPr>
        <p:spPr>
          <a:xfrm>
            <a:off x="5802443" y="353953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50m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0F6E8-EAE6-4BC6-9B25-024873C375E1}"/>
              </a:ext>
            </a:extLst>
          </p:cNvPr>
          <p:cNvSpPr txBox="1"/>
          <p:nvPr/>
        </p:nvSpPr>
        <p:spPr>
          <a:xfrm>
            <a:off x="7531387" y="358460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75m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65737-D098-451E-AC94-724606C6E52C}"/>
              </a:ext>
            </a:extLst>
          </p:cNvPr>
          <p:cNvSpPr txBox="1"/>
          <p:nvPr/>
        </p:nvSpPr>
        <p:spPr>
          <a:xfrm>
            <a:off x="8390959" y="3715237"/>
            <a:ext cx="746841" cy="56411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87.5m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4CB7-27CA-4C27-9D54-2D0966A58164}"/>
              </a:ext>
            </a:extLst>
          </p:cNvPr>
          <p:cNvSpPr txBox="1"/>
          <p:nvPr/>
        </p:nvSpPr>
        <p:spPr>
          <a:xfrm>
            <a:off x="8707747" y="3858935"/>
            <a:ext cx="1088922" cy="952105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     </a:t>
            </a:r>
            <a:r>
              <a:rPr kumimoji="0" lang="en-US" sz="13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93.75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        </a:t>
            </a:r>
            <a:r>
              <a:rPr kumimoji="0" lang="en-US" sz="108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96.875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	  </a:t>
            </a:r>
            <a:r>
              <a:rPr kumimoji="0" lang="en-US" sz="81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98.4375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	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899E1AFD-103D-4DF9-B12E-6F51D3036F2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290049" y="2714906"/>
            <a:ext cx="481714" cy="858593"/>
          </a:xfrm>
        </p:spPr>
      </p:pic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A01480A7-AA8C-43FD-BB00-F829BB5C986D}"/>
              </a:ext>
            </a:extLst>
          </p:cNvPr>
          <p:cNvSpPr/>
          <p:nvPr/>
        </p:nvSpPr>
        <p:spPr>
          <a:xfrm>
            <a:off x="2187142" y="3566967"/>
            <a:ext cx="76316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39075-65C4-4634-87A9-C0C413BB29C9}"/>
              </a:ext>
            </a:extLst>
          </p:cNvPr>
          <p:cNvSpPr txBox="1"/>
          <p:nvPr/>
        </p:nvSpPr>
        <p:spPr>
          <a:xfrm>
            <a:off x="9637210" y="3557169"/>
            <a:ext cx="688684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100m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B6FAC-3A16-46AB-99B1-3913C1737811}"/>
              </a:ext>
            </a:extLst>
          </p:cNvPr>
          <p:cNvSpPr txBox="1"/>
          <p:nvPr/>
        </p:nvSpPr>
        <p:spPr>
          <a:xfrm>
            <a:off x="5802443" y="353953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50m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EF910-CDC1-4A51-9C65-06D96506F251}"/>
              </a:ext>
            </a:extLst>
          </p:cNvPr>
          <p:cNvSpPr txBox="1"/>
          <p:nvPr/>
        </p:nvSpPr>
        <p:spPr>
          <a:xfrm>
            <a:off x="7531387" y="358460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75m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25877-D0E2-40F4-9726-B9F783A205A6}"/>
              </a:ext>
            </a:extLst>
          </p:cNvPr>
          <p:cNvSpPr txBox="1"/>
          <p:nvPr/>
        </p:nvSpPr>
        <p:spPr>
          <a:xfrm>
            <a:off x="8390959" y="3715237"/>
            <a:ext cx="746841" cy="56411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87.5m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13FFE-4C86-4A19-AB99-C27B71BF3E72}"/>
              </a:ext>
            </a:extLst>
          </p:cNvPr>
          <p:cNvSpPr txBox="1"/>
          <p:nvPr/>
        </p:nvSpPr>
        <p:spPr>
          <a:xfrm>
            <a:off x="8707747" y="3858935"/>
            <a:ext cx="1140538" cy="952105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     </a:t>
            </a:r>
            <a:r>
              <a:rPr kumimoji="0" lang="en-US" sz="13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93.75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        </a:t>
            </a:r>
            <a:r>
              <a:rPr kumimoji="0" lang="en-US" sz="108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96.875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	  </a:t>
            </a:r>
            <a:r>
              <a:rPr kumimoji="0" lang="en-US" sz="81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98.4375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	   </a:t>
            </a:r>
            <a:r>
              <a:rPr kumimoji="0" lang="en-US" sz="63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99.21875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A8656-08B4-4723-BA6F-72CF47F2B3A9}"/>
              </a:ext>
            </a:extLst>
          </p:cNvPr>
          <p:cNvSpPr txBox="1"/>
          <p:nvPr/>
        </p:nvSpPr>
        <p:spPr>
          <a:xfrm>
            <a:off x="4537250" y="497717"/>
            <a:ext cx="3622564" cy="804885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and so on 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57E9-D3B4-48A4-9A0A-5A338E563B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815975"/>
            <a:ext cx="3368675" cy="5226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Mohist “School of Names” Version of the Paradox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20E8D-7128-4821-89AE-51D295E761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72375" y="815975"/>
            <a:ext cx="4619625" cy="5226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07386"/>
            <a:endParaRPr lang="en-US"/>
          </a:p>
          <a:p>
            <a:pPr indent="-207386"/>
            <a:endParaRPr lang="en-US"/>
          </a:p>
          <a:p>
            <a:pPr indent="-207386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CA48B-8509-49B2-976C-3FCE90355CD7}"/>
              </a:ext>
            </a:extLst>
          </p:cNvPr>
          <p:cNvSpPr txBox="1"/>
          <p:nvPr/>
        </p:nvSpPr>
        <p:spPr>
          <a:xfrm>
            <a:off x="5035038" y="1943152"/>
            <a:ext cx="4163525" cy="320252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lvl="0" hangingPunct="0">
              <a:spcAft>
                <a:spcPts val="600"/>
              </a:spcAft>
            </a:pPr>
            <a:r>
              <a:rPr lang="en-US" sz="1814" dirty="0">
                <a:latin typeface="Liberation Sans" pitchFamily="18"/>
                <a:ea typeface="WenQuanYi Micro Hei" pitchFamily="2"/>
                <a:cs typeface="Lohit Devanagari" pitchFamily="2"/>
              </a:rPr>
              <a:t>“The “School of Names”  is the traditional Chinese label for a diverse group of Warring States (479–221 BCE) thinkers who shared an interest in language, disputation, and metaphysics.” (Fraser 2017)</a:t>
            </a:r>
          </a:p>
          <a:p>
            <a:pPr lvl="0" hangingPunct="0">
              <a:spcAft>
                <a:spcPts val="600"/>
              </a:spcAft>
            </a:pPr>
            <a:endParaRPr lang="en-US" sz="1633" dirty="0">
              <a:latin typeface="Liberation Sans" pitchFamily="18"/>
              <a:ea typeface="WenQuanYi Micro Hei" pitchFamily="2"/>
              <a:cs typeface="Lohit Devanagari" pitchFamily="2"/>
            </a:endParaRPr>
          </a:p>
          <a:p>
            <a:pPr lvl="0" hangingPunct="0">
              <a:spcAft>
                <a:spcPts val="600"/>
              </a:spcAft>
            </a:pPr>
            <a:r>
              <a:rPr lang="en-US" sz="1814" dirty="0">
                <a:latin typeface="Liberation Sans" pitchFamily="18"/>
                <a:ea typeface="WenQuanYi Micro Hei" pitchFamily="2"/>
                <a:cs typeface="Lohit Devanagari" pitchFamily="2"/>
              </a:rPr>
              <a:t>They had their own version of this paradox (although it is not explicitly about motion).</a:t>
            </a:r>
          </a:p>
          <a:p>
            <a:pPr lvl="0" hangingPunct="0">
              <a:spcAft>
                <a:spcPts val="600"/>
              </a:spcAft>
            </a:pPr>
            <a:endParaRPr lang="en-US" sz="1633" dirty="0"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57E9-D3B4-48A4-9A0A-5A338E563B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852488"/>
            <a:ext cx="4253948" cy="4930775"/>
          </a:xfrm>
        </p:spPr>
        <p:txBody>
          <a:bodyPr vert="horz" lIns="82953" tIns="41476" rIns="82953" bIns="41476" rtlCol="0" anchor="ctr">
            <a:noAutofit/>
          </a:bodyPr>
          <a:lstStyle/>
          <a:p>
            <a:pPr lvl="0" algn="r" hangingPunct="1">
              <a:lnSpc>
                <a:spcPct val="90000"/>
              </a:lnSpc>
              <a:spcBef>
                <a:spcPct val="0"/>
              </a:spcBef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Mohist “School of Names” Version of the Paradox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20E8D-7128-4821-89AE-51D295E761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863" y="963613"/>
            <a:ext cx="4783137" cy="4930775"/>
          </a:xfrm>
        </p:spPr>
        <p:txBody>
          <a:bodyPr vert="horz" lIns="82953" tIns="41476" rIns="82953" bIns="41476" rtlCol="0" anchor="ctr">
            <a:normAutofit/>
          </a:bodyPr>
          <a:lstStyle/>
          <a:p>
            <a:pPr indent="-207386"/>
            <a:endParaRPr lang="en-US" sz="2540"/>
          </a:p>
          <a:p>
            <a:pPr indent="-207386"/>
            <a:endParaRPr lang="en-US" sz="2540"/>
          </a:p>
          <a:p>
            <a:pPr indent="-207386"/>
            <a:endParaRPr lang="en-US" sz="254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CA48B-8509-49B2-976C-3FCE90355CD7}"/>
              </a:ext>
            </a:extLst>
          </p:cNvPr>
          <p:cNvSpPr txBox="1"/>
          <p:nvPr/>
        </p:nvSpPr>
        <p:spPr>
          <a:xfrm>
            <a:off x="5497262" y="1669506"/>
            <a:ext cx="4163525" cy="2891674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lvl="0" hangingPunct="0"/>
            <a:endParaRPr lang="en-US" sz="1633" dirty="0">
              <a:latin typeface="Liberation Sans" pitchFamily="18"/>
              <a:ea typeface="WenQuanYi Micro Hei" pitchFamily="2"/>
              <a:cs typeface="Lohit Devanagari" pitchFamily="2"/>
            </a:endParaRPr>
          </a:p>
          <a:p>
            <a:pPr lvl="0" hangingPunct="0"/>
            <a:r>
              <a:rPr lang="en-US" sz="2903" b="1" dirty="0">
                <a:latin typeface="Liberation Sans" pitchFamily="18"/>
                <a:ea typeface="WenQuanYi Micro Hei" pitchFamily="2"/>
                <a:cs typeface="Lohit Devanagari" pitchFamily="2"/>
              </a:rPr>
              <a:t>Take a one foot stick. Then every day, remove half of what remains. </a:t>
            </a:r>
          </a:p>
          <a:p>
            <a:pPr lvl="0" hangingPunct="0"/>
            <a:r>
              <a:rPr lang="en-US" sz="2903" b="1" dirty="0">
                <a:latin typeface="Liberation Sans" pitchFamily="18"/>
                <a:ea typeface="WenQuanYi Micro Hei" pitchFamily="2"/>
                <a:cs typeface="Lohit Devanagari" pitchFamily="2"/>
              </a:rPr>
              <a:t>There will always be something left.</a:t>
            </a:r>
          </a:p>
        </p:txBody>
      </p:sp>
    </p:spTree>
    <p:extLst>
      <p:ext uri="{BB962C8B-B14F-4D97-AF65-F5344CB8AC3E}">
        <p14:creationId xmlns:p14="http://schemas.microsoft.com/office/powerpoint/2010/main" val="331854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0562-CE5B-459C-960D-E49FBBBD6A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95488" y="609600"/>
            <a:ext cx="10196512" cy="1100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So Motion Is Impossible?</a:t>
            </a:r>
          </a:p>
        </p:txBody>
      </p: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DFB73A45-A65F-4684-861E-E0E686B8A7AF}"/>
              </a:ext>
            </a:extLst>
          </p:cNvPr>
          <p:cNvGraphicFramePr/>
          <p:nvPr/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65F9-422D-4213-AD08-F3DA21321C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815975"/>
            <a:ext cx="3368675" cy="5226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Reflection Question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241B127-42A8-4299-9B6B-0DC7D27384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1401" y="1696277"/>
            <a:ext cx="4619625" cy="4478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buNone/>
            </a:pPr>
            <a:r>
              <a:rPr lang="en-US" dirty="0" err="1"/>
              <a:t>Conider</a:t>
            </a:r>
            <a:r>
              <a:rPr lang="en-US" dirty="0"/>
              <a:t> either Zeno’s paradox or the Mohist “School of Names” Paradox.</a:t>
            </a:r>
            <a:endParaRPr lang="en-US" b="1" dirty="0"/>
          </a:p>
          <a:p>
            <a:pPr indent="-207386"/>
            <a:endParaRPr lang="en-US" dirty="0"/>
          </a:p>
          <a:p>
            <a:pPr marL="0" lvl="0" indent="0">
              <a:buNone/>
            </a:pPr>
            <a:r>
              <a:rPr lang="en-US" dirty="0"/>
              <a:t>What is the solution to the paradox you’ve chosen (if one exists!)?</a:t>
            </a:r>
          </a:p>
          <a:p>
            <a:pPr indent="-207386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93B7-CEC1-4966-84FF-51A9E28B6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815975"/>
            <a:ext cx="3368675" cy="5226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An Example Argument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A1ABF-91F5-44EE-B1D1-5012974496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85498" y="943391"/>
            <a:ext cx="6070600" cy="5226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buNone/>
            </a:pPr>
            <a:r>
              <a:rPr lang="en-US" b="1" dirty="0"/>
              <a:t>If it is raining, the road will be wet.</a:t>
            </a:r>
          </a:p>
          <a:p>
            <a:pPr marL="0" lvl="0" indent="0">
              <a:buNone/>
            </a:pPr>
            <a:r>
              <a:rPr lang="en-US" b="1" u="sng" dirty="0"/>
              <a:t>It is raining.</a:t>
            </a:r>
          </a:p>
          <a:p>
            <a:pPr marL="0" lvl="0" indent="0">
              <a:buNone/>
            </a:pPr>
            <a:r>
              <a:rPr lang="en-US" b="1" dirty="0"/>
              <a:t>The road will be wet.</a:t>
            </a:r>
          </a:p>
          <a:p>
            <a:pPr indent="-207386"/>
            <a:endParaRPr lang="en-US" b="1" dirty="0"/>
          </a:p>
          <a:p>
            <a:pPr marL="0" lvl="0" indent="0">
              <a:buNone/>
            </a:pPr>
            <a:r>
              <a:rPr lang="en-US" dirty="0"/>
              <a:t>Here the statements above the line are the </a:t>
            </a:r>
            <a:r>
              <a:rPr lang="en-US" i="1" dirty="0"/>
              <a:t>premises, </a:t>
            </a:r>
            <a:r>
              <a:rPr lang="en-US" dirty="0"/>
              <a:t>and the </a:t>
            </a:r>
            <a:r>
              <a:rPr lang="en-US" i="1" dirty="0"/>
              <a:t>support the conclusion</a:t>
            </a:r>
            <a:r>
              <a:rPr lang="en-US" dirty="0"/>
              <a:t> that “The road will be wet.” Notice that in this case, that, if those premises are true, the conclusion </a:t>
            </a:r>
            <a:r>
              <a:rPr lang="en-US" i="1" dirty="0"/>
              <a:t>has to be true.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BF63-4753-434D-9BA3-1708A747CC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815974"/>
            <a:ext cx="4619625" cy="5472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Parmenides’ Main Argument Against the Generation of Being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C22A5-2231-4D3E-B5C4-02F4D614C5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9175" y="1048322"/>
            <a:ext cx="4619625" cy="5240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If being was generated (i.e. came from somewhere) then non-being exists.</a:t>
            </a:r>
          </a:p>
          <a:p>
            <a:pPr marL="0" indent="0">
              <a:buNone/>
            </a:pPr>
            <a:r>
              <a:rPr lang="en-US" b="1" u="sng" dirty="0"/>
              <a:t>Non-being is impossible.</a:t>
            </a:r>
          </a:p>
          <a:p>
            <a:pPr marL="0" indent="0">
              <a:buNone/>
            </a:pPr>
            <a:r>
              <a:rPr lang="en-US" b="1" dirty="0"/>
              <a:t>Being wasn’t generated.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AB7EC-E1E5-4997-AC00-E36577F944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7183" y="804672"/>
            <a:ext cx="3840372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 nihilio nihil fit</a:t>
            </a:r>
            <a:b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(from nothing, nothing comes)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959A-262D-45D8-895F-954AD30B59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07386"/>
            <a:endParaRPr lang="en-US" dirty="0"/>
          </a:p>
          <a:p>
            <a:pPr marL="0" lvl="0" indent="0"/>
            <a:r>
              <a:rPr lang="en-US"/>
              <a:t>If there were non-being, only non-being could have come from it.</a:t>
            </a:r>
          </a:p>
          <a:p>
            <a:pPr marL="0" lvl="0" indent="0"/>
            <a:r>
              <a:rPr lang="en-US" u="sng"/>
              <a:t>There is being. </a:t>
            </a:r>
          </a:p>
          <a:p>
            <a:pPr marL="0" lvl="0" indent="0"/>
            <a:r>
              <a:rPr lang="en-US"/>
              <a:t>So there wasn’t non-being.</a:t>
            </a:r>
          </a:p>
          <a:p>
            <a:pPr indent="-207386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EE2DB2-0A4F-41CC-883F-6D63E98923B6}"/>
              </a:ext>
            </a:extLst>
          </p:cNvPr>
          <p:cNvSpPr/>
          <p:nvPr/>
        </p:nvSpPr>
        <p:spPr>
          <a:xfrm>
            <a:off x="1012781" y="1707695"/>
            <a:ext cx="8394189" cy="344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177" i="1" dirty="0" err="1"/>
              <a:t>Reductio</a:t>
            </a:r>
            <a:r>
              <a:rPr lang="en-US" sz="2177" i="1" dirty="0"/>
              <a:t> ad absurdum</a:t>
            </a:r>
          </a:p>
          <a:p>
            <a:pPr lvl="0"/>
            <a:endParaRPr lang="en-US" sz="2177" dirty="0"/>
          </a:p>
          <a:p>
            <a:pPr lvl="0"/>
            <a:endParaRPr lang="en-US" sz="2177" dirty="0"/>
          </a:p>
          <a:p>
            <a:pPr lvl="0"/>
            <a:r>
              <a:rPr lang="en-US" sz="2177" dirty="0"/>
              <a:t>This argument looks like a instance of a </a:t>
            </a:r>
            <a:r>
              <a:rPr lang="en-US" sz="2177" b="1" i="1" dirty="0" err="1"/>
              <a:t>reductio</a:t>
            </a:r>
            <a:r>
              <a:rPr lang="en-US" sz="2177" b="1" i="1" dirty="0"/>
              <a:t> ad absurdum  </a:t>
            </a:r>
            <a:r>
              <a:rPr lang="en-US" sz="2177" dirty="0"/>
              <a:t>(reduction to absurdity)</a:t>
            </a:r>
            <a:r>
              <a:rPr lang="en-US" sz="2177" b="1" dirty="0"/>
              <a:t>:</a:t>
            </a:r>
          </a:p>
          <a:p>
            <a:pPr marL="414772" indent="-207386"/>
            <a:endParaRPr lang="en-US" sz="2177" b="1" dirty="0"/>
          </a:p>
          <a:p>
            <a:pPr marL="414772" indent="-207386"/>
            <a:endParaRPr lang="en-US" sz="2177" b="1" dirty="0"/>
          </a:p>
          <a:p>
            <a:pPr marL="414772" indent="-207386"/>
            <a:r>
              <a:rPr lang="en-US" sz="2177" b="1" dirty="0"/>
              <a:t>Assume </a:t>
            </a:r>
            <a:r>
              <a:rPr lang="en-US" sz="2177" b="1" i="1" dirty="0"/>
              <a:t>P</a:t>
            </a:r>
          </a:p>
          <a:p>
            <a:pPr marL="414772" indent="-207386"/>
            <a:r>
              <a:rPr lang="en-US" sz="2177" b="1" u="sng" dirty="0"/>
              <a:t>From P follows a contradiction or impossible consequence</a:t>
            </a:r>
          </a:p>
          <a:p>
            <a:pPr marL="414772" indent="-207386"/>
            <a:r>
              <a:rPr lang="en-US" sz="2177" b="1" i="1" dirty="0"/>
              <a:t>P </a:t>
            </a:r>
            <a:r>
              <a:rPr lang="en-US" sz="2177" b="1" dirty="0"/>
              <a:t>must be false</a:t>
            </a:r>
            <a:r>
              <a:rPr lang="en-US" sz="907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7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ED48-0432-4B11-AF93-53DDBCFA18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17550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Zeno of Elea (born </a:t>
            </a:r>
            <a:r>
              <a:rPr lang="en-US" i="1" dirty="0"/>
              <a:t>c.</a:t>
            </a:r>
            <a:r>
              <a:rPr lang="en-US" dirty="0"/>
              <a:t>490 BCE)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9FF2-1DF9-4BB7-89F3-38D17A90A9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2311400"/>
            <a:ext cx="9378950" cy="3829050"/>
          </a:xfrm>
        </p:spPr>
        <p:txBody>
          <a:bodyPr/>
          <a:lstStyle/>
          <a:p>
            <a:pPr marL="0" lvl="0" indent="0">
              <a:buNone/>
            </a:pPr>
            <a:r>
              <a:rPr lang="en-US" sz="2540" dirty="0"/>
              <a:t>Zeno was a follower of Parmenides who gave argument which supposedly demonstrated that motion is in fact impossible. Zeno’s arguments (sometimes called Zeno’s </a:t>
            </a:r>
            <a:r>
              <a:rPr lang="en-US" sz="2540" i="1" dirty="0"/>
              <a:t>paradoxes</a:t>
            </a:r>
            <a:r>
              <a:rPr lang="en-US" sz="2540" dirty="0"/>
              <a:t>) will be instances of </a:t>
            </a:r>
            <a:r>
              <a:rPr lang="en-US" sz="2540" i="1" dirty="0" err="1"/>
              <a:t>reductio</a:t>
            </a:r>
            <a:r>
              <a:rPr lang="en-US" sz="2540" i="1" dirty="0"/>
              <a:t> ad absurdum </a:t>
            </a:r>
            <a:r>
              <a:rPr lang="en-US" sz="2540" dirty="0"/>
              <a:t>arguments in the following way:</a:t>
            </a:r>
          </a:p>
          <a:p>
            <a:pPr marL="0" lvl="0" indent="0">
              <a:buNone/>
            </a:pPr>
            <a:r>
              <a:rPr lang="en-US" sz="2540" b="1" dirty="0"/>
              <a:t>Assume that there is motion.</a:t>
            </a:r>
          </a:p>
          <a:p>
            <a:pPr marL="0" lvl="0" indent="0">
              <a:buNone/>
            </a:pPr>
            <a:r>
              <a:rPr lang="en-US" sz="2540" b="1" u="sng" dirty="0"/>
              <a:t>If there is motion, absurd consequences follow.</a:t>
            </a:r>
          </a:p>
          <a:p>
            <a:pPr marL="0" lvl="0" indent="0">
              <a:buNone/>
            </a:pPr>
            <a:r>
              <a:rPr lang="en-US" sz="2540" b="1" dirty="0"/>
              <a:t>There isn’t motion.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2DAE-7A84-4C12-82C5-0EAA831DC1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179513"/>
            <a:ext cx="3300413" cy="4464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The Dichotomy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F3E8-C959-41A4-B089-E8CC5BCA82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27921" y="1394085"/>
            <a:ext cx="6823075" cy="471992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07386" indent="0">
              <a:buNone/>
            </a:pPr>
            <a:r>
              <a:rPr lang="en-US" dirty="0"/>
              <a:t>1.  Assume that object</a:t>
            </a:r>
            <a:r>
              <a:rPr lang="en-US" i="1" dirty="0"/>
              <a:t> a </a:t>
            </a:r>
            <a:r>
              <a:rPr lang="en-US" dirty="0"/>
              <a:t>is moving towards endpoint </a:t>
            </a:r>
            <a:r>
              <a:rPr lang="en-US" i="1" dirty="0"/>
              <a:t>p.</a:t>
            </a:r>
          </a:p>
          <a:p>
            <a:pPr marL="207386" indent="0">
              <a:buNone/>
            </a:pPr>
            <a:r>
              <a:rPr lang="en-US" dirty="0"/>
              <a:t>2.  First, object </a:t>
            </a:r>
            <a:r>
              <a:rPr lang="en-US" i="1" dirty="0"/>
              <a:t>a </a:t>
            </a:r>
            <a:r>
              <a:rPr lang="en-US" dirty="0"/>
              <a:t>must travel half the distance to </a:t>
            </a:r>
            <a:r>
              <a:rPr lang="en-US" i="1" dirty="0"/>
              <a:t>p.</a:t>
            </a:r>
          </a:p>
          <a:p>
            <a:pPr marL="207386" indent="0">
              <a:buNone/>
            </a:pPr>
            <a:r>
              <a:rPr lang="en-US" dirty="0"/>
              <a:t>3. Then, object </a:t>
            </a:r>
            <a:r>
              <a:rPr lang="en-US" i="1" dirty="0"/>
              <a:t>a </a:t>
            </a:r>
            <a:r>
              <a:rPr lang="en-US" dirty="0"/>
              <a:t>must travel half the remaining distance to </a:t>
            </a:r>
            <a:r>
              <a:rPr lang="en-US" i="1" dirty="0"/>
              <a:t>p.</a:t>
            </a:r>
            <a:br>
              <a:rPr lang="en-US" i="1" dirty="0"/>
            </a:br>
            <a:r>
              <a:rPr lang="en-US" dirty="0"/>
              <a:t>....</a:t>
            </a:r>
          </a:p>
          <a:p>
            <a:pPr marL="0" lvl="0" indent="0">
              <a:buNone/>
            </a:pPr>
            <a:r>
              <a:rPr lang="en-US" u="sng" dirty="0"/>
              <a:t>   </a:t>
            </a:r>
            <a:r>
              <a:rPr lang="en-US" i="1" u="sng" dirty="0"/>
              <a:t>n. </a:t>
            </a:r>
            <a:r>
              <a:rPr lang="en-US" u="sng" dirty="0"/>
              <a:t>Then object a must travel half the remaining distance to </a:t>
            </a:r>
            <a:r>
              <a:rPr lang="en-US" i="1" u="sng" dirty="0"/>
              <a:t>p.   </a:t>
            </a:r>
            <a:r>
              <a:rPr lang="en-US" dirty="0"/>
              <a:t>        </a:t>
            </a:r>
          </a:p>
          <a:p>
            <a:pPr marL="0" lvl="0" indent="0">
              <a:buNone/>
            </a:pPr>
            <a:r>
              <a:rPr lang="en-US" i="1" dirty="0"/>
              <a:t>   p.   </a:t>
            </a:r>
            <a:r>
              <a:rPr lang="en-US" dirty="0"/>
              <a:t>But, 2 through n is infinite.</a:t>
            </a:r>
          </a:p>
          <a:p>
            <a:pPr marL="0" lvl="0" indent="0">
              <a:buNone/>
            </a:pPr>
            <a:r>
              <a:rPr lang="en-US" i="1" dirty="0"/>
              <a:t>  q. </a:t>
            </a:r>
            <a:r>
              <a:rPr lang="en-US" dirty="0"/>
              <a:t>So object </a:t>
            </a:r>
            <a:r>
              <a:rPr lang="en-US" i="1" dirty="0"/>
              <a:t>a </a:t>
            </a:r>
            <a:r>
              <a:rPr lang="en-US" dirty="0"/>
              <a:t>must complete an infinite list of tasks in a finite time.</a:t>
            </a:r>
          </a:p>
          <a:p>
            <a:pPr marL="0" lvl="0" indent="0">
              <a:buNone/>
            </a:pPr>
            <a:r>
              <a:rPr lang="en-US" i="1" u="sng" dirty="0"/>
              <a:t>   r. </a:t>
            </a:r>
            <a:r>
              <a:rPr lang="en-US" u="sng" dirty="0"/>
              <a:t>But </a:t>
            </a:r>
            <a:r>
              <a:rPr lang="en-US" i="1" u="sng" dirty="0"/>
              <a:t>q </a:t>
            </a:r>
            <a:r>
              <a:rPr lang="en-US" u="sng" dirty="0"/>
              <a:t>is impossible.</a:t>
            </a:r>
          </a:p>
          <a:p>
            <a:pPr marL="0" lvl="0" indent="0">
              <a:buNone/>
            </a:pPr>
            <a:r>
              <a:rPr lang="en-US" dirty="0"/>
              <a:t>   Motion is impossible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C531E876-A0B7-4469-92A0-4B002954D3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70486" y="2714906"/>
            <a:ext cx="481714" cy="858593"/>
          </a:xfrm>
        </p:spPr>
      </p:pic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00ACFB75-CA28-428A-BF90-2BDA1D587F4F}"/>
              </a:ext>
            </a:extLst>
          </p:cNvPr>
          <p:cNvSpPr/>
          <p:nvPr/>
        </p:nvSpPr>
        <p:spPr>
          <a:xfrm>
            <a:off x="2187142" y="3566967"/>
            <a:ext cx="76316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A85D5-4DE9-4B58-B6F3-68B37303603D}"/>
              </a:ext>
            </a:extLst>
          </p:cNvPr>
          <p:cNvSpPr txBox="1"/>
          <p:nvPr/>
        </p:nvSpPr>
        <p:spPr>
          <a:xfrm>
            <a:off x="9637210" y="3557169"/>
            <a:ext cx="688684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100m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5791032F-5A1E-40D0-A3D2-B30EF61AD34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28243" y="2714906"/>
            <a:ext cx="481714" cy="858593"/>
          </a:xfrm>
        </p:spPr>
      </p:pic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C71347C7-8766-4A5A-BE22-38BD72C8F6EC}"/>
              </a:ext>
            </a:extLst>
          </p:cNvPr>
          <p:cNvSpPr/>
          <p:nvPr/>
        </p:nvSpPr>
        <p:spPr>
          <a:xfrm>
            <a:off x="2187142" y="3566967"/>
            <a:ext cx="76316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D4FC2-C715-4027-B3F7-2FDBE13555D5}"/>
              </a:ext>
            </a:extLst>
          </p:cNvPr>
          <p:cNvSpPr txBox="1"/>
          <p:nvPr/>
        </p:nvSpPr>
        <p:spPr>
          <a:xfrm>
            <a:off x="9637210" y="3557169"/>
            <a:ext cx="688684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100m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69EB8-E79C-4CE5-90A4-EC35D2B22ABE}"/>
              </a:ext>
            </a:extLst>
          </p:cNvPr>
          <p:cNvSpPr txBox="1"/>
          <p:nvPr/>
        </p:nvSpPr>
        <p:spPr>
          <a:xfrm>
            <a:off x="5802443" y="3539533"/>
            <a:ext cx="57224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50m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651</Words>
  <Application>Microsoft Office PowerPoint</Application>
  <PresentationFormat>Widescreen</PresentationFormat>
  <Paragraphs>116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Liberation Sans</vt:lpstr>
      <vt:lpstr>Trebuchet MS</vt:lpstr>
      <vt:lpstr>Wingdings 3</vt:lpstr>
      <vt:lpstr>Ion</vt:lpstr>
      <vt:lpstr>Facet</vt:lpstr>
      <vt:lpstr>Parmenides’ Arguments</vt:lpstr>
      <vt:lpstr>An Example Argument</vt:lpstr>
      <vt:lpstr>Parmenides’ Main Argument Against the Generation of Being</vt:lpstr>
      <vt:lpstr>ex nihilio nihil fit (from nothing, nothing comes)</vt:lpstr>
      <vt:lpstr>PowerPoint Presentation</vt:lpstr>
      <vt:lpstr>Zeno of Elea (born c.490 BCE) </vt:lpstr>
      <vt:lpstr>The Dichotomy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Mohist “School of Names” Version of the Paradox</vt:lpstr>
      <vt:lpstr>Mohist “School of Names” Version of the Paradox</vt:lpstr>
      <vt:lpstr>So Motion Is Impossible?</vt:lpstr>
      <vt:lpstr>Reflection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Parmenides’ Arguments</dc:title>
  <dc:creator>David Baxter</dc:creator>
  <cp:lastModifiedBy>David Baxter</cp:lastModifiedBy>
  <cp:revision>1</cp:revision>
  <dcterms:created xsi:type="dcterms:W3CDTF">2020-06-08T02:38:54Z</dcterms:created>
  <dcterms:modified xsi:type="dcterms:W3CDTF">2020-06-08T03:10:04Z</dcterms:modified>
</cp:coreProperties>
</file>