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370" r:id="rId2"/>
    <p:sldId id="262" r:id="rId3"/>
    <p:sldId id="263" r:id="rId4"/>
    <p:sldId id="264" r:id="rId5"/>
    <p:sldId id="265" r:id="rId6"/>
    <p:sldId id="266" r:id="rId7"/>
    <p:sldId id="267" r:id="rId8"/>
    <p:sldId id="268" r:id="rId9"/>
    <p:sldId id="269" r:id="rId10"/>
    <p:sldId id="270" r:id="rId11"/>
    <p:sldId id="271" r:id="rId12"/>
    <p:sldId id="272" r:id="rId13"/>
    <p:sldId id="368" r:id="rId14"/>
    <p:sldId id="273" r:id="rId15"/>
    <p:sldId id="372" r:id="rId16"/>
    <p:sldId id="277" r:id="rId17"/>
    <p:sldId id="278" r:id="rId18"/>
    <p:sldId id="279" r:id="rId19"/>
    <p:sldId id="280" r:id="rId20"/>
    <p:sldId id="281" r:id="rId21"/>
    <p:sldId id="282" r:id="rId22"/>
    <p:sldId id="283" r:id="rId23"/>
    <p:sldId id="284" r:id="rId24"/>
    <p:sldId id="285" r:id="rId25"/>
    <p:sldId id="286" r:id="rId26"/>
    <p:sldId id="287" r:id="rId27"/>
    <p:sldId id="369" r:id="rId28"/>
    <p:sldId id="289" r:id="rId29"/>
    <p:sldId id="29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7F1520-EC3D-41EA-8FEC-6CFF9C92EE7D}" v="5" dt="2020-06-10T10:22:26.3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9974" autoAdjust="0"/>
    <p:restoredTop sz="94660"/>
  </p:normalViewPr>
  <p:slideViewPr>
    <p:cSldViewPr snapToGrid="0">
      <p:cViewPr varScale="1">
        <p:scale>
          <a:sx n="60" d="100"/>
          <a:sy n="60" d="100"/>
        </p:scale>
        <p:origin x="45" y="306"/>
      </p:cViewPr>
      <p:guideLst/>
    </p:cSldViewPr>
  </p:slideViewPr>
  <p:notesTextViewPr>
    <p:cViewPr>
      <p:scale>
        <a:sx n="1" d="1"/>
        <a:sy n="1" d="1"/>
      </p:scale>
      <p:origin x="0" y="0"/>
    </p:cViewPr>
  </p:notesTextViewPr>
  <p:sorterViewPr>
    <p:cViewPr>
      <p:scale>
        <a:sx n="100" d="100"/>
        <a:sy n="100" d="100"/>
      </p:scale>
      <p:origin x="0" y="-1085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Baxter" userId="9a07d5b496501acf" providerId="LiveId" clId="{140D4137-4334-491E-98AC-08C75C948AB7}"/>
    <pc:docChg chg="addSld modSld">
      <pc:chgData name="David Baxter" userId="9a07d5b496501acf" providerId="LiveId" clId="{140D4137-4334-491E-98AC-08C75C948AB7}" dt="2020-01-10T04:22:26.332" v="0"/>
      <pc:docMkLst>
        <pc:docMk/>
      </pc:docMkLst>
      <pc:sldChg chg="add">
        <pc:chgData name="David Baxter" userId="9a07d5b496501acf" providerId="LiveId" clId="{140D4137-4334-491E-98AC-08C75C948AB7}" dt="2020-01-10T04:22:26.332" v="0"/>
        <pc:sldMkLst>
          <pc:docMk/>
          <pc:sldMk cId="0" sldId="275"/>
        </pc:sldMkLst>
      </pc:sldChg>
      <pc:sldChg chg="add">
        <pc:chgData name="David Baxter" userId="9a07d5b496501acf" providerId="LiveId" clId="{140D4137-4334-491E-98AC-08C75C948AB7}" dt="2020-01-10T04:22:26.332" v="0"/>
        <pc:sldMkLst>
          <pc:docMk/>
          <pc:sldMk cId="0" sldId="276"/>
        </pc:sldMkLst>
      </pc:sldChg>
    </pc:docChg>
  </pc:docChgLst>
  <pc:docChgLst>
    <pc:chgData name="David Baxter" userId="9a07d5b496501acf" providerId="LiveId" clId="{7D7F1520-EC3D-41EA-8FEC-6CFF9C92EE7D}"/>
    <pc:docChg chg="custSel mod addSld delSld modSld">
      <pc:chgData name="David Baxter" userId="9a07d5b496501acf" providerId="LiveId" clId="{7D7F1520-EC3D-41EA-8FEC-6CFF9C92EE7D}" dt="2020-06-10T10:41:04.816" v="163" actId="2696"/>
      <pc:docMkLst>
        <pc:docMk/>
      </pc:docMkLst>
      <pc:sldChg chg="delSp modSp mod delDesignElem">
        <pc:chgData name="David Baxter" userId="9a07d5b496501acf" providerId="LiveId" clId="{7D7F1520-EC3D-41EA-8FEC-6CFF9C92EE7D}" dt="2020-06-10T10:21:16.066" v="106" actId="478"/>
        <pc:sldMkLst>
          <pc:docMk/>
          <pc:sldMk cId="0" sldId="263"/>
        </pc:sldMkLst>
        <pc:spChg chg="del">
          <ac:chgData name="David Baxter" userId="9a07d5b496501acf" providerId="LiveId" clId="{7D7F1520-EC3D-41EA-8FEC-6CFF9C92EE7D}" dt="2020-06-10T10:21:16.066" v="106" actId="478"/>
          <ac:spMkLst>
            <pc:docMk/>
            <pc:sldMk cId="0" sldId="263"/>
            <ac:spMk id="2" creationId="{B5E42DAE-7A84-4C12-82C5-0EAA831DC10E}"/>
          </ac:spMkLst>
        </pc:spChg>
        <pc:spChg chg="mod">
          <ac:chgData name="David Baxter" userId="9a07d5b496501acf" providerId="LiveId" clId="{7D7F1520-EC3D-41EA-8FEC-6CFF9C92EE7D}" dt="2020-06-10T10:21:12.235" v="105" actId="1076"/>
          <ac:spMkLst>
            <pc:docMk/>
            <pc:sldMk cId="0" sldId="263"/>
            <ac:spMk id="3" creationId="{9998F3E8-C959-41A4-B089-E8CC5BCA826E}"/>
          </ac:spMkLst>
        </pc:spChg>
      </pc:sldChg>
      <pc:sldChg chg="delDesignElem">
        <pc:chgData name="David Baxter" userId="9a07d5b496501acf" providerId="LiveId" clId="{7D7F1520-EC3D-41EA-8FEC-6CFF9C92EE7D}" dt="2020-06-10T10:20:57.214" v="103"/>
        <pc:sldMkLst>
          <pc:docMk/>
          <pc:sldMk cId="0" sldId="272"/>
        </pc:sldMkLst>
      </pc:sldChg>
      <pc:sldChg chg="delDesignElem">
        <pc:chgData name="David Baxter" userId="9a07d5b496501acf" providerId="LiveId" clId="{7D7F1520-EC3D-41EA-8FEC-6CFF9C92EE7D}" dt="2020-06-10T10:20:57.236" v="104"/>
        <pc:sldMkLst>
          <pc:docMk/>
          <pc:sldMk cId="0" sldId="273"/>
        </pc:sldMkLst>
      </pc:sldChg>
      <pc:sldChg chg="del">
        <pc:chgData name="David Baxter" userId="9a07d5b496501acf" providerId="LiveId" clId="{7D7F1520-EC3D-41EA-8FEC-6CFF9C92EE7D}" dt="2020-06-10T10:41:04.816" v="163" actId="2696"/>
        <pc:sldMkLst>
          <pc:docMk/>
          <pc:sldMk cId="0" sldId="291"/>
        </pc:sldMkLst>
      </pc:sldChg>
      <pc:sldChg chg="del">
        <pc:chgData name="David Baxter" userId="9a07d5b496501acf" providerId="LiveId" clId="{7D7F1520-EC3D-41EA-8FEC-6CFF9C92EE7D}" dt="2020-06-10T10:41:04.816" v="163" actId="2696"/>
        <pc:sldMkLst>
          <pc:docMk/>
          <pc:sldMk cId="0" sldId="292"/>
        </pc:sldMkLst>
      </pc:sldChg>
      <pc:sldChg chg="del">
        <pc:chgData name="David Baxter" userId="9a07d5b496501acf" providerId="LiveId" clId="{7D7F1520-EC3D-41EA-8FEC-6CFF9C92EE7D}" dt="2020-06-10T10:41:04.816" v="163" actId="2696"/>
        <pc:sldMkLst>
          <pc:docMk/>
          <pc:sldMk cId="0" sldId="293"/>
        </pc:sldMkLst>
      </pc:sldChg>
      <pc:sldChg chg="del">
        <pc:chgData name="David Baxter" userId="9a07d5b496501acf" providerId="LiveId" clId="{7D7F1520-EC3D-41EA-8FEC-6CFF9C92EE7D}" dt="2020-06-10T10:41:04.816" v="163" actId="2696"/>
        <pc:sldMkLst>
          <pc:docMk/>
          <pc:sldMk cId="0" sldId="294"/>
        </pc:sldMkLst>
      </pc:sldChg>
      <pc:sldChg chg="del">
        <pc:chgData name="David Baxter" userId="9a07d5b496501acf" providerId="LiveId" clId="{7D7F1520-EC3D-41EA-8FEC-6CFF9C92EE7D}" dt="2020-06-10T10:41:04.816" v="163" actId="2696"/>
        <pc:sldMkLst>
          <pc:docMk/>
          <pc:sldMk cId="0" sldId="295"/>
        </pc:sldMkLst>
      </pc:sldChg>
      <pc:sldChg chg="del">
        <pc:chgData name="David Baxter" userId="9a07d5b496501acf" providerId="LiveId" clId="{7D7F1520-EC3D-41EA-8FEC-6CFF9C92EE7D}" dt="2020-06-10T10:41:04.816" v="163" actId="2696"/>
        <pc:sldMkLst>
          <pc:docMk/>
          <pc:sldMk cId="0" sldId="296"/>
        </pc:sldMkLst>
      </pc:sldChg>
      <pc:sldChg chg="del">
        <pc:chgData name="David Baxter" userId="9a07d5b496501acf" providerId="LiveId" clId="{7D7F1520-EC3D-41EA-8FEC-6CFF9C92EE7D}" dt="2020-06-10T10:41:04.816" v="163" actId="2696"/>
        <pc:sldMkLst>
          <pc:docMk/>
          <pc:sldMk cId="0" sldId="297"/>
        </pc:sldMkLst>
      </pc:sldChg>
      <pc:sldChg chg="del">
        <pc:chgData name="David Baxter" userId="9a07d5b496501acf" providerId="LiveId" clId="{7D7F1520-EC3D-41EA-8FEC-6CFF9C92EE7D}" dt="2020-06-10T10:41:04.816" v="163" actId="2696"/>
        <pc:sldMkLst>
          <pc:docMk/>
          <pc:sldMk cId="0" sldId="298"/>
        </pc:sldMkLst>
      </pc:sldChg>
      <pc:sldChg chg="del">
        <pc:chgData name="David Baxter" userId="9a07d5b496501acf" providerId="LiveId" clId="{7D7F1520-EC3D-41EA-8FEC-6CFF9C92EE7D}" dt="2020-06-10T10:41:04.816" v="163" actId="2696"/>
        <pc:sldMkLst>
          <pc:docMk/>
          <pc:sldMk cId="0" sldId="299"/>
        </pc:sldMkLst>
      </pc:sldChg>
      <pc:sldChg chg="del">
        <pc:chgData name="David Baxter" userId="9a07d5b496501acf" providerId="LiveId" clId="{7D7F1520-EC3D-41EA-8FEC-6CFF9C92EE7D}" dt="2020-06-10T10:41:04.816" v="163" actId="2696"/>
        <pc:sldMkLst>
          <pc:docMk/>
          <pc:sldMk cId="0" sldId="300"/>
        </pc:sldMkLst>
      </pc:sldChg>
      <pc:sldChg chg="del">
        <pc:chgData name="David Baxter" userId="9a07d5b496501acf" providerId="LiveId" clId="{7D7F1520-EC3D-41EA-8FEC-6CFF9C92EE7D}" dt="2020-06-10T10:15:45.789" v="0" actId="2696"/>
        <pc:sldMkLst>
          <pc:docMk/>
          <pc:sldMk cId="0" sldId="301"/>
        </pc:sldMkLst>
      </pc:sldChg>
      <pc:sldChg chg="del">
        <pc:chgData name="David Baxter" userId="9a07d5b496501acf" providerId="LiveId" clId="{7D7F1520-EC3D-41EA-8FEC-6CFF9C92EE7D}" dt="2020-06-10T10:15:45.789" v="0" actId="2696"/>
        <pc:sldMkLst>
          <pc:docMk/>
          <pc:sldMk cId="0" sldId="303"/>
        </pc:sldMkLst>
      </pc:sldChg>
      <pc:sldChg chg="addSp modSp new mod setBg">
        <pc:chgData name="David Baxter" userId="9a07d5b496501acf" providerId="LiveId" clId="{7D7F1520-EC3D-41EA-8FEC-6CFF9C92EE7D}" dt="2020-06-10T10:20:08.866" v="96" actId="20577"/>
        <pc:sldMkLst>
          <pc:docMk/>
          <pc:sldMk cId="1877853501" sldId="370"/>
        </pc:sldMkLst>
        <pc:spChg chg="mod">
          <ac:chgData name="David Baxter" userId="9a07d5b496501acf" providerId="LiveId" clId="{7D7F1520-EC3D-41EA-8FEC-6CFF9C92EE7D}" dt="2020-06-10T10:19:55.158" v="95" actId="27636"/>
          <ac:spMkLst>
            <pc:docMk/>
            <pc:sldMk cId="1877853501" sldId="370"/>
            <ac:spMk id="2" creationId="{67DCC7D8-D89E-4A2E-BDA6-30CF5D3575F8}"/>
          </ac:spMkLst>
        </pc:spChg>
        <pc:spChg chg="mod">
          <ac:chgData name="David Baxter" userId="9a07d5b496501acf" providerId="LiveId" clId="{7D7F1520-EC3D-41EA-8FEC-6CFF9C92EE7D}" dt="2020-06-10T10:20:08.866" v="96" actId="20577"/>
          <ac:spMkLst>
            <pc:docMk/>
            <pc:sldMk cId="1877853501" sldId="370"/>
            <ac:spMk id="3" creationId="{6DC114A5-A6D1-4767-A597-C3B3085844BC}"/>
          </ac:spMkLst>
        </pc:spChg>
        <pc:picChg chg="add mod ord">
          <ac:chgData name="David Baxter" userId="9a07d5b496501acf" providerId="LiveId" clId="{7D7F1520-EC3D-41EA-8FEC-6CFF9C92EE7D}" dt="2020-06-10T10:19:29.319" v="68" actId="26606"/>
          <ac:picMkLst>
            <pc:docMk/>
            <pc:sldMk cId="1877853501" sldId="370"/>
            <ac:picMk id="4" creationId="{2DEAADB8-2BCA-4218-88A6-2CC796AA7D83}"/>
          </ac:picMkLst>
        </pc:picChg>
      </pc:sldChg>
      <pc:sldChg chg="del">
        <pc:chgData name="David Baxter" userId="9a07d5b496501acf" providerId="LiveId" clId="{7D7F1520-EC3D-41EA-8FEC-6CFF9C92EE7D}" dt="2020-06-10T10:15:45.789" v="0" actId="2696"/>
        <pc:sldMkLst>
          <pc:docMk/>
          <pc:sldMk cId="3161583789" sldId="370"/>
        </pc:sldMkLst>
      </pc:sldChg>
      <pc:sldChg chg="del">
        <pc:chgData name="David Baxter" userId="9a07d5b496501acf" providerId="LiveId" clId="{7D7F1520-EC3D-41EA-8FEC-6CFF9C92EE7D}" dt="2020-06-10T10:15:45.789" v="0" actId="2696"/>
        <pc:sldMkLst>
          <pc:docMk/>
          <pc:sldMk cId="894336833" sldId="371"/>
        </pc:sldMkLst>
      </pc:sldChg>
      <pc:sldChg chg="add del">
        <pc:chgData name="David Baxter" userId="9a07d5b496501acf" providerId="LiveId" clId="{7D7F1520-EC3D-41EA-8FEC-6CFF9C92EE7D}" dt="2020-06-10T10:20:33.468" v="101" actId="2696"/>
        <pc:sldMkLst>
          <pc:docMk/>
          <pc:sldMk cId="1473937642" sldId="371"/>
        </pc:sldMkLst>
      </pc:sldChg>
      <pc:sldChg chg="new del">
        <pc:chgData name="David Baxter" userId="9a07d5b496501acf" providerId="LiveId" clId="{7D7F1520-EC3D-41EA-8FEC-6CFF9C92EE7D}" dt="2020-06-10T10:18:48.172" v="17" actId="2696"/>
        <pc:sldMkLst>
          <pc:docMk/>
          <pc:sldMk cId="2724188409" sldId="371"/>
        </pc:sldMkLst>
      </pc:sldChg>
      <pc:sldChg chg="add del">
        <pc:chgData name="David Baxter" userId="9a07d5b496501acf" providerId="LiveId" clId="{7D7F1520-EC3D-41EA-8FEC-6CFF9C92EE7D}" dt="2020-06-10T10:20:18.690" v="98" actId="2696"/>
        <pc:sldMkLst>
          <pc:docMk/>
          <pc:sldMk cId="4277095754" sldId="371"/>
        </pc:sldMkLst>
      </pc:sldChg>
      <pc:sldChg chg="del">
        <pc:chgData name="David Baxter" userId="9a07d5b496501acf" providerId="LiveId" clId="{7D7F1520-EC3D-41EA-8FEC-6CFF9C92EE7D}" dt="2020-06-10T10:15:45.789" v="0" actId="2696"/>
        <pc:sldMkLst>
          <pc:docMk/>
          <pc:sldMk cId="4038982383" sldId="372"/>
        </pc:sldMkLst>
      </pc:sldChg>
      <pc:sldChg chg="modSp new mod">
        <pc:chgData name="David Baxter" userId="9a07d5b496501acf" providerId="LiveId" clId="{7D7F1520-EC3D-41EA-8FEC-6CFF9C92EE7D}" dt="2020-06-10T10:22:34.885" v="162" actId="5793"/>
        <pc:sldMkLst>
          <pc:docMk/>
          <pc:sldMk cId="4199518537" sldId="372"/>
        </pc:sldMkLst>
        <pc:spChg chg="mod">
          <ac:chgData name="David Baxter" userId="9a07d5b496501acf" providerId="LiveId" clId="{7D7F1520-EC3D-41EA-8FEC-6CFF9C92EE7D}" dt="2020-06-10T10:21:35.061" v="156" actId="20577"/>
          <ac:spMkLst>
            <pc:docMk/>
            <pc:sldMk cId="4199518537" sldId="372"/>
            <ac:spMk id="2" creationId="{74333CDC-C092-4401-8DBE-FC6D93487B64}"/>
          </ac:spMkLst>
        </pc:spChg>
        <pc:spChg chg="mod">
          <ac:chgData name="David Baxter" userId="9a07d5b496501acf" providerId="LiveId" clId="{7D7F1520-EC3D-41EA-8FEC-6CFF9C92EE7D}" dt="2020-06-10T10:22:34.885" v="162" actId="5793"/>
          <ac:spMkLst>
            <pc:docMk/>
            <pc:sldMk cId="4199518537" sldId="372"/>
            <ac:spMk id="3" creationId="{26DBDC74-C3C3-408E-95F5-7CB037A2C368}"/>
          </ac:spMkLst>
        </pc:spChg>
      </pc:sldChg>
      <pc:sldChg chg="del">
        <pc:chgData name="David Baxter" userId="9a07d5b496501acf" providerId="LiveId" clId="{7D7F1520-EC3D-41EA-8FEC-6CFF9C92EE7D}" dt="2020-06-10T10:15:45.789" v="0" actId="2696"/>
        <pc:sldMkLst>
          <pc:docMk/>
          <pc:sldMk cId="3149451618" sldId="374"/>
        </pc:sldMkLst>
      </pc:sldChg>
    </pc:docChg>
  </pc:docChgLst>
  <pc:docChgLst>
    <pc:chgData name="David Baxter" userId="9a07d5b496501acf" providerId="LiveId" clId="{65A6453E-206A-4E5F-AA5E-7CB8947C895C}"/>
    <pc:docChg chg="undo custSel mod addSld delSld modSld sldOrd">
      <pc:chgData name="David Baxter" userId="9a07d5b496501acf" providerId="LiveId" clId="{65A6453E-206A-4E5F-AA5E-7CB8947C895C}" dt="2020-01-15T14:01:18.841" v="264" actId="1076"/>
      <pc:docMkLst>
        <pc:docMk/>
      </pc:docMkLst>
      <pc:sldChg chg="del">
        <pc:chgData name="David Baxter" userId="9a07d5b496501acf" providerId="LiveId" clId="{65A6453E-206A-4E5F-AA5E-7CB8947C895C}" dt="2020-01-15T13:22:31.299" v="4" actId="47"/>
        <pc:sldMkLst>
          <pc:docMk/>
          <pc:sldMk cId="0" sldId="275"/>
        </pc:sldMkLst>
      </pc:sldChg>
      <pc:sldChg chg="del">
        <pc:chgData name="David Baxter" userId="9a07d5b496501acf" providerId="LiveId" clId="{65A6453E-206A-4E5F-AA5E-7CB8947C895C}" dt="2020-01-15T13:22:33.667" v="5" actId="47"/>
        <pc:sldMkLst>
          <pc:docMk/>
          <pc:sldMk cId="0" sldId="276"/>
        </pc:sldMkLst>
      </pc:sldChg>
      <pc:sldChg chg="modSp">
        <pc:chgData name="David Baxter" userId="9a07d5b496501acf" providerId="LiveId" clId="{65A6453E-206A-4E5F-AA5E-7CB8947C895C}" dt="2020-01-15T14:01:18.841" v="264" actId="1076"/>
        <pc:sldMkLst>
          <pc:docMk/>
          <pc:sldMk cId="0" sldId="277"/>
        </pc:sldMkLst>
        <pc:spChg chg="mod">
          <ac:chgData name="David Baxter" userId="9a07d5b496501acf" providerId="LiveId" clId="{65A6453E-206A-4E5F-AA5E-7CB8947C895C}" dt="2020-01-15T13:22:43.283" v="7" actId="20577"/>
          <ac:spMkLst>
            <pc:docMk/>
            <pc:sldMk cId="0" sldId="277"/>
            <ac:spMk id="2" creationId="{F12B9EEE-0E2A-49EC-92AE-F2A93F5881AB}"/>
          </ac:spMkLst>
        </pc:spChg>
        <pc:picChg chg="mod">
          <ac:chgData name="David Baxter" userId="9a07d5b496501acf" providerId="LiveId" clId="{65A6453E-206A-4E5F-AA5E-7CB8947C895C}" dt="2020-01-15T14:01:18.841" v="264" actId="1076"/>
          <ac:picMkLst>
            <pc:docMk/>
            <pc:sldMk cId="0" sldId="277"/>
            <ac:picMk id="3" creationId="{BDC2250B-8185-450C-8709-746CADB8B73F}"/>
          </ac:picMkLst>
        </pc:picChg>
      </pc:sldChg>
      <pc:sldChg chg="addSp modSp mod setBg">
        <pc:chgData name="David Baxter" userId="9a07d5b496501acf" providerId="LiveId" clId="{65A6453E-206A-4E5F-AA5E-7CB8947C895C}" dt="2020-01-15T13:23:56.557" v="25" actId="403"/>
        <pc:sldMkLst>
          <pc:docMk/>
          <pc:sldMk cId="0" sldId="278"/>
        </pc:sldMkLst>
        <pc:spChg chg="mod">
          <ac:chgData name="David Baxter" userId="9a07d5b496501acf" providerId="LiveId" clId="{65A6453E-206A-4E5F-AA5E-7CB8947C895C}" dt="2020-01-15T13:23:02.390" v="10" actId="26606"/>
          <ac:spMkLst>
            <pc:docMk/>
            <pc:sldMk cId="0" sldId="278"/>
            <ac:spMk id="2" creationId="{BAF9D8CC-B45B-40CF-B1F5-9F586524B2C4}"/>
          </ac:spMkLst>
        </pc:spChg>
        <pc:spChg chg="mod">
          <ac:chgData name="David Baxter" userId="9a07d5b496501acf" providerId="LiveId" clId="{65A6453E-206A-4E5F-AA5E-7CB8947C895C}" dt="2020-01-15T13:23:56.557" v="25" actId="403"/>
          <ac:spMkLst>
            <pc:docMk/>
            <pc:sldMk cId="0" sldId="278"/>
            <ac:spMk id="3" creationId="{CADB5F34-93AE-42B0-9779-661E00432EE0}"/>
          </ac:spMkLst>
        </pc:spChg>
        <pc:spChg chg="add">
          <ac:chgData name="David Baxter" userId="9a07d5b496501acf" providerId="LiveId" clId="{65A6453E-206A-4E5F-AA5E-7CB8947C895C}" dt="2020-01-15T13:23:02.390" v="10" actId="26606"/>
          <ac:spMkLst>
            <pc:docMk/>
            <pc:sldMk cId="0" sldId="278"/>
            <ac:spMk id="20" creationId="{E80B86A7-A1EC-475B-9166-88902B033A38}"/>
          </ac:spMkLst>
        </pc:spChg>
        <pc:spChg chg="add">
          <ac:chgData name="David Baxter" userId="9a07d5b496501acf" providerId="LiveId" clId="{65A6453E-206A-4E5F-AA5E-7CB8947C895C}" dt="2020-01-15T13:23:02.390" v="10" actId="26606"/>
          <ac:spMkLst>
            <pc:docMk/>
            <pc:sldMk cId="0" sldId="278"/>
            <ac:spMk id="22" creationId="{C2C29CB1-9F74-4879-A6AF-AEA67B6F1F4D}"/>
          </ac:spMkLst>
        </pc:spChg>
        <pc:spChg chg="add">
          <ac:chgData name="David Baxter" userId="9a07d5b496501acf" providerId="LiveId" clId="{65A6453E-206A-4E5F-AA5E-7CB8947C895C}" dt="2020-01-15T13:23:02.390" v="10" actId="26606"/>
          <ac:spMkLst>
            <pc:docMk/>
            <pc:sldMk cId="0" sldId="278"/>
            <ac:spMk id="24" creationId="{7E2C7115-5336-410C-AD71-0F0952A2E5A7}"/>
          </ac:spMkLst>
        </pc:spChg>
        <pc:grpChg chg="add">
          <ac:chgData name="David Baxter" userId="9a07d5b496501acf" providerId="LiveId" clId="{65A6453E-206A-4E5F-AA5E-7CB8947C895C}" dt="2020-01-15T13:23:02.390" v="10" actId="26606"/>
          <ac:grpSpMkLst>
            <pc:docMk/>
            <pc:sldMk cId="0" sldId="278"/>
            <ac:grpSpMk id="8" creationId="{09EA7EA7-74F5-4EE2-8E3D-1A10308259D7}"/>
          </ac:grpSpMkLst>
        </pc:grpChg>
      </pc:sldChg>
      <pc:sldChg chg="addSp delSp modSp mod setBg">
        <pc:chgData name="David Baxter" userId="9a07d5b496501acf" providerId="LiveId" clId="{65A6453E-206A-4E5F-AA5E-7CB8947C895C}" dt="2020-01-15T13:40:22.983" v="79" actId="403"/>
        <pc:sldMkLst>
          <pc:docMk/>
          <pc:sldMk cId="0" sldId="279"/>
        </pc:sldMkLst>
        <pc:spChg chg="mod">
          <ac:chgData name="David Baxter" userId="9a07d5b496501acf" providerId="LiveId" clId="{65A6453E-206A-4E5F-AA5E-7CB8947C895C}" dt="2020-01-15T13:40:16.638" v="75" actId="26606"/>
          <ac:spMkLst>
            <pc:docMk/>
            <pc:sldMk cId="0" sldId="279"/>
            <ac:spMk id="2" creationId="{91736F1A-E7FA-4BAC-A3DA-1AFE876CB48A}"/>
          </ac:spMkLst>
        </pc:spChg>
        <pc:spChg chg="mod">
          <ac:chgData name="David Baxter" userId="9a07d5b496501acf" providerId="LiveId" clId="{65A6453E-206A-4E5F-AA5E-7CB8947C895C}" dt="2020-01-15T13:40:22.983" v="79" actId="403"/>
          <ac:spMkLst>
            <pc:docMk/>
            <pc:sldMk cId="0" sldId="279"/>
            <ac:spMk id="3" creationId="{8ADA58ED-970D-40AB-8F04-1E32F4BEFED3}"/>
          </ac:spMkLst>
        </pc:spChg>
        <pc:spChg chg="add">
          <ac:chgData name="David Baxter" userId="9a07d5b496501acf" providerId="LiveId" clId="{65A6453E-206A-4E5F-AA5E-7CB8947C895C}" dt="2020-01-15T13:40:16.638" v="75" actId="26606"/>
          <ac:spMkLst>
            <pc:docMk/>
            <pc:sldMk cId="0" sldId="279"/>
            <ac:spMk id="20" creationId="{E80B86A7-A1EC-475B-9166-88902B033A38}"/>
          </ac:spMkLst>
        </pc:spChg>
        <pc:spChg chg="add del">
          <ac:chgData name="David Baxter" userId="9a07d5b496501acf" providerId="LiveId" clId="{65A6453E-206A-4E5F-AA5E-7CB8947C895C}" dt="2020-01-15T13:40:08.941" v="72" actId="26606"/>
          <ac:spMkLst>
            <pc:docMk/>
            <pc:sldMk cId="0" sldId="279"/>
            <ac:spMk id="21" creationId="{3BCB5F6A-9EB0-40B0-9D13-3023E9A20508}"/>
          </ac:spMkLst>
        </pc:spChg>
        <pc:spChg chg="add del">
          <ac:chgData name="David Baxter" userId="9a07d5b496501acf" providerId="LiveId" clId="{65A6453E-206A-4E5F-AA5E-7CB8947C895C}" dt="2020-01-15T13:40:16.607" v="74" actId="26606"/>
          <ac:spMkLst>
            <pc:docMk/>
            <pc:sldMk cId="0" sldId="279"/>
            <ac:spMk id="22" creationId="{A65AC7D1-EAA9-48F5-B509-60A7F50BF703}"/>
          </ac:spMkLst>
        </pc:spChg>
        <pc:spChg chg="add del">
          <ac:chgData name="David Baxter" userId="9a07d5b496501acf" providerId="LiveId" clId="{65A6453E-206A-4E5F-AA5E-7CB8947C895C}" dt="2020-01-15T13:40:16.607" v="74" actId="26606"/>
          <ac:spMkLst>
            <pc:docMk/>
            <pc:sldMk cId="0" sldId="279"/>
            <ac:spMk id="24" creationId="{D6320AF9-619A-4175-865B-5663E1AEF4C5}"/>
          </ac:spMkLst>
        </pc:spChg>
        <pc:spChg chg="add del">
          <ac:chgData name="David Baxter" userId="9a07d5b496501acf" providerId="LiveId" clId="{65A6453E-206A-4E5F-AA5E-7CB8947C895C}" dt="2020-01-15T13:40:16.607" v="74" actId="26606"/>
          <ac:spMkLst>
            <pc:docMk/>
            <pc:sldMk cId="0" sldId="279"/>
            <ac:spMk id="30" creationId="{7E018740-5C2B-4A41-AC1A-7E68D1EC1954}"/>
          </ac:spMkLst>
        </pc:spChg>
        <pc:spChg chg="add del">
          <ac:chgData name="David Baxter" userId="9a07d5b496501acf" providerId="LiveId" clId="{65A6453E-206A-4E5F-AA5E-7CB8947C895C}" dt="2020-01-15T13:40:16.607" v="74" actId="26606"/>
          <ac:spMkLst>
            <pc:docMk/>
            <pc:sldMk cId="0" sldId="279"/>
            <ac:spMk id="32" creationId="{166F75A4-C475-4941-8EE2-B80A06A2C1BB}"/>
          </ac:spMkLst>
        </pc:spChg>
        <pc:spChg chg="add del">
          <ac:chgData name="David Baxter" userId="9a07d5b496501acf" providerId="LiveId" clId="{65A6453E-206A-4E5F-AA5E-7CB8947C895C}" dt="2020-01-15T13:40:16.607" v="74" actId="26606"/>
          <ac:spMkLst>
            <pc:docMk/>
            <pc:sldMk cId="0" sldId="279"/>
            <ac:spMk id="34" creationId="{A032553A-72E8-4B0D-8405-FF9771C9AF05}"/>
          </ac:spMkLst>
        </pc:spChg>
        <pc:spChg chg="add del">
          <ac:chgData name="David Baxter" userId="9a07d5b496501acf" providerId="LiveId" clId="{65A6453E-206A-4E5F-AA5E-7CB8947C895C}" dt="2020-01-15T13:40:16.607" v="74" actId="26606"/>
          <ac:spMkLst>
            <pc:docMk/>
            <pc:sldMk cId="0" sldId="279"/>
            <ac:spMk id="36" creationId="{765800AC-C3B9-498E-87BC-29FAE4C76B21}"/>
          </ac:spMkLst>
        </pc:spChg>
        <pc:spChg chg="add del">
          <ac:chgData name="David Baxter" userId="9a07d5b496501acf" providerId="LiveId" clId="{65A6453E-206A-4E5F-AA5E-7CB8947C895C}" dt="2020-01-15T13:40:16.607" v="74" actId="26606"/>
          <ac:spMkLst>
            <pc:docMk/>
            <pc:sldMk cId="0" sldId="279"/>
            <ac:spMk id="38" creationId="{1F9D6ACB-2FF4-49F9-978A-E0D5327FC635}"/>
          </ac:spMkLst>
        </pc:spChg>
        <pc:spChg chg="add del">
          <ac:chgData name="David Baxter" userId="9a07d5b496501acf" providerId="LiveId" clId="{65A6453E-206A-4E5F-AA5E-7CB8947C895C}" dt="2020-01-15T13:40:16.607" v="74" actId="26606"/>
          <ac:spMkLst>
            <pc:docMk/>
            <pc:sldMk cId="0" sldId="279"/>
            <ac:spMk id="40" creationId="{A5EC319D-0FEA-4B95-A3EA-01E35672C95B}"/>
          </ac:spMkLst>
        </pc:spChg>
        <pc:spChg chg="add">
          <ac:chgData name="David Baxter" userId="9a07d5b496501acf" providerId="LiveId" clId="{65A6453E-206A-4E5F-AA5E-7CB8947C895C}" dt="2020-01-15T13:40:16.638" v="75" actId="26606"/>
          <ac:spMkLst>
            <pc:docMk/>
            <pc:sldMk cId="0" sldId="279"/>
            <ac:spMk id="44" creationId="{C2C29CB1-9F74-4879-A6AF-AEA67B6F1F4D}"/>
          </ac:spMkLst>
        </pc:spChg>
        <pc:spChg chg="add">
          <ac:chgData name="David Baxter" userId="9a07d5b496501acf" providerId="LiveId" clId="{65A6453E-206A-4E5F-AA5E-7CB8947C895C}" dt="2020-01-15T13:40:16.638" v="75" actId="26606"/>
          <ac:spMkLst>
            <pc:docMk/>
            <pc:sldMk cId="0" sldId="279"/>
            <ac:spMk id="45" creationId="{7E2C7115-5336-410C-AD71-0F0952A2E5A7}"/>
          </ac:spMkLst>
        </pc:spChg>
        <pc:grpChg chg="add">
          <ac:chgData name="David Baxter" userId="9a07d5b496501acf" providerId="LiveId" clId="{65A6453E-206A-4E5F-AA5E-7CB8947C895C}" dt="2020-01-15T13:40:16.638" v="75" actId="26606"/>
          <ac:grpSpMkLst>
            <pc:docMk/>
            <pc:sldMk cId="0" sldId="279"/>
            <ac:grpSpMk id="8" creationId="{09EA7EA7-74F5-4EE2-8E3D-1A10308259D7}"/>
          </ac:grpSpMkLst>
        </pc:grpChg>
        <pc:grpChg chg="add del">
          <ac:chgData name="David Baxter" userId="9a07d5b496501acf" providerId="LiveId" clId="{65A6453E-206A-4E5F-AA5E-7CB8947C895C}" dt="2020-01-15T13:40:08.941" v="72" actId="26606"/>
          <ac:grpSpMkLst>
            <pc:docMk/>
            <pc:sldMk cId="0" sldId="279"/>
            <ac:grpSpMk id="9" creationId="{10BE40E3-5550-4CDD-B4FD-387C33EBF157}"/>
          </ac:grpSpMkLst>
        </pc:grpChg>
        <pc:grpChg chg="add del">
          <ac:chgData name="David Baxter" userId="9a07d5b496501acf" providerId="LiveId" clId="{65A6453E-206A-4E5F-AA5E-7CB8947C895C}" dt="2020-01-15T13:40:16.607" v="74" actId="26606"/>
          <ac:grpSpMkLst>
            <pc:docMk/>
            <pc:sldMk cId="0" sldId="279"/>
            <ac:grpSpMk id="10" creationId="{1F2B4773-3207-44CC-B7AC-892B70498211}"/>
          </ac:grpSpMkLst>
        </pc:grpChg>
        <pc:picChg chg="add del">
          <ac:chgData name="David Baxter" userId="9a07d5b496501acf" providerId="LiveId" clId="{65A6453E-206A-4E5F-AA5E-7CB8947C895C}" dt="2020-01-15T13:40:08.941" v="72" actId="26606"/>
          <ac:picMkLst>
            <pc:docMk/>
            <pc:sldMk cId="0" sldId="279"/>
            <ac:picMk id="5" creationId="{3204F05B-D6BE-41A0-AE1F-4A6FA8EAD12C}"/>
          </ac:picMkLst>
        </pc:picChg>
        <pc:picChg chg="add del">
          <ac:chgData name="David Baxter" userId="9a07d5b496501acf" providerId="LiveId" clId="{65A6453E-206A-4E5F-AA5E-7CB8947C895C}" dt="2020-01-15T13:40:16.607" v="74" actId="26606"/>
          <ac:picMkLst>
            <pc:docMk/>
            <pc:sldMk cId="0" sldId="279"/>
            <ac:picMk id="7" creationId="{60D39CBB-396D-43B3-B6EB-374DF77A4290}"/>
          </ac:picMkLst>
        </pc:picChg>
        <pc:cxnChg chg="add del">
          <ac:chgData name="David Baxter" userId="9a07d5b496501acf" providerId="LiveId" clId="{65A6453E-206A-4E5F-AA5E-7CB8947C895C}" dt="2020-01-15T13:40:16.607" v="74" actId="26606"/>
          <ac:cxnSpMkLst>
            <pc:docMk/>
            <pc:sldMk cId="0" sldId="279"/>
            <ac:cxnSpMk id="26" creationId="{063B6EC6-D752-4EE7-908B-F8F19E8C7FEA}"/>
          </ac:cxnSpMkLst>
        </pc:cxnChg>
        <pc:cxnChg chg="add del">
          <ac:chgData name="David Baxter" userId="9a07d5b496501acf" providerId="LiveId" clId="{65A6453E-206A-4E5F-AA5E-7CB8947C895C}" dt="2020-01-15T13:40:16.607" v="74" actId="26606"/>
          <ac:cxnSpMkLst>
            <pc:docMk/>
            <pc:sldMk cId="0" sldId="279"/>
            <ac:cxnSpMk id="28" creationId="{EFECD4E8-AD3E-4228-82A2-9461958EA94D}"/>
          </ac:cxnSpMkLst>
        </pc:cxnChg>
      </pc:sldChg>
      <pc:sldChg chg="addSp modSp mod setBg setClrOvrMap">
        <pc:chgData name="David Baxter" userId="9a07d5b496501acf" providerId="LiveId" clId="{65A6453E-206A-4E5F-AA5E-7CB8947C895C}" dt="2020-01-15T13:24:18.252" v="31" actId="403"/>
        <pc:sldMkLst>
          <pc:docMk/>
          <pc:sldMk cId="0" sldId="280"/>
        </pc:sldMkLst>
        <pc:spChg chg="mod">
          <ac:chgData name="David Baxter" userId="9a07d5b496501acf" providerId="LiveId" clId="{65A6453E-206A-4E5F-AA5E-7CB8947C895C}" dt="2020-01-15T13:24:10.271" v="27" actId="26606"/>
          <ac:spMkLst>
            <pc:docMk/>
            <pc:sldMk cId="0" sldId="280"/>
            <ac:spMk id="2" creationId="{D87918EB-74F0-460E-B490-0CF660152807}"/>
          </ac:spMkLst>
        </pc:spChg>
        <pc:spChg chg="mod">
          <ac:chgData name="David Baxter" userId="9a07d5b496501acf" providerId="LiveId" clId="{65A6453E-206A-4E5F-AA5E-7CB8947C895C}" dt="2020-01-15T13:24:18.252" v="31" actId="403"/>
          <ac:spMkLst>
            <pc:docMk/>
            <pc:sldMk cId="0" sldId="280"/>
            <ac:spMk id="3" creationId="{68B5A22C-5C28-46B2-A31E-7CFEE04D592B}"/>
          </ac:spMkLst>
        </pc:spChg>
        <pc:spChg chg="add">
          <ac:chgData name="David Baxter" userId="9a07d5b496501acf" providerId="LiveId" clId="{65A6453E-206A-4E5F-AA5E-7CB8947C895C}" dt="2020-01-15T13:24:10.271" v="27" actId="26606"/>
          <ac:spMkLst>
            <pc:docMk/>
            <pc:sldMk cId="0" sldId="280"/>
            <ac:spMk id="20" creationId="{A65AC7D1-EAA9-48F5-B509-60A7F50BF703}"/>
          </ac:spMkLst>
        </pc:spChg>
        <pc:spChg chg="add">
          <ac:chgData name="David Baxter" userId="9a07d5b496501acf" providerId="LiveId" clId="{65A6453E-206A-4E5F-AA5E-7CB8947C895C}" dt="2020-01-15T13:24:10.271" v="27" actId="26606"/>
          <ac:spMkLst>
            <pc:docMk/>
            <pc:sldMk cId="0" sldId="280"/>
            <ac:spMk id="22" creationId="{D6320AF9-619A-4175-865B-5663E1AEF4C5}"/>
          </ac:spMkLst>
        </pc:spChg>
        <pc:spChg chg="add">
          <ac:chgData name="David Baxter" userId="9a07d5b496501acf" providerId="LiveId" clId="{65A6453E-206A-4E5F-AA5E-7CB8947C895C}" dt="2020-01-15T13:24:10.271" v="27" actId="26606"/>
          <ac:spMkLst>
            <pc:docMk/>
            <pc:sldMk cId="0" sldId="280"/>
            <ac:spMk id="28" creationId="{7E018740-5C2B-4A41-AC1A-7E68D1EC1954}"/>
          </ac:spMkLst>
        </pc:spChg>
        <pc:spChg chg="add">
          <ac:chgData name="David Baxter" userId="9a07d5b496501acf" providerId="LiveId" clId="{65A6453E-206A-4E5F-AA5E-7CB8947C895C}" dt="2020-01-15T13:24:10.271" v="27" actId="26606"/>
          <ac:spMkLst>
            <pc:docMk/>
            <pc:sldMk cId="0" sldId="280"/>
            <ac:spMk id="30" creationId="{166F75A4-C475-4941-8EE2-B80A06A2C1BB}"/>
          </ac:spMkLst>
        </pc:spChg>
        <pc:spChg chg="add">
          <ac:chgData name="David Baxter" userId="9a07d5b496501acf" providerId="LiveId" clId="{65A6453E-206A-4E5F-AA5E-7CB8947C895C}" dt="2020-01-15T13:24:10.271" v="27" actId="26606"/>
          <ac:spMkLst>
            <pc:docMk/>
            <pc:sldMk cId="0" sldId="280"/>
            <ac:spMk id="32" creationId="{A032553A-72E8-4B0D-8405-FF9771C9AF05}"/>
          </ac:spMkLst>
        </pc:spChg>
        <pc:spChg chg="add">
          <ac:chgData name="David Baxter" userId="9a07d5b496501acf" providerId="LiveId" clId="{65A6453E-206A-4E5F-AA5E-7CB8947C895C}" dt="2020-01-15T13:24:10.271" v="27" actId="26606"/>
          <ac:spMkLst>
            <pc:docMk/>
            <pc:sldMk cId="0" sldId="280"/>
            <ac:spMk id="34" creationId="{765800AC-C3B9-498E-87BC-29FAE4C76B21}"/>
          </ac:spMkLst>
        </pc:spChg>
        <pc:spChg chg="add">
          <ac:chgData name="David Baxter" userId="9a07d5b496501acf" providerId="LiveId" clId="{65A6453E-206A-4E5F-AA5E-7CB8947C895C}" dt="2020-01-15T13:24:10.271" v="27" actId="26606"/>
          <ac:spMkLst>
            <pc:docMk/>
            <pc:sldMk cId="0" sldId="280"/>
            <ac:spMk id="36" creationId="{1F9D6ACB-2FF4-49F9-978A-E0D5327FC635}"/>
          </ac:spMkLst>
        </pc:spChg>
        <pc:spChg chg="add">
          <ac:chgData name="David Baxter" userId="9a07d5b496501acf" providerId="LiveId" clId="{65A6453E-206A-4E5F-AA5E-7CB8947C895C}" dt="2020-01-15T13:24:10.271" v="27" actId="26606"/>
          <ac:spMkLst>
            <pc:docMk/>
            <pc:sldMk cId="0" sldId="280"/>
            <ac:spMk id="38" creationId="{142BFA2A-77A0-4F60-A32A-685681C84889}"/>
          </ac:spMkLst>
        </pc:spChg>
        <pc:grpChg chg="add">
          <ac:chgData name="David Baxter" userId="9a07d5b496501acf" providerId="LiveId" clId="{65A6453E-206A-4E5F-AA5E-7CB8947C895C}" dt="2020-01-15T13:24:10.271" v="27" actId="26606"/>
          <ac:grpSpMkLst>
            <pc:docMk/>
            <pc:sldMk cId="0" sldId="280"/>
            <ac:grpSpMk id="8" creationId="{09EA7EA7-74F5-4EE2-8E3D-1A10308259D7}"/>
          </ac:grpSpMkLst>
        </pc:grpChg>
        <pc:cxnChg chg="add">
          <ac:chgData name="David Baxter" userId="9a07d5b496501acf" providerId="LiveId" clId="{65A6453E-206A-4E5F-AA5E-7CB8947C895C}" dt="2020-01-15T13:24:10.271" v="27" actId="26606"/>
          <ac:cxnSpMkLst>
            <pc:docMk/>
            <pc:sldMk cId="0" sldId="280"/>
            <ac:cxnSpMk id="24" creationId="{063B6EC6-D752-4EE7-908B-F8F19E8C7FEA}"/>
          </ac:cxnSpMkLst>
        </pc:cxnChg>
        <pc:cxnChg chg="add">
          <ac:chgData name="David Baxter" userId="9a07d5b496501acf" providerId="LiveId" clId="{65A6453E-206A-4E5F-AA5E-7CB8947C895C}" dt="2020-01-15T13:24:10.271" v="27" actId="26606"/>
          <ac:cxnSpMkLst>
            <pc:docMk/>
            <pc:sldMk cId="0" sldId="280"/>
            <ac:cxnSpMk id="26" creationId="{EFECD4E8-AD3E-4228-82A2-9461958EA94D}"/>
          </ac:cxnSpMkLst>
        </pc:cxnChg>
      </pc:sldChg>
      <pc:sldChg chg="addSp delSp modSp mod setBg">
        <pc:chgData name="David Baxter" userId="9a07d5b496501acf" providerId="LiveId" clId="{65A6453E-206A-4E5F-AA5E-7CB8947C895C}" dt="2020-01-15T13:46:51.802" v="160" actId="115"/>
        <pc:sldMkLst>
          <pc:docMk/>
          <pc:sldMk cId="0" sldId="281"/>
        </pc:sldMkLst>
        <pc:spChg chg="mod">
          <ac:chgData name="David Baxter" userId="9a07d5b496501acf" providerId="LiveId" clId="{65A6453E-206A-4E5F-AA5E-7CB8947C895C}" dt="2020-01-15T13:46:51.802" v="160" actId="115"/>
          <ac:spMkLst>
            <pc:docMk/>
            <pc:sldMk cId="0" sldId="281"/>
            <ac:spMk id="2" creationId="{04FC6766-4609-48BE-9005-10B1ABEE9DE1}"/>
          </ac:spMkLst>
        </pc:spChg>
        <pc:spChg chg="add del">
          <ac:chgData name="David Baxter" userId="9a07d5b496501acf" providerId="LiveId" clId="{65A6453E-206A-4E5F-AA5E-7CB8947C895C}" dt="2020-01-15T13:46:39.541" v="158" actId="26606"/>
          <ac:spMkLst>
            <pc:docMk/>
            <pc:sldMk cId="0" sldId="281"/>
            <ac:spMk id="29" creationId="{655AE6B0-AC9E-4167-806F-E9DB135FC46B}"/>
          </ac:spMkLst>
        </pc:spChg>
        <pc:spChg chg="add del">
          <ac:chgData name="David Baxter" userId="9a07d5b496501acf" providerId="LiveId" clId="{65A6453E-206A-4E5F-AA5E-7CB8947C895C}" dt="2020-01-15T13:46:39.541" v="158" actId="26606"/>
          <ac:spMkLst>
            <pc:docMk/>
            <pc:sldMk cId="0" sldId="281"/>
            <ac:spMk id="42" creationId="{87BD1F4E-A66D-4C06-86DA-8D56CA7A3B41}"/>
          </ac:spMkLst>
        </pc:spChg>
        <pc:spChg chg="add">
          <ac:chgData name="David Baxter" userId="9a07d5b496501acf" providerId="LiveId" clId="{65A6453E-206A-4E5F-AA5E-7CB8947C895C}" dt="2020-01-15T13:46:39.541" v="158" actId="26606"/>
          <ac:spMkLst>
            <pc:docMk/>
            <pc:sldMk cId="0" sldId="281"/>
            <ac:spMk id="59" creationId="{9F4444CE-BC8D-4D61-B303-4C05614E62AB}"/>
          </ac:spMkLst>
        </pc:spChg>
        <pc:spChg chg="add">
          <ac:chgData name="David Baxter" userId="9a07d5b496501acf" providerId="LiveId" clId="{65A6453E-206A-4E5F-AA5E-7CB8947C895C}" dt="2020-01-15T13:46:39.541" v="158" actId="26606"/>
          <ac:spMkLst>
            <pc:docMk/>
            <pc:sldMk cId="0" sldId="281"/>
            <ac:spMk id="61" creationId="{73772B81-181F-48B7-8826-4D9686D15DF5}"/>
          </ac:spMkLst>
        </pc:spChg>
        <pc:spChg chg="add">
          <ac:chgData name="David Baxter" userId="9a07d5b496501acf" providerId="LiveId" clId="{65A6453E-206A-4E5F-AA5E-7CB8947C895C}" dt="2020-01-15T13:46:39.541" v="158" actId="26606"/>
          <ac:spMkLst>
            <pc:docMk/>
            <pc:sldMk cId="0" sldId="281"/>
            <ac:spMk id="63" creationId="{B2205F6E-03C6-4E92-877C-E2482F6599AA}"/>
          </ac:spMkLst>
        </pc:spChg>
        <pc:grpChg chg="add del">
          <ac:chgData name="David Baxter" userId="9a07d5b496501acf" providerId="LiveId" clId="{65A6453E-206A-4E5F-AA5E-7CB8947C895C}" dt="2020-01-15T13:46:39.541" v="158" actId="26606"/>
          <ac:grpSpMkLst>
            <pc:docMk/>
            <pc:sldMk cId="0" sldId="281"/>
            <ac:grpSpMk id="17" creationId="{D920209C-E85B-4D6F-A56F-724F5ADA811C}"/>
          </ac:grpSpMkLst>
        </pc:grpChg>
        <pc:grpChg chg="add del">
          <ac:chgData name="David Baxter" userId="9a07d5b496501acf" providerId="LiveId" clId="{65A6453E-206A-4E5F-AA5E-7CB8947C895C}" dt="2020-01-15T13:46:39.541" v="158" actId="26606"/>
          <ac:grpSpMkLst>
            <pc:docMk/>
            <pc:sldMk cId="0" sldId="281"/>
            <ac:grpSpMk id="31" creationId="{3523416A-383B-4FDC-B4C9-D8EDDFE9C043}"/>
          </ac:grpSpMkLst>
        </pc:grpChg>
        <pc:grpChg chg="add">
          <ac:chgData name="David Baxter" userId="9a07d5b496501acf" providerId="LiveId" clId="{65A6453E-206A-4E5F-AA5E-7CB8947C895C}" dt="2020-01-15T13:46:39.541" v="158" actId="26606"/>
          <ac:grpSpMkLst>
            <pc:docMk/>
            <pc:sldMk cId="0" sldId="281"/>
            <ac:grpSpMk id="47" creationId="{D920209C-E85B-4D6F-A56F-724F5ADA811C}"/>
          </ac:grpSpMkLst>
        </pc:grpChg>
        <pc:graphicFrameChg chg="mod modGraphic">
          <ac:chgData name="David Baxter" userId="9a07d5b496501acf" providerId="LiveId" clId="{65A6453E-206A-4E5F-AA5E-7CB8947C895C}" dt="2020-01-15T13:46:39.541" v="158" actId="26606"/>
          <ac:graphicFrameMkLst>
            <pc:docMk/>
            <pc:sldMk cId="0" sldId="281"/>
            <ac:graphicFrameMk id="12" creationId="{1A262A8F-5D4F-4E4E-BABA-AA57F86FB0EE}"/>
          </ac:graphicFrameMkLst>
        </pc:graphicFrameChg>
      </pc:sldChg>
      <pc:sldChg chg="addSp modSp mod setBg">
        <pc:chgData name="David Baxter" userId="9a07d5b496501acf" providerId="LiveId" clId="{65A6453E-206A-4E5F-AA5E-7CB8947C895C}" dt="2020-01-15T13:25:04.640" v="36" actId="26606"/>
        <pc:sldMkLst>
          <pc:docMk/>
          <pc:sldMk cId="0" sldId="282"/>
        </pc:sldMkLst>
        <pc:spChg chg="mod">
          <ac:chgData name="David Baxter" userId="9a07d5b496501acf" providerId="LiveId" clId="{65A6453E-206A-4E5F-AA5E-7CB8947C895C}" dt="2020-01-15T13:25:04.640" v="36" actId="26606"/>
          <ac:spMkLst>
            <pc:docMk/>
            <pc:sldMk cId="0" sldId="282"/>
            <ac:spMk id="2" creationId="{B808CB0B-439C-4C4A-AC9E-375ECF681721}"/>
          </ac:spMkLst>
        </pc:spChg>
        <pc:spChg chg="add">
          <ac:chgData name="David Baxter" userId="9a07d5b496501acf" providerId="LiveId" clId="{65A6453E-206A-4E5F-AA5E-7CB8947C895C}" dt="2020-01-15T13:25:04.640" v="36" actId="26606"/>
          <ac:spMkLst>
            <pc:docMk/>
            <pc:sldMk cId="0" sldId="282"/>
            <ac:spMk id="22" creationId="{9F4444CE-BC8D-4D61-B303-4C05614E62AB}"/>
          </ac:spMkLst>
        </pc:spChg>
        <pc:spChg chg="add">
          <ac:chgData name="David Baxter" userId="9a07d5b496501acf" providerId="LiveId" clId="{65A6453E-206A-4E5F-AA5E-7CB8947C895C}" dt="2020-01-15T13:25:04.640" v="36" actId="26606"/>
          <ac:spMkLst>
            <pc:docMk/>
            <pc:sldMk cId="0" sldId="282"/>
            <ac:spMk id="24" creationId="{73772B81-181F-48B7-8826-4D9686D15DF5}"/>
          </ac:spMkLst>
        </pc:spChg>
        <pc:spChg chg="add">
          <ac:chgData name="David Baxter" userId="9a07d5b496501acf" providerId="LiveId" clId="{65A6453E-206A-4E5F-AA5E-7CB8947C895C}" dt="2020-01-15T13:25:04.640" v="36" actId="26606"/>
          <ac:spMkLst>
            <pc:docMk/>
            <pc:sldMk cId="0" sldId="282"/>
            <ac:spMk id="26" creationId="{B2205F6E-03C6-4E92-877C-E2482F6599AA}"/>
          </ac:spMkLst>
        </pc:spChg>
        <pc:grpChg chg="add">
          <ac:chgData name="David Baxter" userId="9a07d5b496501acf" providerId="LiveId" clId="{65A6453E-206A-4E5F-AA5E-7CB8947C895C}" dt="2020-01-15T13:25:04.640" v="36" actId="26606"/>
          <ac:grpSpMkLst>
            <pc:docMk/>
            <pc:sldMk cId="0" sldId="282"/>
            <ac:grpSpMk id="10" creationId="{D920209C-E85B-4D6F-A56F-724F5ADA811C}"/>
          </ac:grpSpMkLst>
        </pc:grpChg>
        <pc:graphicFrameChg chg="mod modGraphic">
          <ac:chgData name="David Baxter" userId="9a07d5b496501acf" providerId="LiveId" clId="{65A6453E-206A-4E5F-AA5E-7CB8947C895C}" dt="2020-01-15T13:25:04.640" v="36" actId="26606"/>
          <ac:graphicFrameMkLst>
            <pc:docMk/>
            <pc:sldMk cId="0" sldId="282"/>
            <ac:graphicFrameMk id="5" creationId="{DFFFE0EE-05F3-402C-AB26-CF54BFE0DE08}"/>
          </ac:graphicFrameMkLst>
        </pc:graphicFrameChg>
      </pc:sldChg>
      <pc:sldChg chg="addSp modSp mod setBg">
        <pc:chgData name="David Baxter" userId="9a07d5b496501acf" providerId="LiveId" clId="{65A6453E-206A-4E5F-AA5E-7CB8947C895C}" dt="2020-01-15T13:25:42.578" v="41" actId="403"/>
        <pc:sldMkLst>
          <pc:docMk/>
          <pc:sldMk cId="0" sldId="283"/>
        </pc:sldMkLst>
        <pc:spChg chg="mod">
          <ac:chgData name="David Baxter" userId="9a07d5b496501acf" providerId="LiveId" clId="{65A6453E-206A-4E5F-AA5E-7CB8947C895C}" dt="2020-01-15T13:25:32.533" v="37" actId="26606"/>
          <ac:spMkLst>
            <pc:docMk/>
            <pc:sldMk cId="0" sldId="283"/>
            <ac:spMk id="2" creationId="{CD5B28F7-B7E8-4CA9-8B5A-F71E05A638BC}"/>
          </ac:spMkLst>
        </pc:spChg>
        <pc:spChg chg="mod">
          <ac:chgData name="David Baxter" userId="9a07d5b496501acf" providerId="LiveId" clId="{65A6453E-206A-4E5F-AA5E-7CB8947C895C}" dt="2020-01-15T13:25:42.578" v="41" actId="403"/>
          <ac:spMkLst>
            <pc:docMk/>
            <pc:sldMk cId="0" sldId="283"/>
            <ac:spMk id="3" creationId="{A9EA741B-7AC8-48B6-9222-90CFE67DE826}"/>
          </ac:spMkLst>
        </pc:spChg>
        <pc:spChg chg="add">
          <ac:chgData name="David Baxter" userId="9a07d5b496501acf" providerId="LiveId" clId="{65A6453E-206A-4E5F-AA5E-7CB8947C895C}" dt="2020-01-15T13:25:32.533" v="37" actId="26606"/>
          <ac:spMkLst>
            <pc:docMk/>
            <pc:sldMk cId="0" sldId="283"/>
            <ac:spMk id="20" creationId="{E80B86A7-A1EC-475B-9166-88902B033A38}"/>
          </ac:spMkLst>
        </pc:spChg>
        <pc:spChg chg="add">
          <ac:chgData name="David Baxter" userId="9a07d5b496501acf" providerId="LiveId" clId="{65A6453E-206A-4E5F-AA5E-7CB8947C895C}" dt="2020-01-15T13:25:32.533" v="37" actId="26606"/>
          <ac:spMkLst>
            <pc:docMk/>
            <pc:sldMk cId="0" sldId="283"/>
            <ac:spMk id="22" creationId="{C2C29CB1-9F74-4879-A6AF-AEA67B6F1F4D}"/>
          </ac:spMkLst>
        </pc:spChg>
        <pc:spChg chg="add">
          <ac:chgData name="David Baxter" userId="9a07d5b496501acf" providerId="LiveId" clId="{65A6453E-206A-4E5F-AA5E-7CB8947C895C}" dt="2020-01-15T13:25:32.533" v="37" actId="26606"/>
          <ac:spMkLst>
            <pc:docMk/>
            <pc:sldMk cId="0" sldId="283"/>
            <ac:spMk id="24" creationId="{7E2C7115-5336-410C-AD71-0F0952A2E5A7}"/>
          </ac:spMkLst>
        </pc:spChg>
        <pc:grpChg chg="add">
          <ac:chgData name="David Baxter" userId="9a07d5b496501acf" providerId="LiveId" clId="{65A6453E-206A-4E5F-AA5E-7CB8947C895C}" dt="2020-01-15T13:25:32.533" v="37" actId="26606"/>
          <ac:grpSpMkLst>
            <pc:docMk/>
            <pc:sldMk cId="0" sldId="283"/>
            <ac:grpSpMk id="8" creationId="{09EA7EA7-74F5-4EE2-8E3D-1A10308259D7}"/>
          </ac:grpSpMkLst>
        </pc:grpChg>
      </pc:sldChg>
      <pc:sldChg chg="addSp modSp mod setBg">
        <pc:chgData name="David Baxter" userId="9a07d5b496501acf" providerId="LiveId" clId="{65A6453E-206A-4E5F-AA5E-7CB8947C895C}" dt="2020-01-15T13:26:07.606" v="42" actId="26606"/>
        <pc:sldMkLst>
          <pc:docMk/>
          <pc:sldMk cId="0" sldId="284"/>
        </pc:sldMkLst>
        <pc:spChg chg="mod">
          <ac:chgData name="David Baxter" userId="9a07d5b496501acf" providerId="LiveId" clId="{65A6453E-206A-4E5F-AA5E-7CB8947C895C}" dt="2020-01-15T13:26:07.606" v="42" actId="26606"/>
          <ac:spMkLst>
            <pc:docMk/>
            <pc:sldMk cId="0" sldId="284"/>
            <ac:spMk id="2" creationId="{C8403F47-6C7C-44F6-910F-D8392CE7B808}"/>
          </ac:spMkLst>
        </pc:spChg>
        <pc:grpChg chg="add">
          <ac:chgData name="David Baxter" userId="9a07d5b496501acf" providerId="LiveId" clId="{65A6453E-206A-4E5F-AA5E-7CB8947C895C}" dt="2020-01-15T13:26:07.606" v="42" actId="26606"/>
          <ac:grpSpMkLst>
            <pc:docMk/>
            <pc:sldMk cId="0" sldId="284"/>
            <ac:grpSpMk id="10" creationId="{D920209C-E85B-4D6F-A56F-724F5ADA811C}"/>
          </ac:grpSpMkLst>
        </pc:grpChg>
        <pc:graphicFrameChg chg="mod modGraphic">
          <ac:chgData name="David Baxter" userId="9a07d5b496501acf" providerId="LiveId" clId="{65A6453E-206A-4E5F-AA5E-7CB8947C895C}" dt="2020-01-15T13:26:07.606" v="42" actId="26606"/>
          <ac:graphicFrameMkLst>
            <pc:docMk/>
            <pc:sldMk cId="0" sldId="284"/>
            <ac:graphicFrameMk id="5" creationId="{5C40BEDC-2C43-4A08-8EE0-2120C4593C24}"/>
          </ac:graphicFrameMkLst>
        </pc:graphicFrameChg>
      </pc:sldChg>
      <pc:sldChg chg="addSp delSp modSp mod setBg">
        <pc:chgData name="David Baxter" userId="9a07d5b496501acf" providerId="LiveId" clId="{65A6453E-206A-4E5F-AA5E-7CB8947C895C}" dt="2020-01-15T13:26:25.783" v="47" actId="26606"/>
        <pc:sldMkLst>
          <pc:docMk/>
          <pc:sldMk cId="0" sldId="285"/>
        </pc:sldMkLst>
        <pc:spChg chg="mod">
          <ac:chgData name="David Baxter" userId="9a07d5b496501acf" providerId="LiveId" clId="{65A6453E-206A-4E5F-AA5E-7CB8947C895C}" dt="2020-01-15T13:26:25.783" v="47" actId="26606"/>
          <ac:spMkLst>
            <pc:docMk/>
            <pc:sldMk cId="0" sldId="285"/>
            <ac:spMk id="2" creationId="{0C9F5DF7-78FA-4737-B0CA-65012DF92ECA}"/>
          </ac:spMkLst>
        </pc:spChg>
        <pc:spChg chg="add del">
          <ac:chgData name="David Baxter" userId="9a07d5b496501acf" providerId="LiveId" clId="{65A6453E-206A-4E5F-AA5E-7CB8947C895C}" dt="2020-01-15T13:26:20.557" v="44" actId="26606"/>
          <ac:spMkLst>
            <pc:docMk/>
            <pc:sldMk cId="0" sldId="285"/>
            <ac:spMk id="22" creationId="{9F4444CE-BC8D-4D61-B303-4C05614E62AB}"/>
          </ac:spMkLst>
        </pc:spChg>
        <pc:spChg chg="add del">
          <ac:chgData name="David Baxter" userId="9a07d5b496501acf" providerId="LiveId" clId="{65A6453E-206A-4E5F-AA5E-7CB8947C895C}" dt="2020-01-15T13:26:20.557" v="44" actId="26606"/>
          <ac:spMkLst>
            <pc:docMk/>
            <pc:sldMk cId="0" sldId="285"/>
            <ac:spMk id="24" creationId="{73772B81-181F-48B7-8826-4D9686D15DF5}"/>
          </ac:spMkLst>
        </pc:spChg>
        <pc:spChg chg="add del">
          <ac:chgData name="David Baxter" userId="9a07d5b496501acf" providerId="LiveId" clId="{65A6453E-206A-4E5F-AA5E-7CB8947C895C}" dt="2020-01-15T13:26:20.557" v="44" actId="26606"/>
          <ac:spMkLst>
            <pc:docMk/>
            <pc:sldMk cId="0" sldId="285"/>
            <ac:spMk id="26" creationId="{B2205F6E-03C6-4E92-877C-E2482F6599AA}"/>
          </ac:spMkLst>
        </pc:spChg>
        <pc:spChg chg="add del">
          <ac:chgData name="David Baxter" userId="9a07d5b496501acf" providerId="LiveId" clId="{65A6453E-206A-4E5F-AA5E-7CB8947C895C}" dt="2020-01-15T13:26:25.714" v="46" actId="26606"/>
          <ac:spMkLst>
            <pc:docMk/>
            <pc:sldMk cId="0" sldId="285"/>
            <ac:spMk id="35" creationId="{87BD1F4E-A66D-4C06-86DA-8D56CA7A3B41}"/>
          </ac:spMkLst>
        </pc:spChg>
        <pc:spChg chg="add del">
          <ac:chgData name="David Baxter" userId="9a07d5b496501acf" providerId="LiveId" clId="{65A6453E-206A-4E5F-AA5E-7CB8947C895C}" dt="2020-01-15T13:26:25.714" v="46" actId="26606"/>
          <ac:spMkLst>
            <pc:docMk/>
            <pc:sldMk cId="0" sldId="285"/>
            <ac:spMk id="36" creationId="{655AE6B0-AC9E-4167-806F-E9DB135FC46B}"/>
          </ac:spMkLst>
        </pc:spChg>
        <pc:grpChg chg="add del">
          <ac:chgData name="David Baxter" userId="9a07d5b496501acf" providerId="LiveId" clId="{65A6453E-206A-4E5F-AA5E-7CB8947C895C}" dt="2020-01-15T13:26:20.557" v="44" actId="26606"/>
          <ac:grpSpMkLst>
            <pc:docMk/>
            <pc:sldMk cId="0" sldId="285"/>
            <ac:grpSpMk id="10" creationId="{D920209C-E85B-4D6F-A56F-724F5ADA811C}"/>
          </ac:grpSpMkLst>
        </pc:grpChg>
        <pc:grpChg chg="add del">
          <ac:chgData name="David Baxter" userId="9a07d5b496501acf" providerId="LiveId" clId="{65A6453E-206A-4E5F-AA5E-7CB8947C895C}" dt="2020-01-15T13:26:25.714" v="46" actId="26606"/>
          <ac:grpSpMkLst>
            <pc:docMk/>
            <pc:sldMk cId="0" sldId="285"/>
            <ac:grpSpMk id="34" creationId="{D920209C-E85B-4D6F-A56F-724F5ADA811C}"/>
          </ac:grpSpMkLst>
        </pc:grpChg>
        <pc:grpChg chg="add del">
          <ac:chgData name="David Baxter" userId="9a07d5b496501acf" providerId="LiveId" clId="{65A6453E-206A-4E5F-AA5E-7CB8947C895C}" dt="2020-01-15T13:26:25.714" v="46" actId="26606"/>
          <ac:grpSpMkLst>
            <pc:docMk/>
            <pc:sldMk cId="0" sldId="285"/>
            <ac:grpSpMk id="37" creationId="{3523416A-383B-4FDC-B4C9-D8EDDFE9C043}"/>
          </ac:grpSpMkLst>
        </pc:grpChg>
        <pc:grpChg chg="add">
          <ac:chgData name="David Baxter" userId="9a07d5b496501acf" providerId="LiveId" clId="{65A6453E-206A-4E5F-AA5E-7CB8947C895C}" dt="2020-01-15T13:26:25.783" v="47" actId="26606"/>
          <ac:grpSpMkLst>
            <pc:docMk/>
            <pc:sldMk cId="0" sldId="285"/>
            <ac:grpSpMk id="40" creationId="{D920209C-E85B-4D6F-A56F-724F5ADA811C}"/>
          </ac:grpSpMkLst>
        </pc:grpChg>
        <pc:graphicFrameChg chg="mod modGraphic">
          <ac:chgData name="David Baxter" userId="9a07d5b496501acf" providerId="LiveId" clId="{65A6453E-206A-4E5F-AA5E-7CB8947C895C}" dt="2020-01-15T13:26:25.783" v="47" actId="26606"/>
          <ac:graphicFrameMkLst>
            <pc:docMk/>
            <pc:sldMk cId="0" sldId="285"/>
            <ac:graphicFrameMk id="5" creationId="{D5439BBE-072E-4D1E-BC85-C55D5F27FF65}"/>
          </ac:graphicFrameMkLst>
        </pc:graphicFrameChg>
      </pc:sldChg>
      <pc:sldChg chg="addSp modSp mod setBg">
        <pc:chgData name="David Baxter" userId="9a07d5b496501acf" providerId="LiveId" clId="{65A6453E-206A-4E5F-AA5E-7CB8947C895C}" dt="2020-01-15T13:26:39.864" v="53" actId="403"/>
        <pc:sldMkLst>
          <pc:docMk/>
          <pc:sldMk cId="0" sldId="286"/>
        </pc:sldMkLst>
        <pc:spChg chg="mod">
          <ac:chgData name="David Baxter" userId="9a07d5b496501acf" providerId="LiveId" clId="{65A6453E-206A-4E5F-AA5E-7CB8947C895C}" dt="2020-01-15T13:26:33.710" v="48" actId="26606"/>
          <ac:spMkLst>
            <pc:docMk/>
            <pc:sldMk cId="0" sldId="286"/>
            <ac:spMk id="2" creationId="{96D50CF6-41CF-47C9-9961-38331AECB97B}"/>
          </ac:spMkLst>
        </pc:spChg>
        <pc:spChg chg="mod">
          <ac:chgData name="David Baxter" userId="9a07d5b496501acf" providerId="LiveId" clId="{65A6453E-206A-4E5F-AA5E-7CB8947C895C}" dt="2020-01-15T13:26:39.864" v="53" actId="403"/>
          <ac:spMkLst>
            <pc:docMk/>
            <pc:sldMk cId="0" sldId="286"/>
            <ac:spMk id="3" creationId="{995E26C8-FBA4-420F-AE5F-6CFFC6A87261}"/>
          </ac:spMkLst>
        </pc:spChg>
        <pc:spChg chg="add">
          <ac:chgData name="David Baxter" userId="9a07d5b496501acf" providerId="LiveId" clId="{65A6453E-206A-4E5F-AA5E-7CB8947C895C}" dt="2020-01-15T13:26:33.710" v="48" actId="26606"/>
          <ac:spMkLst>
            <pc:docMk/>
            <pc:sldMk cId="0" sldId="286"/>
            <ac:spMk id="20" creationId="{E80B86A7-A1EC-475B-9166-88902B033A38}"/>
          </ac:spMkLst>
        </pc:spChg>
        <pc:spChg chg="add">
          <ac:chgData name="David Baxter" userId="9a07d5b496501acf" providerId="LiveId" clId="{65A6453E-206A-4E5F-AA5E-7CB8947C895C}" dt="2020-01-15T13:26:33.710" v="48" actId="26606"/>
          <ac:spMkLst>
            <pc:docMk/>
            <pc:sldMk cId="0" sldId="286"/>
            <ac:spMk id="22" creationId="{C2C29CB1-9F74-4879-A6AF-AEA67B6F1F4D}"/>
          </ac:spMkLst>
        </pc:spChg>
        <pc:spChg chg="add">
          <ac:chgData name="David Baxter" userId="9a07d5b496501acf" providerId="LiveId" clId="{65A6453E-206A-4E5F-AA5E-7CB8947C895C}" dt="2020-01-15T13:26:33.710" v="48" actId="26606"/>
          <ac:spMkLst>
            <pc:docMk/>
            <pc:sldMk cId="0" sldId="286"/>
            <ac:spMk id="24" creationId="{7E2C7115-5336-410C-AD71-0F0952A2E5A7}"/>
          </ac:spMkLst>
        </pc:spChg>
        <pc:grpChg chg="add">
          <ac:chgData name="David Baxter" userId="9a07d5b496501acf" providerId="LiveId" clId="{65A6453E-206A-4E5F-AA5E-7CB8947C895C}" dt="2020-01-15T13:26:33.710" v="48" actId="26606"/>
          <ac:grpSpMkLst>
            <pc:docMk/>
            <pc:sldMk cId="0" sldId="286"/>
            <ac:grpSpMk id="8" creationId="{09EA7EA7-74F5-4EE2-8E3D-1A10308259D7}"/>
          </ac:grpSpMkLst>
        </pc:grpChg>
      </pc:sldChg>
      <pc:sldChg chg="addSp modSp mod setBg">
        <pc:chgData name="David Baxter" userId="9a07d5b496501acf" providerId="LiveId" clId="{65A6453E-206A-4E5F-AA5E-7CB8947C895C}" dt="2020-01-15T13:27:01.536" v="56" actId="5793"/>
        <pc:sldMkLst>
          <pc:docMk/>
          <pc:sldMk cId="0" sldId="287"/>
        </pc:sldMkLst>
        <pc:spChg chg="mod">
          <ac:chgData name="David Baxter" userId="9a07d5b496501acf" providerId="LiveId" clId="{65A6453E-206A-4E5F-AA5E-7CB8947C895C}" dt="2020-01-15T13:26:59.130" v="55" actId="26606"/>
          <ac:spMkLst>
            <pc:docMk/>
            <pc:sldMk cId="0" sldId="287"/>
            <ac:spMk id="2" creationId="{BD5069F0-5A67-4C3D-8D3C-64615709F76B}"/>
          </ac:spMkLst>
        </pc:spChg>
        <pc:spChg chg="mod">
          <ac:chgData name="David Baxter" userId="9a07d5b496501acf" providerId="LiveId" clId="{65A6453E-206A-4E5F-AA5E-7CB8947C895C}" dt="2020-01-15T13:27:01.536" v="56" actId="5793"/>
          <ac:spMkLst>
            <pc:docMk/>
            <pc:sldMk cId="0" sldId="287"/>
            <ac:spMk id="3" creationId="{1477E579-E381-4FEF-B5ED-C8927B0CA1BC}"/>
          </ac:spMkLst>
        </pc:spChg>
        <pc:grpChg chg="add">
          <ac:chgData name="David Baxter" userId="9a07d5b496501acf" providerId="LiveId" clId="{65A6453E-206A-4E5F-AA5E-7CB8947C895C}" dt="2020-01-15T13:26:59.130" v="55" actId="26606"/>
          <ac:grpSpMkLst>
            <pc:docMk/>
            <pc:sldMk cId="0" sldId="287"/>
            <ac:grpSpMk id="8" creationId="{09EA7EA7-74F5-4EE2-8E3D-1A10308259D7}"/>
          </ac:grpSpMkLst>
        </pc:grpChg>
        <pc:cxnChg chg="add">
          <ac:chgData name="David Baxter" userId="9a07d5b496501acf" providerId="LiveId" clId="{65A6453E-206A-4E5F-AA5E-7CB8947C895C}" dt="2020-01-15T13:26:59.130" v="55" actId="26606"/>
          <ac:cxnSpMkLst>
            <pc:docMk/>
            <pc:sldMk cId="0" sldId="287"/>
            <ac:cxnSpMk id="20" creationId="{0B5F7E3B-C5F1-40E0-A491-558BAFBC1127}"/>
          </ac:cxnSpMkLst>
        </pc:cxnChg>
      </pc:sldChg>
      <pc:sldChg chg="addSp modSp mod setBg">
        <pc:chgData name="David Baxter" userId="9a07d5b496501acf" providerId="LiveId" clId="{65A6453E-206A-4E5F-AA5E-7CB8947C895C}" dt="2020-01-15T13:27:11.991" v="61" actId="403"/>
        <pc:sldMkLst>
          <pc:docMk/>
          <pc:sldMk cId="0" sldId="289"/>
        </pc:sldMkLst>
        <pc:spChg chg="mod">
          <ac:chgData name="David Baxter" userId="9a07d5b496501acf" providerId="LiveId" clId="{65A6453E-206A-4E5F-AA5E-7CB8947C895C}" dt="2020-01-15T13:27:06.236" v="57" actId="26606"/>
          <ac:spMkLst>
            <pc:docMk/>
            <pc:sldMk cId="0" sldId="289"/>
            <ac:spMk id="2" creationId="{CBA3986E-019E-4191-978E-D918DB5EA432}"/>
          </ac:spMkLst>
        </pc:spChg>
        <pc:spChg chg="mod">
          <ac:chgData name="David Baxter" userId="9a07d5b496501acf" providerId="LiveId" clId="{65A6453E-206A-4E5F-AA5E-7CB8947C895C}" dt="2020-01-15T13:27:11.991" v="61" actId="403"/>
          <ac:spMkLst>
            <pc:docMk/>
            <pc:sldMk cId="0" sldId="289"/>
            <ac:spMk id="3" creationId="{841FB7BE-3793-4750-8EE8-F9C45B5C5499}"/>
          </ac:spMkLst>
        </pc:spChg>
        <pc:spChg chg="add">
          <ac:chgData name="David Baxter" userId="9a07d5b496501acf" providerId="LiveId" clId="{65A6453E-206A-4E5F-AA5E-7CB8947C895C}" dt="2020-01-15T13:27:06.236" v="57" actId="26606"/>
          <ac:spMkLst>
            <pc:docMk/>
            <pc:sldMk cId="0" sldId="289"/>
            <ac:spMk id="20" creationId="{E80B86A7-A1EC-475B-9166-88902B033A38}"/>
          </ac:spMkLst>
        </pc:spChg>
        <pc:spChg chg="add">
          <ac:chgData name="David Baxter" userId="9a07d5b496501acf" providerId="LiveId" clId="{65A6453E-206A-4E5F-AA5E-7CB8947C895C}" dt="2020-01-15T13:27:06.236" v="57" actId="26606"/>
          <ac:spMkLst>
            <pc:docMk/>
            <pc:sldMk cId="0" sldId="289"/>
            <ac:spMk id="22" creationId="{C2C29CB1-9F74-4879-A6AF-AEA67B6F1F4D}"/>
          </ac:spMkLst>
        </pc:spChg>
        <pc:spChg chg="add">
          <ac:chgData name="David Baxter" userId="9a07d5b496501acf" providerId="LiveId" clId="{65A6453E-206A-4E5F-AA5E-7CB8947C895C}" dt="2020-01-15T13:27:06.236" v="57" actId="26606"/>
          <ac:spMkLst>
            <pc:docMk/>
            <pc:sldMk cId="0" sldId="289"/>
            <ac:spMk id="24" creationId="{7E2C7115-5336-410C-AD71-0F0952A2E5A7}"/>
          </ac:spMkLst>
        </pc:spChg>
        <pc:grpChg chg="add">
          <ac:chgData name="David Baxter" userId="9a07d5b496501acf" providerId="LiveId" clId="{65A6453E-206A-4E5F-AA5E-7CB8947C895C}" dt="2020-01-15T13:27:06.236" v="57" actId="26606"/>
          <ac:grpSpMkLst>
            <pc:docMk/>
            <pc:sldMk cId="0" sldId="289"/>
            <ac:grpSpMk id="8" creationId="{09EA7EA7-74F5-4EE2-8E3D-1A10308259D7}"/>
          </ac:grpSpMkLst>
        </pc:grpChg>
      </pc:sldChg>
      <pc:sldChg chg="addSp modSp mod setBg">
        <pc:chgData name="David Baxter" userId="9a07d5b496501acf" providerId="LiveId" clId="{65A6453E-206A-4E5F-AA5E-7CB8947C895C}" dt="2020-01-15T13:27:35.971" v="65" actId="1076"/>
        <pc:sldMkLst>
          <pc:docMk/>
          <pc:sldMk cId="0" sldId="290"/>
        </pc:sldMkLst>
        <pc:spChg chg="mod">
          <ac:chgData name="David Baxter" userId="9a07d5b496501acf" providerId="LiveId" clId="{65A6453E-206A-4E5F-AA5E-7CB8947C895C}" dt="2020-01-15T13:27:35.971" v="65" actId="1076"/>
          <ac:spMkLst>
            <pc:docMk/>
            <pc:sldMk cId="0" sldId="290"/>
            <ac:spMk id="2" creationId="{E8C48306-EB4E-4F97-9606-BC30B545A0EC}"/>
          </ac:spMkLst>
        </pc:spChg>
        <pc:spChg chg="mod">
          <ac:chgData name="David Baxter" userId="9a07d5b496501acf" providerId="LiveId" clId="{65A6453E-206A-4E5F-AA5E-7CB8947C895C}" dt="2020-01-15T13:27:31.606" v="64" actId="403"/>
          <ac:spMkLst>
            <pc:docMk/>
            <pc:sldMk cId="0" sldId="290"/>
            <ac:spMk id="3" creationId="{2D1F902D-E615-47BB-AA7D-31A9DE7F9F1C}"/>
          </ac:spMkLst>
        </pc:spChg>
        <pc:spChg chg="add">
          <ac:chgData name="David Baxter" userId="9a07d5b496501acf" providerId="LiveId" clId="{65A6453E-206A-4E5F-AA5E-7CB8947C895C}" dt="2020-01-15T13:27:19.534" v="62" actId="26606"/>
          <ac:spMkLst>
            <pc:docMk/>
            <pc:sldMk cId="0" sldId="290"/>
            <ac:spMk id="20" creationId="{E80B86A7-A1EC-475B-9166-88902B033A38}"/>
          </ac:spMkLst>
        </pc:spChg>
        <pc:spChg chg="add">
          <ac:chgData name="David Baxter" userId="9a07d5b496501acf" providerId="LiveId" clId="{65A6453E-206A-4E5F-AA5E-7CB8947C895C}" dt="2020-01-15T13:27:19.534" v="62" actId="26606"/>
          <ac:spMkLst>
            <pc:docMk/>
            <pc:sldMk cId="0" sldId="290"/>
            <ac:spMk id="22" creationId="{C2C29CB1-9F74-4879-A6AF-AEA67B6F1F4D}"/>
          </ac:spMkLst>
        </pc:spChg>
        <pc:spChg chg="add">
          <ac:chgData name="David Baxter" userId="9a07d5b496501acf" providerId="LiveId" clId="{65A6453E-206A-4E5F-AA5E-7CB8947C895C}" dt="2020-01-15T13:27:19.534" v="62" actId="26606"/>
          <ac:spMkLst>
            <pc:docMk/>
            <pc:sldMk cId="0" sldId="290"/>
            <ac:spMk id="24" creationId="{7E2C7115-5336-410C-AD71-0F0952A2E5A7}"/>
          </ac:spMkLst>
        </pc:spChg>
        <pc:grpChg chg="add">
          <ac:chgData name="David Baxter" userId="9a07d5b496501acf" providerId="LiveId" clId="{65A6453E-206A-4E5F-AA5E-7CB8947C895C}" dt="2020-01-15T13:27:19.534" v="62" actId="26606"/>
          <ac:grpSpMkLst>
            <pc:docMk/>
            <pc:sldMk cId="0" sldId="290"/>
            <ac:grpSpMk id="8" creationId="{09EA7EA7-74F5-4EE2-8E3D-1A10308259D7}"/>
          </ac:grpSpMkLst>
        </pc:grpChg>
      </pc:sldChg>
      <pc:sldChg chg="addSp modSp mod setBg">
        <pc:chgData name="David Baxter" userId="9a07d5b496501acf" providerId="LiveId" clId="{65A6453E-206A-4E5F-AA5E-7CB8947C895C}" dt="2020-01-15T13:40:39.042" v="81" actId="5793"/>
        <pc:sldMkLst>
          <pc:docMk/>
          <pc:sldMk cId="0" sldId="291"/>
        </pc:sldMkLst>
        <pc:spChg chg="mod">
          <ac:chgData name="David Baxter" userId="9a07d5b496501acf" providerId="LiveId" clId="{65A6453E-206A-4E5F-AA5E-7CB8947C895C}" dt="2020-01-15T13:40:36.616" v="80" actId="26606"/>
          <ac:spMkLst>
            <pc:docMk/>
            <pc:sldMk cId="0" sldId="291"/>
            <ac:spMk id="2" creationId="{2C88D0C2-090C-4681-A185-08D2B005CBD5}"/>
          </ac:spMkLst>
        </pc:spChg>
        <pc:spChg chg="mod">
          <ac:chgData name="David Baxter" userId="9a07d5b496501acf" providerId="LiveId" clId="{65A6453E-206A-4E5F-AA5E-7CB8947C895C}" dt="2020-01-15T13:40:39.042" v="81" actId="5793"/>
          <ac:spMkLst>
            <pc:docMk/>
            <pc:sldMk cId="0" sldId="291"/>
            <ac:spMk id="3" creationId="{DE30A347-43D2-470F-9C96-9A067FF9C6E9}"/>
          </ac:spMkLst>
        </pc:spChg>
        <pc:grpChg chg="add">
          <ac:chgData name="David Baxter" userId="9a07d5b496501acf" providerId="LiveId" clId="{65A6453E-206A-4E5F-AA5E-7CB8947C895C}" dt="2020-01-15T13:40:36.616" v="80" actId="26606"/>
          <ac:grpSpMkLst>
            <pc:docMk/>
            <pc:sldMk cId="0" sldId="291"/>
            <ac:grpSpMk id="8" creationId="{09EA7EA7-74F5-4EE2-8E3D-1A10308259D7}"/>
          </ac:grpSpMkLst>
        </pc:grpChg>
        <pc:cxnChg chg="add">
          <ac:chgData name="David Baxter" userId="9a07d5b496501acf" providerId="LiveId" clId="{65A6453E-206A-4E5F-AA5E-7CB8947C895C}" dt="2020-01-15T13:40:36.616" v="80" actId="26606"/>
          <ac:cxnSpMkLst>
            <pc:docMk/>
            <pc:sldMk cId="0" sldId="291"/>
            <ac:cxnSpMk id="20" creationId="{0B5F7E3B-C5F1-40E0-A491-558BAFBC1127}"/>
          </ac:cxnSpMkLst>
        </pc:cxnChg>
      </pc:sldChg>
      <pc:sldChg chg="addSp modSp mod setBg">
        <pc:chgData name="David Baxter" userId="9a07d5b496501acf" providerId="LiveId" clId="{65A6453E-206A-4E5F-AA5E-7CB8947C895C}" dt="2020-01-15T13:40:50.180" v="83" actId="5793"/>
        <pc:sldMkLst>
          <pc:docMk/>
          <pc:sldMk cId="0" sldId="292"/>
        </pc:sldMkLst>
        <pc:spChg chg="mod">
          <ac:chgData name="David Baxter" userId="9a07d5b496501acf" providerId="LiveId" clId="{65A6453E-206A-4E5F-AA5E-7CB8947C895C}" dt="2020-01-15T13:40:47.308" v="82" actId="26606"/>
          <ac:spMkLst>
            <pc:docMk/>
            <pc:sldMk cId="0" sldId="292"/>
            <ac:spMk id="2" creationId="{8BDE28B7-9ED5-4CCA-8DF1-29B1489968A1}"/>
          </ac:spMkLst>
        </pc:spChg>
        <pc:spChg chg="mod">
          <ac:chgData name="David Baxter" userId="9a07d5b496501acf" providerId="LiveId" clId="{65A6453E-206A-4E5F-AA5E-7CB8947C895C}" dt="2020-01-15T13:40:50.180" v="83" actId="5793"/>
          <ac:spMkLst>
            <pc:docMk/>
            <pc:sldMk cId="0" sldId="292"/>
            <ac:spMk id="3" creationId="{5E0FAD6F-E2B9-4138-905F-4D004393D129}"/>
          </ac:spMkLst>
        </pc:spChg>
        <pc:grpChg chg="add">
          <ac:chgData name="David Baxter" userId="9a07d5b496501acf" providerId="LiveId" clId="{65A6453E-206A-4E5F-AA5E-7CB8947C895C}" dt="2020-01-15T13:40:47.308" v="82" actId="26606"/>
          <ac:grpSpMkLst>
            <pc:docMk/>
            <pc:sldMk cId="0" sldId="292"/>
            <ac:grpSpMk id="8" creationId="{09EA7EA7-74F5-4EE2-8E3D-1A10308259D7}"/>
          </ac:grpSpMkLst>
        </pc:grpChg>
        <pc:cxnChg chg="add">
          <ac:chgData name="David Baxter" userId="9a07d5b496501acf" providerId="LiveId" clId="{65A6453E-206A-4E5F-AA5E-7CB8947C895C}" dt="2020-01-15T13:40:47.308" v="82" actId="26606"/>
          <ac:cxnSpMkLst>
            <pc:docMk/>
            <pc:sldMk cId="0" sldId="292"/>
            <ac:cxnSpMk id="20" creationId="{0B5F7E3B-C5F1-40E0-A491-558BAFBC1127}"/>
          </ac:cxnSpMkLst>
        </pc:cxnChg>
      </pc:sldChg>
      <pc:sldChg chg="modSp">
        <pc:chgData name="David Baxter" userId="9a07d5b496501acf" providerId="LiveId" clId="{65A6453E-206A-4E5F-AA5E-7CB8947C895C}" dt="2020-01-15T13:40:56.909" v="84" actId="1076"/>
        <pc:sldMkLst>
          <pc:docMk/>
          <pc:sldMk cId="0" sldId="293"/>
        </pc:sldMkLst>
        <pc:picChg chg="mod">
          <ac:chgData name="David Baxter" userId="9a07d5b496501acf" providerId="LiveId" clId="{65A6453E-206A-4E5F-AA5E-7CB8947C895C}" dt="2020-01-15T13:40:56.909" v="84" actId="1076"/>
          <ac:picMkLst>
            <pc:docMk/>
            <pc:sldMk cId="0" sldId="293"/>
            <ac:picMk id="3" creationId="{984D68D2-B8A8-44F4-B643-A46E60531267}"/>
          </ac:picMkLst>
        </pc:picChg>
      </pc:sldChg>
      <pc:sldChg chg="addSp delSp modSp mod setBg">
        <pc:chgData name="David Baxter" userId="9a07d5b496501acf" providerId="LiveId" clId="{65A6453E-206A-4E5F-AA5E-7CB8947C895C}" dt="2020-01-15T13:41:30.624" v="123" actId="26606"/>
        <pc:sldMkLst>
          <pc:docMk/>
          <pc:sldMk cId="0" sldId="294"/>
        </pc:sldMkLst>
        <pc:spChg chg="mod">
          <ac:chgData name="David Baxter" userId="9a07d5b496501acf" providerId="LiveId" clId="{65A6453E-206A-4E5F-AA5E-7CB8947C895C}" dt="2020-01-15T13:41:30.624" v="123" actId="26606"/>
          <ac:spMkLst>
            <pc:docMk/>
            <pc:sldMk cId="0" sldId="294"/>
            <ac:spMk id="2" creationId="{29CC6DDC-52D6-4FAF-84D8-6BA8B3437953}"/>
          </ac:spMkLst>
        </pc:spChg>
        <pc:spChg chg="del mod">
          <ac:chgData name="David Baxter" userId="9a07d5b496501acf" providerId="LiveId" clId="{65A6453E-206A-4E5F-AA5E-7CB8947C895C}" dt="2020-01-15T13:41:30.624" v="123" actId="26606"/>
          <ac:spMkLst>
            <pc:docMk/>
            <pc:sldMk cId="0" sldId="294"/>
            <ac:spMk id="3" creationId="{63CF0661-3977-4DAB-8F06-AB67E82B98D2}"/>
          </ac:spMkLst>
        </pc:spChg>
        <pc:spChg chg="add">
          <ac:chgData name="David Baxter" userId="9a07d5b496501acf" providerId="LiveId" clId="{65A6453E-206A-4E5F-AA5E-7CB8947C895C}" dt="2020-01-15T13:41:30.624" v="123" actId="26606"/>
          <ac:spMkLst>
            <pc:docMk/>
            <pc:sldMk cId="0" sldId="294"/>
            <ac:spMk id="22" creationId="{655AE6B0-AC9E-4167-806F-E9DB135FC46B}"/>
          </ac:spMkLst>
        </pc:spChg>
        <pc:spChg chg="add">
          <ac:chgData name="David Baxter" userId="9a07d5b496501acf" providerId="LiveId" clId="{65A6453E-206A-4E5F-AA5E-7CB8947C895C}" dt="2020-01-15T13:41:30.624" v="123" actId="26606"/>
          <ac:spMkLst>
            <pc:docMk/>
            <pc:sldMk cId="0" sldId="294"/>
            <ac:spMk id="35" creationId="{87BD1F4E-A66D-4C06-86DA-8D56CA7A3B41}"/>
          </ac:spMkLst>
        </pc:spChg>
        <pc:grpChg chg="add">
          <ac:chgData name="David Baxter" userId="9a07d5b496501acf" providerId="LiveId" clId="{65A6453E-206A-4E5F-AA5E-7CB8947C895C}" dt="2020-01-15T13:41:30.624" v="123" actId="26606"/>
          <ac:grpSpMkLst>
            <pc:docMk/>
            <pc:sldMk cId="0" sldId="294"/>
            <ac:grpSpMk id="10" creationId="{D920209C-E85B-4D6F-A56F-724F5ADA811C}"/>
          </ac:grpSpMkLst>
        </pc:grpChg>
        <pc:grpChg chg="add">
          <ac:chgData name="David Baxter" userId="9a07d5b496501acf" providerId="LiveId" clId="{65A6453E-206A-4E5F-AA5E-7CB8947C895C}" dt="2020-01-15T13:41:30.624" v="123" actId="26606"/>
          <ac:grpSpMkLst>
            <pc:docMk/>
            <pc:sldMk cId="0" sldId="294"/>
            <ac:grpSpMk id="24" creationId="{3523416A-383B-4FDC-B4C9-D8EDDFE9C043}"/>
          </ac:grpSpMkLst>
        </pc:grpChg>
        <pc:graphicFrameChg chg="add">
          <ac:chgData name="David Baxter" userId="9a07d5b496501acf" providerId="LiveId" clId="{65A6453E-206A-4E5F-AA5E-7CB8947C895C}" dt="2020-01-15T13:41:30.624" v="123" actId="26606"/>
          <ac:graphicFrameMkLst>
            <pc:docMk/>
            <pc:sldMk cId="0" sldId="294"/>
            <ac:graphicFrameMk id="5" creationId="{AEF45645-B324-43B6-87D9-4C5444EF8B2F}"/>
          </ac:graphicFrameMkLst>
        </pc:graphicFrameChg>
      </pc:sldChg>
      <pc:sldChg chg="modSp">
        <pc:chgData name="David Baxter" userId="9a07d5b496501acf" providerId="LiveId" clId="{65A6453E-206A-4E5F-AA5E-7CB8947C895C}" dt="2020-01-15T13:41:53.995" v="128" actId="27636"/>
        <pc:sldMkLst>
          <pc:docMk/>
          <pc:sldMk cId="0" sldId="295"/>
        </pc:sldMkLst>
        <pc:spChg chg="mod">
          <ac:chgData name="David Baxter" userId="9a07d5b496501acf" providerId="LiveId" clId="{65A6453E-206A-4E5F-AA5E-7CB8947C895C}" dt="2020-01-15T13:41:53.995" v="128" actId="27636"/>
          <ac:spMkLst>
            <pc:docMk/>
            <pc:sldMk cId="0" sldId="295"/>
            <ac:spMk id="3" creationId="{EB331F10-52D5-406F-942C-F26CFD8BA48A}"/>
          </ac:spMkLst>
        </pc:spChg>
      </pc:sldChg>
      <pc:sldChg chg="addSp modSp mod setBg">
        <pc:chgData name="David Baxter" userId="9a07d5b496501acf" providerId="LiveId" clId="{65A6453E-206A-4E5F-AA5E-7CB8947C895C}" dt="2020-01-15T13:42:03.797" v="130" actId="5793"/>
        <pc:sldMkLst>
          <pc:docMk/>
          <pc:sldMk cId="0" sldId="296"/>
        </pc:sldMkLst>
        <pc:spChg chg="mod">
          <ac:chgData name="David Baxter" userId="9a07d5b496501acf" providerId="LiveId" clId="{65A6453E-206A-4E5F-AA5E-7CB8947C895C}" dt="2020-01-15T13:41:59.910" v="129" actId="26606"/>
          <ac:spMkLst>
            <pc:docMk/>
            <pc:sldMk cId="0" sldId="296"/>
            <ac:spMk id="2" creationId="{14980D6F-4FB4-493E-BADD-6835D9D3E910}"/>
          </ac:spMkLst>
        </pc:spChg>
        <pc:spChg chg="mod">
          <ac:chgData name="David Baxter" userId="9a07d5b496501acf" providerId="LiveId" clId="{65A6453E-206A-4E5F-AA5E-7CB8947C895C}" dt="2020-01-15T13:42:03.797" v="130" actId="5793"/>
          <ac:spMkLst>
            <pc:docMk/>
            <pc:sldMk cId="0" sldId="296"/>
            <ac:spMk id="3" creationId="{CBBBE032-98D4-4E5D-BDF7-050AE65AF837}"/>
          </ac:spMkLst>
        </pc:spChg>
        <pc:spChg chg="add">
          <ac:chgData name="David Baxter" userId="9a07d5b496501acf" providerId="LiveId" clId="{65A6453E-206A-4E5F-AA5E-7CB8947C895C}" dt="2020-01-15T13:41:59.910" v="129" actId="26606"/>
          <ac:spMkLst>
            <pc:docMk/>
            <pc:sldMk cId="0" sldId="296"/>
            <ac:spMk id="20" creationId="{603AE127-802C-459A-A612-DB85B67F0DC0}"/>
          </ac:spMkLst>
        </pc:spChg>
        <pc:spChg chg="add">
          <ac:chgData name="David Baxter" userId="9a07d5b496501acf" providerId="LiveId" clId="{65A6453E-206A-4E5F-AA5E-7CB8947C895C}" dt="2020-01-15T13:41:59.910" v="129" actId="26606"/>
          <ac:spMkLst>
            <pc:docMk/>
            <pc:sldMk cId="0" sldId="296"/>
            <ac:spMk id="22" creationId="{9323D83D-50D6-4040-A58B-FCEA340F886A}"/>
          </ac:spMkLst>
        </pc:spChg>
        <pc:spChg chg="add">
          <ac:chgData name="David Baxter" userId="9a07d5b496501acf" providerId="LiveId" clId="{65A6453E-206A-4E5F-AA5E-7CB8947C895C}" dt="2020-01-15T13:41:59.910" v="129" actId="26606"/>
          <ac:spMkLst>
            <pc:docMk/>
            <pc:sldMk cId="0" sldId="296"/>
            <ac:spMk id="26" creationId="{F10FD715-4DCE-4779-B634-EC78315EA213}"/>
          </ac:spMkLst>
        </pc:spChg>
        <pc:grpChg chg="add">
          <ac:chgData name="David Baxter" userId="9a07d5b496501acf" providerId="LiveId" clId="{65A6453E-206A-4E5F-AA5E-7CB8947C895C}" dt="2020-01-15T13:41:59.910" v="129" actId="26606"/>
          <ac:grpSpMkLst>
            <pc:docMk/>
            <pc:sldMk cId="0" sldId="296"/>
            <ac:grpSpMk id="8" creationId="{09EA7EA7-74F5-4EE2-8E3D-1A10308259D7}"/>
          </ac:grpSpMkLst>
        </pc:grpChg>
        <pc:cxnChg chg="add">
          <ac:chgData name="David Baxter" userId="9a07d5b496501acf" providerId="LiveId" clId="{65A6453E-206A-4E5F-AA5E-7CB8947C895C}" dt="2020-01-15T13:41:59.910" v="129" actId="26606"/>
          <ac:cxnSpMkLst>
            <pc:docMk/>
            <pc:sldMk cId="0" sldId="296"/>
            <ac:cxnSpMk id="24" creationId="{1A1FE6BB-DFB2-4080-9B5E-076EF5DDE67B}"/>
          </ac:cxnSpMkLst>
        </pc:cxnChg>
      </pc:sldChg>
      <pc:sldChg chg="addSp modSp mod setBg">
        <pc:chgData name="David Baxter" userId="9a07d5b496501acf" providerId="LiveId" clId="{65A6453E-206A-4E5F-AA5E-7CB8947C895C}" dt="2020-01-15T13:42:11.944" v="132" actId="5793"/>
        <pc:sldMkLst>
          <pc:docMk/>
          <pc:sldMk cId="0" sldId="297"/>
        </pc:sldMkLst>
        <pc:spChg chg="mod">
          <ac:chgData name="David Baxter" userId="9a07d5b496501acf" providerId="LiveId" clId="{65A6453E-206A-4E5F-AA5E-7CB8947C895C}" dt="2020-01-15T13:42:09.645" v="131" actId="26606"/>
          <ac:spMkLst>
            <pc:docMk/>
            <pc:sldMk cId="0" sldId="297"/>
            <ac:spMk id="2" creationId="{4AC7CE9B-D756-48AA-A0D4-AD1DCA7C9AD1}"/>
          </ac:spMkLst>
        </pc:spChg>
        <pc:spChg chg="mod">
          <ac:chgData name="David Baxter" userId="9a07d5b496501acf" providerId="LiveId" clId="{65A6453E-206A-4E5F-AA5E-7CB8947C895C}" dt="2020-01-15T13:42:11.944" v="132" actId="5793"/>
          <ac:spMkLst>
            <pc:docMk/>
            <pc:sldMk cId="0" sldId="297"/>
            <ac:spMk id="3" creationId="{CC586415-D715-4365-B606-E4F7401356FE}"/>
          </ac:spMkLst>
        </pc:spChg>
        <pc:spChg chg="add">
          <ac:chgData name="David Baxter" userId="9a07d5b496501acf" providerId="LiveId" clId="{65A6453E-206A-4E5F-AA5E-7CB8947C895C}" dt="2020-01-15T13:42:09.645" v="131" actId="26606"/>
          <ac:spMkLst>
            <pc:docMk/>
            <pc:sldMk cId="0" sldId="297"/>
            <ac:spMk id="20" creationId="{603AE127-802C-459A-A612-DB85B67F0DC0}"/>
          </ac:spMkLst>
        </pc:spChg>
        <pc:spChg chg="add">
          <ac:chgData name="David Baxter" userId="9a07d5b496501acf" providerId="LiveId" clId="{65A6453E-206A-4E5F-AA5E-7CB8947C895C}" dt="2020-01-15T13:42:09.645" v="131" actId="26606"/>
          <ac:spMkLst>
            <pc:docMk/>
            <pc:sldMk cId="0" sldId="297"/>
            <ac:spMk id="22" creationId="{9323D83D-50D6-4040-A58B-FCEA340F886A}"/>
          </ac:spMkLst>
        </pc:spChg>
        <pc:spChg chg="add">
          <ac:chgData name="David Baxter" userId="9a07d5b496501acf" providerId="LiveId" clId="{65A6453E-206A-4E5F-AA5E-7CB8947C895C}" dt="2020-01-15T13:42:09.645" v="131" actId="26606"/>
          <ac:spMkLst>
            <pc:docMk/>
            <pc:sldMk cId="0" sldId="297"/>
            <ac:spMk id="26" creationId="{F10FD715-4DCE-4779-B634-EC78315EA213}"/>
          </ac:spMkLst>
        </pc:spChg>
        <pc:grpChg chg="add">
          <ac:chgData name="David Baxter" userId="9a07d5b496501acf" providerId="LiveId" clId="{65A6453E-206A-4E5F-AA5E-7CB8947C895C}" dt="2020-01-15T13:42:09.645" v="131" actId="26606"/>
          <ac:grpSpMkLst>
            <pc:docMk/>
            <pc:sldMk cId="0" sldId="297"/>
            <ac:grpSpMk id="8" creationId="{09EA7EA7-74F5-4EE2-8E3D-1A10308259D7}"/>
          </ac:grpSpMkLst>
        </pc:grpChg>
        <pc:cxnChg chg="add">
          <ac:chgData name="David Baxter" userId="9a07d5b496501acf" providerId="LiveId" clId="{65A6453E-206A-4E5F-AA5E-7CB8947C895C}" dt="2020-01-15T13:42:09.645" v="131" actId="26606"/>
          <ac:cxnSpMkLst>
            <pc:docMk/>
            <pc:sldMk cId="0" sldId="297"/>
            <ac:cxnSpMk id="24" creationId="{1A1FE6BB-DFB2-4080-9B5E-076EF5DDE67B}"/>
          </ac:cxnSpMkLst>
        </pc:cxnChg>
      </pc:sldChg>
      <pc:sldChg chg="addSp modSp mod setBg">
        <pc:chgData name="David Baxter" userId="9a07d5b496501acf" providerId="LiveId" clId="{65A6453E-206A-4E5F-AA5E-7CB8947C895C}" dt="2020-01-15T13:42:22.413" v="135" actId="5793"/>
        <pc:sldMkLst>
          <pc:docMk/>
          <pc:sldMk cId="0" sldId="298"/>
        </pc:sldMkLst>
        <pc:spChg chg="mod">
          <ac:chgData name="David Baxter" userId="9a07d5b496501acf" providerId="LiveId" clId="{65A6453E-206A-4E5F-AA5E-7CB8947C895C}" dt="2020-01-15T13:42:18.660" v="133" actId="26606"/>
          <ac:spMkLst>
            <pc:docMk/>
            <pc:sldMk cId="0" sldId="298"/>
            <ac:spMk id="2" creationId="{BDAD492F-9D2E-425B-88F9-D04C0C14C40A}"/>
          </ac:spMkLst>
        </pc:spChg>
        <pc:spChg chg="mod">
          <ac:chgData name="David Baxter" userId="9a07d5b496501acf" providerId="LiveId" clId="{65A6453E-206A-4E5F-AA5E-7CB8947C895C}" dt="2020-01-15T13:42:22.413" v="135" actId="5793"/>
          <ac:spMkLst>
            <pc:docMk/>
            <pc:sldMk cId="0" sldId="298"/>
            <ac:spMk id="3" creationId="{BD77ACA4-1726-4898-9E45-C3BE41F4B60B}"/>
          </ac:spMkLst>
        </pc:spChg>
        <pc:spChg chg="add">
          <ac:chgData name="David Baxter" userId="9a07d5b496501acf" providerId="LiveId" clId="{65A6453E-206A-4E5F-AA5E-7CB8947C895C}" dt="2020-01-15T13:42:18.660" v="133" actId="26606"/>
          <ac:spMkLst>
            <pc:docMk/>
            <pc:sldMk cId="0" sldId="298"/>
            <ac:spMk id="20" creationId="{603AE127-802C-459A-A612-DB85B67F0DC0}"/>
          </ac:spMkLst>
        </pc:spChg>
        <pc:spChg chg="add">
          <ac:chgData name="David Baxter" userId="9a07d5b496501acf" providerId="LiveId" clId="{65A6453E-206A-4E5F-AA5E-7CB8947C895C}" dt="2020-01-15T13:42:18.660" v="133" actId="26606"/>
          <ac:spMkLst>
            <pc:docMk/>
            <pc:sldMk cId="0" sldId="298"/>
            <ac:spMk id="22" creationId="{9323D83D-50D6-4040-A58B-FCEA340F886A}"/>
          </ac:spMkLst>
        </pc:spChg>
        <pc:spChg chg="add">
          <ac:chgData name="David Baxter" userId="9a07d5b496501acf" providerId="LiveId" clId="{65A6453E-206A-4E5F-AA5E-7CB8947C895C}" dt="2020-01-15T13:42:18.660" v="133" actId="26606"/>
          <ac:spMkLst>
            <pc:docMk/>
            <pc:sldMk cId="0" sldId="298"/>
            <ac:spMk id="26" creationId="{F10FD715-4DCE-4779-B634-EC78315EA213}"/>
          </ac:spMkLst>
        </pc:spChg>
        <pc:grpChg chg="add">
          <ac:chgData name="David Baxter" userId="9a07d5b496501acf" providerId="LiveId" clId="{65A6453E-206A-4E5F-AA5E-7CB8947C895C}" dt="2020-01-15T13:42:18.660" v="133" actId="26606"/>
          <ac:grpSpMkLst>
            <pc:docMk/>
            <pc:sldMk cId="0" sldId="298"/>
            <ac:grpSpMk id="8" creationId="{09EA7EA7-74F5-4EE2-8E3D-1A10308259D7}"/>
          </ac:grpSpMkLst>
        </pc:grpChg>
        <pc:cxnChg chg="add">
          <ac:chgData name="David Baxter" userId="9a07d5b496501acf" providerId="LiveId" clId="{65A6453E-206A-4E5F-AA5E-7CB8947C895C}" dt="2020-01-15T13:42:18.660" v="133" actId="26606"/>
          <ac:cxnSpMkLst>
            <pc:docMk/>
            <pc:sldMk cId="0" sldId="298"/>
            <ac:cxnSpMk id="24" creationId="{1A1FE6BB-DFB2-4080-9B5E-076EF5DDE67B}"/>
          </ac:cxnSpMkLst>
        </pc:cxnChg>
      </pc:sldChg>
      <pc:sldChg chg="addSp delSp modSp mod setBg">
        <pc:chgData name="David Baxter" userId="9a07d5b496501acf" providerId="LiveId" clId="{65A6453E-206A-4E5F-AA5E-7CB8947C895C}" dt="2020-01-15T13:42:34.149" v="139" actId="5793"/>
        <pc:sldMkLst>
          <pc:docMk/>
          <pc:sldMk cId="0" sldId="299"/>
        </pc:sldMkLst>
        <pc:spChg chg="mod">
          <ac:chgData name="David Baxter" userId="9a07d5b496501acf" providerId="LiveId" clId="{65A6453E-206A-4E5F-AA5E-7CB8947C895C}" dt="2020-01-15T13:42:31.697" v="138" actId="26606"/>
          <ac:spMkLst>
            <pc:docMk/>
            <pc:sldMk cId="0" sldId="299"/>
            <ac:spMk id="2" creationId="{B055A9A9-0E40-416E-BA3D-B53EE063BBC8}"/>
          </ac:spMkLst>
        </pc:spChg>
        <pc:spChg chg="mod">
          <ac:chgData name="David Baxter" userId="9a07d5b496501acf" providerId="LiveId" clId="{65A6453E-206A-4E5F-AA5E-7CB8947C895C}" dt="2020-01-15T13:42:34.149" v="139" actId="5793"/>
          <ac:spMkLst>
            <pc:docMk/>
            <pc:sldMk cId="0" sldId="299"/>
            <ac:spMk id="3" creationId="{33DC3C6D-AA6D-473D-A80B-07950660B9B7}"/>
          </ac:spMkLst>
        </pc:spChg>
        <pc:spChg chg="add">
          <ac:chgData name="David Baxter" userId="9a07d5b496501acf" providerId="LiveId" clId="{65A6453E-206A-4E5F-AA5E-7CB8947C895C}" dt="2020-01-15T13:42:31.697" v="138" actId="26606"/>
          <ac:spMkLst>
            <pc:docMk/>
            <pc:sldMk cId="0" sldId="299"/>
            <ac:spMk id="22" creationId="{C2C29CB1-9F74-4879-A6AF-AEA67B6F1F4D}"/>
          </ac:spMkLst>
        </pc:spChg>
        <pc:spChg chg="add">
          <ac:chgData name="David Baxter" userId="9a07d5b496501acf" providerId="LiveId" clId="{65A6453E-206A-4E5F-AA5E-7CB8947C895C}" dt="2020-01-15T13:42:31.697" v="138" actId="26606"/>
          <ac:spMkLst>
            <pc:docMk/>
            <pc:sldMk cId="0" sldId="299"/>
            <ac:spMk id="24" creationId="{7E2C7115-5336-410C-AD71-0F0952A2E5A7}"/>
          </ac:spMkLst>
        </pc:spChg>
        <pc:spChg chg="add">
          <ac:chgData name="David Baxter" userId="9a07d5b496501acf" providerId="LiveId" clId="{65A6453E-206A-4E5F-AA5E-7CB8947C895C}" dt="2020-01-15T13:42:31.697" v="138" actId="26606"/>
          <ac:spMkLst>
            <pc:docMk/>
            <pc:sldMk cId="0" sldId="299"/>
            <ac:spMk id="25" creationId="{E80B86A7-A1EC-475B-9166-88902B033A38}"/>
          </ac:spMkLst>
        </pc:spChg>
        <pc:grpChg chg="add del">
          <ac:chgData name="David Baxter" userId="9a07d5b496501acf" providerId="LiveId" clId="{65A6453E-206A-4E5F-AA5E-7CB8947C895C}" dt="2020-01-15T13:42:31.666" v="137" actId="26606"/>
          <ac:grpSpMkLst>
            <pc:docMk/>
            <pc:sldMk cId="0" sldId="299"/>
            <ac:grpSpMk id="8" creationId="{09EA7EA7-74F5-4EE2-8E3D-1A10308259D7}"/>
          </ac:grpSpMkLst>
        </pc:grpChg>
        <pc:grpChg chg="add">
          <ac:chgData name="David Baxter" userId="9a07d5b496501acf" providerId="LiveId" clId="{65A6453E-206A-4E5F-AA5E-7CB8947C895C}" dt="2020-01-15T13:42:31.697" v="138" actId="26606"/>
          <ac:grpSpMkLst>
            <pc:docMk/>
            <pc:sldMk cId="0" sldId="299"/>
            <ac:grpSpMk id="23" creationId="{09EA7EA7-74F5-4EE2-8E3D-1A10308259D7}"/>
          </ac:grpSpMkLst>
        </pc:grpChg>
        <pc:cxnChg chg="add del">
          <ac:chgData name="David Baxter" userId="9a07d5b496501acf" providerId="LiveId" clId="{65A6453E-206A-4E5F-AA5E-7CB8947C895C}" dt="2020-01-15T13:42:31.666" v="137" actId="26606"/>
          <ac:cxnSpMkLst>
            <pc:docMk/>
            <pc:sldMk cId="0" sldId="299"/>
            <ac:cxnSpMk id="20" creationId="{0B5F7E3B-C5F1-40E0-A491-558BAFBC1127}"/>
          </ac:cxnSpMkLst>
        </pc:cxnChg>
      </pc:sldChg>
      <pc:sldChg chg="modSp">
        <pc:chgData name="David Baxter" userId="9a07d5b496501acf" providerId="LiveId" clId="{65A6453E-206A-4E5F-AA5E-7CB8947C895C}" dt="2020-01-15T13:43:07.922" v="146" actId="1076"/>
        <pc:sldMkLst>
          <pc:docMk/>
          <pc:sldMk cId="0" sldId="300"/>
        </pc:sldMkLst>
        <pc:spChg chg="mod">
          <ac:chgData name="David Baxter" userId="9a07d5b496501acf" providerId="LiveId" clId="{65A6453E-206A-4E5F-AA5E-7CB8947C895C}" dt="2020-01-15T13:42:53.006" v="143" actId="27636"/>
          <ac:spMkLst>
            <pc:docMk/>
            <pc:sldMk cId="0" sldId="300"/>
            <ac:spMk id="3" creationId="{B293FC95-0DAD-4D64-BD46-3C4CD51BEBF1}"/>
          </ac:spMkLst>
        </pc:spChg>
        <pc:spChg chg="mod">
          <ac:chgData name="David Baxter" userId="9a07d5b496501acf" providerId="LiveId" clId="{65A6453E-206A-4E5F-AA5E-7CB8947C895C}" dt="2020-01-15T13:43:07.922" v="146" actId="1076"/>
          <ac:spMkLst>
            <pc:docMk/>
            <pc:sldMk cId="0" sldId="300"/>
            <ac:spMk id="5" creationId="{B734E21A-BA2E-4737-8E1F-FE328C3CE057}"/>
          </ac:spMkLst>
        </pc:spChg>
        <pc:picChg chg="mod">
          <ac:chgData name="David Baxter" userId="9a07d5b496501acf" providerId="LiveId" clId="{65A6453E-206A-4E5F-AA5E-7CB8947C895C}" dt="2020-01-15T13:43:04.958" v="145" actId="14100"/>
          <ac:picMkLst>
            <pc:docMk/>
            <pc:sldMk cId="0" sldId="300"/>
            <ac:picMk id="4" creationId="{6C3F9D37-32B0-49FE-A760-6D5649A460F3}"/>
          </ac:picMkLst>
        </pc:picChg>
      </pc:sldChg>
      <pc:sldChg chg="addSp delSp modSp add mod setBg delDesignElem">
        <pc:chgData name="David Baxter" userId="9a07d5b496501acf" providerId="LiveId" clId="{65A6453E-206A-4E5F-AA5E-7CB8947C895C}" dt="2020-01-15T13:45:30.845" v="154" actId="26606"/>
        <pc:sldMkLst>
          <pc:docMk/>
          <pc:sldMk cId="0" sldId="301"/>
        </pc:sldMkLst>
        <pc:spChg chg="mod ord">
          <ac:chgData name="David Baxter" userId="9a07d5b496501acf" providerId="LiveId" clId="{65A6453E-206A-4E5F-AA5E-7CB8947C895C}" dt="2020-01-15T13:45:30.845" v="154" actId="26606"/>
          <ac:spMkLst>
            <pc:docMk/>
            <pc:sldMk cId="0" sldId="301"/>
            <ac:spMk id="2" creationId="{1D5F9855-E3E2-4F25-A824-CF1591F6C343}"/>
          </ac:spMkLst>
        </pc:spChg>
        <pc:spChg chg="del">
          <ac:chgData name="David Baxter" userId="9a07d5b496501acf" providerId="LiveId" clId="{65A6453E-206A-4E5F-AA5E-7CB8947C895C}" dt="2020-01-15T13:45:03.495" v="149"/>
          <ac:spMkLst>
            <pc:docMk/>
            <pc:sldMk cId="0" sldId="301"/>
            <ac:spMk id="8" creationId="{B558F58E-93BA-44A3-BCDA-585AFF2E4F3F}"/>
          </ac:spMkLst>
        </pc:spChg>
        <pc:grpChg chg="add">
          <ac:chgData name="David Baxter" userId="9a07d5b496501acf" providerId="LiveId" clId="{65A6453E-206A-4E5F-AA5E-7CB8947C895C}" dt="2020-01-15T13:45:30.845" v="154" actId="26606"/>
          <ac:grpSpMkLst>
            <pc:docMk/>
            <pc:sldMk cId="0" sldId="301"/>
            <ac:grpSpMk id="5" creationId="{88C9B83F-64CD-41C1-925F-A08801FFD0BD}"/>
          </ac:grpSpMkLst>
        </pc:grpChg>
        <pc:picChg chg="mod">
          <ac:chgData name="David Baxter" userId="9a07d5b496501acf" providerId="LiveId" clId="{65A6453E-206A-4E5F-AA5E-7CB8947C895C}" dt="2020-01-15T13:45:30.845" v="154" actId="26606"/>
          <ac:picMkLst>
            <pc:docMk/>
            <pc:sldMk cId="0" sldId="301"/>
            <ac:picMk id="3" creationId="{62117533-652F-4967-9E77-4C4D6B1BD80A}"/>
          </ac:picMkLst>
        </pc:picChg>
        <pc:cxnChg chg="del">
          <ac:chgData name="David Baxter" userId="9a07d5b496501acf" providerId="LiveId" clId="{65A6453E-206A-4E5F-AA5E-7CB8947C895C}" dt="2020-01-15T13:45:03.495" v="149"/>
          <ac:cxnSpMkLst>
            <pc:docMk/>
            <pc:sldMk cId="0" sldId="301"/>
            <ac:cxnSpMk id="10" creationId="{BCD0BBC1-A7D4-445D-98AC-95A6A45D8EBB}"/>
          </ac:cxnSpMkLst>
        </pc:cxnChg>
      </pc:sldChg>
      <pc:sldChg chg="addSp modSp add del mod ord setBg">
        <pc:chgData name="David Baxter" userId="9a07d5b496501acf" providerId="LiveId" clId="{65A6453E-206A-4E5F-AA5E-7CB8947C895C}" dt="2020-01-15T13:47:39.475" v="168" actId="47"/>
        <pc:sldMkLst>
          <pc:docMk/>
          <pc:sldMk cId="0" sldId="302"/>
        </pc:sldMkLst>
        <pc:spChg chg="mod">
          <ac:chgData name="David Baxter" userId="9a07d5b496501acf" providerId="LiveId" clId="{65A6453E-206A-4E5F-AA5E-7CB8947C895C}" dt="2020-01-15T13:46:17.214" v="157" actId="26606"/>
          <ac:spMkLst>
            <pc:docMk/>
            <pc:sldMk cId="0" sldId="302"/>
            <ac:spMk id="2" creationId="{C1EB3A80-7A7B-4049-949C-BC4E272B625F}"/>
          </ac:spMkLst>
        </pc:spChg>
        <pc:spChg chg="mod">
          <ac:chgData name="David Baxter" userId="9a07d5b496501acf" providerId="LiveId" clId="{65A6453E-206A-4E5F-AA5E-7CB8947C895C}" dt="2020-01-15T13:46:17.214" v="157" actId="26606"/>
          <ac:spMkLst>
            <pc:docMk/>
            <pc:sldMk cId="0" sldId="302"/>
            <ac:spMk id="3" creationId="{EF0D6703-B950-4541-ABB1-B5F25F0954C9}"/>
          </ac:spMkLst>
        </pc:spChg>
        <pc:spChg chg="add">
          <ac:chgData name="David Baxter" userId="9a07d5b496501acf" providerId="LiveId" clId="{65A6453E-206A-4E5F-AA5E-7CB8947C895C}" dt="2020-01-15T13:46:17.214" v="157" actId="26606"/>
          <ac:spMkLst>
            <pc:docMk/>
            <pc:sldMk cId="0" sldId="302"/>
            <ac:spMk id="20" creationId="{E80B86A7-A1EC-475B-9166-88902B033A38}"/>
          </ac:spMkLst>
        </pc:spChg>
        <pc:spChg chg="add">
          <ac:chgData name="David Baxter" userId="9a07d5b496501acf" providerId="LiveId" clId="{65A6453E-206A-4E5F-AA5E-7CB8947C895C}" dt="2020-01-15T13:46:17.214" v="157" actId="26606"/>
          <ac:spMkLst>
            <pc:docMk/>
            <pc:sldMk cId="0" sldId="302"/>
            <ac:spMk id="22" creationId="{C2C29CB1-9F74-4879-A6AF-AEA67B6F1F4D}"/>
          </ac:spMkLst>
        </pc:spChg>
        <pc:spChg chg="add">
          <ac:chgData name="David Baxter" userId="9a07d5b496501acf" providerId="LiveId" clId="{65A6453E-206A-4E5F-AA5E-7CB8947C895C}" dt="2020-01-15T13:46:17.214" v="157" actId="26606"/>
          <ac:spMkLst>
            <pc:docMk/>
            <pc:sldMk cId="0" sldId="302"/>
            <ac:spMk id="24" creationId="{7E2C7115-5336-410C-AD71-0F0952A2E5A7}"/>
          </ac:spMkLst>
        </pc:spChg>
        <pc:grpChg chg="add">
          <ac:chgData name="David Baxter" userId="9a07d5b496501acf" providerId="LiveId" clId="{65A6453E-206A-4E5F-AA5E-7CB8947C895C}" dt="2020-01-15T13:46:17.214" v="157" actId="26606"/>
          <ac:grpSpMkLst>
            <pc:docMk/>
            <pc:sldMk cId="0" sldId="302"/>
            <ac:grpSpMk id="8" creationId="{09EA7EA7-74F5-4EE2-8E3D-1A10308259D7}"/>
          </ac:grpSpMkLst>
        </pc:grpChg>
      </pc:sldChg>
      <pc:sldChg chg="addSp delSp modSp add mod setBg setClrOvrMap delDesignElem">
        <pc:chgData name="David Baxter" userId="9a07d5b496501acf" providerId="LiveId" clId="{65A6453E-206A-4E5F-AA5E-7CB8947C895C}" dt="2020-01-15T13:48:07.908" v="172" actId="5793"/>
        <pc:sldMkLst>
          <pc:docMk/>
          <pc:sldMk cId="0" sldId="303"/>
        </pc:sldMkLst>
        <pc:spChg chg="mod">
          <ac:chgData name="David Baxter" userId="9a07d5b496501acf" providerId="LiveId" clId="{65A6453E-206A-4E5F-AA5E-7CB8947C895C}" dt="2020-01-15T13:48:00.209" v="169" actId="26606"/>
          <ac:spMkLst>
            <pc:docMk/>
            <pc:sldMk cId="0" sldId="303"/>
            <ac:spMk id="2" creationId="{F9CEE4B6-2E46-43FA-BB36-465A753A2C05}"/>
          </ac:spMkLst>
        </pc:spChg>
        <pc:spChg chg="mod">
          <ac:chgData name="David Baxter" userId="9a07d5b496501acf" providerId="LiveId" clId="{65A6453E-206A-4E5F-AA5E-7CB8947C895C}" dt="2020-01-15T13:48:07.908" v="172" actId="5793"/>
          <ac:spMkLst>
            <pc:docMk/>
            <pc:sldMk cId="0" sldId="303"/>
            <ac:spMk id="3" creationId="{5604780D-319F-4A21-B24B-5F5F96208A57}"/>
          </ac:spMkLst>
        </pc:spChg>
        <pc:spChg chg="del">
          <ac:chgData name="David Baxter" userId="9a07d5b496501acf" providerId="LiveId" clId="{65A6453E-206A-4E5F-AA5E-7CB8947C895C}" dt="2020-01-15T13:45:03.495" v="149"/>
          <ac:spMkLst>
            <pc:docMk/>
            <pc:sldMk cId="0" sldId="303"/>
            <ac:spMk id="9" creationId="{4038CB10-1F5C-4D54-9DF7-12586DE5B007}"/>
          </ac:spMkLst>
        </pc:spChg>
        <pc:spChg chg="del">
          <ac:chgData name="David Baxter" userId="9a07d5b496501acf" providerId="LiveId" clId="{65A6453E-206A-4E5F-AA5E-7CB8947C895C}" dt="2020-01-15T13:45:03.495" v="149"/>
          <ac:spMkLst>
            <pc:docMk/>
            <pc:sldMk cId="0" sldId="303"/>
            <ac:spMk id="11" creationId="{73ED6512-6858-4552-B699-9A97FE9A4EA2}"/>
          </ac:spMkLst>
        </pc:spChg>
        <pc:spChg chg="add">
          <ac:chgData name="David Baxter" userId="9a07d5b496501acf" providerId="LiveId" clId="{65A6453E-206A-4E5F-AA5E-7CB8947C895C}" dt="2020-01-15T13:48:00.209" v="169" actId="26606"/>
          <ac:spMkLst>
            <pc:docMk/>
            <pc:sldMk cId="0" sldId="303"/>
            <ac:spMk id="21" creationId="{3BCB5F6A-9EB0-40B0-9D13-3023E9A20508}"/>
          </ac:spMkLst>
        </pc:spChg>
        <pc:grpChg chg="add">
          <ac:chgData name="David Baxter" userId="9a07d5b496501acf" providerId="LiveId" clId="{65A6453E-206A-4E5F-AA5E-7CB8947C895C}" dt="2020-01-15T13:48:00.209" v="169" actId="26606"/>
          <ac:grpSpMkLst>
            <pc:docMk/>
            <pc:sldMk cId="0" sldId="303"/>
            <ac:grpSpMk id="6" creationId="{10BE40E3-5550-4CDD-B4FD-387C33EBF157}"/>
          </ac:grpSpMkLst>
        </pc:grpChg>
        <pc:picChg chg="mod ord">
          <ac:chgData name="David Baxter" userId="9a07d5b496501acf" providerId="LiveId" clId="{65A6453E-206A-4E5F-AA5E-7CB8947C895C}" dt="2020-01-15T13:48:00.209" v="169" actId="26606"/>
          <ac:picMkLst>
            <pc:docMk/>
            <pc:sldMk cId="0" sldId="303"/>
            <ac:picMk id="4" creationId="{46AE3F8C-EF81-4229-8E5B-194336A33732}"/>
          </ac:picMkLst>
        </pc:picChg>
      </pc:sldChg>
      <pc:sldChg chg="addSp modSp mod setBg">
        <pc:chgData name="David Baxter" userId="9a07d5b496501acf" providerId="LiveId" clId="{65A6453E-206A-4E5F-AA5E-7CB8947C895C}" dt="2020-01-15T13:26:51.341" v="54" actId="26606"/>
        <pc:sldMkLst>
          <pc:docMk/>
          <pc:sldMk cId="518440180" sldId="369"/>
        </pc:sldMkLst>
        <pc:spChg chg="mod">
          <ac:chgData name="David Baxter" userId="9a07d5b496501acf" providerId="LiveId" clId="{65A6453E-206A-4E5F-AA5E-7CB8947C895C}" dt="2020-01-15T13:26:51.341" v="54" actId="26606"/>
          <ac:spMkLst>
            <pc:docMk/>
            <pc:sldMk cId="518440180" sldId="369"/>
            <ac:spMk id="2" creationId="{0C9F5DF7-78FA-4737-B0CA-65012DF92ECA}"/>
          </ac:spMkLst>
        </pc:spChg>
        <pc:spChg chg="add">
          <ac:chgData name="David Baxter" userId="9a07d5b496501acf" providerId="LiveId" clId="{65A6453E-206A-4E5F-AA5E-7CB8947C895C}" dt="2020-01-15T13:26:51.341" v="54" actId="26606"/>
          <ac:spMkLst>
            <pc:docMk/>
            <pc:sldMk cId="518440180" sldId="369"/>
            <ac:spMk id="22" creationId="{9F4444CE-BC8D-4D61-B303-4C05614E62AB}"/>
          </ac:spMkLst>
        </pc:spChg>
        <pc:spChg chg="add">
          <ac:chgData name="David Baxter" userId="9a07d5b496501acf" providerId="LiveId" clId="{65A6453E-206A-4E5F-AA5E-7CB8947C895C}" dt="2020-01-15T13:26:51.341" v="54" actId="26606"/>
          <ac:spMkLst>
            <pc:docMk/>
            <pc:sldMk cId="518440180" sldId="369"/>
            <ac:spMk id="24" creationId="{73772B81-181F-48B7-8826-4D9686D15DF5}"/>
          </ac:spMkLst>
        </pc:spChg>
        <pc:spChg chg="add">
          <ac:chgData name="David Baxter" userId="9a07d5b496501acf" providerId="LiveId" clId="{65A6453E-206A-4E5F-AA5E-7CB8947C895C}" dt="2020-01-15T13:26:51.341" v="54" actId="26606"/>
          <ac:spMkLst>
            <pc:docMk/>
            <pc:sldMk cId="518440180" sldId="369"/>
            <ac:spMk id="26" creationId="{B2205F6E-03C6-4E92-877C-E2482F6599AA}"/>
          </ac:spMkLst>
        </pc:spChg>
        <pc:grpChg chg="add">
          <ac:chgData name="David Baxter" userId="9a07d5b496501acf" providerId="LiveId" clId="{65A6453E-206A-4E5F-AA5E-7CB8947C895C}" dt="2020-01-15T13:26:51.341" v="54" actId="26606"/>
          <ac:grpSpMkLst>
            <pc:docMk/>
            <pc:sldMk cId="518440180" sldId="369"/>
            <ac:grpSpMk id="10" creationId="{D920209C-E85B-4D6F-A56F-724F5ADA811C}"/>
          </ac:grpSpMkLst>
        </pc:grpChg>
        <pc:graphicFrameChg chg="mod modGraphic">
          <ac:chgData name="David Baxter" userId="9a07d5b496501acf" providerId="LiveId" clId="{65A6453E-206A-4E5F-AA5E-7CB8947C895C}" dt="2020-01-15T13:26:51.341" v="54" actId="26606"/>
          <ac:graphicFrameMkLst>
            <pc:docMk/>
            <pc:sldMk cId="518440180" sldId="369"/>
            <ac:graphicFrameMk id="5" creationId="{D5439BBE-072E-4D1E-BC85-C55D5F27FF65}"/>
          </ac:graphicFrameMkLst>
        </pc:graphicFrameChg>
      </pc:sldChg>
      <pc:sldChg chg="add ord">
        <pc:chgData name="David Baxter" userId="9a07d5b496501acf" providerId="LiveId" clId="{65A6453E-206A-4E5F-AA5E-7CB8947C895C}" dt="2020-01-15T13:47:04.640" v="163"/>
        <pc:sldMkLst>
          <pc:docMk/>
          <pc:sldMk cId="3161583789" sldId="370"/>
        </pc:sldMkLst>
      </pc:sldChg>
      <pc:sldChg chg="addSp delSp modSp add mod setBg">
        <pc:chgData name="David Baxter" userId="9a07d5b496501acf" providerId="LiveId" clId="{65A6453E-206A-4E5F-AA5E-7CB8947C895C}" dt="2020-01-15T13:50:49.088" v="205" actId="5793"/>
        <pc:sldMkLst>
          <pc:docMk/>
          <pc:sldMk cId="894336833" sldId="371"/>
        </pc:sldMkLst>
        <pc:spChg chg="add mod">
          <ac:chgData name="David Baxter" userId="9a07d5b496501acf" providerId="LiveId" clId="{65A6453E-206A-4E5F-AA5E-7CB8947C895C}" dt="2020-01-15T13:50:46.209" v="204" actId="26606"/>
          <ac:spMkLst>
            <pc:docMk/>
            <pc:sldMk cId="894336833" sldId="371"/>
            <ac:spMk id="2" creationId="{BB3B50DE-17FE-41F6-8E08-A5614D4857BF}"/>
          </ac:spMkLst>
        </pc:spChg>
        <pc:spChg chg="add mod">
          <ac:chgData name="David Baxter" userId="9a07d5b496501acf" providerId="LiveId" clId="{65A6453E-206A-4E5F-AA5E-7CB8947C895C}" dt="2020-01-15T13:50:49.088" v="205" actId="5793"/>
          <ac:spMkLst>
            <pc:docMk/>
            <pc:sldMk cId="894336833" sldId="371"/>
            <ac:spMk id="3" creationId="{911B60E0-10E1-430C-9C33-D304EB90987C}"/>
          </ac:spMkLst>
        </pc:spChg>
        <pc:spChg chg="add del">
          <ac:chgData name="David Baxter" userId="9a07d5b496501acf" providerId="LiveId" clId="{65A6453E-206A-4E5F-AA5E-7CB8947C895C}" dt="2020-01-15T13:50:15.793" v="195" actId="26606"/>
          <ac:spMkLst>
            <pc:docMk/>
            <pc:sldMk cId="894336833" sldId="371"/>
            <ac:spMk id="19" creationId="{DD6BC9EB-F181-48AB-BCA2-3D1DB20D2D87}"/>
          </ac:spMkLst>
        </pc:spChg>
        <pc:spChg chg="add">
          <ac:chgData name="David Baxter" userId="9a07d5b496501acf" providerId="LiveId" clId="{65A6453E-206A-4E5F-AA5E-7CB8947C895C}" dt="2020-01-15T13:50:46.209" v="204" actId="26606"/>
          <ac:spMkLst>
            <pc:docMk/>
            <pc:sldMk cId="894336833" sldId="371"/>
            <ac:spMk id="20" creationId="{E80B86A7-A1EC-475B-9166-88902B033A38}"/>
          </ac:spMkLst>
        </pc:spChg>
        <pc:spChg chg="add del">
          <ac:chgData name="David Baxter" userId="9a07d5b496501acf" providerId="LiveId" clId="{65A6453E-206A-4E5F-AA5E-7CB8947C895C}" dt="2020-01-15T13:50:15.793" v="195" actId="26606"/>
          <ac:spMkLst>
            <pc:docMk/>
            <pc:sldMk cId="894336833" sldId="371"/>
            <ac:spMk id="21" creationId="{D33AAA80-39DC-4020-9BFF-0718F35C7661}"/>
          </ac:spMkLst>
        </pc:spChg>
        <pc:spChg chg="add">
          <ac:chgData name="David Baxter" userId="9a07d5b496501acf" providerId="LiveId" clId="{65A6453E-206A-4E5F-AA5E-7CB8947C895C}" dt="2020-01-15T13:50:46.209" v="204" actId="26606"/>
          <ac:spMkLst>
            <pc:docMk/>
            <pc:sldMk cId="894336833" sldId="371"/>
            <ac:spMk id="22" creationId="{C2C29CB1-9F74-4879-A6AF-AEA67B6F1F4D}"/>
          </ac:spMkLst>
        </pc:spChg>
        <pc:spChg chg="add">
          <ac:chgData name="David Baxter" userId="9a07d5b496501acf" providerId="LiveId" clId="{65A6453E-206A-4E5F-AA5E-7CB8947C895C}" dt="2020-01-15T13:50:46.209" v="204" actId="26606"/>
          <ac:spMkLst>
            <pc:docMk/>
            <pc:sldMk cId="894336833" sldId="371"/>
            <ac:spMk id="24" creationId="{7E2C7115-5336-410C-AD71-0F0952A2E5A7}"/>
          </ac:spMkLst>
        </pc:spChg>
        <pc:spChg chg="add del">
          <ac:chgData name="David Baxter" userId="9a07d5b496501acf" providerId="LiveId" clId="{65A6453E-206A-4E5F-AA5E-7CB8947C895C}" dt="2020-01-15T13:50:15.793" v="195" actId="26606"/>
          <ac:spMkLst>
            <pc:docMk/>
            <pc:sldMk cId="894336833" sldId="371"/>
            <ac:spMk id="25" creationId="{1177F295-741F-4EFF-B0CA-BE69295ADA07}"/>
          </ac:spMkLst>
        </pc:spChg>
        <pc:grpChg chg="add del">
          <ac:chgData name="David Baxter" userId="9a07d5b496501acf" providerId="LiveId" clId="{65A6453E-206A-4E5F-AA5E-7CB8947C895C}" dt="2020-01-15T13:50:15.793" v="195" actId="26606"/>
          <ac:grpSpMkLst>
            <pc:docMk/>
            <pc:sldMk cId="894336833" sldId="371"/>
            <ac:grpSpMk id="7" creationId="{28460BD8-AE3F-4AC9-9D0B-717052AA5D3A}"/>
          </ac:grpSpMkLst>
        </pc:grpChg>
        <pc:grpChg chg="add">
          <ac:chgData name="David Baxter" userId="9a07d5b496501acf" providerId="LiveId" clId="{65A6453E-206A-4E5F-AA5E-7CB8947C895C}" dt="2020-01-15T13:50:46.209" v="204" actId="26606"/>
          <ac:grpSpMkLst>
            <pc:docMk/>
            <pc:sldMk cId="894336833" sldId="371"/>
            <ac:grpSpMk id="8" creationId="{09EA7EA7-74F5-4EE2-8E3D-1A10308259D7}"/>
          </ac:grpSpMkLst>
        </pc:grpChg>
        <pc:cxnChg chg="add del">
          <ac:chgData name="David Baxter" userId="9a07d5b496501acf" providerId="LiveId" clId="{65A6453E-206A-4E5F-AA5E-7CB8947C895C}" dt="2020-01-15T13:50:15.793" v="195" actId="26606"/>
          <ac:cxnSpMkLst>
            <pc:docMk/>
            <pc:sldMk cId="894336833" sldId="371"/>
            <ac:cxnSpMk id="23" creationId="{C9C5D90B-7EE3-4D26-AB7D-A5A3A6E11203}"/>
          </ac:cxnSpMkLst>
        </pc:cxnChg>
      </pc:sldChg>
      <pc:sldChg chg="add del">
        <pc:chgData name="David Baxter" userId="9a07d5b496501acf" providerId="LiveId" clId="{65A6453E-206A-4E5F-AA5E-7CB8947C895C}" dt="2020-01-15T13:48:44.228" v="175" actId="47"/>
        <pc:sldMkLst>
          <pc:docMk/>
          <pc:sldMk cId="2322549753" sldId="372"/>
        </pc:sldMkLst>
      </pc:sldChg>
      <pc:sldChg chg="modSp add">
        <pc:chgData name="David Baxter" userId="9a07d5b496501acf" providerId="LiveId" clId="{65A6453E-206A-4E5F-AA5E-7CB8947C895C}" dt="2020-01-15T13:51:51.313" v="231"/>
        <pc:sldMkLst>
          <pc:docMk/>
          <pc:sldMk cId="4038982383" sldId="372"/>
        </pc:sldMkLst>
        <pc:spChg chg="mod">
          <ac:chgData name="David Baxter" userId="9a07d5b496501acf" providerId="LiveId" clId="{65A6453E-206A-4E5F-AA5E-7CB8947C895C}" dt="2020-01-15T13:51:14.903" v="230" actId="20577"/>
          <ac:spMkLst>
            <pc:docMk/>
            <pc:sldMk cId="4038982383" sldId="372"/>
            <ac:spMk id="2" creationId="{BB3B50DE-17FE-41F6-8E08-A5614D4857BF}"/>
          </ac:spMkLst>
        </pc:spChg>
        <pc:spChg chg="mod">
          <ac:chgData name="David Baxter" userId="9a07d5b496501acf" providerId="LiveId" clId="{65A6453E-206A-4E5F-AA5E-7CB8947C895C}" dt="2020-01-15T13:51:51.313" v="231"/>
          <ac:spMkLst>
            <pc:docMk/>
            <pc:sldMk cId="4038982383" sldId="372"/>
            <ac:spMk id="3" creationId="{911B60E0-10E1-430C-9C33-D304EB90987C}"/>
          </ac:spMkLst>
        </pc:spChg>
      </pc:sldChg>
      <pc:sldChg chg="add del">
        <pc:chgData name="David Baxter" userId="9a07d5b496501acf" providerId="LiveId" clId="{65A6453E-206A-4E5F-AA5E-7CB8947C895C}" dt="2020-01-15T13:53:54.540" v="263" actId="47"/>
        <pc:sldMkLst>
          <pc:docMk/>
          <pc:sldMk cId="3184270927" sldId="373"/>
        </pc:sldMkLst>
      </pc:sldChg>
      <pc:sldChg chg="addSp delSp modSp add">
        <pc:chgData name="David Baxter" userId="9a07d5b496501acf" providerId="LiveId" clId="{65A6453E-206A-4E5F-AA5E-7CB8947C895C}" dt="2020-01-15T13:53:40.740" v="262" actId="403"/>
        <pc:sldMkLst>
          <pc:docMk/>
          <pc:sldMk cId="3149451618" sldId="374"/>
        </pc:sldMkLst>
        <pc:spChg chg="mod">
          <ac:chgData name="David Baxter" userId="9a07d5b496501acf" providerId="LiveId" clId="{65A6453E-206A-4E5F-AA5E-7CB8947C895C}" dt="2020-01-15T13:53:08.810" v="256" actId="20577"/>
          <ac:spMkLst>
            <pc:docMk/>
            <pc:sldMk cId="3149451618" sldId="374"/>
            <ac:spMk id="2" creationId="{BB3B50DE-17FE-41F6-8E08-A5614D4857BF}"/>
          </ac:spMkLst>
        </pc:spChg>
        <pc:spChg chg="mod">
          <ac:chgData name="David Baxter" userId="9a07d5b496501acf" providerId="LiveId" clId="{65A6453E-206A-4E5F-AA5E-7CB8947C895C}" dt="2020-01-15T13:53:40.740" v="262" actId="403"/>
          <ac:spMkLst>
            <pc:docMk/>
            <pc:sldMk cId="3149451618" sldId="374"/>
            <ac:spMk id="3" creationId="{911B60E0-10E1-430C-9C33-D304EB90987C}"/>
          </ac:spMkLst>
        </pc:spChg>
        <pc:spChg chg="del">
          <ac:chgData name="David Baxter" userId="9a07d5b496501acf" providerId="LiveId" clId="{65A6453E-206A-4E5F-AA5E-7CB8947C895C}" dt="2020-01-15T13:52:05.348" v="234" actId="26606"/>
          <ac:spMkLst>
            <pc:docMk/>
            <pc:sldMk cId="3149451618" sldId="374"/>
            <ac:spMk id="20" creationId="{E80B86A7-A1EC-475B-9166-88902B033A38}"/>
          </ac:spMkLst>
        </pc:spChg>
        <pc:spChg chg="del">
          <ac:chgData name="David Baxter" userId="9a07d5b496501acf" providerId="LiveId" clId="{65A6453E-206A-4E5F-AA5E-7CB8947C895C}" dt="2020-01-15T13:52:05.348" v="234" actId="26606"/>
          <ac:spMkLst>
            <pc:docMk/>
            <pc:sldMk cId="3149451618" sldId="374"/>
            <ac:spMk id="22" creationId="{C2C29CB1-9F74-4879-A6AF-AEA67B6F1F4D}"/>
          </ac:spMkLst>
        </pc:spChg>
        <pc:spChg chg="del">
          <ac:chgData name="David Baxter" userId="9a07d5b496501acf" providerId="LiveId" clId="{65A6453E-206A-4E5F-AA5E-7CB8947C895C}" dt="2020-01-15T13:52:05.348" v="234" actId="26606"/>
          <ac:spMkLst>
            <pc:docMk/>
            <pc:sldMk cId="3149451618" sldId="374"/>
            <ac:spMk id="24" creationId="{7E2C7115-5336-410C-AD71-0F0952A2E5A7}"/>
          </ac:spMkLst>
        </pc:spChg>
        <pc:spChg chg="add">
          <ac:chgData name="David Baxter" userId="9a07d5b496501acf" providerId="LiveId" clId="{65A6453E-206A-4E5F-AA5E-7CB8947C895C}" dt="2020-01-15T13:52:05.348" v="234" actId="26606"/>
          <ac:spMkLst>
            <pc:docMk/>
            <pc:sldMk cId="3149451618" sldId="374"/>
            <ac:spMk id="41" creationId="{E80B86A7-A1EC-475B-9166-88902B033A38}"/>
          </ac:spMkLst>
        </pc:spChg>
        <pc:spChg chg="add">
          <ac:chgData name="David Baxter" userId="9a07d5b496501acf" providerId="LiveId" clId="{65A6453E-206A-4E5F-AA5E-7CB8947C895C}" dt="2020-01-15T13:52:05.348" v="234" actId="26606"/>
          <ac:spMkLst>
            <pc:docMk/>
            <pc:sldMk cId="3149451618" sldId="374"/>
            <ac:spMk id="43" creationId="{C2C29CB1-9F74-4879-A6AF-AEA67B6F1F4D}"/>
          </ac:spMkLst>
        </pc:spChg>
        <pc:spChg chg="add">
          <ac:chgData name="David Baxter" userId="9a07d5b496501acf" providerId="LiveId" clId="{65A6453E-206A-4E5F-AA5E-7CB8947C895C}" dt="2020-01-15T13:52:05.348" v="234" actId="26606"/>
          <ac:spMkLst>
            <pc:docMk/>
            <pc:sldMk cId="3149451618" sldId="374"/>
            <ac:spMk id="45" creationId="{7E2C7115-5336-410C-AD71-0F0952A2E5A7}"/>
          </ac:spMkLst>
        </pc:spChg>
        <pc:grpChg chg="del">
          <ac:chgData name="David Baxter" userId="9a07d5b496501acf" providerId="LiveId" clId="{65A6453E-206A-4E5F-AA5E-7CB8947C895C}" dt="2020-01-15T13:52:05.348" v="234" actId="26606"/>
          <ac:grpSpMkLst>
            <pc:docMk/>
            <pc:sldMk cId="3149451618" sldId="374"/>
            <ac:grpSpMk id="8" creationId="{09EA7EA7-74F5-4EE2-8E3D-1A10308259D7}"/>
          </ac:grpSpMkLst>
        </pc:grpChg>
        <pc:grpChg chg="add">
          <ac:chgData name="David Baxter" userId="9a07d5b496501acf" providerId="LiveId" clId="{65A6453E-206A-4E5F-AA5E-7CB8947C895C}" dt="2020-01-15T13:52:05.348" v="234" actId="26606"/>
          <ac:grpSpMkLst>
            <pc:docMk/>
            <pc:sldMk cId="3149451618" sldId="374"/>
            <ac:grpSpMk id="29" creationId="{09EA7EA7-74F5-4EE2-8E3D-1A10308259D7}"/>
          </ac:grpSpMkLst>
        </pc:gr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913751-A1DE-4AD1-85C7-5AA3D0AADF05}" type="doc">
      <dgm:prSet loTypeId="urn:microsoft.com/office/officeart/2005/8/layout/vList2" loCatId="list" qsTypeId="urn:microsoft.com/office/officeart/2005/8/quickstyle/simple1" qsCatId="simple" csTypeId="urn:microsoft.com/office/officeart/2005/8/colors/accent2_2" csCatId="accent2"/>
      <dgm:spPr/>
      <dgm:t>
        <a:bodyPr/>
        <a:lstStyle/>
        <a:p>
          <a:endParaRPr lang="en-US"/>
        </a:p>
      </dgm:t>
    </dgm:pt>
    <dgm:pt modelId="{9009B0DF-BA25-4C03-BD1F-39DFB3D653D8}">
      <dgm:prSet/>
      <dgm:spPr/>
      <dgm:t>
        <a:bodyPr/>
        <a:lstStyle/>
        <a:p>
          <a:r>
            <a:rPr lang="en-US" b="0" i="0"/>
            <a:t>One reply to Zeno’s argument is Diogenes’ refutation: silently walking. Which supposedly demonstrates that motion </a:t>
          </a:r>
          <a:r>
            <a:rPr lang="en-US" b="0" i="1"/>
            <a:t>is </a:t>
          </a:r>
          <a:r>
            <a:rPr lang="en-US" b="0" i="0"/>
            <a:t>possible.</a:t>
          </a:r>
          <a:endParaRPr lang="en-US"/>
        </a:p>
      </dgm:t>
    </dgm:pt>
    <dgm:pt modelId="{4E65DFA9-AC55-4BFB-B5D1-2EE93E0D2BC7}" type="parTrans" cxnId="{AD4F47F6-A2D0-42F9-B6F7-5E28C9D0AD5A}">
      <dgm:prSet/>
      <dgm:spPr/>
      <dgm:t>
        <a:bodyPr/>
        <a:lstStyle/>
        <a:p>
          <a:endParaRPr lang="en-US"/>
        </a:p>
      </dgm:t>
    </dgm:pt>
    <dgm:pt modelId="{86773B56-EB80-463D-9F8A-7CA1324B2029}" type="sibTrans" cxnId="{AD4F47F6-A2D0-42F9-B6F7-5E28C9D0AD5A}">
      <dgm:prSet/>
      <dgm:spPr/>
      <dgm:t>
        <a:bodyPr/>
        <a:lstStyle/>
        <a:p>
          <a:endParaRPr lang="en-US"/>
        </a:p>
      </dgm:t>
    </dgm:pt>
    <dgm:pt modelId="{7FB8DD55-C3BF-4139-9B93-98770F913F82}">
      <dgm:prSet/>
      <dgm:spPr/>
      <dgm:t>
        <a:bodyPr/>
        <a:lstStyle/>
        <a:p>
          <a:r>
            <a:rPr lang="en-US" b="0" i="0"/>
            <a:t>This won’t satisfy a Parmenidean however, as they admit that things aren’t like they appear to be.  Instead we need a refutation that uses </a:t>
          </a:r>
          <a:r>
            <a:rPr lang="en-US" b="0" i="1"/>
            <a:t>reason</a:t>
          </a:r>
          <a:r>
            <a:rPr lang="en-US" b="0" i="0"/>
            <a:t> to demonstrate that something is wrong with the argument.</a:t>
          </a:r>
          <a:endParaRPr lang="en-US"/>
        </a:p>
      </dgm:t>
    </dgm:pt>
    <dgm:pt modelId="{CD19D5B3-4160-40CD-9028-307075358B86}" type="parTrans" cxnId="{188B0F1A-0925-4658-A5E7-E27CBF966462}">
      <dgm:prSet/>
      <dgm:spPr/>
      <dgm:t>
        <a:bodyPr/>
        <a:lstStyle/>
        <a:p>
          <a:endParaRPr lang="en-US"/>
        </a:p>
      </dgm:t>
    </dgm:pt>
    <dgm:pt modelId="{D4B2D877-BE08-4827-A2AE-F66D6B0049F6}" type="sibTrans" cxnId="{188B0F1A-0925-4658-A5E7-E27CBF966462}">
      <dgm:prSet/>
      <dgm:spPr/>
      <dgm:t>
        <a:bodyPr/>
        <a:lstStyle/>
        <a:p>
          <a:endParaRPr lang="en-US"/>
        </a:p>
      </dgm:t>
    </dgm:pt>
    <dgm:pt modelId="{EAD0A197-FEFA-47CB-8825-9BCBC0BA28E2}" type="pres">
      <dgm:prSet presAssocID="{80913751-A1DE-4AD1-85C7-5AA3D0AADF05}" presName="linear" presStyleCnt="0">
        <dgm:presLayoutVars>
          <dgm:animLvl val="lvl"/>
          <dgm:resizeHandles val="exact"/>
        </dgm:presLayoutVars>
      </dgm:prSet>
      <dgm:spPr/>
    </dgm:pt>
    <dgm:pt modelId="{1F395FB3-DD44-415E-9FF3-377DDB2ABAB2}" type="pres">
      <dgm:prSet presAssocID="{9009B0DF-BA25-4C03-BD1F-39DFB3D653D8}" presName="parentText" presStyleLbl="node1" presStyleIdx="0" presStyleCnt="2">
        <dgm:presLayoutVars>
          <dgm:chMax val="0"/>
          <dgm:bulletEnabled val="1"/>
        </dgm:presLayoutVars>
      </dgm:prSet>
      <dgm:spPr/>
    </dgm:pt>
    <dgm:pt modelId="{331C21CA-5E69-4F52-82D4-CBFB0A96AEFF}" type="pres">
      <dgm:prSet presAssocID="{86773B56-EB80-463D-9F8A-7CA1324B2029}" presName="spacer" presStyleCnt="0"/>
      <dgm:spPr/>
    </dgm:pt>
    <dgm:pt modelId="{E4304987-1186-467F-AC47-918122CB67A5}" type="pres">
      <dgm:prSet presAssocID="{7FB8DD55-C3BF-4139-9B93-98770F913F82}" presName="parentText" presStyleLbl="node1" presStyleIdx="1" presStyleCnt="2">
        <dgm:presLayoutVars>
          <dgm:chMax val="0"/>
          <dgm:bulletEnabled val="1"/>
        </dgm:presLayoutVars>
      </dgm:prSet>
      <dgm:spPr/>
    </dgm:pt>
  </dgm:ptLst>
  <dgm:cxnLst>
    <dgm:cxn modelId="{DB381A00-5DB3-413C-845C-58C31723A387}" type="presOf" srcId="{7FB8DD55-C3BF-4139-9B93-98770F913F82}" destId="{E4304987-1186-467F-AC47-918122CB67A5}" srcOrd="0" destOrd="0" presId="urn:microsoft.com/office/officeart/2005/8/layout/vList2"/>
    <dgm:cxn modelId="{188B0F1A-0925-4658-A5E7-E27CBF966462}" srcId="{80913751-A1DE-4AD1-85C7-5AA3D0AADF05}" destId="{7FB8DD55-C3BF-4139-9B93-98770F913F82}" srcOrd="1" destOrd="0" parTransId="{CD19D5B3-4160-40CD-9028-307075358B86}" sibTransId="{D4B2D877-BE08-4827-A2AE-F66D6B0049F6}"/>
    <dgm:cxn modelId="{AAD3A937-71D9-44EB-A18E-292971A38477}" type="presOf" srcId="{80913751-A1DE-4AD1-85C7-5AA3D0AADF05}" destId="{EAD0A197-FEFA-47CB-8825-9BCBC0BA28E2}" srcOrd="0" destOrd="0" presId="urn:microsoft.com/office/officeart/2005/8/layout/vList2"/>
    <dgm:cxn modelId="{69508765-C275-4D36-916B-0DD9C9B39559}" type="presOf" srcId="{9009B0DF-BA25-4C03-BD1F-39DFB3D653D8}" destId="{1F395FB3-DD44-415E-9FF3-377DDB2ABAB2}" srcOrd="0" destOrd="0" presId="urn:microsoft.com/office/officeart/2005/8/layout/vList2"/>
    <dgm:cxn modelId="{AD4F47F6-A2D0-42F9-B6F7-5E28C9D0AD5A}" srcId="{80913751-A1DE-4AD1-85C7-5AA3D0AADF05}" destId="{9009B0DF-BA25-4C03-BD1F-39DFB3D653D8}" srcOrd="0" destOrd="0" parTransId="{4E65DFA9-AC55-4BFB-B5D1-2EE93E0D2BC7}" sibTransId="{86773B56-EB80-463D-9F8A-7CA1324B2029}"/>
    <dgm:cxn modelId="{B83F3B31-A8DD-4858-9559-68BF9E960958}" type="presParOf" srcId="{EAD0A197-FEFA-47CB-8825-9BCBC0BA28E2}" destId="{1F395FB3-DD44-415E-9FF3-377DDB2ABAB2}" srcOrd="0" destOrd="0" presId="urn:microsoft.com/office/officeart/2005/8/layout/vList2"/>
    <dgm:cxn modelId="{1DAA2E27-D391-4335-AA2E-7DBE06D5179C}" type="presParOf" srcId="{EAD0A197-FEFA-47CB-8825-9BCBC0BA28E2}" destId="{331C21CA-5E69-4F52-82D4-CBFB0A96AEFF}" srcOrd="1" destOrd="0" presId="urn:microsoft.com/office/officeart/2005/8/layout/vList2"/>
    <dgm:cxn modelId="{111916AA-1AD5-46D7-9864-96DF93A1AC4A}" type="presParOf" srcId="{EAD0A197-FEFA-47CB-8825-9BCBC0BA28E2}" destId="{E4304987-1186-467F-AC47-918122CB67A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466632-A82B-4B5B-8EE8-E627A55CDBC9}"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B4A28C94-5AFA-4224-97E9-AA4E832E2BE1}">
      <dgm:prSet/>
      <dgm:spPr/>
      <dgm:t>
        <a:bodyPr/>
        <a:lstStyle/>
        <a:p>
          <a:r>
            <a:rPr lang="en-US" b="1" i="0"/>
            <a:t>Early </a:t>
          </a:r>
          <a:r>
            <a:rPr lang="en-US" b="0" i="0"/>
            <a:t>(examples- </a:t>
          </a:r>
          <a:r>
            <a:rPr lang="en-US" b="0" i="1"/>
            <a:t>Apology, Euthyphro, Crito</a:t>
          </a:r>
          <a:r>
            <a:rPr lang="en-US" b="0" i="0"/>
            <a:t>) These are the "Socratic dialogues" discussed above.</a:t>
          </a:r>
          <a:endParaRPr lang="en-US"/>
        </a:p>
      </dgm:t>
    </dgm:pt>
    <dgm:pt modelId="{0542AFAE-1775-4FF3-BC4A-CAB80540E191}" type="parTrans" cxnId="{234BFA2D-5C99-4240-83BB-DF2450D2C5AF}">
      <dgm:prSet/>
      <dgm:spPr/>
      <dgm:t>
        <a:bodyPr/>
        <a:lstStyle/>
        <a:p>
          <a:endParaRPr lang="en-US"/>
        </a:p>
      </dgm:t>
    </dgm:pt>
    <dgm:pt modelId="{549476FC-E01A-40B7-AF56-C605D65E8558}" type="sibTrans" cxnId="{234BFA2D-5C99-4240-83BB-DF2450D2C5AF}">
      <dgm:prSet/>
      <dgm:spPr/>
      <dgm:t>
        <a:bodyPr/>
        <a:lstStyle/>
        <a:p>
          <a:endParaRPr lang="en-US"/>
        </a:p>
      </dgm:t>
    </dgm:pt>
    <dgm:pt modelId="{1B047EE9-E2D2-460F-A296-B8CF60C8E859}">
      <dgm:prSet/>
      <dgm:spPr/>
      <dgm:t>
        <a:bodyPr/>
        <a:lstStyle/>
        <a:p>
          <a:r>
            <a:rPr lang="en-US" b="1" i="0"/>
            <a:t>Middle</a:t>
          </a:r>
          <a:r>
            <a:rPr lang="en-US" b="0" i="0"/>
            <a:t> (examples- </a:t>
          </a:r>
          <a:r>
            <a:rPr lang="en-US" b="0" i="1"/>
            <a:t>Meno, Republic</a:t>
          </a:r>
          <a:r>
            <a:rPr lang="en-US" b="0" i="0"/>
            <a:t>) Here, Plato goes beyond Socratic discussion and develops positive ideas of his own.</a:t>
          </a:r>
          <a:endParaRPr lang="en-US"/>
        </a:p>
      </dgm:t>
    </dgm:pt>
    <dgm:pt modelId="{2D6BE0BA-4F84-4A80-AB02-706B14F75A0F}" type="parTrans" cxnId="{A43EF6F6-4E62-4D2C-B3AF-49B5C36D9886}">
      <dgm:prSet/>
      <dgm:spPr/>
      <dgm:t>
        <a:bodyPr/>
        <a:lstStyle/>
        <a:p>
          <a:endParaRPr lang="en-US"/>
        </a:p>
      </dgm:t>
    </dgm:pt>
    <dgm:pt modelId="{D6928ECC-63BC-476B-ABEB-C3E8E840E7DA}" type="sibTrans" cxnId="{A43EF6F6-4E62-4D2C-B3AF-49B5C36D9886}">
      <dgm:prSet/>
      <dgm:spPr/>
      <dgm:t>
        <a:bodyPr/>
        <a:lstStyle/>
        <a:p>
          <a:endParaRPr lang="en-US"/>
        </a:p>
      </dgm:t>
    </dgm:pt>
    <dgm:pt modelId="{BCD781E6-8E33-42FD-8B2C-3C436E124166}">
      <dgm:prSet/>
      <dgm:spPr/>
      <dgm:t>
        <a:bodyPr/>
        <a:lstStyle/>
        <a:p>
          <a:r>
            <a:rPr lang="en-US" b="1" i="0"/>
            <a:t>Late</a:t>
          </a:r>
          <a:r>
            <a:rPr lang="en-US" b="0" i="0"/>
            <a:t> (example- the </a:t>
          </a:r>
          <a:r>
            <a:rPr lang="en-US" b="0" i="1"/>
            <a:t>Laws</a:t>
          </a:r>
          <a:r>
            <a:rPr lang="en-US" b="0" i="0"/>
            <a:t>) These are technical (and often difficult) expansions, development, and clarification of Plato's ideas.</a:t>
          </a:r>
          <a:endParaRPr lang="en-US"/>
        </a:p>
      </dgm:t>
    </dgm:pt>
    <dgm:pt modelId="{9A6DD0E8-9598-438A-8F74-A65A1C017DFA}" type="parTrans" cxnId="{CAC9AC4D-52B1-4016-B081-9EB66B791724}">
      <dgm:prSet/>
      <dgm:spPr/>
      <dgm:t>
        <a:bodyPr/>
        <a:lstStyle/>
        <a:p>
          <a:endParaRPr lang="en-US"/>
        </a:p>
      </dgm:t>
    </dgm:pt>
    <dgm:pt modelId="{A9FC4D68-93D9-4908-839B-085C60F084A4}" type="sibTrans" cxnId="{CAC9AC4D-52B1-4016-B081-9EB66B791724}">
      <dgm:prSet/>
      <dgm:spPr/>
      <dgm:t>
        <a:bodyPr/>
        <a:lstStyle/>
        <a:p>
          <a:endParaRPr lang="en-US"/>
        </a:p>
      </dgm:t>
    </dgm:pt>
    <dgm:pt modelId="{6377F4B0-EEB7-4FDE-97DA-669F0026D6CB}" type="pres">
      <dgm:prSet presAssocID="{14466632-A82B-4B5B-8EE8-E627A55CDBC9}" presName="vert0" presStyleCnt="0">
        <dgm:presLayoutVars>
          <dgm:dir/>
          <dgm:animOne val="branch"/>
          <dgm:animLvl val="lvl"/>
        </dgm:presLayoutVars>
      </dgm:prSet>
      <dgm:spPr/>
    </dgm:pt>
    <dgm:pt modelId="{5B50F7EE-EA68-4FE5-8603-AFE245D6B4A6}" type="pres">
      <dgm:prSet presAssocID="{B4A28C94-5AFA-4224-97E9-AA4E832E2BE1}" presName="thickLine" presStyleLbl="alignNode1" presStyleIdx="0" presStyleCnt="3"/>
      <dgm:spPr/>
    </dgm:pt>
    <dgm:pt modelId="{F20D0239-AC67-4B5E-A3D5-14B1EB786CEF}" type="pres">
      <dgm:prSet presAssocID="{B4A28C94-5AFA-4224-97E9-AA4E832E2BE1}" presName="horz1" presStyleCnt="0"/>
      <dgm:spPr/>
    </dgm:pt>
    <dgm:pt modelId="{D0121D8E-6524-45C3-ACCF-B7AC9C704434}" type="pres">
      <dgm:prSet presAssocID="{B4A28C94-5AFA-4224-97E9-AA4E832E2BE1}" presName="tx1" presStyleLbl="revTx" presStyleIdx="0" presStyleCnt="3"/>
      <dgm:spPr/>
    </dgm:pt>
    <dgm:pt modelId="{BA209CB8-E80B-4EA3-9FDD-6D4C207AEE56}" type="pres">
      <dgm:prSet presAssocID="{B4A28C94-5AFA-4224-97E9-AA4E832E2BE1}" presName="vert1" presStyleCnt="0"/>
      <dgm:spPr/>
    </dgm:pt>
    <dgm:pt modelId="{0FC56652-75E1-44CA-822A-DDB122B6D62C}" type="pres">
      <dgm:prSet presAssocID="{1B047EE9-E2D2-460F-A296-B8CF60C8E859}" presName="thickLine" presStyleLbl="alignNode1" presStyleIdx="1" presStyleCnt="3"/>
      <dgm:spPr/>
    </dgm:pt>
    <dgm:pt modelId="{33F41084-ED42-4CF6-B813-7EACF4B354F2}" type="pres">
      <dgm:prSet presAssocID="{1B047EE9-E2D2-460F-A296-B8CF60C8E859}" presName="horz1" presStyleCnt="0"/>
      <dgm:spPr/>
    </dgm:pt>
    <dgm:pt modelId="{64655633-7D6C-44F2-A27C-3976062CD39E}" type="pres">
      <dgm:prSet presAssocID="{1B047EE9-E2D2-460F-A296-B8CF60C8E859}" presName="tx1" presStyleLbl="revTx" presStyleIdx="1" presStyleCnt="3"/>
      <dgm:spPr/>
    </dgm:pt>
    <dgm:pt modelId="{03C5CF50-B187-422F-8BDF-B1253A27CD0F}" type="pres">
      <dgm:prSet presAssocID="{1B047EE9-E2D2-460F-A296-B8CF60C8E859}" presName="vert1" presStyleCnt="0"/>
      <dgm:spPr/>
    </dgm:pt>
    <dgm:pt modelId="{7808052D-BDA6-4AA0-A6F9-9984493801DD}" type="pres">
      <dgm:prSet presAssocID="{BCD781E6-8E33-42FD-8B2C-3C436E124166}" presName="thickLine" presStyleLbl="alignNode1" presStyleIdx="2" presStyleCnt="3"/>
      <dgm:spPr/>
    </dgm:pt>
    <dgm:pt modelId="{D2F7CEBE-D1DF-497C-8652-B4C6E721E967}" type="pres">
      <dgm:prSet presAssocID="{BCD781E6-8E33-42FD-8B2C-3C436E124166}" presName="horz1" presStyleCnt="0"/>
      <dgm:spPr/>
    </dgm:pt>
    <dgm:pt modelId="{59FC70B8-68C0-47BA-AE81-479A387C92DC}" type="pres">
      <dgm:prSet presAssocID="{BCD781E6-8E33-42FD-8B2C-3C436E124166}" presName="tx1" presStyleLbl="revTx" presStyleIdx="2" presStyleCnt="3"/>
      <dgm:spPr/>
    </dgm:pt>
    <dgm:pt modelId="{B6FC1701-11AF-4824-A4F2-CA6F5321F396}" type="pres">
      <dgm:prSet presAssocID="{BCD781E6-8E33-42FD-8B2C-3C436E124166}" presName="vert1" presStyleCnt="0"/>
      <dgm:spPr/>
    </dgm:pt>
  </dgm:ptLst>
  <dgm:cxnLst>
    <dgm:cxn modelId="{7E6ADA0C-020F-4B1D-941E-7216E8FD27AE}" type="presOf" srcId="{BCD781E6-8E33-42FD-8B2C-3C436E124166}" destId="{59FC70B8-68C0-47BA-AE81-479A387C92DC}" srcOrd="0" destOrd="0" presId="urn:microsoft.com/office/officeart/2008/layout/LinedList"/>
    <dgm:cxn modelId="{DA455A15-F395-4100-9915-FD162A45FA23}" type="presOf" srcId="{1B047EE9-E2D2-460F-A296-B8CF60C8E859}" destId="{64655633-7D6C-44F2-A27C-3976062CD39E}" srcOrd="0" destOrd="0" presId="urn:microsoft.com/office/officeart/2008/layout/LinedList"/>
    <dgm:cxn modelId="{234BFA2D-5C99-4240-83BB-DF2450D2C5AF}" srcId="{14466632-A82B-4B5B-8EE8-E627A55CDBC9}" destId="{B4A28C94-5AFA-4224-97E9-AA4E832E2BE1}" srcOrd="0" destOrd="0" parTransId="{0542AFAE-1775-4FF3-BC4A-CAB80540E191}" sibTransId="{549476FC-E01A-40B7-AF56-C605D65E8558}"/>
    <dgm:cxn modelId="{CAC9AC4D-52B1-4016-B081-9EB66B791724}" srcId="{14466632-A82B-4B5B-8EE8-E627A55CDBC9}" destId="{BCD781E6-8E33-42FD-8B2C-3C436E124166}" srcOrd="2" destOrd="0" parTransId="{9A6DD0E8-9598-438A-8F74-A65A1C017DFA}" sibTransId="{A9FC4D68-93D9-4908-839B-085C60F084A4}"/>
    <dgm:cxn modelId="{05CA1B82-1DF7-40F3-95CE-BD0CDBE84912}" type="presOf" srcId="{14466632-A82B-4B5B-8EE8-E627A55CDBC9}" destId="{6377F4B0-EEB7-4FDE-97DA-669F0026D6CB}" srcOrd="0" destOrd="0" presId="urn:microsoft.com/office/officeart/2008/layout/LinedList"/>
    <dgm:cxn modelId="{A6A1B68F-772D-40D2-9BF5-4A76F61DA535}" type="presOf" srcId="{B4A28C94-5AFA-4224-97E9-AA4E832E2BE1}" destId="{D0121D8E-6524-45C3-ACCF-B7AC9C704434}" srcOrd="0" destOrd="0" presId="urn:microsoft.com/office/officeart/2008/layout/LinedList"/>
    <dgm:cxn modelId="{A43EF6F6-4E62-4D2C-B3AF-49B5C36D9886}" srcId="{14466632-A82B-4B5B-8EE8-E627A55CDBC9}" destId="{1B047EE9-E2D2-460F-A296-B8CF60C8E859}" srcOrd="1" destOrd="0" parTransId="{2D6BE0BA-4F84-4A80-AB02-706B14F75A0F}" sibTransId="{D6928ECC-63BC-476B-ABEB-C3E8E840E7DA}"/>
    <dgm:cxn modelId="{876882A4-A291-47C8-9298-0233BFE5D790}" type="presParOf" srcId="{6377F4B0-EEB7-4FDE-97DA-669F0026D6CB}" destId="{5B50F7EE-EA68-4FE5-8603-AFE245D6B4A6}" srcOrd="0" destOrd="0" presId="urn:microsoft.com/office/officeart/2008/layout/LinedList"/>
    <dgm:cxn modelId="{F7B4FC2D-4B5C-4F96-93F9-6EA04D146146}" type="presParOf" srcId="{6377F4B0-EEB7-4FDE-97DA-669F0026D6CB}" destId="{F20D0239-AC67-4B5E-A3D5-14B1EB786CEF}" srcOrd="1" destOrd="0" presId="urn:microsoft.com/office/officeart/2008/layout/LinedList"/>
    <dgm:cxn modelId="{8F5A0F55-A9C5-40F4-BAFE-685A2542B3C4}" type="presParOf" srcId="{F20D0239-AC67-4B5E-A3D5-14B1EB786CEF}" destId="{D0121D8E-6524-45C3-ACCF-B7AC9C704434}" srcOrd="0" destOrd="0" presId="urn:microsoft.com/office/officeart/2008/layout/LinedList"/>
    <dgm:cxn modelId="{8E3E8482-A17C-4EFC-BC97-3966F59D2263}" type="presParOf" srcId="{F20D0239-AC67-4B5E-A3D5-14B1EB786CEF}" destId="{BA209CB8-E80B-4EA3-9FDD-6D4C207AEE56}" srcOrd="1" destOrd="0" presId="urn:microsoft.com/office/officeart/2008/layout/LinedList"/>
    <dgm:cxn modelId="{4E1E5C83-0E33-46D6-83AA-055E4DC9CB25}" type="presParOf" srcId="{6377F4B0-EEB7-4FDE-97DA-669F0026D6CB}" destId="{0FC56652-75E1-44CA-822A-DDB122B6D62C}" srcOrd="2" destOrd="0" presId="urn:microsoft.com/office/officeart/2008/layout/LinedList"/>
    <dgm:cxn modelId="{65356059-F1DD-4965-8F10-CD70182BF5F7}" type="presParOf" srcId="{6377F4B0-EEB7-4FDE-97DA-669F0026D6CB}" destId="{33F41084-ED42-4CF6-B813-7EACF4B354F2}" srcOrd="3" destOrd="0" presId="urn:microsoft.com/office/officeart/2008/layout/LinedList"/>
    <dgm:cxn modelId="{B6FA0361-FF50-4669-A963-8ED5853833E8}" type="presParOf" srcId="{33F41084-ED42-4CF6-B813-7EACF4B354F2}" destId="{64655633-7D6C-44F2-A27C-3976062CD39E}" srcOrd="0" destOrd="0" presId="urn:microsoft.com/office/officeart/2008/layout/LinedList"/>
    <dgm:cxn modelId="{74BE4F0F-C3E2-4357-8AC7-3EA69A97D487}" type="presParOf" srcId="{33F41084-ED42-4CF6-B813-7EACF4B354F2}" destId="{03C5CF50-B187-422F-8BDF-B1253A27CD0F}" srcOrd="1" destOrd="0" presId="urn:microsoft.com/office/officeart/2008/layout/LinedList"/>
    <dgm:cxn modelId="{B75219BD-3657-4027-A151-6BB78C02BA9E}" type="presParOf" srcId="{6377F4B0-EEB7-4FDE-97DA-669F0026D6CB}" destId="{7808052D-BDA6-4AA0-A6F9-9984493801DD}" srcOrd="4" destOrd="0" presId="urn:microsoft.com/office/officeart/2008/layout/LinedList"/>
    <dgm:cxn modelId="{E67702DB-81B8-4846-B19B-1A512129B77A}" type="presParOf" srcId="{6377F4B0-EEB7-4FDE-97DA-669F0026D6CB}" destId="{D2F7CEBE-D1DF-497C-8652-B4C6E721E967}" srcOrd="5" destOrd="0" presId="urn:microsoft.com/office/officeart/2008/layout/LinedList"/>
    <dgm:cxn modelId="{79467B00-4F65-403B-95DB-8F2F725043C1}" type="presParOf" srcId="{D2F7CEBE-D1DF-497C-8652-B4C6E721E967}" destId="{59FC70B8-68C0-47BA-AE81-479A387C92DC}" srcOrd="0" destOrd="0" presId="urn:microsoft.com/office/officeart/2008/layout/LinedList"/>
    <dgm:cxn modelId="{61B4E1EC-C4EF-4E36-A64C-A96C950585C1}" type="presParOf" srcId="{D2F7CEBE-D1DF-497C-8652-B4C6E721E967}" destId="{B6FC1701-11AF-4824-A4F2-CA6F5321F39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156B38-BB8F-4961-B186-9087FD35ECE6}"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5CC4FFEB-D132-41F0-A433-6FFA9CBC9544}">
      <dgm:prSet/>
      <dgm:spPr/>
      <dgm:t>
        <a:bodyPr/>
        <a:lstStyle/>
        <a:p>
          <a:r>
            <a:rPr lang="en-US" b="0" i="0"/>
            <a:t>In the </a:t>
          </a:r>
          <a:r>
            <a:rPr lang="en-US" b="0" i="1"/>
            <a:t>Euthyphro </a:t>
          </a:r>
          <a:r>
            <a:rPr lang="en-US" b="0" i="0"/>
            <a:t>dialogue, Socrates meets Euthyphro outside the magistrate’s. Socrates is there because he is about to be put on trial.</a:t>
          </a:r>
          <a:endParaRPr lang="en-US"/>
        </a:p>
      </dgm:t>
    </dgm:pt>
    <dgm:pt modelId="{C33E9710-2984-48F1-8195-B8129C23774A}" type="parTrans" cxnId="{D7DD9A86-86AA-4FEE-B23E-ADFBC3A1148B}">
      <dgm:prSet/>
      <dgm:spPr/>
      <dgm:t>
        <a:bodyPr/>
        <a:lstStyle/>
        <a:p>
          <a:endParaRPr lang="en-US"/>
        </a:p>
      </dgm:t>
    </dgm:pt>
    <dgm:pt modelId="{A778FDF0-5B89-472F-9C4C-5849E4E0BC05}" type="sibTrans" cxnId="{D7DD9A86-86AA-4FEE-B23E-ADFBC3A1148B}">
      <dgm:prSet/>
      <dgm:spPr/>
      <dgm:t>
        <a:bodyPr/>
        <a:lstStyle/>
        <a:p>
          <a:endParaRPr lang="en-US"/>
        </a:p>
      </dgm:t>
    </dgm:pt>
    <dgm:pt modelId="{F9115B51-A7AE-451B-A599-96FDAF849FF0}">
      <dgm:prSet/>
      <dgm:spPr/>
      <dgm:t>
        <a:bodyPr/>
        <a:lstStyle/>
        <a:p>
          <a:r>
            <a:rPr lang="en-US" b="0" i="0" dirty="0"/>
            <a:t>Euthyphro is at the magistrate’s because he prosecuting his own father for murder.</a:t>
          </a:r>
          <a:endParaRPr lang="en-US" dirty="0"/>
        </a:p>
      </dgm:t>
    </dgm:pt>
    <dgm:pt modelId="{4958CF5A-5B12-4EB1-BDF0-5CB887D237AC}" type="parTrans" cxnId="{B531CC0E-0BC4-4A0E-9ACF-40AEBD6A92AA}">
      <dgm:prSet/>
      <dgm:spPr/>
      <dgm:t>
        <a:bodyPr/>
        <a:lstStyle/>
        <a:p>
          <a:endParaRPr lang="en-US"/>
        </a:p>
      </dgm:t>
    </dgm:pt>
    <dgm:pt modelId="{1D43875D-6FA1-4BE8-B809-B47C4E961A4E}" type="sibTrans" cxnId="{B531CC0E-0BC4-4A0E-9ACF-40AEBD6A92AA}">
      <dgm:prSet/>
      <dgm:spPr/>
      <dgm:t>
        <a:bodyPr/>
        <a:lstStyle/>
        <a:p>
          <a:endParaRPr lang="en-US"/>
        </a:p>
      </dgm:t>
    </dgm:pt>
    <dgm:pt modelId="{41E407BE-B3AA-4F16-92F1-5B3EB62CC677}" type="pres">
      <dgm:prSet presAssocID="{F8156B38-BB8F-4961-B186-9087FD35ECE6}" presName="vert0" presStyleCnt="0">
        <dgm:presLayoutVars>
          <dgm:dir/>
          <dgm:animOne val="branch"/>
          <dgm:animLvl val="lvl"/>
        </dgm:presLayoutVars>
      </dgm:prSet>
      <dgm:spPr/>
    </dgm:pt>
    <dgm:pt modelId="{AF868625-CE55-42CF-A60A-04AF07AAD02D}" type="pres">
      <dgm:prSet presAssocID="{5CC4FFEB-D132-41F0-A433-6FFA9CBC9544}" presName="thickLine" presStyleLbl="alignNode1" presStyleIdx="0" presStyleCnt="2"/>
      <dgm:spPr/>
    </dgm:pt>
    <dgm:pt modelId="{5EEB36B3-21B4-4880-8648-EC3790C8DB97}" type="pres">
      <dgm:prSet presAssocID="{5CC4FFEB-D132-41F0-A433-6FFA9CBC9544}" presName="horz1" presStyleCnt="0"/>
      <dgm:spPr/>
    </dgm:pt>
    <dgm:pt modelId="{72442C9E-69B9-46E5-BEA5-C62D1890F5AF}" type="pres">
      <dgm:prSet presAssocID="{5CC4FFEB-D132-41F0-A433-6FFA9CBC9544}" presName="tx1" presStyleLbl="revTx" presStyleIdx="0" presStyleCnt="2"/>
      <dgm:spPr/>
    </dgm:pt>
    <dgm:pt modelId="{9C523166-0D72-44E9-866B-9DDF4230C130}" type="pres">
      <dgm:prSet presAssocID="{5CC4FFEB-D132-41F0-A433-6FFA9CBC9544}" presName="vert1" presStyleCnt="0"/>
      <dgm:spPr/>
    </dgm:pt>
    <dgm:pt modelId="{5DB82D79-8412-4F48-AF95-5EAF50A9BFD4}" type="pres">
      <dgm:prSet presAssocID="{F9115B51-A7AE-451B-A599-96FDAF849FF0}" presName="thickLine" presStyleLbl="alignNode1" presStyleIdx="1" presStyleCnt="2"/>
      <dgm:spPr/>
    </dgm:pt>
    <dgm:pt modelId="{D0FA6B36-D22F-4586-B10A-BCC357A8BF83}" type="pres">
      <dgm:prSet presAssocID="{F9115B51-A7AE-451B-A599-96FDAF849FF0}" presName="horz1" presStyleCnt="0"/>
      <dgm:spPr/>
    </dgm:pt>
    <dgm:pt modelId="{273154AC-4600-448E-95D3-488028090E09}" type="pres">
      <dgm:prSet presAssocID="{F9115B51-A7AE-451B-A599-96FDAF849FF0}" presName="tx1" presStyleLbl="revTx" presStyleIdx="1" presStyleCnt="2"/>
      <dgm:spPr/>
    </dgm:pt>
    <dgm:pt modelId="{BB77B3F8-D680-4248-9DE9-A07B5743C0BF}" type="pres">
      <dgm:prSet presAssocID="{F9115B51-A7AE-451B-A599-96FDAF849FF0}" presName="vert1" presStyleCnt="0"/>
      <dgm:spPr/>
    </dgm:pt>
  </dgm:ptLst>
  <dgm:cxnLst>
    <dgm:cxn modelId="{49F9310A-86B8-4AB1-9D94-D7FA684D6721}" type="presOf" srcId="{F8156B38-BB8F-4961-B186-9087FD35ECE6}" destId="{41E407BE-B3AA-4F16-92F1-5B3EB62CC677}" srcOrd="0" destOrd="0" presId="urn:microsoft.com/office/officeart/2008/layout/LinedList"/>
    <dgm:cxn modelId="{B531CC0E-0BC4-4A0E-9ACF-40AEBD6A92AA}" srcId="{F8156B38-BB8F-4961-B186-9087FD35ECE6}" destId="{F9115B51-A7AE-451B-A599-96FDAF849FF0}" srcOrd="1" destOrd="0" parTransId="{4958CF5A-5B12-4EB1-BDF0-5CB887D237AC}" sibTransId="{1D43875D-6FA1-4BE8-B809-B47C4E961A4E}"/>
    <dgm:cxn modelId="{6A80A623-0BC5-48A4-93B7-4B460B3BCA4A}" type="presOf" srcId="{5CC4FFEB-D132-41F0-A433-6FFA9CBC9544}" destId="{72442C9E-69B9-46E5-BEA5-C62D1890F5AF}" srcOrd="0" destOrd="0" presId="urn:microsoft.com/office/officeart/2008/layout/LinedList"/>
    <dgm:cxn modelId="{299AD529-B5F8-460B-A91E-E0ADE1174A97}" type="presOf" srcId="{F9115B51-A7AE-451B-A599-96FDAF849FF0}" destId="{273154AC-4600-448E-95D3-488028090E09}" srcOrd="0" destOrd="0" presId="urn:microsoft.com/office/officeart/2008/layout/LinedList"/>
    <dgm:cxn modelId="{D7DD9A86-86AA-4FEE-B23E-ADFBC3A1148B}" srcId="{F8156B38-BB8F-4961-B186-9087FD35ECE6}" destId="{5CC4FFEB-D132-41F0-A433-6FFA9CBC9544}" srcOrd="0" destOrd="0" parTransId="{C33E9710-2984-48F1-8195-B8129C23774A}" sibTransId="{A778FDF0-5B89-472F-9C4C-5849E4E0BC05}"/>
    <dgm:cxn modelId="{DF289E61-EBBF-4B50-872D-4634AC820A9B}" type="presParOf" srcId="{41E407BE-B3AA-4F16-92F1-5B3EB62CC677}" destId="{AF868625-CE55-42CF-A60A-04AF07AAD02D}" srcOrd="0" destOrd="0" presId="urn:microsoft.com/office/officeart/2008/layout/LinedList"/>
    <dgm:cxn modelId="{6B6077C6-322B-417B-8783-BECCB1E42001}" type="presParOf" srcId="{41E407BE-B3AA-4F16-92F1-5B3EB62CC677}" destId="{5EEB36B3-21B4-4880-8648-EC3790C8DB97}" srcOrd="1" destOrd="0" presId="urn:microsoft.com/office/officeart/2008/layout/LinedList"/>
    <dgm:cxn modelId="{E9BB7B15-C8D4-4540-8737-4E9A942E5F49}" type="presParOf" srcId="{5EEB36B3-21B4-4880-8648-EC3790C8DB97}" destId="{72442C9E-69B9-46E5-BEA5-C62D1890F5AF}" srcOrd="0" destOrd="0" presId="urn:microsoft.com/office/officeart/2008/layout/LinedList"/>
    <dgm:cxn modelId="{35AC7777-3A76-485B-B67A-2BE6F71A6729}" type="presParOf" srcId="{5EEB36B3-21B4-4880-8648-EC3790C8DB97}" destId="{9C523166-0D72-44E9-866B-9DDF4230C130}" srcOrd="1" destOrd="0" presId="urn:microsoft.com/office/officeart/2008/layout/LinedList"/>
    <dgm:cxn modelId="{FDC3D773-647D-409C-B04E-5CDA762BEEFF}" type="presParOf" srcId="{41E407BE-B3AA-4F16-92F1-5B3EB62CC677}" destId="{5DB82D79-8412-4F48-AF95-5EAF50A9BFD4}" srcOrd="2" destOrd="0" presId="urn:microsoft.com/office/officeart/2008/layout/LinedList"/>
    <dgm:cxn modelId="{9FEF8B44-7460-46D7-A4A1-0462BEB4184F}" type="presParOf" srcId="{41E407BE-B3AA-4F16-92F1-5B3EB62CC677}" destId="{D0FA6B36-D22F-4586-B10A-BCC357A8BF83}" srcOrd="3" destOrd="0" presId="urn:microsoft.com/office/officeart/2008/layout/LinedList"/>
    <dgm:cxn modelId="{3A5FD1C6-8C64-4598-A03A-71AA7070CA52}" type="presParOf" srcId="{D0FA6B36-D22F-4586-B10A-BCC357A8BF83}" destId="{273154AC-4600-448E-95D3-488028090E09}" srcOrd="0" destOrd="0" presId="urn:microsoft.com/office/officeart/2008/layout/LinedList"/>
    <dgm:cxn modelId="{45B93D9A-4EF6-4E46-A846-430F64DFA84A}" type="presParOf" srcId="{D0FA6B36-D22F-4586-B10A-BCC357A8BF83}" destId="{BB77B3F8-D680-4248-9DE9-A07B5743C0B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6A23689-87CD-4FC7-90C4-ECE6340FCE26}"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6F35223A-9309-4413-BE4E-7C9DD48E5313}">
      <dgm:prSet/>
      <dgm:spPr/>
      <dgm:t>
        <a:bodyPr/>
        <a:lstStyle/>
        <a:p>
          <a:r>
            <a:rPr lang="en-US" dirty="0" err="1"/>
            <a:t>Euthyprho</a:t>
          </a:r>
          <a:r>
            <a:rPr lang="en-US" dirty="0"/>
            <a:t> first attempts to define piety by saying that it is “doing as he is doing”-- in this case, prosecuting his father for murder.</a:t>
          </a:r>
        </a:p>
      </dgm:t>
    </dgm:pt>
    <dgm:pt modelId="{E23DCF45-484E-4AF2-9C31-A0188CF94FD1}" type="parTrans" cxnId="{5D840E22-DDA3-4609-9F9A-512FA14710BF}">
      <dgm:prSet/>
      <dgm:spPr/>
      <dgm:t>
        <a:bodyPr/>
        <a:lstStyle/>
        <a:p>
          <a:endParaRPr lang="en-US"/>
        </a:p>
      </dgm:t>
    </dgm:pt>
    <dgm:pt modelId="{77B3ADA4-3E44-4F9A-8372-C61FE68EE6C8}" type="sibTrans" cxnId="{5D840E22-DDA3-4609-9F9A-512FA14710BF}">
      <dgm:prSet/>
      <dgm:spPr/>
      <dgm:t>
        <a:bodyPr/>
        <a:lstStyle/>
        <a:p>
          <a:endParaRPr lang="en-US"/>
        </a:p>
      </dgm:t>
    </dgm:pt>
    <dgm:pt modelId="{7138142C-AA37-417D-B06B-D5F1D607DFEE}">
      <dgm:prSet/>
      <dgm:spPr/>
      <dgm:t>
        <a:bodyPr/>
        <a:lstStyle/>
        <a:p>
          <a:r>
            <a:rPr lang="en-US" dirty="0"/>
            <a:t>But Socrates wants not a list of pious actions, but instead:</a:t>
          </a:r>
        </a:p>
        <a:p>
          <a:r>
            <a:rPr lang="en-US" dirty="0"/>
            <a:t>“the general idea which makes all pious things to be pious. Do you not recollect that there was one idea which made the impious </a:t>
          </a:r>
          <a:r>
            <a:rPr lang="en-US" dirty="0" err="1"/>
            <a:t>impious</a:t>
          </a:r>
          <a:r>
            <a:rPr lang="en-US" dirty="0"/>
            <a:t>, and the pious </a:t>
          </a:r>
          <a:r>
            <a:rPr lang="en-US" dirty="0" err="1"/>
            <a:t>pious</a:t>
          </a:r>
          <a:r>
            <a:rPr lang="en-US" dirty="0"/>
            <a:t>?”</a:t>
          </a:r>
        </a:p>
      </dgm:t>
    </dgm:pt>
    <dgm:pt modelId="{C2523D77-852B-47AD-A1FF-273F4FFF2852}" type="parTrans" cxnId="{CCE21518-2594-4A0A-B96E-51A787F54496}">
      <dgm:prSet/>
      <dgm:spPr/>
      <dgm:t>
        <a:bodyPr/>
        <a:lstStyle/>
        <a:p>
          <a:endParaRPr lang="en-US"/>
        </a:p>
      </dgm:t>
    </dgm:pt>
    <dgm:pt modelId="{FCF2FC5C-46F1-485A-B502-E801685D24F5}" type="sibTrans" cxnId="{CCE21518-2594-4A0A-B96E-51A787F54496}">
      <dgm:prSet/>
      <dgm:spPr/>
      <dgm:t>
        <a:bodyPr/>
        <a:lstStyle/>
        <a:p>
          <a:endParaRPr lang="en-US"/>
        </a:p>
      </dgm:t>
    </dgm:pt>
    <dgm:pt modelId="{83062A46-51A7-4147-9CFA-9386DC4829EB}" type="pres">
      <dgm:prSet presAssocID="{E6A23689-87CD-4FC7-90C4-ECE6340FCE26}" presName="outerComposite" presStyleCnt="0">
        <dgm:presLayoutVars>
          <dgm:chMax val="5"/>
          <dgm:dir/>
          <dgm:resizeHandles val="exact"/>
        </dgm:presLayoutVars>
      </dgm:prSet>
      <dgm:spPr/>
    </dgm:pt>
    <dgm:pt modelId="{286594EF-28BC-4BCB-AE7C-94C6AA83D144}" type="pres">
      <dgm:prSet presAssocID="{E6A23689-87CD-4FC7-90C4-ECE6340FCE26}" presName="dummyMaxCanvas" presStyleCnt="0">
        <dgm:presLayoutVars/>
      </dgm:prSet>
      <dgm:spPr/>
    </dgm:pt>
    <dgm:pt modelId="{1D41345D-B999-4256-9BEB-CDF1F9CAF43B}" type="pres">
      <dgm:prSet presAssocID="{E6A23689-87CD-4FC7-90C4-ECE6340FCE26}" presName="TwoNodes_1" presStyleLbl="node1" presStyleIdx="0" presStyleCnt="2">
        <dgm:presLayoutVars>
          <dgm:bulletEnabled val="1"/>
        </dgm:presLayoutVars>
      </dgm:prSet>
      <dgm:spPr/>
    </dgm:pt>
    <dgm:pt modelId="{41255F32-9224-4544-AC48-E48465475C75}" type="pres">
      <dgm:prSet presAssocID="{E6A23689-87CD-4FC7-90C4-ECE6340FCE26}" presName="TwoNodes_2" presStyleLbl="node1" presStyleIdx="1" presStyleCnt="2">
        <dgm:presLayoutVars>
          <dgm:bulletEnabled val="1"/>
        </dgm:presLayoutVars>
      </dgm:prSet>
      <dgm:spPr/>
    </dgm:pt>
    <dgm:pt modelId="{DED658CF-CCDC-480A-B5BE-50F7D78BF80E}" type="pres">
      <dgm:prSet presAssocID="{E6A23689-87CD-4FC7-90C4-ECE6340FCE26}" presName="TwoConn_1-2" presStyleLbl="fgAccFollowNode1" presStyleIdx="0" presStyleCnt="1">
        <dgm:presLayoutVars>
          <dgm:bulletEnabled val="1"/>
        </dgm:presLayoutVars>
      </dgm:prSet>
      <dgm:spPr/>
    </dgm:pt>
    <dgm:pt modelId="{6A4F207D-072E-4295-86DE-C6F58EF1FFA7}" type="pres">
      <dgm:prSet presAssocID="{E6A23689-87CD-4FC7-90C4-ECE6340FCE26}" presName="TwoNodes_1_text" presStyleLbl="node1" presStyleIdx="1" presStyleCnt="2">
        <dgm:presLayoutVars>
          <dgm:bulletEnabled val="1"/>
        </dgm:presLayoutVars>
      </dgm:prSet>
      <dgm:spPr/>
    </dgm:pt>
    <dgm:pt modelId="{A793EDAC-DFA4-4045-B84F-27AF70D3AAF6}" type="pres">
      <dgm:prSet presAssocID="{E6A23689-87CD-4FC7-90C4-ECE6340FCE26}" presName="TwoNodes_2_text" presStyleLbl="node1" presStyleIdx="1" presStyleCnt="2">
        <dgm:presLayoutVars>
          <dgm:bulletEnabled val="1"/>
        </dgm:presLayoutVars>
      </dgm:prSet>
      <dgm:spPr/>
    </dgm:pt>
  </dgm:ptLst>
  <dgm:cxnLst>
    <dgm:cxn modelId="{CCE21518-2594-4A0A-B96E-51A787F54496}" srcId="{E6A23689-87CD-4FC7-90C4-ECE6340FCE26}" destId="{7138142C-AA37-417D-B06B-D5F1D607DFEE}" srcOrd="1" destOrd="0" parTransId="{C2523D77-852B-47AD-A1FF-273F4FFF2852}" sibTransId="{FCF2FC5C-46F1-485A-B502-E801685D24F5}"/>
    <dgm:cxn modelId="{5D840E22-DDA3-4609-9F9A-512FA14710BF}" srcId="{E6A23689-87CD-4FC7-90C4-ECE6340FCE26}" destId="{6F35223A-9309-4413-BE4E-7C9DD48E5313}" srcOrd="0" destOrd="0" parTransId="{E23DCF45-484E-4AF2-9C31-A0188CF94FD1}" sibTransId="{77B3ADA4-3E44-4F9A-8372-C61FE68EE6C8}"/>
    <dgm:cxn modelId="{DA58C543-F821-4FF0-B6DA-C3E562EAB31C}" type="presOf" srcId="{77B3ADA4-3E44-4F9A-8372-C61FE68EE6C8}" destId="{DED658CF-CCDC-480A-B5BE-50F7D78BF80E}" srcOrd="0" destOrd="0" presId="urn:microsoft.com/office/officeart/2005/8/layout/vProcess5"/>
    <dgm:cxn modelId="{8338FB46-98F2-4B76-BF51-8DF0AE4C19E5}" type="presOf" srcId="{6F35223A-9309-4413-BE4E-7C9DD48E5313}" destId="{1D41345D-B999-4256-9BEB-CDF1F9CAF43B}" srcOrd="0" destOrd="0" presId="urn:microsoft.com/office/officeart/2005/8/layout/vProcess5"/>
    <dgm:cxn modelId="{06B496C0-F7AD-4D37-BF2E-91079D8E6F10}" type="presOf" srcId="{E6A23689-87CD-4FC7-90C4-ECE6340FCE26}" destId="{83062A46-51A7-4147-9CFA-9386DC4829EB}" srcOrd="0" destOrd="0" presId="urn:microsoft.com/office/officeart/2005/8/layout/vProcess5"/>
    <dgm:cxn modelId="{6317BBCB-F083-43A0-ADAE-62C9807EB56D}" type="presOf" srcId="{6F35223A-9309-4413-BE4E-7C9DD48E5313}" destId="{6A4F207D-072E-4295-86DE-C6F58EF1FFA7}" srcOrd="1" destOrd="0" presId="urn:microsoft.com/office/officeart/2005/8/layout/vProcess5"/>
    <dgm:cxn modelId="{313339F6-3414-446F-AE5D-1DCAF0C2B94E}" type="presOf" srcId="{7138142C-AA37-417D-B06B-D5F1D607DFEE}" destId="{41255F32-9224-4544-AC48-E48465475C75}" srcOrd="0" destOrd="0" presId="urn:microsoft.com/office/officeart/2005/8/layout/vProcess5"/>
    <dgm:cxn modelId="{F82D98F7-FA24-45C6-8E9B-FBCE27DF3668}" type="presOf" srcId="{7138142C-AA37-417D-B06B-D5F1D607DFEE}" destId="{A793EDAC-DFA4-4045-B84F-27AF70D3AAF6}" srcOrd="1" destOrd="0" presId="urn:microsoft.com/office/officeart/2005/8/layout/vProcess5"/>
    <dgm:cxn modelId="{820CB446-0622-469A-AB25-798C4C9FD7CE}" type="presParOf" srcId="{83062A46-51A7-4147-9CFA-9386DC4829EB}" destId="{286594EF-28BC-4BCB-AE7C-94C6AA83D144}" srcOrd="0" destOrd="0" presId="urn:microsoft.com/office/officeart/2005/8/layout/vProcess5"/>
    <dgm:cxn modelId="{55573C80-8BDD-4FED-B26E-133B0DE61976}" type="presParOf" srcId="{83062A46-51A7-4147-9CFA-9386DC4829EB}" destId="{1D41345D-B999-4256-9BEB-CDF1F9CAF43B}" srcOrd="1" destOrd="0" presId="urn:microsoft.com/office/officeart/2005/8/layout/vProcess5"/>
    <dgm:cxn modelId="{746E9473-C5C3-466F-A279-8A3F53F98782}" type="presParOf" srcId="{83062A46-51A7-4147-9CFA-9386DC4829EB}" destId="{41255F32-9224-4544-AC48-E48465475C75}" srcOrd="2" destOrd="0" presId="urn:microsoft.com/office/officeart/2005/8/layout/vProcess5"/>
    <dgm:cxn modelId="{655856A4-5CEF-4955-9D25-392A2AB04FA1}" type="presParOf" srcId="{83062A46-51A7-4147-9CFA-9386DC4829EB}" destId="{DED658CF-CCDC-480A-B5BE-50F7D78BF80E}" srcOrd="3" destOrd="0" presId="urn:microsoft.com/office/officeart/2005/8/layout/vProcess5"/>
    <dgm:cxn modelId="{5DCDF73E-102D-4A1E-AA4C-2F92AB23832D}" type="presParOf" srcId="{83062A46-51A7-4147-9CFA-9386DC4829EB}" destId="{6A4F207D-072E-4295-86DE-C6F58EF1FFA7}" srcOrd="4" destOrd="0" presId="urn:microsoft.com/office/officeart/2005/8/layout/vProcess5"/>
    <dgm:cxn modelId="{4182E4FE-6FED-4804-B67D-C8AC55921E74}" type="presParOf" srcId="{83062A46-51A7-4147-9CFA-9386DC4829EB}" destId="{A793EDAC-DFA4-4045-B84F-27AF70D3AAF6}"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EEFAAB-40DD-4404-AE64-8EF34AEF999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BC97161-9DEE-4F5F-BCF2-2965A3093377}">
      <dgm:prSet/>
      <dgm:spPr/>
      <dgm:t>
        <a:bodyPr/>
        <a:lstStyle/>
        <a:p>
          <a:r>
            <a:rPr lang="en-US" b="0" i="0"/>
            <a:t>“Piety, then, is that which is </a:t>
          </a:r>
          <a:r>
            <a:rPr lang="en-US" b="0" i="1"/>
            <a:t>dear to the gods</a:t>
          </a:r>
          <a:r>
            <a:rPr lang="en-US" b="0" i="0"/>
            <a:t>, and impiety is that which is not dear to them”</a:t>
          </a:r>
          <a:endParaRPr lang="en-US"/>
        </a:p>
      </dgm:t>
    </dgm:pt>
    <dgm:pt modelId="{41CDBF87-A12C-4265-A3DF-C4EDF7C69B7D}" type="parTrans" cxnId="{E1200C65-1124-4748-90F5-7FE22EA70FF7}">
      <dgm:prSet/>
      <dgm:spPr/>
      <dgm:t>
        <a:bodyPr/>
        <a:lstStyle/>
        <a:p>
          <a:endParaRPr lang="en-US"/>
        </a:p>
      </dgm:t>
    </dgm:pt>
    <dgm:pt modelId="{71B9D602-C3E9-405D-B97B-9099B3413AB5}" type="sibTrans" cxnId="{E1200C65-1124-4748-90F5-7FE22EA70FF7}">
      <dgm:prSet/>
      <dgm:spPr/>
      <dgm:t>
        <a:bodyPr/>
        <a:lstStyle/>
        <a:p>
          <a:endParaRPr lang="en-US"/>
        </a:p>
      </dgm:t>
    </dgm:pt>
    <dgm:pt modelId="{F5D17F22-7A0F-4341-8DB8-D8E1F524533F}">
      <dgm:prSet/>
      <dgm:spPr/>
      <dgm:t>
        <a:bodyPr/>
        <a:lstStyle/>
        <a:p>
          <a:r>
            <a:rPr lang="en-US" b="0" i="0"/>
            <a:t>So, according to this definition, if the gods love something, it is pious. If they don’t love it, it is impious.</a:t>
          </a:r>
          <a:endParaRPr lang="en-US"/>
        </a:p>
      </dgm:t>
    </dgm:pt>
    <dgm:pt modelId="{CAD89804-20DA-4BBD-881B-FFCF6C6B6BE2}" type="parTrans" cxnId="{F228BE79-DB5E-4831-8D41-F8FF6806DF16}">
      <dgm:prSet/>
      <dgm:spPr/>
      <dgm:t>
        <a:bodyPr/>
        <a:lstStyle/>
        <a:p>
          <a:endParaRPr lang="en-US"/>
        </a:p>
      </dgm:t>
    </dgm:pt>
    <dgm:pt modelId="{9A6B69E7-756D-4D91-8C17-C3DB6CA408DC}" type="sibTrans" cxnId="{F228BE79-DB5E-4831-8D41-F8FF6806DF16}">
      <dgm:prSet/>
      <dgm:spPr/>
      <dgm:t>
        <a:bodyPr/>
        <a:lstStyle/>
        <a:p>
          <a:endParaRPr lang="en-US"/>
        </a:p>
      </dgm:t>
    </dgm:pt>
    <dgm:pt modelId="{86097C71-1452-4A28-B897-D2A3C2117124}" type="pres">
      <dgm:prSet presAssocID="{6EEEFAAB-40DD-4404-AE64-8EF34AEF9999}" presName="linear" presStyleCnt="0">
        <dgm:presLayoutVars>
          <dgm:animLvl val="lvl"/>
          <dgm:resizeHandles val="exact"/>
        </dgm:presLayoutVars>
      </dgm:prSet>
      <dgm:spPr/>
    </dgm:pt>
    <dgm:pt modelId="{5292D3CF-479B-4DA3-B881-C60493EBC8F2}" type="pres">
      <dgm:prSet presAssocID="{ABC97161-9DEE-4F5F-BCF2-2965A3093377}" presName="parentText" presStyleLbl="node1" presStyleIdx="0" presStyleCnt="2">
        <dgm:presLayoutVars>
          <dgm:chMax val="0"/>
          <dgm:bulletEnabled val="1"/>
        </dgm:presLayoutVars>
      </dgm:prSet>
      <dgm:spPr/>
    </dgm:pt>
    <dgm:pt modelId="{41F84B80-3E75-4DB5-A6D9-DD943B66DE30}" type="pres">
      <dgm:prSet presAssocID="{71B9D602-C3E9-405D-B97B-9099B3413AB5}" presName="spacer" presStyleCnt="0"/>
      <dgm:spPr/>
    </dgm:pt>
    <dgm:pt modelId="{D27FF9FF-8E0F-46EF-968D-46701F4286D4}" type="pres">
      <dgm:prSet presAssocID="{F5D17F22-7A0F-4341-8DB8-D8E1F524533F}" presName="parentText" presStyleLbl="node1" presStyleIdx="1" presStyleCnt="2">
        <dgm:presLayoutVars>
          <dgm:chMax val="0"/>
          <dgm:bulletEnabled val="1"/>
        </dgm:presLayoutVars>
      </dgm:prSet>
      <dgm:spPr/>
    </dgm:pt>
  </dgm:ptLst>
  <dgm:cxnLst>
    <dgm:cxn modelId="{F04AF334-8A3A-4FD4-A3BC-1EC1ADC6C27F}" type="presOf" srcId="{F5D17F22-7A0F-4341-8DB8-D8E1F524533F}" destId="{D27FF9FF-8E0F-46EF-968D-46701F4286D4}" srcOrd="0" destOrd="0" presId="urn:microsoft.com/office/officeart/2005/8/layout/vList2"/>
    <dgm:cxn modelId="{E1200C65-1124-4748-90F5-7FE22EA70FF7}" srcId="{6EEEFAAB-40DD-4404-AE64-8EF34AEF9999}" destId="{ABC97161-9DEE-4F5F-BCF2-2965A3093377}" srcOrd="0" destOrd="0" parTransId="{41CDBF87-A12C-4265-A3DF-C4EDF7C69B7D}" sibTransId="{71B9D602-C3E9-405D-B97B-9099B3413AB5}"/>
    <dgm:cxn modelId="{F228BE79-DB5E-4831-8D41-F8FF6806DF16}" srcId="{6EEEFAAB-40DD-4404-AE64-8EF34AEF9999}" destId="{F5D17F22-7A0F-4341-8DB8-D8E1F524533F}" srcOrd="1" destOrd="0" parTransId="{CAD89804-20DA-4BBD-881B-FFCF6C6B6BE2}" sibTransId="{9A6B69E7-756D-4D91-8C17-C3DB6CA408DC}"/>
    <dgm:cxn modelId="{A7824BCE-C3E6-4D21-91A7-54CD452AACE6}" type="presOf" srcId="{6EEEFAAB-40DD-4404-AE64-8EF34AEF9999}" destId="{86097C71-1452-4A28-B897-D2A3C2117124}" srcOrd="0" destOrd="0" presId="urn:microsoft.com/office/officeart/2005/8/layout/vList2"/>
    <dgm:cxn modelId="{D1476ADC-DA81-4F72-BF6D-77DD41911A73}" type="presOf" srcId="{ABC97161-9DEE-4F5F-BCF2-2965A3093377}" destId="{5292D3CF-479B-4DA3-B881-C60493EBC8F2}" srcOrd="0" destOrd="0" presId="urn:microsoft.com/office/officeart/2005/8/layout/vList2"/>
    <dgm:cxn modelId="{E1119001-63FD-42B9-BDF5-DBEFDD4CC256}" type="presParOf" srcId="{86097C71-1452-4A28-B897-D2A3C2117124}" destId="{5292D3CF-479B-4DA3-B881-C60493EBC8F2}" srcOrd="0" destOrd="0" presId="urn:microsoft.com/office/officeart/2005/8/layout/vList2"/>
    <dgm:cxn modelId="{6ADA0EAE-0E3D-486B-B7C8-DB4E3CDFB1F0}" type="presParOf" srcId="{86097C71-1452-4A28-B897-D2A3C2117124}" destId="{41F84B80-3E75-4DB5-A6D9-DD943B66DE30}" srcOrd="1" destOrd="0" presId="urn:microsoft.com/office/officeart/2005/8/layout/vList2"/>
    <dgm:cxn modelId="{66881263-32D2-49EF-B44A-97F6EEE2A950}" type="presParOf" srcId="{86097C71-1452-4A28-B897-D2A3C2117124}" destId="{D27FF9FF-8E0F-46EF-968D-46701F4286D4}"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EEFAAB-40DD-4404-AE64-8EF34AEF9999}"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ABC97161-9DEE-4F5F-BCF2-2965A3093377}">
      <dgm:prSet/>
      <dgm:spPr/>
      <dgm:t>
        <a:bodyPr/>
        <a:lstStyle/>
        <a:p>
          <a:r>
            <a:rPr lang="en-US" dirty="0"/>
            <a:t>Euthyphro says, okay, fine:</a:t>
          </a:r>
        </a:p>
        <a:p>
          <a:r>
            <a:rPr lang="en-US" b="1" dirty="0"/>
            <a:t>The pious is what is loved by </a:t>
          </a:r>
          <a:r>
            <a:rPr lang="en-US" b="1" i="1" dirty="0"/>
            <a:t>all </a:t>
          </a:r>
          <a:r>
            <a:rPr lang="en-US" b="1" dirty="0"/>
            <a:t>the gods.</a:t>
          </a:r>
          <a:endParaRPr lang="en-US" dirty="0"/>
        </a:p>
      </dgm:t>
    </dgm:pt>
    <dgm:pt modelId="{41CDBF87-A12C-4265-A3DF-C4EDF7C69B7D}" type="parTrans" cxnId="{E1200C65-1124-4748-90F5-7FE22EA70FF7}">
      <dgm:prSet/>
      <dgm:spPr/>
      <dgm:t>
        <a:bodyPr/>
        <a:lstStyle/>
        <a:p>
          <a:endParaRPr lang="en-US"/>
        </a:p>
      </dgm:t>
    </dgm:pt>
    <dgm:pt modelId="{71B9D602-C3E9-405D-B97B-9099B3413AB5}" type="sibTrans" cxnId="{E1200C65-1124-4748-90F5-7FE22EA70FF7}">
      <dgm:prSet/>
      <dgm:spPr/>
      <dgm:t>
        <a:bodyPr/>
        <a:lstStyle/>
        <a:p>
          <a:endParaRPr lang="en-US"/>
        </a:p>
      </dgm:t>
    </dgm:pt>
    <dgm:pt modelId="{F5D17F22-7A0F-4341-8DB8-D8E1F524533F}">
      <dgm:prSet/>
      <dgm:spPr/>
      <dgm:t>
        <a:bodyPr/>
        <a:lstStyle/>
        <a:p>
          <a:r>
            <a:rPr lang="en-US" dirty="0"/>
            <a:t>Socrates replies by asking whether things are pious because the gods love them, or whether the gods love something because it is pious.</a:t>
          </a:r>
        </a:p>
      </dgm:t>
    </dgm:pt>
    <dgm:pt modelId="{CAD89804-20DA-4BBD-881B-FFCF6C6B6BE2}" type="parTrans" cxnId="{F228BE79-DB5E-4831-8D41-F8FF6806DF16}">
      <dgm:prSet/>
      <dgm:spPr/>
      <dgm:t>
        <a:bodyPr/>
        <a:lstStyle/>
        <a:p>
          <a:endParaRPr lang="en-US"/>
        </a:p>
      </dgm:t>
    </dgm:pt>
    <dgm:pt modelId="{9A6B69E7-756D-4D91-8C17-C3DB6CA408DC}" type="sibTrans" cxnId="{F228BE79-DB5E-4831-8D41-F8FF6806DF16}">
      <dgm:prSet/>
      <dgm:spPr/>
      <dgm:t>
        <a:bodyPr/>
        <a:lstStyle/>
        <a:p>
          <a:endParaRPr lang="en-US"/>
        </a:p>
      </dgm:t>
    </dgm:pt>
    <dgm:pt modelId="{79D82B6A-2237-4067-9CD9-EE8473AC4F9C}" type="pres">
      <dgm:prSet presAssocID="{6EEEFAAB-40DD-4404-AE64-8EF34AEF9999}" presName="outerComposite" presStyleCnt="0">
        <dgm:presLayoutVars>
          <dgm:chMax val="5"/>
          <dgm:dir/>
          <dgm:resizeHandles val="exact"/>
        </dgm:presLayoutVars>
      </dgm:prSet>
      <dgm:spPr/>
    </dgm:pt>
    <dgm:pt modelId="{629E9ADE-6BA8-44D8-9847-EE0F1D28ACD7}" type="pres">
      <dgm:prSet presAssocID="{6EEEFAAB-40DD-4404-AE64-8EF34AEF9999}" presName="dummyMaxCanvas" presStyleCnt="0">
        <dgm:presLayoutVars/>
      </dgm:prSet>
      <dgm:spPr/>
    </dgm:pt>
    <dgm:pt modelId="{3EB0BFD5-0F7A-4423-964E-B63D72A057E9}" type="pres">
      <dgm:prSet presAssocID="{6EEEFAAB-40DD-4404-AE64-8EF34AEF9999}" presName="TwoNodes_1" presStyleLbl="node1" presStyleIdx="0" presStyleCnt="2">
        <dgm:presLayoutVars>
          <dgm:bulletEnabled val="1"/>
        </dgm:presLayoutVars>
      </dgm:prSet>
      <dgm:spPr/>
    </dgm:pt>
    <dgm:pt modelId="{1E5C8651-4B15-4803-B385-24630E9B17C1}" type="pres">
      <dgm:prSet presAssocID="{6EEEFAAB-40DD-4404-AE64-8EF34AEF9999}" presName="TwoNodes_2" presStyleLbl="node1" presStyleIdx="1" presStyleCnt="2">
        <dgm:presLayoutVars>
          <dgm:bulletEnabled val="1"/>
        </dgm:presLayoutVars>
      </dgm:prSet>
      <dgm:spPr/>
    </dgm:pt>
    <dgm:pt modelId="{4DCB1AB5-FDE5-4D95-A831-16FF6365BD78}" type="pres">
      <dgm:prSet presAssocID="{6EEEFAAB-40DD-4404-AE64-8EF34AEF9999}" presName="TwoConn_1-2" presStyleLbl="fgAccFollowNode1" presStyleIdx="0" presStyleCnt="1">
        <dgm:presLayoutVars>
          <dgm:bulletEnabled val="1"/>
        </dgm:presLayoutVars>
      </dgm:prSet>
      <dgm:spPr/>
    </dgm:pt>
    <dgm:pt modelId="{B9EBB747-1FE2-42D4-8579-CE8567190D20}" type="pres">
      <dgm:prSet presAssocID="{6EEEFAAB-40DD-4404-AE64-8EF34AEF9999}" presName="TwoNodes_1_text" presStyleLbl="node1" presStyleIdx="1" presStyleCnt="2">
        <dgm:presLayoutVars>
          <dgm:bulletEnabled val="1"/>
        </dgm:presLayoutVars>
      </dgm:prSet>
      <dgm:spPr/>
    </dgm:pt>
    <dgm:pt modelId="{264584E8-E0C5-4250-BD7E-DA9904724E6C}" type="pres">
      <dgm:prSet presAssocID="{6EEEFAAB-40DD-4404-AE64-8EF34AEF9999}" presName="TwoNodes_2_text" presStyleLbl="node1" presStyleIdx="1" presStyleCnt="2">
        <dgm:presLayoutVars>
          <dgm:bulletEnabled val="1"/>
        </dgm:presLayoutVars>
      </dgm:prSet>
      <dgm:spPr/>
    </dgm:pt>
  </dgm:ptLst>
  <dgm:cxnLst>
    <dgm:cxn modelId="{B1878420-AFCB-420D-BE36-90D77AF9DB93}" type="presOf" srcId="{ABC97161-9DEE-4F5F-BCF2-2965A3093377}" destId="{3EB0BFD5-0F7A-4423-964E-B63D72A057E9}" srcOrd="0" destOrd="0" presId="urn:microsoft.com/office/officeart/2005/8/layout/vProcess5"/>
    <dgm:cxn modelId="{3BDB9F32-C9B8-41FB-86EB-339350C25C74}" type="presOf" srcId="{71B9D602-C3E9-405D-B97B-9099B3413AB5}" destId="{4DCB1AB5-FDE5-4D95-A831-16FF6365BD78}" srcOrd="0" destOrd="0" presId="urn:microsoft.com/office/officeart/2005/8/layout/vProcess5"/>
    <dgm:cxn modelId="{7B260340-A93F-4AD8-8AA6-B043327F8AB1}" type="presOf" srcId="{6EEEFAAB-40DD-4404-AE64-8EF34AEF9999}" destId="{79D82B6A-2237-4067-9CD9-EE8473AC4F9C}" srcOrd="0" destOrd="0" presId="urn:microsoft.com/office/officeart/2005/8/layout/vProcess5"/>
    <dgm:cxn modelId="{E1200C65-1124-4748-90F5-7FE22EA70FF7}" srcId="{6EEEFAAB-40DD-4404-AE64-8EF34AEF9999}" destId="{ABC97161-9DEE-4F5F-BCF2-2965A3093377}" srcOrd="0" destOrd="0" parTransId="{41CDBF87-A12C-4265-A3DF-C4EDF7C69B7D}" sibTransId="{71B9D602-C3E9-405D-B97B-9099B3413AB5}"/>
    <dgm:cxn modelId="{F228BE79-DB5E-4831-8D41-F8FF6806DF16}" srcId="{6EEEFAAB-40DD-4404-AE64-8EF34AEF9999}" destId="{F5D17F22-7A0F-4341-8DB8-D8E1F524533F}" srcOrd="1" destOrd="0" parTransId="{CAD89804-20DA-4BBD-881B-FFCF6C6B6BE2}" sibTransId="{9A6B69E7-756D-4D91-8C17-C3DB6CA408DC}"/>
    <dgm:cxn modelId="{D85801C9-5049-45DA-998D-831074BFED63}" type="presOf" srcId="{ABC97161-9DEE-4F5F-BCF2-2965A3093377}" destId="{B9EBB747-1FE2-42D4-8579-CE8567190D20}" srcOrd="1" destOrd="0" presId="urn:microsoft.com/office/officeart/2005/8/layout/vProcess5"/>
    <dgm:cxn modelId="{A6B96ECD-282E-4CE3-B5F0-7B0FD29B97BB}" type="presOf" srcId="{F5D17F22-7A0F-4341-8DB8-D8E1F524533F}" destId="{264584E8-E0C5-4250-BD7E-DA9904724E6C}" srcOrd="1" destOrd="0" presId="urn:microsoft.com/office/officeart/2005/8/layout/vProcess5"/>
    <dgm:cxn modelId="{73C121FC-678E-4E4E-960D-F9C680D0895B}" type="presOf" srcId="{F5D17F22-7A0F-4341-8DB8-D8E1F524533F}" destId="{1E5C8651-4B15-4803-B385-24630E9B17C1}" srcOrd="0" destOrd="0" presId="urn:microsoft.com/office/officeart/2005/8/layout/vProcess5"/>
    <dgm:cxn modelId="{8002F7FB-22C4-4311-8F4A-3078507E8BAE}" type="presParOf" srcId="{79D82B6A-2237-4067-9CD9-EE8473AC4F9C}" destId="{629E9ADE-6BA8-44D8-9847-EE0F1D28ACD7}" srcOrd="0" destOrd="0" presId="urn:microsoft.com/office/officeart/2005/8/layout/vProcess5"/>
    <dgm:cxn modelId="{4136D159-CF7F-454A-A1FD-97D243510C35}" type="presParOf" srcId="{79D82B6A-2237-4067-9CD9-EE8473AC4F9C}" destId="{3EB0BFD5-0F7A-4423-964E-B63D72A057E9}" srcOrd="1" destOrd="0" presId="urn:microsoft.com/office/officeart/2005/8/layout/vProcess5"/>
    <dgm:cxn modelId="{E7768F12-9C7E-49D4-8E26-32F782D05012}" type="presParOf" srcId="{79D82B6A-2237-4067-9CD9-EE8473AC4F9C}" destId="{1E5C8651-4B15-4803-B385-24630E9B17C1}" srcOrd="2" destOrd="0" presId="urn:microsoft.com/office/officeart/2005/8/layout/vProcess5"/>
    <dgm:cxn modelId="{96910310-4234-4B54-901C-F8061D738001}" type="presParOf" srcId="{79D82B6A-2237-4067-9CD9-EE8473AC4F9C}" destId="{4DCB1AB5-FDE5-4D95-A831-16FF6365BD78}" srcOrd="3" destOrd="0" presId="urn:microsoft.com/office/officeart/2005/8/layout/vProcess5"/>
    <dgm:cxn modelId="{E38027B0-5F47-43D6-AE94-3AE63CC3EFB7}" type="presParOf" srcId="{79D82B6A-2237-4067-9CD9-EE8473AC4F9C}" destId="{B9EBB747-1FE2-42D4-8579-CE8567190D20}" srcOrd="4" destOrd="0" presId="urn:microsoft.com/office/officeart/2005/8/layout/vProcess5"/>
    <dgm:cxn modelId="{1ADEF637-A3DD-4461-8B78-9196CE1FAA35}" type="presParOf" srcId="{79D82B6A-2237-4067-9CD9-EE8473AC4F9C}" destId="{264584E8-E0C5-4250-BD7E-DA9904724E6C}" srcOrd="5"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395FB3-DD44-415E-9FF3-377DDB2ABAB2}">
      <dsp:nvSpPr>
        <dsp:cNvPr id="0" name=""/>
        <dsp:cNvSpPr/>
      </dsp:nvSpPr>
      <dsp:spPr>
        <a:xfrm>
          <a:off x="0" y="117602"/>
          <a:ext cx="9618133" cy="1888818"/>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One reply to Zeno’s argument is Diogenes’ refutation: silently walking. Which supposedly demonstrates that motion </a:t>
          </a:r>
          <a:r>
            <a:rPr lang="en-US" sz="2800" b="0" i="1" kern="1200"/>
            <a:t>is </a:t>
          </a:r>
          <a:r>
            <a:rPr lang="en-US" sz="2800" b="0" i="0" kern="1200"/>
            <a:t>possible.</a:t>
          </a:r>
          <a:endParaRPr lang="en-US" sz="2800" kern="1200"/>
        </a:p>
      </dsp:txBody>
      <dsp:txXfrm>
        <a:off x="92204" y="209806"/>
        <a:ext cx="9433725" cy="1704410"/>
      </dsp:txXfrm>
    </dsp:sp>
    <dsp:sp modelId="{E4304987-1186-467F-AC47-918122CB67A5}">
      <dsp:nvSpPr>
        <dsp:cNvPr id="0" name=""/>
        <dsp:cNvSpPr/>
      </dsp:nvSpPr>
      <dsp:spPr>
        <a:xfrm>
          <a:off x="0" y="2087061"/>
          <a:ext cx="9618133" cy="1888818"/>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a:t>This won’t satisfy a Parmenidean however, as they admit that things aren’t like they appear to be.  Instead we need a refutation that uses </a:t>
          </a:r>
          <a:r>
            <a:rPr lang="en-US" sz="2800" b="0" i="1" kern="1200"/>
            <a:t>reason</a:t>
          </a:r>
          <a:r>
            <a:rPr lang="en-US" sz="2800" b="0" i="0" kern="1200"/>
            <a:t> to demonstrate that something is wrong with the argument.</a:t>
          </a:r>
          <a:endParaRPr lang="en-US" sz="2800" kern="1200"/>
        </a:p>
      </dsp:txBody>
      <dsp:txXfrm>
        <a:off x="92204" y="2179265"/>
        <a:ext cx="9433725" cy="17044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50F7EE-EA68-4FE5-8603-AFE245D6B4A6}">
      <dsp:nvSpPr>
        <dsp:cNvPr id="0" name=""/>
        <dsp:cNvSpPr/>
      </dsp:nvSpPr>
      <dsp:spPr>
        <a:xfrm>
          <a:off x="0" y="1998"/>
          <a:ext cx="961813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121D8E-6524-45C3-ACCF-B7AC9C704434}">
      <dsp:nvSpPr>
        <dsp:cNvPr id="0" name=""/>
        <dsp:cNvSpPr/>
      </dsp:nvSpPr>
      <dsp:spPr>
        <a:xfrm>
          <a:off x="0" y="1998"/>
          <a:ext cx="9618133" cy="136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a:t>Early </a:t>
          </a:r>
          <a:r>
            <a:rPr lang="en-US" sz="2800" b="0" i="0" kern="1200"/>
            <a:t>(examples- </a:t>
          </a:r>
          <a:r>
            <a:rPr lang="en-US" sz="2800" b="0" i="1" kern="1200"/>
            <a:t>Apology, Euthyphro, Crito</a:t>
          </a:r>
          <a:r>
            <a:rPr lang="en-US" sz="2800" b="0" i="0" kern="1200"/>
            <a:t>) These are the "Socratic dialogues" discussed above.</a:t>
          </a:r>
          <a:endParaRPr lang="en-US" sz="2800" kern="1200"/>
        </a:p>
      </dsp:txBody>
      <dsp:txXfrm>
        <a:off x="0" y="1998"/>
        <a:ext cx="9618133" cy="1363161"/>
      </dsp:txXfrm>
    </dsp:sp>
    <dsp:sp modelId="{0FC56652-75E1-44CA-822A-DDB122B6D62C}">
      <dsp:nvSpPr>
        <dsp:cNvPr id="0" name=""/>
        <dsp:cNvSpPr/>
      </dsp:nvSpPr>
      <dsp:spPr>
        <a:xfrm>
          <a:off x="0" y="1365160"/>
          <a:ext cx="9618133" cy="0"/>
        </a:xfrm>
        <a:prstGeom prst="line">
          <a:avLst/>
        </a:prstGeom>
        <a:solidFill>
          <a:schemeClr val="accent2">
            <a:hueOff val="-1482143"/>
            <a:satOff val="7100"/>
            <a:lumOff val="6569"/>
            <a:alphaOff val="0"/>
          </a:schemeClr>
        </a:solidFill>
        <a:ln w="19050" cap="rnd" cmpd="sng" algn="ctr">
          <a:solidFill>
            <a:schemeClr val="accent2">
              <a:hueOff val="-1482143"/>
              <a:satOff val="7100"/>
              <a:lumOff val="6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655633-7D6C-44F2-A27C-3976062CD39E}">
      <dsp:nvSpPr>
        <dsp:cNvPr id="0" name=""/>
        <dsp:cNvSpPr/>
      </dsp:nvSpPr>
      <dsp:spPr>
        <a:xfrm>
          <a:off x="0" y="1365160"/>
          <a:ext cx="9618133" cy="136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a:t>Middle</a:t>
          </a:r>
          <a:r>
            <a:rPr lang="en-US" sz="2800" b="0" i="0" kern="1200"/>
            <a:t> (examples- </a:t>
          </a:r>
          <a:r>
            <a:rPr lang="en-US" sz="2800" b="0" i="1" kern="1200"/>
            <a:t>Meno, Republic</a:t>
          </a:r>
          <a:r>
            <a:rPr lang="en-US" sz="2800" b="0" i="0" kern="1200"/>
            <a:t>) Here, Plato goes beyond Socratic discussion and develops positive ideas of his own.</a:t>
          </a:r>
          <a:endParaRPr lang="en-US" sz="2800" kern="1200"/>
        </a:p>
      </dsp:txBody>
      <dsp:txXfrm>
        <a:off x="0" y="1365160"/>
        <a:ext cx="9618133" cy="1363161"/>
      </dsp:txXfrm>
    </dsp:sp>
    <dsp:sp modelId="{7808052D-BDA6-4AA0-A6F9-9984493801DD}">
      <dsp:nvSpPr>
        <dsp:cNvPr id="0" name=""/>
        <dsp:cNvSpPr/>
      </dsp:nvSpPr>
      <dsp:spPr>
        <a:xfrm>
          <a:off x="0" y="2728321"/>
          <a:ext cx="9618133" cy="0"/>
        </a:xfrm>
        <a:prstGeom prst="line">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FC70B8-68C0-47BA-AE81-479A387C92DC}">
      <dsp:nvSpPr>
        <dsp:cNvPr id="0" name=""/>
        <dsp:cNvSpPr/>
      </dsp:nvSpPr>
      <dsp:spPr>
        <a:xfrm>
          <a:off x="0" y="2728321"/>
          <a:ext cx="9618133" cy="13631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i="0" kern="1200"/>
            <a:t>Late</a:t>
          </a:r>
          <a:r>
            <a:rPr lang="en-US" sz="2800" b="0" i="0" kern="1200"/>
            <a:t> (example- the </a:t>
          </a:r>
          <a:r>
            <a:rPr lang="en-US" sz="2800" b="0" i="1" kern="1200"/>
            <a:t>Laws</a:t>
          </a:r>
          <a:r>
            <a:rPr lang="en-US" sz="2800" b="0" i="0" kern="1200"/>
            <a:t>) These are technical (and often difficult) expansions, development, and clarification of Plato's ideas.</a:t>
          </a:r>
          <a:endParaRPr lang="en-US" sz="2800" kern="1200"/>
        </a:p>
      </dsp:txBody>
      <dsp:txXfrm>
        <a:off x="0" y="2728321"/>
        <a:ext cx="9618133" cy="13631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68625-CE55-42CF-A60A-04AF07AAD02D}">
      <dsp:nvSpPr>
        <dsp:cNvPr id="0" name=""/>
        <dsp:cNvSpPr/>
      </dsp:nvSpPr>
      <dsp:spPr>
        <a:xfrm>
          <a:off x="0" y="0"/>
          <a:ext cx="961813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442C9E-69B9-46E5-BEA5-C62D1890F5AF}">
      <dsp:nvSpPr>
        <dsp:cNvPr id="0" name=""/>
        <dsp:cNvSpPr/>
      </dsp:nvSpPr>
      <dsp:spPr>
        <a:xfrm>
          <a:off x="0" y="0"/>
          <a:ext cx="9618133" cy="2046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i="0" kern="1200"/>
            <a:t>In the </a:t>
          </a:r>
          <a:r>
            <a:rPr lang="en-US" sz="3500" b="0" i="1" kern="1200"/>
            <a:t>Euthyphro </a:t>
          </a:r>
          <a:r>
            <a:rPr lang="en-US" sz="3500" b="0" i="0" kern="1200"/>
            <a:t>dialogue, Socrates meets Euthyphro outside the magistrate’s. Socrates is there because he is about to be put on trial.</a:t>
          </a:r>
          <a:endParaRPr lang="en-US" sz="3500" kern="1200"/>
        </a:p>
      </dsp:txBody>
      <dsp:txXfrm>
        <a:off x="0" y="0"/>
        <a:ext cx="9618133" cy="2046741"/>
      </dsp:txXfrm>
    </dsp:sp>
    <dsp:sp modelId="{5DB82D79-8412-4F48-AF95-5EAF50A9BFD4}">
      <dsp:nvSpPr>
        <dsp:cNvPr id="0" name=""/>
        <dsp:cNvSpPr/>
      </dsp:nvSpPr>
      <dsp:spPr>
        <a:xfrm>
          <a:off x="0" y="2046741"/>
          <a:ext cx="9618133"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3154AC-4600-448E-95D3-488028090E09}">
      <dsp:nvSpPr>
        <dsp:cNvPr id="0" name=""/>
        <dsp:cNvSpPr/>
      </dsp:nvSpPr>
      <dsp:spPr>
        <a:xfrm>
          <a:off x="0" y="2046741"/>
          <a:ext cx="9618133" cy="2046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0" i="0" kern="1200" dirty="0"/>
            <a:t>Euthyphro is at the magistrate’s because he prosecuting his own father for murder.</a:t>
          </a:r>
          <a:endParaRPr lang="en-US" sz="3500" kern="1200" dirty="0"/>
        </a:p>
      </dsp:txBody>
      <dsp:txXfrm>
        <a:off x="0" y="2046741"/>
        <a:ext cx="9618133" cy="20467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1345D-B999-4256-9BEB-CDF1F9CAF43B}">
      <dsp:nvSpPr>
        <dsp:cNvPr id="0" name=""/>
        <dsp:cNvSpPr/>
      </dsp:nvSpPr>
      <dsp:spPr>
        <a:xfrm>
          <a:off x="0" y="0"/>
          <a:ext cx="7306865" cy="174664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err="1"/>
            <a:t>Euthyprho</a:t>
          </a:r>
          <a:r>
            <a:rPr lang="en-US" sz="1700" kern="1200" dirty="0"/>
            <a:t> first attempts to define piety by saying that it is “doing as he is doing”-- in this case, prosecuting his father for murder.</a:t>
          </a:r>
        </a:p>
      </dsp:txBody>
      <dsp:txXfrm>
        <a:off x="51158" y="51158"/>
        <a:ext cx="5501568" cy="1644330"/>
      </dsp:txXfrm>
    </dsp:sp>
    <dsp:sp modelId="{41255F32-9224-4544-AC48-E48465475C75}">
      <dsp:nvSpPr>
        <dsp:cNvPr id="0" name=""/>
        <dsp:cNvSpPr/>
      </dsp:nvSpPr>
      <dsp:spPr>
        <a:xfrm>
          <a:off x="1289446" y="2134790"/>
          <a:ext cx="7306865" cy="1746646"/>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But Socrates wants not a list of pious actions, but instead:</a:t>
          </a:r>
        </a:p>
        <a:p>
          <a:pPr marL="0" lvl="0" indent="0" algn="l" defTabSz="755650">
            <a:lnSpc>
              <a:spcPct val="90000"/>
            </a:lnSpc>
            <a:spcBef>
              <a:spcPct val="0"/>
            </a:spcBef>
            <a:spcAft>
              <a:spcPct val="35000"/>
            </a:spcAft>
            <a:buNone/>
          </a:pPr>
          <a:r>
            <a:rPr lang="en-US" sz="1700" kern="1200" dirty="0"/>
            <a:t>“the general idea which makes all pious things to be pious. Do you not recollect that there was one idea which made the impious </a:t>
          </a:r>
          <a:r>
            <a:rPr lang="en-US" sz="1700" kern="1200" dirty="0" err="1"/>
            <a:t>impious</a:t>
          </a:r>
          <a:r>
            <a:rPr lang="en-US" sz="1700" kern="1200" dirty="0"/>
            <a:t>, and the pious </a:t>
          </a:r>
          <a:r>
            <a:rPr lang="en-US" sz="1700" kern="1200" dirty="0" err="1"/>
            <a:t>pious</a:t>
          </a:r>
          <a:r>
            <a:rPr lang="en-US" sz="1700" kern="1200" dirty="0"/>
            <a:t>?”</a:t>
          </a:r>
        </a:p>
      </dsp:txBody>
      <dsp:txXfrm>
        <a:off x="1340604" y="2185948"/>
        <a:ext cx="4779782" cy="1644330"/>
      </dsp:txXfrm>
    </dsp:sp>
    <dsp:sp modelId="{DED658CF-CCDC-480A-B5BE-50F7D78BF80E}">
      <dsp:nvSpPr>
        <dsp:cNvPr id="0" name=""/>
        <dsp:cNvSpPr/>
      </dsp:nvSpPr>
      <dsp:spPr>
        <a:xfrm>
          <a:off x="6171544" y="1373058"/>
          <a:ext cx="1135320" cy="1135320"/>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426991" y="1373058"/>
        <a:ext cx="624426" cy="85432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2D3CF-479B-4DA3-B881-C60493EBC8F2}">
      <dsp:nvSpPr>
        <dsp:cNvPr id="0" name=""/>
        <dsp:cNvSpPr/>
      </dsp:nvSpPr>
      <dsp:spPr>
        <a:xfrm>
          <a:off x="0" y="47568"/>
          <a:ext cx="8596312" cy="18427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0" i="0" kern="1200"/>
            <a:t>“Piety, then, is that which is </a:t>
          </a:r>
          <a:r>
            <a:rPr lang="en-US" sz="3500" b="0" i="1" kern="1200"/>
            <a:t>dear to the gods</a:t>
          </a:r>
          <a:r>
            <a:rPr lang="en-US" sz="3500" b="0" i="0" kern="1200"/>
            <a:t>, and impiety is that which is not dear to them”</a:t>
          </a:r>
          <a:endParaRPr lang="en-US" sz="3500" kern="1200"/>
        </a:p>
      </dsp:txBody>
      <dsp:txXfrm>
        <a:off x="89956" y="137524"/>
        <a:ext cx="8416400" cy="1662837"/>
      </dsp:txXfrm>
    </dsp:sp>
    <dsp:sp modelId="{D27FF9FF-8E0F-46EF-968D-46701F4286D4}">
      <dsp:nvSpPr>
        <dsp:cNvPr id="0" name=""/>
        <dsp:cNvSpPr/>
      </dsp:nvSpPr>
      <dsp:spPr>
        <a:xfrm>
          <a:off x="0" y="1991118"/>
          <a:ext cx="8596312" cy="184274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0" i="0" kern="1200"/>
            <a:t>So, according to this definition, if the gods love something, it is pious. If they don’t love it, it is impious.</a:t>
          </a:r>
          <a:endParaRPr lang="en-US" sz="3500" kern="1200"/>
        </a:p>
      </dsp:txBody>
      <dsp:txXfrm>
        <a:off x="89956" y="2081074"/>
        <a:ext cx="8416400" cy="16628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B0BFD5-0F7A-4423-964E-B63D72A057E9}">
      <dsp:nvSpPr>
        <dsp:cNvPr id="0" name=""/>
        <dsp:cNvSpPr/>
      </dsp:nvSpPr>
      <dsp:spPr>
        <a:xfrm>
          <a:off x="0" y="0"/>
          <a:ext cx="8175413" cy="1842066"/>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Euthyphro says, okay, fine:</a:t>
          </a:r>
        </a:p>
        <a:p>
          <a:pPr marL="0" lvl="0" indent="0" algn="l" defTabSz="1155700">
            <a:lnSpc>
              <a:spcPct val="90000"/>
            </a:lnSpc>
            <a:spcBef>
              <a:spcPct val="0"/>
            </a:spcBef>
            <a:spcAft>
              <a:spcPct val="35000"/>
            </a:spcAft>
            <a:buNone/>
          </a:pPr>
          <a:r>
            <a:rPr lang="en-US" sz="2600" b="1" kern="1200" dirty="0"/>
            <a:t>The pious is what is loved by </a:t>
          </a:r>
          <a:r>
            <a:rPr lang="en-US" sz="2600" b="1" i="1" kern="1200" dirty="0"/>
            <a:t>all </a:t>
          </a:r>
          <a:r>
            <a:rPr lang="en-US" sz="2600" b="1" kern="1200" dirty="0"/>
            <a:t>the gods.</a:t>
          </a:r>
          <a:endParaRPr lang="en-US" sz="2600" kern="1200" dirty="0"/>
        </a:p>
      </dsp:txBody>
      <dsp:txXfrm>
        <a:off x="53952" y="53952"/>
        <a:ext cx="6271493" cy="1734162"/>
      </dsp:txXfrm>
    </dsp:sp>
    <dsp:sp modelId="{1E5C8651-4B15-4803-B385-24630E9B17C1}">
      <dsp:nvSpPr>
        <dsp:cNvPr id="0" name=""/>
        <dsp:cNvSpPr/>
      </dsp:nvSpPr>
      <dsp:spPr>
        <a:xfrm>
          <a:off x="1442719" y="2251415"/>
          <a:ext cx="8175413" cy="1842066"/>
        </a:xfrm>
        <a:prstGeom prst="roundRect">
          <a:avLst>
            <a:gd name="adj" fmla="val 10000"/>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Socrates replies by asking whether things are pious because the gods love them, or whether the gods love something because it is pious.</a:t>
          </a:r>
        </a:p>
      </dsp:txBody>
      <dsp:txXfrm>
        <a:off x="1496671" y="2305367"/>
        <a:ext cx="5427445" cy="1734162"/>
      </dsp:txXfrm>
    </dsp:sp>
    <dsp:sp modelId="{4DCB1AB5-FDE5-4D95-A831-16FF6365BD78}">
      <dsp:nvSpPr>
        <dsp:cNvPr id="0" name=""/>
        <dsp:cNvSpPr/>
      </dsp:nvSpPr>
      <dsp:spPr>
        <a:xfrm>
          <a:off x="6978069" y="1448069"/>
          <a:ext cx="1197343" cy="1197343"/>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247471" y="1448069"/>
        <a:ext cx="658539" cy="90100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29C6B2-E184-4687-91E7-4ECFCBF6F440}" type="datetimeFigureOut">
              <a:rPr lang="en-US" smtClean="0"/>
              <a:t>6/10/2020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2200B-35BC-44EC-8178-652A76EA91F2}" type="slidenum">
              <a:rPr lang="en-US" smtClean="0"/>
              <a:t>‹#›</a:t>
            </a:fld>
            <a:endParaRPr lang="en-US"/>
          </a:p>
        </p:txBody>
      </p:sp>
    </p:spTree>
    <p:extLst>
      <p:ext uri="{BB962C8B-B14F-4D97-AF65-F5344CB8AC3E}">
        <p14:creationId xmlns:p14="http://schemas.microsoft.com/office/powerpoint/2010/main" val="1710817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4607575-12D4-4B93-AF65-2EC839C537DF}"/>
              </a:ext>
            </a:extLst>
          </p:cNvPr>
          <p:cNvSpPr txBox="1">
            <a:spLocks noGrp="1"/>
          </p:cNvSpPr>
          <p:nvPr>
            <p:ph type="sldNum" sz="quarter" idx="5"/>
          </p:nvPr>
        </p:nvSpPr>
        <p:spPr>
          <a:ln/>
        </p:spPr>
        <p:txBody>
          <a:bodyPr lIns="0" tIns="0" rIns="0" bIns="0" anchor="b" anchorCtr="0">
            <a:noAutofit/>
          </a:bodyPr>
          <a:lstStyle/>
          <a:p>
            <a:pPr lvl="0"/>
            <a:fld id="{5E8A79DD-C84B-4A87-8899-3B2B9120516F}" type="slidenum">
              <a:t>2</a:t>
            </a:fld>
            <a:endParaRPr lang="en-US"/>
          </a:p>
        </p:txBody>
      </p:sp>
      <p:sp>
        <p:nvSpPr>
          <p:cNvPr id="2" name="Slide Image Placeholder 1">
            <a:extLst>
              <a:ext uri="{FF2B5EF4-FFF2-40B4-BE49-F238E27FC236}">
                <a16:creationId xmlns:a16="http://schemas.microsoft.com/office/drawing/2014/main" id="{ACC22AE9-F1B8-4702-B0FF-F3E6DCD0D915}"/>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5818A18-824C-4FB7-92D0-267CFAC0F96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0FF41FB-5A9B-46FE-9B41-6AFEE3337B3C}"/>
              </a:ext>
            </a:extLst>
          </p:cNvPr>
          <p:cNvSpPr txBox="1">
            <a:spLocks noGrp="1"/>
          </p:cNvSpPr>
          <p:nvPr>
            <p:ph type="sldNum" sz="quarter" idx="5"/>
          </p:nvPr>
        </p:nvSpPr>
        <p:spPr>
          <a:ln/>
        </p:spPr>
        <p:txBody>
          <a:bodyPr lIns="0" tIns="0" rIns="0" bIns="0" anchor="b" anchorCtr="0">
            <a:noAutofit/>
          </a:bodyPr>
          <a:lstStyle/>
          <a:p>
            <a:pPr lvl="0"/>
            <a:fld id="{EF3AD1F2-3782-4F74-ADF3-274B6CAF4EFC}" type="slidenum">
              <a:t>11</a:t>
            </a:fld>
            <a:endParaRPr lang="en-US"/>
          </a:p>
        </p:txBody>
      </p:sp>
      <p:sp>
        <p:nvSpPr>
          <p:cNvPr id="2" name="Slide Image Placeholder 1">
            <a:extLst>
              <a:ext uri="{FF2B5EF4-FFF2-40B4-BE49-F238E27FC236}">
                <a16:creationId xmlns:a16="http://schemas.microsoft.com/office/drawing/2014/main" id="{79936508-F6A6-4D10-A366-BE072D8658DB}"/>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39D0906-3AB6-4655-AD7F-AF4F6AC3B41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9B44B3F-DADB-429A-BA26-12226DBD24E0}"/>
              </a:ext>
            </a:extLst>
          </p:cNvPr>
          <p:cNvSpPr txBox="1">
            <a:spLocks noGrp="1"/>
          </p:cNvSpPr>
          <p:nvPr>
            <p:ph type="sldNum" sz="quarter" idx="5"/>
          </p:nvPr>
        </p:nvSpPr>
        <p:spPr>
          <a:ln/>
        </p:spPr>
        <p:txBody>
          <a:bodyPr lIns="0" tIns="0" rIns="0" bIns="0" anchor="b" anchorCtr="0">
            <a:noAutofit/>
          </a:bodyPr>
          <a:lstStyle/>
          <a:p>
            <a:pPr lvl="0"/>
            <a:fld id="{B79CAD85-6EEC-4311-B9EB-3DE85FF3CE5D}" type="slidenum">
              <a:t>12</a:t>
            </a:fld>
            <a:endParaRPr lang="en-US"/>
          </a:p>
        </p:txBody>
      </p:sp>
      <p:sp>
        <p:nvSpPr>
          <p:cNvPr id="2" name="Slide Image Placeholder 1">
            <a:extLst>
              <a:ext uri="{FF2B5EF4-FFF2-40B4-BE49-F238E27FC236}">
                <a16:creationId xmlns:a16="http://schemas.microsoft.com/office/drawing/2014/main" id="{78ED9834-BB7E-40B2-A2A3-E7D9D8D57FB6}"/>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0E3DF12-D02E-4704-AC01-73A19DC0F93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9B44B3F-DADB-429A-BA26-12226DBD24E0}"/>
              </a:ext>
            </a:extLst>
          </p:cNvPr>
          <p:cNvSpPr txBox="1">
            <a:spLocks noGrp="1"/>
          </p:cNvSpPr>
          <p:nvPr>
            <p:ph type="sldNum" sz="quarter" idx="5"/>
          </p:nvPr>
        </p:nvSpPr>
        <p:spPr>
          <a:ln/>
        </p:spPr>
        <p:txBody>
          <a:bodyPr lIns="0" tIns="0" rIns="0" bIns="0" anchor="b" anchorCtr="0">
            <a:noAutofit/>
          </a:bodyPr>
          <a:lstStyle/>
          <a:p>
            <a:pPr lvl="0"/>
            <a:fld id="{B79CAD85-6EEC-4311-B9EB-3DE85FF3CE5D}" type="slidenum">
              <a:t>13</a:t>
            </a:fld>
            <a:endParaRPr lang="en-US"/>
          </a:p>
        </p:txBody>
      </p:sp>
      <p:sp>
        <p:nvSpPr>
          <p:cNvPr id="2" name="Slide Image Placeholder 1">
            <a:extLst>
              <a:ext uri="{FF2B5EF4-FFF2-40B4-BE49-F238E27FC236}">
                <a16:creationId xmlns:a16="http://schemas.microsoft.com/office/drawing/2014/main" id="{78ED9834-BB7E-40B2-A2A3-E7D9D8D57FB6}"/>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0E3DF12-D02E-4704-AC01-73A19DC0F935}"/>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40255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72BFB9F-A56D-41A6-8F18-9F9D9E07FE69}"/>
              </a:ext>
            </a:extLst>
          </p:cNvPr>
          <p:cNvSpPr txBox="1">
            <a:spLocks noGrp="1"/>
          </p:cNvSpPr>
          <p:nvPr>
            <p:ph type="sldNum" sz="quarter" idx="5"/>
          </p:nvPr>
        </p:nvSpPr>
        <p:spPr>
          <a:ln/>
        </p:spPr>
        <p:txBody>
          <a:bodyPr lIns="0" tIns="0" rIns="0" bIns="0" anchor="b" anchorCtr="0">
            <a:noAutofit/>
          </a:bodyPr>
          <a:lstStyle/>
          <a:p>
            <a:pPr lvl="0"/>
            <a:fld id="{411079D0-1712-462D-B350-ADEF5ED9BEEC}" type="slidenum">
              <a:t>14</a:t>
            </a:fld>
            <a:endParaRPr lang="en-US"/>
          </a:p>
        </p:txBody>
      </p:sp>
      <p:sp>
        <p:nvSpPr>
          <p:cNvPr id="2" name="Slide Image Placeholder 1">
            <a:extLst>
              <a:ext uri="{FF2B5EF4-FFF2-40B4-BE49-F238E27FC236}">
                <a16:creationId xmlns:a16="http://schemas.microsoft.com/office/drawing/2014/main" id="{BDFF4B8F-22AC-4445-ACE4-46F678A148B1}"/>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22F36F8-9F47-4CF8-9EBC-704C4F86E21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383B11E-35EA-4D12-B8D4-097105C45980}"/>
              </a:ext>
            </a:extLst>
          </p:cNvPr>
          <p:cNvSpPr txBox="1">
            <a:spLocks noGrp="1"/>
          </p:cNvSpPr>
          <p:nvPr>
            <p:ph type="sldNum" sz="quarter" idx="5"/>
          </p:nvPr>
        </p:nvSpPr>
        <p:spPr>
          <a:ln/>
        </p:spPr>
        <p:txBody>
          <a:bodyPr lIns="0" tIns="0" rIns="0" bIns="0" anchor="b" anchorCtr="0">
            <a:noAutofit/>
          </a:bodyPr>
          <a:lstStyle/>
          <a:p>
            <a:pPr lvl="0"/>
            <a:fld id="{08B93179-7C55-4267-98DA-F98301144E9A}" type="slidenum">
              <a:t>16</a:t>
            </a:fld>
            <a:endParaRPr lang="en-US"/>
          </a:p>
        </p:txBody>
      </p:sp>
      <p:sp>
        <p:nvSpPr>
          <p:cNvPr id="2" name="Slide Image Placeholder 1">
            <a:extLst>
              <a:ext uri="{FF2B5EF4-FFF2-40B4-BE49-F238E27FC236}">
                <a16:creationId xmlns:a16="http://schemas.microsoft.com/office/drawing/2014/main" id="{67C45AF4-7F6C-44A9-A822-ACE0AE088DAC}"/>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5E15D09B-35EC-4277-B08E-529EF29BD68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27C1EE-20C1-437E-AEF7-9FA3D4BAE9AF}"/>
              </a:ext>
            </a:extLst>
          </p:cNvPr>
          <p:cNvSpPr txBox="1">
            <a:spLocks noGrp="1"/>
          </p:cNvSpPr>
          <p:nvPr>
            <p:ph type="sldNum" sz="quarter" idx="5"/>
          </p:nvPr>
        </p:nvSpPr>
        <p:spPr>
          <a:ln/>
        </p:spPr>
        <p:txBody>
          <a:bodyPr lIns="0" tIns="0" rIns="0" bIns="0" anchor="b" anchorCtr="0">
            <a:noAutofit/>
          </a:bodyPr>
          <a:lstStyle/>
          <a:p>
            <a:pPr lvl="0"/>
            <a:fld id="{07B2160E-3693-4651-B6BE-CD3FD92509CE}" type="slidenum">
              <a:t>17</a:t>
            </a:fld>
            <a:endParaRPr lang="en-US"/>
          </a:p>
        </p:txBody>
      </p:sp>
      <p:sp>
        <p:nvSpPr>
          <p:cNvPr id="2" name="Slide Image Placeholder 1">
            <a:extLst>
              <a:ext uri="{FF2B5EF4-FFF2-40B4-BE49-F238E27FC236}">
                <a16:creationId xmlns:a16="http://schemas.microsoft.com/office/drawing/2014/main" id="{18F22907-12F7-41A7-A087-0EA209810468}"/>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368115B-39CA-4888-8F3E-B1A6C452561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61BEA05-D5D2-4D1B-8E8B-8C70CDC21B26}"/>
              </a:ext>
            </a:extLst>
          </p:cNvPr>
          <p:cNvSpPr txBox="1">
            <a:spLocks noGrp="1"/>
          </p:cNvSpPr>
          <p:nvPr>
            <p:ph type="sldNum" sz="quarter" idx="5"/>
          </p:nvPr>
        </p:nvSpPr>
        <p:spPr>
          <a:ln/>
        </p:spPr>
        <p:txBody>
          <a:bodyPr lIns="0" tIns="0" rIns="0" bIns="0" anchor="b" anchorCtr="0">
            <a:noAutofit/>
          </a:bodyPr>
          <a:lstStyle/>
          <a:p>
            <a:pPr lvl="0"/>
            <a:fld id="{FA92E98D-AAA0-4F0F-B21C-1669AFE0E7D1}" type="slidenum">
              <a:t>18</a:t>
            </a:fld>
            <a:endParaRPr lang="en-US"/>
          </a:p>
        </p:txBody>
      </p:sp>
      <p:sp>
        <p:nvSpPr>
          <p:cNvPr id="2" name="Slide Image Placeholder 1">
            <a:extLst>
              <a:ext uri="{FF2B5EF4-FFF2-40B4-BE49-F238E27FC236}">
                <a16:creationId xmlns:a16="http://schemas.microsoft.com/office/drawing/2014/main" id="{93B2DE73-FB9C-4E67-9BB9-ECFC2850DBF7}"/>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FE1A921C-7A91-4279-A25A-E207B2971E9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0C92674-0C4B-4DE4-9BEF-229F9D308336}"/>
              </a:ext>
            </a:extLst>
          </p:cNvPr>
          <p:cNvSpPr txBox="1">
            <a:spLocks noGrp="1"/>
          </p:cNvSpPr>
          <p:nvPr>
            <p:ph type="sldNum" sz="quarter" idx="5"/>
          </p:nvPr>
        </p:nvSpPr>
        <p:spPr>
          <a:ln/>
        </p:spPr>
        <p:txBody>
          <a:bodyPr lIns="0" tIns="0" rIns="0" bIns="0" anchor="b" anchorCtr="0">
            <a:noAutofit/>
          </a:bodyPr>
          <a:lstStyle/>
          <a:p>
            <a:pPr lvl="0"/>
            <a:fld id="{00A9C63C-9DC8-4531-A94C-E81A6CDA73FD}" type="slidenum">
              <a:t>19</a:t>
            </a:fld>
            <a:endParaRPr lang="en-US"/>
          </a:p>
        </p:txBody>
      </p:sp>
      <p:sp>
        <p:nvSpPr>
          <p:cNvPr id="2" name="Slide Image Placeholder 1">
            <a:extLst>
              <a:ext uri="{FF2B5EF4-FFF2-40B4-BE49-F238E27FC236}">
                <a16:creationId xmlns:a16="http://schemas.microsoft.com/office/drawing/2014/main" id="{F81E8465-0EAA-49CF-A8DB-3EBE79324590}"/>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AF7CDC4C-6DE8-49AE-B91A-C8281D1FD04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25FE986-329F-45F7-A2F0-02CA4EED1F0E}"/>
              </a:ext>
            </a:extLst>
          </p:cNvPr>
          <p:cNvSpPr txBox="1">
            <a:spLocks noGrp="1"/>
          </p:cNvSpPr>
          <p:nvPr>
            <p:ph type="sldNum" sz="quarter" idx="5"/>
          </p:nvPr>
        </p:nvSpPr>
        <p:spPr>
          <a:ln/>
        </p:spPr>
        <p:txBody>
          <a:bodyPr lIns="0" tIns="0" rIns="0" bIns="0" anchor="b" anchorCtr="0">
            <a:noAutofit/>
          </a:bodyPr>
          <a:lstStyle/>
          <a:p>
            <a:pPr lvl="0"/>
            <a:fld id="{0C016FCE-4BD5-48BD-9802-41BC12A8A501}" type="slidenum">
              <a:t>20</a:t>
            </a:fld>
            <a:endParaRPr lang="en-US"/>
          </a:p>
        </p:txBody>
      </p:sp>
      <p:sp>
        <p:nvSpPr>
          <p:cNvPr id="2" name="Slide Image Placeholder 1">
            <a:extLst>
              <a:ext uri="{FF2B5EF4-FFF2-40B4-BE49-F238E27FC236}">
                <a16:creationId xmlns:a16="http://schemas.microsoft.com/office/drawing/2014/main" id="{925CB34E-2061-4454-808B-62904CE7B835}"/>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7ECF035E-87B4-4416-94DD-BF77481E19F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79AE17A-03C1-401A-BD36-40B554E6989A}"/>
              </a:ext>
            </a:extLst>
          </p:cNvPr>
          <p:cNvSpPr txBox="1">
            <a:spLocks noGrp="1"/>
          </p:cNvSpPr>
          <p:nvPr>
            <p:ph type="sldNum" sz="quarter" idx="5"/>
          </p:nvPr>
        </p:nvSpPr>
        <p:spPr>
          <a:ln/>
        </p:spPr>
        <p:txBody>
          <a:bodyPr lIns="0" tIns="0" rIns="0" bIns="0" anchor="b" anchorCtr="0">
            <a:noAutofit/>
          </a:bodyPr>
          <a:lstStyle/>
          <a:p>
            <a:pPr lvl="0"/>
            <a:fld id="{11AF08DD-E31C-4984-99F8-126E59A8F607}" type="slidenum">
              <a:t>21</a:t>
            </a:fld>
            <a:endParaRPr lang="en-US"/>
          </a:p>
        </p:txBody>
      </p:sp>
      <p:sp>
        <p:nvSpPr>
          <p:cNvPr id="2" name="Slide Image Placeholder 1">
            <a:extLst>
              <a:ext uri="{FF2B5EF4-FFF2-40B4-BE49-F238E27FC236}">
                <a16:creationId xmlns:a16="http://schemas.microsoft.com/office/drawing/2014/main" id="{3C713F0E-D147-4979-A51E-2851E02A4618}"/>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F8DEA2F-CED2-4E56-B55B-E288C8C2421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65CE870-B50A-4B7A-B6C7-2C5CDC0E8172}"/>
              </a:ext>
            </a:extLst>
          </p:cNvPr>
          <p:cNvSpPr txBox="1">
            <a:spLocks noGrp="1"/>
          </p:cNvSpPr>
          <p:nvPr>
            <p:ph type="sldNum" sz="quarter" idx="5"/>
          </p:nvPr>
        </p:nvSpPr>
        <p:spPr>
          <a:ln/>
        </p:spPr>
        <p:txBody>
          <a:bodyPr lIns="0" tIns="0" rIns="0" bIns="0" anchor="b" anchorCtr="0">
            <a:noAutofit/>
          </a:bodyPr>
          <a:lstStyle/>
          <a:p>
            <a:pPr lvl="0"/>
            <a:fld id="{10F203B2-515D-448B-8C14-20258F67DFF2}" type="slidenum">
              <a:t>3</a:t>
            </a:fld>
            <a:endParaRPr lang="en-US"/>
          </a:p>
        </p:txBody>
      </p:sp>
      <p:sp>
        <p:nvSpPr>
          <p:cNvPr id="2" name="Slide Image Placeholder 1">
            <a:extLst>
              <a:ext uri="{FF2B5EF4-FFF2-40B4-BE49-F238E27FC236}">
                <a16:creationId xmlns:a16="http://schemas.microsoft.com/office/drawing/2014/main" id="{A8D1ABA2-1429-49D7-ACDD-5AA34BB2F944}"/>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A5C0A4F-6726-40C4-BF95-E19920D8873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1029728-9C3A-4236-B5B2-A111471FE7FD}"/>
              </a:ext>
            </a:extLst>
          </p:cNvPr>
          <p:cNvSpPr txBox="1">
            <a:spLocks noGrp="1"/>
          </p:cNvSpPr>
          <p:nvPr>
            <p:ph type="sldNum" sz="quarter" idx="5"/>
          </p:nvPr>
        </p:nvSpPr>
        <p:spPr>
          <a:ln/>
        </p:spPr>
        <p:txBody>
          <a:bodyPr lIns="0" tIns="0" rIns="0" bIns="0" anchor="b" anchorCtr="0">
            <a:noAutofit/>
          </a:bodyPr>
          <a:lstStyle/>
          <a:p>
            <a:pPr lvl="0"/>
            <a:fld id="{9395ED03-9CBB-42AF-8DB9-DD1449B017C3}" type="slidenum">
              <a:t>22</a:t>
            </a:fld>
            <a:endParaRPr lang="en-US"/>
          </a:p>
        </p:txBody>
      </p:sp>
      <p:sp>
        <p:nvSpPr>
          <p:cNvPr id="2" name="Slide Image Placeholder 1">
            <a:extLst>
              <a:ext uri="{FF2B5EF4-FFF2-40B4-BE49-F238E27FC236}">
                <a16:creationId xmlns:a16="http://schemas.microsoft.com/office/drawing/2014/main" id="{F7FDD1CA-B3D7-4003-B167-7E41C0364FAF}"/>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EC3F2534-D742-442B-A22E-831E11E2E64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FCB5973-254E-45D0-8100-CF5AD46DE080}"/>
              </a:ext>
            </a:extLst>
          </p:cNvPr>
          <p:cNvSpPr txBox="1">
            <a:spLocks noGrp="1"/>
          </p:cNvSpPr>
          <p:nvPr>
            <p:ph type="sldNum" sz="quarter" idx="5"/>
          </p:nvPr>
        </p:nvSpPr>
        <p:spPr>
          <a:ln/>
        </p:spPr>
        <p:txBody>
          <a:bodyPr lIns="0" tIns="0" rIns="0" bIns="0" anchor="b" anchorCtr="0">
            <a:noAutofit/>
          </a:bodyPr>
          <a:lstStyle/>
          <a:p>
            <a:pPr lvl="0"/>
            <a:fld id="{591F1D0E-C2AE-4C62-86C2-1B40C66ACF4A}" type="slidenum">
              <a:t>23</a:t>
            </a:fld>
            <a:endParaRPr lang="en-US"/>
          </a:p>
        </p:txBody>
      </p:sp>
      <p:sp>
        <p:nvSpPr>
          <p:cNvPr id="2" name="Slide Image Placeholder 1">
            <a:extLst>
              <a:ext uri="{FF2B5EF4-FFF2-40B4-BE49-F238E27FC236}">
                <a16:creationId xmlns:a16="http://schemas.microsoft.com/office/drawing/2014/main" id="{839774C9-ED7E-4CB4-BE2D-4486804282DC}"/>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12563165-FECE-4E55-8980-22A28B85BEC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4134CF3-A9CC-42E2-86BA-5E98A4B29A3B}"/>
              </a:ext>
            </a:extLst>
          </p:cNvPr>
          <p:cNvSpPr txBox="1">
            <a:spLocks noGrp="1"/>
          </p:cNvSpPr>
          <p:nvPr>
            <p:ph type="sldNum" sz="quarter" idx="5"/>
          </p:nvPr>
        </p:nvSpPr>
        <p:spPr>
          <a:ln/>
        </p:spPr>
        <p:txBody>
          <a:bodyPr lIns="0" tIns="0" rIns="0" bIns="0" anchor="b" anchorCtr="0">
            <a:noAutofit/>
          </a:bodyPr>
          <a:lstStyle/>
          <a:p>
            <a:pPr lvl="0"/>
            <a:fld id="{A156904B-25E3-424B-A610-B80A54861EE5}" type="slidenum">
              <a:t>24</a:t>
            </a:fld>
            <a:endParaRPr lang="en-US"/>
          </a:p>
        </p:txBody>
      </p:sp>
      <p:sp>
        <p:nvSpPr>
          <p:cNvPr id="2" name="Slide Image Placeholder 1">
            <a:extLst>
              <a:ext uri="{FF2B5EF4-FFF2-40B4-BE49-F238E27FC236}">
                <a16:creationId xmlns:a16="http://schemas.microsoft.com/office/drawing/2014/main" id="{BFC8AEE5-65C9-45A2-9CE2-185E9387B58C}"/>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4CE9C1A-4513-4674-8C35-164A0ED4D13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E4DC26-655F-4C1C-856F-0447CA9D08E4}"/>
              </a:ext>
            </a:extLst>
          </p:cNvPr>
          <p:cNvSpPr txBox="1">
            <a:spLocks noGrp="1"/>
          </p:cNvSpPr>
          <p:nvPr>
            <p:ph type="sldNum" sz="quarter" idx="5"/>
          </p:nvPr>
        </p:nvSpPr>
        <p:spPr>
          <a:ln/>
        </p:spPr>
        <p:txBody>
          <a:bodyPr lIns="0" tIns="0" rIns="0" bIns="0" anchor="b" anchorCtr="0">
            <a:noAutofit/>
          </a:bodyPr>
          <a:lstStyle/>
          <a:p>
            <a:pPr lvl="0"/>
            <a:fld id="{372E0831-5CF9-40D9-A9A0-620307314C19}" type="slidenum">
              <a:t>25</a:t>
            </a:fld>
            <a:endParaRPr lang="en-US"/>
          </a:p>
        </p:txBody>
      </p:sp>
      <p:sp>
        <p:nvSpPr>
          <p:cNvPr id="2" name="Slide Image Placeholder 1">
            <a:extLst>
              <a:ext uri="{FF2B5EF4-FFF2-40B4-BE49-F238E27FC236}">
                <a16:creationId xmlns:a16="http://schemas.microsoft.com/office/drawing/2014/main" id="{B6F9577F-42AF-4216-9E20-BACF89650343}"/>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3671F4C2-BF88-44C4-9BF0-9FE6471ADCA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FE6B333-94A0-441C-B611-08EE75DEA9E4}"/>
              </a:ext>
            </a:extLst>
          </p:cNvPr>
          <p:cNvSpPr txBox="1">
            <a:spLocks noGrp="1"/>
          </p:cNvSpPr>
          <p:nvPr>
            <p:ph type="sldNum" sz="quarter" idx="5"/>
          </p:nvPr>
        </p:nvSpPr>
        <p:spPr>
          <a:ln/>
        </p:spPr>
        <p:txBody>
          <a:bodyPr lIns="0" tIns="0" rIns="0" bIns="0" anchor="b" anchorCtr="0">
            <a:noAutofit/>
          </a:bodyPr>
          <a:lstStyle/>
          <a:p>
            <a:pPr lvl="0"/>
            <a:fld id="{DE5BCDB4-1C34-43E6-8A1A-05B5CB74ABEE}" type="slidenum">
              <a:t>26</a:t>
            </a:fld>
            <a:endParaRPr lang="en-US"/>
          </a:p>
        </p:txBody>
      </p:sp>
      <p:sp>
        <p:nvSpPr>
          <p:cNvPr id="2" name="Slide Image Placeholder 1">
            <a:extLst>
              <a:ext uri="{FF2B5EF4-FFF2-40B4-BE49-F238E27FC236}">
                <a16:creationId xmlns:a16="http://schemas.microsoft.com/office/drawing/2014/main" id="{06F6676D-A457-41CD-B477-0D0BA8DE7F31}"/>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44D877A-31C6-40BE-8895-EBC53C081BC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4134CF3-A9CC-42E2-86BA-5E98A4B29A3B}"/>
              </a:ext>
            </a:extLst>
          </p:cNvPr>
          <p:cNvSpPr txBox="1">
            <a:spLocks noGrp="1"/>
          </p:cNvSpPr>
          <p:nvPr>
            <p:ph type="sldNum" sz="quarter" idx="5"/>
          </p:nvPr>
        </p:nvSpPr>
        <p:spPr>
          <a:ln/>
        </p:spPr>
        <p:txBody>
          <a:bodyPr lIns="0" tIns="0" rIns="0" bIns="0" anchor="b" anchorCtr="0">
            <a:noAutofit/>
          </a:bodyPr>
          <a:lstStyle/>
          <a:p>
            <a:pPr lvl="0"/>
            <a:fld id="{A156904B-25E3-424B-A610-B80A54861EE5}" type="slidenum">
              <a:t>27</a:t>
            </a:fld>
            <a:endParaRPr lang="en-US"/>
          </a:p>
        </p:txBody>
      </p:sp>
      <p:sp>
        <p:nvSpPr>
          <p:cNvPr id="2" name="Slide Image Placeholder 1">
            <a:extLst>
              <a:ext uri="{FF2B5EF4-FFF2-40B4-BE49-F238E27FC236}">
                <a16:creationId xmlns:a16="http://schemas.microsoft.com/office/drawing/2014/main" id="{BFC8AEE5-65C9-45A2-9CE2-185E9387B58C}"/>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4CE9C1A-4513-4674-8C35-164A0ED4D132}"/>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24483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4550309-AEB8-41E8-9778-62619BE0F354}"/>
              </a:ext>
            </a:extLst>
          </p:cNvPr>
          <p:cNvSpPr txBox="1">
            <a:spLocks noGrp="1"/>
          </p:cNvSpPr>
          <p:nvPr>
            <p:ph type="sldNum" sz="quarter" idx="5"/>
          </p:nvPr>
        </p:nvSpPr>
        <p:spPr>
          <a:ln/>
        </p:spPr>
        <p:txBody>
          <a:bodyPr lIns="0" tIns="0" rIns="0" bIns="0" anchor="b" anchorCtr="0">
            <a:noAutofit/>
          </a:bodyPr>
          <a:lstStyle/>
          <a:p>
            <a:pPr lvl="0"/>
            <a:fld id="{40EC05D9-9211-4FA5-945D-C7AFECCBB68D}" type="slidenum">
              <a:t>28</a:t>
            </a:fld>
            <a:endParaRPr lang="en-US"/>
          </a:p>
        </p:txBody>
      </p:sp>
      <p:sp>
        <p:nvSpPr>
          <p:cNvPr id="2" name="Slide Image Placeholder 1">
            <a:extLst>
              <a:ext uri="{FF2B5EF4-FFF2-40B4-BE49-F238E27FC236}">
                <a16:creationId xmlns:a16="http://schemas.microsoft.com/office/drawing/2014/main" id="{57EFC31C-CF45-41D0-B817-409218EC65D9}"/>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4E68180E-40C9-4052-A622-97CE77E2A14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91AC02E-4E73-44A9-A3B9-9238883E1B99}"/>
              </a:ext>
            </a:extLst>
          </p:cNvPr>
          <p:cNvSpPr txBox="1">
            <a:spLocks noGrp="1"/>
          </p:cNvSpPr>
          <p:nvPr>
            <p:ph type="sldNum" sz="quarter" idx="5"/>
          </p:nvPr>
        </p:nvSpPr>
        <p:spPr>
          <a:ln/>
        </p:spPr>
        <p:txBody>
          <a:bodyPr lIns="0" tIns="0" rIns="0" bIns="0" anchor="b" anchorCtr="0">
            <a:noAutofit/>
          </a:bodyPr>
          <a:lstStyle/>
          <a:p>
            <a:pPr lvl="0"/>
            <a:fld id="{3A8BCAF0-D535-4F95-9A71-1546171C3543}" type="slidenum">
              <a:t>29</a:t>
            </a:fld>
            <a:endParaRPr lang="en-US"/>
          </a:p>
        </p:txBody>
      </p:sp>
      <p:sp>
        <p:nvSpPr>
          <p:cNvPr id="2" name="Slide Image Placeholder 1">
            <a:extLst>
              <a:ext uri="{FF2B5EF4-FFF2-40B4-BE49-F238E27FC236}">
                <a16:creationId xmlns:a16="http://schemas.microsoft.com/office/drawing/2014/main" id="{0F94EF9C-8F33-4CF4-8BDB-A1E44B8A629D}"/>
              </a:ext>
            </a:extLst>
          </p:cNvPr>
          <p:cNvSpPr>
            <a:spLocks noGrp="1" noRot="1" noChangeAspect="1" noResize="1"/>
          </p:cNvSpPr>
          <p:nvPr>
            <p:ph type="sldImg"/>
          </p:nvPr>
        </p:nvSpPr>
        <p:spPr>
          <a:xfrm>
            <a:off x="533400" y="763588"/>
            <a:ext cx="67056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1D354FB-FF57-45AF-BABE-D3A07E70949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4084626-18EA-4C8C-AAFC-05D78207CB73}"/>
              </a:ext>
            </a:extLst>
          </p:cNvPr>
          <p:cNvSpPr txBox="1">
            <a:spLocks noGrp="1"/>
          </p:cNvSpPr>
          <p:nvPr>
            <p:ph type="sldNum" sz="quarter" idx="5"/>
          </p:nvPr>
        </p:nvSpPr>
        <p:spPr>
          <a:ln/>
        </p:spPr>
        <p:txBody>
          <a:bodyPr lIns="0" tIns="0" rIns="0" bIns="0" anchor="b" anchorCtr="0">
            <a:noAutofit/>
          </a:bodyPr>
          <a:lstStyle/>
          <a:p>
            <a:pPr lvl="0"/>
            <a:fld id="{91E4D391-3FB3-46DF-B5D5-2904E0FF219B}" type="slidenum">
              <a:t>4</a:t>
            </a:fld>
            <a:endParaRPr lang="en-US"/>
          </a:p>
        </p:txBody>
      </p:sp>
      <p:sp>
        <p:nvSpPr>
          <p:cNvPr id="2" name="Slide Image Placeholder 1">
            <a:extLst>
              <a:ext uri="{FF2B5EF4-FFF2-40B4-BE49-F238E27FC236}">
                <a16:creationId xmlns:a16="http://schemas.microsoft.com/office/drawing/2014/main" id="{281CC049-5EF7-46C4-A191-2451A3324F38}"/>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14FFC61-272D-4A4D-AC78-16D39223E0A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2E2EB59-9FED-4400-B7EB-BE2EC3F0BC5E}"/>
              </a:ext>
            </a:extLst>
          </p:cNvPr>
          <p:cNvSpPr txBox="1">
            <a:spLocks noGrp="1"/>
          </p:cNvSpPr>
          <p:nvPr>
            <p:ph type="sldNum" sz="quarter" idx="5"/>
          </p:nvPr>
        </p:nvSpPr>
        <p:spPr>
          <a:ln/>
        </p:spPr>
        <p:txBody>
          <a:bodyPr lIns="0" tIns="0" rIns="0" bIns="0" anchor="b" anchorCtr="0">
            <a:noAutofit/>
          </a:bodyPr>
          <a:lstStyle/>
          <a:p>
            <a:pPr lvl="0"/>
            <a:fld id="{2259F074-FE66-48FF-ABDF-A0BE1C368433}" type="slidenum">
              <a:t>5</a:t>
            </a:fld>
            <a:endParaRPr lang="en-US"/>
          </a:p>
        </p:txBody>
      </p:sp>
      <p:sp>
        <p:nvSpPr>
          <p:cNvPr id="2" name="Slide Image Placeholder 1">
            <a:extLst>
              <a:ext uri="{FF2B5EF4-FFF2-40B4-BE49-F238E27FC236}">
                <a16:creationId xmlns:a16="http://schemas.microsoft.com/office/drawing/2014/main" id="{E68E9512-07F7-4FD0-931A-CA1D6EF55F67}"/>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66D909EC-9767-47B3-A445-C6BF8C34C06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ABD3BA8-84DF-4853-83E1-5D5CF829EDD9}"/>
              </a:ext>
            </a:extLst>
          </p:cNvPr>
          <p:cNvSpPr txBox="1">
            <a:spLocks noGrp="1"/>
          </p:cNvSpPr>
          <p:nvPr>
            <p:ph type="sldNum" sz="quarter" idx="5"/>
          </p:nvPr>
        </p:nvSpPr>
        <p:spPr>
          <a:ln/>
        </p:spPr>
        <p:txBody>
          <a:bodyPr lIns="0" tIns="0" rIns="0" bIns="0" anchor="b" anchorCtr="0">
            <a:noAutofit/>
          </a:bodyPr>
          <a:lstStyle/>
          <a:p>
            <a:pPr lvl="0"/>
            <a:fld id="{8FB10C49-1E73-4E54-B345-9D240E5FE452}" type="slidenum">
              <a:t>6</a:t>
            </a:fld>
            <a:endParaRPr lang="en-US"/>
          </a:p>
        </p:txBody>
      </p:sp>
      <p:sp>
        <p:nvSpPr>
          <p:cNvPr id="2" name="Slide Image Placeholder 1">
            <a:extLst>
              <a:ext uri="{FF2B5EF4-FFF2-40B4-BE49-F238E27FC236}">
                <a16:creationId xmlns:a16="http://schemas.microsoft.com/office/drawing/2014/main" id="{0ECB2208-505F-4A60-9EEE-C863F23EECE7}"/>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861EAF16-3599-495A-B3D0-DB8F1E79EAD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3068F77-0011-496E-91C6-590C5E3ED765}"/>
              </a:ext>
            </a:extLst>
          </p:cNvPr>
          <p:cNvSpPr txBox="1">
            <a:spLocks noGrp="1"/>
          </p:cNvSpPr>
          <p:nvPr>
            <p:ph type="sldNum" sz="quarter" idx="5"/>
          </p:nvPr>
        </p:nvSpPr>
        <p:spPr>
          <a:ln/>
        </p:spPr>
        <p:txBody>
          <a:bodyPr lIns="0" tIns="0" rIns="0" bIns="0" anchor="b" anchorCtr="0">
            <a:noAutofit/>
          </a:bodyPr>
          <a:lstStyle/>
          <a:p>
            <a:pPr lvl="0"/>
            <a:fld id="{AE063091-855B-46EF-A895-B095B6F5A406}" type="slidenum">
              <a:t>7</a:t>
            </a:fld>
            <a:endParaRPr lang="en-US"/>
          </a:p>
        </p:txBody>
      </p:sp>
      <p:sp>
        <p:nvSpPr>
          <p:cNvPr id="2" name="Slide Image Placeholder 1">
            <a:extLst>
              <a:ext uri="{FF2B5EF4-FFF2-40B4-BE49-F238E27FC236}">
                <a16:creationId xmlns:a16="http://schemas.microsoft.com/office/drawing/2014/main" id="{F7177F1C-98C6-4E62-BA99-8EA1A3DCE9EA}"/>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94E6F98-AF81-4078-AA3E-B612A98D960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ED54435-5D49-461F-862F-23C67D6A4572}"/>
              </a:ext>
            </a:extLst>
          </p:cNvPr>
          <p:cNvSpPr txBox="1">
            <a:spLocks noGrp="1"/>
          </p:cNvSpPr>
          <p:nvPr>
            <p:ph type="sldNum" sz="quarter" idx="5"/>
          </p:nvPr>
        </p:nvSpPr>
        <p:spPr>
          <a:ln/>
        </p:spPr>
        <p:txBody>
          <a:bodyPr lIns="0" tIns="0" rIns="0" bIns="0" anchor="b" anchorCtr="0">
            <a:noAutofit/>
          </a:bodyPr>
          <a:lstStyle/>
          <a:p>
            <a:pPr lvl="0"/>
            <a:fld id="{1DB4217D-B2A5-4B16-8940-DC11CA954E25}" type="slidenum">
              <a:t>8</a:t>
            </a:fld>
            <a:endParaRPr lang="en-US"/>
          </a:p>
        </p:txBody>
      </p:sp>
      <p:sp>
        <p:nvSpPr>
          <p:cNvPr id="2" name="Slide Image Placeholder 1">
            <a:extLst>
              <a:ext uri="{FF2B5EF4-FFF2-40B4-BE49-F238E27FC236}">
                <a16:creationId xmlns:a16="http://schemas.microsoft.com/office/drawing/2014/main" id="{37782CB8-34F6-4702-A6EC-E9991112E493}"/>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4DAA047-1023-4602-B571-6F04E5F709F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5684DDC-25E2-4835-B3B8-A5E951D3190E}"/>
              </a:ext>
            </a:extLst>
          </p:cNvPr>
          <p:cNvSpPr txBox="1">
            <a:spLocks noGrp="1"/>
          </p:cNvSpPr>
          <p:nvPr>
            <p:ph type="sldNum" sz="quarter" idx="5"/>
          </p:nvPr>
        </p:nvSpPr>
        <p:spPr>
          <a:ln/>
        </p:spPr>
        <p:txBody>
          <a:bodyPr lIns="0" tIns="0" rIns="0" bIns="0" anchor="b" anchorCtr="0">
            <a:noAutofit/>
          </a:bodyPr>
          <a:lstStyle/>
          <a:p>
            <a:pPr lvl="0"/>
            <a:fld id="{13EFB641-AA8A-4AB8-96AC-6E84EA958322}" type="slidenum">
              <a:t>9</a:t>
            </a:fld>
            <a:endParaRPr lang="en-US"/>
          </a:p>
        </p:txBody>
      </p:sp>
      <p:sp>
        <p:nvSpPr>
          <p:cNvPr id="2" name="Slide Image Placeholder 1">
            <a:extLst>
              <a:ext uri="{FF2B5EF4-FFF2-40B4-BE49-F238E27FC236}">
                <a16:creationId xmlns:a16="http://schemas.microsoft.com/office/drawing/2014/main" id="{7C4C41BE-6114-4EB3-ADD5-65F1A34C0E0B}"/>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D1978C76-564B-4F06-9669-58DBF8B9D23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61BFCFF-302D-4B7F-934D-6DFB6B165527}"/>
              </a:ext>
            </a:extLst>
          </p:cNvPr>
          <p:cNvSpPr txBox="1">
            <a:spLocks noGrp="1"/>
          </p:cNvSpPr>
          <p:nvPr>
            <p:ph type="sldNum" sz="quarter" idx="5"/>
          </p:nvPr>
        </p:nvSpPr>
        <p:spPr>
          <a:ln/>
        </p:spPr>
        <p:txBody>
          <a:bodyPr lIns="0" tIns="0" rIns="0" bIns="0" anchor="b" anchorCtr="0">
            <a:noAutofit/>
          </a:bodyPr>
          <a:lstStyle/>
          <a:p>
            <a:pPr lvl="0"/>
            <a:fld id="{A26EE4B2-F6C1-49D2-966D-568C2971A796}" type="slidenum">
              <a:t>10</a:t>
            </a:fld>
            <a:endParaRPr lang="en-US"/>
          </a:p>
        </p:txBody>
      </p:sp>
      <p:sp>
        <p:nvSpPr>
          <p:cNvPr id="2" name="Slide Image Placeholder 1">
            <a:extLst>
              <a:ext uri="{FF2B5EF4-FFF2-40B4-BE49-F238E27FC236}">
                <a16:creationId xmlns:a16="http://schemas.microsoft.com/office/drawing/2014/main" id="{C1971031-7197-4315-89C1-6CD4A4C6B7BA}"/>
              </a:ext>
            </a:extLst>
          </p:cNvPr>
          <p:cNvSpPr>
            <a:spLocks noGrp="1" noRot="1" noChangeAspect="1" noResize="1"/>
          </p:cNvSpPr>
          <p:nvPr>
            <p:ph type="sldImg"/>
          </p:nvPr>
        </p:nvSpPr>
        <p:spPr>
          <a:xfrm>
            <a:off x="1371600" y="763588"/>
            <a:ext cx="5029200" cy="3771900"/>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914FCC8A-1B85-4F46-87A2-276F4D759DA9}"/>
              </a:ext>
            </a:extLst>
          </p:cNvPr>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7FE836-5776-447F-B954-DFDD6879EAF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3587324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FE836-5776-447F-B954-DFDD6879EAF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322608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FE836-5776-447F-B954-DFDD6879EAF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CD148-8707-4FF9-B342-001CF2EB071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23065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FE836-5776-447F-B954-DFDD6879EAF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304826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FE836-5776-447F-B954-DFDD6879EAF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CD148-8707-4FF9-B342-001CF2EB071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76131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FE836-5776-447F-B954-DFDD6879EAF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1148281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FE836-5776-447F-B954-DFDD6879EAF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3162870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FE836-5776-447F-B954-DFDD6879EAF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2101159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7FE836-5776-447F-B954-DFDD6879EAF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4144166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7FE836-5776-447F-B954-DFDD6879EAF9}" type="datetimeFigureOut">
              <a:rPr lang="en-US" smtClean="0"/>
              <a:t>6/10/2020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8482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7FE836-5776-447F-B954-DFDD6879EAF9}"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3270449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7FE836-5776-447F-B954-DFDD6879EAF9}" type="datetimeFigureOut">
              <a:rPr lang="en-US" smtClean="0"/>
              <a:t>6/10/2020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280389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7FE836-5776-447F-B954-DFDD6879EAF9}" type="datetimeFigureOut">
              <a:rPr lang="en-US" smtClean="0"/>
              <a:t>6/10/2020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3931763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7FE836-5776-447F-B954-DFDD6879EAF9}" type="datetimeFigureOut">
              <a:rPr lang="en-US" smtClean="0"/>
              <a:t>6/10/2020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177057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7FE836-5776-447F-B954-DFDD6879EAF9}"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2900954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7FE836-5776-447F-B954-DFDD6879EAF9}" type="datetimeFigureOut">
              <a:rPr lang="en-US" smtClean="0"/>
              <a:t>6/10/2020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7CD148-8707-4FF9-B342-001CF2EB0713}" type="slidenum">
              <a:rPr lang="en-US" smtClean="0"/>
              <a:t>‹#›</a:t>
            </a:fld>
            <a:endParaRPr lang="en-US"/>
          </a:p>
        </p:txBody>
      </p:sp>
    </p:spTree>
    <p:extLst>
      <p:ext uri="{BB962C8B-B14F-4D97-AF65-F5344CB8AC3E}">
        <p14:creationId xmlns:p14="http://schemas.microsoft.com/office/powerpoint/2010/main" val="353670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E7FE836-5776-447F-B954-DFDD6879EAF9}" type="datetimeFigureOut">
              <a:rPr lang="en-US" smtClean="0"/>
              <a:t>6/10/2020</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37CD148-8707-4FF9-B342-001CF2EB0713}" type="slidenum">
              <a:rPr lang="en-US" smtClean="0"/>
              <a:t>‹#›</a:t>
            </a:fld>
            <a:endParaRPr lang="en-US"/>
          </a:p>
        </p:txBody>
      </p:sp>
    </p:spTree>
    <p:extLst>
      <p:ext uri="{BB962C8B-B14F-4D97-AF65-F5344CB8AC3E}">
        <p14:creationId xmlns:p14="http://schemas.microsoft.com/office/powerpoint/2010/main" val="3113132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EAADB8-2BCA-4218-88A6-2CC796AA7D83}"/>
              </a:ext>
            </a:extLst>
          </p:cNvPr>
          <p:cNvPicPr>
            <a:picLocks noChangeAspect="1"/>
          </p:cNvPicPr>
          <p:nvPr/>
        </p:nvPicPr>
        <p:blipFill rotWithShape="1">
          <a:blip r:embed="rId2"/>
          <a:srcRect l="9091" t="7174" r="2" b="6445"/>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a:noFill/>
        </p:spPr>
      </p:pic>
      <p:sp>
        <p:nvSpPr>
          <p:cNvPr id="2" name="Title 1">
            <a:extLst>
              <a:ext uri="{FF2B5EF4-FFF2-40B4-BE49-F238E27FC236}">
                <a16:creationId xmlns:a16="http://schemas.microsoft.com/office/drawing/2014/main" id="{67DCC7D8-D89E-4A2E-BDA6-30CF5D3575F8}"/>
              </a:ext>
            </a:extLst>
          </p:cNvPr>
          <p:cNvSpPr>
            <a:spLocks noGrp="1"/>
          </p:cNvSpPr>
          <p:nvPr>
            <p:ph type="ctrTitle"/>
          </p:nvPr>
        </p:nvSpPr>
        <p:spPr>
          <a:xfrm>
            <a:off x="5380563" y="1678665"/>
            <a:ext cx="3887839" cy="2372168"/>
          </a:xfrm>
        </p:spPr>
        <p:txBody>
          <a:bodyPr>
            <a:normAutofit/>
          </a:bodyPr>
          <a:lstStyle/>
          <a:p>
            <a:pPr>
              <a:lnSpc>
                <a:spcPct val="90000"/>
              </a:lnSpc>
            </a:pPr>
            <a:r>
              <a:rPr lang="en-US" sz="3800" dirty="0"/>
              <a:t>Aristotle’s (384-322 BCE Solution to the Paradoxes of Zeno</a:t>
            </a:r>
          </a:p>
        </p:txBody>
      </p:sp>
      <p:sp>
        <p:nvSpPr>
          <p:cNvPr id="3" name="Subtitle 2">
            <a:extLst>
              <a:ext uri="{FF2B5EF4-FFF2-40B4-BE49-F238E27FC236}">
                <a16:creationId xmlns:a16="http://schemas.microsoft.com/office/drawing/2014/main" id="{6DC114A5-A6D1-4767-A597-C3B3085844BC}"/>
              </a:ext>
            </a:extLst>
          </p:cNvPr>
          <p:cNvSpPr>
            <a:spLocks noGrp="1"/>
          </p:cNvSpPr>
          <p:nvPr>
            <p:ph type="subTitle" idx="1"/>
          </p:nvPr>
        </p:nvSpPr>
        <p:spPr>
          <a:xfrm>
            <a:off x="5380563" y="4050833"/>
            <a:ext cx="3893440" cy="1096899"/>
          </a:xfrm>
        </p:spPr>
        <p:txBody>
          <a:bodyPr>
            <a:normAutofit/>
          </a:bodyPr>
          <a:lstStyle/>
          <a:p>
            <a:r>
              <a:rPr lang="en-US" dirty="0"/>
              <a:t> </a:t>
            </a:r>
          </a:p>
        </p:txBody>
      </p:sp>
    </p:spTree>
    <p:extLst>
      <p:ext uri="{BB962C8B-B14F-4D97-AF65-F5344CB8AC3E}">
        <p14:creationId xmlns:p14="http://schemas.microsoft.com/office/powerpoint/2010/main" val="1877853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a:extLst>
              <a:ext uri="{FF2B5EF4-FFF2-40B4-BE49-F238E27FC236}">
                <a16:creationId xmlns:a16="http://schemas.microsoft.com/office/drawing/2014/main" id="{5607EC48-B254-490F-9175-BEBD40679D97}"/>
              </a:ext>
            </a:extLst>
          </p:cNvPr>
          <p:cNvPicPr>
            <a:picLocks noGrp="1" noChangeAspect="1"/>
          </p:cNvPicPr>
          <p:nvPr>
            <p:ph type="pic" idx="4294967295"/>
          </p:nvPr>
        </p:nvPicPr>
        <p:blipFill>
          <a:blip r:embed="rId3">
            <a:lum/>
            <a:alphaModFix/>
          </a:blip>
          <a:srcRect/>
          <a:stretch>
            <a:fillRect/>
          </a:stretch>
        </p:blipFill>
        <p:spPr>
          <a:xfrm>
            <a:off x="9224732" y="2714906"/>
            <a:ext cx="481714" cy="858593"/>
          </a:xfrm>
        </p:spPr>
      </p:pic>
      <p:sp>
        <p:nvSpPr>
          <p:cNvPr id="3" name="Straight Connector 2">
            <a:extLst>
              <a:ext uri="{FF2B5EF4-FFF2-40B4-BE49-F238E27FC236}">
                <a16:creationId xmlns:a16="http://schemas.microsoft.com/office/drawing/2014/main" id="{769C9AF5-347C-4C2B-BA28-5E6D2B4939D4}"/>
              </a:ext>
            </a:extLst>
          </p:cNvPr>
          <p:cNvSpPr/>
          <p:nvPr/>
        </p:nvSpPr>
        <p:spPr>
          <a:xfrm>
            <a:off x="2187142" y="3566967"/>
            <a:ext cx="7631650" cy="0"/>
          </a:xfrm>
          <a:prstGeom prst="line">
            <a:avLst/>
          </a:prstGeom>
          <a:noFill/>
          <a:ln w="0">
            <a:solidFill>
              <a:srgbClr val="000000"/>
            </a:solidFill>
            <a:prstDash val="solid"/>
          </a:ln>
        </p:spPr>
        <p:txBody>
          <a:bodyPr vert="horz" wrap="none" lIns="81646" tIns="40823" rIns="81646" bIns="40823" anchor="ctr" anchorCtr="0" compatLnSpc="0"/>
          <a:lstStyle/>
          <a:p>
            <a:pPr hangingPunct="0"/>
            <a:endParaRPr lang="en-US" sz="1633">
              <a:latin typeface="Liberation Sans" pitchFamily="18"/>
              <a:ea typeface="WenQuanYi Micro Hei" pitchFamily="2"/>
              <a:cs typeface="Lohit Devanagari" pitchFamily="2"/>
            </a:endParaRPr>
          </a:p>
        </p:txBody>
      </p:sp>
      <p:sp>
        <p:nvSpPr>
          <p:cNvPr id="4" name="TextBox 3">
            <a:extLst>
              <a:ext uri="{FF2B5EF4-FFF2-40B4-BE49-F238E27FC236}">
                <a16:creationId xmlns:a16="http://schemas.microsoft.com/office/drawing/2014/main" id="{074C7D5D-87BF-46A1-B7CC-19EDB4BC7546}"/>
              </a:ext>
            </a:extLst>
          </p:cNvPr>
          <p:cNvSpPr txBox="1"/>
          <p:nvPr/>
        </p:nvSpPr>
        <p:spPr>
          <a:xfrm>
            <a:off x="9637210" y="3557169"/>
            <a:ext cx="688684" cy="323278"/>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100m</a:t>
            </a:r>
          </a:p>
        </p:txBody>
      </p:sp>
      <p:sp>
        <p:nvSpPr>
          <p:cNvPr id="5" name="TextBox 4">
            <a:extLst>
              <a:ext uri="{FF2B5EF4-FFF2-40B4-BE49-F238E27FC236}">
                <a16:creationId xmlns:a16="http://schemas.microsoft.com/office/drawing/2014/main" id="{CB5FF3AE-2242-4000-9911-9E94BFC9E721}"/>
              </a:ext>
            </a:extLst>
          </p:cNvPr>
          <p:cNvSpPr txBox="1"/>
          <p:nvPr/>
        </p:nvSpPr>
        <p:spPr>
          <a:xfrm>
            <a:off x="5802443" y="3539533"/>
            <a:ext cx="572242" cy="323278"/>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50m</a:t>
            </a:r>
          </a:p>
        </p:txBody>
      </p:sp>
      <p:sp>
        <p:nvSpPr>
          <p:cNvPr id="6" name="TextBox 5">
            <a:extLst>
              <a:ext uri="{FF2B5EF4-FFF2-40B4-BE49-F238E27FC236}">
                <a16:creationId xmlns:a16="http://schemas.microsoft.com/office/drawing/2014/main" id="{0630F6E8-EAE6-4BC6-9B25-024873C375E1}"/>
              </a:ext>
            </a:extLst>
          </p:cNvPr>
          <p:cNvSpPr txBox="1"/>
          <p:nvPr/>
        </p:nvSpPr>
        <p:spPr>
          <a:xfrm>
            <a:off x="7531387" y="3584603"/>
            <a:ext cx="572242" cy="323278"/>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75m</a:t>
            </a:r>
          </a:p>
        </p:txBody>
      </p:sp>
      <p:sp>
        <p:nvSpPr>
          <p:cNvPr id="7" name="TextBox 6">
            <a:extLst>
              <a:ext uri="{FF2B5EF4-FFF2-40B4-BE49-F238E27FC236}">
                <a16:creationId xmlns:a16="http://schemas.microsoft.com/office/drawing/2014/main" id="{30065737-D098-451E-AC94-724606C6E52C}"/>
              </a:ext>
            </a:extLst>
          </p:cNvPr>
          <p:cNvSpPr txBox="1"/>
          <p:nvPr/>
        </p:nvSpPr>
        <p:spPr>
          <a:xfrm>
            <a:off x="8390959" y="3715237"/>
            <a:ext cx="746841" cy="564114"/>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87.5m</a:t>
            </a:r>
          </a:p>
          <a:p>
            <a:pPr hangingPunct="0"/>
            <a:endParaRPr lang="en-US" sz="1633">
              <a:latin typeface="Liberation Sans" pitchFamily="18"/>
              <a:ea typeface="WenQuanYi Micro Hei" pitchFamily="2"/>
              <a:cs typeface="Lohit Devanagari" pitchFamily="2"/>
            </a:endParaRPr>
          </a:p>
        </p:txBody>
      </p:sp>
      <p:sp>
        <p:nvSpPr>
          <p:cNvPr id="8" name="TextBox 7">
            <a:extLst>
              <a:ext uri="{FF2B5EF4-FFF2-40B4-BE49-F238E27FC236}">
                <a16:creationId xmlns:a16="http://schemas.microsoft.com/office/drawing/2014/main" id="{B6604CB7-27CA-4C27-9D54-2D0966A58164}"/>
              </a:ext>
            </a:extLst>
          </p:cNvPr>
          <p:cNvSpPr txBox="1"/>
          <p:nvPr/>
        </p:nvSpPr>
        <p:spPr>
          <a:xfrm>
            <a:off x="8707747" y="3858935"/>
            <a:ext cx="1088922" cy="952105"/>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     </a:t>
            </a:r>
            <a:r>
              <a:rPr lang="en-US" sz="1361">
                <a:latin typeface="Liberation Sans" pitchFamily="18"/>
                <a:ea typeface="WenQuanYi Micro Hei" pitchFamily="2"/>
                <a:cs typeface="Lohit Devanagari" pitchFamily="2"/>
              </a:rPr>
              <a:t>93.75</a:t>
            </a:r>
          </a:p>
          <a:p>
            <a:pPr hangingPunct="0"/>
            <a:r>
              <a:rPr lang="en-US" sz="1452">
                <a:latin typeface="Liberation Sans" pitchFamily="18"/>
                <a:ea typeface="WenQuanYi Micro Hei" pitchFamily="2"/>
                <a:cs typeface="Lohit Devanagari" pitchFamily="2"/>
              </a:rPr>
              <a:t>        </a:t>
            </a:r>
            <a:r>
              <a:rPr lang="en-US" sz="1089">
                <a:latin typeface="Liberation Sans" pitchFamily="18"/>
                <a:ea typeface="WenQuanYi Micro Hei" pitchFamily="2"/>
                <a:cs typeface="Lohit Devanagari" pitchFamily="2"/>
              </a:rPr>
              <a:t>96.875</a:t>
            </a:r>
          </a:p>
          <a:p>
            <a:pPr hangingPunct="0"/>
            <a:r>
              <a:rPr lang="en-US" sz="1179">
                <a:latin typeface="Liberation Sans" pitchFamily="18"/>
                <a:ea typeface="WenQuanYi Micro Hei" pitchFamily="2"/>
                <a:cs typeface="Lohit Devanagari" pitchFamily="2"/>
              </a:rPr>
              <a:t>	  </a:t>
            </a:r>
            <a:r>
              <a:rPr lang="en-US" sz="816">
                <a:latin typeface="Liberation Sans" pitchFamily="18"/>
                <a:ea typeface="WenQuanYi Micro Hei" pitchFamily="2"/>
                <a:cs typeface="Lohit Devanagari" pitchFamily="2"/>
              </a:rPr>
              <a:t>98.4375</a:t>
            </a:r>
          </a:p>
          <a:p>
            <a:pPr hangingPunct="0"/>
            <a:r>
              <a:rPr lang="en-US" sz="1633">
                <a:latin typeface="Liberation Sans" pitchFamily="18"/>
                <a:ea typeface="WenQuanYi Micro Hei" pitchFamily="2"/>
                <a:cs typeface="Lohit Devanagari" pitchFamily="2"/>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a:extLst>
              <a:ext uri="{FF2B5EF4-FFF2-40B4-BE49-F238E27FC236}">
                <a16:creationId xmlns:a16="http://schemas.microsoft.com/office/drawing/2014/main" id="{899E1AFD-103D-4DF9-B12E-6F51D3036F29}"/>
              </a:ext>
            </a:extLst>
          </p:cNvPr>
          <p:cNvPicPr>
            <a:picLocks noGrp="1" noChangeAspect="1"/>
          </p:cNvPicPr>
          <p:nvPr>
            <p:ph type="pic" idx="4294967295"/>
          </p:nvPr>
        </p:nvPicPr>
        <p:blipFill>
          <a:blip r:embed="rId3">
            <a:lum/>
            <a:alphaModFix/>
          </a:blip>
          <a:srcRect/>
          <a:stretch>
            <a:fillRect/>
          </a:stretch>
        </p:blipFill>
        <p:spPr>
          <a:xfrm>
            <a:off x="9290049" y="2714906"/>
            <a:ext cx="481714" cy="858593"/>
          </a:xfrm>
        </p:spPr>
      </p:pic>
      <p:sp>
        <p:nvSpPr>
          <p:cNvPr id="3" name="Straight Connector 2">
            <a:extLst>
              <a:ext uri="{FF2B5EF4-FFF2-40B4-BE49-F238E27FC236}">
                <a16:creationId xmlns:a16="http://schemas.microsoft.com/office/drawing/2014/main" id="{A01480A7-AA8C-43FD-BB00-F829BB5C986D}"/>
              </a:ext>
            </a:extLst>
          </p:cNvPr>
          <p:cNvSpPr/>
          <p:nvPr/>
        </p:nvSpPr>
        <p:spPr>
          <a:xfrm>
            <a:off x="2187142" y="3566967"/>
            <a:ext cx="7631650" cy="0"/>
          </a:xfrm>
          <a:prstGeom prst="line">
            <a:avLst/>
          </a:prstGeom>
          <a:noFill/>
          <a:ln w="0">
            <a:solidFill>
              <a:srgbClr val="000000"/>
            </a:solidFill>
            <a:prstDash val="solid"/>
          </a:ln>
        </p:spPr>
        <p:txBody>
          <a:bodyPr vert="horz" wrap="none" lIns="81646" tIns="40823" rIns="81646" bIns="40823" anchor="ctr" anchorCtr="0" compatLnSpc="0"/>
          <a:lstStyle/>
          <a:p>
            <a:pPr hangingPunct="0"/>
            <a:endParaRPr lang="en-US" sz="1633">
              <a:latin typeface="Liberation Sans" pitchFamily="18"/>
              <a:ea typeface="WenQuanYi Micro Hei" pitchFamily="2"/>
              <a:cs typeface="Lohit Devanagari" pitchFamily="2"/>
            </a:endParaRPr>
          </a:p>
        </p:txBody>
      </p:sp>
      <p:sp>
        <p:nvSpPr>
          <p:cNvPr id="4" name="TextBox 3">
            <a:extLst>
              <a:ext uri="{FF2B5EF4-FFF2-40B4-BE49-F238E27FC236}">
                <a16:creationId xmlns:a16="http://schemas.microsoft.com/office/drawing/2014/main" id="{FEA39075-65C4-4634-87A9-C0C413BB29C9}"/>
              </a:ext>
            </a:extLst>
          </p:cNvPr>
          <p:cNvSpPr txBox="1"/>
          <p:nvPr/>
        </p:nvSpPr>
        <p:spPr>
          <a:xfrm>
            <a:off x="9637210" y="3557169"/>
            <a:ext cx="688684" cy="323278"/>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100m</a:t>
            </a:r>
          </a:p>
        </p:txBody>
      </p:sp>
      <p:sp>
        <p:nvSpPr>
          <p:cNvPr id="5" name="TextBox 4">
            <a:extLst>
              <a:ext uri="{FF2B5EF4-FFF2-40B4-BE49-F238E27FC236}">
                <a16:creationId xmlns:a16="http://schemas.microsoft.com/office/drawing/2014/main" id="{0FCB6FAC-3A16-46AB-99B1-3913C1737811}"/>
              </a:ext>
            </a:extLst>
          </p:cNvPr>
          <p:cNvSpPr txBox="1"/>
          <p:nvPr/>
        </p:nvSpPr>
        <p:spPr>
          <a:xfrm>
            <a:off x="5802443" y="3539533"/>
            <a:ext cx="572242" cy="323278"/>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50m</a:t>
            </a:r>
          </a:p>
        </p:txBody>
      </p:sp>
      <p:sp>
        <p:nvSpPr>
          <p:cNvPr id="6" name="TextBox 5">
            <a:extLst>
              <a:ext uri="{FF2B5EF4-FFF2-40B4-BE49-F238E27FC236}">
                <a16:creationId xmlns:a16="http://schemas.microsoft.com/office/drawing/2014/main" id="{D81EF910-CDC1-4A51-9C65-06D96506F251}"/>
              </a:ext>
            </a:extLst>
          </p:cNvPr>
          <p:cNvSpPr txBox="1"/>
          <p:nvPr/>
        </p:nvSpPr>
        <p:spPr>
          <a:xfrm>
            <a:off x="7531387" y="3584603"/>
            <a:ext cx="572242" cy="323278"/>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75m</a:t>
            </a:r>
          </a:p>
        </p:txBody>
      </p:sp>
      <p:sp>
        <p:nvSpPr>
          <p:cNvPr id="7" name="TextBox 6">
            <a:extLst>
              <a:ext uri="{FF2B5EF4-FFF2-40B4-BE49-F238E27FC236}">
                <a16:creationId xmlns:a16="http://schemas.microsoft.com/office/drawing/2014/main" id="{AA325877-D0E2-40F4-9726-B9F783A205A6}"/>
              </a:ext>
            </a:extLst>
          </p:cNvPr>
          <p:cNvSpPr txBox="1"/>
          <p:nvPr/>
        </p:nvSpPr>
        <p:spPr>
          <a:xfrm>
            <a:off x="8390959" y="3715237"/>
            <a:ext cx="746841" cy="564114"/>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87.5m</a:t>
            </a:r>
          </a:p>
          <a:p>
            <a:pPr hangingPunct="0"/>
            <a:endParaRPr lang="en-US" sz="1633">
              <a:latin typeface="Liberation Sans" pitchFamily="18"/>
              <a:ea typeface="WenQuanYi Micro Hei" pitchFamily="2"/>
              <a:cs typeface="Lohit Devanagari" pitchFamily="2"/>
            </a:endParaRPr>
          </a:p>
        </p:txBody>
      </p:sp>
      <p:sp>
        <p:nvSpPr>
          <p:cNvPr id="8" name="TextBox 7">
            <a:extLst>
              <a:ext uri="{FF2B5EF4-FFF2-40B4-BE49-F238E27FC236}">
                <a16:creationId xmlns:a16="http://schemas.microsoft.com/office/drawing/2014/main" id="{0A813FFE-4C86-4A19-AB99-C27B71BF3E72}"/>
              </a:ext>
            </a:extLst>
          </p:cNvPr>
          <p:cNvSpPr txBox="1"/>
          <p:nvPr/>
        </p:nvSpPr>
        <p:spPr>
          <a:xfrm>
            <a:off x="8707747" y="3858935"/>
            <a:ext cx="1140538" cy="952105"/>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     </a:t>
            </a:r>
            <a:r>
              <a:rPr lang="en-US" sz="1361">
                <a:latin typeface="Liberation Sans" pitchFamily="18"/>
                <a:ea typeface="WenQuanYi Micro Hei" pitchFamily="2"/>
                <a:cs typeface="Lohit Devanagari" pitchFamily="2"/>
              </a:rPr>
              <a:t>93.75</a:t>
            </a:r>
          </a:p>
          <a:p>
            <a:pPr hangingPunct="0"/>
            <a:r>
              <a:rPr lang="en-US" sz="1452">
                <a:latin typeface="Liberation Sans" pitchFamily="18"/>
                <a:ea typeface="WenQuanYi Micro Hei" pitchFamily="2"/>
                <a:cs typeface="Lohit Devanagari" pitchFamily="2"/>
              </a:rPr>
              <a:t>        </a:t>
            </a:r>
            <a:r>
              <a:rPr lang="en-US" sz="1089">
                <a:latin typeface="Liberation Sans" pitchFamily="18"/>
                <a:ea typeface="WenQuanYi Micro Hei" pitchFamily="2"/>
                <a:cs typeface="Lohit Devanagari" pitchFamily="2"/>
              </a:rPr>
              <a:t>96.875</a:t>
            </a:r>
          </a:p>
          <a:p>
            <a:pPr hangingPunct="0"/>
            <a:r>
              <a:rPr lang="en-US" sz="1179">
                <a:latin typeface="Liberation Sans" pitchFamily="18"/>
                <a:ea typeface="WenQuanYi Micro Hei" pitchFamily="2"/>
                <a:cs typeface="Lohit Devanagari" pitchFamily="2"/>
              </a:rPr>
              <a:t>	  </a:t>
            </a:r>
            <a:r>
              <a:rPr lang="en-US" sz="816">
                <a:latin typeface="Liberation Sans" pitchFamily="18"/>
                <a:ea typeface="WenQuanYi Micro Hei" pitchFamily="2"/>
                <a:cs typeface="Lohit Devanagari" pitchFamily="2"/>
              </a:rPr>
              <a:t>98.4375</a:t>
            </a:r>
          </a:p>
          <a:p>
            <a:pPr hangingPunct="0"/>
            <a:r>
              <a:rPr lang="en-US" sz="1633">
                <a:latin typeface="Liberation Sans" pitchFamily="18"/>
                <a:ea typeface="WenQuanYi Micro Hei" pitchFamily="2"/>
                <a:cs typeface="Lohit Devanagari" pitchFamily="2"/>
              </a:rPr>
              <a:t>	   </a:t>
            </a:r>
            <a:r>
              <a:rPr lang="en-US" sz="635">
                <a:latin typeface="Liberation Sans" pitchFamily="18"/>
                <a:ea typeface="WenQuanYi Micro Hei" pitchFamily="2"/>
                <a:cs typeface="Lohit Devanagari" pitchFamily="2"/>
              </a:rPr>
              <a:t>99.21875</a:t>
            </a:r>
          </a:p>
        </p:txBody>
      </p:sp>
      <p:sp>
        <p:nvSpPr>
          <p:cNvPr id="9" name="TextBox 8">
            <a:extLst>
              <a:ext uri="{FF2B5EF4-FFF2-40B4-BE49-F238E27FC236}">
                <a16:creationId xmlns:a16="http://schemas.microsoft.com/office/drawing/2014/main" id="{65BA8656-08B4-4723-BA6F-72CF47F2B3A9}"/>
              </a:ext>
            </a:extLst>
          </p:cNvPr>
          <p:cNvSpPr txBox="1"/>
          <p:nvPr/>
        </p:nvSpPr>
        <p:spPr>
          <a:xfrm>
            <a:off x="4537250" y="497717"/>
            <a:ext cx="3622564" cy="804885"/>
          </a:xfrm>
          <a:prstGeom prst="rect">
            <a:avLst/>
          </a:prstGeom>
          <a:noFill/>
          <a:ln>
            <a:noFill/>
          </a:ln>
        </p:spPr>
        <p:txBody>
          <a:bodyPr vert="horz" wrap="none" lIns="81646" tIns="40823" rIns="81646" bIns="40823" anchorCtr="0" compatLnSpc="0">
            <a:spAutoFit/>
          </a:bodyPr>
          <a:lstStyle/>
          <a:p>
            <a:pPr hangingPunct="0"/>
            <a:r>
              <a:rPr lang="en-US" sz="4899">
                <a:latin typeface="Liberation Sans" pitchFamily="18"/>
                <a:ea typeface="WenQuanYi Micro Hei" pitchFamily="2"/>
                <a:cs typeface="Lohit Devanagari" pitchFamily="2"/>
              </a:rPr>
              <a:t>and so on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D57E9-D3B4-48A4-9A0A-5A338E563BBF}"/>
              </a:ext>
            </a:extLst>
          </p:cNvPr>
          <p:cNvSpPr txBox="1">
            <a:spLocks noGrp="1"/>
          </p:cNvSpPr>
          <p:nvPr>
            <p:ph type="title" idx="4294967295"/>
          </p:nvPr>
        </p:nvSpPr>
        <p:spPr>
          <a:xfrm>
            <a:off x="643467" y="816638"/>
            <a:ext cx="3367359" cy="5224724"/>
          </a:xfrm>
        </p:spPr>
        <p:txBody>
          <a:bodyPr vert="horz" lIns="91440" tIns="45720" rIns="91440" bIns="45720" rtlCol="0" anchor="ctr">
            <a:normAutofit/>
          </a:bodyPr>
          <a:lstStyle/>
          <a:p>
            <a:pPr lvl="0"/>
            <a:r>
              <a:rPr lang="en-US"/>
              <a:t>Mohist “School of Names” Version of the Paradox</a:t>
            </a:r>
          </a:p>
        </p:txBody>
      </p:sp>
      <p:sp>
        <p:nvSpPr>
          <p:cNvPr id="3" name="Text Placeholder 2">
            <a:extLst>
              <a:ext uri="{FF2B5EF4-FFF2-40B4-BE49-F238E27FC236}">
                <a16:creationId xmlns:a16="http://schemas.microsoft.com/office/drawing/2014/main" id="{33B20E8D-7128-4821-89AE-51D295E761A4}"/>
              </a:ext>
            </a:extLst>
          </p:cNvPr>
          <p:cNvSpPr txBox="1">
            <a:spLocks noGrp="1"/>
          </p:cNvSpPr>
          <p:nvPr>
            <p:ph type="body" idx="4294967295"/>
          </p:nvPr>
        </p:nvSpPr>
        <p:spPr>
          <a:xfrm>
            <a:off x="4654295" y="816638"/>
            <a:ext cx="4619706" cy="5224724"/>
          </a:xfrm>
        </p:spPr>
        <p:txBody>
          <a:bodyPr vert="horz" lIns="91440" tIns="45720" rIns="91440" bIns="45720" rtlCol="0" anchor="ctr">
            <a:normAutofit/>
          </a:bodyPr>
          <a:lstStyle/>
          <a:p>
            <a:pPr indent="-207386"/>
            <a:endParaRPr lang="en-US"/>
          </a:p>
          <a:p>
            <a:pPr indent="-207386"/>
            <a:endParaRPr lang="en-US"/>
          </a:p>
          <a:p>
            <a:pPr indent="-207386"/>
            <a:endParaRPr lang="en-US"/>
          </a:p>
        </p:txBody>
      </p:sp>
      <p:sp>
        <p:nvSpPr>
          <p:cNvPr id="4" name="TextBox 3">
            <a:extLst>
              <a:ext uri="{FF2B5EF4-FFF2-40B4-BE49-F238E27FC236}">
                <a16:creationId xmlns:a16="http://schemas.microsoft.com/office/drawing/2014/main" id="{9B3CA48B-8509-49B2-976C-3FCE90355CD7}"/>
              </a:ext>
            </a:extLst>
          </p:cNvPr>
          <p:cNvSpPr txBox="1"/>
          <p:nvPr/>
        </p:nvSpPr>
        <p:spPr>
          <a:xfrm>
            <a:off x="5035038" y="1943152"/>
            <a:ext cx="4163525" cy="3202528"/>
          </a:xfrm>
          <a:prstGeom prst="rect">
            <a:avLst/>
          </a:prstGeom>
          <a:noFill/>
          <a:ln>
            <a:noFill/>
          </a:ln>
        </p:spPr>
        <p:txBody>
          <a:bodyPr vert="horz" wrap="square" lIns="81646" tIns="40823" rIns="81646" bIns="40823" anchorCtr="0" compatLnSpc="0">
            <a:spAutoFit/>
          </a:bodyPr>
          <a:lstStyle/>
          <a:p>
            <a:pPr lvl="0" hangingPunct="0">
              <a:spcAft>
                <a:spcPts val="600"/>
              </a:spcAft>
            </a:pPr>
            <a:r>
              <a:rPr lang="en-US" sz="1814" dirty="0">
                <a:latin typeface="Liberation Sans" pitchFamily="18"/>
                <a:ea typeface="WenQuanYi Micro Hei" pitchFamily="2"/>
                <a:cs typeface="Lohit Devanagari" pitchFamily="2"/>
              </a:rPr>
              <a:t>“The “School of Names” (</a:t>
            </a:r>
            <a:r>
              <a:rPr lang="en-US" sz="1814" dirty="0" err="1">
                <a:latin typeface="Liberation Sans" pitchFamily="18"/>
                <a:ea typeface="WenQuanYi Micro Hei" pitchFamily="2"/>
                <a:cs typeface="Lohit Devanagari" pitchFamily="2"/>
              </a:rPr>
              <a:t>ming</a:t>
            </a:r>
            <a:r>
              <a:rPr lang="en-US" sz="1814" dirty="0">
                <a:latin typeface="Liberation Sans" pitchFamily="18"/>
                <a:ea typeface="WenQuanYi Micro Hei" pitchFamily="2"/>
                <a:cs typeface="Lohit Devanagari" pitchFamily="2"/>
              </a:rPr>
              <a:t> </a:t>
            </a:r>
            <a:r>
              <a:rPr lang="en-US" sz="1814" dirty="0" err="1">
                <a:latin typeface="Liberation Sans" pitchFamily="18"/>
                <a:ea typeface="WenQuanYi Micro Hei" pitchFamily="2"/>
                <a:cs typeface="Lohit Devanagari" pitchFamily="2"/>
              </a:rPr>
              <a:t>jia</a:t>
            </a:r>
            <a:r>
              <a:rPr lang="en-US" sz="1814" dirty="0">
                <a:latin typeface="Liberation Sans" pitchFamily="18"/>
                <a:ea typeface="WenQuanYi Micro Hei" pitchFamily="2"/>
                <a:cs typeface="Lohit Devanagari" pitchFamily="2"/>
              </a:rPr>
              <a:t>) is the traditional Chinese 	label for a diverse group of Warring States (479–221 BCE) thinkers who shared an interest in language, disputation, and metaphysics.” (Fraser 2017)</a:t>
            </a:r>
            <a:endParaRPr lang="en-US" sz="1814">
              <a:latin typeface="Liberation Sans" pitchFamily="18"/>
              <a:ea typeface="WenQuanYi Micro Hei" pitchFamily="2"/>
              <a:cs typeface="Lohit Devanagari" pitchFamily="2"/>
            </a:endParaRPr>
          </a:p>
          <a:p>
            <a:pPr lvl="0" hangingPunct="0">
              <a:spcAft>
                <a:spcPts val="600"/>
              </a:spcAft>
            </a:pPr>
            <a:endParaRPr lang="en-US" sz="1633">
              <a:latin typeface="Liberation Sans" pitchFamily="18"/>
              <a:ea typeface="WenQuanYi Micro Hei" pitchFamily="2"/>
              <a:cs typeface="Lohit Devanagari" pitchFamily="2"/>
            </a:endParaRPr>
          </a:p>
          <a:p>
            <a:pPr lvl="0" hangingPunct="0">
              <a:spcAft>
                <a:spcPts val="600"/>
              </a:spcAft>
            </a:pPr>
            <a:r>
              <a:rPr lang="en-US" sz="1814" dirty="0">
                <a:latin typeface="Liberation Sans" pitchFamily="18"/>
                <a:ea typeface="WenQuanYi Micro Hei" pitchFamily="2"/>
                <a:cs typeface="Lohit Devanagari" pitchFamily="2"/>
              </a:rPr>
              <a:t>They had their own version of this paradox (although it is not explicitly about motion).</a:t>
            </a:r>
            <a:endParaRPr lang="en-US" sz="1814">
              <a:latin typeface="Liberation Sans" pitchFamily="18"/>
              <a:ea typeface="WenQuanYi Micro Hei" pitchFamily="2"/>
              <a:cs typeface="Lohit Devanagari" pitchFamily="2"/>
            </a:endParaRPr>
          </a:p>
          <a:p>
            <a:pPr lvl="0" hangingPunct="0">
              <a:spcAft>
                <a:spcPts val="600"/>
              </a:spcAft>
            </a:pPr>
            <a:endParaRPr lang="en-US" sz="1633">
              <a:latin typeface="Liberation Sans" pitchFamily="18"/>
              <a:ea typeface="WenQuanYi Micro Hei" pitchFamily="2"/>
              <a:cs typeface="Lohit Devanagari" pitchFamily="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D57E9-D3B4-48A4-9A0A-5A338E563BBF}"/>
              </a:ext>
            </a:extLst>
          </p:cNvPr>
          <p:cNvSpPr txBox="1">
            <a:spLocks noGrp="1"/>
          </p:cNvSpPr>
          <p:nvPr>
            <p:ph type="title" idx="4294967295"/>
          </p:nvPr>
        </p:nvSpPr>
        <p:spPr>
          <a:xfrm>
            <a:off x="1828800" y="852402"/>
            <a:ext cx="2620963" cy="4930775"/>
          </a:xfrm>
        </p:spPr>
        <p:txBody>
          <a:bodyPr vert="horz" lIns="82953" tIns="41476" rIns="82953" bIns="41476" rtlCol="0" anchor="ctr">
            <a:noAutofit/>
          </a:bodyPr>
          <a:lstStyle/>
          <a:p>
            <a:pPr lvl="0" algn="r" hangingPunct="1">
              <a:lnSpc>
                <a:spcPct val="90000"/>
              </a:lnSpc>
              <a:spcBef>
                <a:spcPct val="0"/>
              </a:spcBef>
            </a:pPr>
            <a:r>
              <a:rPr lang="en-US" kern="1200" dirty="0">
                <a:solidFill>
                  <a:schemeClr val="accent1"/>
                </a:solidFill>
                <a:latin typeface="+mj-lt"/>
                <a:ea typeface="+mj-ea"/>
                <a:cs typeface="+mj-cs"/>
              </a:rPr>
              <a:t>Mohist “School of Names” Version of the Paradox</a:t>
            </a:r>
          </a:p>
        </p:txBody>
      </p:sp>
      <p:sp>
        <p:nvSpPr>
          <p:cNvPr id="3" name="Text Placeholder 2">
            <a:extLst>
              <a:ext uri="{FF2B5EF4-FFF2-40B4-BE49-F238E27FC236}">
                <a16:creationId xmlns:a16="http://schemas.microsoft.com/office/drawing/2014/main" id="{33B20E8D-7128-4821-89AE-51D295E761A4}"/>
              </a:ext>
            </a:extLst>
          </p:cNvPr>
          <p:cNvSpPr txBox="1">
            <a:spLocks noGrp="1"/>
          </p:cNvSpPr>
          <p:nvPr>
            <p:ph type="body" idx="4294967295"/>
          </p:nvPr>
        </p:nvSpPr>
        <p:spPr>
          <a:xfrm>
            <a:off x="7408863" y="963613"/>
            <a:ext cx="4783137" cy="4930775"/>
          </a:xfrm>
        </p:spPr>
        <p:txBody>
          <a:bodyPr vert="horz" lIns="82953" tIns="41476" rIns="82953" bIns="41476" rtlCol="0" anchor="ctr">
            <a:normAutofit/>
          </a:bodyPr>
          <a:lstStyle/>
          <a:p>
            <a:pPr indent="-207386"/>
            <a:endParaRPr lang="en-US" sz="2540"/>
          </a:p>
          <a:p>
            <a:pPr indent="-207386"/>
            <a:endParaRPr lang="en-US" sz="2540"/>
          </a:p>
          <a:p>
            <a:pPr indent="-207386"/>
            <a:endParaRPr lang="en-US" sz="2540"/>
          </a:p>
        </p:txBody>
      </p:sp>
      <p:sp>
        <p:nvSpPr>
          <p:cNvPr id="4" name="TextBox 3">
            <a:extLst>
              <a:ext uri="{FF2B5EF4-FFF2-40B4-BE49-F238E27FC236}">
                <a16:creationId xmlns:a16="http://schemas.microsoft.com/office/drawing/2014/main" id="{9B3CA48B-8509-49B2-976C-3FCE90355CD7}"/>
              </a:ext>
            </a:extLst>
          </p:cNvPr>
          <p:cNvSpPr txBox="1"/>
          <p:nvPr/>
        </p:nvSpPr>
        <p:spPr>
          <a:xfrm>
            <a:off x="5497262" y="1669506"/>
            <a:ext cx="4163525" cy="2891674"/>
          </a:xfrm>
          <a:prstGeom prst="rect">
            <a:avLst/>
          </a:prstGeom>
          <a:noFill/>
          <a:ln>
            <a:noFill/>
          </a:ln>
        </p:spPr>
        <p:txBody>
          <a:bodyPr vert="horz" wrap="square" lIns="81646" tIns="40823" rIns="81646" bIns="40823" anchorCtr="0" compatLnSpc="0">
            <a:spAutoFit/>
          </a:bodyPr>
          <a:lstStyle/>
          <a:p>
            <a:pPr lvl="0" hangingPunct="0"/>
            <a:endParaRPr lang="en-US" sz="1633" dirty="0">
              <a:latin typeface="Liberation Sans" pitchFamily="18"/>
              <a:ea typeface="WenQuanYi Micro Hei" pitchFamily="2"/>
              <a:cs typeface="Lohit Devanagari" pitchFamily="2"/>
            </a:endParaRPr>
          </a:p>
          <a:p>
            <a:pPr lvl="0" hangingPunct="0"/>
            <a:r>
              <a:rPr lang="en-US" sz="2903" b="1" dirty="0">
                <a:latin typeface="Liberation Sans" pitchFamily="18"/>
                <a:ea typeface="WenQuanYi Micro Hei" pitchFamily="2"/>
                <a:cs typeface="Lohit Devanagari" pitchFamily="2"/>
              </a:rPr>
              <a:t>Take a one foot stick. Then every day, remove half of what remains. </a:t>
            </a:r>
          </a:p>
          <a:p>
            <a:pPr lvl="0" hangingPunct="0"/>
            <a:r>
              <a:rPr lang="en-US" sz="2903" b="1" dirty="0">
                <a:latin typeface="Liberation Sans" pitchFamily="18"/>
                <a:ea typeface="WenQuanYi Micro Hei" pitchFamily="2"/>
                <a:cs typeface="Lohit Devanagari" pitchFamily="2"/>
              </a:rPr>
              <a:t>There will always be something left.</a:t>
            </a:r>
          </a:p>
        </p:txBody>
      </p:sp>
    </p:spTree>
    <p:extLst>
      <p:ext uri="{BB962C8B-B14F-4D97-AF65-F5344CB8AC3E}">
        <p14:creationId xmlns:p14="http://schemas.microsoft.com/office/powerpoint/2010/main" val="3318540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0562-CE5B-459C-960D-E49FBBBD6A3B}"/>
              </a:ext>
            </a:extLst>
          </p:cNvPr>
          <p:cNvSpPr txBox="1">
            <a:spLocks noGrp="1"/>
          </p:cNvSpPr>
          <p:nvPr>
            <p:ph type="title" idx="4294967295"/>
          </p:nvPr>
        </p:nvSpPr>
        <p:spPr>
          <a:xfrm>
            <a:off x="1286933" y="609600"/>
            <a:ext cx="10197494" cy="1099457"/>
          </a:xfrm>
        </p:spPr>
        <p:txBody>
          <a:bodyPr vert="horz" lIns="91440" tIns="45720" rIns="91440" bIns="45720" rtlCol="0" anchor="t">
            <a:normAutofit/>
          </a:bodyPr>
          <a:lstStyle/>
          <a:p>
            <a:pPr lvl="0"/>
            <a:r>
              <a:rPr lang="en-US"/>
              <a:t>So Motion Is Impossible?</a:t>
            </a:r>
          </a:p>
        </p:txBody>
      </p:sp>
      <p:graphicFrame>
        <p:nvGraphicFramePr>
          <p:cNvPr id="12" name="Text Placeholder 2">
            <a:extLst>
              <a:ext uri="{FF2B5EF4-FFF2-40B4-BE49-F238E27FC236}">
                <a16:creationId xmlns:a16="http://schemas.microsoft.com/office/drawing/2014/main" id="{DFB73A45-A65F-4684-861E-E0E686B8A7AF}"/>
              </a:ext>
            </a:extLst>
          </p:cNvPr>
          <p:cNvGraphicFramePr/>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33CDC-C092-4401-8DBE-FC6D93487B64}"/>
              </a:ext>
            </a:extLst>
          </p:cNvPr>
          <p:cNvSpPr>
            <a:spLocks noGrp="1"/>
          </p:cNvSpPr>
          <p:nvPr>
            <p:ph type="title"/>
          </p:nvPr>
        </p:nvSpPr>
        <p:spPr/>
        <p:txBody>
          <a:bodyPr/>
          <a:lstStyle/>
          <a:p>
            <a:r>
              <a:rPr lang="en-US" dirty="0"/>
              <a:t>Aristotle’s solution- two kinds of infinite</a:t>
            </a:r>
          </a:p>
        </p:txBody>
      </p:sp>
      <p:sp>
        <p:nvSpPr>
          <p:cNvPr id="3" name="Content Placeholder 2">
            <a:extLst>
              <a:ext uri="{FF2B5EF4-FFF2-40B4-BE49-F238E27FC236}">
                <a16:creationId xmlns:a16="http://schemas.microsoft.com/office/drawing/2014/main" id="{26DBDC74-C3C3-408E-95F5-7CB037A2C368}"/>
              </a:ext>
            </a:extLst>
          </p:cNvPr>
          <p:cNvSpPr>
            <a:spLocks noGrp="1"/>
          </p:cNvSpPr>
          <p:nvPr>
            <p:ph idx="1"/>
          </p:nvPr>
        </p:nvSpPr>
        <p:spPr/>
        <p:txBody>
          <a:bodyPr/>
          <a:lstStyle/>
          <a:p>
            <a:pPr marL="0" indent="0">
              <a:buNone/>
            </a:pPr>
            <a:r>
              <a:rPr lang="en-US" dirty="0"/>
              <a:t>Aristotle’s solution:	</a:t>
            </a:r>
          </a:p>
          <a:p>
            <a:pPr marL="0" indent="0">
              <a:buNone/>
            </a:pPr>
            <a:r>
              <a:rPr lang="en-US" dirty="0"/>
              <a:t>	two kinds of “infinite”</a:t>
            </a:r>
          </a:p>
          <a:p>
            <a:pPr marL="0" lvl="0" indent="0">
              <a:buNone/>
            </a:pPr>
            <a:r>
              <a:rPr lang="en-US" dirty="0"/>
              <a:t>infinite </a:t>
            </a:r>
            <a:r>
              <a:rPr lang="en-US" i="1" dirty="0"/>
              <a:t>in extent</a:t>
            </a:r>
            <a:r>
              <a:rPr lang="en-US" dirty="0"/>
              <a:t> (i.e. without limit). The natural numbers are like this (although an infinite series of numbers is different than talking about infinite space of time).</a:t>
            </a:r>
          </a:p>
          <a:p>
            <a:pPr marL="0" lvl="0" indent="0">
              <a:buNone/>
            </a:pPr>
            <a:r>
              <a:rPr lang="en-US" dirty="0"/>
              <a:t>infinitely </a:t>
            </a:r>
            <a:r>
              <a:rPr lang="en-US" i="1" dirty="0"/>
              <a:t>divisible</a:t>
            </a:r>
            <a:r>
              <a:rPr lang="en-US" dirty="0"/>
              <a:t>. That is, </a:t>
            </a:r>
            <a:r>
              <a:rPr lang="en-US" i="1" dirty="0"/>
              <a:t>continuous.</a:t>
            </a:r>
            <a:r>
              <a:rPr lang="en-US" dirty="0"/>
              <a:t> (Instead of being “</a:t>
            </a:r>
            <a:r>
              <a:rPr lang="en-US" i="1" dirty="0"/>
              <a:t>discrete</a:t>
            </a:r>
            <a:r>
              <a:rPr lang="en-US" dirty="0"/>
              <a:t>”). Zeno’s argument works because it looks like he is claiming space is infinitely divisible (i.e. continuous.) Aristotle says that we should apply this to time as well-- you aren’t doing a infinite series of tasks in a finite time; you are doing them in an </a:t>
            </a:r>
            <a:r>
              <a:rPr lang="en-US" i="1" dirty="0"/>
              <a:t>infinite </a:t>
            </a:r>
            <a:r>
              <a:rPr lang="en-US" dirty="0"/>
              <a:t>(in this second sense)</a:t>
            </a:r>
            <a:r>
              <a:rPr lang="en-US" i="1" dirty="0"/>
              <a:t> </a:t>
            </a:r>
            <a:r>
              <a:rPr lang="en-US" dirty="0"/>
              <a:t>time.</a:t>
            </a:r>
          </a:p>
          <a:p>
            <a:pPr marL="0" indent="0">
              <a:buNone/>
            </a:pPr>
            <a:endParaRPr lang="en-US" dirty="0"/>
          </a:p>
        </p:txBody>
      </p:sp>
    </p:spTree>
    <p:extLst>
      <p:ext uri="{BB962C8B-B14F-4D97-AF65-F5344CB8AC3E}">
        <p14:creationId xmlns:p14="http://schemas.microsoft.com/office/powerpoint/2010/main" val="4199518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B9EEE-0E2A-49EC-92AE-F2A93F5881AB}"/>
              </a:ext>
            </a:extLst>
          </p:cNvPr>
          <p:cNvSpPr txBox="1">
            <a:spLocks noGrp="1"/>
          </p:cNvSpPr>
          <p:nvPr>
            <p:ph type="title" idx="4294967295"/>
          </p:nvPr>
        </p:nvSpPr>
        <p:spPr>
          <a:xfrm>
            <a:off x="0" y="365125"/>
            <a:ext cx="10515600" cy="1325563"/>
          </a:xfrm>
        </p:spPr>
        <p:txBody>
          <a:bodyPr/>
          <a:lstStyle/>
          <a:p>
            <a:pPr lvl="0"/>
            <a:r>
              <a:rPr lang="en-US" dirty="0"/>
              <a:t>Socrates (469-399 BCE)</a:t>
            </a:r>
          </a:p>
        </p:txBody>
      </p:sp>
      <p:pic>
        <p:nvPicPr>
          <p:cNvPr id="3" name="Picture 2">
            <a:extLst>
              <a:ext uri="{FF2B5EF4-FFF2-40B4-BE49-F238E27FC236}">
                <a16:creationId xmlns:a16="http://schemas.microsoft.com/office/drawing/2014/main" id="{BDC2250B-8185-450C-8709-746CADB8B73F}"/>
              </a:ext>
            </a:extLst>
          </p:cNvPr>
          <p:cNvPicPr>
            <a:picLocks noChangeAspect="1"/>
          </p:cNvPicPr>
          <p:nvPr/>
        </p:nvPicPr>
        <p:blipFill>
          <a:blip r:embed="rId3">
            <a:lum/>
            <a:alphaModFix/>
          </a:blip>
          <a:srcRect/>
          <a:stretch>
            <a:fillRect/>
          </a:stretch>
        </p:blipFill>
        <p:spPr>
          <a:xfrm>
            <a:off x="1099482" y="1213945"/>
            <a:ext cx="3659717" cy="4879513"/>
          </a:xfrm>
          <a:prstGeom prst="rect">
            <a:avLst/>
          </a:prstGeom>
          <a:noFill/>
          <a:ln>
            <a:noFill/>
          </a:ln>
        </p:spPr>
      </p:pic>
      <p:sp>
        <p:nvSpPr>
          <p:cNvPr id="4" name="TextBox 3">
            <a:extLst>
              <a:ext uri="{FF2B5EF4-FFF2-40B4-BE49-F238E27FC236}">
                <a16:creationId xmlns:a16="http://schemas.microsoft.com/office/drawing/2014/main" id="{169FE9B2-AF37-46E5-AC38-7AC8DA878E64}"/>
              </a:ext>
            </a:extLst>
          </p:cNvPr>
          <p:cNvSpPr txBox="1"/>
          <p:nvPr/>
        </p:nvSpPr>
        <p:spPr>
          <a:xfrm>
            <a:off x="4138816" y="6221454"/>
            <a:ext cx="1639586" cy="243065"/>
          </a:xfrm>
          <a:prstGeom prst="rect">
            <a:avLst/>
          </a:prstGeom>
          <a:noFill/>
          <a:ln>
            <a:noFill/>
          </a:ln>
        </p:spPr>
        <p:txBody>
          <a:bodyPr vert="horz" wrap="none" lIns="81646" tIns="40823" rIns="81646" bIns="40823" anchorCtr="0" compatLnSpc="0">
            <a:spAutoFit/>
          </a:bodyPr>
          <a:lstStyle/>
          <a:p>
            <a:pPr hangingPunct="0"/>
            <a:r>
              <a:rPr lang="en-US" sz="1089" i="1">
                <a:latin typeface="Liberation Sans" pitchFamily="18"/>
                <a:ea typeface="WenQuanYi Micro Hei" pitchFamily="2"/>
                <a:cs typeface="Lohit Devanagari" pitchFamily="2"/>
              </a:rPr>
              <a:t>by Sting, CC BY-SA 2.5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F9D8CC-B45B-40CF-B1F5-9F586524B2C4}"/>
              </a:ext>
            </a:extLst>
          </p:cNvPr>
          <p:cNvSpPr txBox="1">
            <a:spLocks noGrp="1"/>
          </p:cNvSpPr>
          <p:nvPr>
            <p:ph type="title" idx="4294967295"/>
          </p:nvPr>
        </p:nvSpPr>
        <p:spPr>
          <a:xfrm>
            <a:off x="1333502" y="609600"/>
            <a:ext cx="8596668" cy="1320800"/>
          </a:xfrm>
        </p:spPr>
        <p:txBody>
          <a:bodyPr vert="horz" lIns="91440" tIns="45720" rIns="91440" bIns="45720" rtlCol="0" anchor="t">
            <a:normAutofit/>
          </a:bodyPr>
          <a:lstStyle/>
          <a:p>
            <a:pPr lvl="0"/>
            <a:r>
              <a:rPr lang="en-US"/>
              <a:t>Socrates</a:t>
            </a:r>
          </a:p>
        </p:txBody>
      </p:sp>
      <p:sp>
        <p:nvSpPr>
          <p:cNvPr id="22" name="Isosceles Triangle 21">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Text Placeholder 2">
            <a:extLst>
              <a:ext uri="{FF2B5EF4-FFF2-40B4-BE49-F238E27FC236}">
                <a16:creationId xmlns:a16="http://schemas.microsoft.com/office/drawing/2014/main" id="{CADB5F34-93AE-42B0-9779-661E00432EE0}"/>
              </a:ext>
            </a:extLst>
          </p:cNvPr>
          <p:cNvSpPr txBox="1">
            <a:spLocks noGrp="1"/>
          </p:cNvSpPr>
          <p:nvPr>
            <p:ph type="body" idx="4294967295"/>
          </p:nvPr>
        </p:nvSpPr>
        <p:spPr>
          <a:xfrm>
            <a:off x="1333502" y="2160589"/>
            <a:ext cx="8596668" cy="3880773"/>
          </a:xfrm>
        </p:spPr>
        <p:txBody>
          <a:bodyPr vert="horz" lIns="91440" tIns="45720" rIns="91440" bIns="45720" rtlCol="0">
            <a:normAutofit/>
          </a:bodyPr>
          <a:lstStyle/>
          <a:p>
            <a:pPr marL="0" lvl="0" indent="0">
              <a:buNone/>
            </a:pPr>
            <a:r>
              <a:rPr lang="en-US" sz="3200" dirty="0"/>
              <a:t>Our scene now shifts to Athens, where we find Socrates (469-399 BCE). Socrates didn't write anything, but we know of his philosophical work through his students, especially Plato.</a:t>
            </a:r>
          </a:p>
        </p:txBody>
      </p:sp>
      <p:sp>
        <p:nvSpPr>
          <p:cNvPr id="24" name="Isosceles Triangle 23">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2"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736F1A-E7FA-4BAC-A3DA-1AFE876CB48A}"/>
              </a:ext>
            </a:extLst>
          </p:cNvPr>
          <p:cNvSpPr txBox="1">
            <a:spLocks noGrp="1"/>
          </p:cNvSpPr>
          <p:nvPr>
            <p:ph type="title" idx="4294967295"/>
          </p:nvPr>
        </p:nvSpPr>
        <p:spPr>
          <a:xfrm>
            <a:off x="1333502" y="609600"/>
            <a:ext cx="8596668" cy="1320800"/>
          </a:xfrm>
        </p:spPr>
        <p:txBody>
          <a:bodyPr vert="horz" lIns="91440" tIns="45720" rIns="91440" bIns="45720" rtlCol="0" anchor="t">
            <a:normAutofit/>
          </a:bodyPr>
          <a:lstStyle/>
          <a:p>
            <a:pPr lvl="0"/>
            <a:r>
              <a:rPr lang="en-US"/>
              <a:t>The Method of Socrates</a:t>
            </a:r>
          </a:p>
        </p:txBody>
      </p:sp>
      <p:sp>
        <p:nvSpPr>
          <p:cNvPr id="44" name="Isosceles Triangle 21">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Text Placeholder 2">
            <a:extLst>
              <a:ext uri="{FF2B5EF4-FFF2-40B4-BE49-F238E27FC236}">
                <a16:creationId xmlns:a16="http://schemas.microsoft.com/office/drawing/2014/main" id="{8ADA58ED-970D-40AB-8F04-1E32F4BEFED3}"/>
              </a:ext>
            </a:extLst>
          </p:cNvPr>
          <p:cNvSpPr txBox="1">
            <a:spLocks noGrp="1"/>
          </p:cNvSpPr>
          <p:nvPr>
            <p:ph type="body" idx="4294967295"/>
          </p:nvPr>
        </p:nvSpPr>
        <p:spPr>
          <a:xfrm>
            <a:off x="1333502" y="2160589"/>
            <a:ext cx="8596668" cy="3880773"/>
          </a:xfrm>
        </p:spPr>
        <p:txBody>
          <a:bodyPr vert="horz" lIns="91440" tIns="45720" rIns="91440" bIns="45720" rtlCol="0">
            <a:normAutofit/>
          </a:bodyPr>
          <a:lstStyle/>
          <a:p>
            <a:pPr marL="0" lvl="0" indent="0">
              <a:buNone/>
            </a:pPr>
            <a:r>
              <a:rPr lang="en-US" sz="2800" dirty="0"/>
              <a:t>Socrates method for discovering the truth was to investigate through questioning. If someone claimed to know something, Socrates wanted to figure out what it was that the person supposedly knew, so he asked them questions about it.</a:t>
            </a:r>
          </a:p>
        </p:txBody>
      </p:sp>
      <p:sp>
        <p:nvSpPr>
          <p:cNvPr id="45" name="Isosceles Triangle 23">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2" name="Rectangle 21">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Isosceles Triangle 35">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87918EB-74F0-460E-B490-0CF660152807}"/>
              </a:ext>
            </a:extLst>
          </p:cNvPr>
          <p:cNvSpPr txBox="1">
            <a:spLocks noGrp="1"/>
          </p:cNvSpPr>
          <p:nvPr>
            <p:ph type="title" idx="4294967295"/>
          </p:nvPr>
        </p:nvSpPr>
        <p:spPr>
          <a:xfrm>
            <a:off x="677334" y="609600"/>
            <a:ext cx="3843375" cy="5175624"/>
          </a:xfrm>
        </p:spPr>
        <p:txBody>
          <a:bodyPr vert="horz" lIns="91440" tIns="45720" rIns="91440" bIns="45720" rtlCol="0" anchor="ctr">
            <a:normAutofit/>
          </a:bodyPr>
          <a:lstStyle/>
          <a:p>
            <a:pPr lvl="0"/>
            <a:r>
              <a:rPr lang="en-US" i="1">
                <a:solidFill>
                  <a:schemeClr val="tx1">
                    <a:lumMod val="85000"/>
                    <a:lumOff val="15000"/>
                  </a:schemeClr>
                </a:solidFill>
              </a:rPr>
              <a:t>aporia</a:t>
            </a:r>
          </a:p>
        </p:txBody>
      </p:sp>
      <p:sp>
        <p:nvSpPr>
          <p:cNvPr id="38" name="Freeform: Shape 37">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 Placeholder 2">
            <a:extLst>
              <a:ext uri="{FF2B5EF4-FFF2-40B4-BE49-F238E27FC236}">
                <a16:creationId xmlns:a16="http://schemas.microsoft.com/office/drawing/2014/main" id="{68B5A22C-5C28-46B2-A31E-7CFEE04D592B}"/>
              </a:ext>
            </a:extLst>
          </p:cNvPr>
          <p:cNvSpPr txBox="1">
            <a:spLocks noGrp="1"/>
          </p:cNvSpPr>
          <p:nvPr>
            <p:ph type="body" idx="4294967295"/>
          </p:nvPr>
        </p:nvSpPr>
        <p:spPr>
          <a:xfrm>
            <a:off x="6116084" y="609601"/>
            <a:ext cx="5511296" cy="5175624"/>
          </a:xfrm>
        </p:spPr>
        <p:txBody>
          <a:bodyPr vert="horz" lIns="91440" tIns="45720" rIns="91440" bIns="45720" rtlCol="0" anchor="ctr">
            <a:normAutofit/>
          </a:bodyPr>
          <a:lstStyle/>
          <a:p>
            <a:pPr marL="0" lvl="0" indent="0">
              <a:buNone/>
            </a:pPr>
            <a:r>
              <a:rPr lang="en-US" sz="2800" dirty="0">
                <a:solidFill>
                  <a:srgbClr val="FFFFFF"/>
                </a:solidFill>
              </a:rPr>
              <a:t>These Socratic dialogues such as the </a:t>
            </a:r>
            <a:r>
              <a:rPr lang="en-US" sz="2800" i="1" dirty="0">
                <a:solidFill>
                  <a:srgbClr val="FFFFFF"/>
                </a:solidFill>
              </a:rPr>
              <a:t>Euthyphro</a:t>
            </a:r>
            <a:r>
              <a:rPr lang="en-US" sz="2800" dirty="0">
                <a:solidFill>
                  <a:srgbClr val="FFFFFF"/>
                </a:solidFill>
              </a:rPr>
              <a:t> (the early dialogues of Plato) usually end in </a:t>
            </a:r>
            <a:r>
              <a:rPr lang="en-US" sz="2800" b="1" i="1" dirty="0">
                <a:solidFill>
                  <a:srgbClr val="FFFFFF"/>
                </a:solidFill>
              </a:rPr>
              <a:t>aporia</a:t>
            </a:r>
            <a:r>
              <a:rPr lang="en-US" sz="2800" dirty="0">
                <a:solidFill>
                  <a:srgbClr val="FFFFFF"/>
                </a:solidFill>
              </a:rPr>
              <a:t> (puzzlement) for example, the question of what piety actually is </a:t>
            </a:r>
            <a:r>
              <a:rPr lang="en-US" sz="2800" dirty="0" err="1">
                <a:solidFill>
                  <a:srgbClr val="FFFFFF"/>
                </a:solidFill>
              </a:rPr>
              <a:t>is</a:t>
            </a:r>
            <a:r>
              <a:rPr lang="en-US" sz="2800" dirty="0">
                <a:solidFill>
                  <a:srgbClr val="FFFFFF"/>
                </a:solidFill>
              </a:rPr>
              <a:t> not really resolved in the </a:t>
            </a:r>
            <a:r>
              <a:rPr lang="en-US" sz="2800" i="1" dirty="0">
                <a:solidFill>
                  <a:srgbClr val="FFFFFF"/>
                </a:solidFill>
              </a:rPr>
              <a:t>Euthyphro</a:t>
            </a:r>
            <a:r>
              <a:rPr lang="en-US" sz="2800" dirty="0">
                <a:solidFill>
                  <a:srgbClr val="FFFFFF"/>
                </a:solidFill>
              </a:rPr>
              <a:t>.</a:t>
            </a:r>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8ED48-0432-4B11-AF93-53DDBCFA1878}"/>
              </a:ext>
            </a:extLst>
          </p:cNvPr>
          <p:cNvSpPr txBox="1">
            <a:spLocks noGrp="1"/>
          </p:cNvSpPr>
          <p:nvPr>
            <p:ph type="title" idx="4294967295"/>
          </p:nvPr>
        </p:nvSpPr>
        <p:spPr>
          <a:xfrm>
            <a:off x="481914" y="718108"/>
            <a:ext cx="10515600" cy="1325563"/>
          </a:xfrm>
        </p:spPr>
        <p:txBody>
          <a:bodyPr/>
          <a:lstStyle/>
          <a:p>
            <a:pPr lvl="0"/>
            <a:r>
              <a:rPr lang="en-US" dirty="0"/>
              <a:t>Zeno of Elea (born </a:t>
            </a:r>
            <a:r>
              <a:rPr lang="en-US" i="1" dirty="0"/>
              <a:t>c.</a:t>
            </a:r>
            <a:r>
              <a:rPr lang="en-US" dirty="0"/>
              <a:t>490 BCE)</a:t>
            </a:r>
            <a:br>
              <a:rPr lang="en-US" dirty="0"/>
            </a:br>
            <a:endParaRPr lang="en-US" dirty="0"/>
          </a:p>
        </p:txBody>
      </p:sp>
      <p:sp>
        <p:nvSpPr>
          <p:cNvPr id="3" name="Text Placeholder 2">
            <a:extLst>
              <a:ext uri="{FF2B5EF4-FFF2-40B4-BE49-F238E27FC236}">
                <a16:creationId xmlns:a16="http://schemas.microsoft.com/office/drawing/2014/main" id="{2A379FF2-1DF9-4BB7-89F3-38D17A90A9EF}"/>
              </a:ext>
            </a:extLst>
          </p:cNvPr>
          <p:cNvSpPr txBox="1">
            <a:spLocks noGrp="1"/>
          </p:cNvSpPr>
          <p:nvPr>
            <p:ph type="body" idx="4294967295"/>
          </p:nvPr>
        </p:nvSpPr>
        <p:spPr>
          <a:xfrm>
            <a:off x="568411" y="2310714"/>
            <a:ext cx="9378778" cy="3829178"/>
          </a:xfrm>
        </p:spPr>
        <p:txBody>
          <a:bodyPr/>
          <a:lstStyle/>
          <a:p>
            <a:pPr marL="0" lvl="0" indent="0">
              <a:buNone/>
            </a:pPr>
            <a:r>
              <a:rPr lang="en-US" sz="2540" dirty="0"/>
              <a:t>Zeno was a follower of Parmenides who gave argument which supposedly demonstrated that motion is in fact impossible. Zeno’s arguments (sometimes called Zeno’s </a:t>
            </a:r>
            <a:r>
              <a:rPr lang="en-US" sz="2540" i="1" dirty="0"/>
              <a:t>paradoxes</a:t>
            </a:r>
            <a:r>
              <a:rPr lang="en-US" sz="2540" dirty="0"/>
              <a:t>) will be instances of </a:t>
            </a:r>
            <a:r>
              <a:rPr lang="en-US" sz="2540" i="1" dirty="0" err="1"/>
              <a:t>reductio</a:t>
            </a:r>
            <a:r>
              <a:rPr lang="en-US" sz="2540" i="1" dirty="0"/>
              <a:t> ad absurdum </a:t>
            </a:r>
            <a:r>
              <a:rPr lang="en-US" sz="2540" dirty="0"/>
              <a:t>arguments in the following way:</a:t>
            </a:r>
          </a:p>
          <a:p>
            <a:pPr marL="0" lvl="0" indent="0">
              <a:buNone/>
            </a:pPr>
            <a:r>
              <a:rPr lang="en-US" sz="2540" b="1" dirty="0"/>
              <a:t>Assume that there is motion.</a:t>
            </a:r>
          </a:p>
          <a:p>
            <a:pPr marL="0" lvl="0" indent="0">
              <a:buNone/>
            </a:pPr>
            <a:r>
              <a:rPr lang="en-US" sz="2540" b="1" u="sng" dirty="0"/>
              <a:t>If there is motion, absurd consequences follow.</a:t>
            </a:r>
          </a:p>
          <a:p>
            <a:pPr marL="0" lvl="0" indent="0">
              <a:buNone/>
            </a:pPr>
            <a:r>
              <a:rPr lang="en-US" sz="2540" b="1" dirty="0"/>
              <a:t>There isn’t motion.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8" name="Straight Connector 47">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0"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51">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Isosceles Triangle 55">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56">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59" name="Rectangle 5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FC6766-4609-48BE-9005-10B1ABEE9DE1}"/>
              </a:ext>
            </a:extLst>
          </p:cNvPr>
          <p:cNvSpPr txBox="1">
            <a:spLocks noGrp="1"/>
          </p:cNvSpPr>
          <p:nvPr>
            <p:ph type="title" idx="4294967295"/>
          </p:nvPr>
        </p:nvSpPr>
        <p:spPr>
          <a:xfrm>
            <a:off x="1286933" y="609600"/>
            <a:ext cx="10197494" cy="1099457"/>
          </a:xfrm>
        </p:spPr>
        <p:txBody>
          <a:bodyPr vert="horz" lIns="91440" tIns="45720" rIns="91440" bIns="45720" rtlCol="0" anchor="t">
            <a:normAutofit/>
          </a:bodyPr>
          <a:lstStyle/>
          <a:p>
            <a:pPr lvl="0"/>
            <a:r>
              <a:rPr lang="en-US" dirty="0"/>
              <a:t>Plato’s (429-347 BCE) Writings</a:t>
            </a:r>
          </a:p>
        </p:txBody>
      </p:sp>
      <p:sp>
        <p:nvSpPr>
          <p:cNvPr id="61" name="Isosceles Triangle 6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Isosceles Triangle 6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12" name="Text Placeholder 2">
            <a:extLst>
              <a:ext uri="{FF2B5EF4-FFF2-40B4-BE49-F238E27FC236}">
                <a16:creationId xmlns:a16="http://schemas.microsoft.com/office/drawing/2014/main" id="{1A262A8F-5D4F-4E4E-BABA-AA57F86FB0EE}"/>
              </a:ext>
            </a:extLst>
          </p:cNvPr>
          <p:cNvGraphicFramePr/>
          <p:nvPr>
            <p:extLst>
              <p:ext uri="{D42A27DB-BD31-4B8C-83A1-F6EECF244321}">
                <p14:modId xmlns:p14="http://schemas.microsoft.com/office/powerpoint/2010/main" val="3160472437"/>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8CB0B-439C-4C4A-AC9E-375ECF681721}"/>
              </a:ext>
            </a:extLst>
          </p:cNvPr>
          <p:cNvSpPr txBox="1">
            <a:spLocks noGrp="1"/>
          </p:cNvSpPr>
          <p:nvPr>
            <p:ph type="title" idx="4294967295"/>
          </p:nvPr>
        </p:nvSpPr>
        <p:spPr>
          <a:xfrm>
            <a:off x="1286933" y="609600"/>
            <a:ext cx="10197494" cy="1099457"/>
          </a:xfrm>
        </p:spPr>
        <p:txBody>
          <a:bodyPr vert="horz" lIns="91440" tIns="45720" rIns="91440" bIns="45720" rtlCol="0" anchor="t">
            <a:normAutofit/>
          </a:bodyPr>
          <a:lstStyle/>
          <a:p>
            <a:pPr lvl="0"/>
            <a:r>
              <a:rPr lang="en-US"/>
              <a:t>The </a:t>
            </a:r>
            <a:r>
              <a:rPr lang="en-US" i="1"/>
              <a:t>Euthyphro</a:t>
            </a:r>
          </a:p>
        </p:txBody>
      </p:sp>
      <p:sp>
        <p:nvSpPr>
          <p:cNvPr id="24" name="Isosceles Triangle 2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Text Placeholder 2">
            <a:extLst>
              <a:ext uri="{FF2B5EF4-FFF2-40B4-BE49-F238E27FC236}">
                <a16:creationId xmlns:a16="http://schemas.microsoft.com/office/drawing/2014/main" id="{DFFFE0EE-05F3-402C-AB26-CF54BFE0DE08}"/>
              </a:ext>
            </a:extLst>
          </p:cNvPr>
          <p:cNvGraphicFramePr/>
          <p:nvPr>
            <p:extLst>
              <p:ext uri="{D42A27DB-BD31-4B8C-83A1-F6EECF244321}">
                <p14:modId xmlns:p14="http://schemas.microsoft.com/office/powerpoint/2010/main" val="2205834874"/>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5B28F7-B7E8-4CA9-8B5A-F71E05A638BC}"/>
              </a:ext>
            </a:extLst>
          </p:cNvPr>
          <p:cNvSpPr txBox="1">
            <a:spLocks noGrp="1"/>
          </p:cNvSpPr>
          <p:nvPr>
            <p:ph type="title" idx="4294967295"/>
          </p:nvPr>
        </p:nvSpPr>
        <p:spPr>
          <a:xfrm>
            <a:off x="1333502" y="609600"/>
            <a:ext cx="8596668" cy="1320800"/>
          </a:xfrm>
        </p:spPr>
        <p:txBody>
          <a:bodyPr vert="horz" lIns="91440" tIns="45720" rIns="91440" bIns="45720" rtlCol="0" anchor="t">
            <a:normAutofit/>
          </a:bodyPr>
          <a:lstStyle/>
          <a:p>
            <a:pPr lvl="0"/>
            <a:r>
              <a:rPr lang="en-US" i="1"/>
              <a:t>piety</a:t>
            </a:r>
          </a:p>
        </p:txBody>
      </p:sp>
      <p:sp>
        <p:nvSpPr>
          <p:cNvPr id="22" name="Isosceles Triangle 21">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Text Placeholder 2">
            <a:extLst>
              <a:ext uri="{FF2B5EF4-FFF2-40B4-BE49-F238E27FC236}">
                <a16:creationId xmlns:a16="http://schemas.microsoft.com/office/drawing/2014/main" id="{A9EA741B-7AC8-48B6-9222-90CFE67DE826}"/>
              </a:ext>
            </a:extLst>
          </p:cNvPr>
          <p:cNvSpPr txBox="1">
            <a:spLocks noGrp="1"/>
          </p:cNvSpPr>
          <p:nvPr>
            <p:ph type="body" idx="4294967295"/>
          </p:nvPr>
        </p:nvSpPr>
        <p:spPr>
          <a:xfrm>
            <a:off x="1333502" y="2160589"/>
            <a:ext cx="8596668" cy="3880773"/>
          </a:xfrm>
        </p:spPr>
        <p:txBody>
          <a:bodyPr vert="horz" lIns="91440" tIns="45720" rIns="91440" bIns="45720" rtlCol="0">
            <a:normAutofit/>
          </a:bodyPr>
          <a:lstStyle/>
          <a:p>
            <a:pPr marL="0" lvl="0" indent="0">
              <a:buNone/>
            </a:pPr>
            <a:r>
              <a:rPr lang="en-US" sz="2400" dirty="0"/>
              <a:t>Socrates is surprised that Euthyphro would prosecute his own father, and Euthyphro claims that this shows how little people know about </a:t>
            </a:r>
            <a:r>
              <a:rPr lang="en-US" sz="2400" i="1" dirty="0"/>
              <a:t>piety,</a:t>
            </a:r>
            <a:r>
              <a:rPr lang="en-US" sz="2400" dirty="0"/>
              <a:t> which is the subject of the dialogue. Piety is something like “reverence for the gods,” etc.</a:t>
            </a:r>
          </a:p>
          <a:p>
            <a:pPr lvl="0"/>
            <a:endParaRPr lang="en-US" sz="2400" dirty="0"/>
          </a:p>
          <a:p>
            <a:pPr marL="0" lvl="0" indent="0">
              <a:buNone/>
            </a:pPr>
            <a:r>
              <a:rPr lang="en-US" sz="2400" dirty="0"/>
              <a:t>Socrates says—okay great, you know all about piety, and if you can tell me what it is, this will help me at my trial, as I can say Euthyphro has taught me all about piety now.</a:t>
            </a:r>
          </a:p>
          <a:p>
            <a:pPr indent="-207386"/>
            <a:endParaRPr lang="en-US" sz="2400" dirty="0"/>
          </a:p>
        </p:txBody>
      </p:sp>
      <p:sp>
        <p:nvSpPr>
          <p:cNvPr id="24" name="Isosceles Triangle 23">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8403F47-6C7C-44F6-910F-D8392CE7B808}"/>
              </a:ext>
            </a:extLst>
          </p:cNvPr>
          <p:cNvSpPr txBox="1">
            <a:spLocks noGrp="1"/>
          </p:cNvSpPr>
          <p:nvPr>
            <p:ph type="title" idx="4294967295"/>
          </p:nvPr>
        </p:nvSpPr>
        <p:spPr>
          <a:xfrm>
            <a:off x="677334" y="609600"/>
            <a:ext cx="8596668" cy="1320800"/>
          </a:xfrm>
        </p:spPr>
        <p:txBody>
          <a:bodyPr vert="horz" lIns="91440" tIns="45720" rIns="91440" bIns="45720" rtlCol="0" anchor="t">
            <a:normAutofit/>
          </a:bodyPr>
          <a:lstStyle/>
          <a:p>
            <a:pPr lvl="0"/>
            <a:r>
              <a:rPr lang="en-US"/>
              <a:t>Euthyphro’s first attempt</a:t>
            </a:r>
          </a:p>
        </p:txBody>
      </p:sp>
      <p:graphicFrame>
        <p:nvGraphicFramePr>
          <p:cNvPr id="5" name="Text Placeholder 2">
            <a:extLst>
              <a:ext uri="{FF2B5EF4-FFF2-40B4-BE49-F238E27FC236}">
                <a16:creationId xmlns:a16="http://schemas.microsoft.com/office/drawing/2014/main" id="{5C40BEDC-2C43-4A08-8EE0-2120C4593C24}"/>
              </a:ext>
            </a:extLst>
          </p:cNvPr>
          <p:cNvGraphicFramePr/>
          <p:nvPr>
            <p:extLst>
              <p:ext uri="{D42A27DB-BD31-4B8C-83A1-F6EECF244321}">
                <p14:modId xmlns:p14="http://schemas.microsoft.com/office/powerpoint/2010/main" val="3650317020"/>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Group 9">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C9F5DF7-78FA-4737-B0CA-65012DF92ECA}"/>
              </a:ext>
            </a:extLst>
          </p:cNvPr>
          <p:cNvSpPr txBox="1">
            <a:spLocks noGrp="1"/>
          </p:cNvSpPr>
          <p:nvPr>
            <p:ph type="title" idx="4294967295"/>
          </p:nvPr>
        </p:nvSpPr>
        <p:spPr>
          <a:xfrm>
            <a:off x="677334" y="609600"/>
            <a:ext cx="8596668" cy="1320800"/>
          </a:xfrm>
        </p:spPr>
        <p:txBody>
          <a:bodyPr vert="horz" lIns="91440" tIns="45720" rIns="91440" bIns="45720" rtlCol="0" anchor="t">
            <a:normAutofit/>
          </a:bodyPr>
          <a:lstStyle/>
          <a:p>
            <a:pPr lvl="0"/>
            <a:r>
              <a:rPr lang="en-US"/>
              <a:t>Second attempt</a:t>
            </a:r>
          </a:p>
        </p:txBody>
      </p:sp>
      <p:graphicFrame>
        <p:nvGraphicFramePr>
          <p:cNvPr id="5" name="Text Placeholder 2">
            <a:extLst>
              <a:ext uri="{FF2B5EF4-FFF2-40B4-BE49-F238E27FC236}">
                <a16:creationId xmlns:a16="http://schemas.microsoft.com/office/drawing/2014/main" id="{D5439BBE-072E-4D1E-BC85-C55D5F27FF65}"/>
              </a:ext>
            </a:extLst>
          </p:cNvPr>
          <p:cNvGraphicFramePr/>
          <p:nvPr>
            <p:extLst>
              <p:ext uri="{D42A27DB-BD31-4B8C-83A1-F6EECF244321}">
                <p14:modId xmlns:p14="http://schemas.microsoft.com/office/powerpoint/2010/main" val="1851346285"/>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D50CF6-41CF-47C9-9961-38331AECB97B}"/>
              </a:ext>
            </a:extLst>
          </p:cNvPr>
          <p:cNvSpPr txBox="1">
            <a:spLocks noGrp="1"/>
          </p:cNvSpPr>
          <p:nvPr>
            <p:ph type="title" idx="4294967295"/>
          </p:nvPr>
        </p:nvSpPr>
        <p:spPr>
          <a:xfrm>
            <a:off x="1333502" y="609600"/>
            <a:ext cx="8596668" cy="1320800"/>
          </a:xfrm>
        </p:spPr>
        <p:txBody>
          <a:bodyPr vert="horz" lIns="91440" tIns="45720" rIns="91440" bIns="45720" rtlCol="0" anchor="t">
            <a:normAutofit/>
          </a:bodyPr>
          <a:lstStyle/>
          <a:p>
            <a:pPr lvl="0"/>
            <a:r>
              <a:rPr lang="en-US" dirty="0"/>
              <a:t>Socrates replies</a:t>
            </a:r>
          </a:p>
        </p:txBody>
      </p:sp>
      <p:sp>
        <p:nvSpPr>
          <p:cNvPr id="22" name="Isosceles Triangle 21">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Text Placeholder 2">
            <a:extLst>
              <a:ext uri="{FF2B5EF4-FFF2-40B4-BE49-F238E27FC236}">
                <a16:creationId xmlns:a16="http://schemas.microsoft.com/office/drawing/2014/main" id="{995E26C8-FBA4-420F-AE5F-6CFFC6A87261}"/>
              </a:ext>
            </a:extLst>
          </p:cNvPr>
          <p:cNvSpPr txBox="1">
            <a:spLocks noGrp="1"/>
          </p:cNvSpPr>
          <p:nvPr>
            <p:ph type="body" idx="4294967295"/>
          </p:nvPr>
        </p:nvSpPr>
        <p:spPr>
          <a:xfrm>
            <a:off x="1333502" y="2160589"/>
            <a:ext cx="8596668" cy="3880773"/>
          </a:xfrm>
        </p:spPr>
        <p:txBody>
          <a:bodyPr vert="horz" lIns="91440" tIns="45720" rIns="91440" bIns="45720" rtlCol="0">
            <a:normAutofit/>
          </a:bodyPr>
          <a:lstStyle/>
          <a:p>
            <a:pPr marL="0" lvl="0" indent="0">
              <a:buNone/>
            </a:pPr>
            <a:r>
              <a:rPr lang="en-US" sz="2800" dirty="0"/>
              <a:t>The gods don’t all love the same things. While many things can be sorted out by some standard or measurement, when it comes to:</a:t>
            </a:r>
          </a:p>
          <a:p>
            <a:pPr marL="0" lvl="2" indent="0">
              <a:buNone/>
            </a:pPr>
            <a:r>
              <a:rPr lang="en-US" sz="2000" dirty="0">
                <a:highlight>
                  <a:scrgbClr r="0" g="0" b="0">
                    <a:alpha val="0"/>
                  </a:scrgbClr>
                </a:highlight>
              </a:rPr>
              <a:t>“the just and unjust, good and evil, </a:t>
            </a:r>
            <a:r>
              <a:rPr lang="en-US" sz="2000" dirty="0" err="1">
                <a:highlight>
                  <a:scrgbClr r="0" g="0" b="0">
                    <a:alpha val="0"/>
                  </a:scrgbClr>
                </a:highlight>
              </a:rPr>
              <a:t>honourable</a:t>
            </a:r>
            <a:r>
              <a:rPr lang="en-US" sz="2000" dirty="0">
                <a:highlight>
                  <a:scrgbClr r="0" g="0" b="0">
                    <a:alpha val="0"/>
                  </a:scrgbClr>
                </a:highlight>
              </a:rPr>
              <a:t> and </a:t>
            </a:r>
            <a:r>
              <a:rPr lang="en-US" sz="2000" dirty="0" err="1">
                <a:highlight>
                  <a:scrgbClr r="0" g="0" b="0">
                    <a:alpha val="0"/>
                  </a:scrgbClr>
                </a:highlight>
              </a:rPr>
              <a:t>dishonourable</a:t>
            </a:r>
            <a:r>
              <a:rPr lang="en-US" sz="2000" dirty="0">
                <a:highlight>
                  <a:scrgbClr r="0" g="0" b="0">
                    <a:alpha val="0"/>
                  </a:scrgbClr>
                </a:highlight>
              </a:rPr>
              <a:t>[, a]re not these the points about which [people] differ, and about which when we are unable satisfactorily to decide our differences, you and I and all of us quarrel, when we do quarrel?”  </a:t>
            </a:r>
          </a:p>
        </p:txBody>
      </p:sp>
      <p:sp>
        <p:nvSpPr>
          <p:cNvPr id="24" name="Isosceles Triangle 23">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0" name="Straight Connector 1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D5069F0-5A67-4C3D-8D3C-64615709F76B}"/>
              </a:ext>
            </a:extLst>
          </p:cNvPr>
          <p:cNvSpPr txBox="1">
            <a:spLocks noGrp="1"/>
          </p:cNvSpPr>
          <p:nvPr>
            <p:ph type="title" idx="4294967295"/>
          </p:nvPr>
        </p:nvSpPr>
        <p:spPr>
          <a:xfrm>
            <a:off x="643467" y="816638"/>
            <a:ext cx="3367359" cy="5224724"/>
          </a:xfrm>
        </p:spPr>
        <p:txBody>
          <a:bodyPr vert="horz" lIns="91440" tIns="45720" rIns="91440" bIns="45720" rtlCol="0" anchor="ctr">
            <a:normAutofit/>
          </a:bodyPr>
          <a:lstStyle/>
          <a:p>
            <a:pPr lvl="0"/>
            <a:r>
              <a:rPr lang="en-US"/>
              <a:t>So this definition doesn’t work</a:t>
            </a:r>
          </a:p>
        </p:txBody>
      </p:sp>
      <p:sp>
        <p:nvSpPr>
          <p:cNvPr id="3" name="Text Placeholder 2">
            <a:extLst>
              <a:ext uri="{FF2B5EF4-FFF2-40B4-BE49-F238E27FC236}">
                <a16:creationId xmlns:a16="http://schemas.microsoft.com/office/drawing/2014/main" id="{1477E579-E381-4FEF-B5ED-C8927B0CA1BC}"/>
              </a:ext>
            </a:extLst>
          </p:cNvPr>
          <p:cNvSpPr txBox="1">
            <a:spLocks noGrp="1"/>
          </p:cNvSpPr>
          <p:nvPr>
            <p:ph type="body" idx="4294967295"/>
          </p:nvPr>
        </p:nvSpPr>
        <p:spPr>
          <a:xfrm>
            <a:off x="4654295" y="816638"/>
            <a:ext cx="4619706" cy="5224724"/>
          </a:xfrm>
        </p:spPr>
        <p:txBody>
          <a:bodyPr vert="horz" lIns="91440" tIns="45720" rIns="91440" bIns="45720" rtlCol="0" anchor="ctr">
            <a:normAutofit/>
          </a:bodyPr>
          <a:lstStyle/>
          <a:p>
            <a:pPr marL="0" lvl="0" indent="0">
              <a:lnSpc>
                <a:spcPct val="90000"/>
              </a:lnSpc>
              <a:buNone/>
            </a:pPr>
            <a:r>
              <a:rPr lang="en-US" b="1" dirty="0"/>
              <a:t>Soc.</a:t>
            </a:r>
            <a:r>
              <a:rPr lang="en-US" dirty="0"/>
              <a:t> Then the same things are hated by the gods and loved by the gods, and are both hateful and dear to them? </a:t>
            </a:r>
            <a:br>
              <a:rPr lang="en-US" dirty="0"/>
            </a:br>
            <a:br>
              <a:rPr lang="en-US" dirty="0"/>
            </a:br>
            <a:r>
              <a:rPr lang="en-US" b="1" dirty="0" err="1"/>
              <a:t>Euth</a:t>
            </a:r>
            <a:r>
              <a:rPr lang="en-US" b="1" dirty="0"/>
              <a:t>.</a:t>
            </a:r>
            <a:r>
              <a:rPr lang="en-US" dirty="0"/>
              <a:t> True. </a:t>
            </a:r>
            <a:br>
              <a:rPr lang="en-US" dirty="0"/>
            </a:br>
            <a:br>
              <a:rPr lang="en-US" dirty="0"/>
            </a:br>
            <a:r>
              <a:rPr lang="en-US" b="1" dirty="0"/>
              <a:t>Soc.</a:t>
            </a:r>
            <a:r>
              <a:rPr lang="en-US" dirty="0"/>
              <a:t> And upon this view the same things, Euthyphro, will be pious and also impious? </a:t>
            </a:r>
            <a:br>
              <a:rPr lang="en-US" dirty="0"/>
            </a:br>
            <a:br>
              <a:rPr lang="en-US" dirty="0"/>
            </a:br>
            <a:r>
              <a:rPr lang="en-US" b="1" dirty="0" err="1"/>
              <a:t>Euth</a:t>
            </a:r>
            <a:r>
              <a:rPr lang="en-US" b="1" dirty="0"/>
              <a:t>.</a:t>
            </a:r>
            <a:r>
              <a:rPr lang="en-US" dirty="0"/>
              <a:t> So I should suppose. </a:t>
            </a:r>
            <a:br>
              <a:rPr lang="en-US" dirty="0"/>
            </a:br>
            <a:br>
              <a:rPr lang="en-US" dirty="0"/>
            </a:br>
            <a:r>
              <a:rPr lang="en-US" b="1" dirty="0"/>
              <a:t>Soc.</a:t>
            </a:r>
            <a:r>
              <a:rPr lang="en-US" dirty="0"/>
              <a:t> Then, my friend, I remark with surprise that you have not answered the question which I asked. For I certainly did not ask you to tell me what action is both pious and impious: but now it would seem that what is loved by the gods is also hated by them.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D920209C-E85B-4D6F-A56F-724F5ADA81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125522E-1DFD-4F78-912B-B922A2D39D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DA72C10-FE9D-49B3-80CB-A7EE8BCB38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E7DF470-1055-45E4-AB9D-11E42EC53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6AA35CFF-3837-4B7F-B875-718AC2E14E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Isosceles Triangle 14">
              <a:extLst>
                <a:ext uri="{FF2B5EF4-FFF2-40B4-BE49-F238E27FC236}">
                  <a16:creationId xmlns:a16="http://schemas.microsoft.com/office/drawing/2014/main" id="{62F41804-A347-47E3-8BD8-BD00CF2F64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76894B81-EE9C-4546-BCFA-DD9ED2C0AD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8">
              <a:extLst>
                <a:ext uri="{FF2B5EF4-FFF2-40B4-BE49-F238E27FC236}">
                  <a16:creationId xmlns:a16="http://schemas.microsoft.com/office/drawing/2014/main" id="{3AF181D1-71AC-43D8-A6E1-D4C488D5DC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4132D661-917C-4D2D-8E37-8590B55D9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7969643D-8B71-434D-A235-68CB241F9D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DF15C24A-4BCF-47C0-B2FA-76A0EF3384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2" name="Rectangle 2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F5DF7-78FA-4737-B0CA-65012DF92ECA}"/>
              </a:ext>
            </a:extLst>
          </p:cNvPr>
          <p:cNvSpPr txBox="1">
            <a:spLocks noGrp="1"/>
          </p:cNvSpPr>
          <p:nvPr>
            <p:ph type="title" idx="4294967295"/>
          </p:nvPr>
        </p:nvSpPr>
        <p:spPr>
          <a:xfrm>
            <a:off x="1286933" y="609600"/>
            <a:ext cx="10197494" cy="1099457"/>
          </a:xfrm>
        </p:spPr>
        <p:txBody>
          <a:bodyPr vert="horz" lIns="91440" tIns="45720" rIns="91440" bIns="45720" rtlCol="0" anchor="t">
            <a:normAutofit/>
          </a:bodyPr>
          <a:lstStyle/>
          <a:p>
            <a:pPr lvl="0"/>
            <a:r>
              <a:rPr lang="en-US"/>
              <a:t>Third attempt</a:t>
            </a:r>
          </a:p>
        </p:txBody>
      </p:sp>
      <p:sp>
        <p:nvSpPr>
          <p:cNvPr id="24" name="Isosceles Triangle 2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Isosceles Triangle 2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aphicFrame>
        <p:nvGraphicFramePr>
          <p:cNvPr id="5" name="Text Placeholder 2">
            <a:extLst>
              <a:ext uri="{FF2B5EF4-FFF2-40B4-BE49-F238E27FC236}">
                <a16:creationId xmlns:a16="http://schemas.microsoft.com/office/drawing/2014/main" id="{D5439BBE-072E-4D1E-BC85-C55D5F27FF65}"/>
              </a:ext>
            </a:extLst>
          </p:cNvPr>
          <p:cNvGraphicFramePr/>
          <p:nvPr>
            <p:extLst>
              <p:ext uri="{D42A27DB-BD31-4B8C-83A1-F6EECF244321}">
                <p14:modId xmlns:p14="http://schemas.microsoft.com/office/powerpoint/2010/main" val="59223234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18440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A3986E-019E-4191-978E-D918DB5EA432}"/>
              </a:ext>
            </a:extLst>
          </p:cNvPr>
          <p:cNvSpPr txBox="1">
            <a:spLocks noGrp="1"/>
          </p:cNvSpPr>
          <p:nvPr>
            <p:ph type="title" idx="4294967295"/>
          </p:nvPr>
        </p:nvSpPr>
        <p:spPr>
          <a:xfrm>
            <a:off x="1333502" y="609600"/>
            <a:ext cx="8596668" cy="1320800"/>
          </a:xfrm>
        </p:spPr>
        <p:txBody>
          <a:bodyPr vert="horz" lIns="91440" tIns="45720" rIns="91440" bIns="45720" rtlCol="0" anchor="t">
            <a:normAutofit/>
          </a:bodyPr>
          <a:lstStyle/>
          <a:p>
            <a:pPr lvl="0"/>
            <a:r>
              <a:rPr lang="en-US"/>
              <a:t>The “Euthyphro Dilemma”</a:t>
            </a:r>
          </a:p>
        </p:txBody>
      </p:sp>
      <p:sp>
        <p:nvSpPr>
          <p:cNvPr id="22" name="Isosceles Triangle 21">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Text Placeholder 2">
            <a:extLst>
              <a:ext uri="{FF2B5EF4-FFF2-40B4-BE49-F238E27FC236}">
                <a16:creationId xmlns:a16="http://schemas.microsoft.com/office/drawing/2014/main" id="{841FB7BE-3793-4750-8EE8-F9C45B5C5499}"/>
              </a:ext>
            </a:extLst>
          </p:cNvPr>
          <p:cNvSpPr txBox="1">
            <a:spLocks noGrp="1"/>
          </p:cNvSpPr>
          <p:nvPr>
            <p:ph type="body" idx="4294967295"/>
          </p:nvPr>
        </p:nvSpPr>
        <p:spPr>
          <a:xfrm>
            <a:off x="1333502" y="2160589"/>
            <a:ext cx="8596668" cy="3880773"/>
          </a:xfrm>
        </p:spPr>
        <p:txBody>
          <a:bodyPr vert="horz" lIns="91440" tIns="45720" rIns="91440" bIns="45720" rtlCol="0">
            <a:normAutofit/>
          </a:bodyPr>
          <a:lstStyle/>
          <a:p>
            <a:pPr marL="0" lvl="0" indent="0">
              <a:buNone/>
            </a:pPr>
            <a:r>
              <a:rPr lang="en-US" sz="2800" b="1" dirty="0"/>
              <a:t>Soc.</a:t>
            </a:r>
            <a:r>
              <a:rPr lang="en-US" sz="2800" dirty="0"/>
              <a:t>  Thus you appear to me, Euthyphro, when I ask you what is the essence of piety, to offer an attribute only, and not the essence-the attribute of being loved by all the gods. But you still refuse to explain to me the nature of piety. </a:t>
            </a:r>
          </a:p>
        </p:txBody>
      </p:sp>
      <p:sp>
        <p:nvSpPr>
          <p:cNvPr id="24" name="Isosceles Triangle 23">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9EA7EA7-74F5-4EE2-8E3D-1A10308259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A5CE79B5-7EE4-424D-AD14-5DEFB61B8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96C926F-F999-44BA-8D86-9EAB51D650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248745E7-0AF0-48F9-8E58-2673FC5F4F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9715E81A-D2E0-4431-9370-4E4A9ECA7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CEDB37A9-282D-4DDB-85AD-B2090A825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533D5933-7F91-4F5E-BC31-42FD0E2D8D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37ADDF68-C9BE-46EA-83DE-2C07DD839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10D67396-BABD-48A8-A892-CCB5095FA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626DA82A-72C2-4DF6-9CF0-0D1F6B96B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8EE6DC63-4380-4BE0-A68A-8F01162BD1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0" name="Rectangle 19">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C48306-EB4E-4F97-9606-BC30B545A0EC}"/>
              </a:ext>
            </a:extLst>
          </p:cNvPr>
          <p:cNvSpPr txBox="1">
            <a:spLocks noGrp="1"/>
          </p:cNvSpPr>
          <p:nvPr>
            <p:ph type="title" idx="4294967295"/>
          </p:nvPr>
        </p:nvSpPr>
        <p:spPr>
          <a:xfrm>
            <a:off x="1333502" y="581572"/>
            <a:ext cx="8596668" cy="1320800"/>
          </a:xfrm>
        </p:spPr>
        <p:txBody>
          <a:bodyPr vert="horz" lIns="91440" tIns="45720" rIns="91440" bIns="45720" rtlCol="0" anchor="t">
            <a:normAutofit/>
          </a:bodyPr>
          <a:lstStyle/>
          <a:p>
            <a:pPr lvl="0"/>
            <a:r>
              <a:rPr lang="en-US"/>
              <a:t>The end of the dialogue- </a:t>
            </a:r>
            <a:r>
              <a:rPr lang="en-US" i="1"/>
              <a:t>aporia</a:t>
            </a:r>
          </a:p>
        </p:txBody>
      </p:sp>
      <p:sp>
        <p:nvSpPr>
          <p:cNvPr id="22" name="Isosceles Triangle 21">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Text Placeholder 2">
            <a:extLst>
              <a:ext uri="{FF2B5EF4-FFF2-40B4-BE49-F238E27FC236}">
                <a16:creationId xmlns:a16="http://schemas.microsoft.com/office/drawing/2014/main" id="{2D1F902D-E615-47BB-AA7D-31A9DE7F9F1C}"/>
              </a:ext>
            </a:extLst>
          </p:cNvPr>
          <p:cNvSpPr txBox="1">
            <a:spLocks noGrp="1"/>
          </p:cNvSpPr>
          <p:nvPr>
            <p:ph type="body" idx="4294967295"/>
          </p:nvPr>
        </p:nvSpPr>
        <p:spPr>
          <a:xfrm>
            <a:off x="1333502" y="2160589"/>
            <a:ext cx="8596668" cy="3880773"/>
          </a:xfrm>
        </p:spPr>
        <p:txBody>
          <a:bodyPr vert="horz" lIns="91440" tIns="45720" rIns="91440" bIns="45720" rtlCol="0">
            <a:normAutofit/>
          </a:bodyPr>
          <a:lstStyle/>
          <a:p>
            <a:pPr marL="0" lvl="0" indent="0">
              <a:lnSpc>
                <a:spcPct val="90000"/>
              </a:lnSpc>
              <a:buNone/>
            </a:pPr>
            <a:r>
              <a:rPr lang="en-US" sz="1600" b="1" dirty="0"/>
              <a:t>Soc.</a:t>
            </a:r>
            <a:r>
              <a:rPr lang="en-US" sz="1600" dirty="0"/>
              <a:t> Then we must begin again and ask, What is piety? That is an enquiry which I shall never be weary of pursuing as far as in me lies; and I entreat you not to scorn me, but to apply your mind to the utmost, and tell me the truth. For, if any man knows, you are he; and therefore I must detain you, like Proteus, until you tell. If you had not certainly known the nature of piety and impiety, I am confident that you would never, on behalf of a serf, have charged your aged father with murder. You would not have run such a risk of doing wrong in the sight of the gods, and you would have had too much respect for the opinions of men. I am sure, therefore, that you know the nature of piety and impiety. Speak out then, my dear Euthyphro, and do not hide your knowledge. </a:t>
            </a:r>
            <a:br>
              <a:rPr lang="en-US" sz="1600" dirty="0"/>
            </a:br>
            <a:br>
              <a:rPr lang="en-US" sz="1600" dirty="0"/>
            </a:br>
            <a:r>
              <a:rPr lang="en-US" sz="1600" b="1" dirty="0" err="1"/>
              <a:t>Euth</a:t>
            </a:r>
            <a:r>
              <a:rPr lang="en-US" sz="1600" b="1" dirty="0"/>
              <a:t>.</a:t>
            </a:r>
            <a:r>
              <a:rPr lang="en-US" sz="1600" dirty="0"/>
              <a:t> Another time, Socrates; for I am in a hurry, and must go now. </a:t>
            </a:r>
            <a:br>
              <a:rPr lang="en-US" sz="1600" dirty="0"/>
            </a:br>
            <a:br>
              <a:rPr lang="en-US" sz="1600" dirty="0"/>
            </a:br>
            <a:r>
              <a:rPr lang="en-US" sz="1600" b="1" dirty="0"/>
              <a:t>Soc.</a:t>
            </a:r>
            <a:r>
              <a:rPr lang="en-US" sz="1600" dirty="0"/>
              <a:t> Alas! my companion, and will you leave me in despair? I was hoping that you would instruct me in the nature of piety and impiety; and then I might have cleared myself of Meletus and his indictment. I would have told him that I had been enlightened by Euthyphro, and had given up rash innovations and speculations, in which I indulged only through ignorance, and that now I am about to lead a better life.</a:t>
            </a:r>
          </a:p>
        </p:txBody>
      </p:sp>
      <p:sp>
        <p:nvSpPr>
          <p:cNvPr id="24" name="Isosceles Triangle 23">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998F3E8-C959-41A4-B089-E8CC5BCA826E}"/>
              </a:ext>
            </a:extLst>
          </p:cNvPr>
          <p:cNvSpPr txBox="1">
            <a:spLocks noGrp="1"/>
          </p:cNvSpPr>
          <p:nvPr>
            <p:ph type="body" idx="4294967295"/>
          </p:nvPr>
        </p:nvSpPr>
        <p:spPr>
          <a:xfrm>
            <a:off x="2684843" y="1500413"/>
            <a:ext cx="6822314" cy="4603900"/>
          </a:xfrm>
        </p:spPr>
        <p:txBody>
          <a:bodyPr vert="horz" lIns="91440" tIns="45720" rIns="91440" bIns="45720" rtlCol="0" anchor="ctr">
            <a:normAutofit/>
          </a:bodyPr>
          <a:lstStyle/>
          <a:p>
            <a:pPr marL="207386" indent="0">
              <a:buNone/>
            </a:pPr>
            <a:r>
              <a:rPr lang="en-US" dirty="0"/>
              <a:t>1.  Assume that object</a:t>
            </a:r>
            <a:r>
              <a:rPr lang="en-US" i="1" dirty="0"/>
              <a:t> a </a:t>
            </a:r>
            <a:r>
              <a:rPr lang="en-US" dirty="0"/>
              <a:t>is moving towards endpoint </a:t>
            </a:r>
            <a:r>
              <a:rPr lang="en-US" i="1" dirty="0"/>
              <a:t>p.</a:t>
            </a:r>
          </a:p>
          <a:p>
            <a:pPr marL="207386" indent="0">
              <a:buNone/>
            </a:pPr>
            <a:r>
              <a:rPr lang="en-US" dirty="0"/>
              <a:t>2.  First, object </a:t>
            </a:r>
            <a:r>
              <a:rPr lang="en-US" i="1" dirty="0"/>
              <a:t>a </a:t>
            </a:r>
            <a:r>
              <a:rPr lang="en-US" dirty="0"/>
              <a:t>must travel half the distance to </a:t>
            </a:r>
            <a:r>
              <a:rPr lang="en-US" i="1" dirty="0"/>
              <a:t>p.</a:t>
            </a:r>
          </a:p>
          <a:p>
            <a:pPr marL="207386" indent="0">
              <a:buNone/>
            </a:pPr>
            <a:r>
              <a:rPr lang="en-US" dirty="0"/>
              <a:t>3. Then, object </a:t>
            </a:r>
            <a:r>
              <a:rPr lang="en-US" i="1" dirty="0"/>
              <a:t>a </a:t>
            </a:r>
            <a:r>
              <a:rPr lang="en-US" dirty="0"/>
              <a:t>must travel half the remaining distance to </a:t>
            </a:r>
            <a:r>
              <a:rPr lang="en-US" i="1" dirty="0"/>
              <a:t>p.</a:t>
            </a:r>
            <a:br>
              <a:rPr lang="en-US" i="1" dirty="0"/>
            </a:br>
            <a:r>
              <a:rPr lang="en-US" dirty="0"/>
              <a:t>....</a:t>
            </a:r>
          </a:p>
          <a:p>
            <a:pPr marL="0" lvl="0" indent="0">
              <a:buNone/>
            </a:pPr>
            <a:r>
              <a:rPr lang="en-US" u="sng" dirty="0"/>
              <a:t>   </a:t>
            </a:r>
            <a:r>
              <a:rPr lang="en-US" i="1" u="sng" dirty="0"/>
              <a:t>n. </a:t>
            </a:r>
            <a:r>
              <a:rPr lang="en-US" u="sng" dirty="0"/>
              <a:t>Then object a must travel half the remaining distance to </a:t>
            </a:r>
            <a:r>
              <a:rPr lang="en-US" i="1" u="sng" dirty="0"/>
              <a:t>p.   </a:t>
            </a:r>
            <a:r>
              <a:rPr lang="en-US" dirty="0"/>
              <a:t>        </a:t>
            </a:r>
          </a:p>
          <a:p>
            <a:pPr marL="0" lvl="0" indent="0">
              <a:buNone/>
            </a:pPr>
            <a:r>
              <a:rPr lang="en-US" i="1" dirty="0"/>
              <a:t>   p.   </a:t>
            </a:r>
            <a:r>
              <a:rPr lang="en-US" dirty="0"/>
              <a:t>But, 2 through n is infinite.</a:t>
            </a:r>
          </a:p>
          <a:p>
            <a:pPr marL="0" lvl="0" indent="0">
              <a:buNone/>
            </a:pPr>
            <a:r>
              <a:rPr lang="en-US" i="1" dirty="0"/>
              <a:t>  q. </a:t>
            </a:r>
            <a:r>
              <a:rPr lang="en-US" dirty="0"/>
              <a:t>So object </a:t>
            </a:r>
            <a:r>
              <a:rPr lang="en-US" i="1" dirty="0"/>
              <a:t>a </a:t>
            </a:r>
            <a:r>
              <a:rPr lang="en-US" dirty="0"/>
              <a:t>must complete an infinite list of tasks in a finite time.</a:t>
            </a:r>
          </a:p>
          <a:p>
            <a:pPr marL="0" lvl="0" indent="0">
              <a:buNone/>
            </a:pPr>
            <a:r>
              <a:rPr lang="en-US" i="1" u="sng" dirty="0"/>
              <a:t>   r. </a:t>
            </a:r>
            <a:r>
              <a:rPr lang="en-US" u="sng" dirty="0"/>
              <a:t>But </a:t>
            </a:r>
            <a:r>
              <a:rPr lang="en-US" i="1" u="sng" dirty="0"/>
              <a:t>q </a:t>
            </a:r>
            <a:r>
              <a:rPr lang="en-US" u="sng" dirty="0"/>
              <a:t>is impossible.</a:t>
            </a:r>
          </a:p>
          <a:p>
            <a:pPr marL="0" lvl="0" indent="0">
              <a:buNone/>
            </a:pPr>
            <a:r>
              <a:rPr lang="en-US" dirty="0"/>
              <a:t>   Motion is impossible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a:extLst>
              <a:ext uri="{FF2B5EF4-FFF2-40B4-BE49-F238E27FC236}">
                <a16:creationId xmlns:a16="http://schemas.microsoft.com/office/drawing/2014/main" id="{C531E876-A0B7-4469-92A0-4B002954D35B}"/>
              </a:ext>
            </a:extLst>
          </p:cNvPr>
          <p:cNvPicPr>
            <a:picLocks noGrp="1" noChangeAspect="1"/>
          </p:cNvPicPr>
          <p:nvPr>
            <p:ph type="pic" idx="4294967295"/>
          </p:nvPr>
        </p:nvPicPr>
        <p:blipFill>
          <a:blip r:embed="rId3">
            <a:lum/>
            <a:alphaModFix/>
          </a:blip>
          <a:srcRect/>
          <a:stretch>
            <a:fillRect/>
          </a:stretch>
        </p:blipFill>
        <p:spPr>
          <a:xfrm>
            <a:off x="2170486" y="2714906"/>
            <a:ext cx="481714" cy="858593"/>
          </a:xfrm>
        </p:spPr>
      </p:pic>
      <p:sp>
        <p:nvSpPr>
          <p:cNvPr id="3" name="Straight Connector 2">
            <a:extLst>
              <a:ext uri="{FF2B5EF4-FFF2-40B4-BE49-F238E27FC236}">
                <a16:creationId xmlns:a16="http://schemas.microsoft.com/office/drawing/2014/main" id="{00ACFB75-CA28-428A-BF90-2BDA1D587F4F}"/>
              </a:ext>
            </a:extLst>
          </p:cNvPr>
          <p:cNvSpPr/>
          <p:nvPr/>
        </p:nvSpPr>
        <p:spPr>
          <a:xfrm>
            <a:off x="2187142" y="3566967"/>
            <a:ext cx="7631650" cy="0"/>
          </a:xfrm>
          <a:prstGeom prst="line">
            <a:avLst/>
          </a:prstGeom>
          <a:noFill/>
          <a:ln w="0">
            <a:solidFill>
              <a:srgbClr val="000000"/>
            </a:solidFill>
            <a:prstDash val="solid"/>
          </a:ln>
        </p:spPr>
        <p:txBody>
          <a:bodyPr vert="horz" wrap="none" lIns="81646" tIns="40823" rIns="81646" bIns="40823" anchor="ctr" anchorCtr="0" compatLnSpc="0"/>
          <a:lstStyle/>
          <a:p>
            <a:pPr hangingPunct="0"/>
            <a:endParaRPr lang="en-US" sz="1633">
              <a:latin typeface="Liberation Sans" pitchFamily="18"/>
              <a:ea typeface="WenQuanYi Micro Hei" pitchFamily="2"/>
              <a:cs typeface="Lohit Devanagari" pitchFamily="2"/>
            </a:endParaRPr>
          </a:p>
        </p:txBody>
      </p:sp>
      <p:sp>
        <p:nvSpPr>
          <p:cNvPr id="4" name="TextBox 3">
            <a:extLst>
              <a:ext uri="{FF2B5EF4-FFF2-40B4-BE49-F238E27FC236}">
                <a16:creationId xmlns:a16="http://schemas.microsoft.com/office/drawing/2014/main" id="{9FFA85D5-4DE9-4B58-B6F3-68B37303603D}"/>
              </a:ext>
            </a:extLst>
          </p:cNvPr>
          <p:cNvSpPr txBox="1"/>
          <p:nvPr/>
        </p:nvSpPr>
        <p:spPr>
          <a:xfrm>
            <a:off x="9637210" y="3557169"/>
            <a:ext cx="688684" cy="323278"/>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100m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a:extLst>
              <a:ext uri="{FF2B5EF4-FFF2-40B4-BE49-F238E27FC236}">
                <a16:creationId xmlns:a16="http://schemas.microsoft.com/office/drawing/2014/main" id="{5791032F-5A1E-40D0-A3D2-B30EF61AD34C}"/>
              </a:ext>
            </a:extLst>
          </p:cNvPr>
          <p:cNvPicPr>
            <a:picLocks noGrp="1" noChangeAspect="1"/>
          </p:cNvPicPr>
          <p:nvPr>
            <p:ph type="pic" idx="4294967295"/>
          </p:nvPr>
        </p:nvPicPr>
        <p:blipFill>
          <a:blip r:embed="rId3">
            <a:lum/>
            <a:alphaModFix/>
          </a:blip>
          <a:srcRect/>
          <a:stretch>
            <a:fillRect/>
          </a:stretch>
        </p:blipFill>
        <p:spPr>
          <a:xfrm>
            <a:off x="5828243" y="2714906"/>
            <a:ext cx="481714" cy="858593"/>
          </a:xfrm>
        </p:spPr>
      </p:pic>
      <p:sp>
        <p:nvSpPr>
          <p:cNvPr id="3" name="Straight Connector 2">
            <a:extLst>
              <a:ext uri="{FF2B5EF4-FFF2-40B4-BE49-F238E27FC236}">
                <a16:creationId xmlns:a16="http://schemas.microsoft.com/office/drawing/2014/main" id="{C71347C7-8766-4A5A-BE22-38BD72C8F6EC}"/>
              </a:ext>
            </a:extLst>
          </p:cNvPr>
          <p:cNvSpPr/>
          <p:nvPr/>
        </p:nvSpPr>
        <p:spPr>
          <a:xfrm>
            <a:off x="2187142" y="3566967"/>
            <a:ext cx="7631650" cy="0"/>
          </a:xfrm>
          <a:prstGeom prst="line">
            <a:avLst/>
          </a:prstGeom>
          <a:noFill/>
          <a:ln w="0">
            <a:solidFill>
              <a:srgbClr val="000000"/>
            </a:solidFill>
            <a:prstDash val="solid"/>
          </a:ln>
        </p:spPr>
        <p:txBody>
          <a:bodyPr vert="horz" wrap="none" lIns="81646" tIns="40823" rIns="81646" bIns="40823" anchor="ctr" anchorCtr="0" compatLnSpc="0"/>
          <a:lstStyle/>
          <a:p>
            <a:pPr hangingPunct="0"/>
            <a:endParaRPr lang="en-US" sz="1633">
              <a:latin typeface="Liberation Sans" pitchFamily="18"/>
              <a:ea typeface="WenQuanYi Micro Hei" pitchFamily="2"/>
              <a:cs typeface="Lohit Devanagari" pitchFamily="2"/>
            </a:endParaRPr>
          </a:p>
        </p:txBody>
      </p:sp>
      <p:sp>
        <p:nvSpPr>
          <p:cNvPr id="4" name="TextBox 3">
            <a:extLst>
              <a:ext uri="{FF2B5EF4-FFF2-40B4-BE49-F238E27FC236}">
                <a16:creationId xmlns:a16="http://schemas.microsoft.com/office/drawing/2014/main" id="{713D4FC2-C715-4027-B3F7-2FDBE13555D5}"/>
              </a:ext>
            </a:extLst>
          </p:cNvPr>
          <p:cNvSpPr txBox="1"/>
          <p:nvPr/>
        </p:nvSpPr>
        <p:spPr>
          <a:xfrm>
            <a:off x="9637210" y="3557169"/>
            <a:ext cx="688684" cy="323278"/>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100m</a:t>
            </a:r>
          </a:p>
        </p:txBody>
      </p:sp>
      <p:sp>
        <p:nvSpPr>
          <p:cNvPr id="5" name="TextBox 4">
            <a:extLst>
              <a:ext uri="{FF2B5EF4-FFF2-40B4-BE49-F238E27FC236}">
                <a16:creationId xmlns:a16="http://schemas.microsoft.com/office/drawing/2014/main" id="{10569EB8-E79C-4CE5-90A4-EC35D2B22ABE}"/>
              </a:ext>
            </a:extLst>
          </p:cNvPr>
          <p:cNvSpPr txBox="1"/>
          <p:nvPr/>
        </p:nvSpPr>
        <p:spPr>
          <a:xfrm>
            <a:off x="5802443" y="3539533"/>
            <a:ext cx="572242" cy="323278"/>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50m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a:extLst>
              <a:ext uri="{FF2B5EF4-FFF2-40B4-BE49-F238E27FC236}">
                <a16:creationId xmlns:a16="http://schemas.microsoft.com/office/drawing/2014/main" id="{8057FC1C-CEAA-4E14-832E-76FBE634BC72}"/>
              </a:ext>
            </a:extLst>
          </p:cNvPr>
          <p:cNvPicPr>
            <a:picLocks noGrp="1" noChangeAspect="1"/>
          </p:cNvPicPr>
          <p:nvPr>
            <p:ph type="pic" idx="4294967295"/>
          </p:nvPr>
        </p:nvPicPr>
        <p:blipFill>
          <a:blip r:embed="rId3">
            <a:lum/>
            <a:alphaModFix/>
          </a:blip>
          <a:srcRect/>
          <a:stretch>
            <a:fillRect/>
          </a:stretch>
        </p:blipFill>
        <p:spPr>
          <a:xfrm>
            <a:off x="7559145" y="2714906"/>
            <a:ext cx="481714" cy="858593"/>
          </a:xfrm>
        </p:spPr>
      </p:pic>
      <p:sp>
        <p:nvSpPr>
          <p:cNvPr id="3" name="Straight Connector 2">
            <a:extLst>
              <a:ext uri="{FF2B5EF4-FFF2-40B4-BE49-F238E27FC236}">
                <a16:creationId xmlns:a16="http://schemas.microsoft.com/office/drawing/2014/main" id="{B8E2E955-1C56-4939-B1C4-D3774654F600}"/>
              </a:ext>
            </a:extLst>
          </p:cNvPr>
          <p:cNvSpPr/>
          <p:nvPr/>
        </p:nvSpPr>
        <p:spPr>
          <a:xfrm>
            <a:off x="2187142" y="3566967"/>
            <a:ext cx="7631650" cy="0"/>
          </a:xfrm>
          <a:prstGeom prst="line">
            <a:avLst/>
          </a:prstGeom>
          <a:noFill/>
          <a:ln w="0">
            <a:solidFill>
              <a:srgbClr val="000000"/>
            </a:solidFill>
            <a:prstDash val="solid"/>
          </a:ln>
        </p:spPr>
        <p:txBody>
          <a:bodyPr vert="horz" wrap="none" lIns="81646" tIns="40823" rIns="81646" bIns="40823" anchor="ctr" anchorCtr="0" compatLnSpc="0"/>
          <a:lstStyle/>
          <a:p>
            <a:pPr hangingPunct="0"/>
            <a:endParaRPr lang="en-US" sz="1633">
              <a:latin typeface="Liberation Sans" pitchFamily="18"/>
              <a:ea typeface="WenQuanYi Micro Hei" pitchFamily="2"/>
              <a:cs typeface="Lohit Devanagari" pitchFamily="2"/>
            </a:endParaRPr>
          </a:p>
        </p:txBody>
      </p:sp>
      <p:sp>
        <p:nvSpPr>
          <p:cNvPr id="4" name="TextBox 3">
            <a:extLst>
              <a:ext uri="{FF2B5EF4-FFF2-40B4-BE49-F238E27FC236}">
                <a16:creationId xmlns:a16="http://schemas.microsoft.com/office/drawing/2014/main" id="{DF44C759-78BD-4C4A-BD1D-1E71DFD9E4F3}"/>
              </a:ext>
            </a:extLst>
          </p:cNvPr>
          <p:cNvSpPr txBox="1"/>
          <p:nvPr/>
        </p:nvSpPr>
        <p:spPr>
          <a:xfrm>
            <a:off x="9637210" y="3557169"/>
            <a:ext cx="688684" cy="323278"/>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100m</a:t>
            </a:r>
          </a:p>
        </p:txBody>
      </p:sp>
      <p:sp>
        <p:nvSpPr>
          <p:cNvPr id="5" name="TextBox 4">
            <a:extLst>
              <a:ext uri="{FF2B5EF4-FFF2-40B4-BE49-F238E27FC236}">
                <a16:creationId xmlns:a16="http://schemas.microsoft.com/office/drawing/2014/main" id="{675E0E28-B373-4E1D-821C-7DD57E99B93C}"/>
              </a:ext>
            </a:extLst>
          </p:cNvPr>
          <p:cNvSpPr txBox="1"/>
          <p:nvPr/>
        </p:nvSpPr>
        <p:spPr>
          <a:xfrm>
            <a:off x="5802443" y="3539533"/>
            <a:ext cx="572242" cy="323278"/>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50m</a:t>
            </a:r>
          </a:p>
        </p:txBody>
      </p:sp>
      <p:sp>
        <p:nvSpPr>
          <p:cNvPr id="6" name="TextBox 5">
            <a:extLst>
              <a:ext uri="{FF2B5EF4-FFF2-40B4-BE49-F238E27FC236}">
                <a16:creationId xmlns:a16="http://schemas.microsoft.com/office/drawing/2014/main" id="{4C453B06-21DC-4B3C-B0E1-20617C3902D6}"/>
              </a:ext>
            </a:extLst>
          </p:cNvPr>
          <p:cNvSpPr txBox="1"/>
          <p:nvPr/>
        </p:nvSpPr>
        <p:spPr>
          <a:xfrm>
            <a:off x="7531387" y="3584603"/>
            <a:ext cx="572242" cy="323278"/>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75m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a:extLst>
              <a:ext uri="{FF2B5EF4-FFF2-40B4-BE49-F238E27FC236}">
                <a16:creationId xmlns:a16="http://schemas.microsoft.com/office/drawing/2014/main" id="{0042938F-A0F5-42BA-876B-51515C98F5DE}"/>
              </a:ext>
            </a:extLst>
          </p:cNvPr>
          <p:cNvPicPr>
            <a:picLocks noGrp="1" noChangeAspect="1"/>
          </p:cNvPicPr>
          <p:nvPr>
            <p:ph type="pic" idx="4294967295"/>
          </p:nvPr>
        </p:nvPicPr>
        <p:blipFill>
          <a:blip r:embed="rId3">
            <a:lum/>
            <a:alphaModFix/>
          </a:blip>
          <a:srcRect/>
          <a:stretch>
            <a:fillRect/>
          </a:stretch>
        </p:blipFill>
        <p:spPr>
          <a:xfrm>
            <a:off x="8408268" y="2714906"/>
            <a:ext cx="481714" cy="858593"/>
          </a:xfrm>
        </p:spPr>
      </p:pic>
      <p:sp>
        <p:nvSpPr>
          <p:cNvPr id="3" name="Straight Connector 2">
            <a:extLst>
              <a:ext uri="{FF2B5EF4-FFF2-40B4-BE49-F238E27FC236}">
                <a16:creationId xmlns:a16="http://schemas.microsoft.com/office/drawing/2014/main" id="{6CB5A3A2-2199-42BC-961A-DE153A381353}"/>
              </a:ext>
            </a:extLst>
          </p:cNvPr>
          <p:cNvSpPr/>
          <p:nvPr/>
        </p:nvSpPr>
        <p:spPr>
          <a:xfrm>
            <a:off x="2187142" y="3566967"/>
            <a:ext cx="7631650" cy="0"/>
          </a:xfrm>
          <a:prstGeom prst="line">
            <a:avLst/>
          </a:prstGeom>
          <a:noFill/>
          <a:ln w="0">
            <a:solidFill>
              <a:srgbClr val="000000"/>
            </a:solidFill>
            <a:prstDash val="solid"/>
          </a:ln>
        </p:spPr>
        <p:txBody>
          <a:bodyPr vert="horz" wrap="none" lIns="81646" tIns="40823" rIns="81646" bIns="40823" anchor="ctr" anchorCtr="0" compatLnSpc="0"/>
          <a:lstStyle/>
          <a:p>
            <a:pPr hangingPunct="0"/>
            <a:endParaRPr lang="en-US" sz="1633">
              <a:latin typeface="Liberation Sans" pitchFamily="18"/>
              <a:ea typeface="WenQuanYi Micro Hei" pitchFamily="2"/>
              <a:cs typeface="Lohit Devanagari" pitchFamily="2"/>
            </a:endParaRPr>
          </a:p>
        </p:txBody>
      </p:sp>
      <p:sp>
        <p:nvSpPr>
          <p:cNvPr id="4" name="TextBox 3">
            <a:extLst>
              <a:ext uri="{FF2B5EF4-FFF2-40B4-BE49-F238E27FC236}">
                <a16:creationId xmlns:a16="http://schemas.microsoft.com/office/drawing/2014/main" id="{F2518DFD-87A2-47C3-834F-C2A1D99CEEE0}"/>
              </a:ext>
            </a:extLst>
          </p:cNvPr>
          <p:cNvSpPr txBox="1"/>
          <p:nvPr/>
        </p:nvSpPr>
        <p:spPr>
          <a:xfrm>
            <a:off x="9637210" y="3557169"/>
            <a:ext cx="688684" cy="323278"/>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100m</a:t>
            </a:r>
          </a:p>
        </p:txBody>
      </p:sp>
      <p:sp>
        <p:nvSpPr>
          <p:cNvPr id="5" name="TextBox 4">
            <a:extLst>
              <a:ext uri="{FF2B5EF4-FFF2-40B4-BE49-F238E27FC236}">
                <a16:creationId xmlns:a16="http://schemas.microsoft.com/office/drawing/2014/main" id="{FC3661EC-5BB0-4912-938D-6E58BD121061}"/>
              </a:ext>
            </a:extLst>
          </p:cNvPr>
          <p:cNvSpPr txBox="1"/>
          <p:nvPr/>
        </p:nvSpPr>
        <p:spPr>
          <a:xfrm>
            <a:off x="5802443" y="3539533"/>
            <a:ext cx="572242" cy="323278"/>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50m</a:t>
            </a:r>
          </a:p>
        </p:txBody>
      </p:sp>
      <p:sp>
        <p:nvSpPr>
          <p:cNvPr id="6" name="TextBox 5">
            <a:extLst>
              <a:ext uri="{FF2B5EF4-FFF2-40B4-BE49-F238E27FC236}">
                <a16:creationId xmlns:a16="http://schemas.microsoft.com/office/drawing/2014/main" id="{BB23BC9F-9467-437B-86EF-9006BEE91793}"/>
              </a:ext>
            </a:extLst>
          </p:cNvPr>
          <p:cNvSpPr txBox="1"/>
          <p:nvPr/>
        </p:nvSpPr>
        <p:spPr>
          <a:xfrm>
            <a:off x="7531387" y="3584603"/>
            <a:ext cx="572242" cy="323278"/>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75m</a:t>
            </a:r>
          </a:p>
        </p:txBody>
      </p:sp>
      <p:sp>
        <p:nvSpPr>
          <p:cNvPr id="7" name="TextBox 6">
            <a:extLst>
              <a:ext uri="{FF2B5EF4-FFF2-40B4-BE49-F238E27FC236}">
                <a16:creationId xmlns:a16="http://schemas.microsoft.com/office/drawing/2014/main" id="{8C72DDAF-FB72-4B44-BDCB-9563A7B7FFC0}"/>
              </a:ext>
            </a:extLst>
          </p:cNvPr>
          <p:cNvSpPr txBox="1"/>
          <p:nvPr/>
        </p:nvSpPr>
        <p:spPr>
          <a:xfrm>
            <a:off x="8390959" y="3715237"/>
            <a:ext cx="746841" cy="564114"/>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87.5m</a:t>
            </a:r>
          </a:p>
          <a:p>
            <a:pPr hangingPunct="0"/>
            <a:endParaRPr lang="en-US" sz="1633">
              <a:latin typeface="Liberation Sans" pitchFamily="18"/>
              <a:ea typeface="WenQuanYi Micro Hei" pitchFamily="2"/>
              <a:cs typeface="Lohit Devanagari" pitchFamily="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a:extLst>
              <a:ext uri="{FF2B5EF4-FFF2-40B4-BE49-F238E27FC236}">
                <a16:creationId xmlns:a16="http://schemas.microsoft.com/office/drawing/2014/main" id="{1D91D0BD-A93C-4E39-8AFD-0ECAB3C210EC}"/>
              </a:ext>
            </a:extLst>
          </p:cNvPr>
          <p:cNvPicPr>
            <a:picLocks noGrp="1" noChangeAspect="1"/>
          </p:cNvPicPr>
          <p:nvPr>
            <p:ph type="pic" idx="4294967295"/>
          </p:nvPr>
        </p:nvPicPr>
        <p:blipFill>
          <a:blip r:embed="rId3">
            <a:lum/>
            <a:alphaModFix/>
          </a:blip>
          <a:srcRect/>
          <a:stretch>
            <a:fillRect/>
          </a:stretch>
        </p:blipFill>
        <p:spPr>
          <a:xfrm>
            <a:off x="8963464" y="2714906"/>
            <a:ext cx="481714" cy="858593"/>
          </a:xfrm>
        </p:spPr>
      </p:pic>
      <p:sp>
        <p:nvSpPr>
          <p:cNvPr id="3" name="Straight Connector 2">
            <a:extLst>
              <a:ext uri="{FF2B5EF4-FFF2-40B4-BE49-F238E27FC236}">
                <a16:creationId xmlns:a16="http://schemas.microsoft.com/office/drawing/2014/main" id="{D2DC5AA9-22FB-4AC2-835B-33DA1CA7E187}"/>
              </a:ext>
            </a:extLst>
          </p:cNvPr>
          <p:cNvSpPr/>
          <p:nvPr/>
        </p:nvSpPr>
        <p:spPr>
          <a:xfrm>
            <a:off x="2187142" y="3566967"/>
            <a:ext cx="7631650" cy="0"/>
          </a:xfrm>
          <a:prstGeom prst="line">
            <a:avLst/>
          </a:prstGeom>
          <a:noFill/>
          <a:ln w="0">
            <a:solidFill>
              <a:srgbClr val="000000"/>
            </a:solidFill>
            <a:prstDash val="solid"/>
          </a:ln>
        </p:spPr>
        <p:txBody>
          <a:bodyPr vert="horz" wrap="none" lIns="81646" tIns="40823" rIns="81646" bIns="40823" anchor="ctr" anchorCtr="0" compatLnSpc="0"/>
          <a:lstStyle/>
          <a:p>
            <a:pPr hangingPunct="0"/>
            <a:endParaRPr lang="en-US" sz="1633">
              <a:latin typeface="Liberation Sans" pitchFamily="18"/>
              <a:ea typeface="WenQuanYi Micro Hei" pitchFamily="2"/>
              <a:cs typeface="Lohit Devanagari" pitchFamily="2"/>
            </a:endParaRPr>
          </a:p>
        </p:txBody>
      </p:sp>
      <p:sp>
        <p:nvSpPr>
          <p:cNvPr id="4" name="TextBox 3">
            <a:extLst>
              <a:ext uri="{FF2B5EF4-FFF2-40B4-BE49-F238E27FC236}">
                <a16:creationId xmlns:a16="http://schemas.microsoft.com/office/drawing/2014/main" id="{B8D355CC-01FD-4420-8A3E-62D6A7054BC1}"/>
              </a:ext>
            </a:extLst>
          </p:cNvPr>
          <p:cNvSpPr txBox="1"/>
          <p:nvPr/>
        </p:nvSpPr>
        <p:spPr>
          <a:xfrm>
            <a:off x="9637210" y="3557169"/>
            <a:ext cx="688684" cy="323278"/>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100m</a:t>
            </a:r>
          </a:p>
        </p:txBody>
      </p:sp>
      <p:sp>
        <p:nvSpPr>
          <p:cNvPr id="5" name="TextBox 4">
            <a:extLst>
              <a:ext uri="{FF2B5EF4-FFF2-40B4-BE49-F238E27FC236}">
                <a16:creationId xmlns:a16="http://schemas.microsoft.com/office/drawing/2014/main" id="{E895AF01-BEFB-48BC-993A-7B76782662FF}"/>
              </a:ext>
            </a:extLst>
          </p:cNvPr>
          <p:cNvSpPr txBox="1"/>
          <p:nvPr/>
        </p:nvSpPr>
        <p:spPr>
          <a:xfrm>
            <a:off x="5802443" y="3539533"/>
            <a:ext cx="572242" cy="323278"/>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50m</a:t>
            </a:r>
          </a:p>
        </p:txBody>
      </p:sp>
      <p:sp>
        <p:nvSpPr>
          <p:cNvPr id="6" name="TextBox 5">
            <a:extLst>
              <a:ext uri="{FF2B5EF4-FFF2-40B4-BE49-F238E27FC236}">
                <a16:creationId xmlns:a16="http://schemas.microsoft.com/office/drawing/2014/main" id="{1A87DC14-B44C-42D2-8791-6A5D277890CD}"/>
              </a:ext>
            </a:extLst>
          </p:cNvPr>
          <p:cNvSpPr txBox="1"/>
          <p:nvPr/>
        </p:nvSpPr>
        <p:spPr>
          <a:xfrm>
            <a:off x="7531387" y="3584603"/>
            <a:ext cx="572242" cy="323278"/>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75m</a:t>
            </a:r>
          </a:p>
        </p:txBody>
      </p:sp>
      <p:sp>
        <p:nvSpPr>
          <p:cNvPr id="7" name="TextBox 6">
            <a:extLst>
              <a:ext uri="{FF2B5EF4-FFF2-40B4-BE49-F238E27FC236}">
                <a16:creationId xmlns:a16="http://schemas.microsoft.com/office/drawing/2014/main" id="{89F90A3E-67F0-46E7-B394-B0B21AF94D20}"/>
              </a:ext>
            </a:extLst>
          </p:cNvPr>
          <p:cNvSpPr txBox="1"/>
          <p:nvPr/>
        </p:nvSpPr>
        <p:spPr>
          <a:xfrm>
            <a:off x="8390959" y="3715237"/>
            <a:ext cx="746841" cy="564114"/>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87.5m</a:t>
            </a:r>
          </a:p>
          <a:p>
            <a:pPr hangingPunct="0"/>
            <a:endParaRPr lang="en-US" sz="1633">
              <a:latin typeface="Liberation Sans" pitchFamily="18"/>
              <a:ea typeface="WenQuanYi Micro Hei" pitchFamily="2"/>
              <a:cs typeface="Lohit Devanagari" pitchFamily="2"/>
            </a:endParaRPr>
          </a:p>
        </p:txBody>
      </p:sp>
      <p:sp>
        <p:nvSpPr>
          <p:cNvPr id="8" name="TextBox 7">
            <a:extLst>
              <a:ext uri="{FF2B5EF4-FFF2-40B4-BE49-F238E27FC236}">
                <a16:creationId xmlns:a16="http://schemas.microsoft.com/office/drawing/2014/main" id="{34B03936-5386-4416-9C7C-D59B6CAD7A14}"/>
              </a:ext>
            </a:extLst>
          </p:cNvPr>
          <p:cNvSpPr txBox="1"/>
          <p:nvPr/>
        </p:nvSpPr>
        <p:spPr>
          <a:xfrm>
            <a:off x="8707747" y="3858934"/>
            <a:ext cx="892458" cy="537376"/>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     </a:t>
            </a:r>
            <a:r>
              <a:rPr lang="en-US" sz="1361">
                <a:latin typeface="Liberation Sans" pitchFamily="18"/>
                <a:ea typeface="WenQuanYi Micro Hei" pitchFamily="2"/>
                <a:cs typeface="Lohit Devanagari" pitchFamily="2"/>
              </a:rPr>
              <a:t>93.75</a:t>
            </a:r>
          </a:p>
          <a:p>
            <a:pPr hangingPunct="0"/>
            <a:r>
              <a:rPr lang="en-US" sz="1452">
                <a:latin typeface="Liberation Sans" pitchFamily="18"/>
                <a:ea typeface="WenQuanYi Micro Hei" pitchFamily="2"/>
                <a:cs typeface="Lohit Devanagari" pitchFamily="2"/>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a:extLst>
              <a:ext uri="{FF2B5EF4-FFF2-40B4-BE49-F238E27FC236}">
                <a16:creationId xmlns:a16="http://schemas.microsoft.com/office/drawing/2014/main" id="{2095D34E-F051-4CC0-9898-ECD70B0FF3A0}"/>
              </a:ext>
            </a:extLst>
          </p:cNvPr>
          <p:cNvPicPr>
            <a:picLocks noGrp="1" noChangeAspect="1"/>
          </p:cNvPicPr>
          <p:nvPr>
            <p:ph type="pic" idx="4294967295"/>
          </p:nvPr>
        </p:nvPicPr>
        <p:blipFill>
          <a:blip r:embed="rId3">
            <a:lum/>
            <a:alphaModFix/>
          </a:blip>
          <a:srcRect/>
          <a:stretch>
            <a:fillRect/>
          </a:stretch>
        </p:blipFill>
        <p:spPr>
          <a:xfrm>
            <a:off x="9126756" y="2714906"/>
            <a:ext cx="481714" cy="858593"/>
          </a:xfrm>
        </p:spPr>
      </p:pic>
      <p:sp>
        <p:nvSpPr>
          <p:cNvPr id="3" name="Straight Connector 2">
            <a:extLst>
              <a:ext uri="{FF2B5EF4-FFF2-40B4-BE49-F238E27FC236}">
                <a16:creationId xmlns:a16="http://schemas.microsoft.com/office/drawing/2014/main" id="{60C0B7CE-D15D-4B87-AAE8-12C9885B86C8}"/>
              </a:ext>
            </a:extLst>
          </p:cNvPr>
          <p:cNvSpPr/>
          <p:nvPr/>
        </p:nvSpPr>
        <p:spPr>
          <a:xfrm>
            <a:off x="2187142" y="3566967"/>
            <a:ext cx="7631650" cy="0"/>
          </a:xfrm>
          <a:prstGeom prst="line">
            <a:avLst/>
          </a:prstGeom>
          <a:noFill/>
          <a:ln w="0">
            <a:solidFill>
              <a:srgbClr val="000000"/>
            </a:solidFill>
            <a:prstDash val="solid"/>
          </a:ln>
        </p:spPr>
        <p:txBody>
          <a:bodyPr vert="horz" wrap="none" lIns="81646" tIns="40823" rIns="81646" bIns="40823" anchor="ctr" anchorCtr="0" compatLnSpc="0"/>
          <a:lstStyle/>
          <a:p>
            <a:pPr hangingPunct="0"/>
            <a:endParaRPr lang="en-US" sz="1633">
              <a:latin typeface="Liberation Sans" pitchFamily="18"/>
              <a:ea typeface="WenQuanYi Micro Hei" pitchFamily="2"/>
              <a:cs typeface="Lohit Devanagari" pitchFamily="2"/>
            </a:endParaRPr>
          </a:p>
        </p:txBody>
      </p:sp>
      <p:sp>
        <p:nvSpPr>
          <p:cNvPr id="4" name="TextBox 3">
            <a:extLst>
              <a:ext uri="{FF2B5EF4-FFF2-40B4-BE49-F238E27FC236}">
                <a16:creationId xmlns:a16="http://schemas.microsoft.com/office/drawing/2014/main" id="{1116ED8B-79A0-48BB-A46F-CE4EC2F6D7B7}"/>
              </a:ext>
            </a:extLst>
          </p:cNvPr>
          <p:cNvSpPr txBox="1"/>
          <p:nvPr/>
        </p:nvSpPr>
        <p:spPr>
          <a:xfrm>
            <a:off x="9637210" y="3557169"/>
            <a:ext cx="688684" cy="323278"/>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100m</a:t>
            </a:r>
          </a:p>
        </p:txBody>
      </p:sp>
      <p:sp>
        <p:nvSpPr>
          <p:cNvPr id="5" name="TextBox 4">
            <a:extLst>
              <a:ext uri="{FF2B5EF4-FFF2-40B4-BE49-F238E27FC236}">
                <a16:creationId xmlns:a16="http://schemas.microsoft.com/office/drawing/2014/main" id="{2C6ED762-AD48-4529-9FFF-ACA8D7DE0A54}"/>
              </a:ext>
            </a:extLst>
          </p:cNvPr>
          <p:cNvSpPr txBox="1"/>
          <p:nvPr/>
        </p:nvSpPr>
        <p:spPr>
          <a:xfrm>
            <a:off x="5802443" y="3539533"/>
            <a:ext cx="572242" cy="323278"/>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50m</a:t>
            </a:r>
          </a:p>
        </p:txBody>
      </p:sp>
      <p:sp>
        <p:nvSpPr>
          <p:cNvPr id="6" name="TextBox 5">
            <a:extLst>
              <a:ext uri="{FF2B5EF4-FFF2-40B4-BE49-F238E27FC236}">
                <a16:creationId xmlns:a16="http://schemas.microsoft.com/office/drawing/2014/main" id="{A2020C44-07A2-43A3-A057-ACF91B2B86D7}"/>
              </a:ext>
            </a:extLst>
          </p:cNvPr>
          <p:cNvSpPr txBox="1"/>
          <p:nvPr/>
        </p:nvSpPr>
        <p:spPr>
          <a:xfrm>
            <a:off x="7531387" y="3584603"/>
            <a:ext cx="572242" cy="323278"/>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75m</a:t>
            </a:r>
          </a:p>
        </p:txBody>
      </p:sp>
      <p:sp>
        <p:nvSpPr>
          <p:cNvPr id="7" name="TextBox 6">
            <a:extLst>
              <a:ext uri="{FF2B5EF4-FFF2-40B4-BE49-F238E27FC236}">
                <a16:creationId xmlns:a16="http://schemas.microsoft.com/office/drawing/2014/main" id="{A966C532-F761-498B-9E37-4EFE39DC3772}"/>
              </a:ext>
            </a:extLst>
          </p:cNvPr>
          <p:cNvSpPr txBox="1"/>
          <p:nvPr/>
        </p:nvSpPr>
        <p:spPr>
          <a:xfrm>
            <a:off x="8390959" y="3715237"/>
            <a:ext cx="746841" cy="564114"/>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87.5m</a:t>
            </a:r>
          </a:p>
          <a:p>
            <a:pPr hangingPunct="0"/>
            <a:endParaRPr lang="en-US" sz="1633">
              <a:latin typeface="Liberation Sans" pitchFamily="18"/>
              <a:ea typeface="WenQuanYi Micro Hei" pitchFamily="2"/>
              <a:cs typeface="Lohit Devanagari" pitchFamily="2"/>
            </a:endParaRPr>
          </a:p>
        </p:txBody>
      </p:sp>
      <p:sp>
        <p:nvSpPr>
          <p:cNvPr id="8" name="TextBox 7">
            <a:extLst>
              <a:ext uri="{FF2B5EF4-FFF2-40B4-BE49-F238E27FC236}">
                <a16:creationId xmlns:a16="http://schemas.microsoft.com/office/drawing/2014/main" id="{74C7D195-8828-41F0-9944-0E4DF812457A}"/>
              </a:ext>
            </a:extLst>
          </p:cNvPr>
          <p:cNvSpPr txBox="1"/>
          <p:nvPr/>
        </p:nvSpPr>
        <p:spPr>
          <a:xfrm>
            <a:off x="8740406" y="3858935"/>
            <a:ext cx="1005886" cy="711270"/>
          </a:xfrm>
          <a:prstGeom prst="rect">
            <a:avLst/>
          </a:prstGeom>
          <a:noFill/>
          <a:ln>
            <a:noFill/>
          </a:ln>
        </p:spPr>
        <p:txBody>
          <a:bodyPr vert="horz" wrap="none" lIns="81646" tIns="40823" rIns="81646" bIns="40823" anchorCtr="0" compatLnSpc="0">
            <a:spAutoFit/>
          </a:bodyPr>
          <a:lstStyle/>
          <a:p>
            <a:pPr hangingPunct="0"/>
            <a:r>
              <a:rPr lang="en-US" sz="1633">
                <a:latin typeface="Liberation Sans" pitchFamily="18"/>
                <a:ea typeface="WenQuanYi Micro Hei" pitchFamily="2"/>
                <a:cs typeface="Lohit Devanagari" pitchFamily="2"/>
              </a:rPr>
              <a:t>     </a:t>
            </a:r>
            <a:r>
              <a:rPr lang="en-US" sz="1361">
                <a:latin typeface="Liberation Sans" pitchFamily="18"/>
                <a:ea typeface="WenQuanYi Micro Hei" pitchFamily="2"/>
                <a:cs typeface="Lohit Devanagari" pitchFamily="2"/>
              </a:rPr>
              <a:t>93.75</a:t>
            </a:r>
          </a:p>
          <a:p>
            <a:pPr hangingPunct="0"/>
            <a:r>
              <a:rPr lang="en-US" sz="1452">
                <a:latin typeface="Liberation Sans" pitchFamily="18"/>
                <a:ea typeface="WenQuanYi Micro Hei" pitchFamily="2"/>
                <a:cs typeface="Lohit Devanagari" pitchFamily="2"/>
              </a:rPr>
              <a:t>        </a:t>
            </a:r>
            <a:r>
              <a:rPr lang="en-US" sz="1089">
                <a:latin typeface="Liberation Sans" pitchFamily="18"/>
                <a:ea typeface="WenQuanYi Micro Hei" pitchFamily="2"/>
                <a:cs typeface="Lohit Devanagari" pitchFamily="2"/>
              </a:rPr>
              <a:t>96.875</a:t>
            </a:r>
          </a:p>
          <a:p>
            <a:pPr hangingPunct="0"/>
            <a:r>
              <a:rPr lang="en-US" sz="1179">
                <a:latin typeface="Liberation Sans" pitchFamily="18"/>
                <a:ea typeface="WenQuanYi Micro Hei" pitchFamily="2"/>
                <a:cs typeface="Lohit Devanagari" pitchFamily="2"/>
              </a:rPr>
              <a:t>	  </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1631</Words>
  <Application>Microsoft Office PowerPoint</Application>
  <PresentationFormat>Widescreen</PresentationFormat>
  <Paragraphs>139</Paragraphs>
  <Slides>29</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Liberation Sans</vt:lpstr>
      <vt:lpstr>Trebuchet MS</vt:lpstr>
      <vt:lpstr>Wingdings 3</vt:lpstr>
      <vt:lpstr>Facet</vt:lpstr>
      <vt:lpstr>Aristotle’s (384-322 BCE Solution to the Paradoxes of Zeno</vt:lpstr>
      <vt:lpstr>Zeno of Elea (born c.490 BCE)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Mohist “School of Names” Version of the Paradox</vt:lpstr>
      <vt:lpstr>Mohist “School of Names” Version of the Paradox</vt:lpstr>
      <vt:lpstr>So Motion Is Impossible?</vt:lpstr>
      <vt:lpstr>Aristotle’s solution- two kinds of infinite</vt:lpstr>
      <vt:lpstr>Socrates (469-399 BCE)</vt:lpstr>
      <vt:lpstr>Socrates</vt:lpstr>
      <vt:lpstr>The Method of Socrates</vt:lpstr>
      <vt:lpstr>aporia</vt:lpstr>
      <vt:lpstr>Plato’s (429-347 BCE) Writings</vt:lpstr>
      <vt:lpstr>The Euthyphro</vt:lpstr>
      <vt:lpstr>piety</vt:lpstr>
      <vt:lpstr>Euthyphro’s first attempt</vt:lpstr>
      <vt:lpstr>Second attempt</vt:lpstr>
      <vt:lpstr>Socrates replies</vt:lpstr>
      <vt:lpstr>So this definition doesn’t work</vt:lpstr>
      <vt:lpstr>Third attempt</vt:lpstr>
      <vt:lpstr>The “Euthyphro Dilemma”</vt:lpstr>
      <vt:lpstr>The end of the dialogue- aporia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Aristotle’s (384-322 BCE Solution to the Paradoxes of Zeno</dc:title>
  <dc:creator>David Baxter</dc:creator>
  <cp:lastModifiedBy>David Baxter</cp:lastModifiedBy>
  <cp:revision>1</cp:revision>
  <dcterms:created xsi:type="dcterms:W3CDTF">2020-06-10T10:19:29Z</dcterms:created>
  <dcterms:modified xsi:type="dcterms:W3CDTF">2020-06-10T10:41:34Z</dcterms:modified>
</cp:coreProperties>
</file>