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A38B5-CE10-45DC-AFC4-EF4DC843D62D}" v="3" dt="2020-06-10T11:06:25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xter" userId="9a07d5b496501acf" providerId="LiveId" clId="{F83A38B5-CE10-45DC-AFC4-EF4DC843D62D}"/>
    <pc:docChg chg="undo custSel delSld modSld">
      <pc:chgData name="David Baxter" userId="9a07d5b496501acf" providerId="LiveId" clId="{F83A38B5-CE10-45DC-AFC4-EF4DC843D62D}" dt="2020-06-10T11:06:22.267" v="10"/>
      <pc:docMkLst>
        <pc:docMk/>
      </pc:docMkLst>
      <pc:sldChg chg="addSp del delDesignElem">
        <pc:chgData name="David Baxter" userId="9a07d5b496501acf" providerId="LiveId" clId="{F83A38B5-CE10-45DC-AFC4-EF4DC843D62D}" dt="2020-06-10T11:06:22.267" v="10"/>
        <pc:sldMkLst>
          <pc:docMk/>
          <pc:sldMk cId="0" sldId="291"/>
        </pc:sldMkLst>
        <pc:grpChg chg="add">
          <ac:chgData name="David Baxter" userId="9a07d5b496501acf" providerId="LiveId" clId="{F83A38B5-CE10-45DC-AFC4-EF4DC843D62D}" dt="2020-06-10T11:06:22.267" v="10"/>
          <ac:grpSpMkLst>
            <pc:docMk/>
            <pc:sldMk cId="0" sldId="291"/>
            <ac:grpSpMk id="8" creationId="{09EA7EA7-74F5-4EE2-8E3D-1A10308259D7}"/>
          </ac:grpSpMkLst>
        </pc:grpChg>
        <pc:cxnChg chg="add">
          <ac:chgData name="David Baxter" userId="9a07d5b496501acf" providerId="LiveId" clId="{F83A38B5-CE10-45DC-AFC4-EF4DC843D62D}" dt="2020-06-10T11:06:22.267" v="10"/>
          <ac:cxnSpMkLst>
            <pc:docMk/>
            <pc:sldMk cId="0" sldId="291"/>
            <ac:cxnSpMk id="20" creationId="{0B5F7E3B-C5F1-40E0-A491-558BAFBC1127}"/>
          </ac:cxnSpMkLst>
        </pc:cxnChg>
      </pc:sldChg>
      <pc:sldChg chg="addSp del delDesignElem">
        <pc:chgData name="David Baxter" userId="9a07d5b496501acf" providerId="LiveId" clId="{F83A38B5-CE10-45DC-AFC4-EF4DC843D62D}" dt="2020-06-10T11:06:22.267" v="10"/>
        <pc:sldMkLst>
          <pc:docMk/>
          <pc:sldMk cId="0" sldId="292"/>
        </pc:sldMkLst>
        <pc:grpChg chg="add">
          <ac:chgData name="David Baxter" userId="9a07d5b496501acf" providerId="LiveId" clId="{F83A38B5-CE10-45DC-AFC4-EF4DC843D62D}" dt="2020-06-10T11:06:22.267" v="10"/>
          <ac:grpSpMkLst>
            <pc:docMk/>
            <pc:sldMk cId="0" sldId="292"/>
            <ac:grpSpMk id="8" creationId="{09EA7EA7-74F5-4EE2-8E3D-1A10308259D7}"/>
          </ac:grpSpMkLst>
        </pc:grpChg>
        <pc:cxnChg chg="add">
          <ac:chgData name="David Baxter" userId="9a07d5b496501acf" providerId="LiveId" clId="{F83A38B5-CE10-45DC-AFC4-EF4DC843D62D}" dt="2020-06-10T11:06:22.267" v="10"/>
          <ac:cxnSpMkLst>
            <pc:docMk/>
            <pc:sldMk cId="0" sldId="292"/>
            <ac:cxnSpMk id="20" creationId="{0B5F7E3B-C5F1-40E0-A491-558BAFBC1127}"/>
          </ac:cxnSpMkLst>
        </pc:cxnChg>
      </pc:sldChg>
      <pc:sldChg chg="del">
        <pc:chgData name="David Baxter" userId="9a07d5b496501acf" providerId="LiveId" clId="{F83A38B5-CE10-45DC-AFC4-EF4DC843D62D}" dt="2020-06-10T11:06:22.267" v="10"/>
        <pc:sldMkLst>
          <pc:docMk/>
          <pc:sldMk cId="0" sldId="293"/>
        </pc:sldMkLst>
      </pc:sldChg>
      <pc:sldChg chg="addSp del delDesignElem">
        <pc:chgData name="David Baxter" userId="9a07d5b496501acf" providerId="LiveId" clId="{F83A38B5-CE10-45DC-AFC4-EF4DC843D62D}" dt="2020-06-10T11:06:22.267" v="10"/>
        <pc:sldMkLst>
          <pc:docMk/>
          <pc:sldMk cId="0" sldId="294"/>
        </pc:sldMkLst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4"/>
            <ac:spMk id="22" creationId="{655AE6B0-AC9E-4167-806F-E9DB135FC46B}"/>
          </ac:spMkLst>
        </pc:spChg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4"/>
            <ac:spMk id="35" creationId="{87BD1F4E-A66D-4C06-86DA-8D56CA7A3B41}"/>
          </ac:spMkLst>
        </pc:spChg>
        <pc:grpChg chg="add">
          <ac:chgData name="David Baxter" userId="9a07d5b496501acf" providerId="LiveId" clId="{F83A38B5-CE10-45DC-AFC4-EF4DC843D62D}" dt="2020-06-10T11:06:22.267" v="10"/>
          <ac:grpSpMkLst>
            <pc:docMk/>
            <pc:sldMk cId="0" sldId="294"/>
            <ac:grpSpMk id="10" creationId="{D920209C-E85B-4D6F-A56F-724F5ADA811C}"/>
          </ac:grpSpMkLst>
        </pc:grpChg>
        <pc:grpChg chg="add">
          <ac:chgData name="David Baxter" userId="9a07d5b496501acf" providerId="LiveId" clId="{F83A38B5-CE10-45DC-AFC4-EF4DC843D62D}" dt="2020-06-10T11:06:22.267" v="10"/>
          <ac:grpSpMkLst>
            <pc:docMk/>
            <pc:sldMk cId="0" sldId="294"/>
            <ac:grpSpMk id="24" creationId="{3523416A-383B-4FDC-B4C9-D8EDDFE9C043}"/>
          </ac:grpSpMkLst>
        </pc:grpChg>
      </pc:sldChg>
      <pc:sldChg chg="modSp del mod">
        <pc:chgData name="David Baxter" userId="9a07d5b496501acf" providerId="LiveId" clId="{F83A38B5-CE10-45DC-AFC4-EF4DC843D62D}" dt="2020-06-10T11:06:22.267" v="10"/>
        <pc:sldMkLst>
          <pc:docMk/>
          <pc:sldMk cId="0" sldId="295"/>
        </pc:sldMkLst>
        <pc:spChg chg="mod">
          <ac:chgData name="David Baxter" userId="9a07d5b496501acf" providerId="LiveId" clId="{F83A38B5-CE10-45DC-AFC4-EF4DC843D62D}" dt="2020-06-10T11:06:22.267" v="10"/>
          <ac:spMkLst>
            <pc:docMk/>
            <pc:sldMk cId="0" sldId="295"/>
            <ac:spMk id="3" creationId="{EB331F10-52D5-406F-942C-F26CFD8BA48A}"/>
          </ac:spMkLst>
        </pc:spChg>
      </pc:sldChg>
      <pc:sldChg chg="addSp del delDesignElem">
        <pc:chgData name="David Baxter" userId="9a07d5b496501acf" providerId="LiveId" clId="{F83A38B5-CE10-45DC-AFC4-EF4DC843D62D}" dt="2020-06-10T11:06:22.267" v="10"/>
        <pc:sldMkLst>
          <pc:docMk/>
          <pc:sldMk cId="0" sldId="296"/>
        </pc:sldMkLst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6"/>
            <ac:spMk id="20" creationId="{603AE127-802C-459A-A612-DB85B67F0DC0}"/>
          </ac:spMkLst>
        </pc:spChg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6"/>
            <ac:spMk id="22" creationId="{9323D83D-50D6-4040-A58B-FCEA340F886A}"/>
          </ac:spMkLst>
        </pc:spChg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6"/>
            <ac:spMk id="26" creationId="{F10FD715-4DCE-4779-B634-EC78315EA213}"/>
          </ac:spMkLst>
        </pc:spChg>
        <pc:grpChg chg="add">
          <ac:chgData name="David Baxter" userId="9a07d5b496501acf" providerId="LiveId" clId="{F83A38B5-CE10-45DC-AFC4-EF4DC843D62D}" dt="2020-06-10T11:06:22.267" v="10"/>
          <ac:grpSpMkLst>
            <pc:docMk/>
            <pc:sldMk cId="0" sldId="296"/>
            <ac:grpSpMk id="8" creationId="{09EA7EA7-74F5-4EE2-8E3D-1A10308259D7}"/>
          </ac:grpSpMkLst>
        </pc:grpChg>
        <pc:cxnChg chg="add">
          <ac:chgData name="David Baxter" userId="9a07d5b496501acf" providerId="LiveId" clId="{F83A38B5-CE10-45DC-AFC4-EF4DC843D62D}" dt="2020-06-10T11:06:22.267" v="10"/>
          <ac:cxnSpMkLst>
            <pc:docMk/>
            <pc:sldMk cId="0" sldId="296"/>
            <ac:cxnSpMk id="24" creationId="{1A1FE6BB-DFB2-4080-9B5E-076EF5DDE67B}"/>
          </ac:cxnSpMkLst>
        </pc:cxnChg>
      </pc:sldChg>
      <pc:sldChg chg="addSp del delDesignElem">
        <pc:chgData name="David Baxter" userId="9a07d5b496501acf" providerId="LiveId" clId="{F83A38B5-CE10-45DC-AFC4-EF4DC843D62D}" dt="2020-06-10T11:06:22.267" v="10"/>
        <pc:sldMkLst>
          <pc:docMk/>
          <pc:sldMk cId="0" sldId="297"/>
        </pc:sldMkLst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7"/>
            <ac:spMk id="20" creationId="{603AE127-802C-459A-A612-DB85B67F0DC0}"/>
          </ac:spMkLst>
        </pc:spChg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7"/>
            <ac:spMk id="22" creationId="{9323D83D-50D6-4040-A58B-FCEA340F886A}"/>
          </ac:spMkLst>
        </pc:spChg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7"/>
            <ac:spMk id="26" creationId="{F10FD715-4DCE-4779-B634-EC78315EA213}"/>
          </ac:spMkLst>
        </pc:spChg>
        <pc:grpChg chg="add">
          <ac:chgData name="David Baxter" userId="9a07d5b496501acf" providerId="LiveId" clId="{F83A38B5-CE10-45DC-AFC4-EF4DC843D62D}" dt="2020-06-10T11:06:22.267" v="10"/>
          <ac:grpSpMkLst>
            <pc:docMk/>
            <pc:sldMk cId="0" sldId="297"/>
            <ac:grpSpMk id="8" creationId="{09EA7EA7-74F5-4EE2-8E3D-1A10308259D7}"/>
          </ac:grpSpMkLst>
        </pc:grpChg>
        <pc:cxnChg chg="add">
          <ac:chgData name="David Baxter" userId="9a07d5b496501acf" providerId="LiveId" clId="{F83A38B5-CE10-45DC-AFC4-EF4DC843D62D}" dt="2020-06-10T11:06:22.267" v="10"/>
          <ac:cxnSpMkLst>
            <pc:docMk/>
            <pc:sldMk cId="0" sldId="297"/>
            <ac:cxnSpMk id="24" creationId="{1A1FE6BB-DFB2-4080-9B5E-076EF5DDE67B}"/>
          </ac:cxnSpMkLst>
        </pc:cxnChg>
      </pc:sldChg>
      <pc:sldChg chg="addSp del delDesignElem">
        <pc:chgData name="David Baxter" userId="9a07d5b496501acf" providerId="LiveId" clId="{F83A38B5-CE10-45DC-AFC4-EF4DC843D62D}" dt="2020-06-10T11:06:22.267" v="10"/>
        <pc:sldMkLst>
          <pc:docMk/>
          <pc:sldMk cId="0" sldId="298"/>
        </pc:sldMkLst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8"/>
            <ac:spMk id="20" creationId="{603AE127-802C-459A-A612-DB85B67F0DC0}"/>
          </ac:spMkLst>
        </pc:spChg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8"/>
            <ac:spMk id="22" creationId="{9323D83D-50D6-4040-A58B-FCEA340F886A}"/>
          </ac:spMkLst>
        </pc:spChg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8"/>
            <ac:spMk id="26" creationId="{F10FD715-4DCE-4779-B634-EC78315EA213}"/>
          </ac:spMkLst>
        </pc:spChg>
        <pc:grpChg chg="add">
          <ac:chgData name="David Baxter" userId="9a07d5b496501acf" providerId="LiveId" clId="{F83A38B5-CE10-45DC-AFC4-EF4DC843D62D}" dt="2020-06-10T11:06:22.267" v="10"/>
          <ac:grpSpMkLst>
            <pc:docMk/>
            <pc:sldMk cId="0" sldId="298"/>
            <ac:grpSpMk id="8" creationId="{09EA7EA7-74F5-4EE2-8E3D-1A10308259D7}"/>
          </ac:grpSpMkLst>
        </pc:grpChg>
        <pc:cxnChg chg="add">
          <ac:chgData name="David Baxter" userId="9a07d5b496501acf" providerId="LiveId" clId="{F83A38B5-CE10-45DC-AFC4-EF4DC843D62D}" dt="2020-06-10T11:06:22.267" v="10"/>
          <ac:cxnSpMkLst>
            <pc:docMk/>
            <pc:sldMk cId="0" sldId="298"/>
            <ac:cxnSpMk id="24" creationId="{1A1FE6BB-DFB2-4080-9B5E-076EF5DDE67B}"/>
          </ac:cxnSpMkLst>
        </pc:cxnChg>
      </pc:sldChg>
      <pc:sldChg chg="addSp del delDesignElem">
        <pc:chgData name="David Baxter" userId="9a07d5b496501acf" providerId="LiveId" clId="{F83A38B5-CE10-45DC-AFC4-EF4DC843D62D}" dt="2020-06-10T11:06:22.267" v="10"/>
        <pc:sldMkLst>
          <pc:docMk/>
          <pc:sldMk cId="0" sldId="299"/>
        </pc:sldMkLst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9"/>
            <ac:spMk id="22" creationId="{C2C29CB1-9F74-4879-A6AF-AEA67B6F1F4D}"/>
          </ac:spMkLst>
        </pc:spChg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9"/>
            <ac:spMk id="24" creationId="{7E2C7115-5336-410C-AD71-0F0952A2E5A7}"/>
          </ac:spMkLst>
        </pc:spChg>
        <pc:spChg chg="add">
          <ac:chgData name="David Baxter" userId="9a07d5b496501acf" providerId="LiveId" clId="{F83A38B5-CE10-45DC-AFC4-EF4DC843D62D}" dt="2020-06-10T11:06:22.267" v="10"/>
          <ac:spMkLst>
            <pc:docMk/>
            <pc:sldMk cId="0" sldId="299"/>
            <ac:spMk id="25" creationId="{E80B86A7-A1EC-475B-9166-88902B033A38}"/>
          </ac:spMkLst>
        </pc:spChg>
        <pc:grpChg chg="add">
          <ac:chgData name="David Baxter" userId="9a07d5b496501acf" providerId="LiveId" clId="{F83A38B5-CE10-45DC-AFC4-EF4DC843D62D}" dt="2020-06-10T11:06:22.267" v="10"/>
          <ac:grpSpMkLst>
            <pc:docMk/>
            <pc:sldMk cId="0" sldId="299"/>
            <ac:grpSpMk id="23" creationId="{09EA7EA7-74F5-4EE2-8E3D-1A10308259D7}"/>
          </ac:grpSpMkLst>
        </pc:grpChg>
      </pc:sldChg>
      <pc:sldChg chg="modSp del mod">
        <pc:chgData name="David Baxter" userId="9a07d5b496501acf" providerId="LiveId" clId="{F83A38B5-CE10-45DC-AFC4-EF4DC843D62D}" dt="2020-06-10T11:06:22.267" v="10"/>
        <pc:sldMkLst>
          <pc:docMk/>
          <pc:sldMk cId="0" sldId="300"/>
        </pc:sldMkLst>
        <pc:spChg chg="mod">
          <ac:chgData name="David Baxter" userId="9a07d5b496501acf" providerId="LiveId" clId="{F83A38B5-CE10-45DC-AFC4-EF4DC843D62D}" dt="2020-06-10T11:06:22.267" v="10"/>
          <ac:spMkLst>
            <pc:docMk/>
            <pc:sldMk cId="0" sldId="300"/>
            <ac:spMk id="3" creationId="{B293FC95-0DAD-4D64-BD46-3C4CD51BEBF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0C2620-5BBE-4935-80B1-9177E5A768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4C34090-BE7B-43F2-A3A5-2D50AF3A278B}">
      <dgm:prSet/>
      <dgm:spPr/>
      <dgm:t>
        <a:bodyPr/>
        <a:lstStyle/>
        <a:p>
          <a:r>
            <a:rPr lang="en-US"/>
            <a:t>So why do people think Socrates is wise if he doesn't claim to be? Here we get the story of the Oracle at Delphi-- Chaerephon went to Delphi and asked the priestess of Apollo if there was anyone wiser than Socrates, and the answer came back that there was no one wiser.</a:t>
          </a:r>
        </a:p>
      </dgm:t>
    </dgm:pt>
    <dgm:pt modelId="{5C21D204-7C1D-4894-A6DD-E3D2C11E5FFC}" type="parTrans" cxnId="{E39369DD-F129-435A-86D2-728AB97126C3}">
      <dgm:prSet/>
      <dgm:spPr/>
      <dgm:t>
        <a:bodyPr/>
        <a:lstStyle/>
        <a:p>
          <a:endParaRPr lang="en-US"/>
        </a:p>
      </dgm:t>
    </dgm:pt>
    <dgm:pt modelId="{C5721CF4-4F55-4F1E-8B56-A811797B4E90}" type="sibTrans" cxnId="{E39369DD-F129-435A-86D2-728AB97126C3}">
      <dgm:prSet/>
      <dgm:spPr/>
      <dgm:t>
        <a:bodyPr/>
        <a:lstStyle/>
        <a:p>
          <a:endParaRPr lang="en-US"/>
        </a:p>
      </dgm:t>
    </dgm:pt>
    <dgm:pt modelId="{125C4D1C-AB21-44B6-A920-6425CEFB3E1B}">
      <dgm:prSet/>
      <dgm:spPr/>
      <dgm:t>
        <a:bodyPr/>
        <a:lstStyle/>
        <a:p>
          <a:r>
            <a:rPr lang="en-US"/>
            <a:t>Socrates thought that this couldn't be right, because he didn't think that he was really all that wise-- so he set out to prove that this wrong, and to do this, all he had to do was find someone wiser than he was.</a:t>
          </a:r>
        </a:p>
      </dgm:t>
    </dgm:pt>
    <dgm:pt modelId="{F9BAC2D9-AC62-4AE5-B7F6-73DFB356B815}" type="parTrans" cxnId="{BC0DDB8C-BA38-4CC6-9182-99C2150B20BE}">
      <dgm:prSet/>
      <dgm:spPr/>
      <dgm:t>
        <a:bodyPr/>
        <a:lstStyle/>
        <a:p>
          <a:endParaRPr lang="en-US"/>
        </a:p>
      </dgm:t>
    </dgm:pt>
    <dgm:pt modelId="{AD183A6C-8D88-486A-84AB-BF5360E0E0E5}" type="sibTrans" cxnId="{BC0DDB8C-BA38-4CC6-9182-99C2150B20BE}">
      <dgm:prSet/>
      <dgm:spPr/>
      <dgm:t>
        <a:bodyPr/>
        <a:lstStyle/>
        <a:p>
          <a:endParaRPr lang="en-US"/>
        </a:p>
      </dgm:t>
    </dgm:pt>
    <dgm:pt modelId="{4A3ABB1A-77B1-4A7E-B5D1-CB0DE3D158AA}" type="pres">
      <dgm:prSet presAssocID="{060C2620-5BBE-4935-80B1-9177E5A768BD}" presName="root" presStyleCnt="0">
        <dgm:presLayoutVars>
          <dgm:dir/>
          <dgm:resizeHandles val="exact"/>
        </dgm:presLayoutVars>
      </dgm:prSet>
      <dgm:spPr/>
    </dgm:pt>
    <dgm:pt modelId="{E827D0CE-D83B-44C8-B087-4F965DC0023B}" type="pres">
      <dgm:prSet presAssocID="{24C34090-BE7B-43F2-A3A5-2D50AF3A278B}" presName="compNode" presStyleCnt="0"/>
      <dgm:spPr/>
    </dgm:pt>
    <dgm:pt modelId="{5856A1D6-9840-4949-AE63-4EE2A3BCEE14}" type="pres">
      <dgm:prSet presAssocID="{24C34090-BE7B-43F2-A3A5-2D50AF3A278B}" presName="bgRect" presStyleLbl="bgShp" presStyleIdx="0" presStyleCnt="2"/>
      <dgm:spPr/>
    </dgm:pt>
    <dgm:pt modelId="{552F7428-21DC-4718-A3F2-3A0AD9D356D0}" type="pres">
      <dgm:prSet presAssocID="{24C34090-BE7B-43F2-A3A5-2D50AF3A27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43786598-5442-445F-88E3-E3C3116C9BE1}" type="pres">
      <dgm:prSet presAssocID="{24C34090-BE7B-43F2-A3A5-2D50AF3A278B}" presName="spaceRect" presStyleCnt="0"/>
      <dgm:spPr/>
    </dgm:pt>
    <dgm:pt modelId="{20430272-319B-4B49-832D-F4C5DAAA08AE}" type="pres">
      <dgm:prSet presAssocID="{24C34090-BE7B-43F2-A3A5-2D50AF3A278B}" presName="parTx" presStyleLbl="revTx" presStyleIdx="0" presStyleCnt="2">
        <dgm:presLayoutVars>
          <dgm:chMax val="0"/>
          <dgm:chPref val="0"/>
        </dgm:presLayoutVars>
      </dgm:prSet>
      <dgm:spPr/>
    </dgm:pt>
    <dgm:pt modelId="{32867ECB-CADF-451A-A9BE-83E71A97BC62}" type="pres">
      <dgm:prSet presAssocID="{C5721CF4-4F55-4F1E-8B56-A811797B4E90}" presName="sibTrans" presStyleCnt="0"/>
      <dgm:spPr/>
    </dgm:pt>
    <dgm:pt modelId="{5134BA68-1D31-479D-954C-DD81CDFAB46F}" type="pres">
      <dgm:prSet presAssocID="{125C4D1C-AB21-44B6-A920-6425CEFB3E1B}" presName="compNode" presStyleCnt="0"/>
      <dgm:spPr/>
    </dgm:pt>
    <dgm:pt modelId="{FB81D58B-90FF-409D-85F8-3F60806E059A}" type="pres">
      <dgm:prSet presAssocID="{125C4D1C-AB21-44B6-A920-6425CEFB3E1B}" presName="bgRect" presStyleLbl="bgShp" presStyleIdx="1" presStyleCnt="2"/>
      <dgm:spPr/>
    </dgm:pt>
    <dgm:pt modelId="{D9741B10-F5C7-472F-85DC-A6C79C6581FD}" type="pres">
      <dgm:prSet presAssocID="{125C4D1C-AB21-44B6-A920-6425CEFB3E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F55C52B-2D62-4E01-886A-ABEA2112F649}" type="pres">
      <dgm:prSet presAssocID="{125C4D1C-AB21-44B6-A920-6425CEFB3E1B}" presName="spaceRect" presStyleCnt="0"/>
      <dgm:spPr/>
    </dgm:pt>
    <dgm:pt modelId="{5D12E20E-E641-4590-84BB-88539345211F}" type="pres">
      <dgm:prSet presAssocID="{125C4D1C-AB21-44B6-A920-6425CEFB3E1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46592D-93F0-4112-A4F5-97D0DE230C7A}" type="presOf" srcId="{060C2620-5BBE-4935-80B1-9177E5A768BD}" destId="{4A3ABB1A-77B1-4A7E-B5D1-CB0DE3D158AA}" srcOrd="0" destOrd="0" presId="urn:microsoft.com/office/officeart/2018/2/layout/IconVerticalSolidList"/>
    <dgm:cxn modelId="{BC0DDB8C-BA38-4CC6-9182-99C2150B20BE}" srcId="{060C2620-5BBE-4935-80B1-9177E5A768BD}" destId="{125C4D1C-AB21-44B6-A920-6425CEFB3E1B}" srcOrd="1" destOrd="0" parTransId="{F9BAC2D9-AC62-4AE5-B7F6-73DFB356B815}" sibTransId="{AD183A6C-8D88-486A-84AB-BF5360E0E0E5}"/>
    <dgm:cxn modelId="{A49F9792-9550-49F1-9B39-9AE05A8CDDC3}" type="presOf" srcId="{125C4D1C-AB21-44B6-A920-6425CEFB3E1B}" destId="{5D12E20E-E641-4590-84BB-88539345211F}" srcOrd="0" destOrd="0" presId="urn:microsoft.com/office/officeart/2018/2/layout/IconVerticalSolidList"/>
    <dgm:cxn modelId="{E0127997-1434-4FDB-9ECC-5F82D6549227}" type="presOf" srcId="{24C34090-BE7B-43F2-A3A5-2D50AF3A278B}" destId="{20430272-319B-4B49-832D-F4C5DAAA08AE}" srcOrd="0" destOrd="0" presId="urn:microsoft.com/office/officeart/2018/2/layout/IconVerticalSolidList"/>
    <dgm:cxn modelId="{E39369DD-F129-435A-86D2-728AB97126C3}" srcId="{060C2620-5BBE-4935-80B1-9177E5A768BD}" destId="{24C34090-BE7B-43F2-A3A5-2D50AF3A278B}" srcOrd="0" destOrd="0" parTransId="{5C21D204-7C1D-4894-A6DD-E3D2C11E5FFC}" sibTransId="{C5721CF4-4F55-4F1E-8B56-A811797B4E90}"/>
    <dgm:cxn modelId="{0403BF6A-5D23-49AA-8B54-E97EF7E4857F}" type="presParOf" srcId="{4A3ABB1A-77B1-4A7E-B5D1-CB0DE3D158AA}" destId="{E827D0CE-D83B-44C8-B087-4F965DC0023B}" srcOrd="0" destOrd="0" presId="urn:microsoft.com/office/officeart/2018/2/layout/IconVerticalSolidList"/>
    <dgm:cxn modelId="{E967A726-E0E6-4A1E-960B-6AADFF4D03AD}" type="presParOf" srcId="{E827D0CE-D83B-44C8-B087-4F965DC0023B}" destId="{5856A1D6-9840-4949-AE63-4EE2A3BCEE14}" srcOrd="0" destOrd="0" presId="urn:microsoft.com/office/officeart/2018/2/layout/IconVerticalSolidList"/>
    <dgm:cxn modelId="{7201AE26-003C-4C58-B40B-E8909B3CDE4C}" type="presParOf" srcId="{E827D0CE-D83B-44C8-B087-4F965DC0023B}" destId="{552F7428-21DC-4718-A3F2-3A0AD9D356D0}" srcOrd="1" destOrd="0" presId="urn:microsoft.com/office/officeart/2018/2/layout/IconVerticalSolidList"/>
    <dgm:cxn modelId="{DDAAFDFB-1784-432D-9BC8-79190593ABA9}" type="presParOf" srcId="{E827D0CE-D83B-44C8-B087-4F965DC0023B}" destId="{43786598-5442-445F-88E3-E3C3116C9BE1}" srcOrd="2" destOrd="0" presId="urn:microsoft.com/office/officeart/2018/2/layout/IconVerticalSolidList"/>
    <dgm:cxn modelId="{D18E036F-4353-42A0-9F5E-F166B7C00AA5}" type="presParOf" srcId="{E827D0CE-D83B-44C8-B087-4F965DC0023B}" destId="{20430272-319B-4B49-832D-F4C5DAAA08AE}" srcOrd="3" destOrd="0" presId="urn:microsoft.com/office/officeart/2018/2/layout/IconVerticalSolidList"/>
    <dgm:cxn modelId="{977FA124-ABD8-42D7-A805-7EBAAF695749}" type="presParOf" srcId="{4A3ABB1A-77B1-4A7E-B5D1-CB0DE3D158AA}" destId="{32867ECB-CADF-451A-A9BE-83E71A97BC62}" srcOrd="1" destOrd="0" presId="urn:microsoft.com/office/officeart/2018/2/layout/IconVerticalSolidList"/>
    <dgm:cxn modelId="{C6959B26-9FBD-4F8E-99AF-F7E4BFB03E46}" type="presParOf" srcId="{4A3ABB1A-77B1-4A7E-B5D1-CB0DE3D158AA}" destId="{5134BA68-1D31-479D-954C-DD81CDFAB46F}" srcOrd="2" destOrd="0" presId="urn:microsoft.com/office/officeart/2018/2/layout/IconVerticalSolidList"/>
    <dgm:cxn modelId="{B839505F-5397-42B9-A3CB-554399FCAC81}" type="presParOf" srcId="{5134BA68-1D31-479D-954C-DD81CDFAB46F}" destId="{FB81D58B-90FF-409D-85F8-3F60806E059A}" srcOrd="0" destOrd="0" presId="urn:microsoft.com/office/officeart/2018/2/layout/IconVerticalSolidList"/>
    <dgm:cxn modelId="{1796F54A-BF0C-420A-8FDB-F3C1B3E52D48}" type="presParOf" srcId="{5134BA68-1D31-479D-954C-DD81CDFAB46F}" destId="{D9741B10-F5C7-472F-85DC-A6C79C6581FD}" srcOrd="1" destOrd="0" presId="urn:microsoft.com/office/officeart/2018/2/layout/IconVerticalSolidList"/>
    <dgm:cxn modelId="{53958CC5-E3ED-4C21-B21F-7FB4E2EF4D42}" type="presParOf" srcId="{5134BA68-1D31-479D-954C-DD81CDFAB46F}" destId="{EF55C52B-2D62-4E01-886A-ABEA2112F649}" srcOrd="2" destOrd="0" presId="urn:microsoft.com/office/officeart/2018/2/layout/IconVerticalSolidList"/>
    <dgm:cxn modelId="{EE6C65F2-ADC5-4A42-A96B-30D2F0650D85}" type="presParOf" srcId="{5134BA68-1D31-479D-954C-DD81CDFAB46F}" destId="{5D12E20E-E641-4590-84BB-8853934521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6A1D6-9840-4949-AE63-4EE2A3BCEE14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F7428-21DC-4718-A3F2-3A0AD9D356D0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30272-319B-4B49-832D-F4C5DAAA08AE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 why do people think Socrates is wise if he doesn't claim to be? Here we get the story of the Oracle at Delphi-- Chaerephon went to Delphi and asked the priestess of Apollo if there was anyone wiser than Socrates, and the answer came back that there was no one wiser.</a:t>
          </a:r>
        </a:p>
      </dsp:txBody>
      <dsp:txXfrm>
        <a:off x="1725424" y="809181"/>
        <a:ext cx="4903379" cy="1493874"/>
      </dsp:txXfrm>
    </dsp:sp>
    <dsp:sp modelId="{FB81D58B-90FF-409D-85F8-3F60806E059A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41B10-F5C7-472F-85DC-A6C79C6581FD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2E20E-E641-4590-84BB-88539345211F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Socrates thought that this couldn't be right, because he didn't think that he was really all that wise-- so he set out to prove that this wrong, and to do this, all he had to do was find someone wiser than he was.</a:t>
          </a:r>
        </a:p>
      </dsp:txBody>
      <dsp:txXfrm>
        <a:off x="1725424" y="2676524"/>
        <a:ext cx="4903379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FC5CD-C1B4-4438-87C1-50A4BE2DA54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8A07-0759-442F-918F-A7E01CB7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F657B-6C11-42A7-9589-78F97B2874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2640C-C809-4BA7-9383-FD6C66CEFA5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96BB20-2B3A-48A4-983E-44A79113EB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77EB8-E9DB-498B-A9C5-0CD8C8576B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11C46-0E4C-46B7-A9C3-CD09E17C98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B426DD-299E-4AB9-9E6F-D40607F8CA43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F5874-301C-4E73-A264-0A3AC57AC4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F6FC44-C97F-4155-9EEB-606EB79156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E020-E601-47C7-B329-B2DC93F08E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96F03F-839D-4521-B3FC-2327C34ECE13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72F926-EA22-437A-B717-0061C9A5E8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3CE7EC-D9DC-4196-AE9D-DB31C993A9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74DDC-B5F3-4C80-A9C1-E550A686D8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20AA05-E453-4858-91A8-EBC5D52C5822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2AE0B3-B600-4771-B105-6C727F7EA2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DF514-21E8-4716-951B-F1E8855A7D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64C68-8381-4074-90A8-851656917E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67DE1-8A70-448E-94FC-1E1194F43DA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4A885-5585-4838-ADE3-7BC9FB8035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6BF605-672B-4645-86F6-54B0BEFC69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61D2-DC1E-4B5A-A122-0004881394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FCC50-89B6-49DE-907A-08DFF732B69C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4B17D-4BCA-4E95-BE73-C0624674CF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591B1E-2822-4D1E-8D6A-1B48F60BE0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FFD09-AD6E-493A-8756-95E5DDD778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63DCC-521C-4E4C-9249-062E9914E2FD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6A2CFA-C81D-4165-BC2F-643640A466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C3D42-3E57-4992-B93F-6A2E82DB3E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589A-0323-4DB3-816C-3DB22F1DA2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616C1-9D3C-459E-B53A-D96030360476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3FB2EA-738D-414F-A111-84F8DE25AE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A2D2F2-1FB2-4AC0-8D61-375164F18C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74D9-B102-48B1-B1F8-50D080A857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62E4C2-2C0D-4406-A0C3-C6D1AE70D826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7D7170-A14F-40E2-A76A-7D58A75597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44F72-F1DB-482D-8AE4-FBE6991B53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BA2F5-577F-4AB6-AF78-175B3AED02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9C8813-4F0C-49CA-99FA-A6C4517B13C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EE9492-9B9B-43FA-9C7A-56219BE74A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17EDD2-759B-4950-A2C7-1408958415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35E2-F2B3-4E1B-A155-C6F91F4B7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D4F5D-E0FC-4DD3-B535-46B78CBBA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D6646-6209-47D4-B787-6680DC3B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4433-EC4F-4774-B60E-177A7FCADA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E081F-6CF5-4B0C-9423-DE3D4B21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5554-E67F-400A-A664-2D885DF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206D-EBBA-4FAF-BC98-20CBD55A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EFE6-310C-4F13-8CF7-8A636341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93072-F888-4758-8704-CC1ADE3CC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8DAD0-4779-49D7-96E7-FB6D6327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4433-EC4F-4774-B60E-177A7FCADA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873B-C5A4-4DB8-AFAC-D676BD38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4A6F-8437-42FB-A172-2D20BDB4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206D-EBBA-4FAF-BC98-20CBD55A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4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3B2D3-8D64-432F-A788-852891C54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133B5-F15F-401A-913A-6511AD333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7120-2E68-4CDE-B6F0-126DCEF4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4433-EC4F-4774-B60E-177A7FCADA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25BE-2EF8-458B-838E-F0183C5E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A572-FE16-4A0A-8222-9F643715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206D-EBBA-4FAF-BC98-20CBD55A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5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5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1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4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57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4210-743B-4134-9066-B5C3DF7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5FC3-28AE-4937-BC26-B96208F9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CF26-D343-4747-AC47-3B4FA0AC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4433-EC4F-4774-B60E-177A7FCADA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D55D-0028-4FA2-87E0-AA79BFB3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37B2-4FC0-4644-9ECE-CB6E285F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206D-EBBA-4FAF-BC98-20CBD55A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0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2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894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618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61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56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0833-8AD9-4635-9919-E67D073E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E59ED-CBA8-47CC-84CF-B01F0401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893C-95E2-437B-ABA3-D0B6781D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4433-EC4F-4774-B60E-177A7FCADA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0315-10D2-4CF8-96FB-1866C58C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8769-120D-4801-A385-E2EB41C6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206D-EBBA-4FAF-BC98-20CBD55A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560D-C288-40AE-933E-EDF4402E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8627-4205-4044-9639-968DE6CEA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C2413-19E8-48E2-88E2-681543CA7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8ED83-FF91-425F-9F29-430138E8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4433-EC4F-4774-B60E-177A7FCADA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F12A-F33F-4271-9F17-744A63B6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5FD31-29B2-42EB-80AE-6C38DD55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206D-EBBA-4FAF-BC98-20CBD55A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9F3D-D9F5-419E-B6CF-BD63ED59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5ECC-DCE0-4D58-AC69-16CD9C6F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548B2-3B33-4A54-BD5B-4334CDE0B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AB5A2-A5F0-446B-929F-BBD916592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C9F92-98DF-4BC1-A909-0BFC70231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B2A0-309C-4458-B310-DEFF43D0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4433-EC4F-4774-B60E-177A7FCADA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E9A2A-E17D-4D9A-9AE6-752D8BDF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CCBAF-1838-40AB-8174-A55B9477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206D-EBBA-4FAF-BC98-20CBD55A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2223-6D22-424D-BBB8-B3A3E6D1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6CB5B-B7B1-43FD-B5B8-602F7091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4433-EC4F-4774-B60E-177A7FCADA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9DEE0-9D06-4D48-915E-12E2DB88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C8D0-38A9-491E-8A1C-3901A2CA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206D-EBBA-4FAF-BC98-20CBD55A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325CF-CD02-441E-B9AE-09D1093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4433-EC4F-4774-B60E-177A7FCADA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C2853-8E30-40B9-ADCE-366C84F2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D5111-1C89-426A-B692-8E4BE404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206D-EBBA-4FAF-BC98-20CBD55A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2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D3A3-70D4-4996-8463-C6B73B1C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C2F2-7DE9-4180-852E-478F2C4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C2B15-18CF-4262-B688-AFAFFC3D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7E0E1-7AA5-42E3-853B-C4A2C85B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4433-EC4F-4774-B60E-177A7FCADA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E5BCA-1823-43EC-A6F6-0ACB0335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0DDA3-2592-4A77-830A-F4276BFA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206D-EBBA-4FAF-BC98-20CBD55A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D2D4-7AAD-48F1-8FD9-5A9414C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DE9FC-540D-4686-8A61-D1A4D07C5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920D4-7A51-4A55-AA8D-BCF85A29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6AF23-D948-4C07-BAC1-B393C7E6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4433-EC4F-4774-B60E-177A7FCADA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78AFC-4550-493A-AD36-78D90E0D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E0EC-9FDF-40A1-96CD-D871E188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206D-EBBA-4FAF-BC98-20CBD55A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E9F28-65BA-4D29-899B-91C2B0F2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5DCD-40D2-42F2-BCD9-593F9068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AC25-B475-4F65-8F93-27145E73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4433-EC4F-4774-B60E-177A7FCADA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DEDC0-C7A8-4B9D-8D95-9A127405C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B8A4-298F-4FA2-A1D2-EA0253081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206D-EBBA-4FAF-BC98-20CBD55A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E836-5776-447F-B954-DFDD6879EAF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7CD148-8707-4FF9-B342-001CF2E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88D0C2-090C-4681-A185-08D2B005CB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The </a:t>
            </a:r>
            <a:r>
              <a:rPr lang="en-US" i="1"/>
              <a:t>Apology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A347-43D2-470F-9C96-9A067FF9C6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buNone/>
            </a:pPr>
            <a:r>
              <a:rPr lang="en-US" dirty="0"/>
              <a:t>We have a couple accounts of the trial of Socrates (399 BCE), one written by Plato, and one by Xenophon. </a:t>
            </a:r>
            <a:r>
              <a:rPr lang="en-US" i="1" dirty="0"/>
              <a:t>Apology</a:t>
            </a:r>
            <a:r>
              <a:rPr lang="en-US" dirty="0"/>
              <a:t> doesn’t mean “apology” as in Socrates will say that he is sorry, rather it means something like a ‘defense’.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6134-A59E-4E25-866B-6728E83723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en-US" dirty="0"/>
              <a:t>The Death of Socrates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FC95-0DAD-4D64-BD46-3C4CD51BEB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36708" y="1470174"/>
            <a:ext cx="1719262" cy="397668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633" dirty="0"/>
              <a:t>Later, when his friends come to help him escape, Socrates refuses to go along with them out of loyalty to the city (this is the subject of the </a:t>
            </a:r>
            <a:r>
              <a:rPr lang="en-US" sz="1633" i="1" dirty="0"/>
              <a:t>Crito</a:t>
            </a:r>
            <a:r>
              <a:rPr lang="en-US" sz="1633" dirty="0"/>
              <a:t>), and he later carries out the death sentence by drinking hemlock.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9D37-32B0-49FE-A760-6D5649A460F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2470" y="1280639"/>
            <a:ext cx="7545534" cy="49611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34E21A-BA2E-4737-8E1F-FE328C3CE057}"/>
              </a:ext>
            </a:extLst>
          </p:cNvPr>
          <p:cNvSpPr txBox="1"/>
          <p:nvPr/>
        </p:nvSpPr>
        <p:spPr>
          <a:xfrm>
            <a:off x="2844807" y="6331236"/>
            <a:ext cx="5041543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Jacques-Louis David: </a:t>
            </a:r>
            <a:r>
              <a:rPr kumimoji="0" lang="en-US" sz="1633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The Death of Socrates</a:t>
            </a:r>
            <a:r>
              <a:rPr kumimoji="0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  (1787)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DE28B7-9ED5-4CCA-8DF1-29B1489968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The Trial of Socrates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FAD6F-E2B9-4138-905F-4D004393D1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69238" indent="0">
              <a:buNone/>
            </a:pPr>
            <a:r>
              <a:rPr lang="en-US" dirty="0"/>
              <a:t>This trial is taking place in front of about 500 Athenian citizens, who are acting as the jury. Meletus, a poet, has brought the charges against Socrates-- he is officially charged with "not believing in the gods and corrupting the youth."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57B-A677-4302-A97C-AFE57919FB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en-US" sz="3266" dirty="0"/>
              <a:t>The Oracle at Delphi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84D68D2-B8A8-44F4-B643-A46E6053126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0119" y="1207963"/>
            <a:ext cx="6103938" cy="48609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F6C72-4F10-431D-BF2A-42B19294BA64}"/>
              </a:ext>
            </a:extLst>
          </p:cNvPr>
          <p:cNvSpPr txBox="1"/>
          <p:nvPr/>
        </p:nvSpPr>
        <p:spPr>
          <a:xfrm>
            <a:off x="8325643" y="5135557"/>
            <a:ext cx="1153437" cy="818222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Eugène Delacroix: </a:t>
            </a:r>
            <a:r>
              <a:rPr kumimoji="0" lang="en-US" sz="998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Lycurgus Consulting the Pythia</a:t>
            </a:r>
            <a:r>
              <a:rPr kumimoji="0" lang="en-US" sz="99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itchFamily="18"/>
                <a:ea typeface="WenQuanYi Micro Hei" pitchFamily="2"/>
                <a:cs typeface="Lohit Devanagari" pitchFamily="2"/>
              </a:rPr>
              <a:t> (1835)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C6DDC-52D6-4FAF-84D8-6BA8B34379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400" dirty="0"/>
              <a:t>“There is none wiser than Socrates”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EF45645-B324-43B6-87D9-4C5444EF8B2F}"/>
              </a:ext>
            </a:extLst>
          </p:cNvPr>
          <p:cNvGraphicFramePr/>
          <p:nvPr/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FCDB-FCBF-4149-8172-7967CB74BA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lvl="0"/>
            <a:r>
              <a:rPr lang="en-US"/>
              <a:t>First attempt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31F10-52D5-406F-942C-F26CFD8BA4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6004" y="2083241"/>
            <a:ext cx="9183756" cy="3616643"/>
          </a:xfrm>
        </p:spPr>
        <p:txBody>
          <a:bodyPr>
            <a:normAutofit lnSpcReduction="10000"/>
          </a:bodyPr>
          <a:lstStyle/>
          <a:p>
            <a:pPr marL="0" marR="69238" indent="0">
              <a:spcBef>
                <a:spcPts val="545"/>
              </a:spcBef>
              <a:spcAft>
                <a:spcPts val="545"/>
              </a:spcAft>
              <a:buNone/>
            </a:pPr>
            <a:r>
              <a:rPr lang="en-US" sz="2540" dirty="0"/>
              <a:t>So first he went to someone who had a reputation of being wise; but it turned out that this person wasn't wise, and when Socrates tried to explain this to him, instead of thanking Socrates, the person got upset.</a:t>
            </a:r>
          </a:p>
          <a:p>
            <a:pPr marL="0" marR="69238" indent="0">
              <a:spcBef>
                <a:spcPts val="545"/>
              </a:spcBef>
              <a:spcAft>
                <a:spcPts val="545"/>
              </a:spcAft>
              <a:buNone/>
            </a:pPr>
            <a:r>
              <a:rPr lang="en-US" sz="2540" dirty="0"/>
              <a:t>So Socrates thought that he was better off than this person, because "</a:t>
            </a:r>
            <a:r>
              <a:rPr lang="en-US" sz="2540" b="1" dirty="0"/>
              <a:t>although I do not suppose that either of us knows anything really beautiful and good, I am better off than he is-- for he knows nothing, and think that he knows. I neither know nor think that I know.”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80D6F-4FB4-493E-BADD-6835D9D3E9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Are the poets wise?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BE032-98D4-4E5D-BDF7-050AE65AF8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69238" indent="0">
              <a:buNone/>
            </a:pPr>
            <a:r>
              <a:rPr lang="en-US" dirty="0"/>
              <a:t>So next, Socrates tries to see if the poets are wise, but he finds out in talking to them that while the poets write good poetry, but they aren't really wise-- they can't explain what their poems mean.  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7CE9B-D756-48AA-A0D4-AD1DCA7C9A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What about craftspeople?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6415-D715-4365-B606-E4F7401356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69238" indent="0">
              <a:buNone/>
            </a:pPr>
            <a:r>
              <a:rPr lang="en-US" dirty="0"/>
              <a:t>When he goes to talk to the artisans/craftspeople he finds that while </a:t>
            </a:r>
            <a:r>
              <a:rPr lang="en-US" b="1" dirty="0"/>
              <a:t>they do have a technical knowledge</a:t>
            </a:r>
            <a:r>
              <a:rPr lang="en-US" dirty="0"/>
              <a:t> about their craft (that is, </a:t>
            </a:r>
            <a:r>
              <a:rPr lang="en-US" b="1" i="1" dirty="0"/>
              <a:t>techne</a:t>
            </a:r>
            <a:r>
              <a:rPr lang="en-US" dirty="0"/>
              <a:t>) the problem is that the artisans think that knowing one thing means that they know everything-- including about virtue and a good human life.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D492F-9D2E-425B-88F9-D04C0C14C4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Socrates discovers the meaning of the Oracle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7ACA4-1726-4898-9E45-C3BE41F4B6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69238" indent="0">
              <a:buNone/>
            </a:pPr>
            <a:r>
              <a:rPr lang="en-US" dirty="0"/>
              <a:t>Socrates says that proceeding like this "led to my having many enemies of the worst and most dangerous kind" ... and that he finally figured out what the god meant.</a:t>
            </a:r>
          </a:p>
          <a:p>
            <a:pPr marL="0" marR="69238" indent="0">
              <a:buNone/>
            </a:pPr>
            <a:r>
              <a:rPr lang="en-US" dirty="0"/>
              <a:t> That Socrates is wise because he recognizes, that </a:t>
            </a:r>
            <a:r>
              <a:rPr lang="en-US" b="1" dirty="0"/>
              <a:t>he really isn’t all that wise--</a:t>
            </a:r>
            <a:r>
              <a:rPr lang="en-US" dirty="0"/>
              <a:t> </a:t>
            </a:r>
            <a:r>
              <a:rPr lang="en-US" i="1" dirty="0"/>
              <a:t>that the kind of wisdom human beings can get isn't very much</a:t>
            </a:r>
            <a:r>
              <a:rPr lang="en-US" dirty="0"/>
              <a:t>; and keeping this in mind is to be as wise as is possible.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5A9A9-0E40-416E-BA3D-B53EE063BB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The Result of the Trial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C3C6D-AA6D-473D-A80B-07950660B9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69238" indent="0">
              <a:buNone/>
            </a:pPr>
            <a:r>
              <a:rPr lang="en-US" dirty="0"/>
              <a:t>The jury finds Socrates guilty-- Socrates doesn't want to be exiled, because the same thing will happen in a new city; and he will be driven out wherever he goes The jury accepts Meletus' proposed punishment of death.</a:t>
            </a:r>
          </a:p>
          <a:p>
            <a:pPr marR="69238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Widescreen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Liberation Sans</vt:lpstr>
      <vt:lpstr>Trebuchet MS</vt:lpstr>
      <vt:lpstr>Wingdings 3</vt:lpstr>
      <vt:lpstr>Office Theme</vt:lpstr>
      <vt:lpstr>Facet</vt:lpstr>
      <vt:lpstr>The Apology</vt:lpstr>
      <vt:lpstr>The Trial of Socrates</vt:lpstr>
      <vt:lpstr>The Oracle at Delphi</vt:lpstr>
      <vt:lpstr>“There is none wiser than Socrates”</vt:lpstr>
      <vt:lpstr>First attempt</vt:lpstr>
      <vt:lpstr>Are the poets wise?</vt:lpstr>
      <vt:lpstr>What about craftspeople?</vt:lpstr>
      <vt:lpstr>Socrates discovers the meaning of the Oracle</vt:lpstr>
      <vt:lpstr>The Result of the Trial</vt:lpstr>
      <vt:lpstr>The Death of Socrates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Apology</dc:title>
  <dc:creator>David Baxter</dc:creator>
  <cp:lastModifiedBy>David Baxter</cp:lastModifiedBy>
  <cp:revision>1</cp:revision>
  <dcterms:created xsi:type="dcterms:W3CDTF">2020-06-10T11:06:08Z</dcterms:created>
  <dcterms:modified xsi:type="dcterms:W3CDTF">2020-06-10T11:06:36Z</dcterms:modified>
</cp:coreProperties>
</file>