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4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5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6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7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5" r:id="rId1"/>
    <p:sldMasterId id="2147483677" r:id="rId2"/>
  </p:sldMasterIdLst>
  <p:notesMasterIdLst>
    <p:notesMasterId r:id="rId13"/>
  </p:notesMasterIdLst>
  <p:sldIdLst>
    <p:sldId id="304" r:id="rId3"/>
    <p:sldId id="343" r:id="rId4"/>
    <p:sldId id="306" r:id="rId5"/>
    <p:sldId id="344" r:id="rId6"/>
    <p:sldId id="308" r:id="rId7"/>
    <p:sldId id="347" r:id="rId8"/>
    <p:sldId id="310" r:id="rId9"/>
    <p:sldId id="311" r:id="rId10"/>
    <p:sldId id="346" r:id="rId11"/>
    <p:sldId id="31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19957" autoAdjust="0"/>
    <p:restoredTop sz="94660"/>
  </p:normalViewPr>
  <p:slideViewPr>
    <p:cSldViewPr snapToGrid="0">
      <p:cViewPr varScale="1">
        <p:scale>
          <a:sx n="72" d="100"/>
          <a:sy n="72" d="100"/>
        </p:scale>
        <p:origin x="255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87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vid Baxter" userId="9a07d5b496501acf" providerId="LiveId" clId="{4DE85485-E7C6-435C-92C5-4B57233D6500}"/>
    <pc:docChg chg="delSld">
      <pc:chgData name="David Baxter" userId="9a07d5b496501acf" providerId="LiveId" clId="{4DE85485-E7C6-435C-92C5-4B57233D6500}" dt="2020-06-10T12:09:52.665" v="1" actId="2696"/>
      <pc:docMkLst>
        <pc:docMk/>
      </pc:docMkLst>
      <pc:sldChg chg="del">
        <pc:chgData name="David Baxter" userId="9a07d5b496501acf" providerId="LiveId" clId="{4DE85485-E7C6-435C-92C5-4B57233D6500}" dt="2020-06-10T12:09:52.665" v="1" actId="2696"/>
        <pc:sldMkLst>
          <pc:docMk/>
          <pc:sldMk cId="0" sldId="314"/>
        </pc:sldMkLst>
      </pc:sldChg>
      <pc:sldChg chg="del">
        <pc:chgData name="David Baxter" userId="9a07d5b496501acf" providerId="LiveId" clId="{4DE85485-E7C6-435C-92C5-4B57233D6500}" dt="2020-06-10T12:09:52.665" v="1" actId="2696"/>
        <pc:sldMkLst>
          <pc:docMk/>
          <pc:sldMk cId="0" sldId="315"/>
        </pc:sldMkLst>
      </pc:sldChg>
      <pc:sldChg chg="del">
        <pc:chgData name="David Baxter" userId="9a07d5b496501acf" providerId="LiveId" clId="{4DE85485-E7C6-435C-92C5-4B57233D6500}" dt="2020-06-10T12:09:42.054" v="0" actId="47"/>
        <pc:sldMkLst>
          <pc:docMk/>
          <pc:sldMk cId="0" sldId="316"/>
        </pc:sldMkLst>
      </pc:sldChg>
      <pc:sldChg chg="del">
        <pc:chgData name="David Baxter" userId="9a07d5b496501acf" providerId="LiveId" clId="{4DE85485-E7C6-435C-92C5-4B57233D6500}" dt="2020-06-10T12:09:52.665" v="1" actId="2696"/>
        <pc:sldMkLst>
          <pc:docMk/>
          <pc:sldMk cId="0" sldId="317"/>
        </pc:sldMkLst>
      </pc:sldChg>
      <pc:sldChg chg="del">
        <pc:chgData name="David Baxter" userId="9a07d5b496501acf" providerId="LiveId" clId="{4DE85485-E7C6-435C-92C5-4B57233D6500}" dt="2020-06-10T12:09:52.665" v="1" actId="2696"/>
        <pc:sldMkLst>
          <pc:docMk/>
          <pc:sldMk cId="0" sldId="318"/>
        </pc:sldMkLst>
      </pc:sldChg>
      <pc:sldChg chg="del">
        <pc:chgData name="David Baxter" userId="9a07d5b496501acf" providerId="LiveId" clId="{4DE85485-E7C6-435C-92C5-4B57233D6500}" dt="2020-06-10T12:09:52.665" v="1" actId="2696"/>
        <pc:sldMkLst>
          <pc:docMk/>
          <pc:sldMk cId="0" sldId="319"/>
        </pc:sldMkLst>
      </pc:sldChg>
    </pc:docChg>
  </pc:docChgLst>
  <pc:docChgLst>
    <pc:chgData name="David Baxter" userId="9a07d5b496501acf" providerId="LiveId" clId="{40452323-D81D-45DC-AE0C-59B27E4BFA6E}"/>
    <pc:docChg chg="undo custSel mod addSld delSld modSld">
      <pc:chgData name="David Baxter" userId="9a07d5b496501acf" providerId="LiveId" clId="{40452323-D81D-45DC-AE0C-59B27E4BFA6E}" dt="2020-01-27T15:50:50.748" v="52" actId="20577"/>
      <pc:docMkLst>
        <pc:docMk/>
      </pc:docMkLst>
      <pc:sldChg chg="del">
        <pc:chgData name="David Baxter" userId="9a07d5b496501acf" providerId="LiveId" clId="{40452323-D81D-45DC-AE0C-59B27E4BFA6E}" dt="2020-01-27T13:19:01.177" v="0" actId="47"/>
        <pc:sldMkLst>
          <pc:docMk/>
          <pc:sldMk cId="2021092740" sldId="256"/>
        </pc:sldMkLst>
      </pc:sldChg>
      <pc:sldChg chg="addSp delSp modSp mod setBg delDesignElem">
        <pc:chgData name="David Baxter" userId="9a07d5b496501acf" providerId="LiveId" clId="{40452323-D81D-45DC-AE0C-59B27E4BFA6E}" dt="2020-01-27T13:20:00.931" v="4"/>
        <pc:sldMkLst>
          <pc:docMk/>
          <pc:sldMk cId="0" sldId="310"/>
        </pc:sldMkLst>
        <pc:spChg chg="mod">
          <ac:chgData name="David Baxter" userId="9a07d5b496501acf" providerId="LiveId" clId="{40452323-D81D-45DC-AE0C-59B27E4BFA6E}" dt="2020-01-27T13:19:13.474" v="1" actId="26606"/>
          <ac:spMkLst>
            <pc:docMk/>
            <pc:sldMk cId="0" sldId="310"/>
            <ac:spMk id="2" creationId="{EECCD247-89BF-4B7A-94D2-0432470DA6CF}"/>
          </ac:spMkLst>
        </pc:spChg>
        <pc:spChg chg="add del">
          <ac:chgData name="David Baxter" userId="9a07d5b496501acf" providerId="LiveId" clId="{40452323-D81D-45DC-AE0C-59B27E4BFA6E}" dt="2020-01-27T13:20:00.931" v="4"/>
          <ac:spMkLst>
            <pc:docMk/>
            <pc:sldMk cId="0" sldId="310"/>
            <ac:spMk id="38" creationId="{BDADA868-08FE-425A-AEF9-B622F93730AB}"/>
          </ac:spMkLst>
        </pc:spChg>
        <pc:spChg chg="add del">
          <ac:chgData name="David Baxter" userId="9a07d5b496501acf" providerId="LiveId" clId="{40452323-D81D-45DC-AE0C-59B27E4BFA6E}" dt="2020-01-27T13:20:00.931" v="4"/>
          <ac:spMkLst>
            <pc:docMk/>
            <pc:sldMk cId="0" sldId="310"/>
            <ac:spMk id="40" creationId="{4AE17B7F-6C2F-42A9-946F-8FF49617D1EF}"/>
          </ac:spMkLst>
        </pc:spChg>
        <pc:spChg chg="add del">
          <ac:chgData name="David Baxter" userId="9a07d5b496501acf" providerId="LiveId" clId="{40452323-D81D-45DC-AE0C-59B27E4BFA6E}" dt="2020-01-27T13:20:00.931" v="4"/>
          <ac:spMkLst>
            <pc:docMk/>
            <pc:sldMk cId="0" sldId="310"/>
            <ac:spMk id="42" creationId="{175CD74B-9CE8-4F20-A3E4-A22A7F036042}"/>
          </ac:spMkLst>
        </pc:spChg>
        <pc:spChg chg="add del">
          <ac:chgData name="David Baxter" userId="9a07d5b496501acf" providerId="LiveId" clId="{40452323-D81D-45DC-AE0C-59B27E4BFA6E}" dt="2020-01-27T13:20:00.931" v="4"/>
          <ac:spMkLst>
            <pc:docMk/>
            <pc:sldMk cId="0" sldId="310"/>
            <ac:spMk id="44" creationId="{99C44665-BECF-4482-A00C-E4BE2A87DC7B}"/>
          </ac:spMkLst>
        </pc:spChg>
        <pc:spChg chg="add del">
          <ac:chgData name="David Baxter" userId="9a07d5b496501acf" providerId="LiveId" clId="{40452323-D81D-45DC-AE0C-59B27E4BFA6E}" dt="2020-01-27T13:20:00.931" v="4"/>
          <ac:spMkLst>
            <pc:docMk/>
            <pc:sldMk cId="0" sldId="310"/>
            <ac:spMk id="46" creationId="{20398C1D-D011-4BA8-AC81-E829677B87FF}"/>
          </ac:spMkLst>
        </pc:spChg>
        <pc:grpChg chg="add del">
          <ac:chgData name="David Baxter" userId="9a07d5b496501acf" providerId="LiveId" clId="{40452323-D81D-45DC-AE0C-59B27E4BFA6E}" dt="2020-01-27T13:20:00.931" v="4"/>
          <ac:grpSpMkLst>
            <pc:docMk/>
            <pc:sldMk cId="0" sldId="310"/>
            <ac:grpSpMk id="10" creationId="{183CFBA6-CE65-403A-9402-96B75FC89916}"/>
          </ac:grpSpMkLst>
        </pc:grpChg>
        <pc:grpChg chg="add del">
          <ac:chgData name="David Baxter" userId="9a07d5b496501acf" providerId="LiveId" clId="{40452323-D81D-45DC-AE0C-59B27E4BFA6E}" dt="2020-01-27T13:20:00.931" v="4"/>
          <ac:grpSpMkLst>
            <pc:docMk/>
            <pc:sldMk cId="0" sldId="310"/>
            <ac:grpSpMk id="24" creationId="{C1BC7BDB-967A-4559-AA14-041BCB872DFF}"/>
          </ac:grpSpMkLst>
        </pc:grpChg>
        <pc:graphicFrameChg chg="mod modGraphic">
          <ac:chgData name="David Baxter" userId="9a07d5b496501acf" providerId="LiveId" clId="{40452323-D81D-45DC-AE0C-59B27E4BFA6E}" dt="2020-01-27T13:19:13.474" v="1" actId="26606"/>
          <ac:graphicFrameMkLst>
            <pc:docMk/>
            <pc:sldMk cId="0" sldId="310"/>
            <ac:graphicFrameMk id="5" creationId="{0A3B293F-F8F9-4C25-8037-FEFF81C13274}"/>
          </ac:graphicFrameMkLst>
        </pc:graphicFrameChg>
      </pc:sldChg>
      <pc:sldChg chg="addSp modSp mod setBg">
        <pc:chgData name="David Baxter" userId="9a07d5b496501acf" providerId="LiveId" clId="{40452323-D81D-45DC-AE0C-59B27E4BFA6E}" dt="2020-01-27T13:20:59.350" v="10" actId="5793"/>
        <pc:sldMkLst>
          <pc:docMk/>
          <pc:sldMk cId="0" sldId="311"/>
        </pc:sldMkLst>
        <pc:spChg chg="mod">
          <ac:chgData name="David Baxter" userId="9a07d5b496501acf" providerId="LiveId" clId="{40452323-D81D-45DC-AE0C-59B27E4BFA6E}" dt="2020-01-27T13:20:31.017" v="6" actId="26606"/>
          <ac:spMkLst>
            <pc:docMk/>
            <pc:sldMk cId="0" sldId="311"/>
            <ac:spMk id="2" creationId="{4E661D80-DEEA-4BAD-B7D1-26DB303AECBF}"/>
          </ac:spMkLst>
        </pc:spChg>
        <pc:spChg chg="mod">
          <ac:chgData name="David Baxter" userId="9a07d5b496501acf" providerId="LiveId" clId="{40452323-D81D-45DC-AE0C-59B27E4BFA6E}" dt="2020-01-27T13:20:59.350" v="10" actId="5793"/>
          <ac:spMkLst>
            <pc:docMk/>
            <pc:sldMk cId="0" sldId="311"/>
            <ac:spMk id="3" creationId="{E98056E7-45E7-4D53-A089-D3F50961517C}"/>
          </ac:spMkLst>
        </pc:spChg>
        <pc:picChg chg="mod">
          <ac:chgData name="David Baxter" userId="9a07d5b496501acf" providerId="LiveId" clId="{40452323-D81D-45DC-AE0C-59B27E4BFA6E}" dt="2020-01-27T13:20:31.017" v="6" actId="26606"/>
          <ac:picMkLst>
            <pc:docMk/>
            <pc:sldMk cId="0" sldId="311"/>
            <ac:picMk id="4" creationId="{4DFF7D81-FDD9-4E33-B03F-25701F189FA0}"/>
          </ac:picMkLst>
        </pc:picChg>
        <pc:cxnChg chg="add">
          <ac:chgData name="David Baxter" userId="9a07d5b496501acf" providerId="LiveId" clId="{40452323-D81D-45DC-AE0C-59B27E4BFA6E}" dt="2020-01-27T13:20:31.017" v="6" actId="26606"/>
          <ac:cxnSpMkLst>
            <pc:docMk/>
            <pc:sldMk cId="0" sldId="311"/>
            <ac:cxnSpMk id="9" creationId="{E4A809D5-3600-46D4-A466-67F2349A54FB}"/>
          </ac:cxnSpMkLst>
        </pc:cxnChg>
      </pc:sldChg>
      <pc:sldChg chg="modSp mod setBg">
        <pc:chgData name="David Baxter" userId="9a07d5b496501acf" providerId="LiveId" clId="{40452323-D81D-45DC-AE0C-59B27E4BFA6E}" dt="2020-01-27T13:21:40.609" v="17" actId="26606"/>
        <pc:sldMkLst>
          <pc:docMk/>
          <pc:sldMk cId="0" sldId="313"/>
        </pc:sldMkLst>
        <pc:spChg chg="mod">
          <ac:chgData name="David Baxter" userId="9a07d5b496501acf" providerId="LiveId" clId="{40452323-D81D-45DC-AE0C-59B27E4BFA6E}" dt="2020-01-27T13:21:40.609" v="17" actId="26606"/>
          <ac:spMkLst>
            <pc:docMk/>
            <pc:sldMk cId="0" sldId="313"/>
            <ac:spMk id="2" creationId="{4BB11059-1315-4596-A720-F7CF4ED84902}"/>
          </ac:spMkLst>
        </pc:spChg>
        <pc:graphicFrameChg chg="mod modGraphic">
          <ac:chgData name="David Baxter" userId="9a07d5b496501acf" providerId="LiveId" clId="{40452323-D81D-45DC-AE0C-59B27E4BFA6E}" dt="2020-01-27T13:21:40.609" v="17" actId="26606"/>
          <ac:graphicFrameMkLst>
            <pc:docMk/>
            <pc:sldMk cId="0" sldId="313"/>
            <ac:graphicFrameMk id="5" creationId="{215492B4-81B3-436A-8192-B0322E350BFD}"/>
          </ac:graphicFrameMkLst>
        </pc:graphicFrameChg>
      </pc:sldChg>
      <pc:sldChg chg="addSp modSp mod setBg">
        <pc:chgData name="David Baxter" userId="9a07d5b496501acf" providerId="LiveId" clId="{40452323-D81D-45DC-AE0C-59B27E4BFA6E}" dt="2020-01-27T13:22:00.754" v="20" actId="5793"/>
        <pc:sldMkLst>
          <pc:docMk/>
          <pc:sldMk cId="0" sldId="314"/>
        </pc:sldMkLst>
        <pc:spChg chg="mod">
          <ac:chgData name="David Baxter" userId="9a07d5b496501acf" providerId="LiveId" clId="{40452323-D81D-45DC-AE0C-59B27E4BFA6E}" dt="2020-01-27T13:21:55.292" v="18" actId="26606"/>
          <ac:spMkLst>
            <pc:docMk/>
            <pc:sldMk cId="0" sldId="314"/>
            <ac:spMk id="2" creationId="{A34B7C7A-D3F2-4E09-80FD-535384637036}"/>
          </ac:spMkLst>
        </pc:spChg>
        <pc:spChg chg="mod">
          <ac:chgData name="David Baxter" userId="9a07d5b496501acf" providerId="LiveId" clId="{40452323-D81D-45DC-AE0C-59B27E4BFA6E}" dt="2020-01-27T13:22:00.754" v="20" actId="5793"/>
          <ac:spMkLst>
            <pc:docMk/>
            <pc:sldMk cId="0" sldId="314"/>
            <ac:spMk id="3" creationId="{7C461253-A5CE-43A0-B12F-A431A1ECB4C3}"/>
          </ac:spMkLst>
        </pc:spChg>
        <pc:picChg chg="mod ord">
          <ac:chgData name="David Baxter" userId="9a07d5b496501acf" providerId="LiveId" clId="{40452323-D81D-45DC-AE0C-59B27E4BFA6E}" dt="2020-01-27T13:21:55.292" v="18" actId="26606"/>
          <ac:picMkLst>
            <pc:docMk/>
            <pc:sldMk cId="0" sldId="314"/>
            <ac:picMk id="4" creationId="{36BA4766-A386-468E-9095-ECF29FCE2EDB}"/>
          </ac:picMkLst>
        </pc:picChg>
        <pc:cxnChg chg="add">
          <ac:chgData name="David Baxter" userId="9a07d5b496501acf" providerId="LiveId" clId="{40452323-D81D-45DC-AE0C-59B27E4BFA6E}" dt="2020-01-27T13:21:55.292" v="18" actId="26606"/>
          <ac:cxnSpMkLst>
            <pc:docMk/>
            <pc:sldMk cId="0" sldId="314"/>
            <ac:cxnSpMk id="9" creationId="{E4A809D5-3600-46D4-A466-67F2349A54FB}"/>
          </ac:cxnSpMkLst>
        </pc:cxnChg>
      </pc:sldChg>
      <pc:sldChg chg="modSp mod setBg">
        <pc:chgData name="David Baxter" userId="9a07d5b496501acf" providerId="LiveId" clId="{40452323-D81D-45DC-AE0C-59B27E4BFA6E}" dt="2020-01-27T15:50:50.748" v="52" actId="20577"/>
        <pc:sldMkLst>
          <pc:docMk/>
          <pc:sldMk cId="0" sldId="315"/>
        </pc:sldMkLst>
        <pc:spChg chg="mod">
          <ac:chgData name="David Baxter" userId="9a07d5b496501acf" providerId="LiveId" clId="{40452323-D81D-45DC-AE0C-59B27E4BFA6E}" dt="2020-01-27T13:22:11.735" v="23" actId="26606"/>
          <ac:spMkLst>
            <pc:docMk/>
            <pc:sldMk cId="0" sldId="315"/>
            <ac:spMk id="2" creationId="{737B81E7-48A5-4FD0-A908-B8BEE051933E}"/>
          </ac:spMkLst>
        </pc:spChg>
        <pc:graphicFrameChg chg="mod modGraphic">
          <ac:chgData name="David Baxter" userId="9a07d5b496501acf" providerId="LiveId" clId="{40452323-D81D-45DC-AE0C-59B27E4BFA6E}" dt="2020-01-27T15:50:50.748" v="52" actId="20577"/>
          <ac:graphicFrameMkLst>
            <pc:docMk/>
            <pc:sldMk cId="0" sldId="315"/>
            <ac:graphicFrameMk id="21" creationId="{3849A4F1-5268-45A0-B6DF-8B9B25BB65AB}"/>
          </ac:graphicFrameMkLst>
        </pc:graphicFrameChg>
      </pc:sldChg>
      <pc:sldChg chg="addSp modSp mod setBg">
        <pc:chgData name="David Baxter" userId="9a07d5b496501acf" providerId="LiveId" clId="{40452323-D81D-45DC-AE0C-59B27E4BFA6E}" dt="2020-01-27T13:22:23.211" v="27" actId="5793"/>
        <pc:sldMkLst>
          <pc:docMk/>
          <pc:sldMk cId="0" sldId="317"/>
        </pc:sldMkLst>
        <pc:spChg chg="mod">
          <ac:chgData name="David Baxter" userId="9a07d5b496501acf" providerId="LiveId" clId="{40452323-D81D-45DC-AE0C-59B27E4BFA6E}" dt="2020-01-27T13:22:18.829" v="24" actId="26606"/>
          <ac:spMkLst>
            <pc:docMk/>
            <pc:sldMk cId="0" sldId="317"/>
            <ac:spMk id="2" creationId="{1C5BDEE8-DFCA-479E-9E7E-8856B2A17615}"/>
          </ac:spMkLst>
        </pc:spChg>
        <pc:spChg chg="mod">
          <ac:chgData name="David Baxter" userId="9a07d5b496501acf" providerId="LiveId" clId="{40452323-D81D-45DC-AE0C-59B27E4BFA6E}" dt="2020-01-27T13:22:23.211" v="27" actId="5793"/>
          <ac:spMkLst>
            <pc:docMk/>
            <pc:sldMk cId="0" sldId="317"/>
            <ac:spMk id="3" creationId="{B2C1C176-BB16-4D31-8387-849F76E00592}"/>
          </ac:spMkLst>
        </pc:spChg>
        <pc:spChg chg="add">
          <ac:chgData name="David Baxter" userId="9a07d5b496501acf" providerId="LiveId" clId="{40452323-D81D-45DC-AE0C-59B27E4BFA6E}" dt="2020-01-27T13:22:18.829" v="24" actId="26606"/>
          <ac:spMkLst>
            <pc:docMk/>
            <pc:sldMk cId="0" sldId="317"/>
            <ac:spMk id="8" creationId="{8D70B121-56F4-4848-B38B-182089D909FA}"/>
          </ac:spMkLst>
        </pc:spChg>
        <pc:cxnChg chg="add">
          <ac:chgData name="David Baxter" userId="9a07d5b496501acf" providerId="LiveId" clId="{40452323-D81D-45DC-AE0C-59B27E4BFA6E}" dt="2020-01-27T13:22:18.829" v="24" actId="26606"/>
          <ac:cxnSpMkLst>
            <pc:docMk/>
            <pc:sldMk cId="0" sldId="317"/>
            <ac:cxnSpMk id="10" creationId="{2D72A2C9-F3CA-4216-8BAD-FA4C970C3C4E}"/>
          </ac:cxnSpMkLst>
        </pc:cxnChg>
      </pc:sldChg>
      <pc:sldChg chg="modSp mod setBg">
        <pc:chgData name="David Baxter" userId="9a07d5b496501acf" providerId="LiveId" clId="{40452323-D81D-45DC-AE0C-59B27E4BFA6E}" dt="2020-01-27T13:22:38.030" v="28" actId="26606"/>
        <pc:sldMkLst>
          <pc:docMk/>
          <pc:sldMk cId="0" sldId="318"/>
        </pc:sldMkLst>
        <pc:spChg chg="mod">
          <ac:chgData name="David Baxter" userId="9a07d5b496501acf" providerId="LiveId" clId="{40452323-D81D-45DC-AE0C-59B27E4BFA6E}" dt="2020-01-27T13:22:38.030" v="28" actId="26606"/>
          <ac:spMkLst>
            <pc:docMk/>
            <pc:sldMk cId="0" sldId="318"/>
            <ac:spMk id="2" creationId="{311619D7-B709-418C-9AFE-EA0FFCC2DF57}"/>
          </ac:spMkLst>
        </pc:spChg>
        <pc:graphicFrameChg chg="mod modGraphic">
          <ac:chgData name="David Baxter" userId="9a07d5b496501acf" providerId="LiveId" clId="{40452323-D81D-45DC-AE0C-59B27E4BFA6E}" dt="2020-01-27T13:22:38.030" v="28" actId="26606"/>
          <ac:graphicFrameMkLst>
            <pc:docMk/>
            <pc:sldMk cId="0" sldId="318"/>
            <ac:graphicFrameMk id="5" creationId="{83E602FC-2DBF-4FC8-878C-FC02B99BB1FE}"/>
          </ac:graphicFrameMkLst>
        </pc:graphicFrameChg>
      </pc:sldChg>
      <pc:sldChg chg="addSp delSp modSp mod setBg">
        <pc:chgData name="David Baxter" userId="9a07d5b496501acf" providerId="LiveId" clId="{40452323-D81D-45DC-AE0C-59B27E4BFA6E}" dt="2020-01-27T13:23:43.895" v="35" actId="26606"/>
        <pc:sldMkLst>
          <pc:docMk/>
          <pc:sldMk cId="0" sldId="319"/>
        </pc:sldMkLst>
        <pc:spChg chg="mod">
          <ac:chgData name="David Baxter" userId="9a07d5b496501acf" providerId="LiveId" clId="{40452323-D81D-45DC-AE0C-59B27E4BFA6E}" dt="2020-01-27T13:23:43.895" v="35" actId="26606"/>
          <ac:spMkLst>
            <pc:docMk/>
            <pc:sldMk cId="0" sldId="319"/>
            <ac:spMk id="2" creationId="{C1A66D51-BA83-49B5-8CE0-D37463500CB4}"/>
          </ac:spMkLst>
        </pc:spChg>
        <pc:spChg chg="add">
          <ac:chgData name="David Baxter" userId="9a07d5b496501acf" providerId="LiveId" clId="{40452323-D81D-45DC-AE0C-59B27E4BFA6E}" dt="2020-01-27T13:23:43.895" v="35" actId="26606"/>
          <ac:spMkLst>
            <pc:docMk/>
            <pc:sldMk cId="0" sldId="319"/>
            <ac:spMk id="7" creationId="{46C2E80F-49A6-4372-B103-219D417A55ED}"/>
          </ac:spMkLst>
        </pc:spChg>
        <pc:spChg chg="add del">
          <ac:chgData name="David Baxter" userId="9a07d5b496501acf" providerId="LiveId" clId="{40452323-D81D-45DC-AE0C-59B27E4BFA6E}" dt="2020-01-27T13:23:26.068" v="32" actId="26606"/>
          <ac:spMkLst>
            <pc:docMk/>
            <pc:sldMk cId="0" sldId="319"/>
            <ac:spMk id="10" creationId="{545D489D-16E1-484D-867B-144368D74B83}"/>
          </ac:spMkLst>
        </pc:spChg>
        <pc:spChg chg="add del">
          <ac:chgData name="David Baxter" userId="9a07d5b496501acf" providerId="LiveId" clId="{40452323-D81D-45DC-AE0C-59B27E4BFA6E}" dt="2020-01-27T13:23:26.068" v="32" actId="26606"/>
          <ac:spMkLst>
            <pc:docMk/>
            <pc:sldMk cId="0" sldId="319"/>
            <ac:spMk id="12" creationId="{49A496F5-B01E-4BF8-9D1E-C4E53B6F9652}"/>
          </ac:spMkLst>
        </pc:spChg>
        <pc:spChg chg="add del">
          <ac:chgData name="David Baxter" userId="9a07d5b496501acf" providerId="LiveId" clId="{40452323-D81D-45DC-AE0C-59B27E4BFA6E}" dt="2020-01-27T13:23:26.068" v="32" actId="26606"/>
          <ac:spMkLst>
            <pc:docMk/>
            <pc:sldMk cId="0" sldId="319"/>
            <ac:spMk id="14" creationId="{6E895C8D-1379-40B8-8B1B-B6F5AEAF0A6C}"/>
          </ac:spMkLst>
        </pc:spChg>
        <pc:graphicFrameChg chg="mod modGraphic">
          <ac:chgData name="David Baxter" userId="9a07d5b496501acf" providerId="LiveId" clId="{40452323-D81D-45DC-AE0C-59B27E4BFA6E}" dt="2020-01-27T13:23:43.895" v="35" actId="26606"/>
          <ac:graphicFrameMkLst>
            <pc:docMk/>
            <pc:sldMk cId="0" sldId="319"/>
            <ac:graphicFrameMk id="5" creationId="{F74BB035-06DF-49BE-91D9-54F28E7F4325}"/>
          </ac:graphicFrameMkLst>
        </pc:graphicFrameChg>
      </pc:sldChg>
      <pc:sldChg chg="modSp del">
        <pc:chgData name="David Baxter" userId="9a07d5b496501acf" providerId="LiveId" clId="{40452323-D81D-45DC-AE0C-59B27E4BFA6E}" dt="2020-01-27T13:21:27.840" v="16" actId="47"/>
        <pc:sldMkLst>
          <pc:docMk/>
          <pc:sldMk cId="983709721" sldId="345"/>
        </pc:sldMkLst>
        <pc:spChg chg="mod">
          <ac:chgData name="David Baxter" userId="9a07d5b496501acf" providerId="LiveId" clId="{40452323-D81D-45DC-AE0C-59B27E4BFA6E}" dt="2020-01-27T13:21:10.036" v="12"/>
          <ac:spMkLst>
            <pc:docMk/>
            <pc:sldMk cId="983709721" sldId="345"/>
            <ac:spMk id="3" creationId="{E98056E7-45E7-4D53-A089-D3F50961517C}"/>
          </ac:spMkLst>
        </pc:spChg>
      </pc:sldChg>
      <pc:sldChg chg="delSp modSp add">
        <pc:chgData name="David Baxter" userId="9a07d5b496501acf" providerId="LiveId" clId="{40452323-D81D-45DC-AE0C-59B27E4BFA6E}" dt="2020-01-27T13:21:17.659" v="15" actId="478"/>
        <pc:sldMkLst>
          <pc:docMk/>
          <pc:sldMk cId="1741211242" sldId="346"/>
        </pc:sldMkLst>
        <pc:spChg chg="mod">
          <ac:chgData name="David Baxter" userId="9a07d5b496501acf" providerId="LiveId" clId="{40452323-D81D-45DC-AE0C-59B27E4BFA6E}" dt="2020-01-27T13:21:14.874" v="14" actId="27636"/>
          <ac:spMkLst>
            <pc:docMk/>
            <pc:sldMk cId="1741211242" sldId="346"/>
            <ac:spMk id="3" creationId="{E98056E7-45E7-4D53-A089-D3F50961517C}"/>
          </ac:spMkLst>
        </pc:spChg>
        <pc:picChg chg="del">
          <ac:chgData name="David Baxter" userId="9a07d5b496501acf" providerId="LiveId" clId="{40452323-D81D-45DC-AE0C-59B27E4BFA6E}" dt="2020-01-27T13:21:17.659" v="15" actId="478"/>
          <ac:picMkLst>
            <pc:docMk/>
            <pc:sldMk cId="1741211242" sldId="346"/>
            <ac:picMk id="4" creationId="{4DFF7D81-FDD9-4E33-B03F-25701F189FA0}"/>
          </ac:picMkLst>
        </pc:picChg>
      </pc:sldChg>
    </pc:docChg>
  </pc:docChgLst>
</pc:chgInfo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DF6B746-63A9-45F5-8BED-FDA121A30D97}" type="doc">
      <dgm:prSet loTypeId="urn:microsoft.com/office/officeart/2005/8/layout/default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F59C202A-656F-4B71-973B-1149DACD3A9C}">
      <dgm:prSet/>
      <dgm:spPr/>
      <dgm:t>
        <a:bodyPr/>
        <a:lstStyle/>
        <a:p>
          <a:r>
            <a:rPr lang="en-US"/>
            <a:t>Socrates visits the house of Polemarchus to spend the night. At the house is Polemarchus’ father Cephalus.</a:t>
          </a:r>
        </a:p>
      </dgm:t>
    </dgm:pt>
    <dgm:pt modelId="{128461FF-32A7-43F0-9B13-74932A34054E}" type="parTrans" cxnId="{A5445FAC-7C7E-4760-9CB6-58D86D089E1B}">
      <dgm:prSet/>
      <dgm:spPr/>
      <dgm:t>
        <a:bodyPr/>
        <a:lstStyle/>
        <a:p>
          <a:endParaRPr lang="en-US"/>
        </a:p>
      </dgm:t>
    </dgm:pt>
    <dgm:pt modelId="{BFE72EB1-EE8E-4ADF-B90F-96E1D70984BA}" type="sibTrans" cxnId="{A5445FAC-7C7E-4760-9CB6-58D86D089E1B}">
      <dgm:prSet/>
      <dgm:spPr/>
      <dgm:t>
        <a:bodyPr/>
        <a:lstStyle/>
        <a:p>
          <a:endParaRPr lang="en-US"/>
        </a:p>
      </dgm:t>
    </dgm:pt>
    <dgm:pt modelId="{417B194E-AD7E-4C9D-A6E0-EA6B52BBA314}">
      <dgm:prSet/>
      <dgm:spPr/>
      <dgm:t>
        <a:bodyPr/>
        <a:lstStyle/>
        <a:p>
          <a:r>
            <a:rPr lang="en-US"/>
            <a:t>Cephalus says that</a:t>
          </a:r>
          <a:r>
            <a:rPr lang="en-US" i="1"/>
            <a:t> justice </a:t>
          </a:r>
          <a:r>
            <a:rPr lang="en-US"/>
            <a:t>(being morally upright) is more important that wealth for a good life.</a:t>
          </a:r>
        </a:p>
      </dgm:t>
    </dgm:pt>
    <dgm:pt modelId="{68C40299-6433-4383-9B2E-55B437B58411}" type="parTrans" cxnId="{C4FF73CD-7FBC-4BEC-9E5E-5ABD8654D99A}">
      <dgm:prSet/>
      <dgm:spPr/>
      <dgm:t>
        <a:bodyPr/>
        <a:lstStyle/>
        <a:p>
          <a:endParaRPr lang="en-US"/>
        </a:p>
      </dgm:t>
    </dgm:pt>
    <dgm:pt modelId="{6579244C-FF42-4B4D-98C8-A16A5C36E79C}" type="sibTrans" cxnId="{C4FF73CD-7FBC-4BEC-9E5E-5ABD8654D99A}">
      <dgm:prSet/>
      <dgm:spPr/>
      <dgm:t>
        <a:bodyPr/>
        <a:lstStyle/>
        <a:p>
          <a:endParaRPr lang="en-US"/>
        </a:p>
      </dgm:t>
    </dgm:pt>
    <dgm:pt modelId="{AB6F3AE4-D6B4-45E4-B3FE-DD728DEF3130}" type="pres">
      <dgm:prSet presAssocID="{DDF6B746-63A9-45F5-8BED-FDA121A30D97}" presName="diagram" presStyleCnt="0">
        <dgm:presLayoutVars>
          <dgm:dir/>
          <dgm:resizeHandles val="exact"/>
        </dgm:presLayoutVars>
      </dgm:prSet>
      <dgm:spPr/>
    </dgm:pt>
    <dgm:pt modelId="{56DF9BF7-03D2-435D-8845-FC09A3001A30}" type="pres">
      <dgm:prSet presAssocID="{F59C202A-656F-4B71-973B-1149DACD3A9C}" presName="node" presStyleLbl="node1" presStyleIdx="0" presStyleCnt="2">
        <dgm:presLayoutVars>
          <dgm:bulletEnabled val="1"/>
        </dgm:presLayoutVars>
      </dgm:prSet>
      <dgm:spPr/>
    </dgm:pt>
    <dgm:pt modelId="{984B2255-6AC9-42CF-9832-87841EDA661C}" type="pres">
      <dgm:prSet presAssocID="{BFE72EB1-EE8E-4ADF-B90F-96E1D70984BA}" presName="sibTrans" presStyleCnt="0"/>
      <dgm:spPr/>
    </dgm:pt>
    <dgm:pt modelId="{AB4609A9-D156-4964-9AB3-303C6B0CFB52}" type="pres">
      <dgm:prSet presAssocID="{417B194E-AD7E-4C9D-A6E0-EA6B52BBA314}" presName="node" presStyleLbl="node1" presStyleIdx="1" presStyleCnt="2">
        <dgm:presLayoutVars>
          <dgm:bulletEnabled val="1"/>
        </dgm:presLayoutVars>
      </dgm:prSet>
      <dgm:spPr/>
    </dgm:pt>
  </dgm:ptLst>
  <dgm:cxnLst>
    <dgm:cxn modelId="{E4689D44-F0EA-4547-9FE1-1C66A0BBB5CF}" type="presOf" srcId="{F59C202A-656F-4B71-973B-1149DACD3A9C}" destId="{56DF9BF7-03D2-435D-8845-FC09A3001A30}" srcOrd="0" destOrd="0" presId="urn:microsoft.com/office/officeart/2005/8/layout/default"/>
    <dgm:cxn modelId="{948F4F67-833E-4DD7-B67B-F9727A1E757C}" type="presOf" srcId="{417B194E-AD7E-4C9D-A6E0-EA6B52BBA314}" destId="{AB4609A9-D156-4964-9AB3-303C6B0CFB52}" srcOrd="0" destOrd="0" presId="urn:microsoft.com/office/officeart/2005/8/layout/default"/>
    <dgm:cxn modelId="{A5445FAC-7C7E-4760-9CB6-58D86D089E1B}" srcId="{DDF6B746-63A9-45F5-8BED-FDA121A30D97}" destId="{F59C202A-656F-4B71-973B-1149DACD3A9C}" srcOrd="0" destOrd="0" parTransId="{128461FF-32A7-43F0-9B13-74932A34054E}" sibTransId="{BFE72EB1-EE8E-4ADF-B90F-96E1D70984BA}"/>
    <dgm:cxn modelId="{C4FF73CD-7FBC-4BEC-9E5E-5ABD8654D99A}" srcId="{DDF6B746-63A9-45F5-8BED-FDA121A30D97}" destId="{417B194E-AD7E-4C9D-A6E0-EA6B52BBA314}" srcOrd="1" destOrd="0" parTransId="{68C40299-6433-4383-9B2E-55B437B58411}" sibTransId="{6579244C-FF42-4B4D-98C8-A16A5C36E79C}"/>
    <dgm:cxn modelId="{F610D4F4-F2EE-4387-9CC6-7DFF9BA6E937}" type="presOf" srcId="{DDF6B746-63A9-45F5-8BED-FDA121A30D97}" destId="{AB6F3AE4-D6B4-45E4-B3FE-DD728DEF3130}" srcOrd="0" destOrd="0" presId="urn:microsoft.com/office/officeart/2005/8/layout/default"/>
    <dgm:cxn modelId="{90D5963C-A820-4DD1-A20A-C2559A4D4322}" type="presParOf" srcId="{AB6F3AE4-D6B4-45E4-B3FE-DD728DEF3130}" destId="{56DF9BF7-03D2-435D-8845-FC09A3001A30}" srcOrd="0" destOrd="0" presId="urn:microsoft.com/office/officeart/2005/8/layout/default"/>
    <dgm:cxn modelId="{912A7C3B-9DF5-481D-BEF2-0BEA5861BF8F}" type="presParOf" srcId="{AB6F3AE4-D6B4-45E4-B3FE-DD728DEF3130}" destId="{984B2255-6AC9-42CF-9832-87841EDA661C}" srcOrd="1" destOrd="0" presId="urn:microsoft.com/office/officeart/2005/8/layout/default"/>
    <dgm:cxn modelId="{50393FC2-169A-4083-9DBE-F109660E9C52}" type="presParOf" srcId="{AB6F3AE4-D6B4-45E4-B3FE-DD728DEF3130}" destId="{AB4609A9-D156-4964-9AB3-303C6B0CFB52}" srcOrd="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FBBEA0F-061D-4C32-8AEE-3B521F80C5C3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B1E134FA-3D94-417C-A637-C5BE74920EA2}">
      <dgm:prSet/>
      <dgm:spPr/>
      <dgm:t>
        <a:bodyPr/>
        <a:lstStyle/>
        <a:p>
          <a:r>
            <a:rPr lang="en-US" b="0" i="0" u="none" strike="noStrike" cap="none">
              <a:latin typeface="Liberation Sans" pitchFamily="18"/>
              <a:ea typeface="WenQuanYi Micro Hei" pitchFamily="2"/>
              <a:cs typeface="Lohit Devanagari" pitchFamily="2"/>
            </a:rPr>
            <a:t>First Try- “</a:t>
          </a:r>
          <a:r>
            <a:rPr lang="en-US" b="1" i="0" u="none" strike="noStrike" cap="none">
              <a:latin typeface="Liberation Sans" pitchFamily="18"/>
              <a:ea typeface="WenQuanYi Micro Hei" pitchFamily="2"/>
              <a:cs typeface="Lohit Devanagari" pitchFamily="2"/>
            </a:rPr>
            <a:t>Telling the truth, paying your debts”</a:t>
          </a:r>
        </a:p>
      </dgm:t>
    </dgm:pt>
    <dgm:pt modelId="{EA21C1B0-5A9C-4FB4-8200-99578A4BBF17}" type="parTrans" cxnId="{03F1F26C-39F3-42BC-BEBC-43EC6E3289C2}">
      <dgm:prSet/>
      <dgm:spPr/>
      <dgm:t>
        <a:bodyPr/>
        <a:lstStyle/>
        <a:p>
          <a:endParaRPr lang="en-US"/>
        </a:p>
      </dgm:t>
    </dgm:pt>
    <dgm:pt modelId="{08662EE9-8D09-4825-B504-81677FA1DBB3}" type="sibTrans" cxnId="{03F1F26C-39F3-42BC-BEBC-43EC6E3289C2}">
      <dgm:prSet/>
      <dgm:spPr/>
      <dgm:t>
        <a:bodyPr/>
        <a:lstStyle/>
        <a:p>
          <a:endParaRPr lang="en-US"/>
        </a:p>
      </dgm:t>
    </dgm:pt>
    <dgm:pt modelId="{7A5BFB9B-D289-4A70-A85D-735983ECAC95}">
      <dgm:prSet/>
      <dgm:spPr/>
      <dgm:t>
        <a:bodyPr/>
        <a:lstStyle/>
        <a:p>
          <a:r>
            <a:rPr lang="en-US" b="0" i="0" u="none" strike="noStrike" cap="none">
              <a:latin typeface="Liberation Sans" pitchFamily="18"/>
              <a:ea typeface="WenQuanYi Micro Hei" pitchFamily="2"/>
              <a:cs typeface="Lohit Devanagari" pitchFamily="2"/>
            </a:rPr>
            <a:t>This definition doesn’t work, as it isn’t always right to tell the truth or pay a debt.</a:t>
          </a:r>
        </a:p>
        <a:p>
          <a:pPr>
            <a:buNone/>
          </a:pPr>
          <a:r>
            <a:rPr lang="en-US" b="0" i="0" u="none" strike="noStrike" cap="none">
              <a:latin typeface="Liberation Sans" pitchFamily="18"/>
              <a:ea typeface="WenQuanYi Micro Hei" pitchFamily="2"/>
              <a:cs typeface="Lohit Devanagari" pitchFamily="2"/>
            </a:rPr>
            <a:t>(example: lying to protect Jewish people from the Nazis).</a:t>
          </a:r>
          <a:endParaRPr lang="en-US"/>
        </a:p>
      </dgm:t>
    </dgm:pt>
    <dgm:pt modelId="{515D8A14-3F4B-4A2E-B276-BEEE43087B92}" type="parTrans" cxnId="{78AC35A5-DAE2-4E1D-B176-7FA2BFC11046}">
      <dgm:prSet/>
      <dgm:spPr/>
      <dgm:t>
        <a:bodyPr/>
        <a:lstStyle/>
        <a:p>
          <a:endParaRPr lang="en-US"/>
        </a:p>
      </dgm:t>
    </dgm:pt>
    <dgm:pt modelId="{F2B074EF-F2CE-4EC9-BF6F-4440B5FB4810}" type="sibTrans" cxnId="{78AC35A5-DAE2-4E1D-B176-7FA2BFC11046}">
      <dgm:prSet/>
      <dgm:spPr/>
      <dgm:t>
        <a:bodyPr/>
        <a:lstStyle/>
        <a:p>
          <a:endParaRPr lang="en-US"/>
        </a:p>
      </dgm:t>
    </dgm:pt>
    <dgm:pt modelId="{D3DFD0A1-5B9D-409D-92DF-BCE618F1AD2E}" type="pres">
      <dgm:prSet presAssocID="{AFBBEA0F-061D-4C32-8AEE-3B521F80C5C3}" presName="vert0" presStyleCnt="0">
        <dgm:presLayoutVars>
          <dgm:dir/>
          <dgm:animOne val="branch"/>
          <dgm:animLvl val="lvl"/>
        </dgm:presLayoutVars>
      </dgm:prSet>
      <dgm:spPr/>
    </dgm:pt>
    <dgm:pt modelId="{23220D8F-DB94-46F8-A7E5-72BE417170F8}" type="pres">
      <dgm:prSet presAssocID="{B1E134FA-3D94-417C-A637-C5BE74920EA2}" presName="thickLine" presStyleLbl="alignNode1" presStyleIdx="0" presStyleCnt="2"/>
      <dgm:spPr/>
    </dgm:pt>
    <dgm:pt modelId="{CA922F13-D3C4-4172-AE5E-E91A470E8886}" type="pres">
      <dgm:prSet presAssocID="{B1E134FA-3D94-417C-A637-C5BE74920EA2}" presName="horz1" presStyleCnt="0"/>
      <dgm:spPr/>
    </dgm:pt>
    <dgm:pt modelId="{F6F556D8-6013-4F4C-871C-393ABBEDDE3B}" type="pres">
      <dgm:prSet presAssocID="{B1E134FA-3D94-417C-A637-C5BE74920EA2}" presName="tx1" presStyleLbl="revTx" presStyleIdx="0" presStyleCnt="2"/>
      <dgm:spPr/>
    </dgm:pt>
    <dgm:pt modelId="{2B684073-AC0B-48C9-B35D-20D7FFF8879D}" type="pres">
      <dgm:prSet presAssocID="{B1E134FA-3D94-417C-A637-C5BE74920EA2}" presName="vert1" presStyleCnt="0"/>
      <dgm:spPr/>
    </dgm:pt>
    <dgm:pt modelId="{60C794B7-5DCF-451A-B81A-0C49FBF79A87}" type="pres">
      <dgm:prSet presAssocID="{7A5BFB9B-D289-4A70-A85D-735983ECAC95}" presName="thickLine" presStyleLbl="alignNode1" presStyleIdx="1" presStyleCnt="2"/>
      <dgm:spPr/>
    </dgm:pt>
    <dgm:pt modelId="{9DBC4722-D161-4A20-A6F4-5924A41E8B02}" type="pres">
      <dgm:prSet presAssocID="{7A5BFB9B-D289-4A70-A85D-735983ECAC95}" presName="horz1" presStyleCnt="0"/>
      <dgm:spPr/>
    </dgm:pt>
    <dgm:pt modelId="{BEB53A9F-B414-45D7-8027-0D2A0C04BEEC}" type="pres">
      <dgm:prSet presAssocID="{7A5BFB9B-D289-4A70-A85D-735983ECAC95}" presName="tx1" presStyleLbl="revTx" presStyleIdx="1" presStyleCnt="2"/>
      <dgm:spPr/>
    </dgm:pt>
    <dgm:pt modelId="{9DA0A9A9-A608-4A61-88D7-F1D4D6B28C7E}" type="pres">
      <dgm:prSet presAssocID="{7A5BFB9B-D289-4A70-A85D-735983ECAC95}" presName="vert1" presStyleCnt="0"/>
      <dgm:spPr/>
    </dgm:pt>
  </dgm:ptLst>
  <dgm:cxnLst>
    <dgm:cxn modelId="{A4288127-786D-4DD4-A518-EDD989D309C5}" type="presOf" srcId="{7A5BFB9B-D289-4A70-A85D-735983ECAC95}" destId="{BEB53A9F-B414-45D7-8027-0D2A0C04BEEC}" srcOrd="0" destOrd="0" presId="urn:microsoft.com/office/officeart/2008/layout/LinedList"/>
    <dgm:cxn modelId="{03F1F26C-39F3-42BC-BEBC-43EC6E3289C2}" srcId="{AFBBEA0F-061D-4C32-8AEE-3B521F80C5C3}" destId="{B1E134FA-3D94-417C-A637-C5BE74920EA2}" srcOrd="0" destOrd="0" parTransId="{EA21C1B0-5A9C-4FB4-8200-99578A4BBF17}" sibTransId="{08662EE9-8D09-4825-B504-81677FA1DBB3}"/>
    <dgm:cxn modelId="{C57ADF76-D514-4DB8-A6F6-170CA1564DCC}" type="presOf" srcId="{AFBBEA0F-061D-4C32-8AEE-3B521F80C5C3}" destId="{D3DFD0A1-5B9D-409D-92DF-BCE618F1AD2E}" srcOrd="0" destOrd="0" presId="urn:microsoft.com/office/officeart/2008/layout/LinedList"/>
    <dgm:cxn modelId="{78AC35A5-DAE2-4E1D-B176-7FA2BFC11046}" srcId="{AFBBEA0F-061D-4C32-8AEE-3B521F80C5C3}" destId="{7A5BFB9B-D289-4A70-A85D-735983ECAC95}" srcOrd="1" destOrd="0" parTransId="{515D8A14-3F4B-4A2E-B276-BEEE43087B92}" sibTransId="{F2B074EF-F2CE-4EC9-BF6F-4440B5FB4810}"/>
    <dgm:cxn modelId="{059D76B0-60F5-4CD2-9DF3-5E436D0AD375}" type="presOf" srcId="{B1E134FA-3D94-417C-A637-C5BE74920EA2}" destId="{F6F556D8-6013-4F4C-871C-393ABBEDDE3B}" srcOrd="0" destOrd="0" presId="urn:microsoft.com/office/officeart/2008/layout/LinedList"/>
    <dgm:cxn modelId="{FCA5055C-E3AE-4D7A-9EC7-3DD5D1231AEE}" type="presParOf" srcId="{D3DFD0A1-5B9D-409D-92DF-BCE618F1AD2E}" destId="{23220D8F-DB94-46F8-A7E5-72BE417170F8}" srcOrd="0" destOrd="0" presId="urn:microsoft.com/office/officeart/2008/layout/LinedList"/>
    <dgm:cxn modelId="{DCC62D88-95BD-418E-A398-ABD142458F34}" type="presParOf" srcId="{D3DFD0A1-5B9D-409D-92DF-BCE618F1AD2E}" destId="{CA922F13-D3C4-4172-AE5E-E91A470E8886}" srcOrd="1" destOrd="0" presId="urn:microsoft.com/office/officeart/2008/layout/LinedList"/>
    <dgm:cxn modelId="{831CB9F0-BEE3-41DA-8D48-F0408C3EBE37}" type="presParOf" srcId="{CA922F13-D3C4-4172-AE5E-E91A470E8886}" destId="{F6F556D8-6013-4F4C-871C-393ABBEDDE3B}" srcOrd="0" destOrd="0" presId="urn:microsoft.com/office/officeart/2008/layout/LinedList"/>
    <dgm:cxn modelId="{F4559EA5-0ADB-41BE-89E4-38C051FE6A68}" type="presParOf" srcId="{CA922F13-D3C4-4172-AE5E-E91A470E8886}" destId="{2B684073-AC0B-48C9-B35D-20D7FFF8879D}" srcOrd="1" destOrd="0" presId="urn:microsoft.com/office/officeart/2008/layout/LinedList"/>
    <dgm:cxn modelId="{11B69BA6-557F-414E-8821-276CFC308BEE}" type="presParOf" srcId="{D3DFD0A1-5B9D-409D-92DF-BCE618F1AD2E}" destId="{60C794B7-5DCF-451A-B81A-0C49FBF79A87}" srcOrd="2" destOrd="0" presId="urn:microsoft.com/office/officeart/2008/layout/LinedList"/>
    <dgm:cxn modelId="{850D2686-853A-4374-997C-1F5B475B0455}" type="presParOf" srcId="{D3DFD0A1-5B9D-409D-92DF-BCE618F1AD2E}" destId="{9DBC4722-D161-4A20-A6F4-5924A41E8B02}" srcOrd="3" destOrd="0" presId="urn:microsoft.com/office/officeart/2008/layout/LinedList"/>
    <dgm:cxn modelId="{FCB317DC-6A77-4192-8290-DD1A4817591D}" type="presParOf" srcId="{9DBC4722-D161-4A20-A6F4-5924A41E8B02}" destId="{BEB53A9F-B414-45D7-8027-0D2A0C04BEEC}" srcOrd="0" destOrd="0" presId="urn:microsoft.com/office/officeart/2008/layout/LinedList"/>
    <dgm:cxn modelId="{95CA46EC-6C88-4656-A645-6C9E9F065790}" type="presParOf" srcId="{9DBC4722-D161-4A20-A6F4-5924A41E8B02}" destId="{9DA0A9A9-A608-4A61-88D7-F1D4D6B28C7E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FBBEA0F-061D-4C32-8AEE-3B521F80C5C3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B1E134FA-3D94-417C-A637-C5BE74920EA2}">
      <dgm:prSet/>
      <dgm:spPr/>
      <dgm:t>
        <a:bodyPr/>
        <a:lstStyle/>
        <a:p>
          <a:r>
            <a:rPr lang="en-US"/>
            <a:t>Second try:  </a:t>
          </a:r>
          <a:r>
            <a:rPr lang="en-US" b="1"/>
            <a:t>“To be just is to help your friends, and harm your enemies”</a:t>
          </a:r>
          <a:endParaRPr lang="en-US"/>
        </a:p>
      </dgm:t>
    </dgm:pt>
    <dgm:pt modelId="{EA21C1B0-5A9C-4FB4-8200-99578A4BBF17}" type="parTrans" cxnId="{03F1F26C-39F3-42BC-BEBC-43EC6E3289C2}">
      <dgm:prSet/>
      <dgm:spPr/>
      <dgm:t>
        <a:bodyPr/>
        <a:lstStyle/>
        <a:p>
          <a:endParaRPr lang="en-US"/>
        </a:p>
      </dgm:t>
    </dgm:pt>
    <dgm:pt modelId="{08662EE9-8D09-4825-B504-81677FA1DBB3}" type="sibTrans" cxnId="{03F1F26C-39F3-42BC-BEBC-43EC6E3289C2}">
      <dgm:prSet/>
      <dgm:spPr/>
      <dgm:t>
        <a:bodyPr/>
        <a:lstStyle/>
        <a:p>
          <a:endParaRPr lang="en-US"/>
        </a:p>
      </dgm:t>
    </dgm:pt>
    <dgm:pt modelId="{7A5BFB9B-D289-4A70-A85D-735983ECAC95}">
      <dgm:prSet/>
      <dgm:spPr/>
      <dgm:t>
        <a:bodyPr/>
        <a:lstStyle/>
        <a:p>
          <a:r>
            <a:rPr lang="en-US"/>
            <a:t>This doesn’t work- how do you know who is your friend or enemy?</a:t>
          </a:r>
        </a:p>
      </dgm:t>
    </dgm:pt>
    <dgm:pt modelId="{515D8A14-3F4B-4A2E-B276-BEEE43087B92}" type="parTrans" cxnId="{78AC35A5-DAE2-4E1D-B176-7FA2BFC11046}">
      <dgm:prSet/>
      <dgm:spPr/>
      <dgm:t>
        <a:bodyPr/>
        <a:lstStyle/>
        <a:p>
          <a:endParaRPr lang="en-US"/>
        </a:p>
      </dgm:t>
    </dgm:pt>
    <dgm:pt modelId="{F2B074EF-F2CE-4EC9-BF6F-4440B5FB4810}" type="sibTrans" cxnId="{78AC35A5-DAE2-4E1D-B176-7FA2BFC11046}">
      <dgm:prSet/>
      <dgm:spPr/>
      <dgm:t>
        <a:bodyPr/>
        <a:lstStyle/>
        <a:p>
          <a:endParaRPr lang="en-US"/>
        </a:p>
      </dgm:t>
    </dgm:pt>
    <dgm:pt modelId="{CE622A31-43E7-4659-9E5A-B751874C5086}">
      <dgm:prSet/>
      <dgm:spPr/>
      <dgm:t>
        <a:bodyPr/>
        <a:lstStyle/>
        <a:p>
          <a:r>
            <a:rPr lang="en-US"/>
            <a:t>Also, it doesn’t look like harming people is just (unless it is for some good reason such as enforcing the law, medical treatment, etc.)</a:t>
          </a:r>
        </a:p>
      </dgm:t>
    </dgm:pt>
    <dgm:pt modelId="{C63592E1-329E-43EE-86C8-4072D4C02EC7}" type="parTrans" cxnId="{22CBEE8A-EFDF-4E6A-BCA2-0A42FF13D9A3}">
      <dgm:prSet/>
      <dgm:spPr/>
      <dgm:t>
        <a:bodyPr/>
        <a:lstStyle/>
        <a:p>
          <a:endParaRPr lang="en-US"/>
        </a:p>
      </dgm:t>
    </dgm:pt>
    <dgm:pt modelId="{B8CC62A9-0849-46D9-ABEC-BD48A5F85432}" type="sibTrans" cxnId="{22CBEE8A-EFDF-4E6A-BCA2-0A42FF13D9A3}">
      <dgm:prSet/>
      <dgm:spPr/>
      <dgm:t>
        <a:bodyPr/>
        <a:lstStyle/>
        <a:p>
          <a:endParaRPr lang="en-US"/>
        </a:p>
      </dgm:t>
    </dgm:pt>
    <dgm:pt modelId="{58E14F2F-A66D-48C5-9246-EC918A3296FF}" type="pres">
      <dgm:prSet presAssocID="{AFBBEA0F-061D-4C32-8AEE-3B521F80C5C3}" presName="vert0" presStyleCnt="0">
        <dgm:presLayoutVars>
          <dgm:dir/>
          <dgm:animOne val="branch"/>
          <dgm:animLvl val="lvl"/>
        </dgm:presLayoutVars>
      </dgm:prSet>
      <dgm:spPr/>
    </dgm:pt>
    <dgm:pt modelId="{359A9C8D-F26D-4EC1-A9A4-97DDE75250D5}" type="pres">
      <dgm:prSet presAssocID="{B1E134FA-3D94-417C-A637-C5BE74920EA2}" presName="thickLine" presStyleLbl="alignNode1" presStyleIdx="0" presStyleCnt="3"/>
      <dgm:spPr/>
    </dgm:pt>
    <dgm:pt modelId="{65D08CDD-342A-40A8-BFA1-DDAB0E3EBDD3}" type="pres">
      <dgm:prSet presAssocID="{B1E134FA-3D94-417C-A637-C5BE74920EA2}" presName="horz1" presStyleCnt="0"/>
      <dgm:spPr/>
    </dgm:pt>
    <dgm:pt modelId="{DE9A0B14-77DD-442E-BB93-C09C6A333F44}" type="pres">
      <dgm:prSet presAssocID="{B1E134FA-3D94-417C-A637-C5BE74920EA2}" presName="tx1" presStyleLbl="revTx" presStyleIdx="0" presStyleCnt="3"/>
      <dgm:spPr/>
    </dgm:pt>
    <dgm:pt modelId="{47459A8D-530D-4F6B-BFC8-AC6F62F834CD}" type="pres">
      <dgm:prSet presAssocID="{B1E134FA-3D94-417C-A637-C5BE74920EA2}" presName="vert1" presStyleCnt="0"/>
      <dgm:spPr/>
    </dgm:pt>
    <dgm:pt modelId="{84C17CE7-B474-4668-A209-F72500585E00}" type="pres">
      <dgm:prSet presAssocID="{7A5BFB9B-D289-4A70-A85D-735983ECAC95}" presName="thickLine" presStyleLbl="alignNode1" presStyleIdx="1" presStyleCnt="3"/>
      <dgm:spPr/>
    </dgm:pt>
    <dgm:pt modelId="{2053A5CE-515E-4F85-BB42-ADF534A535BB}" type="pres">
      <dgm:prSet presAssocID="{7A5BFB9B-D289-4A70-A85D-735983ECAC95}" presName="horz1" presStyleCnt="0"/>
      <dgm:spPr/>
    </dgm:pt>
    <dgm:pt modelId="{E93889BC-0D5D-49CF-93FF-360CDE4A7AF8}" type="pres">
      <dgm:prSet presAssocID="{7A5BFB9B-D289-4A70-A85D-735983ECAC95}" presName="tx1" presStyleLbl="revTx" presStyleIdx="1" presStyleCnt="3"/>
      <dgm:spPr/>
    </dgm:pt>
    <dgm:pt modelId="{1EF1538D-05AD-4C1F-BD38-D55C8777E42C}" type="pres">
      <dgm:prSet presAssocID="{7A5BFB9B-D289-4A70-A85D-735983ECAC95}" presName="vert1" presStyleCnt="0"/>
      <dgm:spPr/>
    </dgm:pt>
    <dgm:pt modelId="{3F687D08-8E52-48E3-8813-0BB788F8D92D}" type="pres">
      <dgm:prSet presAssocID="{CE622A31-43E7-4659-9E5A-B751874C5086}" presName="thickLine" presStyleLbl="alignNode1" presStyleIdx="2" presStyleCnt="3"/>
      <dgm:spPr/>
    </dgm:pt>
    <dgm:pt modelId="{2162A837-0C67-4C63-B4E3-90167BBD3A8C}" type="pres">
      <dgm:prSet presAssocID="{CE622A31-43E7-4659-9E5A-B751874C5086}" presName="horz1" presStyleCnt="0"/>
      <dgm:spPr/>
    </dgm:pt>
    <dgm:pt modelId="{0CB13D99-7EFA-449D-81F1-28EDA0620D6A}" type="pres">
      <dgm:prSet presAssocID="{CE622A31-43E7-4659-9E5A-B751874C5086}" presName="tx1" presStyleLbl="revTx" presStyleIdx="2" presStyleCnt="3"/>
      <dgm:spPr/>
    </dgm:pt>
    <dgm:pt modelId="{B7F55986-2BD4-45EE-8C54-CB4FDA35D4CF}" type="pres">
      <dgm:prSet presAssocID="{CE622A31-43E7-4659-9E5A-B751874C5086}" presName="vert1" presStyleCnt="0"/>
      <dgm:spPr/>
    </dgm:pt>
  </dgm:ptLst>
  <dgm:cxnLst>
    <dgm:cxn modelId="{03F1F26C-39F3-42BC-BEBC-43EC6E3289C2}" srcId="{AFBBEA0F-061D-4C32-8AEE-3B521F80C5C3}" destId="{B1E134FA-3D94-417C-A637-C5BE74920EA2}" srcOrd="0" destOrd="0" parTransId="{EA21C1B0-5A9C-4FB4-8200-99578A4BBF17}" sibTransId="{08662EE9-8D09-4825-B504-81677FA1DBB3}"/>
    <dgm:cxn modelId="{029B726D-4DFA-40C4-BF97-38AEAA7450D8}" type="presOf" srcId="{AFBBEA0F-061D-4C32-8AEE-3B521F80C5C3}" destId="{58E14F2F-A66D-48C5-9246-EC918A3296FF}" srcOrd="0" destOrd="0" presId="urn:microsoft.com/office/officeart/2008/layout/LinedList"/>
    <dgm:cxn modelId="{22CBEE8A-EFDF-4E6A-BCA2-0A42FF13D9A3}" srcId="{AFBBEA0F-061D-4C32-8AEE-3B521F80C5C3}" destId="{CE622A31-43E7-4659-9E5A-B751874C5086}" srcOrd="2" destOrd="0" parTransId="{C63592E1-329E-43EE-86C8-4072D4C02EC7}" sibTransId="{B8CC62A9-0849-46D9-ABEC-BD48A5F85432}"/>
    <dgm:cxn modelId="{C4F6BF8F-C68F-405F-8066-E0959A74F0E9}" type="presOf" srcId="{CE622A31-43E7-4659-9E5A-B751874C5086}" destId="{0CB13D99-7EFA-449D-81F1-28EDA0620D6A}" srcOrd="0" destOrd="0" presId="urn:microsoft.com/office/officeart/2008/layout/LinedList"/>
    <dgm:cxn modelId="{78AC35A5-DAE2-4E1D-B176-7FA2BFC11046}" srcId="{AFBBEA0F-061D-4C32-8AEE-3B521F80C5C3}" destId="{7A5BFB9B-D289-4A70-A85D-735983ECAC95}" srcOrd="1" destOrd="0" parTransId="{515D8A14-3F4B-4A2E-B276-BEEE43087B92}" sibTransId="{F2B074EF-F2CE-4EC9-BF6F-4440B5FB4810}"/>
    <dgm:cxn modelId="{9A0A1DAF-540F-4C78-B1CD-8CD64C416828}" type="presOf" srcId="{7A5BFB9B-D289-4A70-A85D-735983ECAC95}" destId="{E93889BC-0D5D-49CF-93FF-360CDE4A7AF8}" srcOrd="0" destOrd="0" presId="urn:microsoft.com/office/officeart/2008/layout/LinedList"/>
    <dgm:cxn modelId="{4F657CB7-351E-416C-AC4D-B8A737020E99}" type="presOf" srcId="{B1E134FA-3D94-417C-A637-C5BE74920EA2}" destId="{DE9A0B14-77DD-442E-BB93-C09C6A333F44}" srcOrd="0" destOrd="0" presId="urn:microsoft.com/office/officeart/2008/layout/LinedList"/>
    <dgm:cxn modelId="{FA26B087-22F2-41A4-809D-6828ACBED9EF}" type="presParOf" srcId="{58E14F2F-A66D-48C5-9246-EC918A3296FF}" destId="{359A9C8D-F26D-4EC1-A9A4-97DDE75250D5}" srcOrd="0" destOrd="0" presId="urn:microsoft.com/office/officeart/2008/layout/LinedList"/>
    <dgm:cxn modelId="{DFC50C9F-DCC7-4DA5-8128-C0BE238AF048}" type="presParOf" srcId="{58E14F2F-A66D-48C5-9246-EC918A3296FF}" destId="{65D08CDD-342A-40A8-BFA1-DDAB0E3EBDD3}" srcOrd="1" destOrd="0" presId="urn:microsoft.com/office/officeart/2008/layout/LinedList"/>
    <dgm:cxn modelId="{9CB61898-0D76-44DA-B30B-B53C593C30BB}" type="presParOf" srcId="{65D08CDD-342A-40A8-BFA1-DDAB0E3EBDD3}" destId="{DE9A0B14-77DD-442E-BB93-C09C6A333F44}" srcOrd="0" destOrd="0" presId="urn:microsoft.com/office/officeart/2008/layout/LinedList"/>
    <dgm:cxn modelId="{910ECA50-4F85-4649-850F-FD65642DEE4D}" type="presParOf" srcId="{65D08CDD-342A-40A8-BFA1-DDAB0E3EBDD3}" destId="{47459A8D-530D-4F6B-BFC8-AC6F62F834CD}" srcOrd="1" destOrd="0" presId="urn:microsoft.com/office/officeart/2008/layout/LinedList"/>
    <dgm:cxn modelId="{17B1A0D6-7BE1-4385-BEA0-9DCBE1777439}" type="presParOf" srcId="{58E14F2F-A66D-48C5-9246-EC918A3296FF}" destId="{84C17CE7-B474-4668-A209-F72500585E00}" srcOrd="2" destOrd="0" presId="urn:microsoft.com/office/officeart/2008/layout/LinedList"/>
    <dgm:cxn modelId="{A254EADD-9BDE-414B-9B9F-B5F19D160412}" type="presParOf" srcId="{58E14F2F-A66D-48C5-9246-EC918A3296FF}" destId="{2053A5CE-515E-4F85-BB42-ADF534A535BB}" srcOrd="3" destOrd="0" presId="urn:microsoft.com/office/officeart/2008/layout/LinedList"/>
    <dgm:cxn modelId="{4E714F9D-A327-4FD0-A0A2-168D46EDA0E7}" type="presParOf" srcId="{2053A5CE-515E-4F85-BB42-ADF534A535BB}" destId="{E93889BC-0D5D-49CF-93FF-360CDE4A7AF8}" srcOrd="0" destOrd="0" presId="urn:microsoft.com/office/officeart/2008/layout/LinedList"/>
    <dgm:cxn modelId="{9B50693C-0DB0-45B6-9A4C-8AF1F910D2F3}" type="presParOf" srcId="{2053A5CE-515E-4F85-BB42-ADF534A535BB}" destId="{1EF1538D-05AD-4C1F-BD38-D55C8777E42C}" srcOrd="1" destOrd="0" presId="urn:microsoft.com/office/officeart/2008/layout/LinedList"/>
    <dgm:cxn modelId="{417427B0-3EC8-4A1F-A56E-0B2C554EDD4C}" type="presParOf" srcId="{58E14F2F-A66D-48C5-9246-EC918A3296FF}" destId="{3F687D08-8E52-48E3-8813-0BB788F8D92D}" srcOrd="4" destOrd="0" presId="urn:microsoft.com/office/officeart/2008/layout/LinedList"/>
    <dgm:cxn modelId="{843A3281-8114-4C48-B687-7D995E6F0004}" type="presParOf" srcId="{58E14F2F-A66D-48C5-9246-EC918A3296FF}" destId="{2162A837-0C67-4C63-B4E3-90167BBD3A8C}" srcOrd="5" destOrd="0" presId="urn:microsoft.com/office/officeart/2008/layout/LinedList"/>
    <dgm:cxn modelId="{FFD79E5C-269C-41B6-9195-E8F33DDDB6AB}" type="presParOf" srcId="{2162A837-0C67-4C63-B4E3-90167BBD3A8C}" destId="{0CB13D99-7EFA-449D-81F1-28EDA0620D6A}" srcOrd="0" destOrd="0" presId="urn:microsoft.com/office/officeart/2008/layout/LinedList"/>
    <dgm:cxn modelId="{4D8184A1-F0A9-45D9-B9CE-590D33DA9E74}" type="presParOf" srcId="{2162A837-0C67-4C63-B4E3-90167BBD3A8C}" destId="{B7F55986-2BD4-45EE-8C54-CB4FDA35D4CF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FBBEA0F-061D-4C32-8AEE-3B521F80C5C3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B1E134FA-3D94-417C-A637-C5BE74920EA2}">
      <dgm:prSet/>
      <dgm:spPr/>
      <dgm:t>
        <a:bodyPr/>
        <a:lstStyle/>
        <a:p>
          <a:r>
            <a:rPr lang="en-US"/>
            <a:t>Thrasymachus (a </a:t>
          </a:r>
          <a:r>
            <a:rPr lang="en-US" i="1"/>
            <a:t>sophist</a:t>
          </a:r>
          <a:r>
            <a:rPr lang="en-US"/>
            <a:t>): </a:t>
          </a:r>
          <a:r>
            <a:rPr lang="en-US" b="1"/>
            <a:t>“Justice is to the advantage of the stronger.”</a:t>
          </a:r>
          <a:endParaRPr lang="en-US" b="1" dirty="0"/>
        </a:p>
      </dgm:t>
    </dgm:pt>
    <dgm:pt modelId="{EA21C1B0-5A9C-4FB4-8200-99578A4BBF17}" type="parTrans" cxnId="{03F1F26C-39F3-42BC-BEBC-43EC6E3289C2}">
      <dgm:prSet/>
      <dgm:spPr/>
      <dgm:t>
        <a:bodyPr/>
        <a:lstStyle/>
        <a:p>
          <a:endParaRPr lang="en-US"/>
        </a:p>
      </dgm:t>
    </dgm:pt>
    <dgm:pt modelId="{08662EE9-8D09-4825-B504-81677FA1DBB3}" type="sibTrans" cxnId="{03F1F26C-39F3-42BC-BEBC-43EC6E3289C2}">
      <dgm:prSet/>
      <dgm:spPr/>
      <dgm:t>
        <a:bodyPr/>
        <a:lstStyle/>
        <a:p>
          <a:endParaRPr lang="en-US"/>
        </a:p>
      </dgm:t>
    </dgm:pt>
    <dgm:pt modelId="{7A5BFB9B-D289-4A70-A85D-735983ECAC95}">
      <dgm:prSet/>
      <dgm:spPr/>
      <dgm:t>
        <a:bodyPr/>
        <a:lstStyle/>
        <a:p>
          <a:r>
            <a:rPr lang="en-US"/>
            <a:t>According to Thrasymachus, the just person will follow the law, and whomever writes the laws will write them to their advantage.</a:t>
          </a:r>
          <a:endParaRPr lang="en-US" dirty="0"/>
        </a:p>
      </dgm:t>
    </dgm:pt>
    <dgm:pt modelId="{515D8A14-3F4B-4A2E-B276-BEEE43087B92}" type="parTrans" cxnId="{78AC35A5-DAE2-4E1D-B176-7FA2BFC11046}">
      <dgm:prSet/>
      <dgm:spPr/>
      <dgm:t>
        <a:bodyPr/>
        <a:lstStyle/>
        <a:p>
          <a:endParaRPr lang="en-US"/>
        </a:p>
      </dgm:t>
    </dgm:pt>
    <dgm:pt modelId="{F2B074EF-F2CE-4EC9-BF6F-4440B5FB4810}" type="sibTrans" cxnId="{78AC35A5-DAE2-4E1D-B176-7FA2BFC11046}">
      <dgm:prSet/>
      <dgm:spPr/>
      <dgm:t>
        <a:bodyPr/>
        <a:lstStyle/>
        <a:p>
          <a:endParaRPr lang="en-US"/>
        </a:p>
      </dgm:t>
    </dgm:pt>
    <dgm:pt modelId="{CE622A31-43E7-4659-9E5A-B751874C5086}">
      <dgm:prSet/>
      <dgm:spPr/>
      <dgm:t>
        <a:bodyPr/>
        <a:lstStyle/>
        <a:p>
          <a:r>
            <a:rPr lang="en-US"/>
            <a:t>Not really a definition of Justice.</a:t>
          </a:r>
          <a:endParaRPr lang="en-US" dirty="0"/>
        </a:p>
      </dgm:t>
    </dgm:pt>
    <dgm:pt modelId="{C63592E1-329E-43EE-86C8-4072D4C02EC7}" type="parTrans" cxnId="{22CBEE8A-EFDF-4E6A-BCA2-0A42FF13D9A3}">
      <dgm:prSet/>
      <dgm:spPr/>
      <dgm:t>
        <a:bodyPr/>
        <a:lstStyle/>
        <a:p>
          <a:endParaRPr lang="en-US"/>
        </a:p>
      </dgm:t>
    </dgm:pt>
    <dgm:pt modelId="{B8CC62A9-0849-46D9-ABEC-BD48A5F85432}" type="sibTrans" cxnId="{22CBEE8A-EFDF-4E6A-BCA2-0A42FF13D9A3}">
      <dgm:prSet/>
      <dgm:spPr/>
      <dgm:t>
        <a:bodyPr/>
        <a:lstStyle/>
        <a:p>
          <a:endParaRPr lang="en-US"/>
        </a:p>
      </dgm:t>
    </dgm:pt>
    <dgm:pt modelId="{82BD51E3-02E4-4E19-BDD7-7C912B8053A8}" type="pres">
      <dgm:prSet presAssocID="{AFBBEA0F-061D-4C32-8AEE-3B521F80C5C3}" presName="vert0" presStyleCnt="0">
        <dgm:presLayoutVars>
          <dgm:dir/>
          <dgm:animOne val="branch"/>
          <dgm:animLvl val="lvl"/>
        </dgm:presLayoutVars>
      </dgm:prSet>
      <dgm:spPr/>
    </dgm:pt>
    <dgm:pt modelId="{559BD504-40CA-4D39-AB21-CE3E8C2381EE}" type="pres">
      <dgm:prSet presAssocID="{B1E134FA-3D94-417C-A637-C5BE74920EA2}" presName="thickLine" presStyleLbl="alignNode1" presStyleIdx="0" presStyleCnt="3"/>
      <dgm:spPr/>
    </dgm:pt>
    <dgm:pt modelId="{1CC6B545-AF41-4293-8204-C615EC99657B}" type="pres">
      <dgm:prSet presAssocID="{B1E134FA-3D94-417C-A637-C5BE74920EA2}" presName="horz1" presStyleCnt="0"/>
      <dgm:spPr/>
    </dgm:pt>
    <dgm:pt modelId="{62EAAF5D-2219-4657-BA3B-7A1F9E1A7C6E}" type="pres">
      <dgm:prSet presAssocID="{B1E134FA-3D94-417C-A637-C5BE74920EA2}" presName="tx1" presStyleLbl="revTx" presStyleIdx="0" presStyleCnt="3"/>
      <dgm:spPr/>
    </dgm:pt>
    <dgm:pt modelId="{C01C0C0C-AD5C-477F-88EC-E57360649F3B}" type="pres">
      <dgm:prSet presAssocID="{B1E134FA-3D94-417C-A637-C5BE74920EA2}" presName="vert1" presStyleCnt="0"/>
      <dgm:spPr/>
    </dgm:pt>
    <dgm:pt modelId="{2D6E51E6-F150-4BB5-9764-D0BD66BA929E}" type="pres">
      <dgm:prSet presAssocID="{7A5BFB9B-D289-4A70-A85D-735983ECAC95}" presName="thickLine" presStyleLbl="alignNode1" presStyleIdx="1" presStyleCnt="3"/>
      <dgm:spPr/>
    </dgm:pt>
    <dgm:pt modelId="{CD8B8233-51E3-4D53-AD59-06DE98AE6C48}" type="pres">
      <dgm:prSet presAssocID="{7A5BFB9B-D289-4A70-A85D-735983ECAC95}" presName="horz1" presStyleCnt="0"/>
      <dgm:spPr/>
    </dgm:pt>
    <dgm:pt modelId="{EF200341-19FE-4375-A7F9-DCA4AC3DAA71}" type="pres">
      <dgm:prSet presAssocID="{7A5BFB9B-D289-4A70-A85D-735983ECAC95}" presName="tx1" presStyleLbl="revTx" presStyleIdx="1" presStyleCnt="3"/>
      <dgm:spPr/>
    </dgm:pt>
    <dgm:pt modelId="{823EA2C2-5FDB-41AA-B792-00C51B87BDCD}" type="pres">
      <dgm:prSet presAssocID="{7A5BFB9B-D289-4A70-A85D-735983ECAC95}" presName="vert1" presStyleCnt="0"/>
      <dgm:spPr/>
    </dgm:pt>
    <dgm:pt modelId="{0873A938-9BA1-49E3-96ED-FB30F707E563}" type="pres">
      <dgm:prSet presAssocID="{CE622A31-43E7-4659-9E5A-B751874C5086}" presName="thickLine" presStyleLbl="alignNode1" presStyleIdx="2" presStyleCnt="3"/>
      <dgm:spPr/>
    </dgm:pt>
    <dgm:pt modelId="{5216C7B7-E532-4C09-87C5-D4968998AAC0}" type="pres">
      <dgm:prSet presAssocID="{CE622A31-43E7-4659-9E5A-B751874C5086}" presName="horz1" presStyleCnt="0"/>
      <dgm:spPr/>
    </dgm:pt>
    <dgm:pt modelId="{7CF5FE00-0BF2-4159-BFB0-A92F3867C305}" type="pres">
      <dgm:prSet presAssocID="{CE622A31-43E7-4659-9E5A-B751874C5086}" presName="tx1" presStyleLbl="revTx" presStyleIdx="2" presStyleCnt="3"/>
      <dgm:spPr/>
    </dgm:pt>
    <dgm:pt modelId="{551AE62E-6E34-4173-A66C-B1CF9F46038D}" type="pres">
      <dgm:prSet presAssocID="{CE622A31-43E7-4659-9E5A-B751874C5086}" presName="vert1" presStyleCnt="0"/>
      <dgm:spPr/>
    </dgm:pt>
  </dgm:ptLst>
  <dgm:cxnLst>
    <dgm:cxn modelId="{021D500C-F09E-45FE-89AE-ED537A0C5E12}" type="presOf" srcId="{CE622A31-43E7-4659-9E5A-B751874C5086}" destId="{7CF5FE00-0BF2-4159-BFB0-A92F3867C305}" srcOrd="0" destOrd="0" presId="urn:microsoft.com/office/officeart/2008/layout/LinedList"/>
    <dgm:cxn modelId="{4D2E2263-266D-48F4-B4F2-D258461E37BD}" type="presOf" srcId="{AFBBEA0F-061D-4C32-8AEE-3B521F80C5C3}" destId="{82BD51E3-02E4-4E19-BDD7-7C912B8053A8}" srcOrd="0" destOrd="0" presId="urn:microsoft.com/office/officeart/2008/layout/LinedList"/>
    <dgm:cxn modelId="{03F1F26C-39F3-42BC-BEBC-43EC6E3289C2}" srcId="{AFBBEA0F-061D-4C32-8AEE-3B521F80C5C3}" destId="{B1E134FA-3D94-417C-A637-C5BE74920EA2}" srcOrd="0" destOrd="0" parTransId="{EA21C1B0-5A9C-4FB4-8200-99578A4BBF17}" sibTransId="{08662EE9-8D09-4825-B504-81677FA1DBB3}"/>
    <dgm:cxn modelId="{22CBEE8A-EFDF-4E6A-BCA2-0A42FF13D9A3}" srcId="{AFBBEA0F-061D-4C32-8AEE-3B521F80C5C3}" destId="{CE622A31-43E7-4659-9E5A-B751874C5086}" srcOrd="2" destOrd="0" parTransId="{C63592E1-329E-43EE-86C8-4072D4C02EC7}" sibTransId="{B8CC62A9-0849-46D9-ABEC-BD48A5F85432}"/>
    <dgm:cxn modelId="{78AC35A5-DAE2-4E1D-B176-7FA2BFC11046}" srcId="{AFBBEA0F-061D-4C32-8AEE-3B521F80C5C3}" destId="{7A5BFB9B-D289-4A70-A85D-735983ECAC95}" srcOrd="1" destOrd="0" parTransId="{515D8A14-3F4B-4A2E-B276-BEEE43087B92}" sibTransId="{F2B074EF-F2CE-4EC9-BF6F-4440B5FB4810}"/>
    <dgm:cxn modelId="{16E159DD-7F7A-45D6-9762-C03E5874C60B}" type="presOf" srcId="{B1E134FA-3D94-417C-A637-C5BE74920EA2}" destId="{62EAAF5D-2219-4657-BA3B-7A1F9E1A7C6E}" srcOrd="0" destOrd="0" presId="urn:microsoft.com/office/officeart/2008/layout/LinedList"/>
    <dgm:cxn modelId="{059D86ED-33E0-43C8-AEE1-09AA0809CB97}" type="presOf" srcId="{7A5BFB9B-D289-4A70-A85D-735983ECAC95}" destId="{EF200341-19FE-4375-A7F9-DCA4AC3DAA71}" srcOrd="0" destOrd="0" presId="urn:microsoft.com/office/officeart/2008/layout/LinedList"/>
    <dgm:cxn modelId="{2D9F9F43-5060-4CFE-A381-958E200CE7CC}" type="presParOf" srcId="{82BD51E3-02E4-4E19-BDD7-7C912B8053A8}" destId="{559BD504-40CA-4D39-AB21-CE3E8C2381EE}" srcOrd="0" destOrd="0" presId="urn:microsoft.com/office/officeart/2008/layout/LinedList"/>
    <dgm:cxn modelId="{4597ED01-CC37-43B3-B04D-13D67B089444}" type="presParOf" srcId="{82BD51E3-02E4-4E19-BDD7-7C912B8053A8}" destId="{1CC6B545-AF41-4293-8204-C615EC99657B}" srcOrd="1" destOrd="0" presId="urn:microsoft.com/office/officeart/2008/layout/LinedList"/>
    <dgm:cxn modelId="{0BA86386-DA97-4951-A215-05C6C0D91E70}" type="presParOf" srcId="{1CC6B545-AF41-4293-8204-C615EC99657B}" destId="{62EAAF5D-2219-4657-BA3B-7A1F9E1A7C6E}" srcOrd="0" destOrd="0" presId="urn:microsoft.com/office/officeart/2008/layout/LinedList"/>
    <dgm:cxn modelId="{C2064245-39F9-43B3-B338-361D7B644C8D}" type="presParOf" srcId="{1CC6B545-AF41-4293-8204-C615EC99657B}" destId="{C01C0C0C-AD5C-477F-88EC-E57360649F3B}" srcOrd="1" destOrd="0" presId="urn:microsoft.com/office/officeart/2008/layout/LinedList"/>
    <dgm:cxn modelId="{D02F2536-C4AA-435B-8490-D6ECDBCC5D58}" type="presParOf" srcId="{82BD51E3-02E4-4E19-BDD7-7C912B8053A8}" destId="{2D6E51E6-F150-4BB5-9764-D0BD66BA929E}" srcOrd="2" destOrd="0" presId="urn:microsoft.com/office/officeart/2008/layout/LinedList"/>
    <dgm:cxn modelId="{01239988-B17B-4193-875C-F7C515E4CC8D}" type="presParOf" srcId="{82BD51E3-02E4-4E19-BDD7-7C912B8053A8}" destId="{CD8B8233-51E3-4D53-AD59-06DE98AE6C48}" srcOrd="3" destOrd="0" presId="urn:microsoft.com/office/officeart/2008/layout/LinedList"/>
    <dgm:cxn modelId="{C8615075-C392-4915-8149-B43812BBA69D}" type="presParOf" srcId="{CD8B8233-51E3-4D53-AD59-06DE98AE6C48}" destId="{EF200341-19FE-4375-A7F9-DCA4AC3DAA71}" srcOrd="0" destOrd="0" presId="urn:microsoft.com/office/officeart/2008/layout/LinedList"/>
    <dgm:cxn modelId="{094F479E-E9FE-45DD-8F3D-CA2DE4788384}" type="presParOf" srcId="{CD8B8233-51E3-4D53-AD59-06DE98AE6C48}" destId="{823EA2C2-5FDB-41AA-B792-00C51B87BDCD}" srcOrd="1" destOrd="0" presId="urn:microsoft.com/office/officeart/2008/layout/LinedList"/>
    <dgm:cxn modelId="{ABD1F49A-682E-4C0B-8BCF-9C032C5996CC}" type="presParOf" srcId="{82BD51E3-02E4-4E19-BDD7-7C912B8053A8}" destId="{0873A938-9BA1-49E3-96ED-FB30F707E563}" srcOrd="4" destOrd="0" presId="urn:microsoft.com/office/officeart/2008/layout/LinedList"/>
    <dgm:cxn modelId="{37F727F7-84E7-4A96-A7C7-0C0E01CDEBC1}" type="presParOf" srcId="{82BD51E3-02E4-4E19-BDD7-7C912B8053A8}" destId="{5216C7B7-E532-4C09-87C5-D4968998AAC0}" srcOrd="5" destOrd="0" presId="urn:microsoft.com/office/officeart/2008/layout/LinedList"/>
    <dgm:cxn modelId="{6A2E2BFC-F1EE-4D4C-8AB0-1567522BC9A6}" type="presParOf" srcId="{5216C7B7-E532-4C09-87C5-D4968998AAC0}" destId="{7CF5FE00-0BF2-4159-BFB0-A92F3867C305}" srcOrd="0" destOrd="0" presId="urn:microsoft.com/office/officeart/2008/layout/LinedList"/>
    <dgm:cxn modelId="{F58E0275-7CD4-425D-AC93-F912DC2225B0}" type="presParOf" srcId="{5216C7B7-E532-4C09-87C5-D4968998AAC0}" destId="{551AE62E-6E34-4173-A66C-B1CF9F46038D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7497D5B-3A5A-418B-B119-62EA550C993D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726528E5-2D9F-46B0-9767-73C052E9AF0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/>
            <a:t>The </a:t>
          </a:r>
          <a:r>
            <a:rPr lang="en-US" b="1" i="1"/>
            <a:t>craft </a:t>
          </a:r>
          <a:r>
            <a:rPr lang="en-US" b="1" i="0"/>
            <a:t>(or “art”) of </a:t>
          </a:r>
          <a:r>
            <a:rPr lang="en-US" b="1" i="1"/>
            <a:t>ruling </a:t>
          </a:r>
          <a:r>
            <a:rPr lang="en-US" b="1" i="0"/>
            <a:t>isn’t for the benefit of the ruler, it is for the benefit of the ruled.</a:t>
          </a:r>
          <a:endParaRPr lang="en-US"/>
        </a:p>
      </dgm:t>
    </dgm:pt>
    <dgm:pt modelId="{BA7EA02E-EEB4-43C6-963F-02829156731F}" type="parTrans" cxnId="{470F5B7C-D625-498C-86D9-3B945DFFB005}">
      <dgm:prSet/>
      <dgm:spPr/>
      <dgm:t>
        <a:bodyPr/>
        <a:lstStyle/>
        <a:p>
          <a:endParaRPr lang="en-US"/>
        </a:p>
      </dgm:t>
    </dgm:pt>
    <dgm:pt modelId="{602F0348-72D7-4C28-B4BA-671784D416B1}" type="sibTrans" cxnId="{470F5B7C-D625-498C-86D9-3B945DFFB005}">
      <dgm:prSet/>
      <dgm:spPr/>
      <dgm:t>
        <a:bodyPr/>
        <a:lstStyle/>
        <a:p>
          <a:endParaRPr lang="en-US"/>
        </a:p>
      </dgm:t>
    </dgm:pt>
    <dgm:pt modelId="{23825153-59DA-4286-B707-926569A1201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dirty="0"/>
            <a:t>Consider the craft of sheep herding. While the shepherd wants to make money, </a:t>
          </a:r>
          <a:r>
            <a:rPr lang="en-US" b="0" i="1" dirty="0"/>
            <a:t>making money </a:t>
          </a:r>
          <a:r>
            <a:rPr lang="en-US" b="0" i="0" dirty="0"/>
            <a:t>is a </a:t>
          </a:r>
          <a:r>
            <a:rPr lang="en-US" b="0" i="1" dirty="0"/>
            <a:t>different </a:t>
          </a:r>
          <a:r>
            <a:rPr lang="en-US" b="0" i="0" dirty="0"/>
            <a:t>“art” than </a:t>
          </a:r>
          <a:r>
            <a:rPr lang="en-US" b="0" i="1" dirty="0"/>
            <a:t>sheep herding </a:t>
          </a:r>
          <a:r>
            <a:rPr lang="en-US" b="0" i="0" dirty="0"/>
            <a:t>itself.</a:t>
          </a:r>
          <a:endParaRPr lang="en-US" dirty="0"/>
        </a:p>
      </dgm:t>
    </dgm:pt>
    <dgm:pt modelId="{358B7119-ACC5-4DF3-A1AA-264901B507B4}" type="parTrans" cxnId="{3F59A89C-5A1F-446A-9E29-26697CBC3A08}">
      <dgm:prSet/>
      <dgm:spPr/>
      <dgm:t>
        <a:bodyPr/>
        <a:lstStyle/>
        <a:p>
          <a:endParaRPr lang="en-US"/>
        </a:p>
      </dgm:t>
    </dgm:pt>
    <dgm:pt modelId="{542CC9C0-404D-4FF8-AD71-9927AF3371FB}" type="sibTrans" cxnId="{3F59A89C-5A1F-446A-9E29-26697CBC3A08}">
      <dgm:prSet/>
      <dgm:spPr/>
      <dgm:t>
        <a:bodyPr/>
        <a:lstStyle/>
        <a:p>
          <a:endParaRPr lang="en-US"/>
        </a:p>
      </dgm:t>
    </dgm:pt>
    <dgm:pt modelId="{5A97EC7F-0802-49A4-90DA-E3190BB8D99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Another example: </a:t>
          </a:r>
          <a:r>
            <a:rPr lang="en-US" b="0" i="1"/>
            <a:t>medicine </a:t>
          </a:r>
          <a:r>
            <a:rPr lang="en-US" b="0" i="0"/>
            <a:t>benefits the patient, not the doctor.</a:t>
          </a:r>
          <a:endParaRPr lang="en-US"/>
        </a:p>
      </dgm:t>
    </dgm:pt>
    <dgm:pt modelId="{0404EC7D-F394-44D8-B687-0A750878350D}" type="parTrans" cxnId="{8B6C4B67-A024-421B-B65D-EBA5DD6A9CE8}">
      <dgm:prSet/>
      <dgm:spPr/>
      <dgm:t>
        <a:bodyPr/>
        <a:lstStyle/>
        <a:p>
          <a:endParaRPr lang="en-US"/>
        </a:p>
      </dgm:t>
    </dgm:pt>
    <dgm:pt modelId="{BA1AB6D9-34AA-4EC6-A1CF-4CCA6F291389}" type="sibTrans" cxnId="{8B6C4B67-A024-421B-B65D-EBA5DD6A9CE8}">
      <dgm:prSet/>
      <dgm:spPr/>
      <dgm:t>
        <a:bodyPr/>
        <a:lstStyle/>
        <a:p>
          <a:endParaRPr lang="en-US"/>
        </a:p>
      </dgm:t>
    </dgm:pt>
    <dgm:pt modelId="{8B561FBE-C67C-4AD7-B699-9C87326E33DB}" type="pres">
      <dgm:prSet presAssocID="{C7497D5B-3A5A-418B-B119-62EA550C993D}" presName="root" presStyleCnt="0">
        <dgm:presLayoutVars>
          <dgm:dir/>
          <dgm:resizeHandles val="exact"/>
        </dgm:presLayoutVars>
      </dgm:prSet>
      <dgm:spPr/>
    </dgm:pt>
    <dgm:pt modelId="{4EC58C77-E728-433E-9105-67861EE75FD7}" type="pres">
      <dgm:prSet presAssocID="{726528E5-2D9F-46B0-9767-73C052E9AF01}" presName="compNode" presStyleCnt="0"/>
      <dgm:spPr/>
    </dgm:pt>
    <dgm:pt modelId="{0BB0FF20-C8B6-4A54-AD52-2045D92C3421}" type="pres">
      <dgm:prSet presAssocID="{726528E5-2D9F-46B0-9767-73C052E9AF01}" presName="bgRect" presStyleLbl="bgShp" presStyleIdx="0" presStyleCnt="3"/>
      <dgm:spPr/>
    </dgm:pt>
    <dgm:pt modelId="{8B45EE10-EFCB-4B3E-A4F1-1016378E7C27}" type="pres">
      <dgm:prSet presAssocID="{726528E5-2D9F-46B0-9767-73C052E9AF01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CBF2CB9E-A1B7-4C31-8329-3627AFAFD0C6}" type="pres">
      <dgm:prSet presAssocID="{726528E5-2D9F-46B0-9767-73C052E9AF01}" presName="spaceRect" presStyleCnt="0"/>
      <dgm:spPr/>
    </dgm:pt>
    <dgm:pt modelId="{678E5702-7702-4694-AB74-E6AE73C2C61E}" type="pres">
      <dgm:prSet presAssocID="{726528E5-2D9F-46B0-9767-73C052E9AF01}" presName="parTx" presStyleLbl="revTx" presStyleIdx="0" presStyleCnt="3">
        <dgm:presLayoutVars>
          <dgm:chMax val="0"/>
          <dgm:chPref val="0"/>
        </dgm:presLayoutVars>
      </dgm:prSet>
      <dgm:spPr/>
    </dgm:pt>
    <dgm:pt modelId="{CF3B6214-6378-40AB-9EAD-A27E63422916}" type="pres">
      <dgm:prSet presAssocID="{602F0348-72D7-4C28-B4BA-671784D416B1}" presName="sibTrans" presStyleCnt="0"/>
      <dgm:spPr/>
    </dgm:pt>
    <dgm:pt modelId="{C3A0ACF1-EF87-466F-9651-109BCF59B127}" type="pres">
      <dgm:prSet presAssocID="{23825153-59DA-4286-B707-926569A12017}" presName="compNode" presStyleCnt="0"/>
      <dgm:spPr/>
    </dgm:pt>
    <dgm:pt modelId="{112A1479-9445-4D43-ACD9-45AA601901AF}" type="pres">
      <dgm:prSet presAssocID="{23825153-59DA-4286-B707-926569A12017}" presName="bgRect" presStyleLbl="bgShp" presStyleIdx="1" presStyleCnt="3"/>
      <dgm:spPr/>
    </dgm:pt>
    <dgm:pt modelId="{5AF399B8-2A5D-4C5B-89A8-BD55E1B37A27}" type="pres">
      <dgm:prSet presAssocID="{23825153-59DA-4286-B707-926569A12017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heep"/>
        </a:ext>
      </dgm:extLst>
    </dgm:pt>
    <dgm:pt modelId="{174CF032-7CD6-4F8A-826C-A515C1AC99FF}" type="pres">
      <dgm:prSet presAssocID="{23825153-59DA-4286-B707-926569A12017}" presName="spaceRect" presStyleCnt="0"/>
      <dgm:spPr/>
    </dgm:pt>
    <dgm:pt modelId="{A10337F6-5976-4FFB-9AAA-1DD1332E2681}" type="pres">
      <dgm:prSet presAssocID="{23825153-59DA-4286-B707-926569A12017}" presName="parTx" presStyleLbl="revTx" presStyleIdx="1" presStyleCnt="3">
        <dgm:presLayoutVars>
          <dgm:chMax val="0"/>
          <dgm:chPref val="0"/>
        </dgm:presLayoutVars>
      </dgm:prSet>
      <dgm:spPr/>
    </dgm:pt>
    <dgm:pt modelId="{F51A25E8-EFE0-4E88-856D-6E341CD57BB5}" type="pres">
      <dgm:prSet presAssocID="{542CC9C0-404D-4FF8-AD71-9927AF3371FB}" presName="sibTrans" presStyleCnt="0"/>
      <dgm:spPr/>
    </dgm:pt>
    <dgm:pt modelId="{7DB33C52-1E2F-4BCA-B92E-5C6BD29D47F0}" type="pres">
      <dgm:prSet presAssocID="{5A97EC7F-0802-49A4-90DA-E3190BB8D99B}" presName="compNode" presStyleCnt="0"/>
      <dgm:spPr/>
    </dgm:pt>
    <dgm:pt modelId="{A7B23F74-D411-41B8-9617-33643D3CD1B6}" type="pres">
      <dgm:prSet presAssocID="{5A97EC7F-0802-49A4-90DA-E3190BB8D99B}" presName="bgRect" presStyleLbl="bgShp" presStyleIdx="2" presStyleCnt="3"/>
      <dgm:spPr/>
    </dgm:pt>
    <dgm:pt modelId="{8984FEB7-E9CF-4749-87CC-8578090247AC}" type="pres">
      <dgm:prSet presAssocID="{5A97EC7F-0802-49A4-90DA-E3190BB8D99B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tor"/>
        </a:ext>
      </dgm:extLst>
    </dgm:pt>
    <dgm:pt modelId="{03476CCC-D7D7-47BB-9212-EC5124B97474}" type="pres">
      <dgm:prSet presAssocID="{5A97EC7F-0802-49A4-90DA-E3190BB8D99B}" presName="spaceRect" presStyleCnt="0"/>
      <dgm:spPr/>
    </dgm:pt>
    <dgm:pt modelId="{ADE8B8D5-CD42-48FE-B687-5CB750B4279D}" type="pres">
      <dgm:prSet presAssocID="{5A97EC7F-0802-49A4-90DA-E3190BB8D99B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8B6C4B67-A024-421B-B65D-EBA5DD6A9CE8}" srcId="{C7497D5B-3A5A-418B-B119-62EA550C993D}" destId="{5A97EC7F-0802-49A4-90DA-E3190BB8D99B}" srcOrd="2" destOrd="0" parTransId="{0404EC7D-F394-44D8-B687-0A750878350D}" sibTransId="{BA1AB6D9-34AA-4EC6-A1CF-4CCA6F291389}"/>
    <dgm:cxn modelId="{7100B96C-5422-41F1-BBCB-305DF48CA5F5}" type="presOf" srcId="{5A97EC7F-0802-49A4-90DA-E3190BB8D99B}" destId="{ADE8B8D5-CD42-48FE-B687-5CB750B4279D}" srcOrd="0" destOrd="0" presId="urn:microsoft.com/office/officeart/2018/2/layout/IconVerticalSolidList"/>
    <dgm:cxn modelId="{470F5B7C-D625-498C-86D9-3B945DFFB005}" srcId="{C7497D5B-3A5A-418B-B119-62EA550C993D}" destId="{726528E5-2D9F-46B0-9767-73C052E9AF01}" srcOrd="0" destOrd="0" parTransId="{BA7EA02E-EEB4-43C6-963F-02829156731F}" sibTransId="{602F0348-72D7-4C28-B4BA-671784D416B1}"/>
    <dgm:cxn modelId="{4BB3EF8F-1F63-4F1B-BDE6-147077837EAD}" type="presOf" srcId="{23825153-59DA-4286-B707-926569A12017}" destId="{A10337F6-5976-4FFB-9AAA-1DD1332E2681}" srcOrd="0" destOrd="0" presId="urn:microsoft.com/office/officeart/2018/2/layout/IconVerticalSolidList"/>
    <dgm:cxn modelId="{4C086690-C05D-4B09-8437-4E14E977903D}" type="presOf" srcId="{726528E5-2D9F-46B0-9767-73C052E9AF01}" destId="{678E5702-7702-4694-AB74-E6AE73C2C61E}" srcOrd="0" destOrd="0" presId="urn:microsoft.com/office/officeart/2018/2/layout/IconVerticalSolidList"/>
    <dgm:cxn modelId="{3F59A89C-5A1F-446A-9E29-26697CBC3A08}" srcId="{C7497D5B-3A5A-418B-B119-62EA550C993D}" destId="{23825153-59DA-4286-B707-926569A12017}" srcOrd="1" destOrd="0" parTransId="{358B7119-ACC5-4DF3-A1AA-264901B507B4}" sibTransId="{542CC9C0-404D-4FF8-AD71-9927AF3371FB}"/>
    <dgm:cxn modelId="{4714F1BE-3CEF-4086-97CE-4C230D87B596}" type="presOf" srcId="{C7497D5B-3A5A-418B-B119-62EA550C993D}" destId="{8B561FBE-C67C-4AD7-B699-9C87326E33DB}" srcOrd="0" destOrd="0" presId="urn:microsoft.com/office/officeart/2018/2/layout/IconVerticalSolidList"/>
    <dgm:cxn modelId="{F762BDF5-C30A-4C60-96E0-A9B6345CB81E}" type="presParOf" srcId="{8B561FBE-C67C-4AD7-B699-9C87326E33DB}" destId="{4EC58C77-E728-433E-9105-67861EE75FD7}" srcOrd="0" destOrd="0" presId="urn:microsoft.com/office/officeart/2018/2/layout/IconVerticalSolidList"/>
    <dgm:cxn modelId="{05B458BF-10DD-41F1-8938-5427B1F316FA}" type="presParOf" srcId="{4EC58C77-E728-433E-9105-67861EE75FD7}" destId="{0BB0FF20-C8B6-4A54-AD52-2045D92C3421}" srcOrd="0" destOrd="0" presId="urn:microsoft.com/office/officeart/2018/2/layout/IconVerticalSolidList"/>
    <dgm:cxn modelId="{1A37F719-510E-4486-9F82-BC801FFDF5DC}" type="presParOf" srcId="{4EC58C77-E728-433E-9105-67861EE75FD7}" destId="{8B45EE10-EFCB-4B3E-A4F1-1016378E7C27}" srcOrd="1" destOrd="0" presId="urn:microsoft.com/office/officeart/2018/2/layout/IconVerticalSolidList"/>
    <dgm:cxn modelId="{8EA97C95-15C5-4BE5-8140-8486FED7AF8C}" type="presParOf" srcId="{4EC58C77-E728-433E-9105-67861EE75FD7}" destId="{CBF2CB9E-A1B7-4C31-8329-3627AFAFD0C6}" srcOrd="2" destOrd="0" presId="urn:microsoft.com/office/officeart/2018/2/layout/IconVerticalSolidList"/>
    <dgm:cxn modelId="{EC5ABD66-8D44-44A0-A566-358A8F106DF5}" type="presParOf" srcId="{4EC58C77-E728-433E-9105-67861EE75FD7}" destId="{678E5702-7702-4694-AB74-E6AE73C2C61E}" srcOrd="3" destOrd="0" presId="urn:microsoft.com/office/officeart/2018/2/layout/IconVerticalSolidList"/>
    <dgm:cxn modelId="{A02188AB-C0BE-457E-9A86-E23A0FF9E5A4}" type="presParOf" srcId="{8B561FBE-C67C-4AD7-B699-9C87326E33DB}" destId="{CF3B6214-6378-40AB-9EAD-A27E63422916}" srcOrd="1" destOrd="0" presId="urn:microsoft.com/office/officeart/2018/2/layout/IconVerticalSolidList"/>
    <dgm:cxn modelId="{33E7AD47-8A11-4DD7-9309-B8EC20DDCC29}" type="presParOf" srcId="{8B561FBE-C67C-4AD7-B699-9C87326E33DB}" destId="{C3A0ACF1-EF87-466F-9651-109BCF59B127}" srcOrd="2" destOrd="0" presId="urn:microsoft.com/office/officeart/2018/2/layout/IconVerticalSolidList"/>
    <dgm:cxn modelId="{FFADE742-24D0-459F-AFE9-9063F95FDB32}" type="presParOf" srcId="{C3A0ACF1-EF87-466F-9651-109BCF59B127}" destId="{112A1479-9445-4D43-ACD9-45AA601901AF}" srcOrd="0" destOrd="0" presId="urn:microsoft.com/office/officeart/2018/2/layout/IconVerticalSolidList"/>
    <dgm:cxn modelId="{90E0AF1D-9145-484A-9653-4908669DDA22}" type="presParOf" srcId="{C3A0ACF1-EF87-466F-9651-109BCF59B127}" destId="{5AF399B8-2A5D-4C5B-89A8-BD55E1B37A27}" srcOrd="1" destOrd="0" presId="urn:microsoft.com/office/officeart/2018/2/layout/IconVerticalSolidList"/>
    <dgm:cxn modelId="{E5DB4BC5-1DFA-4C52-8606-5D8669C0198E}" type="presParOf" srcId="{C3A0ACF1-EF87-466F-9651-109BCF59B127}" destId="{174CF032-7CD6-4F8A-826C-A515C1AC99FF}" srcOrd="2" destOrd="0" presId="urn:microsoft.com/office/officeart/2018/2/layout/IconVerticalSolidList"/>
    <dgm:cxn modelId="{7DE5DB76-664E-45CE-B13D-59A9AB6AF435}" type="presParOf" srcId="{C3A0ACF1-EF87-466F-9651-109BCF59B127}" destId="{A10337F6-5976-4FFB-9AAA-1DD1332E2681}" srcOrd="3" destOrd="0" presId="urn:microsoft.com/office/officeart/2018/2/layout/IconVerticalSolidList"/>
    <dgm:cxn modelId="{80DC92B0-F17A-4B37-9D84-19AC5E4B62A9}" type="presParOf" srcId="{8B561FBE-C67C-4AD7-B699-9C87326E33DB}" destId="{F51A25E8-EFE0-4E88-856D-6E341CD57BB5}" srcOrd="3" destOrd="0" presId="urn:microsoft.com/office/officeart/2018/2/layout/IconVerticalSolidList"/>
    <dgm:cxn modelId="{BAEB842E-5299-4C59-B402-DB2C91210A35}" type="presParOf" srcId="{8B561FBE-C67C-4AD7-B699-9C87326E33DB}" destId="{7DB33C52-1E2F-4BCA-B92E-5C6BD29D47F0}" srcOrd="4" destOrd="0" presId="urn:microsoft.com/office/officeart/2018/2/layout/IconVerticalSolidList"/>
    <dgm:cxn modelId="{E37C16FF-C590-44A4-B573-939878E62894}" type="presParOf" srcId="{7DB33C52-1E2F-4BCA-B92E-5C6BD29D47F0}" destId="{A7B23F74-D411-41B8-9617-33643D3CD1B6}" srcOrd="0" destOrd="0" presId="urn:microsoft.com/office/officeart/2018/2/layout/IconVerticalSolidList"/>
    <dgm:cxn modelId="{A31BDAE0-FF89-44CA-9CB8-E57BB858D515}" type="presParOf" srcId="{7DB33C52-1E2F-4BCA-B92E-5C6BD29D47F0}" destId="{8984FEB7-E9CF-4749-87CC-8578090247AC}" srcOrd="1" destOrd="0" presId="urn:microsoft.com/office/officeart/2018/2/layout/IconVerticalSolidList"/>
    <dgm:cxn modelId="{F22E8C6A-1A5D-4942-9884-9D00CFF64EB8}" type="presParOf" srcId="{7DB33C52-1E2F-4BCA-B92E-5C6BD29D47F0}" destId="{03476CCC-D7D7-47BB-9212-EC5124B97474}" srcOrd="2" destOrd="0" presId="urn:microsoft.com/office/officeart/2018/2/layout/IconVerticalSolidList"/>
    <dgm:cxn modelId="{2D6C68B5-DEB6-40A6-89C6-B02941E1B72D}" type="presParOf" srcId="{7DB33C52-1E2F-4BCA-B92E-5C6BD29D47F0}" destId="{ADE8B8D5-CD42-48FE-B687-5CB750B4279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FBBEA0F-061D-4C32-8AEE-3B521F80C5C3}" type="doc">
      <dgm:prSet loTypeId="urn:microsoft.com/office/officeart/2008/layout/LinedList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B1E134FA-3D94-417C-A637-C5BE74920EA2}">
      <dgm:prSet/>
      <dgm:spPr/>
      <dgm:t>
        <a:bodyPr/>
        <a:lstStyle/>
        <a:p>
          <a:r>
            <a:rPr lang="en-US" dirty="0"/>
            <a:t>Thrasymachus changes his point- he says, fine, </a:t>
          </a:r>
          <a:r>
            <a:rPr lang="en-US" b="1" dirty="0"/>
            <a:t>then the best thing to be is an u</a:t>
          </a:r>
          <a:r>
            <a:rPr lang="en-US" b="1" i="1" dirty="0"/>
            <a:t>njust ruler</a:t>
          </a:r>
          <a:r>
            <a:rPr lang="en-US" b="1" dirty="0"/>
            <a:t>: that is, to benefit </a:t>
          </a:r>
          <a:r>
            <a:rPr lang="en-US" b="1" i="1" dirty="0"/>
            <a:t>yourself </a:t>
          </a:r>
          <a:r>
            <a:rPr lang="en-US" b="1" dirty="0"/>
            <a:t>as much as possible.</a:t>
          </a:r>
        </a:p>
      </dgm:t>
    </dgm:pt>
    <dgm:pt modelId="{EA21C1B0-5A9C-4FB4-8200-99578A4BBF17}" type="parTrans" cxnId="{03F1F26C-39F3-42BC-BEBC-43EC6E3289C2}">
      <dgm:prSet/>
      <dgm:spPr/>
      <dgm:t>
        <a:bodyPr/>
        <a:lstStyle/>
        <a:p>
          <a:endParaRPr lang="en-US"/>
        </a:p>
      </dgm:t>
    </dgm:pt>
    <dgm:pt modelId="{08662EE9-8D09-4825-B504-81677FA1DBB3}" type="sibTrans" cxnId="{03F1F26C-39F3-42BC-BEBC-43EC6E3289C2}">
      <dgm:prSet/>
      <dgm:spPr/>
      <dgm:t>
        <a:bodyPr/>
        <a:lstStyle/>
        <a:p>
          <a:endParaRPr lang="en-US"/>
        </a:p>
      </dgm:t>
    </dgm:pt>
    <dgm:pt modelId="{7A5BFB9B-D289-4A70-A85D-735983ECAC95}">
      <dgm:prSet/>
      <dgm:spPr/>
      <dgm:t>
        <a:bodyPr/>
        <a:lstStyle/>
        <a:p>
          <a:r>
            <a:rPr lang="en-US" dirty="0"/>
            <a:t>In fact, Thrasymachus says that the </a:t>
          </a:r>
          <a:r>
            <a:rPr lang="en-US" b="1" dirty="0"/>
            <a:t>unjust always get more than the just.</a:t>
          </a:r>
          <a:r>
            <a:rPr lang="en-US" dirty="0"/>
            <a:t> (example: business dealings, etc.)</a:t>
          </a:r>
        </a:p>
      </dgm:t>
    </dgm:pt>
    <dgm:pt modelId="{515D8A14-3F4B-4A2E-B276-BEEE43087B92}" type="parTrans" cxnId="{78AC35A5-DAE2-4E1D-B176-7FA2BFC11046}">
      <dgm:prSet/>
      <dgm:spPr/>
      <dgm:t>
        <a:bodyPr/>
        <a:lstStyle/>
        <a:p>
          <a:endParaRPr lang="en-US"/>
        </a:p>
      </dgm:t>
    </dgm:pt>
    <dgm:pt modelId="{F2B074EF-F2CE-4EC9-BF6F-4440B5FB4810}" type="sibTrans" cxnId="{78AC35A5-DAE2-4E1D-B176-7FA2BFC11046}">
      <dgm:prSet/>
      <dgm:spPr/>
      <dgm:t>
        <a:bodyPr/>
        <a:lstStyle/>
        <a:p>
          <a:endParaRPr lang="en-US"/>
        </a:p>
      </dgm:t>
    </dgm:pt>
    <dgm:pt modelId="{2F659C82-F720-4CEA-B323-6BCA1D057B32}" type="pres">
      <dgm:prSet presAssocID="{AFBBEA0F-061D-4C32-8AEE-3B521F80C5C3}" presName="vert0" presStyleCnt="0">
        <dgm:presLayoutVars>
          <dgm:dir/>
          <dgm:animOne val="branch"/>
          <dgm:animLvl val="lvl"/>
        </dgm:presLayoutVars>
      </dgm:prSet>
      <dgm:spPr/>
    </dgm:pt>
    <dgm:pt modelId="{BDFA97A1-3FE0-4E57-A028-33933A1CF474}" type="pres">
      <dgm:prSet presAssocID="{B1E134FA-3D94-417C-A637-C5BE74920EA2}" presName="thickLine" presStyleLbl="alignNode1" presStyleIdx="0" presStyleCnt="2"/>
      <dgm:spPr/>
    </dgm:pt>
    <dgm:pt modelId="{4137C400-A0B1-444E-9A42-467C77EDEA1C}" type="pres">
      <dgm:prSet presAssocID="{B1E134FA-3D94-417C-A637-C5BE74920EA2}" presName="horz1" presStyleCnt="0"/>
      <dgm:spPr/>
    </dgm:pt>
    <dgm:pt modelId="{0B682986-5898-4226-8E5C-42B9D82ACD9B}" type="pres">
      <dgm:prSet presAssocID="{B1E134FA-3D94-417C-A637-C5BE74920EA2}" presName="tx1" presStyleLbl="revTx" presStyleIdx="0" presStyleCnt="2"/>
      <dgm:spPr/>
    </dgm:pt>
    <dgm:pt modelId="{4373B214-732B-47C5-8352-2A1D5B5A2043}" type="pres">
      <dgm:prSet presAssocID="{B1E134FA-3D94-417C-A637-C5BE74920EA2}" presName="vert1" presStyleCnt="0"/>
      <dgm:spPr/>
    </dgm:pt>
    <dgm:pt modelId="{BC831576-4077-49FD-B3FA-B50600C7552A}" type="pres">
      <dgm:prSet presAssocID="{7A5BFB9B-D289-4A70-A85D-735983ECAC95}" presName="thickLine" presStyleLbl="alignNode1" presStyleIdx="1" presStyleCnt="2"/>
      <dgm:spPr/>
    </dgm:pt>
    <dgm:pt modelId="{3140AF27-C1EB-4678-B987-E87EE24A3FB0}" type="pres">
      <dgm:prSet presAssocID="{7A5BFB9B-D289-4A70-A85D-735983ECAC95}" presName="horz1" presStyleCnt="0"/>
      <dgm:spPr/>
    </dgm:pt>
    <dgm:pt modelId="{E53D1DD8-B382-48A5-AD78-676157B028C9}" type="pres">
      <dgm:prSet presAssocID="{7A5BFB9B-D289-4A70-A85D-735983ECAC95}" presName="tx1" presStyleLbl="revTx" presStyleIdx="1" presStyleCnt="2"/>
      <dgm:spPr/>
    </dgm:pt>
    <dgm:pt modelId="{2AE6A450-BE26-4455-9EDF-72619E66A014}" type="pres">
      <dgm:prSet presAssocID="{7A5BFB9B-D289-4A70-A85D-735983ECAC95}" presName="vert1" presStyleCnt="0"/>
      <dgm:spPr/>
    </dgm:pt>
  </dgm:ptLst>
  <dgm:cxnLst>
    <dgm:cxn modelId="{C939A322-A2B5-4A52-9629-A573F26F5F1C}" type="presOf" srcId="{B1E134FA-3D94-417C-A637-C5BE74920EA2}" destId="{0B682986-5898-4226-8E5C-42B9D82ACD9B}" srcOrd="0" destOrd="0" presId="urn:microsoft.com/office/officeart/2008/layout/LinedList"/>
    <dgm:cxn modelId="{03F1F26C-39F3-42BC-BEBC-43EC6E3289C2}" srcId="{AFBBEA0F-061D-4C32-8AEE-3B521F80C5C3}" destId="{B1E134FA-3D94-417C-A637-C5BE74920EA2}" srcOrd="0" destOrd="0" parTransId="{EA21C1B0-5A9C-4FB4-8200-99578A4BBF17}" sibTransId="{08662EE9-8D09-4825-B504-81677FA1DBB3}"/>
    <dgm:cxn modelId="{78AC35A5-DAE2-4E1D-B176-7FA2BFC11046}" srcId="{AFBBEA0F-061D-4C32-8AEE-3B521F80C5C3}" destId="{7A5BFB9B-D289-4A70-A85D-735983ECAC95}" srcOrd="1" destOrd="0" parTransId="{515D8A14-3F4B-4A2E-B276-BEEE43087B92}" sibTransId="{F2B074EF-F2CE-4EC9-BF6F-4440B5FB4810}"/>
    <dgm:cxn modelId="{426A5AC5-1093-4D84-B4CA-5730FA02CBDA}" type="presOf" srcId="{7A5BFB9B-D289-4A70-A85D-735983ECAC95}" destId="{E53D1DD8-B382-48A5-AD78-676157B028C9}" srcOrd="0" destOrd="0" presId="urn:microsoft.com/office/officeart/2008/layout/LinedList"/>
    <dgm:cxn modelId="{BD20ADFA-EBA9-45C0-A152-F6BBF0F032A5}" type="presOf" srcId="{AFBBEA0F-061D-4C32-8AEE-3B521F80C5C3}" destId="{2F659C82-F720-4CEA-B323-6BCA1D057B32}" srcOrd="0" destOrd="0" presId="urn:microsoft.com/office/officeart/2008/layout/LinedList"/>
    <dgm:cxn modelId="{727A3615-8998-4A8B-AF39-FB551EBC44A8}" type="presParOf" srcId="{2F659C82-F720-4CEA-B323-6BCA1D057B32}" destId="{BDFA97A1-3FE0-4E57-A028-33933A1CF474}" srcOrd="0" destOrd="0" presId="urn:microsoft.com/office/officeart/2008/layout/LinedList"/>
    <dgm:cxn modelId="{4F54CDA0-D659-4E05-BCEB-4B7C49C558B9}" type="presParOf" srcId="{2F659C82-F720-4CEA-B323-6BCA1D057B32}" destId="{4137C400-A0B1-444E-9A42-467C77EDEA1C}" srcOrd="1" destOrd="0" presId="urn:microsoft.com/office/officeart/2008/layout/LinedList"/>
    <dgm:cxn modelId="{F60BAC46-3E55-4215-AC81-648C6B4BA36A}" type="presParOf" srcId="{4137C400-A0B1-444E-9A42-467C77EDEA1C}" destId="{0B682986-5898-4226-8E5C-42B9D82ACD9B}" srcOrd="0" destOrd="0" presId="urn:microsoft.com/office/officeart/2008/layout/LinedList"/>
    <dgm:cxn modelId="{7A0F76D1-3AD2-4FB3-A859-1711871ADB0D}" type="presParOf" srcId="{4137C400-A0B1-444E-9A42-467C77EDEA1C}" destId="{4373B214-732B-47C5-8352-2A1D5B5A2043}" srcOrd="1" destOrd="0" presId="urn:microsoft.com/office/officeart/2008/layout/LinedList"/>
    <dgm:cxn modelId="{175741B7-FB19-4181-B130-55D248D226E8}" type="presParOf" srcId="{2F659C82-F720-4CEA-B323-6BCA1D057B32}" destId="{BC831576-4077-49FD-B3FA-B50600C7552A}" srcOrd="2" destOrd="0" presId="urn:microsoft.com/office/officeart/2008/layout/LinedList"/>
    <dgm:cxn modelId="{6A88C755-EEC2-49C3-9C80-6C7BB0A1AE7F}" type="presParOf" srcId="{2F659C82-F720-4CEA-B323-6BCA1D057B32}" destId="{3140AF27-C1EB-4678-B987-E87EE24A3FB0}" srcOrd="3" destOrd="0" presId="urn:microsoft.com/office/officeart/2008/layout/LinedList"/>
    <dgm:cxn modelId="{01361AEA-648D-4A98-87C8-F15C8E57DCB1}" type="presParOf" srcId="{3140AF27-C1EB-4678-B987-E87EE24A3FB0}" destId="{E53D1DD8-B382-48A5-AD78-676157B028C9}" srcOrd="0" destOrd="0" presId="urn:microsoft.com/office/officeart/2008/layout/LinedList"/>
    <dgm:cxn modelId="{40A05AF0-3C41-4728-B132-900C975BABCE}" type="presParOf" srcId="{3140AF27-C1EB-4678-B987-E87EE24A3FB0}" destId="{2AE6A450-BE26-4455-9EDF-72619E66A014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D7463D82-B42A-47FD-9C3C-C7208D83CE3A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51091CD3-B79E-44F2-B3A4-2180BD13459D}">
      <dgm:prSet/>
      <dgm:spPr/>
      <dgm:t>
        <a:bodyPr/>
        <a:lstStyle/>
        <a:p>
          <a:r>
            <a:rPr lang="en-US" b="0" i="0"/>
            <a:t>Glaucon (Plato’s brother) picks up the point and wonders </a:t>
          </a:r>
          <a:r>
            <a:rPr lang="en-US" b="0" i="1"/>
            <a:t>what kind of good </a:t>
          </a:r>
          <a:r>
            <a:rPr lang="en-US" b="0" i="0"/>
            <a:t>justice is. Three kinds of goods:</a:t>
          </a:r>
          <a:endParaRPr lang="en-US"/>
        </a:p>
      </dgm:t>
    </dgm:pt>
    <dgm:pt modelId="{A96C17CA-E6DB-4A20-8CBF-EE190724106E}" type="parTrans" cxnId="{132255CF-8F1C-499E-886C-7DAEB35DB0BA}">
      <dgm:prSet/>
      <dgm:spPr/>
      <dgm:t>
        <a:bodyPr/>
        <a:lstStyle/>
        <a:p>
          <a:endParaRPr lang="en-US"/>
        </a:p>
      </dgm:t>
    </dgm:pt>
    <dgm:pt modelId="{0E6906EF-9F6A-4E47-864B-AE922EA4E3C3}" type="sibTrans" cxnId="{132255CF-8F1C-499E-886C-7DAEB35DB0BA}">
      <dgm:prSet/>
      <dgm:spPr/>
      <dgm:t>
        <a:bodyPr/>
        <a:lstStyle/>
        <a:p>
          <a:endParaRPr lang="en-US"/>
        </a:p>
      </dgm:t>
    </dgm:pt>
    <dgm:pt modelId="{CE2A342C-3CC0-4B47-8D09-0C033EFAAF73}">
      <dgm:prSet/>
      <dgm:spPr/>
      <dgm:t>
        <a:bodyPr/>
        <a:lstStyle/>
        <a:p>
          <a:r>
            <a:rPr lang="en-US" b="0" i="0"/>
            <a:t>1. Good for itself (happiness)</a:t>
          </a:r>
          <a:endParaRPr lang="en-US"/>
        </a:p>
      </dgm:t>
    </dgm:pt>
    <dgm:pt modelId="{D9A51555-8033-4C26-BDB7-E75E0FBF50B2}" type="parTrans" cxnId="{2A29DC4E-6495-4767-BFE0-98F8A49E9050}">
      <dgm:prSet/>
      <dgm:spPr/>
      <dgm:t>
        <a:bodyPr/>
        <a:lstStyle/>
        <a:p>
          <a:endParaRPr lang="en-US"/>
        </a:p>
      </dgm:t>
    </dgm:pt>
    <dgm:pt modelId="{DEAC79F1-D5B5-4AFB-88A4-B8056908E8B1}" type="sibTrans" cxnId="{2A29DC4E-6495-4767-BFE0-98F8A49E9050}">
      <dgm:prSet/>
      <dgm:spPr/>
      <dgm:t>
        <a:bodyPr/>
        <a:lstStyle/>
        <a:p>
          <a:endParaRPr lang="en-US"/>
        </a:p>
      </dgm:t>
    </dgm:pt>
    <dgm:pt modelId="{E5EAC4F2-6098-440A-804F-83C30D939360}">
      <dgm:prSet/>
      <dgm:spPr/>
      <dgm:t>
        <a:bodyPr/>
        <a:lstStyle/>
        <a:p>
          <a:r>
            <a:rPr lang="en-US" b="0" i="0"/>
            <a:t>2. Good for itself and for another good (health)</a:t>
          </a:r>
          <a:endParaRPr lang="en-US"/>
        </a:p>
      </dgm:t>
    </dgm:pt>
    <dgm:pt modelId="{FC63F843-92E4-4F45-A2A2-D84F75BFC810}" type="parTrans" cxnId="{24C15405-743C-45E4-A3EA-71D07784DB76}">
      <dgm:prSet/>
      <dgm:spPr/>
      <dgm:t>
        <a:bodyPr/>
        <a:lstStyle/>
        <a:p>
          <a:endParaRPr lang="en-US"/>
        </a:p>
      </dgm:t>
    </dgm:pt>
    <dgm:pt modelId="{A2BDA2DE-FF3B-402A-8F79-1558756DD248}" type="sibTrans" cxnId="{24C15405-743C-45E4-A3EA-71D07784DB76}">
      <dgm:prSet/>
      <dgm:spPr/>
      <dgm:t>
        <a:bodyPr/>
        <a:lstStyle/>
        <a:p>
          <a:endParaRPr lang="en-US"/>
        </a:p>
      </dgm:t>
    </dgm:pt>
    <dgm:pt modelId="{169C83BE-604E-420C-9EB5-B519D96D13DE}">
      <dgm:prSet/>
      <dgm:spPr/>
      <dgm:t>
        <a:bodyPr/>
        <a:lstStyle/>
        <a:p>
          <a:r>
            <a:rPr lang="en-US" b="0" i="0"/>
            <a:t>3. Good only for another good (wealth)</a:t>
          </a:r>
          <a:endParaRPr lang="en-US"/>
        </a:p>
      </dgm:t>
    </dgm:pt>
    <dgm:pt modelId="{DBC8B5FB-CF14-4749-B7BB-79D0C342E2DC}" type="parTrans" cxnId="{0C62CE7B-F648-4A84-B86B-DE5CDBABBA27}">
      <dgm:prSet/>
      <dgm:spPr/>
      <dgm:t>
        <a:bodyPr/>
        <a:lstStyle/>
        <a:p>
          <a:endParaRPr lang="en-US"/>
        </a:p>
      </dgm:t>
    </dgm:pt>
    <dgm:pt modelId="{E9494A26-13F2-497F-A9BA-D73CF5A81C24}" type="sibTrans" cxnId="{0C62CE7B-F648-4A84-B86B-DE5CDBABBA27}">
      <dgm:prSet/>
      <dgm:spPr/>
      <dgm:t>
        <a:bodyPr/>
        <a:lstStyle/>
        <a:p>
          <a:endParaRPr lang="en-US"/>
        </a:p>
      </dgm:t>
    </dgm:pt>
    <dgm:pt modelId="{3DA3ED1E-8DE9-4A81-9FE6-437E6D32B845}" type="pres">
      <dgm:prSet presAssocID="{D7463D82-B42A-47FD-9C3C-C7208D83CE3A}" presName="linear" presStyleCnt="0">
        <dgm:presLayoutVars>
          <dgm:animLvl val="lvl"/>
          <dgm:resizeHandles val="exact"/>
        </dgm:presLayoutVars>
      </dgm:prSet>
      <dgm:spPr/>
    </dgm:pt>
    <dgm:pt modelId="{0BB2E763-7204-42DD-9AC0-9194F1A09680}" type="pres">
      <dgm:prSet presAssocID="{51091CD3-B79E-44F2-B3A4-2180BD13459D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C25BAED4-A6B3-42B7-BE50-10FC599F4A00}" type="pres">
      <dgm:prSet presAssocID="{0E6906EF-9F6A-4E47-864B-AE922EA4E3C3}" presName="spacer" presStyleCnt="0"/>
      <dgm:spPr/>
    </dgm:pt>
    <dgm:pt modelId="{983B5E33-883E-4926-9F39-4BDF97F37B17}" type="pres">
      <dgm:prSet presAssocID="{CE2A342C-3CC0-4B47-8D09-0C033EFAAF73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383F27E5-0375-43DA-B452-1FDDA2970A33}" type="pres">
      <dgm:prSet presAssocID="{DEAC79F1-D5B5-4AFB-88A4-B8056908E8B1}" presName="spacer" presStyleCnt="0"/>
      <dgm:spPr/>
    </dgm:pt>
    <dgm:pt modelId="{87E7FEB9-941D-49CC-A7E4-F128DA886D2F}" type="pres">
      <dgm:prSet presAssocID="{E5EAC4F2-6098-440A-804F-83C30D939360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234255CC-4FA7-4D6B-A2AE-26C25ECF4E71}" type="pres">
      <dgm:prSet presAssocID="{A2BDA2DE-FF3B-402A-8F79-1558756DD248}" presName="spacer" presStyleCnt="0"/>
      <dgm:spPr/>
    </dgm:pt>
    <dgm:pt modelId="{73B5533F-14F2-4824-A271-C159BBFA1483}" type="pres">
      <dgm:prSet presAssocID="{169C83BE-604E-420C-9EB5-B519D96D13DE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6DBF0700-A3F3-45C7-B051-896E85B9618D}" type="presOf" srcId="{169C83BE-604E-420C-9EB5-B519D96D13DE}" destId="{73B5533F-14F2-4824-A271-C159BBFA1483}" srcOrd="0" destOrd="0" presId="urn:microsoft.com/office/officeart/2005/8/layout/vList2"/>
    <dgm:cxn modelId="{3A131F04-770F-442A-BC10-758CE6F1D908}" type="presOf" srcId="{E5EAC4F2-6098-440A-804F-83C30D939360}" destId="{87E7FEB9-941D-49CC-A7E4-F128DA886D2F}" srcOrd="0" destOrd="0" presId="urn:microsoft.com/office/officeart/2005/8/layout/vList2"/>
    <dgm:cxn modelId="{24C15405-743C-45E4-A3EA-71D07784DB76}" srcId="{D7463D82-B42A-47FD-9C3C-C7208D83CE3A}" destId="{E5EAC4F2-6098-440A-804F-83C30D939360}" srcOrd="2" destOrd="0" parTransId="{FC63F843-92E4-4F45-A2A2-D84F75BFC810}" sibTransId="{A2BDA2DE-FF3B-402A-8F79-1558756DD248}"/>
    <dgm:cxn modelId="{CF1DB92A-F167-418B-9E5A-065EE45E329C}" type="presOf" srcId="{D7463D82-B42A-47FD-9C3C-C7208D83CE3A}" destId="{3DA3ED1E-8DE9-4A81-9FE6-437E6D32B845}" srcOrd="0" destOrd="0" presId="urn:microsoft.com/office/officeart/2005/8/layout/vList2"/>
    <dgm:cxn modelId="{2A29DC4E-6495-4767-BFE0-98F8A49E9050}" srcId="{D7463D82-B42A-47FD-9C3C-C7208D83CE3A}" destId="{CE2A342C-3CC0-4B47-8D09-0C033EFAAF73}" srcOrd="1" destOrd="0" parTransId="{D9A51555-8033-4C26-BDB7-E75E0FBF50B2}" sibTransId="{DEAC79F1-D5B5-4AFB-88A4-B8056908E8B1}"/>
    <dgm:cxn modelId="{0C62CE7B-F648-4A84-B86B-DE5CDBABBA27}" srcId="{D7463D82-B42A-47FD-9C3C-C7208D83CE3A}" destId="{169C83BE-604E-420C-9EB5-B519D96D13DE}" srcOrd="3" destOrd="0" parTransId="{DBC8B5FB-CF14-4749-B7BB-79D0C342E2DC}" sibTransId="{E9494A26-13F2-497F-A9BA-D73CF5A81C24}"/>
    <dgm:cxn modelId="{4B5CF4A2-556C-4D33-8F8B-F53FA92556E8}" type="presOf" srcId="{51091CD3-B79E-44F2-B3A4-2180BD13459D}" destId="{0BB2E763-7204-42DD-9AC0-9194F1A09680}" srcOrd="0" destOrd="0" presId="urn:microsoft.com/office/officeart/2005/8/layout/vList2"/>
    <dgm:cxn modelId="{132255CF-8F1C-499E-886C-7DAEB35DB0BA}" srcId="{D7463D82-B42A-47FD-9C3C-C7208D83CE3A}" destId="{51091CD3-B79E-44F2-B3A4-2180BD13459D}" srcOrd="0" destOrd="0" parTransId="{A96C17CA-E6DB-4A20-8CBF-EE190724106E}" sibTransId="{0E6906EF-9F6A-4E47-864B-AE922EA4E3C3}"/>
    <dgm:cxn modelId="{794DC8FB-7993-4B86-9E42-1D74932A5571}" type="presOf" srcId="{CE2A342C-3CC0-4B47-8D09-0C033EFAAF73}" destId="{983B5E33-883E-4926-9F39-4BDF97F37B17}" srcOrd="0" destOrd="0" presId="urn:microsoft.com/office/officeart/2005/8/layout/vList2"/>
    <dgm:cxn modelId="{7A802D96-AF80-4239-A08A-53246C19131F}" type="presParOf" srcId="{3DA3ED1E-8DE9-4A81-9FE6-437E6D32B845}" destId="{0BB2E763-7204-42DD-9AC0-9194F1A09680}" srcOrd="0" destOrd="0" presId="urn:microsoft.com/office/officeart/2005/8/layout/vList2"/>
    <dgm:cxn modelId="{55E13050-E161-4B16-85C8-7CE0193EB17F}" type="presParOf" srcId="{3DA3ED1E-8DE9-4A81-9FE6-437E6D32B845}" destId="{C25BAED4-A6B3-42B7-BE50-10FC599F4A00}" srcOrd="1" destOrd="0" presId="urn:microsoft.com/office/officeart/2005/8/layout/vList2"/>
    <dgm:cxn modelId="{2CC2FAA8-9105-4BFE-B817-497E80A5E2FD}" type="presParOf" srcId="{3DA3ED1E-8DE9-4A81-9FE6-437E6D32B845}" destId="{983B5E33-883E-4926-9F39-4BDF97F37B17}" srcOrd="2" destOrd="0" presId="urn:microsoft.com/office/officeart/2005/8/layout/vList2"/>
    <dgm:cxn modelId="{78A2726D-9B96-43D8-9C8A-4321B5513998}" type="presParOf" srcId="{3DA3ED1E-8DE9-4A81-9FE6-437E6D32B845}" destId="{383F27E5-0375-43DA-B452-1FDDA2970A33}" srcOrd="3" destOrd="0" presId="urn:microsoft.com/office/officeart/2005/8/layout/vList2"/>
    <dgm:cxn modelId="{6D7D1599-83F1-4BC2-8F59-8C3ECFF12723}" type="presParOf" srcId="{3DA3ED1E-8DE9-4A81-9FE6-437E6D32B845}" destId="{87E7FEB9-941D-49CC-A7E4-F128DA886D2F}" srcOrd="4" destOrd="0" presId="urn:microsoft.com/office/officeart/2005/8/layout/vList2"/>
    <dgm:cxn modelId="{55DE701B-E5B1-46A0-B67B-CAAA6CFB5D7A}" type="presParOf" srcId="{3DA3ED1E-8DE9-4A81-9FE6-437E6D32B845}" destId="{234255CC-4FA7-4D6B-A2AE-26C25ECF4E71}" srcOrd="5" destOrd="0" presId="urn:microsoft.com/office/officeart/2005/8/layout/vList2"/>
    <dgm:cxn modelId="{5A6AD2CD-0C6E-47EA-847F-67E596CFBA87}" type="presParOf" srcId="{3DA3ED1E-8DE9-4A81-9FE6-437E6D32B845}" destId="{73B5533F-14F2-4824-A271-C159BBFA1483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F78BAFBE-7F2B-49CA-AFD3-1CB6EE27B1DD}" type="doc">
      <dgm:prSet loTypeId="urn:microsoft.com/office/officeart/2008/layout/LinedList" loCatId="list" qsTypeId="urn:microsoft.com/office/officeart/2005/8/quickstyle/simple1" qsCatId="simple" csTypeId="urn:microsoft.com/office/officeart/2005/8/colors/accent2_2" csCatId="accent2"/>
      <dgm:spPr/>
      <dgm:t>
        <a:bodyPr/>
        <a:lstStyle/>
        <a:p>
          <a:endParaRPr lang="en-US"/>
        </a:p>
      </dgm:t>
    </dgm:pt>
    <dgm:pt modelId="{8D0727B5-3619-4EE3-99D7-D7FDA7C3158A}">
      <dgm:prSet/>
      <dgm:spPr/>
      <dgm:t>
        <a:bodyPr/>
        <a:lstStyle/>
        <a:p>
          <a:r>
            <a:rPr lang="en-US"/>
            <a:t>Socrates needs to prove justice is </a:t>
          </a:r>
          <a:r>
            <a:rPr lang="en-US" i="1"/>
            <a:t>choiceworthy</a:t>
          </a:r>
          <a:r>
            <a:rPr lang="en-US"/>
            <a:t> in itself.</a:t>
          </a:r>
        </a:p>
      </dgm:t>
    </dgm:pt>
    <dgm:pt modelId="{C676BA52-AE5B-49FA-BF46-4ADEF3A8397B}" type="parTrans" cxnId="{8F91CCA3-5D8E-424A-92EB-988BA4E3C819}">
      <dgm:prSet/>
      <dgm:spPr/>
      <dgm:t>
        <a:bodyPr/>
        <a:lstStyle/>
        <a:p>
          <a:endParaRPr lang="en-US"/>
        </a:p>
      </dgm:t>
    </dgm:pt>
    <dgm:pt modelId="{2D2149BA-BA7F-4A89-9412-7AEDEE1F128B}" type="sibTrans" cxnId="{8F91CCA3-5D8E-424A-92EB-988BA4E3C819}">
      <dgm:prSet/>
      <dgm:spPr/>
      <dgm:t>
        <a:bodyPr/>
        <a:lstStyle/>
        <a:p>
          <a:endParaRPr lang="en-US"/>
        </a:p>
      </dgm:t>
    </dgm:pt>
    <dgm:pt modelId="{75F93138-5639-45E7-AB7C-3F949F3B56B8}">
      <dgm:prSet/>
      <dgm:spPr/>
      <dgm:t>
        <a:bodyPr/>
        <a:lstStyle/>
        <a:p>
          <a:r>
            <a:rPr lang="en-US"/>
            <a:t>To do this, he needs to say what justice is.</a:t>
          </a:r>
        </a:p>
      </dgm:t>
    </dgm:pt>
    <dgm:pt modelId="{A07FD6EA-0A87-4D52-B545-883A77772208}" type="parTrans" cxnId="{C45FCEF8-42B1-455D-AE7B-1F598925ABEE}">
      <dgm:prSet/>
      <dgm:spPr/>
      <dgm:t>
        <a:bodyPr/>
        <a:lstStyle/>
        <a:p>
          <a:endParaRPr lang="en-US"/>
        </a:p>
      </dgm:t>
    </dgm:pt>
    <dgm:pt modelId="{447F6A6D-D5CA-4BF8-BE8A-851B43984EE5}" type="sibTrans" cxnId="{C45FCEF8-42B1-455D-AE7B-1F598925ABEE}">
      <dgm:prSet/>
      <dgm:spPr/>
      <dgm:t>
        <a:bodyPr/>
        <a:lstStyle/>
        <a:p>
          <a:endParaRPr lang="en-US"/>
        </a:p>
      </dgm:t>
    </dgm:pt>
    <dgm:pt modelId="{3ED668D4-9ECE-431F-8E94-D4430155CF3E}" type="pres">
      <dgm:prSet presAssocID="{F78BAFBE-7F2B-49CA-AFD3-1CB6EE27B1DD}" presName="vert0" presStyleCnt="0">
        <dgm:presLayoutVars>
          <dgm:dir/>
          <dgm:animOne val="branch"/>
          <dgm:animLvl val="lvl"/>
        </dgm:presLayoutVars>
      </dgm:prSet>
      <dgm:spPr/>
    </dgm:pt>
    <dgm:pt modelId="{B342FC28-CCB2-4412-BCA0-43FC25998C68}" type="pres">
      <dgm:prSet presAssocID="{8D0727B5-3619-4EE3-99D7-D7FDA7C3158A}" presName="thickLine" presStyleLbl="alignNode1" presStyleIdx="0" presStyleCnt="2"/>
      <dgm:spPr/>
    </dgm:pt>
    <dgm:pt modelId="{7B79D86B-9B15-44F0-AF91-29835FC5EE62}" type="pres">
      <dgm:prSet presAssocID="{8D0727B5-3619-4EE3-99D7-D7FDA7C3158A}" presName="horz1" presStyleCnt="0"/>
      <dgm:spPr/>
    </dgm:pt>
    <dgm:pt modelId="{57B17BCA-F9C9-4617-8186-AF2553146193}" type="pres">
      <dgm:prSet presAssocID="{8D0727B5-3619-4EE3-99D7-D7FDA7C3158A}" presName="tx1" presStyleLbl="revTx" presStyleIdx="0" presStyleCnt="2"/>
      <dgm:spPr/>
    </dgm:pt>
    <dgm:pt modelId="{59468BEF-5D58-4936-A197-A67A0C2FB991}" type="pres">
      <dgm:prSet presAssocID="{8D0727B5-3619-4EE3-99D7-D7FDA7C3158A}" presName="vert1" presStyleCnt="0"/>
      <dgm:spPr/>
    </dgm:pt>
    <dgm:pt modelId="{ADBE052F-C4CA-4F16-B58B-5647BBE569AC}" type="pres">
      <dgm:prSet presAssocID="{75F93138-5639-45E7-AB7C-3F949F3B56B8}" presName="thickLine" presStyleLbl="alignNode1" presStyleIdx="1" presStyleCnt="2"/>
      <dgm:spPr/>
    </dgm:pt>
    <dgm:pt modelId="{AEBF20DA-DAAF-4EB8-98F0-5ADD7290E014}" type="pres">
      <dgm:prSet presAssocID="{75F93138-5639-45E7-AB7C-3F949F3B56B8}" presName="horz1" presStyleCnt="0"/>
      <dgm:spPr/>
    </dgm:pt>
    <dgm:pt modelId="{FDB172CC-49B0-4192-B2E0-209206DDFA53}" type="pres">
      <dgm:prSet presAssocID="{75F93138-5639-45E7-AB7C-3F949F3B56B8}" presName="tx1" presStyleLbl="revTx" presStyleIdx="1" presStyleCnt="2"/>
      <dgm:spPr/>
    </dgm:pt>
    <dgm:pt modelId="{9205622D-E204-4AD1-83FB-7526411DF079}" type="pres">
      <dgm:prSet presAssocID="{75F93138-5639-45E7-AB7C-3F949F3B56B8}" presName="vert1" presStyleCnt="0"/>
      <dgm:spPr/>
    </dgm:pt>
  </dgm:ptLst>
  <dgm:cxnLst>
    <dgm:cxn modelId="{9AB56284-6C64-47EB-A5BD-A50F6DBE40AD}" type="presOf" srcId="{8D0727B5-3619-4EE3-99D7-D7FDA7C3158A}" destId="{57B17BCA-F9C9-4617-8186-AF2553146193}" srcOrd="0" destOrd="0" presId="urn:microsoft.com/office/officeart/2008/layout/LinedList"/>
    <dgm:cxn modelId="{FF9AF28B-D740-4F10-9511-6CE32E22A40D}" type="presOf" srcId="{75F93138-5639-45E7-AB7C-3F949F3B56B8}" destId="{FDB172CC-49B0-4192-B2E0-209206DDFA53}" srcOrd="0" destOrd="0" presId="urn:microsoft.com/office/officeart/2008/layout/LinedList"/>
    <dgm:cxn modelId="{8F91CCA3-5D8E-424A-92EB-988BA4E3C819}" srcId="{F78BAFBE-7F2B-49CA-AFD3-1CB6EE27B1DD}" destId="{8D0727B5-3619-4EE3-99D7-D7FDA7C3158A}" srcOrd="0" destOrd="0" parTransId="{C676BA52-AE5B-49FA-BF46-4ADEF3A8397B}" sibTransId="{2D2149BA-BA7F-4A89-9412-7AEDEE1F128B}"/>
    <dgm:cxn modelId="{328D0EEE-CBC5-4BB8-B949-1C9ED8CB195C}" type="presOf" srcId="{F78BAFBE-7F2B-49CA-AFD3-1CB6EE27B1DD}" destId="{3ED668D4-9ECE-431F-8E94-D4430155CF3E}" srcOrd="0" destOrd="0" presId="urn:microsoft.com/office/officeart/2008/layout/LinedList"/>
    <dgm:cxn modelId="{C45FCEF8-42B1-455D-AE7B-1F598925ABEE}" srcId="{F78BAFBE-7F2B-49CA-AFD3-1CB6EE27B1DD}" destId="{75F93138-5639-45E7-AB7C-3F949F3B56B8}" srcOrd="1" destOrd="0" parTransId="{A07FD6EA-0A87-4D52-B545-883A77772208}" sibTransId="{447F6A6D-D5CA-4BF8-BE8A-851B43984EE5}"/>
    <dgm:cxn modelId="{C814D83A-796B-466A-B39E-3EA4B20C0D0A}" type="presParOf" srcId="{3ED668D4-9ECE-431F-8E94-D4430155CF3E}" destId="{B342FC28-CCB2-4412-BCA0-43FC25998C68}" srcOrd="0" destOrd="0" presId="urn:microsoft.com/office/officeart/2008/layout/LinedList"/>
    <dgm:cxn modelId="{649699F2-F98A-4989-A371-701100FDB535}" type="presParOf" srcId="{3ED668D4-9ECE-431F-8E94-D4430155CF3E}" destId="{7B79D86B-9B15-44F0-AF91-29835FC5EE62}" srcOrd="1" destOrd="0" presId="urn:microsoft.com/office/officeart/2008/layout/LinedList"/>
    <dgm:cxn modelId="{A7F33A71-3665-4251-A89C-C7C3CAACCA73}" type="presParOf" srcId="{7B79D86B-9B15-44F0-AF91-29835FC5EE62}" destId="{57B17BCA-F9C9-4617-8186-AF2553146193}" srcOrd="0" destOrd="0" presId="urn:microsoft.com/office/officeart/2008/layout/LinedList"/>
    <dgm:cxn modelId="{AB10FA67-E7A4-4551-8854-24C2334A3605}" type="presParOf" srcId="{7B79D86B-9B15-44F0-AF91-29835FC5EE62}" destId="{59468BEF-5D58-4936-A197-A67A0C2FB991}" srcOrd="1" destOrd="0" presId="urn:microsoft.com/office/officeart/2008/layout/LinedList"/>
    <dgm:cxn modelId="{2219E674-636A-438E-8048-409A0DC36562}" type="presParOf" srcId="{3ED668D4-9ECE-431F-8E94-D4430155CF3E}" destId="{ADBE052F-C4CA-4F16-B58B-5647BBE569AC}" srcOrd="2" destOrd="0" presId="urn:microsoft.com/office/officeart/2008/layout/LinedList"/>
    <dgm:cxn modelId="{CBB01130-2B29-4320-BE99-A96B63CC90B7}" type="presParOf" srcId="{3ED668D4-9ECE-431F-8E94-D4430155CF3E}" destId="{AEBF20DA-DAAF-4EB8-98F0-5ADD7290E014}" srcOrd="3" destOrd="0" presId="urn:microsoft.com/office/officeart/2008/layout/LinedList"/>
    <dgm:cxn modelId="{8C430930-A0CA-4980-8CC8-0E7B7F226F5E}" type="presParOf" srcId="{AEBF20DA-DAAF-4EB8-98F0-5ADD7290E014}" destId="{FDB172CC-49B0-4192-B2E0-209206DDFA53}" srcOrd="0" destOrd="0" presId="urn:microsoft.com/office/officeart/2008/layout/LinedList"/>
    <dgm:cxn modelId="{CF4792DC-0FC4-4181-990F-53B51A530EF6}" type="presParOf" srcId="{AEBF20DA-DAAF-4EB8-98F0-5ADD7290E014}" destId="{9205622D-E204-4AD1-83FB-7526411DF079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DF9BF7-03D2-435D-8845-FC09A3001A30}">
      <dsp:nvSpPr>
        <dsp:cNvPr id="0" name=""/>
        <dsp:cNvSpPr/>
      </dsp:nvSpPr>
      <dsp:spPr>
        <a:xfrm>
          <a:off x="1330" y="146037"/>
          <a:ext cx="5187004" cy="3112202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Socrates visits the house of Polemarchus to spend the night. At the house is Polemarchus’ father Cephalus.</a:t>
          </a:r>
        </a:p>
      </dsp:txBody>
      <dsp:txXfrm>
        <a:off x="1330" y="146037"/>
        <a:ext cx="5187004" cy="3112202"/>
      </dsp:txXfrm>
    </dsp:sp>
    <dsp:sp modelId="{AB4609A9-D156-4964-9AB3-303C6B0CFB52}">
      <dsp:nvSpPr>
        <dsp:cNvPr id="0" name=""/>
        <dsp:cNvSpPr/>
      </dsp:nvSpPr>
      <dsp:spPr>
        <a:xfrm>
          <a:off x="5707035" y="146037"/>
          <a:ext cx="5187004" cy="3112202"/>
        </a:xfrm>
        <a:prstGeom prst="rect">
          <a:avLst/>
        </a:prstGeom>
        <a:solidFill>
          <a:schemeClr val="accent5">
            <a:hueOff val="6237238"/>
            <a:satOff val="-4013"/>
            <a:lumOff val="2744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Cephalus says that</a:t>
          </a:r>
          <a:r>
            <a:rPr lang="en-US" sz="3400" i="1" kern="1200"/>
            <a:t> justice </a:t>
          </a:r>
          <a:r>
            <a:rPr lang="en-US" sz="3400" kern="1200"/>
            <a:t>(being morally upright) is more important that wealth for a good life.</a:t>
          </a:r>
        </a:p>
      </dsp:txBody>
      <dsp:txXfrm>
        <a:off x="5707035" y="146037"/>
        <a:ext cx="5187004" cy="311220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220D8F-DB94-46F8-A7E5-72BE417170F8}">
      <dsp:nvSpPr>
        <dsp:cNvPr id="0" name=""/>
        <dsp:cNvSpPr/>
      </dsp:nvSpPr>
      <dsp:spPr>
        <a:xfrm>
          <a:off x="0" y="0"/>
          <a:ext cx="10895369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F556D8-6013-4F4C-871C-393ABBEDDE3B}">
      <dsp:nvSpPr>
        <dsp:cNvPr id="0" name=""/>
        <dsp:cNvSpPr/>
      </dsp:nvSpPr>
      <dsp:spPr>
        <a:xfrm>
          <a:off x="0" y="0"/>
          <a:ext cx="10895369" cy="17021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0" i="0" u="none" strike="noStrike" kern="1200" cap="none">
              <a:latin typeface="Liberation Sans" pitchFamily="18"/>
              <a:ea typeface="WenQuanYi Micro Hei" pitchFamily="2"/>
              <a:cs typeface="Lohit Devanagari" pitchFamily="2"/>
            </a:rPr>
            <a:t>First Try- “</a:t>
          </a:r>
          <a:r>
            <a:rPr lang="en-US" sz="3200" b="1" i="0" u="none" strike="noStrike" kern="1200" cap="none">
              <a:latin typeface="Liberation Sans" pitchFamily="18"/>
              <a:ea typeface="WenQuanYi Micro Hei" pitchFamily="2"/>
              <a:cs typeface="Lohit Devanagari" pitchFamily="2"/>
            </a:rPr>
            <a:t>Telling the truth, paying your debts”</a:t>
          </a:r>
        </a:p>
      </dsp:txBody>
      <dsp:txXfrm>
        <a:off x="0" y="0"/>
        <a:ext cx="10895369" cy="1702138"/>
      </dsp:txXfrm>
    </dsp:sp>
    <dsp:sp modelId="{60C794B7-5DCF-451A-B81A-0C49FBF79A87}">
      <dsp:nvSpPr>
        <dsp:cNvPr id="0" name=""/>
        <dsp:cNvSpPr/>
      </dsp:nvSpPr>
      <dsp:spPr>
        <a:xfrm>
          <a:off x="0" y="1702138"/>
          <a:ext cx="10895369" cy="0"/>
        </a:xfrm>
        <a:prstGeom prst="line">
          <a:avLst/>
        </a:prstGeom>
        <a:solidFill>
          <a:schemeClr val="accent2">
            <a:hueOff val="1354814"/>
            <a:satOff val="-6632"/>
            <a:lumOff val="3725"/>
            <a:alphaOff val="0"/>
          </a:schemeClr>
        </a:solidFill>
        <a:ln w="19050" cap="rnd" cmpd="sng" algn="ctr">
          <a:solidFill>
            <a:schemeClr val="accent2">
              <a:hueOff val="1354814"/>
              <a:satOff val="-6632"/>
              <a:lumOff val="372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B53A9F-B414-45D7-8027-0D2A0C04BEEC}">
      <dsp:nvSpPr>
        <dsp:cNvPr id="0" name=""/>
        <dsp:cNvSpPr/>
      </dsp:nvSpPr>
      <dsp:spPr>
        <a:xfrm>
          <a:off x="0" y="1702138"/>
          <a:ext cx="10895369" cy="17021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0" i="0" u="none" strike="noStrike" kern="1200" cap="none">
              <a:latin typeface="Liberation Sans" pitchFamily="18"/>
              <a:ea typeface="WenQuanYi Micro Hei" pitchFamily="2"/>
              <a:cs typeface="Lohit Devanagari" pitchFamily="2"/>
            </a:rPr>
            <a:t>This definition doesn’t work, as it isn’t always right to tell the truth or pay a debt.</a:t>
          </a:r>
        </a:p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0" i="0" u="none" strike="noStrike" kern="1200" cap="none">
              <a:latin typeface="Liberation Sans" pitchFamily="18"/>
              <a:ea typeface="WenQuanYi Micro Hei" pitchFamily="2"/>
              <a:cs typeface="Lohit Devanagari" pitchFamily="2"/>
            </a:rPr>
            <a:t>(example: lying to protect Jewish people from the Nazis).</a:t>
          </a:r>
          <a:endParaRPr lang="en-US" sz="3200" kern="1200"/>
        </a:p>
      </dsp:txBody>
      <dsp:txXfrm>
        <a:off x="0" y="1702138"/>
        <a:ext cx="10895369" cy="170213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9A9C8D-F26D-4EC1-A9A4-97DDE75250D5}">
      <dsp:nvSpPr>
        <dsp:cNvPr id="0" name=""/>
        <dsp:cNvSpPr/>
      </dsp:nvSpPr>
      <dsp:spPr>
        <a:xfrm>
          <a:off x="0" y="1662"/>
          <a:ext cx="10895369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9A0B14-77DD-442E-BB93-C09C6A333F44}">
      <dsp:nvSpPr>
        <dsp:cNvPr id="0" name=""/>
        <dsp:cNvSpPr/>
      </dsp:nvSpPr>
      <dsp:spPr>
        <a:xfrm>
          <a:off x="0" y="1662"/>
          <a:ext cx="10895369" cy="11336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Second try:  </a:t>
          </a:r>
          <a:r>
            <a:rPr lang="en-US" sz="2600" b="1" kern="1200"/>
            <a:t>“To be just is to help your friends, and harm your enemies”</a:t>
          </a:r>
          <a:endParaRPr lang="en-US" sz="2600" kern="1200"/>
        </a:p>
      </dsp:txBody>
      <dsp:txXfrm>
        <a:off x="0" y="1662"/>
        <a:ext cx="10895369" cy="1133650"/>
      </dsp:txXfrm>
    </dsp:sp>
    <dsp:sp modelId="{84C17CE7-B474-4668-A209-F72500585E00}">
      <dsp:nvSpPr>
        <dsp:cNvPr id="0" name=""/>
        <dsp:cNvSpPr/>
      </dsp:nvSpPr>
      <dsp:spPr>
        <a:xfrm>
          <a:off x="0" y="1135313"/>
          <a:ext cx="10895369" cy="0"/>
        </a:xfrm>
        <a:prstGeom prst="line">
          <a:avLst/>
        </a:prstGeom>
        <a:solidFill>
          <a:schemeClr val="accent2">
            <a:hueOff val="677407"/>
            <a:satOff val="-3316"/>
            <a:lumOff val="1862"/>
            <a:alphaOff val="0"/>
          </a:schemeClr>
        </a:solidFill>
        <a:ln w="19050" cap="rnd" cmpd="sng" algn="ctr">
          <a:solidFill>
            <a:schemeClr val="accent2">
              <a:hueOff val="677407"/>
              <a:satOff val="-3316"/>
              <a:lumOff val="186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3889BC-0D5D-49CF-93FF-360CDE4A7AF8}">
      <dsp:nvSpPr>
        <dsp:cNvPr id="0" name=""/>
        <dsp:cNvSpPr/>
      </dsp:nvSpPr>
      <dsp:spPr>
        <a:xfrm>
          <a:off x="0" y="1135313"/>
          <a:ext cx="10895369" cy="11336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This doesn’t work- how do you know who is your friend or enemy?</a:t>
          </a:r>
        </a:p>
      </dsp:txBody>
      <dsp:txXfrm>
        <a:off x="0" y="1135313"/>
        <a:ext cx="10895369" cy="1133650"/>
      </dsp:txXfrm>
    </dsp:sp>
    <dsp:sp modelId="{3F687D08-8E52-48E3-8813-0BB788F8D92D}">
      <dsp:nvSpPr>
        <dsp:cNvPr id="0" name=""/>
        <dsp:cNvSpPr/>
      </dsp:nvSpPr>
      <dsp:spPr>
        <a:xfrm>
          <a:off x="0" y="2268963"/>
          <a:ext cx="10895369" cy="0"/>
        </a:xfrm>
        <a:prstGeom prst="line">
          <a:avLst/>
        </a:prstGeom>
        <a:solidFill>
          <a:schemeClr val="accent2">
            <a:hueOff val="1354814"/>
            <a:satOff val="-6632"/>
            <a:lumOff val="3725"/>
            <a:alphaOff val="0"/>
          </a:schemeClr>
        </a:solidFill>
        <a:ln w="19050" cap="rnd" cmpd="sng" algn="ctr">
          <a:solidFill>
            <a:schemeClr val="accent2">
              <a:hueOff val="1354814"/>
              <a:satOff val="-6632"/>
              <a:lumOff val="372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B13D99-7EFA-449D-81F1-28EDA0620D6A}">
      <dsp:nvSpPr>
        <dsp:cNvPr id="0" name=""/>
        <dsp:cNvSpPr/>
      </dsp:nvSpPr>
      <dsp:spPr>
        <a:xfrm>
          <a:off x="0" y="2268963"/>
          <a:ext cx="10895369" cy="11336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Also, it doesn’t look like harming people is just (unless it is for some good reason such as enforcing the law, medical treatment, etc.)</a:t>
          </a:r>
        </a:p>
      </dsp:txBody>
      <dsp:txXfrm>
        <a:off x="0" y="2268963"/>
        <a:ext cx="10895369" cy="113365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9BD504-40CA-4D39-AB21-CE3E8C2381EE}">
      <dsp:nvSpPr>
        <dsp:cNvPr id="0" name=""/>
        <dsp:cNvSpPr/>
      </dsp:nvSpPr>
      <dsp:spPr>
        <a:xfrm>
          <a:off x="0" y="1662"/>
          <a:ext cx="10895369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EAAF5D-2219-4657-BA3B-7A1F9E1A7C6E}">
      <dsp:nvSpPr>
        <dsp:cNvPr id="0" name=""/>
        <dsp:cNvSpPr/>
      </dsp:nvSpPr>
      <dsp:spPr>
        <a:xfrm>
          <a:off x="0" y="1662"/>
          <a:ext cx="10895369" cy="11336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Thrasymachus (a </a:t>
          </a:r>
          <a:r>
            <a:rPr lang="en-US" sz="2600" i="1" kern="1200"/>
            <a:t>sophist</a:t>
          </a:r>
          <a:r>
            <a:rPr lang="en-US" sz="2600" kern="1200"/>
            <a:t>): </a:t>
          </a:r>
          <a:r>
            <a:rPr lang="en-US" sz="2600" b="1" kern="1200"/>
            <a:t>“Justice is to the advantage of the stronger.”</a:t>
          </a:r>
          <a:endParaRPr lang="en-US" sz="2600" b="1" kern="1200" dirty="0"/>
        </a:p>
      </dsp:txBody>
      <dsp:txXfrm>
        <a:off x="0" y="1662"/>
        <a:ext cx="10895369" cy="1133650"/>
      </dsp:txXfrm>
    </dsp:sp>
    <dsp:sp modelId="{2D6E51E6-F150-4BB5-9764-D0BD66BA929E}">
      <dsp:nvSpPr>
        <dsp:cNvPr id="0" name=""/>
        <dsp:cNvSpPr/>
      </dsp:nvSpPr>
      <dsp:spPr>
        <a:xfrm>
          <a:off x="0" y="1135313"/>
          <a:ext cx="10895369" cy="0"/>
        </a:xfrm>
        <a:prstGeom prst="line">
          <a:avLst/>
        </a:prstGeom>
        <a:solidFill>
          <a:schemeClr val="accent2">
            <a:hueOff val="677407"/>
            <a:satOff val="-3316"/>
            <a:lumOff val="1862"/>
            <a:alphaOff val="0"/>
          </a:schemeClr>
        </a:solidFill>
        <a:ln w="19050" cap="rnd" cmpd="sng" algn="ctr">
          <a:solidFill>
            <a:schemeClr val="accent2">
              <a:hueOff val="677407"/>
              <a:satOff val="-3316"/>
              <a:lumOff val="186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200341-19FE-4375-A7F9-DCA4AC3DAA71}">
      <dsp:nvSpPr>
        <dsp:cNvPr id="0" name=""/>
        <dsp:cNvSpPr/>
      </dsp:nvSpPr>
      <dsp:spPr>
        <a:xfrm>
          <a:off x="0" y="1135313"/>
          <a:ext cx="10895369" cy="11336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According to Thrasymachus, the just person will follow the law, and whomever writes the laws will write them to their advantage.</a:t>
          </a:r>
          <a:endParaRPr lang="en-US" sz="2600" kern="1200" dirty="0"/>
        </a:p>
      </dsp:txBody>
      <dsp:txXfrm>
        <a:off x="0" y="1135313"/>
        <a:ext cx="10895369" cy="1133650"/>
      </dsp:txXfrm>
    </dsp:sp>
    <dsp:sp modelId="{0873A938-9BA1-49E3-96ED-FB30F707E563}">
      <dsp:nvSpPr>
        <dsp:cNvPr id="0" name=""/>
        <dsp:cNvSpPr/>
      </dsp:nvSpPr>
      <dsp:spPr>
        <a:xfrm>
          <a:off x="0" y="2268963"/>
          <a:ext cx="10895369" cy="0"/>
        </a:xfrm>
        <a:prstGeom prst="line">
          <a:avLst/>
        </a:prstGeom>
        <a:solidFill>
          <a:schemeClr val="accent2">
            <a:hueOff val="1354814"/>
            <a:satOff val="-6632"/>
            <a:lumOff val="3725"/>
            <a:alphaOff val="0"/>
          </a:schemeClr>
        </a:solidFill>
        <a:ln w="19050" cap="rnd" cmpd="sng" algn="ctr">
          <a:solidFill>
            <a:schemeClr val="accent2">
              <a:hueOff val="1354814"/>
              <a:satOff val="-6632"/>
              <a:lumOff val="372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F5FE00-0BF2-4159-BFB0-A92F3867C305}">
      <dsp:nvSpPr>
        <dsp:cNvPr id="0" name=""/>
        <dsp:cNvSpPr/>
      </dsp:nvSpPr>
      <dsp:spPr>
        <a:xfrm>
          <a:off x="0" y="2268963"/>
          <a:ext cx="10895369" cy="11336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Not really a definition of Justice.</a:t>
          </a:r>
          <a:endParaRPr lang="en-US" sz="2600" kern="1200" dirty="0"/>
        </a:p>
      </dsp:txBody>
      <dsp:txXfrm>
        <a:off x="0" y="2268963"/>
        <a:ext cx="10895369" cy="113365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B0FF20-C8B6-4A54-AD52-2045D92C3421}">
      <dsp:nvSpPr>
        <dsp:cNvPr id="0" name=""/>
        <dsp:cNvSpPr/>
      </dsp:nvSpPr>
      <dsp:spPr>
        <a:xfrm>
          <a:off x="0" y="415"/>
          <a:ext cx="10895369" cy="97241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B45EE10-EFCB-4B3E-A4F1-1016378E7C27}">
      <dsp:nvSpPr>
        <dsp:cNvPr id="0" name=""/>
        <dsp:cNvSpPr/>
      </dsp:nvSpPr>
      <dsp:spPr>
        <a:xfrm>
          <a:off x="294154" y="219208"/>
          <a:ext cx="534827" cy="53482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8E5702-7702-4694-AB74-E6AE73C2C61E}">
      <dsp:nvSpPr>
        <dsp:cNvPr id="0" name=""/>
        <dsp:cNvSpPr/>
      </dsp:nvSpPr>
      <dsp:spPr>
        <a:xfrm>
          <a:off x="1123137" y="415"/>
          <a:ext cx="9772232" cy="9724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914" tIns="102914" rIns="102914" bIns="102914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i="0" kern="1200"/>
            <a:t>The </a:t>
          </a:r>
          <a:r>
            <a:rPr lang="en-US" sz="2100" b="1" i="1" kern="1200"/>
            <a:t>craft </a:t>
          </a:r>
          <a:r>
            <a:rPr lang="en-US" sz="2100" b="1" i="0" kern="1200"/>
            <a:t>(or “art”) of </a:t>
          </a:r>
          <a:r>
            <a:rPr lang="en-US" sz="2100" b="1" i="1" kern="1200"/>
            <a:t>ruling </a:t>
          </a:r>
          <a:r>
            <a:rPr lang="en-US" sz="2100" b="1" i="0" kern="1200"/>
            <a:t>isn’t for the benefit of the ruler, it is for the benefit of the ruled.</a:t>
          </a:r>
          <a:endParaRPr lang="en-US" sz="2100" kern="1200"/>
        </a:p>
      </dsp:txBody>
      <dsp:txXfrm>
        <a:off x="1123137" y="415"/>
        <a:ext cx="9772232" cy="972413"/>
      </dsp:txXfrm>
    </dsp:sp>
    <dsp:sp modelId="{112A1479-9445-4D43-ACD9-45AA601901AF}">
      <dsp:nvSpPr>
        <dsp:cNvPr id="0" name=""/>
        <dsp:cNvSpPr/>
      </dsp:nvSpPr>
      <dsp:spPr>
        <a:xfrm>
          <a:off x="0" y="1215931"/>
          <a:ext cx="10895369" cy="97241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AF399B8-2A5D-4C5B-89A8-BD55E1B37A27}">
      <dsp:nvSpPr>
        <dsp:cNvPr id="0" name=""/>
        <dsp:cNvSpPr/>
      </dsp:nvSpPr>
      <dsp:spPr>
        <a:xfrm>
          <a:off x="294154" y="1434724"/>
          <a:ext cx="534827" cy="53482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0337F6-5976-4FFB-9AAA-1DD1332E2681}">
      <dsp:nvSpPr>
        <dsp:cNvPr id="0" name=""/>
        <dsp:cNvSpPr/>
      </dsp:nvSpPr>
      <dsp:spPr>
        <a:xfrm>
          <a:off x="1123137" y="1215931"/>
          <a:ext cx="9772232" cy="9724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914" tIns="102914" rIns="102914" bIns="102914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0" i="0" kern="1200" dirty="0"/>
            <a:t>Consider the craft of sheep herding. While the shepherd wants to make money, </a:t>
          </a:r>
          <a:r>
            <a:rPr lang="en-US" sz="2100" b="0" i="1" kern="1200" dirty="0"/>
            <a:t>making money </a:t>
          </a:r>
          <a:r>
            <a:rPr lang="en-US" sz="2100" b="0" i="0" kern="1200" dirty="0"/>
            <a:t>is a </a:t>
          </a:r>
          <a:r>
            <a:rPr lang="en-US" sz="2100" b="0" i="1" kern="1200" dirty="0"/>
            <a:t>different </a:t>
          </a:r>
          <a:r>
            <a:rPr lang="en-US" sz="2100" b="0" i="0" kern="1200" dirty="0"/>
            <a:t>“art” than </a:t>
          </a:r>
          <a:r>
            <a:rPr lang="en-US" sz="2100" b="0" i="1" kern="1200" dirty="0"/>
            <a:t>sheep herding </a:t>
          </a:r>
          <a:r>
            <a:rPr lang="en-US" sz="2100" b="0" i="0" kern="1200" dirty="0"/>
            <a:t>itself.</a:t>
          </a:r>
          <a:endParaRPr lang="en-US" sz="2100" kern="1200" dirty="0"/>
        </a:p>
      </dsp:txBody>
      <dsp:txXfrm>
        <a:off x="1123137" y="1215931"/>
        <a:ext cx="9772232" cy="972413"/>
      </dsp:txXfrm>
    </dsp:sp>
    <dsp:sp modelId="{A7B23F74-D411-41B8-9617-33643D3CD1B6}">
      <dsp:nvSpPr>
        <dsp:cNvPr id="0" name=""/>
        <dsp:cNvSpPr/>
      </dsp:nvSpPr>
      <dsp:spPr>
        <a:xfrm>
          <a:off x="0" y="2431448"/>
          <a:ext cx="10895369" cy="97241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984FEB7-E9CF-4749-87CC-8578090247AC}">
      <dsp:nvSpPr>
        <dsp:cNvPr id="0" name=""/>
        <dsp:cNvSpPr/>
      </dsp:nvSpPr>
      <dsp:spPr>
        <a:xfrm>
          <a:off x="294154" y="2650241"/>
          <a:ext cx="534827" cy="53482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E8B8D5-CD42-48FE-B687-5CB750B4279D}">
      <dsp:nvSpPr>
        <dsp:cNvPr id="0" name=""/>
        <dsp:cNvSpPr/>
      </dsp:nvSpPr>
      <dsp:spPr>
        <a:xfrm>
          <a:off x="1123137" y="2431448"/>
          <a:ext cx="9772232" cy="9724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914" tIns="102914" rIns="102914" bIns="102914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0" i="0" kern="1200"/>
            <a:t>Another example: </a:t>
          </a:r>
          <a:r>
            <a:rPr lang="en-US" sz="2100" b="0" i="1" kern="1200"/>
            <a:t>medicine </a:t>
          </a:r>
          <a:r>
            <a:rPr lang="en-US" sz="2100" b="0" i="0" kern="1200"/>
            <a:t>benefits the patient, not the doctor.</a:t>
          </a:r>
          <a:endParaRPr lang="en-US" sz="2100" kern="1200"/>
        </a:p>
      </dsp:txBody>
      <dsp:txXfrm>
        <a:off x="1123137" y="2431448"/>
        <a:ext cx="9772232" cy="972413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FA97A1-3FE0-4E57-A028-33933A1CF474}">
      <dsp:nvSpPr>
        <dsp:cNvPr id="0" name=""/>
        <dsp:cNvSpPr/>
      </dsp:nvSpPr>
      <dsp:spPr>
        <a:xfrm>
          <a:off x="0" y="0"/>
          <a:ext cx="6496050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B682986-5898-4226-8E5C-42B9D82ACD9B}">
      <dsp:nvSpPr>
        <dsp:cNvPr id="0" name=""/>
        <dsp:cNvSpPr/>
      </dsp:nvSpPr>
      <dsp:spPr>
        <a:xfrm>
          <a:off x="0" y="0"/>
          <a:ext cx="6496050" cy="2286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Thrasymachus changes his point- he says, fine, </a:t>
          </a:r>
          <a:r>
            <a:rPr lang="en-US" sz="2900" b="1" kern="1200" dirty="0"/>
            <a:t>then the best thing to be is an u</a:t>
          </a:r>
          <a:r>
            <a:rPr lang="en-US" sz="2900" b="1" i="1" kern="1200" dirty="0"/>
            <a:t>njust ruler</a:t>
          </a:r>
          <a:r>
            <a:rPr lang="en-US" sz="2900" b="1" kern="1200" dirty="0"/>
            <a:t>: that is, to benefit </a:t>
          </a:r>
          <a:r>
            <a:rPr lang="en-US" sz="2900" b="1" i="1" kern="1200" dirty="0"/>
            <a:t>yourself </a:t>
          </a:r>
          <a:r>
            <a:rPr lang="en-US" sz="2900" b="1" kern="1200" dirty="0"/>
            <a:t>as much as possible.</a:t>
          </a:r>
        </a:p>
      </dsp:txBody>
      <dsp:txXfrm>
        <a:off x="0" y="0"/>
        <a:ext cx="6496050" cy="2286000"/>
      </dsp:txXfrm>
    </dsp:sp>
    <dsp:sp modelId="{BC831576-4077-49FD-B3FA-B50600C7552A}">
      <dsp:nvSpPr>
        <dsp:cNvPr id="0" name=""/>
        <dsp:cNvSpPr/>
      </dsp:nvSpPr>
      <dsp:spPr>
        <a:xfrm>
          <a:off x="0" y="2286000"/>
          <a:ext cx="6496050" cy="0"/>
        </a:xfrm>
        <a:prstGeom prst="line">
          <a:avLst/>
        </a:prstGeom>
        <a:gradFill rotWithShape="0">
          <a:gsLst>
            <a:gs pos="0">
              <a:schemeClr val="accent2">
                <a:hueOff val="1354814"/>
                <a:satOff val="-6632"/>
                <a:lumOff val="3725"/>
                <a:alphaOff val="0"/>
                <a:tint val="98000"/>
                <a:lumMod val="114000"/>
              </a:schemeClr>
            </a:gs>
            <a:gs pos="100000">
              <a:schemeClr val="accent2">
                <a:hueOff val="1354814"/>
                <a:satOff val="-6632"/>
                <a:lumOff val="3725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1354814"/>
              <a:satOff val="-6632"/>
              <a:lumOff val="3725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53D1DD8-B382-48A5-AD78-676157B028C9}">
      <dsp:nvSpPr>
        <dsp:cNvPr id="0" name=""/>
        <dsp:cNvSpPr/>
      </dsp:nvSpPr>
      <dsp:spPr>
        <a:xfrm>
          <a:off x="0" y="2286000"/>
          <a:ext cx="6496050" cy="2286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In fact, Thrasymachus says that the </a:t>
          </a:r>
          <a:r>
            <a:rPr lang="en-US" sz="2900" b="1" kern="1200" dirty="0"/>
            <a:t>unjust always get more than the just.</a:t>
          </a:r>
          <a:r>
            <a:rPr lang="en-US" sz="2900" kern="1200" dirty="0"/>
            <a:t> (example: business dealings, etc.)</a:t>
          </a:r>
        </a:p>
      </dsp:txBody>
      <dsp:txXfrm>
        <a:off x="0" y="2286000"/>
        <a:ext cx="6496050" cy="228600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B2E763-7204-42DD-9AC0-9194F1A09680}">
      <dsp:nvSpPr>
        <dsp:cNvPr id="0" name=""/>
        <dsp:cNvSpPr/>
      </dsp:nvSpPr>
      <dsp:spPr>
        <a:xfrm>
          <a:off x="0" y="65490"/>
          <a:ext cx="8987404" cy="835379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0" i="0" kern="1200"/>
            <a:t>Glaucon (Plato’s brother) picks up the point and wonders </a:t>
          </a:r>
          <a:r>
            <a:rPr lang="en-US" sz="2100" b="0" i="1" kern="1200"/>
            <a:t>what kind of good </a:t>
          </a:r>
          <a:r>
            <a:rPr lang="en-US" sz="2100" b="0" i="0" kern="1200"/>
            <a:t>justice is. Three kinds of goods:</a:t>
          </a:r>
          <a:endParaRPr lang="en-US" sz="2100" kern="1200"/>
        </a:p>
      </dsp:txBody>
      <dsp:txXfrm>
        <a:off x="40780" y="106270"/>
        <a:ext cx="8905844" cy="753819"/>
      </dsp:txXfrm>
    </dsp:sp>
    <dsp:sp modelId="{983B5E33-883E-4926-9F39-4BDF97F37B17}">
      <dsp:nvSpPr>
        <dsp:cNvPr id="0" name=""/>
        <dsp:cNvSpPr/>
      </dsp:nvSpPr>
      <dsp:spPr>
        <a:xfrm>
          <a:off x="0" y="961350"/>
          <a:ext cx="8987404" cy="835379"/>
        </a:xfrm>
        <a:prstGeom prst="roundRect">
          <a:avLst/>
        </a:prstGeom>
        <a:solidFill>
          <a:schemeClr val="accent5">
            <a:hueOff val="-2252848"/>
            <a:satOff val="-5806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0" i="0" kern="1200"/>
            <a:t>1. Good for itself (happiness)</a:t>
          </a:r>
          <a:endParaRPr lang="en-US" sz="2100" kern="1200"/>
        </a:p>
      </dsp:txBody>
      <dsp:txXfrm>
        <a:off x="40780" y="1002130"/>
        <a:ext cx="8905844" cy="753819"/>
      </dsp:txXfrm>
    </dsp:sp>
    <dsp:sp modelId="{87E7FEB9-941D-49CC-A7E4-F128DA886D2F}">
      <dsp:nvSpPr>
        <dsp:cNvPr id="0" name=""/>
        <dsp:cNvSpPr/>
      </dsp:nvSpPr>
      <dsp:spPr>
        <a:xfrm>
          <a:off x="0" y="1857210"/>
          <a:ext cx="8987404" cy="835379"/>
        </a:xfrm>
        <a:prstGeom prst="roundRect">
          <a:avLst/>
        </a:prstGeom>
        <a:solidFill>
          <a:schemeClr val="accent5">
            <a:hueOff val="-4505695"/>
            <a:satOff val="-11613"/>
            <a:lumOff val="-784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0" i="0" kern="1200"/>
            <a:t>2. Good for itself and for another good (health)</a:t>
          </a:r>
          <a:endParaRPr lang="en-US" sz="2100" kern="1200"/>
        </a:p>
      </dsp:txBody>
      <dsp:txXfrm>
        <a:off x="40780" y="1897990"/>
        <a:ext cx="8905844" cy="753819"/>
      </dsp:txXfrm>
    </dsp:sp>
    <dsp:sp modelId="{73B5533F-14F2-4824-A271-C159BBFA1483}">
      <dsp:nvSpPr>
        <dsp:cNvPr id="0" name=""/>
        <dsp:cNvSpPr/>
      </dsp:nvSpPr>
      <dsp:spPr>
        <a:xfrm>
          <a:off x="0" y="2753070"/>
          <a:ext cx="8987404" cy="835379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0" i="0" kern="1200"/>
            <a:t>3. Good only for another good (wealth)</a:t>
          </a:r>
          <a:endParaRPr lang="en-US" sz="2100" kern="1200"/>
        </a:p>
      </dsp:txBody>
      <dsp:txXfrm>
        <a:off x="40780" y="2793850"/>
        <a:ext cx="8905844" cy="753819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42FC28-CCB2-4412-BCA0-43FC25998C68}">
      <dsp:nvSpPr>
        <dsp:cNvPr id="0" name=""/>
        <dsp:cNvSpPr/>
      </dsp:nvSpPr>
      <dsp:spPr>
        <a:xfrm>
          <a:off x="0" y="0"/>
          <a:ext cx="1051560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B17BCA-F9C9-4617-8186-AF2553146193}">
      <dsp:nvSpPr>
        <dsp:cNvPr id="0" name=""/>
        <dsp:cNvSpPr/>
      </dsp:nvSpPr>
      <dsp:spPr>
        <a:xfrm>
          <a:off x="0" y="0"/>
          <a:ext cx="10515600" cy="21756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2410" tIns="232410" rIns="232410" bIns="232410" numCol="1" spcCol="1270" anchor="t" anchorCtr="0">
          <a:noAutofit/>
        </a:bodyPr>
        <a:lstStyle/>
        <a:p>
          <a:pPr marL="0" lvl="0" indent="0" algn="l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100" kern="1200"/>
            <a:t>Socrates needs to prove justice is </a:t>
          </a:r>
          <a:r>
            <a:rPr lang="en-US" sz="6100" i="1" kern="1200"/>
            <a:t>choiceworthy</a:t>
          </a:r>
          <a:r>
            <a:rPr lang="en-US" sz="6100" kern="1200"/>
            <a:t> in itself.</a:t>
          </a:r>
        </a:p>
      </dsp:txBody>
      <dsp:txXfrm>
        <a:off x="0" y="0"/>
        <a:ext cx="10515600" cy="2175669"/>
      </dsp:txXfrm>
    </dsp:sp>
    <dsp:sp modelId="{ADBE052F-C4CA-4F16-B58B-5647BBE569AC}">
      <dsp:nvSpPr>
        <dsp:cNvPr id="0" name=""/>
        <dsp:cNvSpPr/>
      </dsp:nvSpPr>
      <dsp:spPr>
        <a:xfrm>
          <a:off x="0" y="2175669"/>
          <a:ext cx="1051560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B172CC-49B0-4192-B2E0-209206DDFA53}">
      <dsp:nvSpPr>
        <dsp:cNvPr id="0" name=""/>
        <dsp:cNvSpPr/>
      </dsp:nvSpPr>
      <dsp:spPr>
        <a:xfrm>
          <a:off x="0" y="2175669"/>
          <a:ext cx="10515600" cy="21756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2410" tIns="232410" rIns="232410" bIns="232410" numCol="1" spcCol="1270" anchor="t" anchorCtr="0">
          <a:noAutofit/>
        </a:bodyPr>
        <a:lstStyle/>
        <a:p>
          <a:pPr marL="0" lvl="0" indent="0" algn="l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100" kern="1200"/>
            <a:t>To do this, he needs to say what justice is.</a:t>
          </a:r>
        </a:p>
      </dsp:txBody>
      <dsp:txXfrm>
        <a:off x="0" y="2175669"/>
        <a:ext cx="10515600" cy="217566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6D4724-3A8F-4573-92D3-42E97E0C7F1D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14E62A-9384-4AA9-8910-91BBC740E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9923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841B48-12BB-4325-80CB-4864E7EDD8E9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7D42A5C-1F32-47D7-B2A7-80B73B191DFF}" type="slidenum">
              <a:rPr kumimoji="0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7F441A9-7D77-49A9-B921-F12F3E96C551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1358D39-1162-4130-A4F5-9B602B6D0BC5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DCACFF-873B-4F31-80EF-D2A2FB5843AF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72FAA63C-3D66-4DB7-AF74-4AC76A79E270}" type="slidenum">
              <a:t>10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E5BB605-BA61-4137-8BD6-E4DBF7C52CB8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2A592E1-106B-4120-8013-064B072F41B5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F0ECA5-E7FD-4B2D-BEFF-D6CF68F20A5D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42E3A9-A49E-4B5E-8A10-6591C7641766}" type="slidenum">
              <a:rPr kumimoji="0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549F5D7-7F16-47F8-AE92-F62CB6E97F6B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0CC720B-BC20-4BD5-B857-17897EEC5DEC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1655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F0ECA5-E7FD-4B2D-BEFF-D6CF68F20A5D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42E3A9-A49E-4B5E-8A10-6591C7641766}" type="slidenum">
              <a:rPr kumimoji="0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549F5D7-7F16-47F8-AE92-F62CB6E97F6B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0CC720B-BC20-4BD5-B857-17897EEC5DEC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F0ECA5-E7FD-4B2D-BEFF-D6CF68F20A5D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42E3A9-A49E-4B5E-8A10-6591C7641766}" type="slidenum">
              <a:rPr kumimoji="0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549F5D7-7F16-47F8-AE92-F62CB6E97F6B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0CC720B-BC20-4BD5-B857-17897EEC5DEC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9172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315F94-DBA9-4865-B6DB-9A2E8D80AA06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90A38EC-FB9E-4BB5-967A-AA3378764DBD}" type="slidenum">
              <a:rPr kumimoji="0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F788947-E296-47FA-8882-41B78E5B9815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1B82E88-3D13-4E30-831D-F60BAA3C920E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F0ECA5-E7FD-4B2D-BEFF-D6CF68F20A5D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42E3A9-A49E-4B5E-8A10-6591C7641766}" type="slidenum">
              <a:rPr kumimoji="0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549F5D7-7F16-47F8-AE92-F62CB6E97F6B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0CC720B-BC20-4BD5-B857-17897EEC5DEC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1295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9B9E7C-7A2F-4B28-9B5A-F91442AA48A1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3139C480-E0A2-47E5-BAF4-4DB3E563BDEA}" type="slidenum">
              <a:t>7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EA350BF-EE81-40E9-BA7B-7434A39FE4F7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4F77A04-1E48-4FF2-8248-F7F5AAC764BF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E006B5-940E-411A-9B1A-A3E8B2698C55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147F1523-7606-4980-99E3-E534A3629864}" type="slidenum">
              <a:t>8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2DBA206-DC2C-47EC-9BBA-54AC30E108D9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5D99B2E-0A6A-4665-8DC0-448F284D8381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E006B5-940E-411A-9B1A-A3E8B2698C55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147F1523-7606-4980-99E3-E534A3629864}" type="slidenum">
              <a:t>9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2DBA206-DC2C-47EC-9BBA-54AC30E108D9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5D99B2E-0A6A-4665-8DC0-448F284D8381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9825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DF88EE-6C61-4268-87B4-EE442A1253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9CD67B-12D5-47B4-BB3D-A09CEE2EB0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CA35BE-9E2D-4085-A2AA-0437BF1FCE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6/10/2020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62B918-A19B-4DC3-88FC-995925F42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F7ADEA-4B96-4A82-A695-C85F35CCA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33026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D630D-27A4-4F5E-8055-3D9AD64EF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07F0C7-0652-4E3A-B638-49ACFC4E4C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860529-DCC4-4B68-97D0-B274D7380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6/10/2020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787768-1518-4932-9108-246A4F563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1A921F-5573-4384-BF85-29947281F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74548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8BC8AFE-926C-4FC0-A235-BA09D79AA1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BE953C-FC68-4BA3-8DF6-8D36991379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5F495C-5472-4991-9B16-5F08C6061C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6/10/2020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C55A8E-0FEB-412D-98F7-F32AF464C2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7EB92D-917D-4D2A-A6BA-6AAE239A1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27409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1EB55-8026-4FDD-83F0-DEBD798034F4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D3215-8117-49CF-871C-07BB5E871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9823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1EB55-8026-4FDD-83F0-DEBD798034F4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D3215-8117-49CF-871C-07BB5E871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873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1EB55-8026-4FDD-83F0-DEBD798034F4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D3215-8117-49CF-871C-07BB5E871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9902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1EB55-8026-4FDD-83F0-DEBD798034F4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D3215-8117-49CF-871C-07BB5E871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2274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1EB55-8026-4FDD-83F0-DEBD798034F4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D3215-8117-49CF-871C-07BB5E871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6916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1EB55-8026-4FDD-83F0-DEBD798034F4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D3215-8117-49CF-871C-07BB5E871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2808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1EB55-8026-4FDD-83F0-DEBD798034F4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D3215-8117-49CF-871C-07BB5E871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58693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1EB55-8026-4FDD-83F0-DEBD798034F4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D3215-8117-49CF-871C-07BB5E871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6216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67CF9C-DCC6-4FFD-90D8-7A2B81D23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6C7DD9-2BAD-4B32-9457-82F2CEF620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C0D5C2-C839-4D0D-830B-AB92AD6D05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6/10/2020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843959-658E-47D0-AE76-07C419571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1B1BF5-2B17-4708-90A2-EB6CD9326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973227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1EB55-8026-4FDD-83F0-DEBD798034F4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D3215-8117-49CF-871C-07BB5E871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27367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1EB55-8026-4FDD-83F0-DEBD798034F4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D3215-8117-49CF-871C-07BB5E871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70422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1EB55-8026-4FDD-83F0-DEBD798034F4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D3215-8117-49CF-871C-07BB5E871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71157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1EB55-8026-4FDD-83F0-DEBD798034F4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D3215-8117-49CF-871C-07BB5E871698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0718044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1EB55-8026-4FDD-83F0-DEBD798034F4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D3215-8117-49CF-871C-07BB5E871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5867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1EB55-8026-4FDD-83F0-DEBD798034F4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D3215-8117-49CF-871C-07BB5E871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59384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1EB55-8026-4FDD-83F0-DEBD798034F4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D3215-8117-49CF-871C-07BB5E871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52618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1EB55-8026-4FDD-83F0-DEBD798034F4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D3215-8117-49CF-871C-07BB5E871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47362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1EB55-8026-4FDD-83F0-DEBD798034F4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D3215-8117-49CF-871C-07BB5E871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271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C37D4-3464-444F-8DE8-CEECC226E9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674557-D371-4F83-B0BD-8E57648A09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BACA19-E81D-403D-9E6B-B71BDBC05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6/10/2020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1EDB80-D30A-4CDE-A0A6-4763A43CE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D7A673-ABB6-4D91-ACB5-A15651B9C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0688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B3FD8-856C-42B3-BCF0-6E6E924C5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5420A0-4684-4222-8D2C-87306D0917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705C1B-BE56-496E-B038-ABD072C0A4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D037EF-9BEC-4952-A7A7-51361810C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6/10/2020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DEBC75-522E-43F6-B251-FCF11B449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200EAE-E223-4105-9693-803E6DDD6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0477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90C9C-9F49-47CA-91B6-817BB73164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FFA93B-FB09-4CFB-9C71-8E5E1202EC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93E93B-A871-4D29-B17F-7EB06D3C4B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4385A7-A12D-4E94-93C6-AB5E2B2514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0AFA9B2-CAF1-49DA-9ACF-02A31A0E3E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2B8A457-E401-484E-A979-64DBCE24B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6/10/2020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EABDE1D-0E82-4023-85FD-26EED18AE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577AC65-1AC7-471C-A002-74738F192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9578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BB080-657B-4D04-8799-F87AA91F1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4867F0-54D1-4A5E-9E17-029C827DF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6/10/2020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48DF46-A276-432D-86AB-A5D367827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7266C4-0B43-45BB-993E-9F6D5F030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2570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5FD8E79-61DF-4591-B84A-297FFB18A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6/10/2020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19786C-268D-407F-8A17-DD094FF62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2B5EC2-52B2-4AD2-B85B-B50E9AEC7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6198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C3F23-AFFF-48EB-BD5E-4511ED9801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461689-317D-4497-8B2D-840505B95D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8A900F-4C8C-4D2C-8644-A1EEA0FA93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F43434-13B2-44C7-891F-5A69DA0BF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6/10/2020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3EC0B5-C0BA-4C35-AEA3-7133E370E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34B8F8-4432-4DD3-A5C0-E816726A8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7319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F9B133-AD83-4B42-A4E6-D1DFC07D3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9D909E4-302E-4B0E-9EEC-DDA945E00B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522DE7-B6E5-409B-BF4B-45421A9276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4A88E2-2D63-4D66-8900-FB0B9D8B3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6/10/2020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884E6D-7321-420D-AF10-A5ACB904D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5FFC9C-B364-4830-AD75-74CE3A6E0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1072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E849BC4-0679-459C-9199-BC948A2EAD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CEF465-13C8-41F8-B4D1-0B3D17CAE6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E1C272-0A83-4E34-9286-65640BFBB0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6/10/2020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84110C-BAEE-4D36-A38D-4064403B41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97CFDD-FEA3-4FF0-987C-77910083B6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7744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3231EB55-8026-4FDD-83F0-DEBD798034F4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AD3215-8117-49CF-871C-07BB5E871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66106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  <p:sldLayoutId id="214748369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.xml"/><Relationship Id="rId3" Type="http://schemas.openxmlformats.org/officeDocument/2006/relationships/image" Target="../media/image2.png"/><Relationship Id="rId7" Type="http://schemas.openxmlformats.org/officeDocument/2006/relationships/diagramData" Target="../diagrams/data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5.png"/><Relationship Id="rId11" Type="http://schemas.microsoft.com/office/2007/relationships/diagramDrawing" Target="../diagrams/drawing1.xml"/><Relationship Id="rId5" Type="http://schemas.openxmlformats.org/officeDocument/2006/relationships/image" Target="../media/image4.png"/><Relationship Id="rId10" Type="http://schemas.openxmlformats.org/officeDocument/2006/relationships/diagramColors" Target="../diagrams/colors1.xml"/><Relationship Id="rId4" Type="http://schemas.openxmlformats.org/officeDocument/2006/relationships/image" Target="../media/image3.png"/><Relationship Id="rId9" Type="http://schemas.openxmlformats.org/officeDocument/2006/relationships/diagramQuickStyle" Target="../diagrams/quickStyl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image" Target="../media/image2.png"/><Relationship Id="rId7" Type="http://schemas.openxmlformats.org/officeDocument/2006/relationships/diagramData" Target="../diagrams/data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5.png"/><Relationship Id="rId11" Type="http://schemas.microsoft.com/office/2007/relationships/diagramDrawing" Target="../diagrams/drawing2.xml"/><Relationship Id="rId5" Type="http://schemas.openxmlformats.org/officeDocument/2006/relationships/image" Target="../media/image4.png"/><Relationship Id="rId10" Type="http://schemas.openxmlformats.org/officeDocument/2006/relationships/diagramColors" Target="../diagrams/colors2.xml"/><Relationship Id="rId4" Type="http://schemas.openxmlformats.org/officeDocument/2006/relationships/image" Target="../media/image3.png"/><Relationship Id="rId9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image" Target="../media/image2.png"/><Relationship Id="rId7" Type="http://schemas.openxmlformats.org/officeDocument/2006/relationships/diagramData" Target="../diagrams/data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5.png"/><Relationship Id="rId11" Type="http://schemas.microsoft.com/office/2007/relationships/diagramDrawing" Target="../diagrams/drawing3.xml"/><Relationship Id="rId5" Type="http://schemas.openxmlformats.org/officeDocument/2006/relationships/image" Target="../media/image4.png"/><Relationship Id="rId10" Type="http://schemas.openxmlformats.org/officeDocument/2006/relationships/diagramColors" Target="../diagrams/colors3.xml"/><Relationship Id="rId4" Type="http://schemas.openxmlformats.org/officeDocument/2006/relationships/image" Target="../media/image3.png"/><Relationship Id="rId9" Type="http://schemas.openxmlformats.org/officeDocument/2006/relationships/diagramQuickStyle" Target="../diagrams/quickStyle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.xml"/><Relationship Id="rId3" Type="http://schemas.openxmlformats.org/officeDocument/2006/relationships/image" Target="../media/image2.png"/><Relationship Id="rId7" Type="http://schemas.openxmlformats.org/officeDocument/2006/relationships/diagramData" Target="../diagrams/data4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5.png"/><Relationship Id="rId11" Type="http://schemas.microsoft.com/office/2007/relationships/diagramDrawing" Target="../diagrams/drawing4.xml"/><Relationship Id="rId5" Type="http://schemas.openxmlformats.org/officeDocument/2006/relationships/image" Target="../media/image4.png"/><Relationship Id="rId10" Type="http://schemas.openxmlformats.org/officeDocument/2006/relationships/diagramColors" Target="../diagrams/colors4.xml"/><Relationship Id="rId4" Type="http://schemas.openxmlformats.org/officeDocument/2006/relationships/image" Target="../media/image3.png"/><Relationship Id="rId9" Type="http://schemas.openxmlformats.org/officeDocument/2006/relationships/diagramQuickStyle" Target="../diagrams/quickStyle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5.xml"/><Relationship Id="rId3" Type="http://schemas.openxmlformats.org/officeDocument/2006/relationships/image" Target="../media/image2.png"/><Relationship Id="rId7" Type="http://schemas.openxmlformats.org/officeDocument/2006/relationships/diagramData" Target="../diagrams/data5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5.png"/><Relationship Id="rId11" Type="http://schemas.microsoft.com/office/2007/relationships/diagramDrawing" Target="../diagrams/drawing5.xml"/><Relationship Id="rId5" Type="http://schemas.openxmlformats.org/officeDocument/2006/relationships/image" Target="../media/image4.png"/><Relationship Id="rId10" Type="http://schemas.openxmlformats.org/officeDocument/2006/relationships/diagramColors" Target="../diagrams/colors5.xml"/><Relationship Id="rId4" Type="http://schemas.openxmlformats.org/officeDocument/2006/relationships/image" Target="../media/image3.png"/><Relationship Id="rId9" Type="http://schemas.openxmlformats.org/officeDocument/2006/relationships/diagramQuickStyle" Target="../diagrams/quickStyle5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6.xml"/><Relationship Id="rId3" Type="http://schemas.openxmlformats.org/officeDocument/2006/relationships/image" Target="../media/image2.png"/><Relationship Id="rId7" Type="http://schemas.openxmlformats.org/officeDocument/2006/relationships/diagramData" Target="../diagrams/data6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5.png"/><Relationship Id="rId11" Type="http://schemas.microsoft.com/office/2007/relationships/diagramDrawing" Target="../diagrams/drawing6.xml"/><Relationship Id="rId5" Type="http://schemas.openxmlformats.org/officeDocument/2006/relationships/image" Target="../media/image4.png"/><Relationship Id="rId10" Type="http://schemas.openxmlformats.org/officeDocument/2006/relationships/diagramColors" Target="../diagrams/colors6.xml"/><Relationship Id="rId4" Type="http://schemas.openxmlformats.org/officeDocument/2006/relationships/image" Target="../media/image3.png"/><Relationship Id="rId9" Type="http://schemas.openxmlformats.org/officeDocument/2006/relationships/diagramQuickStyle" Target="../diagrams/quickStyl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9">
            <a:extLst>
              <a:ext uri="{FF2B5EF4-FFF2-40B4-BE49-F238E27FC236}">
                <a16:creationId xmlns:a16="http://schemas.microsoft.com/office/drawing/2014/main" id="{F1B8F9CB-890B-4CB8-B503-188A763E2F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25" name="Picture 11">
            <a:extLst>
              <a:ext uri="{FF2B5EF4-FFF2-40B4-BE49-F238E27FC236}">
                <a16:creationId xmlns:a16="http://schemas.microsoft.com/office/drawing/2014/main" id="{AA632AB4-3837-4FD0-8B62-0A18B573F4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27" name="Oval 13">
            <a:extLst>
              <a:ext uri="{FF2B5EF4-FFF2-40B4-BE49-F238E27FC236}">
                <a16:creationId xmlns:a16="http://schemas.microsoft.com/office/drawing/2014/main" id="{C393B4A7-6ABF-423D-A762-3CDB4897A8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9" name="Picture 15">
            <a:extLst>
              <a:ext uri="{FF2B5EF4-FFF2-40B4-BE49-F238E27FC236}">
                <a16:creationId xmlns:a16="http://schemas.microsoft.com/office/drawing/2014/main" id="{9CD2319A-6FA9-4EFB-9EDF-730446742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30" name="Picture 17">
            <a:extLst>
              <a:ext uri="{FF2B5EF4-FFF2-40B4-BE49-F238E27FC236}">
                <a16:creationId xmlns:a16="http://schemas.microsoft.com/office/drawing/2014/main" id="{D1692A93-3514-4486-8B67-CCA4E0259B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31" name="Rectangle 19">
            <a:extLst>
              <a:ext uri="{FF2B5EF4-FFF2-40B4-BE49-F238E27FC236}">
                <a16:creationId xmlns:a16="http://schemas.microsoft.com/office/drawing/2014/main" id="{01AD250C-F2EA-449F-9B14-DF5BB674C5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747F1B4-B831-4277-8AB0-32767F7EB7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4" name="Freeform 7">
            <a:extLst>
              <a:ext uri="{FF2B5EF4-FFF2-40B4-BE49-F238E27FC236}">
                <a16:creationId xmlns:a16="http://schemas.microsoft.com/office/drawing/2014/main" id="{D80CFA21-AB7C-4BEB-9BFF-05764FBBF3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0D6389-CD3B-4564-BDCB-1C9D2A99A48E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648930" y="629267"/>
            <a:ext cx="9252154" cy="1016654"/>
          </a:xfr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cap="all" dirty="0">
                <a:ln w="3175" cmpd="sng">
                  <a:noFill/>
                </a:ln>
                <a:solidFill>
                  <a:srgbClr val="EBEBEB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Republic Book I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2F7E335-851A-4CAE-B09F-E657819D46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10B541F0-7F6E-402E-84D8-CF96EACA5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" y="1762067"/>
            <a:ext cx="12192418" cy="5095933"/>
          </a:xfrm>
          <a:custGeom>
            <a:avLst/>
            <a:gdLst>
              <a:gd name="connsiteX0" fmla="*/ 1 w 12192418"/>
              <a:gd name="connsiteY0" fmla="*/ 0 h 5095933"/>
              <a:gd name="connsiteX1" fmla="*/ 71932 w 12192418"/>
              <a:gd name="connsiteY1" fmla="*/ 12261 h 5095933"/>
              <a:gd name="connsiteX2" fmla="*/ 282849 w 12192418"/>
              <a:gd name="connsiteY2" fmla="*/ 48343 h 5095933"/>
              <a:gd name="connsiteX3" fmla="*/ 436464 w 12192418"/>
              <a:gd name="connsiteY3" fmla="*/ 73565 h 5095933"/>
              <a:gd name="connsiteX4" fmla="*/ 619339 w 12192418"/>
              <a:gd name="connsiteY4" fmla="*/ 100188 h 5095933"/>
              <a:gd name="connsiteX5" fmla="*/ 836351 w 12192418"/>
              <a:gd name="connsiteY5" fmla="*/ 132066 h 5095933"/>
              <a:gd name="connsiteX6" fmla="*/ 1076528 w 12192418"/>
              <a:gd name="connsiteY6" fmla="*/ 165696 h 5095933"/>
              <a:gd name="connsiteX7" fmla="*/ 1347184 w 12192418"/>
              <a:gd name="connsiteY7" fmla="*/ 201077 h 5095933"/>
              <a:gd name="connsiteX8" fmla="*/ 1642223 w 12192418"/>
              <a:gd name="connsiteY8" fmla="*/ 238560 h 5095933"/>
              <a:gd name="connsiteX9" fmla="*/ 1962864 w 12192418"/>
              <a:gd name="connsiteY9" fmla="*/ 276043 h 5095933"/>
              <a:gd name="connsiteX10" fmla="*/ 2304232 w 12192418"/>
              <a:gd name="connsiteY10" fmla="*/ 314227 h 5095933"/>
              <a:gd name="connsiteX11" fmla="*/ 2672421 w 12192418"/>
              <a:gd name="connsiteY11" fmla="*/ 349608 h 5095933"/>
              <a:gd name="connsiteX12" fmla="*/ 3057678 w 12192418"/>
              <a:gd name="connsiteY12" fmla="*/ 383588 h 5095933"/>
              <a:gd name="connsiteX13" fmla="*/ 3464881 w 12192418"/>
              <a:gd name="connsiteY13" fmla="*/ 414415 h 5095933"/>
              <a:gd name="connsiteX14" fmla="*/ 3889152 w 12192418"/>
              <a:gd name="connsiteY14" fmla="*/ 443841 h 5095933"/>
              <a:gd name="connsiteX15" fmla="*/ 4331710 w 12192418"/>
              <a:gd name="connsiteY15" fmla="*/ 471515 h 5095933"/>
              <a:gd name="connsiteX16" fmla="*/ 4558476 w 12192418"/>
              <a:gd name="connsiteY16" fmla="*/ 481324 h 5095933"/>
              <a:gd name="connsiteX17" fmla="*/ 4790118 w 12192418"/>
              <a:gd name="connsiteY17" fmla="*/ 492183 h 5095933"/>
              <a:gd name="connsiteX18" fmla="*/ 5025418 w 12192418"/>
              <a:gd name="connsiteY18" fmla="*/ 502342 h 5095933"/>
              <a:gd name="connsiteX19" fmla="*/ 5261937 w 12192418"/>
              <a:gd name="connsiteY19" fmla="*/ 508998 h 5095933"/>
              <a:gd name="connsiteX20" fmla="*/ 5503332 w 12192418"/>
              <a:gd name="connsiteY20" fmla="*/ 514953 h 5095933"/>
              <a:gd name="connsiteX21" fmla="*/ 5747167 w 12192418"/>
              <a:gd name="connsiteY21" fmla="*/ 521259 h 5095933"/>
              <a:gd name="connsiteX22" fmla="*/ 5995877 w 12192418"/>
              <a:gd name="connsiteY22" fmla="*/ 525463 h 5095933"/>
              <a:gd name="connsiteX23" fmla="*/ 6247026 w 12192418"/>
              <a:gd name="connsiteY23" fmla="*/ 525463 h 5095933"/>
              <a:gd name="connsiteX24" fmla="*/ 6500613 w 12192418"/>
              <a:gd name="connsiteY24" fmla="*/ 527565 h 5095933"/>
              <a:gd name="connsiteX25" fmla="*/ 6756639 w 12192418"/>
              <a:gd name="connsiteY25" fmla="*/ 525463 h 5095933"/>
              <a:gd name="connsiteX26" fmla="*/ 7016322 w 12192418"/>
              <a:gd name="connsiteY26" fmla="*/ 521259 h 5095933"/>
              <a:gd name="connsiteX27" fmla="*/ 7276005 w 12192418"/>
              <a:gd name="connsiteY27" fmla="*/ 517406 h 5095933"/>
              <a:gd name="connsiteX28" fmla="*/ 7539345 w 12192418"/>
              <a:gd name="connsiteY28" fmla="*/ 508998 h 5095933"/>
              <a:gd name="connsiteX29" fmla="*/ 7805124 w 12192418"/>
              <a:gd name="connsiteY29" fmla="*/ 500241 h 5095933"/>
              <a:gd name="connsiteX30" fmla="*/ 8070903 w 12192418"/>
              <a:gd name="connsiteY30" fmla="*/ 490082 h 5095933"/>
              <a:gd name="connsiteX31" fmla="*/ 8339121 w 12192418"/>
              <a:gd name="connsiteY31" fmla="*/ 475719 h 5095933"/>
              <a:gd name="connsiteX32" fmla="*/ 8609776 w 12192418"/>
              <a:gd name="connsiteY32" fmla="*/ 458554 h 5095933"/>
              <a:gd name="connsiteX33" fmla="*/ 8881651 w 12192418"/>
              <a:gd name="connsiteY33" fmla="*/ 442089 h 5095933"/>
              <a:gd name="connsiteX34" fmla="*/ 9153526 w 12192418"/>
              <a:gd name="connsiteY34" fmla="*/ 421071 h 5095933"/>
              <a:gd name="connsiteX35" fmla="*/ 9429058 w 12192418"/>
              <a:gd name="connsiteY35" fmla="*/ 395849 h 5095933"/>
              <a:gd name="connsiteX36" fmla="*/ 9700933 w 12192418"/>
              <a:gd name="connsiteY36" fmla="*/ 370626 h 5095933"/>
              <a:gd name="connsiteX37" fmla="*/ 9977684 w 12192418"/>
              <a:gd name="connsiteY37" fmla="*/ 341551 h 5095933"/>
              <a:gd name="connsiteX38" fmla="*/ 10255655 w 12192418"/>
              <a:gd name="connsiteY38" fmla="*/ 309673 h 5095933"/>
              <a:gd name="connsiteX39" fmla="*/ 10529968 w 12192418"/>
              <a:gd name="connsiteY39" fmla="*/ 276043 h 5095933"/>
              <a:gd name="connsiteX40" fmla="*/ 10807939 w 12192418"/>
              <a:gd name="connsiteY40" fmla="*/ 236809 h 5095933"/>
              <a:gd name="connsiteX41" fmla="*/ 11084690 w 12192418"/>
              <a:gd name="connsiteY41" fmla="*/ 194772 h 5095933"/>
              <a:gd name="connsiteX42" fmla="*/ 11362661 w 12192418"/>
              <a:gd name="connsiteY42" fmla="*/ 153085 h 5095933"/>
              <a:gd name="connsiteX43" fmla="*/ 11639412 w 12192418"/>
              <a:gd name="connsiteY43" fmla="*/ 104392 h 5095933"/>
              <a:gd name="connsiteX44" fmla="*/ 11914945 w 12192418"/>
              <a:gd name="connsiteY44" fmla="*/ 54648 h 5095933"/>
              <a:gd name="connsiteX45" fmla="*/ 12191696 w 12192418"/>
              <a:gd name="connsiteY45" fmla="*/ 2452 h 5095933"/>
              <a:gd name="connsiteX46" fmla="*/ 12191696 w 12192418"/>
              <a:gd name="connsiteY46" fmla="*/ 2109542 h 5095933"/>
              <a:gd name="connsiteX47" fmla="*/ 12191999 w 12192418"/>
              <a:gd name="connsiteY47" fmla="*/ 2109542 h 5095933"/>
              <a:gd name="connsiteX48" fmla="*/ 12191999 w 12192418"/>
              <a:gd name="connsiteY48" fmla="*/ 2802467 h 5095933"/>
              <a:gd name="connsiteX49" fmla="*/ 12192418 w 12192418"/>
              <a:gd name="connsiteY49" fmla="*/ 2802467 h 5095933"/>
              <a:gd name="connsiteX50" fmla="*/ 12192418 w 12192418"/>
              <a:gd name="connsiteY50" fmla="*/ 5095933 h 5095933"/>
              <a:gd name="connsiteX51" fmla="*/ 1 w 12192418"/>
              <a:gd name="connsiteY51" fmla="*/ 5095933 h 5095933"/>
              <a:gd name="connsiteX52" fmla="*/ 1 w 12192418"/>
              <a:gd name="connsiteY52" fmla="*/ 4074529 h 5095933"/>
              <a:gd name="connsiteX53" fmla="*/ 0 w 12192418"/>
              <a:gd name="connsiteY53" fmla="*/ 4074529 h 5095933"/>
              <a:gd name="connsiteX54" fmla="*/ 0 w 12192418"/>
              <a:gd name="connsiteY54" fmla="*/ 2109542 h 5095933"/>
              <a:gd name="connsiteX55" fmla="*/ 1 w 12192418"/>
              <a:gd name="connsiteY55" fmla="*/ 2109542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418" h="5095933">
                <a:moveTo>
                  <a:pt x="1" y="0"/>
                </a:moveTo>
                <a:lnTo>
                  <a:pt x="71932" y="12261"/>
                </a:lnTo>
                <a:lnTo>
                  <a:pt x="282849" y="48343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4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7"/>
                </a:lnTo>
                <a:lnTo>
                  <a:pt x="2672421" y="349608"/>
                </a:lnTo>
                <a:lnTo>
                  <a:pt x="3057678" y="383588"/>
                </a:lnTo>
                <a:lnTo>
                  <a:pt x="3464881" y="414415"/>
                </a:lnTo>
                <a:lnTo>
                  <a:pt x="3889152" y="443841"/>
                </a:lnTo>
                <a:lnTo>
                  <a:pt x="4331710" y="471515"/>
                </a:lnTo>
                <a:lnTo>
                  <a:pt x="4558476" y="481324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7" y="521259"/>
                </a:lnTo>
                <a:lnTo>
                  <a:pt x="5995877" y="525463"/>
                </a:lnTo>
                <a:lnTo>
                  <a:pt x="6247026" y="525463"/>
                </a:lnTo>
                <a:lnTo>
                  <a:pt x="6500613" y="527565"/>
                </a:lnTo>
                <a:lnTo>
                  <a:pt x="6756639" y="525463"/>
                </a:lnTo>
                <a:lnTo>
                  <a:pt x="7016322" y="521259"/>
                </a:lnTo>
                <a:lnTo>
                  <a:pt x="7276005" y="517406"/>
                </a:lnTo>
                <a:lnTo>
                  <a:pt x="7539345" y="508998"/>
                </a:lnTo>
                <a:lnTo>
                  <a:pt x="7805124" y="500241"/>
                </a:lnTo>
                <a:lnTo>
                  <a:pt x="8070903" y="490082"/>
                </a:lnTo>
                <a:lnTo>
                  <a:pt x="8339121" y="475719"/>
                </a:lnTo>
                <a:lnTo>
                  <a:pt x="8609776" y="458554"/>
                </a:lnTo>
                <a:lnTo>
                  <a:pt x="8881651" y="442089"/>
                </a:lnTo>
                <a:lnTo>
                  <a:pt x="9153526" y="421071"/>
                </a:lnTo>
                <a:lnTo>
                  <a:pt x="9429058" y="395849"/>
                </a:lnTo>
                <a:lnTo>
                  <a:pt x="9700933" y="370626"/>
                </a:lnTo>
                <a:lnTo>
                  <a:pt x="9977684" y="341551"/>
                </a:lnTo>
                <a:lnTo>
                  <a:pt x="10255655" y="309673"/>
                </a:lnTo>
                <a:lnTo>
                  <a:pt x="10529968" y="276043"/>
                </a:lnTo>
                <a:lnTo>
                  <a:pt x="10807939" y="236809"/>
                </a:lnTo>
                <a:lnTo>
                  <a:pt x="11084690" y="194772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109542"/>
                </a:lnTo>
                <a:lnTo>
                  <a:pt x="12191999" y="2109542"/>
                </a:lnTo>
                <a:lnTo>
                  <a:pt x="12191999" y="2802467"/>
                </a:lnTo>
                <a:lnTo>
                  <a:pt x="12192418" y="2802467"/>
                </a:lnTo>
                <a:lnTo>
                  <a:pt x="12192418" y="5095933"/>
                </a:lnTo>
                <a:lnTo>
                  <a:pt x="1" y="5095933"/>
                </a:lnTo>
                <a:lnTo>
                  <a:pt x="1" y="4074529"/>
                </a:lnTo>
                <a:lnTo>
                  <a:pt x="0" y="4074529"/>
                </a:lnTo>
                <a:lnTo>
                  <a:pt x="0" y="2109542"/>
                </a:lnTo>
                <a:lnTo>
                  <a:pt x="1" y="21095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graphicFrame>
        <p:nvGraphicFramePr>
          <p:cNvPr id="5" name="Text Placeholder 2">
            <a:extLst>
              <a:ext uri="{FF2B5EF4-FFF2-40B4-BE49-F238E27FC236}">
                <a16:creationId xmlns:a16="http://schemas.microsoft.com/office/drawing/2014/main" id="{E564BE09-B7BD-4D65-B111-032D784DFCE8}"/>
              </a:ext>
            </a:extLst>
          </p:cNvPr>
          <p:cNvGraphicFramePr/>
          <p:nvPr/>
        </p:nvGraphicFramePr>
        <p:xfrm>
          <a:off x="648930" y="2810256"/>
          <a:ext cx="10895370" cy="34042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11059-1315-4596-A720-F7CF4ED84902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Socrates’ Task: Defend Justice as the Best Kind of Good</a:t>
            </a:r>
          </a:p>
        </p:txBody>
      </p:sp>
      <p:graphicFrame>
        <p:nvGraphicFramePr>
          <p:cNvPr id="5" name="Text Placeholder 2">
            <a:extLst>
              <a:ext uri="{FF2B5EF4-FFF2-40B4-BE49-F238E27FC236}">
                <a16:creationId xmlns:a16="http://schemas.microsoft.com/office/drawing/2014/main" id="{215492B4-81B3-436A-8192-B0322E350BF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3393373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F1B8F9CB-890B-4CB8-B503-188A763E2F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A632AB4-3837-4FD0-8B62-0A18B573F4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C393B4A7-6ABF-423D-A762-3CDB4897A8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9CD2319A-6FA9-4EFB-9EDF-730446742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D1692A93-3514-4486-8B67-CCA4E0259B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01AD250C-F2EA-449F-9B14-DF5BB674C5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7AEA421-5F29-4BA7-9360-2501B59879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4" name="Freeform 7">
            <a:extLst>
              <a:ext uri="{FF2B5EF4-FFF2-40B4-BE49-F238E27FC236}">
                <a16:creationId xmlns:a16="http://schemas.microsoft.com/office/drawing/2014/main" id="{9348F0CB-4904-4DEF-BDD4-ADEC2DCCCB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114B2A-D7A7-4757-80C8-57E111431FF4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648930" y="629267"/>
            <a:ext cx="9252154" cy="1016654"/>
          </a:xfr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>
                <a:solidFill>
                  <a:srgbClr val="EBEBEB"/>
                </a:solidFill>
              </a:rPr>
              <a:t>What is justice? 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583E1B8-79B3-49BB-8704-58E4AB1AF2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7BB34D5F-2B87-438E-8236-69C6068D47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" y="1762067"/>
            <a:ext cx="12192418" cy="5095933"/>
          </a:xfrm>
          <a:custGeom>
            <a:avLst/>
            <a:gdLst>
              <a:gd name="connsiteX0" fmla="*/ 1 w 12192418"/>
              <a:gd name="connsiteY0" fmla="*/ 0 h 5095933"/>
              <a:gd name="connsiteX1" fmla="*/ 71932 w 12192418"/>
              <a:gd name="connsiteY1" fmla="*/ 12261 h 5095933"/>
              <a:gd name="connsiteX2" fmla="*/ 282849 w 12192418"/>
              <a:gd name="connsiteY2" fmla="*/ 48343 h 5095933"/>
              <a:gd name="connsiteX3" fmla="*/ 436464 w 12192418"/>
              <a:gd name="connsiteY3" fmla="*/ 73565 h 5095933"/>
              <a:gd name="connsiteX4" fmla="*/ 619339 w 12192418"/>
              <a:gd name="connsiteY4" fmla="*/ 100188 h 5095933"/>
              <a:gd name="connsiteX5" fmla="*/ 836351 w 12192418"/>
              <a:gd name="connsiteY5" fmla="*/ 132066 h 5095933"/>
              <a:gd name="connsiteX6" fmla="*/ 1076528 w 12192418"/>
              <a:gd name="connsiteY6" fmla="*/ 165696 h 5095933"/>
              <a:gd name="connsiteX7" fmla="*/ 1347184 w 12192418"/>
              <a:gd name="connsiteY7" fmla="*/ 201077 h 5095933"/>
              <a:gd name="connsiteX8" fmla="*/ 1642223 w 12192418"/>
              <a:gd name="connsiteY8" fmla="*/ 238560 h 5095933"/>
              <a:gd name="connsiteX9" fmla="*/ 1962864 w 12192418"/>
              <a:gd name="connsiteY9" fmla="*/ 276043 h 5095933"/>
              <a:gd name="connsiteX10" fmla="*/ 2304232 w 12192418"/>
              <a:gd name="connsiteY10" fmla="*/ 314227 h 5095933"/>
              <a:gd name="connsiteX11" fmla="*/ 2672421 w 12192418"/>
              <a:gd name="connsiteY11" fmla="*/ 349608 h 5095933"/>
              <a:gd name="connsiteX12" fmla="*/ 3057678 w 12192418"/>
              <a:gd name="connsiteY12" fmla="*/ 383588 h 5095933"/>
              <a:gd name="connsiteX13" fmla="*/ 3464881 w 12192418"/>
              <a:gd name="connsiteY13" fmla="*/ 414415 h 5095933"/>
              <a:gd name="connsiteX14" fmla="*/ 3889152 w 12192418"/>
              <a:gd name="connsiteY14" fmla="*/ 443841 h 5095933"/>
              <a:gd name="connsiteX15" fmla="*/ 4331710 w 12192418"/>
              <a:gd name="connsiteY15" fmla="*/ 471515 h 5095933"/>
              <a:gd name="connsiteX16" fmla="*/ 4558476 w 12192418"/>
              <a:gd name="connsiteY16" fmla="*/ 481324 h 5095933"/>
              <a:gd name="connsiteX17" fmla="*/ 4790118 w 12192418"/>
              <a:gd name="connsiteY17" fmla="*/ 492183 h 5095933"/>
              <a:gd name="connsiteX18" fmla="*/ 5025418 w 12192418"/>
              <a:gd name="connsiteY18" fmla="*/ 502342 h 5095933"/>
              <a:gd name="connsiteX19" fmla="*/ 5261937 w 12192418"/>
              <a:gd name="connsiteY19" fmla="*/ 508998 h 5095933"/>
              <a:gd name="connsiteX20" fmla="*/ 5503332 w 12192418"/>
              <a:gd name="connsiteY20" fmla="*/ 514953 h 5095933"/>
              <a:gd name="connsiteX21" fmla="*/ 5747167 w 12192418"/>
              <a:gd name="connsiteY21" fmla="*/ 521259 h 5095933"/>
              <a:gd name="connsiteX22" fmla="*/ 5995877 w 12192418"/>
              <a:gd name="connsiteY22" fmla="*/ 525463 h 5095933"/>
              <a:gd name="connsiteX23" fmla="*/ 6247026 w 12192418"/>
              <a:gd name="connsiteY23" fmla="*/ 525463 h 5095933"/>
              <a:gd name="connsiteX24" fmla="*/ 6500613 w 12192418"/>
              <a:gd name="connsiteY24" fmla="*/ 527565 h 5095933"/>
              <a:gd name="connsiteX25" fmla="*/ 6756639 w 12192418"/>
              <a:gd name="connsiteY25" fmla="*/ 525463 h 5095933"/>
              <a:gd name="connsiteX26" fmla="*/ 7016322 w 12192418"/>
              <a:gd name="connsiteY26" fmla="*/ 521259 h 5095933"/>
              <a:gd name="connsiteX27" fmla="*/ 7276005 w 12192418"/>
              <a:gd name="connsiteY27" fmla="*/ 517406 h 5095933"/>
              <a:gd name="connsiteX28" fmla="*/ 7539345 w 12192418"/>
              <a:gd name="connsiteY28" fmla="*/ 508998 h 5095933"/>
              <a:gd name="connsiteX29" fmla="*/ 7805124 w 12192418"/>
              <a:gd name="connsiteY29" fmla="*/ 500241 h 5095933"/>
              <a:gd name="connsiteX30" fmla="*/ 8070903 w 12192418"/>
              <a:gd name="connsiteY30" fmla="*/ 490082 h 5095933"/>
              <a:gd name="connsiteX31" fmla="*/ 8339121 w 12192418"/>
              <a:gd name="connsiteY31" fmla="*/ 475719 h 5095933"/>
              <a:gd name="connsiteX32" fmla="*/ 8609776 w 12192418"/>
              <a:gd name="connsiteY32" fmla="*/ 458554 h 5095933"/>
              <a:gd name="connsiteX33" fmla="*/ 8881651 w 12192418"/>
              <a:gd name="connsiteY33" fmla="*/ 442089 h 5095933"/>
              <a:gd name="connsiteX34" fmla="*/ 9153526 w 12192418"/>
              <a:gd name="connsiteY34" fmla="*/ 421071 h 5095933"/>
              <a:gd name="connsiteX35" fmla="*/ 9429058 w 12192418"/>
              <a:gd name="connsiteY35" fmla="*/ 395849 h 5095933"/>
              <a:gd name="connsiteX36" fmla="*/ 9700933 w 12192418"/>
              <a:gd name="connsiteY36" fmla="*/ 370626 h 5095933"/>
              <a:gd name="connsiteX37" fmla="*/ 9977684 w 12192418"/>
              <a:gd name="connsiteY37" fmla="*/ 341551 h 5095933"/>
              <a:gd name="connsiteX38" fmla="*/ 10255655 w 12192418"/>
              <a:gd name="connsiteY38" fmla="*/ 309673 h 5095933"/>
              <a:gd name="connsiteX39" fmla="*/ 10529968 w 12192418"/>
              <a:gd name="connsiteY39" fmla="*/ 276043 h 5095933"/>
              <a:gd name="connsiteX40" fmla="*/ 10807939 w 12192418"/>
              <a:gd name="connsiteY40" fmla="*/ 236809 h 5095933"/>
              <a:gd name="connsiteX41" fmla="*/ 11084690 w 12192418"/>
              <a:gd name="connsiteY41" fmla="*/ 194772 h 5095933"/>
              <a:gd name="connsiteX42" fmla="*/ 11362661 w 12192418"/>
              <a:gd name="connsiteY42" fmla="*/ 153085 h 5095933"/>
              <a:gd name="connsiteX43" fmla="*/ 11639412 w 12192418"/>
              <a:gd name="connsiteY43" fmla="*/ 104392 h 5095933"/>
              <a:gd name="connsiteX44" fmla="*/ 11914945 w 12192418"/>
              <a:gd name="connsiteY44" fmla="*/ 54648 h 5095933"/>
              <a:gd name="connsiteX45" fmla="*/ 12191696 w 12192418"/>
              <a:gd name="connsiteY45" fmla="*/ 2452 h 5095933"/>
              <a:gd name="connsiteX46" fmla="*/ 12191696 w 12192418"/>
              <a:gd name="connsiteY46" fmla="*/ 2109542 h 5095933"/>
              <a:gd name="connsiteX47" fmla="*/ 12191999 w 12192418"/>
              <a:gd name="connsiteY47" fmla="*/ 2109542 h 5095933"/>
              <a:gd name="connsiteX48" fmla="*/ 12191999 w 12192418"/>
              <a:gd name="connsiteY48" fmla="*/ 2802467 h 5095933"/>
              <a:gd name="connsiteX49" fmla="*/ 12192418 w 12192418"/>
              <a:gd name="connsiteY49" fmla="*/ 2802467 h 5095933"/>
              <a:gd name="connsiteX50" fmla="*/ 12192418 w 12192418"/>
              <a:gd name="connsiteY50" fmla="*/ 5095933 h 5095933"/>
              <a:gd name="connsiteX51" fmla="*/ 1 w 12192418"/>
              <a:gd name="connsiteY51" fmla="*/ 5095933 h 5095933"/>
              <a:gd name="connsiteX52" fmla="*/ 1 w 12192418"/>
              <a:gd name="connsiteY52" fmla="*/ 4074529 h 5095933"/>
              <a:gd name="connsiteX53" fmla="*/ 0 w 12192418"/>
              <a:gd name="connsiteY53" fmla="*/ 4074529 h 5095933"/>
              <a:gd name="connsiteX54" fmla="*/ 0 w 12192418"/>
              <a:gd name="connsiteY54" fmla="*/ 2109542 h 5095933"/>
              <a:gd name="connsiteX55" fmla="*/ 1 w 12192418"/>
              <a:gd name="connsiteY55" fmla="*/ 2109542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418" h="5095933">
                <a:moveTo>
                  <a:pt x="1" y="0"/>
                </a:moveTo>
                <a:lnTo>
                  <a:pt x="71932" y="12261"/>
                </a:lnTo>
                <a:lnTo>
                  <a:pt x="282849" y="48343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4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7"/>
                </a:lnTo>
                <a:lnTo>
                  <a:pt x="2672421" y="349608"/>
                </a:lnTo>
                <a:lnTo>
                  <a:pt x="3057678" y="383588"/>
                </a:lnTo>
                <a:lnTo>
                  <a:pt x="3464881" y="414415"/>
                </a:lnTo>
                <a:lnTo>
                  <a:pt x="3889152" y="443841"/>
                </a:lnTo>
                <a:lnTo>
                  <a:pt x="4331710" y="471515"/>
                </a:lnTo>
                <a:lnTo>
                  <a:pt x="4558476" y="481324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7" y="521259"/>
                </a:lnTo>
                <a:lnTo>
                  <a:pt x="5995877" y="525463"/>
                </a:lnTo>
                <a:lnTo>
                  <a:pt x="6247026" y="525463"/>
                </a:lnTo>
                <a:lnTo>
                  <a:pt x="6500613" y="527565"/>
                </a:lnTo>
                <a:lnTo>
                  <a:pt x="6756639" y="525463"/>
                </a:lnTo>
                <a:lnTo>
                  <a:pt x="7016322" y="521259"/>
                </a:lnTo>
                <a:lnTo>
                  <a:pt x="7276005" y="517406"/>
                </a:lnTo>
                <a:lnTo>
                  <a:pt x="7539345" y="508998"/>
                </a:lnTo>
                <a:lnTo>
                  <a:pt x="7805124" y="500241"/>
                </a:lnTo>
                <a:lnTo>
                  <a:pt x="8070903" y="490082"/>
                </a:lnTo>
                <a:lnTo>
                  <a:pt x="8339121" y="475719"/>
                </a:lnTo>
                <a:lnTo>
                  <a:pt x="8609776" y="458554"/>
                </a:lnTo>
                <a:lnTo>
                  <a:pt x="8881651" y="442089"/>
                </a:lnTo>
                <a:lnTo>
                  <a:pt x="9153526" y="421071"/>
                </a:lnTo>
                <a:lnTo>
                  <a:pt x="9429058" y="395849"/>
                </a:lnTo>
                <a:lnTo>
                  <a:pt x="9700933" y="370626"/>
                </a:lnTo>
                <a:lnTo>
                  <a:pt x="9977684" y="341551"/>
                </a:lnTo>
                <a:lnTo>
                  <a:pt x="10255655" y="309673"/>
                </a:lnTo>
                <a:lnTo>
                  <a:pt x="10529968" y="276043"/>
                </a:lnTo>
                <a:lnTo>
                  <a:pt x="10807939" y="236809"/>
                </a:lnTo>
                <a:lnTo>
                  <a:pt x="11084690" y="194772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109542"/>
                </a:lnTo>
                <a:lnTo>
                  <a:pt x="12191999" y="2109542"/>
                </a:lnTo>
                <a:lnTo>
                  <a:pt x="12191999" y="2802467"/>
                </a:lnTo>
                <a:lnTo>
                  <a:pt x="12192418" y="2802467"/>
                </a:lnTo>
                <a:lnTo>
                  <a:pt x="12192418" y="5095933"/>
                </a:lnTo>
                <a:lnTo>
                  <a:pt x="1" y="5095933"/>
                </a:lnTo>
                <a:lnTo>
                  <a:pt x="1" y="4074529"/>
                </a:lnTo>
                <a:lnTo>
                  <a:pt x="0" y="4074529"/>
                </a:lnTo>
                <a:lnTo>
                  <a:pt x="0" y="2109542"/>
                </a:lnTo>
                <a:lnTo>
                  <a:pt x="1" y="21095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graphicFrame>
        <p:nvGraphicFramePr>
          <p:cNvPr id="5" name="Text Placeholder 2">
            <a:extLst>
              <a:ext uri="{FF2B5EF4-FFF2-40B4-BE49-F238E27FC236}">
                <a16:creationId xmlns:a16="http://schemas.microsoft.com/office/drawing/2014/main" id="{F823CB4B-B653-4D26-B4B5-FC8FD231883A}"/>
              </a:ext>
            </a:extLst>
          </p:cNvPr>
          <p:cNvGraphicFramePr/>
          <p:nvPr/>
        </p:nvGraphicFramePr>
        <p:xfrm>
          <a:off x="648930" y="2810256"/>
          <a:ext cx="10895370" cy="34042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9865101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F1B8F9CB-890B-4CB8-B503-188A763E2F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A632AB4-3837-4FD0-8B62-0A18B573F4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C393B4A7-6ABF-423D-A762-3CDB4897A8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9CD2319A-6FA9-4EFB-9EDF-730446742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D1692A93-3514-4486-8B67-CCA4E0259B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01AD250C-F2EA-449F-9B14-DF5BB674C5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7AEA421-5F29-4BA7-9360-2501B59879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4" name="Freeform 7">
            <a:extLst>
              <a:ext uri="{FF2B5EF4-FFF2-40B4-BE49-F238E27FC236}">
                <a16:creationId xmlns:a16="http://schemas.microsoft.com/office/drawing/2014/main" id="{9348F0CB-4904-4DEF-BDD4-ADEC2DCCCB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114B2A-D7A7-4757-80C8-57E111431FF4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648930" y="629267"/>
            <a:ext cx="9252154" cy="1016654"/>
          </a:xfr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>
                <a:solidFill>
                  <a:srgbClr val="EBEBEB"/>
                </a:solidFill>
              </a:rPr>
              <a:t>What is justice? 2</a:t>
            </a:r>
            <a:r>
              <a:rPr lang="en-US" baseline="30000">
                <a:solidFill>
                  <a:srgbClr val="EBEBEB"/>
                </a:solidFill>
              </a:rPr>
              <a:t>nd</a:t>
            </a:r>
            <a:r>
              <a:rPr lang="en-US">
                <a:solidFill>
                  <a:srgbClr val="EBEBEB"/>
                </a:solidFill>
              </a:rPr>
              <a:t> try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583E1B8-79B3-49BB-8704-58E4AB1AF2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7BB34D5F-2B87-438E-8236-69C6068D47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" y="1762067"/>
            <a:ext cx="12192418" cy="5095933"/>
          </a:xfrm>
          <a:custGeom>
            <a:avLst/>
            <a:gdLst>
              <a:gd name="connsiteX0" fmla="*/ 1 w 12192418"/>
              <a:gd name="connsiteY0" fmla="*/ 0 h 5095933"/>
              <a:gd name="connsiteX1" fmla="*/ 71932 w 12192418"/>
              <a:gd name="connsiteY1" fmla="*/ 12261 h 5095933"/>
              <a:gd name="connsiteX2" fmla="*/ 282849 w 12192418"/>
              <a:gd name="connsiteY2" fmla="*/ 48343 h 5095933"/>
              <a:gd name="connsiteX3" fmla="*/ 436464 w 12192418"/>
              <a:gd name="connsiteY3" fmla="*/ 73565 h 5095933"/>
              <a:gd name="connsiteX4" fmla="*/ 619339 w 12192418"/>
              <a:gd name="connsiteY4" fmla="*/ 100188 h 5095933"/>
              <a:gd name="connsiteX5" fmla="*/ 836351 w 12192418"/>
              <a:gd name="connsiteY5" fmla="*/ 132066 h 5095933"/>
              <a:gd name="connsiteX6" fmla="*/ 1076528 w 12192418"/>
              <a:gd name="connsiteY6" fmla="*/ 165696 h 5095933"/>
              <a:gd name="connsiteX7" fmla="*/ 1347184 w 12192418"/>
              <a:gd name="connsiteY7" fmla="*/ 201077 h 5095933"/>
              <a:gd name="connsiteX8" fmla="*/ 1642223 w 12192418"/>
              <a:gd name="connsiteY8" fmla="*/ 238560 h 5095933"/>
              <a:gd name="connsiteX9" fmla="*/ 1962864 w 12192418"/>
              <a:gd name="connsiteY9" fmla="*/ 276043 h 5095933"/>
              <a:gd name="connsiteX10" fmla="*/ 2304232 w 12192418"/>
              <a:gd name="connsiteY10" fmla="*/ 314227 h 5095933"/>
              <a:gd name="connsiteX11" fmla="*/ 2672421 w 12192418"/>
              <a:gd name="connsiteY11" fmla="*/ 349608 h 5095933"/>
              <a:gd name="connsiteX12" fmla="*/ 3057678 w 12192418"/>
              <a:gd name="connsiteY12" fmla="*/ 383588 h 5095933"/>
              <a:gd name="connsiteX13" fmla="*/ 3464881 w 12192418"/>
              <a:gd name="connsiteY13" fmla="*/ 414415 h 5095933"/>
              <a:gd name="connsiteX14" fmla="*/ 3889152 w 12192418"/>
              <a:gd name="connsiteY14" fmla="*/ 443841 h 5095933"/>
              <a:gd name="connsiteX15" fmla="*/ 4331710 w 12192418"/>
              <a:gd name="connsiteY15" fmla="*/ 471515 h 5095933"/>
              <a:gd name="connsiteX16" fmla="*/ 4558476 w 12192418"/>
              <a:gd name="connsiteY16" fmla="*/ 481324 h 5095933"/>
              <a:gd name="connsiteX17" fmla="*/ 4790118 w 12192418"/>
              <a:gd name="connsiteY17" fmla="*/ 492183 h 5095933"/>
              <a:gd name="connsiteX18" fmla="*/ 5025418 w 12192418"/>
              <a:gd name="connsiteY18" fmla="*/ 502342 h 5095933"/>
              <a:gd name="connsiteX19" fmla="*/ 5261937 w 12192418"/>
              <a:gd name="connsiteY19" fmla="*/ 508998 h 5095933"/>
              <a:gd name="connsiteX20" fmla="*/ 5503332 w 12192418"/>
              <a:gd name="connsiteY20" fmla="*/ 514953 h 5095933"/>
              <a:gd name="connsiteX21" fmla="*/ 5747167 w 12192418"/>
              <a:gd name="connsiteY21" fmla="*/ 521259 h 5095933"/>
              <a:gd name="connsiteX22" fmla="*/ 5995877 w 12192418"/>
              <a:gd name="connsiteY22" fmla="*/ 525463 h 5095933"/>
              <a:gd name="connsiteX23" fmla="*/ 6247026 w 12192418"/>
              <a:gd name="connsiteY23" fmla="*/ 525463 h 5095933"/>
              <a:gd name="connsiteX24" fmla="*/ 6500613 w 12192418"/>
              <a:gd name="connsiteY24" fmla="*/ 527565 h 5095933"/>
              <a:gd name="connsiteX25" fmla="*/ 6756639 w 12192418"/>
              <a:gd name="connsiteY25" fmla="*/ 525463 h 5095933"/>
              <a:gd name="connsiteX26" fmla="*/ 7016322 w 12192418"/>
              <a:gd name="connsiteY26" fmla="*/ 521259 h 5095933"/>
              <a:gd name="connsiteX27" fmla="*/ 7276005 w 12192418"/>
              <a:gd name="connsiteY27" fmla="*/ 517406 h 5095933"/>
              <a:gd name="connsiteX28" fmla="*/ 7539345 w 12192418"/>
              <a:gd name="connsiteY28" fmla="*/ 508998 h 5095933"/>
              <a:gd name="connsiteX29" fmla="*/ 7805124 w 12192418"/>
              <a:gd name="connsiteY29" fmla="*/ 500241 h 5095933"/>
              <a:gd name="connsiteX30" fmla="*/ 8070903 w 12192418"/>
              <a:gd name="connsiteY30" fmla="*/ 490082 h 5095933"/>
              <a:gd name="connsiteX31" fmla="*/ 8339121 w 12192418"/>
              <a:gd name="connsiteY31" fmla="*/ 475719 h 5095933"/>
              <a:gd name="connsiteX32" fmla="*/ 8609776 w 12192418"/>
              <a:gd name="connsiteY32" fmla="*/ 458554 h 5095933"/>
              <a:gd name="connsiteX33" fmla="*/ 8881651 w 12192418"/>
              <a:gd name="connsiteY33" fmla="*/ 442089 h 5095933"/>
              <a:gd name="connsiteX34" fmla="*/ 9153526 w 12192418"/>
              <a:gd name="connsiteY34" fmla="*/ 421071 h 5095933"/>
              <a:gd name="connsiteX35" fmla="*/ 9429058 w 12192418"/>
              <a:gd name="connsiteY35" fmla="*/ 395849 h 5095933"/>
              <a:gd name="connsiteX36" fmla="*/ 9700933 w 12192418"/>
              <a:gd name="connsiteY36" fmla="*/ 370626 h 5095933"/>
              <a:gd name="connsiteX37" fmla="*/ 9977684 w 12192418"/>
              <a:gd name="connsiteY37" fmla="*/ 341551 h 5095933"/>
              <a:gd name="connsiteX38" fmla="*/ 10255655 w 12192418"/>
              <a:gd name="connsiteY38" fmla="*/ 309673 h 5095933"/>
              <a:gd name="connsiteX39" fmla="*/ 10529968 w 12192418"/>
              <a:gd name="connsiteY39" fmla="*/ 276043 h 5095933"/>
              <a:gd name="connsiteX40" fmla="*/ 10807939 w 12192418"/>
              <a:gd name="connsiteY40" fmla="*/ 236809 h 5095933"/>
              <a:gd name="connsiteX41" fmla="*/ 11084690 w 12192418"/>
              <a:gd name="connsiteY41" fmla="*/ 194772 h 5095933"/>
              <a:gd name="connsiteX42" fmla="*/ 11362661 w 12192418"/>
              <a:gd name="connsiteY42" fmla="*/ 153085 h 5095933"/>
              <a:gd name="connsiteX43" fmla="*/ 11639412 w 12192418"/>
              <a:gd name="connsiteY43" fmla="*/ 104392 h 5095933"/>
              <a:gd name="connsiteX44" fmla="*/ 11914945 w 12192418"/>
              <a:gd name="connsiteY44" fmla="*/ 54648 h 5095933"/>
              <a:gd name="connsiteX45" fmla="*/ 12191696 w 12192418"/>
              <a:gd name="connsiteY45" fmla="*/ 2452 h 5095933"/>
              <a:gd name="connsiteX46" fmla="*/ 12191696 w 12192418"/>
              <a:gd name="connsiteY46" fmla="*/ 2109542 h 5095933"/>
              <a:gd name="connsiteX47" fmla="*/ 12191999 w 12192418"/>
              <a:gd name="connsiteY47" fmla="*/ 2109542 h 5095933"/>
              <a:gd name="connsiteX48" fmla="*/ 12191999 w 12192418"/>
              <a:gd name="connsiteY48" fmla="*/ 2802467 h 5095933"/>
              <a:gd name="connsiteX49" fmla="*/ 12192418 w 12192418"/>
              <a:gd name="connsiteY49" fmla="*/ 2802467 h 5095933"/>
              <a:gd name="connsiteX50" fmla="*/ 12192418 w 12192418"/>
              <a:gd name="connsiteY50" fmla="*/ 5095933 h 5095933"/>
              <a:gd name="connsiteX51" fmla="*/ 1 w 12192418"/>
              <a:gd name="connsiteY51" fmla="*/ 5095933 h 5095933"/>
              <a:gd name="connsiteX52" fmla="*/ 1 w 12192418"/>
              <a:gd name="connsiteY52" fmla="*/ 4074529 h 5095933"/>
              <a:gd name="connsiteX53" fmla="*/ 0 w 12192418"/>
              <a:gd name="connsiteY53" fmla="*/ 4074529 h 5095933"/>
              <a:gd name="connsiteX54" fmla="*/ 0 w 12192418"/>
              <a:gd name="connsiteY54" fmla="*/ 2109542 h 5095933"/>
              <a:gd name="connsiteX55" fmla="*/ 1 w 12192418"/>
              <a:gd name="connsiteY55" fmla="*/ 2109542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418" h="5095933">
                <a:moveTo>
                  <a:pt x="1" y="0"/>
                </a:moveTo>
                <a:lnTo>
                  <a:pt x="71932" y="12261"/>
                </a:lnTo>
                <a:lnTo>
                  <a:pt x="282849" y="48343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4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7"/>
                </a:lnTo>
                <a:lnTo>
                  <a:pt x="2672421" y="349608"/>
                </a:lnTo>
                <a:lnTo>
                  <a:pt x="3057678" y="383588"/>
                </a:lnTo>
                <a:lnTo>
                  <a:pt x="3464881" y="414415"/>
                </a:lnTo>
                <a:lnTo>
                  <a:pt x="3889152" y="443841"/>
                </a:lnTo>
                <a:lnTo>
                  <a:pt x="4331710" y="471515"/>
                </a:lnTo>
                <a:lnTo>
                  <a:pt x="4558476" y="481324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7" y="521259"/>
                </a:lnTo>
                <a:lnTo>
                  <a:pt x="5995877" y="525463"/>
                </a:lnTo>
                <a:lnTo>
                  <a:pt x="6247026" y="525463"/>
                </a:lnTo>
                <a:lnTo>
                  <a:pt x="6500613" y="527565"/>
                </a:lnTo>
                <a:lnTo>
                  <a:pt x="6756639" y="525463"/>
                </a:lnTo>
                <a:lnTo>
                  <a:pt x="7016322" y="521259"/>
                </a:lnTo>
                <a:lnTo>
                  <a:pt x="7276005" y="517406"/>
                </a:lnTo>
                <a:lnTo>
                  <a:pt x="7539345" y="508998"/>
                </a:lnTo>
                <a:lnTo>
                  <a:pt x="7805124" y="500241"/>
                </a:lnTo>
                <a:lnTo>
                  <a:pt x="8070903" y="490082"/>
                </a:lnTo>
                <a:lnTo>
                  <a:pt x="8339121" y="475719"/>
                </a:lnTo>
                <a:lnTo>
                  <a:pt x="8609776" y="458554"/>
                </a:lnTo>
                <a:lnTo>
                  <a:pt x="8881651" y="442089"/>
                </a:lnTo>
                <a:lnTo>
                  <a:pt x="9153526" y="421071"/>
                </a:lnTo>
                <a:lnTo>
                  <a:pt x="9429058" y="395849"/>
                </a:lnTo>
                <a:lnTo>
                  <a:pt x="9700933" y="370626"/>
                </a:lnTo>
                <a:lnTo>
                  <a:pt x="9977684" y="341551"/>
                </a:lnTo>
                <a:lnTo>
                  <a:pt x="10255655" y="309673"/>
                </a:lnTo>
                <a:lnTo>
                  <a:pt x="10529968" y="276043"/>
                </a:lnTo>
                <a:lnTo>
                  <a:pt x="10807939" y="236809"/>
                </a:lnTo>
                <a:lnTo>
                  <a:pt x="11084690" y="194772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109542"/>
                </a:lnTo>
                <a:lnTo>
                  <a:pt x="12191999" y="2109542"/>
                </a:lnTo>
                <a:lnTo>
                  <a:pt x="12191999" y="2802467"/>
                </a:lnTo>
                <a:lnTo>
                  <a:pt x="12192418" y="2802467"/>
                </a:lnTo>
                <a:lnTo>
                  <a:pt x="12192418" y="5095933"/>
                </a:lnTo>
                <a:lnTo>
                  <a:pt x="1" y="5095933"/>
                </a:lnTo>
                <a:lnTo>
                  <a:pt x="1" y="4074529"/>
                </a:lnTo>
                <a:lnTo>
                  <a:pt x="0" y="4074529"/>
                </a:lnTo>
                <a:lnTo>
                  <a:pt x="0" y="2109542"/>
                </a:lnTo>
                <a:lnTo>
                  <a:pt x="1" y="21095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graphicFrame>
        <p:nvGraphicFramePr>
          <p:cNvPr id="5" name="Text Placeholder 2">
            <a:extLst>
              <a:ext uri="{FF2B5EF4-FFF2-40B4-BE49-F238E27FC236}">
                <a16:creationId xmlns:a16="http://schemas.microsoft.com/office/drawing/2014/main" id="{F823CB4B-B653-4D26-B4B5-FC8FD231883A}"/>
              </a:ext>
            </a:extLst>
          </p:cNvPr>
          <p:cNvGraphicFramePr/>
          <p:nvPr/>
        </p:nvGraphicFramePr>
        <p:xfrm>
          <a:off x="648930" y="2810256"/>
          <a:ext cx="10895370" cy="34042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9">
            <a:extLst>
              <a:ext uri="{FF2B5EF4-FFF2-40B4-BE49-F238E27FC236}">
                <a16:creationId xmlns:a16="http://schemas.microsoft.com/office/drawing/2014/main" id="{F1B8F9CB-890B-4CB8-B503-188A763E2F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31" name="Picture 11">
            <a:extLst>
              <a:ext uri="{FF2B5EF4-FFF2-40B4-BE49-F238E27FC236}">
                <a16:creationId xmlns:a16="http://schemas.microsoft.com/office/drawing/2014/main" id="{AA632AB4-3837-4FD0-8B62-0A18B573F4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32" name="Oval 13">
            <a:extLst>
              <a:ext uri="{FF2B5EF4-FFF2-40B4-BE49-F238E27FC236}">
                <a16:creationId xmlns:a16="http://schemas.microsoft.com/office/drawing/2014/main" id="{C393B4A7-6ABF-423D-A762-3CDB4897A8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33" name="Picture 15">
            <a:extLst>
              <a:ext uri="{FF2B5EF4-FFF2-40B4-BE49-F238E27FC236}">
                <a16:creationId xmlns:a16="http://schemas.microsoft.com/office/drawing/2014/main" id="{9CD2319A-6FA9-4EFB-9EDF-730446742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34" name="Picture 17">
            <a:extLst>
              <a:ext uri="{FF2B5EF4-FFF2-40B4-BE49-F238E27FC236}">
                <a16:creationId xmlns:a16="http://schemas.microsoft.com/office/drawing/2014/main" id="{D1692A93-3514-4486-8B67-CCA4E0259B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35" name="Rectangle 19">
            <a:extLst>
              <a:ext uri="{FF2B5EF4-FFF2-40B4-BE49-F238E27FC236}">
                <a16:creationId xmlns:a16="http://schemas.microsoft.com/office/drawing/2014/main" id="{01AD250C-F2EA-449F-9B14-DF5BB674C5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6" name="Rectangle 21">
            <a:extLst>
              <a:ext uri="{FF2B5EF4-FFF2-40B4-BE49-F238E27FC236}">
                <a16:creationId xmlns:a16="http://schemas.microsoft.com/office/drawing/2014/main" id="{47AEA421-5F29-4BA7-9360-2501B59879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37" name="Freeform 7">
            <a:extLst>
              <a:ext uri="{FF2B5EF4-FFF2-40B4-BE49-F238E27FC236}">
                <a16:creationId xmlns:a16="http://schemas.microsoft.com/office/drawing/2014/main" id="{9348F0CB-4904-4DEF-BDD4-ADEC2DCCCB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114B2A-D7A7-4757-80C8-57E111431FF4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648930" y="629267"/>
            <a:ext cx="9252154" cy="1016654"/>
          </a:xfr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>
                <a:solidFill>
                  <a:srgbClr val="EBEBEB"/>
                </a:solidFill>
              </a:rPr>
              <a:t>The Challenge of Thrasymachus</a:t>
            </a:r>
          </a:p>
        </p:txBody>
      </p:sp>
      <p:sp>
        <p:nvSpPr>
          <p:cNvPr id="38" name="Rectangle 25">
            <a:extLst>
              <a:ext uri="{FF2B5EF4-FFF2-40B4-BE49-F238E27FC236}">
                <a16:creationId xmlns:a16="http://schemas.microsoft.com/office/drawing/2014/main" id="{1583E1B8-79B3-49BB-8704-58E4AB1AF2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9" name="Freeform: Shape 27">
            <a:extLst>
              <a:ext uri="{FF2B5EF4-FFF2-40B4-BE49-F238E27FC236}">
                <a16:creationId xmlns:a16="http://schemas.microsoft.com/office/drawing/2014/main" id="{7BB34D5F-2B87-438E-8236-69C6068D47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" y="1762067"/>
            <a:ext cx="12192418" cy="5095933"/>
          </a:xfrm>
          <a:custGeom>
            <a:avLst/>
            <a:gdLst>
              <a:gd name="connsiteX0" fmla="*/ 1 w 12192418"/>
              <a:gd name="connsiteY0" fmla="*/ 0 h 5095933"/>
              <a:gd name="connsiteX1" fmla="*/ 71932 w 12192418"/>
              <a:gd name="connsiteY1" fmla="*/ 12261 h 5095933"/>
              <a:gd name="connsiteX2" fmla="*/ 282849 w 12192418"/>
              <a:gd name="connsiteY2" fmla="*/ 48343 h 5095933"/>
              <a:gd name="connsiteX3" fmla="*/ 436464 w 12192418"/>
              <a:gd name="connsiteY3" fmla="*/ 73565 h 5095933"/>
              <a:gd name="connsiteX4" fmla="*/ 619339 w 12192418"/>
              <a:gd name="connsiteY4" fmla="*/ 100188 h 5095933"/>
              <a:gd name="connsiteX5" fmla="*/ 836351 w 12192418"/>
              <a:gd name="connsiteY5" fmla="*/ 132066 h 5095933"/>
              <a:gd name="connsiteX6" fmla="*/ 1076528 w 12192418"/>
              <a:gd name="connsiteY6" fmla="*/ 165696 h 5095933"/>
              <a:gd name="connsiteX7" fmla="*/ 1347184 w 12192418"/>
              <a:gd name="connsiteY7" fmla="*/ 201077 h 5095933"/>
              <a:gd name="connsiteX8" fmla="*/ 1642223 w 12192418"/>
              <a:gd name="connsiteY8" fmla="*/ 238560 h 5095933"/>
              <a:gd name="connsiteX9" fmla="*/ 1962864 w 12192418"/>
              <a:gd name="connsiteY9" fmla="*/ 276043 h 5095933"/>
              <a:gd name="connsiteX10" fmla="*/ 2304232 w 12192418"/>
              <a:gd name="connsiteY10" fmla="*/ 314227 h 5095933"/>
              <a:gd name="connsiteX11" fmla="*/ 2672421 w 12192418"/>
              <a:gd name="connsiteY11" fmla="*/ 349608 h 5095933"/>
              <a:gd name="connsiteX12" fmla="*/ 3057678 w 12192418"/>
              <a:gd name="connsiteY12" fmla="*/ 383588 h 5095933"/>
              <a:gd name="connsiteX13" fmla="*/ 3464881 w 12192418"/>
              <a:gd name="connsiteY13" fmla="*/ 414415 h 5095933"/>
              <a:gd name="connsiteX14" fmla="*/ 3889152 w 12192418"/>
              <a:gd name="connsiteY14" fmla="*/ 443841 h 5095933"/>
              <a:gd name="connsiteX15" fmla="*/ 4331710 w 12192418"/>
              <a:gd name="connsiteY15" fmla="*/ 471515 h 5095933"/>
              <a:gd name="connsiteX16" fmla="*/ 4558476 w 12192418"/>
              <a:gd name="connsiteY16" fmla="*/ 481324 h 5095933"/>
              <a:gd name="connsiteX17" fmla="*/ 4790118 w 12192418"/>
              <a:gd name="connsiteY17" fmla="*/ 492183 h 5095933"/>
              <a:gd name="connsiteX18" fmla="*/ 5025418 w 12192418"/>
              <a:gd name="connsiteY18" fmla="*/ 502342 h 5095933"/>
              <a:gd name="connsiteX19" fmla="*/ 5261937 w 12192418"/>
              <a:gd name="connsiteY19" fmla="*/ 508998 h 5095933"/>
              <a:gd name="connsiteX20" fmla="*/ 5503332 w 12192418"/>
              <a:gd name="connsiteY20" fmla="*/ 514953 h 5095933"/>
              <a:gd name="connsiteX21" fmla="*/ 5747167 w 12192418"/>
              <a:gd name="connsiteY21" fmla="*/ 521259 h 5095933"/>
              <a:gd name="connsiteX22" fmla="*/ 5995877 w 12192418"/>
              <a:gd name="connsiteY22" fmla="*/ 525463 h 5095933"/>
              <a:gd name="connsiteX23" fmla="*/ 6247026 w 12192418"/>
              <a:gd name="connsiteY23" fmla="*/ 525463 h 5095933"/>
              <a:gd name="connsiteX24" fmla="*/ 6500613 w 12192418"/>
              <a:gd name="connsiteY24" fmla="*/ 527565 h 5095933"/>
              <a:gd name="connsiteX25" fmla="*/ 6756639 w 12192418"/>
              <a:gd name="connsiteY25" fmla="*/ 525463 h 5095933"/>
              <a:gd name="connsiteX26" fmla="*/ 7016322 w 12192418"/>
              <a:gd name="connsiteY26" fmla="*/ 521259 h 5095933"/>
              <a:gd name="connsiteX27" fmla="*/ 7276005 w 12192418"/>
              <a:gd name="connsiteY27" fmla="*/ 517406 h 5095933"/>
              <a:gd name="connsiteX28" fmla="*/ 7539345 w 12192418"/>
              <a:gd name="connsiteY28" fmla="*/ 508998 h 5095933"/>
              <a:gd name="connsiteX29" fmla="*/ 7805124 w 12192418"/>
              <a:gd name="connsiteY29" fmla="*/ 500241 h 5095933"/>
              <a:gd name="connsiteX30" fmla="*/ 8070903 w 12192418"/>
              <a:gd name="connsiteY30" fmla="*/ 490082 h 5095933"/>
              <a:gd name="connsiteX31" fmla="*/ 8339121 w 12192418"/>
              <a:gd name="connsiteY31" fmla="*/ 475719 h 5095933"/>
              <a:gd name="connsiteX32" fmla="*/ 8609776 w 12192418"/>
              <a:gd name="connsiteY32" fmla="*/ 458554 h 5095933"/>
              <a:gd name="connsiteX33" fmla="*/ 8881651 w 12192418"/>
              <a:gd name="connsiteY33" fmla="*/ 442089 h 5095933"/>
              <a:gd name="connsiteX34" fmla="*/ 9153526 w 12192418"/>
              <a:gd name="connsiteY34" fmla="*/ 421071 h 5095933"/>
              <a:gd name="connsiteX35" fmla="*/ 9429058 w 12192418"/>
              <a:gd name="connsiteY35" fmla="*/ 395849 h 5095933"/>
              <a:gd name="connsiteX36" fmla="*/ 9700933 w 12192418"/>
              <a:gd name="connsiteY36" fmla="*/ 370626 h 5095933"/>
              <a:gd name="connsiteX37" fmla="*/ 9977684 w 12192418"/>
              <a:gd name="connsiteY37" fmla="*/ 341551 h 5095933"/>
              <a:gd name="connsiteX38" fmla="*/ 10255655 w 12192418"/>
              <a:gd name="connsiteY38" fmla="*/ 309673 h 5095933"/>
              <a:gd name="connsiteX39" fmla="*/ 10529968 w 12192418"/>
              <a:gd name="connsiteY39" fmla="*/ 276043 h 5095933"/>
              <a:gd name="connsiteX40" fmla="*/ 10807939 w 12192418"/>
              <a:gd name="connsiteY40" fmla="*/ 236809 h 5095933"/>
              <a:gd name="connsiteX41" fmla="*/ 11084690 w 12192418"/>
              <a:gd name="connsiteY41" fmla="*/ 194772 h 5095933"/>
              <a:gd name="connsiteX42" fmla="*/ 11362661 w 12192418"/>
              <a:gd name="connsiteY42" fmla="*/ 153085 h 5095933"/>
              <a:gd name="connsiteX43" fmla="*/ 11639412 w 12192418"/>
              <a:gd name="connsiteY43" fmla="*/ 104392 h 5095933"/>
              <a:gd name="connsiteX44" fmla="*/ 11914945 w 12192418"/>
              <a:gd name="connsiteY44" fmla="*/ 54648 h 5095933"/>
              <a:gd name="connsiteX45" fmla="*/ 12191696 w 12192418"/>
              <a:gd name="connsiteY45" fmla="*/ 2452 h 5095933"/>
              <a:gd name="connsiteX46" fmla="*/ 12191696 w 12192418"/>
              <a:gd name="connsiteY46" fmla="*/ 2109542 h 5095933"/>
              <a:gd name="connsiteX47" fmla="*/ 12191999 w 12192418"/>
              <a:gd name="connsiteY47" fmla="*/ 2109542 h 5095933"/>
              <a:gd name="connsiteX48" fmla="*/ 12191999 w 12192418"/>
              <a:gd name="connsiteY48" fmla="*/ 2802467 h 5095933"/>
              <a:gd name="connsiteX49" fmla="*/ 12192418 w 12192418"/>
              <a:gd name="connsiteY49" fmla="*/ 2802467 h 5095933"/>
              <a:gd name="connsiteX50" fmla="*/ 12192418 w 12192418"/>
              <a:gd name="connsiteY50" fmla="*/ 5095933 h 5095933"/>
              <a:gd name="connsiteX51" fmla="*/ 1 w 12192418"/>
              <a:gd name="connsiteY51" fmla="*/ 5095933 h 5095933"/>
              <a:gd name="connsiteX52" fmla="*/ 1 w 12192418"/>
              <a:gd name="connsiteY52" fmla="*/ 4074529 h 5095933"/>
              <a:gd name="connsiteX53" fmla="*/ 0 w 12192418"/>
              <a:gd name="connsiteY53" fmla="*/ 4074529 h 5095933"/>
              <a:gd name="connsiteX54" fmla="*/ 0 w 12192418"/>
              <a:gd name="connsiteY54" fmla="*/ 2109542 h 5095933"/>
              <a:gd name="connsiteX55" fmla="*/ 1 w 12192418"/>
              <a:gd name="connsiteY55" fmla="*/ 2109542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418" h="5095933">
                <a:moveTo>
                  <a:pt x="1" y="0"/>
                </a:moveTo>
                <a:lnTo>
                  <a:pt x="71932" y="12261"/>
                </a:lnTo>
                <a:lnTo>
                  <a:pt x="282849" y="48343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4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7"/>
                </a:lnTo>
                <a:lnTo>
                  <a:pt x="2672421" y="349608"/>
                </a:lnTo>
                <a:lnTo>
                  <a:pt x="3057678" y="383588"/>
                </a:lnTo>
                <a:lnTo>
                  <a:pt x="3464881" y="414415"/>
                </a:lnTo>
                <a:lnTo>
                  <a:pt x="3889152" y="443841"/>
                </a:lnTo>
                <a:lnTo>
                  <a:pt x="4331710" y="471515"/>
                </a:lnTo>
                <a:lnTo>
                  <a:pt x="4558476" y="481324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7" y="521259"/>
                </a:lnTo>
                <a:lnTo>
                  <a:pt x="5995877" y="525463"/>
                </a:lnTo>
                <a:lnTo>
                  <a:pt x="6247026" y="525463"/>
                </a:lnTo>
                <a:lnTo>
                  <a:pt x="6500613" y="527565"/>
                </a:lnTo>
                <a:lnTo>
                  <a:pt x="6756639" y="525463"/>
                </a:lnTo>
                <a:lnTo>
                  <a:pt x="7016322" y="521259"/>
                </a:lnTo>
                <a:lnTo>
                  <a:pt x="7276005" y="517406"/>
                </a:lnTo>
                <a:lnTo>
                  <a:pt x="7539345" y="508998"/>
                </a:lnTo>
                <a:lnTo>
                  <a:pt x="7805124" y="500241"/>
                </a:lnTo>
                <a:lnTo>
                  <a:pt x="8070903" y="490082"/>
                </a:lnTo>
                <a:lnTo>
                  <a:pt x="8339121" y="475719"/>
                </a:lnTo>
                <a:lnTo>
                  <a:pt x="8609776" y="458554"/>
                </a:lnTo>
                <a:lnTo>
                  <a:pt x="8881651" y="442089"/>
                </a:lnTo>
                <a:lnTo>
                  <a:pt x="9153526" y="421071"/>
                </a:lnTo>
                <a:lnTo>
                  <a:pt x="9429058" y="395849"/>
                </a:lnTo>
                <a:lnTo>
                  <a:pt x="9700933" y="370626"/>
                </a:lnTo>
                <a:lnTo>
                  <a:pt x="9977684" y="341551"/>
                </a:lnTo>
                <a:lnTo>
                  <a:pt x="10255655" y="309673"/>
                </a:lnTo>
                <a:lnTo>
                  <a:pt x="10529968" y="276043"/>
                </a:lnTo>
                <a:lnTo>
                  <a:pt x="10807939" y="236809"/>
                </a:lnTo>
                <a:lnTo>
                  <a:pt x="11084690" y="194772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109542"/>
                </a:lnTo>
                <a:lnTo>
                  <a:pt x="12191999" y="2109542"/>
                </a:lnTo>
                <a:lnTo>
                  <a:pt x="12191999" y="2802467"/>
                </a:lnTo>
                <a:lnTo>
                  <a:pt x="12192418" y="2802467"/>
                </a:lnTo>
                <a:lnTo>
                  <a:pt x="12192418" y="5095933"/>
                </a:lnTo>
                <a:lnTo>
                  <a:pt x="1" y="5095933"/>
                </a:lnTo>
                <a:lnTo>
                  <a:pt x="1" y="4074529"/>
                </a:lnTo>
                <a:lnTo>
                  <a:pt x="0" y="4074529"/>
                </a:lnTo>
                <a:lnTo>
                  <a:pt x="0" y="2109542"/>
                </a:lnTo>
                <a:lnTo>
                  <a:pt x="1" y="21095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graphicFrame>
        <p:nvGraphicFramePr>
          <p:cNvPr id="5" name="Text Placeholder 2">
            <a:extLst>
              <a:ext uri="{FF2B5EF4-FFF2-40B4-BE49-F238E27FC236}">
                <a16:creationId xmlns:a16="http://schemas.microsoft.com/office/drawing/2014/main" id="{F823CB4B-B653-4D26-B4B5-FC8FD231883A}"/>
              </a:ext>
            </a:extLst>
          </p:cNvPr>
          <p:cNvGraphicFramePr/>
          <p:nvPr/>
        </p:nvGraphicFramePr>
        <p:xfrm>
          <a:off x="648930" y="2810256"/>
          <a:ext cx="10895370" cy="34042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5829406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F1B8F9CB-890B-4CB8-B503-188A763E2F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AA632AB4-3837-4FD0-8B62-0A18B573F4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21" name="Oval 20">
            <a:extLst>
              <a:ext uri="{FF2B5EF4-FFF2-40B4-BE49-F238E27FC236}">
                <a16:creationId xmlns:a16="http://schemas.microsoft.com/office/drawing/2014/main" id="{C393B4A7-6ABF-423D-A762-3CDB4897A8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9CD2319A-6FA9-4EFB-9EDF-730446742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D1692A93-3514-4486-8B67-CCA4E0259B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01AD250C-F2EA-449F-9B14-DF5BB674C5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7AEA421-5F29-4BA7-9360-2501B59879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31" name="Freeform 7">
            <a:extLst>
              <a:ext uri="{FF2B5EF4-FFF2-40B4-BE49-F238E27FC236}">
                <a16:creationId xmlns:a16="http://schemas.microsoft.com/office/drawing/2014/main" id="{9348F0CB-4904-4DEF-BDD4-ADEC2DCCCB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DE1DEE-4DEF-4232-804D-628EDD45776B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648930" y="629267"/>
            <a:ext cx="9252154" cy="1016654"/>
          </a:xfr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>
                <a:solidFill>
                  <a:srgbClr val="EBEBEB"/>
                </a:solidFill>
              </a:rPr>
              <a:t>Socrates Replies to Thrasymachus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583E1B8-79B3-49BB-8704-58E4AB1AF2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7BB34D5F-2B87-438E-8236-69C6068D47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" y="1762067"/>
            <a:ext cx="12192418" cy="5095933"/>
          </a:xfrm>
          <a:custGeom>
            <a:avLst/>
            <a:gdLst>
              <a:gd name="connsiteX0" fmla="*/ 1 w 12192418"/>
              <a:gd name="connsiteY0" fmla="*/ 0 h 5095933"/>
              <a:gd name="connsiteX1" fmla="*/ 71932 w 12192418"/>
              <a:gd name="connsiteY1" fmla="*/ 12261 h 5095933"/>
              <a:gd name="connsiteX2" fmla="*/ 282849 w 12192418"/>
              <a:gd name="connsiteY2" fmla="*/ 48343 h 5095933"/>
              <a:gd name="connsiteX3" fmla="*/ 436464 w 12192418"/>
              <a:gd name="connsiteY3" fmla="*/ 73565 h 5095933"/>
              <a:gd name="connsiteX4" fmla="*/ 619339 w 12192418"/>
              <a:gd name="connsiteY4" fmla="*/ 100188 h 5095933"/>
              <a:gd name="connsiteX5" fmla="*/ 836351 w 12192418"/>
              <a:gd name="connsiteY5" fmla="*/ 132066 h 5095933"/>
              <a:gd name="connsiteX6" fmla="*/ 1076528 w 12192418"/>
              <a:gd name="connsiteY6" fmla="*/ 165696 h 5095933"/>
              <a:gd name="connsiteX7" fmla="*/ 1347184 w 12192418"/>
              <a:gd name="connsiteY7" fmla="*/ 201077 h 5095933"/>
              <a:gd name="connsiteX8" fmla="*/ 1642223 w 12192418"/>
              <a:gd name="connsiteY8" fmla="*/ 238560 h 5095933"/>
              <a:gd name="connsiteX9" fmla="*/ 1962864 w 12192418"/>
              <a:gd name="connsiteY9" fmla="*/ 276043 h 5095933"/>
              <a:gd name="connsiteX10" fmla="*/ 2304232 w 12192418"/>
              <a:gd name="connsiteY10" fmla="*/ 314227 h 5095933"/>
              <a:gd name="connsiteX11" fmla="*/ 2672421 w 12192418"/>
              <a:gd name="connsiteY11" fmla="*/ 349608 h 5095933"/>
              <a:gd name="connsiteX12" fmla="*/ 3057678 w 12192418"/>
              <a:gd name="connsiteY12" fmla="*/ 383588 h 5095933"/>
              <a:gd name="connsiteX13" fmla="*/ 3464881 w 12192418"/>
              <a:gd name="connsiteY13" fmla="*/ 414415 h 5095933"/>
              <a:gd name="connsiteX14" fmla="*/ 3889152 w 12192418"/>
              <a:gd name="connsiteY14" fmla="*/ 443841 h 5095933"/>
              <a:gd name="connsiteX15" fmla="*/ 4331710 w 12192418"/>
              <a:gd name="connsiteY15" fmla="*/ 471515 h 5095933"/>
              <a:gd name="connsiteX16" fmla="*/ 4558476 w 12192418"/>
              <a:gd name="connsiteY16" fmla="*/ 481324 h 5095933"/>
              <a:gd name="connsiteX17" fmla="*/ 4790118 w 12192418"/>
              <a:gd name="connsiteY17" fmla="*/ 492183 h 5095933"/>
              <a:gd name="connsiteX18" fmla="*/ 5025418 w 12192418"/>
              <a:gd name="connsiteY18" fmla="*/ 502342 h 5095933"/>
              <a:gd name="connsiteX19" fmla="*/ 5261937 w 12192418"/>
              <a:gd name="connsiteY19" fmla="*/ 508998 h 5095933"/>
              <a:gd name="connsiteX20" fmla="*/ 5503332 w 12192418"/>
              <a:gd name="connsiteY20" fmla="*/ 514953 h 5095933"/>
              <a:gd name="connsiteX21" fmla="*/ 5747167 w 12192418"/>
              <a:gd name="connsiteY21" fmla="*/ 521259 h 5095933"/>
              <a:gd name="connsiteX22" fmla="*/ 5995877 w 12192418"/>
              <a:gd name="connsiteY22" fmla="*/ 525463 h 5095933"/>
              <a:gd name="connsiteX23" fmla="*/ 6247026 w 12192418"/>
              <a:gd name="connsiteY23" fmla="*/ 525463 h 5095933"/>
              <a:gd name="connsiteX24" fmla="*/ 6500613 w 12192418"/>
              <a:gd name="connsiteY24" fmla="*/ 527565 h 5095933"/>
              <a:gd name="connsiteX25" fmla="*/ 6756639 w 12192418"/>
              <a:gd name="connsiteY25" fmla="*/ 525463 h 5095933"/>
              <a:gd name="connsiteX26" fmla="*/ 7016322 w 12192418"/>
              <a:gd name="connsiteY26" fmla="*/ 521259 h 5095933"/>
              <a:gd name="connsiteX27" fmla="*/ 7276005 w 12192418"/>
              <a:gd name="connsiteY27" fmla="*/ 517406 h 5095933"/>
              <a:gd name="connsiteX28" fmla="*/ 7539345 w 12192418"/>
              <a:gd name="connsiteY28" fmla="*/ 508998 h 5095933"/>
              <a:gd name="connsiteX29" fmla="*/ 7805124 w 12192418"/>
              <a:gd name="connsiteY29" fmla="*/ 500241 h 5095933"/>
              <a:gd name="connsiteX30" fmla="*/ 8070903 w 12192418"/>
              <a:gd name="connsiteY30" fmla="*/ 490082 h 5095933"/>
              <a:gd name="connsiteX31" fmla="*/ 8339121 w 12192418"/>
              <a:gd name="connsiteY31" fmla="*/ 475719 h 5095933"/>
              <a:gd name="connsiteX32" fmla="*/ 8609776 w 12192418"/>
              <a:gd name="connsiteY32" fmla="*/ 458554 h 5095933"/>
              <a:gd name="connsiteX33" fmla="*/ 8881651 w 12192418"/>
              <a:gd name="connsiteY33" fmla="*/ 442089 h 5095933"/>
              <a:gd name="connsiteX34" fmla="*/ 9153526 w 12192418"/>
              <a:gd name="connsiteY34" fmla="*/ 421071 h 5095933"/>
              <a:gd name="connsiteX35" fmla="*/ 9429058 w 12192418"/>
              <a:gd name="connsiteY35" fmla="*/ 395849 h 5095933"/>
              <a:gd name="connsiteX36" fmla="*/ 9700933 w 12192418"/>
              <a:gd name="connsiteY36" fmla="*/ 370626 h 5095933"/>
              <a:gd name="connsiteX37" fmla="*/ 9977684 w 12192418"/>
              <a:gd name="connsiteY37" fmla="*/ 341551 h 5095933"/>
              <a:gd name="connsiteX38" fmla="*/ 10255655 w 12192418"/>
              <a:gd name="connsiteY38" fmla="*/ 309673 h 5095933"/>
              <a:gd name="connsiteX39" fmla="*/ 10529968 w 12192418"/>
              <a:gd name="connsiteY39" fmla="*/ 276043 h 5095933"/>
              <a:gd name="connsiteX40" fmla="*/ 10807939 w 12192418"/>
              <a:gd name="connsiteY40" fmla="*/ 236809 h 5095933"/>
              <a:gd name="connsiteX41" fmla="*/ 11084690 w 12192418"/>
              <a:gd name="connsiteY41" fmla="*/ 194772 h 5095933"/>
              <a:gd name="connsiteX42" fmla="*/ 11362661 w 12192418"/>
              <a:gd name="connsiteY42" fmla="*/ 153085 h 5095933"/>
              <a:gd name="connsiteX43" fmla="*/ 11639412 w 12192418"/>
              <a:gd name="connsiteY43" fmla="*/ 104392 h 5095933"/>
              <a:gd name="connsiteX44" fmla="*/ 11914945 w 12192418"/>
              <a:gd name="connsiteY44" fmla="*/ 54648 h 5095933"/>
              <a:gd name="connsiteX45" fmla="*/ 12191696 w 12192418"/>
              <a:gd name="connsiteY45" fmla="*/ 2452 h 5095933"/>
              <a:gd name="connsiteX46" fmla="*/ 12191696 w 12192418"/>
              <a:gd name="connsiteY46" fmla="*/ 2109542 h 5095933"/>
              <a:gd name="connsiteX47" fmla="*/ 12191999 w 12192418"/>
              <a:gd name="connsiteY47" fmla="*/ 2109542 h 5095933"/>
              <a:gd name="connsiteX48" fmla="*/ 12191999 w 12192418"/>
              <a:gd name="connsiteY48" fmla="*/ 2802467 h 5095933"/>
              <a:gd name="connsiteX49" fmla="*/ 12192418 w 12192418"/>
              <a:gd name="connsiteY49" fmla="*/ 2802467 h 5095933"/>
              <a:gd name="connsiteX50" fmla="*/ 12192418 w 12192418"/>
              <a:gd name="connsiteY50" fmla="*/ 5095933 h 5095933"/>
              <a:gd name="connsiteX51" fmla="*/ 1 w 12192418"/>
              <a:gd name="connsiteY51" fmla="*/ 5095933 h 5095933"/>
              <a:gd name="connsiteX52" fmla="*/ 1 w 12192418"/>
              <a:gd name="connsiteY52" fmla="*/ 4074529 h 5095933"/>
              <a:gd name="connsiteX53" fmla="*/ 0 w 12192418"/>
              <a:gd name="connsiteY53" fmla="*/ 4074529 h 5095933"/>
              <a:gd name="connsiteX54" fmla="*/ 0 w 12192418"/>
              <a:gd name="connsiteY54" fmla="*/ 2109542 h 5095933"/>
              <a:gd name="connsiteX55" fmla="*/ 1 w 12192418"/>
              <a:gd name="connsiteY55" fmla="*/ 2109542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418" h="5095933">
                <a:moveTo>
                  <a:pt x="1" y="0"/>
                </a:moveTo>
                <a:lnTo>
                  <a:pt x="71932" y="12261"/>
                </a:lnTo>
                <a:lnTo>
                  <a:pt x="282849" y="48343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4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7"/>
                </a:lnTo>
                <a:lnTo>
                  <a:pt x="2672421" y="349608"/>
                </a:lnTo>
                <a:lnTo>
                  <a:pt x="3057678" y="383588"/>
                </a:lnTo>
                <a:lnTo>
                  <a:pt x="3464881" y="414415"/>
                </a:lnTo>
                <a:lnTo>
                  <a:pt x="3889152" y="443841"/>
                </a:lnTo>
                <a:lnTo>
                  <a:pt x="4331710" y="471515"/>
                </a:lnTo>
                <a:lnTo>
                  <a:pt x="4558476" y="481324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7" y="521259"/>
                </a:lnTo>
                <a:lnTo>
                  <a:pt x="5995877" y="525463"/>
                </a:lnTo>
                <a:lnTo>
                  <a:pt x="6247026" y="525463"/>
                </a:lnTo>
                <a:lnTo>
                  <a:pt x="6500613" y="527565"/>
                </a:lnTo>
                <a:lnTo>
                  <a:pt x="6756639" y="525463"/>
                </a:lnTo>
                <a:lnTo>
                  <a:pt x="7016322" y="521259"/>
                </a:lnTo>
                <a:lnTo>
                  <a:pt x="7276005" y="517406"/>
                </a:lnTo>
                <a:lnTo>
                  <a:pt x="7539345" y="508998"/>
                </a:lnTo>
                <a:lnTo>
                  <a:pt x="7805124" y="500241"/>
                </a:lnTo>
                <a:lnTo>
                  <a:pt x="8070903" y="490082"/>
                </a:lnTo>
                <a:lnTo>
                  <a:pt x="8339121" y="475719"/>
                </a:lnTo>
                <a:lnTo>
                  <a:pt x="8609776" y="458554"/>
                </a:lnTo>
                <a:lnTo>
                  <a:pt x="8881651" y="442089"/>
                </a:lnTo>
                <a:lnTo>
                  <a:pt x="9153526" y="421071"/>
                </a:lnTo>
                <a:lnTo>
                  <a:pt x="9429058" y="395849"/>
                </a:lnTo>
                <a:lnTo>
                  <a:pt x="9700933" y="370626"/>
                </a:lnTo>
                <a:lnTo>
                  <a:pt x="9977684" y="341551"/>
                </a:lnTo>
                <a:lnTo>
                  <a:pt x="10255655" y="309673"/>
                </a:lnTo>
                <a:lnTo>
                  <a:pt x="10529968" y="276043"/>
                </a:lnTo>
                <a:lnTo>
                  <a:pt x="10807939" y="236809"/>
                </a:lnTo>
                <a:lnTo>
                  <a:pt x="11084690" y="194772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109542"/>
                </a:lnTo>
                <a:lnTo>
                  <a:pt x="12191999" y="2109542"/>
                </a:lnTo>
                <a:lnTo>
                  <a:pt x="12191999" y="2802467"/>
                </a:lnTo>
                <a:lnTo>
                  <a:pt x="12192418" y="2802467"/>
                </a:lnTo>
                <a:lnTo>
                  <a:pt x="12192418" y="5095933"/>
                </a:lnTo>
                <a:lnTo>
                  <a:pt x="1" y="5095933"/>
                </a:lnTo>
                <a:lnTo>
                  <a:pt x="1" y="4074529"/>
                </a:lnTo>
                <a:lnTo>
                  <a:pt x="0" y="4074529"/>
                </a:lnTo>
                <a:lnTo>
                  <a:pt x="0" y="2109542"/>
                </a:lnTo>
                <a:lnTo>
                  <a:pt x="1" y="21095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graphicFrame>
        <p:nvGraphicFramePr>
          <p:cNvPr id="12" name="Text Placeholder 2">
            <a:extLst>
              <a:ext uri="{FF2B5EF4-FFF2-40B4-BE49-F238E27FC236}">
                <a16:creationId xmlns:a16="http://schemas.microsoft.com/office/drawing/2014/main" id="{0366D2F8-1F2F-441F-9190-9A25D298B553}"/>
              </a:ext>
            </a:extLst>
          </p:cNvPr>
          <p:cNvGraphicFramePr/>
          <p:nvPr/>
        </p:nvGraphicFramePr>
        <p:xfrm>
          <a:off x="648930" y="2810256"/>
          <a:ext cx="10895370" cy="34042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F1B8F9CB-890B-4CB8-B503-188A763E2F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A632AB4-3837-4FD0-8B62-0A18B573F4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C393B4A7-6ABF-423D-A762-3CDB4897A8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9CD2319A-6FA9-4EFB-9EDF-730446742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D1692A93-3514-4486-8B67-CCA4E0259B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01AD250C-F2EA-449F-9B14-DF5BB674C5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E78424C-6FD0-41F8-9CAA-5DC19C4235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114B2A-D7A7-4757-80C8-57E111431FF4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643855" y="1447800"/>
            <a:ext cx="3108626" cy="4572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z="3200">
                <a:solidFill>
                  <a:srgbClr val="F2F2F2"/>
                </a:solidFill>
              </a:rPr>
              <a:t>The Challenge of Thrasymachus</a:t>
            </a: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DD136760-57DC-4301-8BEA-B71AD2D139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61310" y="0"/>
            <a:ext cx="8030690" cy="6858000"/>
          </a:xfrm>
          <a:custGeom>
            <a:avLst/>
            <a:gdLst>
              <a:gd name="connsiteX0" fmla="*/ 1176 w 8030690"/>
              <a:gd name="connsiteY0" fmla="*/ 0 h 6858000"/>
              <a:gd name="connsiteX1" fmla="*/ 1344715 w 8030690"/>
              <a:gd name="connsiteY1" fmla="*/ 0 h 6858000"/>
              <a:gd name="connsiteX2" fmla="*/ 1344715 w 8030690"/>
              <a:gd name="connsiteY2" fmla="*/ 0 h 6858000"/>
              <a:gd name="connsiteX3" fmla="*/ 8030690 w 8030690"/>
              <a:gd name="connsiteY3" fmla="*/ 0 h 6858000"/>
              <a:gd name="connsiteX4" fmla="*/ 8030690 w 8030690"/>
              <a:gd name="connsiteY4" fmla="*/ 6858000 h 6858000"/>
              <a:gd name="connsiteX5" fmla="*/ 477746 w 8030690"/>
              <a:gd name="connsiteY5" fmla="*/ 6858000 h 6858000"/>
              <a:gd name="connsiteX6" fmla="*/ 477746 w 8030690"/>
              <a:gd name="connsiteY6" fmla="*/ 6858000 h 6858000"/>
              <a:gd name="connsiteX7" fmla="*/ 0 w 8030690"/>
              <a:gd name="connsiteY7" fmla="*/ 6858000 h 6858000"/>
              <a:gd name="connsiteX8" fmla="*/ 5883 w 8030690"/>
              <a:gd name="connsiteY8" fmla="*/ 6817538 h 6858000"/>
              <a:gd name="connsiteX9" fmla="*/ 23196 w 8030690"/>
              <a:gd name="connsiteY9" fmla="*/ 6698894 h 6858000"/>
              <a:gd name="connsiteX10" fmla="*/ 35298 w 8030690"/>
              <a:gd name="connsiteY10" fmla="*/ 6612483 h 6858000"/>
              <a:gd name="connsiteX11" fmla="*/ 48073 w 8030690"/>
              <a:gd name="connsiteY11" fmla="*/ 6509613 h 6858000"/>
              <a:gd name="connsiteX12" fmla="*/ 63369 w 8030690"/>
              <a:gd name="connsiteY12" fmla="*/ 6387541 h 6858000"/>
              <a:gd name="connsiteX13" fmla="*/ 79506 w 8030690"/>
              <a:gd name="connsiteY13" fmla="*/ 6252438 h 6858000"/>
              <a:gd name="connsiteX14" fmla="*/ 96483 w 8030690"/>
              <a:gd name="connsiteY14" fmla="*/ 6100191 h 6858000"/>
              <a:gd name="connsiteX15" fmla="*/ 114468 w 8030690"/>
              <a:gd name="connsiteY15" fmla="*/ 5934227 h 6858000"/>
              <a:gd name="connsiteX16" fmla="*/ 132454 w 8030690"/>
              <a:gd name="connsiteY16" fmla="*/ 5753862 h 6858000"/>
              <a:gd name="connsiteX17" fmla="*/ 150775 w 8030690"/>
              <a:gd name="connsiteY17" fmla="*/ 5561838 h 6858000"/>
              <a:gd name="connsiteX18" fmla="*/ 167752 w 8030690"/>
              <a:gd name="connsiteY18" fmla="*/ 5354726 h 6858000"/>
              <a:gd name="connsiteX19" fmla="*/ 184057 w 8030690"/>
              <a:gd name="connsiteY19" fmla="*/ 5138013 h 6858000"/>
              <a:gd name="connsiteX20" fmla="*/ 198849 w 8030690"/>
              <a:gd name="connsiteY20" fmla="*/ 4908956 h 6858000"/>
              <a:gd name="connsiteX21" fmla="*/ 212968 w 8030690"/>
              <a:gd name="connsiteY21" fmla="*/ 4670298 h 6858000"/>
              <a:gd name="connsiteX22" fmla="*/ 226248 w 8030690"/>
              <a:gd name="connsiteY22" fmla="*/ 4421352 h 6858000"/>
              <a:gd name="connsiteX23" fmla="*/ 230954 w 8030690"/>
              <a:gd name="connsiteY23" fmla="*/ 4293793 h 6858000"/>
              <a:gd name="connsiteX24" fmla="*/ 236165 w 8030690"/>
              <a:gd name="connsiteY24" fmla="*/ 4163491 h 6858000"/>
              <a:gd name="connsiteX25" fmla="*/ 241039 w 8030690"/>
              <a:gd name="connsiteY25" fmla="*/ 4031132 h 6858000"/>
              <a:gd name="connsiteX26" fmla="*/ 244233 w 8030690"/>
              <a:gd name="connsiteY26" fmla="*/ 3898087 h 6858000"/>
              <a:gd name="connsiteX27" fmla="*/ 247091 w 8030690"/>
              <a:gd name="connsiteY27" fmla="*/ 3762298 h 6858000"/>
              <a:gd name="connsiteX28" fmla="*/ 250116 w 8030690"/>
              <a:gd name="connsiteY28" fmla="*/ 3625138 h 6858000"/>
              <a:gd name="connsiteX29" fmla="*/ 252133 w 8030690"/>
              <a:gd name="connsiteY29" fmla="*/ 3485235 h 6858000"/>
              <a:gd name="connsiteX30" fmla="*/ 252133 w 8030690"/>
              <a:gd name="connsiteY30" fmla="*/ 3343960 h 6858000"/>
              <a:gd name="connsiteX31" fmla="*/ 253142 w 8030690"/>
              <a:gd name="connsiteY31" fmla="*/ 3201314 h 6858000"/>
              <a:gd name="connsiteX32" fmla="*/ 252133 w 8030690"/>
              <a:gd name="connsiteY32" fmla="*/ 3057296 h 6858000"/>
              <a:gd name="connsiteX33" fmla="*/ 250116 w 8030690"/>
              <a:gd name="connsiteY33" fmla="*/ 2911221 h 6858000"/>
              <a:gd name="connsiteX34" fmla="*/ 248267 w 8030690"/>
              <a:gd name="connsiteY34" fmla="*/ 2765145 h 6858000"/>
              <a:gd name="connsiteX35" fmla="*/ 244233 w 8030690"/>
              <a:gd name="connsiteY35" fmla="*/ 2617013 h 6858000"/>
              <a:gd name="connsiteX36" fmla="*/ 240031 w 8030690"/>
              <a:gd name="connsiteY36" fmla="*/ 2467508 h 6858000"/>
              <a:gd name="connsiteX37" fmla="*/ 235156 w 8030690"/>
              <a:gd name="connsiteY37" fmla="*/ 2318004 h 6858000"/>
              <a:gd name="connsiteX38" fmla="*/ 228265 w 8030690"/>
              <a:gd name="connsiteY38" fmla="*/ 2167128 h 6858000"/>
              <a:gd name="connsiteX39" fmla="*/ 220028 w 8030690"/>
              <a:gd name="connsiteY39" fmla="*/ 2014880 h 6858000"/>
              <a:gd name="connsiteX40" fmla="*/ 212128 w 8030690"/>
              <a:gd name="connsiteY40" fmla="*/ 1861947 h 6858000"/>
              <a:gd name="connsiteX41" fmla="*/ 202043 w 8030690"/>
              <a:gd name="connsiteY41" fmla="*/ 1709013 h 6858000"/>
              <a:gd name="connsiteX42" fmla="*/ 189940 w 8030690"/>
              <a:gd name="connsiteY42" fmla="*/ 1554023 h 6858000"/>
              <a:gd name="connsiteX43" fmla="*/ 177838 w 8030690"/>
              <a:gd name="connsiteY43" fmla="*/ 1401089 h 6858000"/>
              <a:gd name="connsiteX44" fmla="*/ 163886 w 8030690"/>
              <a:gd name="connsiteY44" fmla="*/ 1245413 h 6858000"/>
              <a:gd name="connsiteX45" fmla="*/ 148590 w 8030690"/>
              <a:gd name="connsiteY45" fmla="*/ 1089050 h 6858000"/>
              <a:gd name="connsiteX46" fmla="*/ 132454 w 8030690"/>
              <a:gd name="connsiteY46" fmla="*/ 934745 h 6858000"/>
              <a:gd name="connsiteX47" fmla="*/ 113628 w 8030690"/>
              <a:gd name="connsiteY47" fmla="*/ 778383 h 6858000"/>
              <a:gd name="connsiteX48" fmla="*/ 93457 w 8030690"/>
              <a:gd name="connsiteY48" fmla="*/ 622706 h 6858000"/>
              <a:gd name="connsiteX49" fmla="*/ 73454 w 8030690"/>
              <a:gd name="connsiteY49" fmla="*/ 466344 h 6858000"/>
              <a:gd name="connsiteX50" fmla="*/ 50090 w 8030690"/>
              <a:gd name="connsiteY50" fmla="*/ 310667 h 6858000"/>
              <a:gd name="connsiteX51" fmla="*/ 26222 w 8030690"/>
              <a:gd name="connsiteY51" fmla="*/ 15567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8030690" h="6858000">
                <a:moveTo>
                  <a:pt x="1176" y="0"/>
                </a:moveTo>
                <a:lnTo>
                  <a:pt x="1344715" y="0"/>
                </a:lnTo>
                <a:lnTo>
                  <a:pt x="1344715" y="0"/>
                </a:lnTo>
                <a:lnTo>
                  <a:pt x="8030690" y="0"/>
                </a:lnTo>
                <a:lnTo>
                  <a:pt x="8030690" y="6858000"/>
                </a:lnTo>
                <a:lnTo>
                  <a:pt x="477746" y="6858000"/>
                </a:lnTo>
                <a:lnTo>
                  <a:pt x="477746" y="6858000"/>
                </a:lnTo>
                <a:lnTo>
                  <a:pt x="0" y="6858000"/>
                </a:lnTo>
                <a:lnTo>
                  <a:pt x="5883" y="6817538"/>
                </a:lnTo>
                <a:lnTo>
                  <a:pt x="23196" y="6698894"/>
                </a:lnTo>
                <a:lnTo>
                  <a:pt x="35298" y="6612483"/>
                </a:lnTo>
                <a:lnTo>
                  <a:pt x="48073" y="6509613"/>
                </a:lnTo>
                <a:lnTo>
                  <a:pt x="63369" y="6387541"/>
                </a:lnTo>
                <a:lnTo>
                  <a:pt x="79506" y="6252438"/>
                </a:lnTo>
                <a:lnTo>
                  <a:pt x="96483" y="6100191"/>
                </a:lnTo>
                <a:lnTo>
                  <a:pt x="114468" y="5934227"/>
                </a:lnTo>
                <a:lnTo>
                  <a:pt x="132454" y="5753862"/>
                </a:lnTo>
                <a:lnTo>
                  <a:pt x="150775" y="5561838"/>
                </a:lnTo>
                <a:lnTo>
                  <a:pt x="167752" y="5354726"/>
                </a:lnTo>
                <a:lnTo>
                  <a:pt x="184057" y="5138013"/>
                </a:lnTo>
                <a:lnTo>
                  <a:pt x="198849" y="4908956"/>
                </a:lnTo>
                <a:lnTo>
                  <a:pt x="212968" y="4670298"/>
                </a:lnTo>
                <a:lnTo>
                  <a:pt x="226248" y="4421352"/>
                </a:lnTo>
                <a:lnTo>
                  <a:pt x="230954" y="4293793"/>
                </a:lnTo>
                <a:lnTo>
                  <a:pt x="236165" y="4163491"/>
                </a:lnTo>
                <a:lnTo>
                  <a:pt x="241039" y="4031132"/>
                </a:lnTo>
                <a:lnTo>
                  <a:pt x="244233" y="3898087"/>
                </a:lnTo>
                <a:lnTo>
                  <a:pt x="247091" y="3762298"/>
                </a:lnTo>
                <a:lnTo>
                  <a:pt x="250116" y="3625138"/>
                </a:lnTo>
                <a:lnTo>
                  <a:pt x="252133" y="3485235"/>
                </a:lnTo>
                <a:lnTo>
                  <a:pt x="252133" y="3343960"/>
                </a:lnTo>
                <a:lnTo>
                  <a:pt x="253142" y="3201314"/>
                </a:lnTo>
                <a:lnTo>
                  <a:pt x="252133" y="3057296"/>
                </a:lnTo>
                <a:lnTo>
                  <a:pt x="250116" y="2911221"/>
                </a:lnTo>
                <a:lnTo>
                  <a:pt x="248267" y="2765145"/>
                </a:lnTo>
                <a:lnTo>
                  <a:pt x="244233" y="2617013"/>
                </a:lnTo>
                <a:lnTo>
                  <a:pt x="240031" y="2467508"/>
                </a:lnTo>
                <a:lnTo>
                  <a:pt x="235156" y="2318004"/>
                </a:lnTo>
                <a:lnTo>
                  <a:pt x="228265" y="2167128"/>
                </a:lnTo>
                <a:lnTo>
                  <a:pt x="220028" y="2014880"/>
                </a:lnTo>
                <a:lnTo>
                  <a:pt x="212128" y="1861947"/>
                </a:lnTo>
                <a:lnTo>
                  <a:pt x="202043" y="1709013"/>
                </a:lnTo>
                <a:lnTo>
                  <a:pt x="189940" y="1554023"/>
                </a:lnTo>
                <a:lnTo>
                  <a:pt x="177838" y="1401089"/>
                </a:lnTo>
                <a:lnTo>
                  <a:pt x="163886" y="1245413"/>
                </a:lnTo>
                <a:lnTo>
                  <a:pt x="148590" y="1089050"/>
                </a:lnTo>
                <a:lnTo>
                  <a:pt x="132454" y="934745"/>
                </a:lnTo>
                <a:lnTo>
                  <a:pt x="113628" y="778383"/>
                </a:lnTo>
                <a:lnTo>
                  <a:pt x="93457" y="622706"/>
                </a:lnTo>
                <a:lnTo>
                  <a:pt x="73454" y="466344"/>
                </a:lnTo>
                <a:lnTo>
                  <a:pt x="50090" y="310667"/>
                </a:lnTo>
                <a:lnTo>
                  <a:pt x="26222" y="15567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6" name="Freeform 11">
            <a:extLst>
              <a:ext uri="{FF2B5EF4-FFF2-40B4-BE49-F238E27FC236}">
                <a16:creationId xmlns:a16="http://schemas.microsoft.com/office/drawing/2014/main" id="{BDC58DEA-1307-4F44-AD47-E613D8B76A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99B912D-1E4B-42AF-A2BE-CFEFEC916E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Text Placeholder 2">
            <a:extLst>
              <a:ext uri="{FF2B5EF4-FFF2-40B4-BE49-F238E27FC236}">
                <a16:creationId xmlns:a16="http://schemas.microsoft.com/office/drawing/2014/main" id="{F823CB4B-B653-4D26-B4B5-FC8FD231883A}"/>
              </a:ext>
            </a:extLst>
          </p:cNvPr>
          <p:cNvGraphicFramePr/>
          <p:nvPr/>
        </p:nvGraphicFramePr>
        <p:xfrm>
          <a:off x="5048250" y="1447800"/>
          <a:ext cx="649605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28603004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CD247-89BF-4B7A-94D2-0432470DA6CF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2479675" y="623888"/>
            <a:ext cx="9712325" cy="1281112"/>
          </a:xfr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i="1"/>
              <a:t>Republic </a:t>
            </a:r>
            <a:r>
              <a:rPr lang="en-US"/>
              <a:t>Book II</a:t>
            </a:r>
          </a:p>
        </p:txBody>
      </p:sp>
      <p:graphicFrame>
        <p:nvGraphicFramePr>
          <p:cNvPr id="5" name="Text Placeholder 2">
            <a:extLst>
              <a:ext uri="{FF2B5EF4-FFF2-40B4-BE49-F238E27FC236}">
                <a16:creationId xmlns:a16="http://schemas.microsoft.com/office/drawing/2014/main" id="{0A3B293F-F8F9-4C25-8037-FEFF81C1327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7583202"/>
              </p:ext>
            </p:extLst>
          </p:nvPr>
        </p:nvGraphicFramePr>
        <p:xfrm>
          <a:off x="1794897" y="2222983"/>
          <a:ext cx="8987404" cy="36539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61D80-DEEA-4BAD-B7D1-26DB303AECBF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655320" y="365125"/>
            <a:ext cx="5120114" cy="16927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z="3700"/>
              <a:t>Two Reasons to Think It is 3</a:t>
            </a:r>
            <a:r>
              <a:rPr lang="en-US" sz="3700" baseline="30000"/>
              <a:t>rd</a:t>
            </a:r>
            <a:r>
              <a:rPr lang="en-US" sz="3700"/>
              <a:t> kind of Good (Not the Best Kind)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4A809D5-3600-46D4-A466-67F2349A5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5320" y="2316480"/>
            <a:ext cx="45720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8056E7-45E7-4D53-A089-D3F50961517C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655321" y="2575034"/>
            <a:ext cx="5120113" cy="3462228"/>
          </a:xfrm>
        </p:spPr>
        <p:txBody>
          <a:bodyPr vert="horz" lIns="91440" tIns="45720" rIns="91440" bIns="45720" rtlCol="0">
            <a:normAutofit/>
          </a:bodyPr>
          <a:lstStyle/>
          <a:p>
            <a:endParaRPr lang="en-US" sz="1800" u="sng" dirty="0"/>
          </a:p>
          <a:p>
            <a:pPr marL="0" lvl="0" indent="0">
              <a:buNone/>
            </a:pPr>
            <a:r>
              <a:rPr lang="en-US" sz="1800" dirty="0"/>
              <a:t>First Reason: </a:t>
            </a:r>
            <a:br>
              <a:rPr lang="en-US" sz="1800" dirty="0"/>
            </a:br>
            <a:r>
              <a:rPr lang="en-US" sz="1800" b="1" u="sng" dirty="0"/>
              <a:t>Ring of Gyges</a:t>
            </a:r>
            <a:br>
              <a:rPr lang="en-US" sz="1800" b="1" u="sng" dirty="0"/>
            </a:br>
            <a:br>
              <a:rPr lang="en-US" sz="1800" u="sng" dirty="0"/>
            </a:br>
            <a:r>
              <a:rPr lang="en-US" sz="1800" dirty="0"/>
              <a:t>Glaucon says that since if people could get away with being unjust (consider the story of a ring which can make people invisible) they would do so, this proves no one chooses Justice </a:t>
            </a:r>
            <a:r>
              <a:rPr lang="en-US" sz="1800" i="1" dirty="0"/>
              <a:t>for its own sake.</a:t>
            </a:r>
          </a:p>
          <a:p>
            <a:pPr marL="0" lvl="0" indent="0">
              <a:buNone/>
            </a:pPr>
            <a:endParaRPr lang="en-US" sz="1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DFF7D81-FDD9-4E33-B03F-25701F189FA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058" r="9616" b="2"/>
          <a:stretch/>
        </p:blipFill>
        <p:spPr>
          <a:xfrm>
            <a:off x="5878849" y="10"/>
            <a:ext cx="6313150" cy="6857987"/>
          </a:xfrm>
          <a:custGeom>
            <a:avLst/>
            <a:gdLst>
              <a:gd name="connsiteX0" fmla="*/ 65565 w 6313150"/>
              <a:gd name="connsiteY0" fmla="*/ 0 h 6857997"/>
              <a:gd name="connsiteX1" fmla="*/ 6313150 w 6313150"/>
              <a:gd name="connsiteY1" fmla="*/ 0 h 6857997"/>
              <a:gd name="connsiteX2" fmla="*/ 6313150 w 6313150"/>
              <a:gd name="connsiteY2" fmla="*/ 6857997 h 6857997"/>
              <a:gd name="connsiteX3" fmla="*/ 3293946 w 6313150"/>
              <a:gd name="connsiteY3" fmla="*/ 6857997 h 6857997"/>
              <a:gd name="connsiteX4" fmla="*/ 3235857 w 6313150"/>
              <a:gd name="connsiteY4" fmla="*/ 6823061 h 6857997"/>
              <a:gd name="connsiteX5" fmla="*/ 0 w 6313150"/>
              <a:gd name="connsiteY5" fmla="*/ 951803 h 6857997"/>
              <a:gd name="connsiteX6" fmla="*/ 31536 w 6313150"/>
              <a:gd name="connsiteY6" fmla="*/ 285771 h 685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13150" h="6857997">
                <a:moveTo>
                  <a:pt x="65565" y="0"/>
                </a:moveTo>
                <a:lnTo>
                  <a:pt x="6313150" y="0"/>
                </a:lnTo>
                <a:lnTo>
                  <a:pt x="6313150" y="6857997"/>
                </a:lnTo>
                <a:lnTo>
                  <a:pt x="3293946" y="6857997"/>
                </a:lnTo>
                <a:lnTo>
                  <a:pt x="3235857" y="6823061"/>
                </a:lnTo>
                <a:cubicBezTo>
                  <a:pt x="1291240" y="5592803"/>
                  <a:pt x="0" y="3423096"/>
                  <a:pt x="0" y="951803"/>
                </a:cubicBezTo>
                <a:cubicBezTo>
                  <a:pt x="0" y="727140"/>
                  <a:pt x="10673" y="504970"/>
                  <a:pt x="31536" y="285771"/>
                </a:cubicBezTo>
                <a:close/>
              </a:path>
            </a:pathLst>
          </a:cu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61D80-DEEA-4BAD-B7D1-26DB303AECBF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655320" y="365125"/>
            <a:ext cx="5120114" cy="16927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z="3700"/>
              <a:t>Two Reasons to Think It is 3</a:t>
            </a:r>
            <a:r>
              <a:rPr lang="en-US" sz="3700" baseline="30000"/>
              <a:t>rd</a:t>
            </a:r>
            <a:r>
              <a:rPr lang="en-US" sz="3700"/>
              <a:t> kind of Good (Not the Best Kind)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4A809D5-3600-46D4-A466-67F2349A5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5320" y="2316480"/>
            <a:ext cx="45720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8056E7-45E7-4D53-A089-D3F50961517C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655321" y="2575034"/>
            <a:ext cx="5120113" cy="3462228"/>
          </a:xfrm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endParaRPr lang="en-US" sz="1800" u="sng" dirty="0"/>
          </a:p>
          <a:p>
            <a:pPr marL="0" lvl="1" indent="0">
              <a:spcBef>
                <a:spcPts val="1286"/>
              </a:spcBef>
              <a:buNone/>
            </a:pPr>
            <a:r>
              <a:rPr lang="en-US" dirty="0">
                <a:highlight>
                  <a:scrgbClr r="0" g="0" b="0">
                    <a:alpha val="0"/>
                  </a:scrgbClr>
                </a:highlight>
              </a:rPr>
              <a:t>Consider: </a:t>
            </a:r>
          </a:p>
          <a:p>
            <a:pPr marL="0" lvl="1" indent="0">
              <a:spcBef>
                <a:spcPts val="1286"/>
              </a:spcBef>
              <a:buNone/>
            </a:pPr>
            <a:r>
              <a:rPr lang="en-US" dirty="0">
                <a:highlight>
                  <a:scrgbClr r="0" g="0" b="0">
                    <a:alpha val="0"/>
                  </a:scrgbClr>
                </a:highlight>
              </a:rPr>
              <a:t>a. Unjust person who falsely has a reputation for justice</a:t>
            </a:r>
          </a:p>
          <a:p>
            <a:pPr marL="0" lvl="1" indent="0">
              <a:spcBef>
                <a:spcPts val="1286"/>
              </a:spcBef>
              <a:buNone/>
            </a:pPr>
            <a:r>
              <a:rPr lang="en-US" dirty="0">
                <a:highlight>
                  <a:scrgbClr r="0" g="0" b="0">
                    <a:alpha val="0"/>
                  </a:scrgbClr>
                </a:highlight>
              </a:rPr>
              <a:t>vs.</a:t>
            </a:r>
          </a:p>
          <a:p>
            <a:pPr marL="0" lvl="1" indent="0">
              <a:spcBef>
                <a:spcPts val="1286"/>
              </a:spcBef>
              <a:buNone/>
            </a:pPr>
            <a:r>
              <a:rPr lang="en-US" dirty="0">
                <a:highlight>
                  <a:scrgbClr r="0" g="0" b="0">
                    <a:alpha val="0"/>
                  </a:scrgbClr>
                </a:highlight>
              </a:rPr>
              <a:t>b. Just person who falsely has a reputation of injustice</a:t>
            </a:r>
          </a:p>
          <a:p>
            <a:pPr marL="0" lvl="1">
              <a:spcBef>
                <a:spcPts val="1286"/>
              </a:spcBef>
            </a:pPr>
            <a:endParaRPr lang="en-US" dirty="0">
              <a:highlight>
                <a:scrgbClr r="0" g="0" b="0">
                  <a:alpha val="0"/>
                </a:scrgbClr>
              </a:highlight>
            </a:endParaRPr>
          </a:p>
          <a:p>
            <a:pPr marL="0" lvl="1" indent="0">
              <a:spcBef>
                <a:spcPts val="1286"/>
              </a:spcBef>
              <a:buNone/>
            </a:pPr>
            <a:r>
              <a:rPr lang="en-US" dirty="0">
                <a:highlight>
                  <a:scrgbClr r="0" g="0" b="0">
                    <a:alpha val="0"/>
                  </a:scrgbClr>
                </a:highlight>
              </a:rPr>
              <a:t>Which person is better off? If it is (a), this further proves that justice isn’t good </a:t>
            </a:r>
            <a:r>
              <a:rPr lang="en-US" i="1" dirty="0">
                <a:highlight>
                  <a:scrgbClr r="0" g="0" b="0">
                    <a:alpha val="0"/>
                  </a:scrgbClr>
                </a:highlight>
              </a:rPr>
              <a:t>for its own sake.</a:t>
            </a:r>
          </a:p>
          <a:p>
            <a:pPr marL="0" lv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741211242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565</Words>
  <Application>Microsoft Office PowerPoint</Application>
  <PresentationFormat>Widescreen</PresentationFormat>
  <Paragraphs>51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Calibri</vt:lpstr>
      <vt:lpstr>Calibri Light</vt:lpstr>
      <vt:lpstr>Century Gothic</vt:lpstr>
      <vt:lpstr>Liberation Sans</vt:lpstr>
      <vt:lpstr>Wingdings 3</vt:lpstr>
      <vt:lpstr>Office Theme</vt:lpstr>
      <vt:lpstr>Ion</vt:lpstr>
      <vt:lpstr>Republic Book I</vt:lpstr>
      <vt:lpstr>What is justice? </vt:lpstr>
      <vt:lpstr>What is justice? 2nd try</vt:lpstr>
      <vt:lpstr>The Challenge of Thrasymachus</vt:lpstr>
      <vt:lpstr>Socrates Replies to Thrasymachus</vt:lpstr>
      <vt:lpstr>The Challenge of Thrasymachus</vt:lpstr>
      <vt:lpstr>Republic Book II</vt:lpstr>
      <vt:lpstr>Two Reasons to Think It is 3rd kind of Good (Not the Best Kind)</vt:lpstr>
      <vt:lpstr>Two Reasons to Think It is 3rd kind of Good (Not the Best Kind)</vt:lpstr>
      <vt:lpstr>Socrates’ Task: Defend Justice as the Best Kind of Good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Republic Book II</dc:title>
  <dc:creator>David Baxter</dc:creator>
  <cp:lastModifiedBy>David Baxter</cp:lastModifiedBy>
  <cp:revision>2</cp:revision>
  <dcterms:created xsi:type="dcterms:W3CDTF">2020-01-27T13:23:43Z</dcterms:created>
  <dcterms:modified xsi:type="dcterms:W3CDTF">2020-06-10T12:10:12Z</dcterms:modified>
</cp:coreProperties>
</file>