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4" r:id="rId2"/>
    <p:sldId id="315" r:id="rId3"/>
    <p:sldId id="317" r:id="rId4"/>
    <p:sldId id="318" r:id="rId5"/>
    <p:sldId id="319" r:id="rId6"/>
    <p:sldId id="320" r:id="rId7"/>
    <p:sldId id="321" r:id="rId8"/>
    <p:sldId id="322" r:id="rId9"/>
    <p:sldId id="324" r:id="rId10"/>
    <p:sldId id="325" r:id="rId11"/>
    <p:sldId id="326" r:id="rId12"/>
    <p:sldId id="327" r:id="rId13"/>
    <p:sldId id="3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2C386-A37C-40B4-9C3B-953B50D6C541}" v="1" dt="2020-06-10T13:04:33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xter" userId="9a07d5b496501acf" providerId="LiveId" clId="{ABE31790-E515-4A9F-9775-D0B416813E76}"/>
    <pc:docChg chg="undo custSel mod delSld modSld">
      <pc:chgData name="David Baxter" userId="9a07d5b496501acf" providerId="LiveId" clId="{ABE31790-E515-4A9F-9775-D0B416813E76}" dt="2020-01-29T13:01:49.447" v="23" actId="26606"/>
      <pc:docMkLst>
        <pc:docMk/>
      </pc:docMkLst>
      <pc:sldChg chg="del">
        <pc:chgData name="David Baxter" userId="9a07d5b496501acf" providerId="LiveId" clId="{ABE31790-E515-4A9F-9775-D0B416813E76}" dt="2020-01-29T12:59:43.869" v="0" actId="2696"/>
        <pc:sldMkLst>
          <pc:docMk/>
          <pc:sldMk cId="2797258433" sldId="256"/>
        </pc:sldMkLst>
      </pc:sldChg>
      <pc:sldChg chg="addSp delSp modSp mod setBg">
        <pc:chgData name="David Baxter" userId="9a07d5b496501acf" providerId="LiveId" clId="{ABE31790-E515-4A9F-9775-D0B416813E76}" dt="2020-01-29T13:00:17.656" v="3" actId="26606"/>
        <pc:sldMkLst>
          <pc:docMk/>
          <pc:sldMk cId="0" sldId="320"/>
        </pc:sldMkLst>
        <pc:spChg chg="mod">
          <ac:chgData name="David Baxter" userId="9a07d5b496501acf" providerId="LiveId" clId="{ABE31790-E515-4A9F-9775-D0B416813E76}" dt="2020-01-29T13:00:17.656" v="3" actId="26606"/>
          <ac:spMkLst>
            <pc:docMk/>
            <pc:sldMk cId="0" sldId="320"/>
            <ac:spMk id="2" creationId="{1D0CF1BD-B096-4AF7-992A-A3FC4CFA8A31}"/>
          </ac:spMkLst>
        </pc:spChg>
        <pc:spChg chg="add del">
          <ac:chgData name="David Baxter" userId="9a07d5b496501acf" providerId="LiveId" clId="{ABE31790-E515-4A9F-9775-D0B416813E76}" dt="2020-01-29T13:00:17.562" v="2" actId="26606"/>
          <ac:spMkLst>
            <pc:docMk/>
            <pc:sldMk cId="0" sldId="320"/>
            <ac:spMk id="10" creationId="{46C2E80F-49A6-4372-B103-219D417A55ED}"/>
          </ac:spMkLst>
        </pc:spChg>
        <pc:spChg chg="add">
          <ac:chgData name="David Baxter" userId="9a07d5b496501acf" providerId="LiveId" clId="{ABE31790-E515-4A9F-9775-D0B416813E76}" dt="2020-01-29T13:00:17.656" v="3" actId="26606"/>
          <ac:spMkLst>
            <pc:docMk/>
            <pc:sldMk cId="0" sldId="320"/>
            <ac:spMk id="12" creationId="{46C2E80F-49A6-4372-B103-219D417A55ED}"/>
          </ac:spMkLst>
        </pc:spChg>
        <pc:graphicFrameChg chg="mod modGraphic">
          <ac:chgData name="David Baxter" userId="9a07d5b496501acf" providerId="LiveId" clId="{ABE31790-E515-4A9F-9775-D0B416813E76}" dt="2020-01-29T13:00:17.656" v="3" actId="26606"/>
          <ac:graphicFrameMkLst>
            <pc:docMk/>
            <pc:sldMk cId="0" sldId="320"/>
            <ac:graphicFrameMk id="5" creationId="{67448D35-BE10-46FA-A4E3-ADC5A9FA244A}"/>
          </ac:graphicFrameMkLst>
        </pc:graphicFrameChg>
      </pc:sldChg>
      <pc:sldChg chg="addSp modSp mod setBg">
        <pc:chgData name="David Baxter" userId="9a07d5b496501acf" providerId="LiveId" clId="{ABE31790-E515-4A9F-9775-D0B416813E76}" dt="2020-01-29T13:00:24.909" v="5" actId="5793"/>
        <pc:sldMkLst>
          <pc:docMk/>
          <pc:sldMk cId="0" sldId="321"/>
        </pc:sldMkLst>
        <pc:spChg chg="mod">
          <ac:chgData name="David Baxter" userId="9a07d5b496501acf" providerId="LiveId" clId="{ABE31790-E515-4A9F-9775-D0B416813E76}" dt="2020-01-29T13:00:22.033" v="4" actId="26606"/>
          <ac:spMkLst>
            <pc:docMk/>
            <pc:sldMk cId="0" sldId="321"/>
            <ac:spMk id="2" creationId="{49CA188E-7EF1-44A8-A042-A8E948D9A758}"/>
          </ac:spMkLst>
        </pc:spChg>
        <pc:spChg chg="mod">
          <ac:chgData name="David Baxter" userId="9a07d5b496501acf" providerId="LiveId" clId="{ABE31790-E515-4A9F-9775-D0B416813E76}" dt="2020-01-29T13:00:24.909" v="5" actId="5793"/>
          <ac:spMkLst>
            <pc:docMk/>
            <pc:sldMk cId="0" sldId="321"/>
            <ac:spMk id="3" creationId="{EC0C3339-DEC4-4D7B-ABE6-3599858B4F40}"/>
          </ac:spMkLst>
        </pc:spChg>
        <pc:spChg chg="add">
          <ac:chgData name="David Baxter" userId="9a07d5b496501acf" providerId="LiveId" clId="{ABE31790-E515-4A9F-9775-D0B416813E76}" dt="2020-01-29T13:00:22.033" v="4" actId="26606"/>
          <ac:spMkLst>
            <pc:docMk/>
            <pc:sldMk cId="0" sldId="321"/>
            <ac:spMk id="8" creationId="{8D70B121-56F4-4848-B38B-182089D909FA}"/>
          </ac:spMkLst>
        </pc:spChg>
        <pc:cxnChg chg="add">
          <ac:chgData name="David Baxter" userId="9a07d5b496501acf" providerId="LiveId" clId="{ABE31790-E515-4A9F-9775-D0B416813E76}" dt="2020-01-29T13:00:22.033" v="4" actId="26606"/>
          <ac:cxnSpMkLst>
            <pc:docMk/>
            <pc:sldMk cId="0" sldId="321"/>
            <ac:cxnSpMk id="10" creationId="{2D72A2C9-F3CA-4216-8BAD-FA4C970C3C4E}"/>
          </ac:cxnSpMkLst>
        </pc:cxnChg>
      </pc:sldChg>
      <pc:sldChg chg="addSp modSp mod setBg">
        <pc:chgData name="David Baxter" userId="9a07d5b496501acf" providerId="LiveId" clId="{ABE31790-E515-4A9F-9775-D0B416813E76}" dt="2020-01-29T13:00:40.731" v="6" actId="26606"/>
        <pc:sldMkLst>
          <pc:docMk/>
          <pc:sldMk cId="0" sldId="322"/>
        </pc:sldMkLst>
        <pc:spChg chg="mod">
          <ac:chgData name="David Baxter" userId="9a07d5b496501acf" providerId="LiveId" clId="{ABE31790-E515-4A9F-9775-D0B416813E76}" dt="2020-01-29T13:00:40.731" v="6" actId="26606"/>
          <ac:spMkLst>
            <pc:docMk/>
            <pc:sldMk cId="0" sldId="322"/>
            <ac:spMk id="2" creationId="{6C455D1E-C89B-41B8-86CC-4173C07D6156}"/>
          </ac:spMkLst>
        </pc:spChg>
        <pc:spChg chg="add">
          <ac:chgData name="David Baxter" userId="9a07d5b496501acf" providerId="LiveId" clId="{ABE31790-E515-4A9F-9775-D0B416813E76}" dt="2020-01-29T13:00:40.731" v="6" actId="26606"/>
          <ac:spMkLst>
            <pc:docMk/>
            <pc:sldMk cId="0" sldId="322"/>
            <ac:spMk id="10" creationId="{46C2E80F-49A6-4372-B103-219D417A55ED}"/>
          </ac:spMkLst>
        </pc:spChg>
        <pc:graphicFrameChg chg="mod modGraphic">
          <ac:chgData name="David Baxter" userId="9a07d5b496501acf" providerId="LiveId" clId="{ABE31790-E515-4A9F-9775-D0B416813E76}" dt="2020-01-29T13:00:40.731" v="6" actId="26606"/>
          <ac:graphicFrameMkLst>
            <pc:docMk/>
            <pc:sldMk cId="0" sldId="322"/>
            <ac:graphicFrameMk id="5" creationId="{779DC1F6-2BDE-400B-AABB-175FEEF87AF8}"/>
          </ac:graphicFrameMkLst>
        </pc:graphicFrameChg>
      </pc:sldChg>
      <pc:sldChg chg="addSp delSp modSp mod setBg">
        <pc:chgData name="David Baxter" userId="9a07d5b496501acf" providerId="LiveId" clId="{ABE31790-E515-4A9F-9775-D0B416813E76}" dt="2020-01-29T13:01:10.294" v="10" actId="26606"/>
        <pc:sldMkLst>
          <pc:docMk/>
          <pc:sldMk cId="0" sldId="324"/>
        </pc:sldMkLst>
        <pc:spChg chg="mod">
          <ac:chgData name="David Baxter" userId="9a07d5b496501acf" providerId="LiveId" clId="{ABE31790-E515-4A9F-9775-D0B416813E76}" dt="2020-01-29T13:01:10.294" v="10" actId="26606"/>
          <ac:spMkLst>
            <pc:docMk/>
            <pc:sldMk cId="0" sldId="324"/>
            <ac:spMk id="2" creationId="{063937B8-0A8A-435D-81DF-5B215DC57D85}"/>
          </ac:spMkLst>
        </pc:spChg>
        <pc:spChg chg="add del">
          <ac:chgData name="David Baxter" userId="9a07d5b496501acf" providerId="LiveId" clId="{ABE31790-E515-4A9F-9775-D0B416813E76}" dt="2020-01-29T13:01:10.294" v="10" actId="26606"/>
          <ac:spMkLst>
            <pc:docMk/>
            <pc:sldMk cId="0" sldId="324"/>
            <ac:spMk id="3" creationId="{A227DCA5-F874-4EBD-A104-0A385B8F82E0}"/>
          </ac:spMkLst>
        </pc:spChg>
        <pc:spChg chg="add del">
          <ac:chgData name="David Baxter" userId="9a07d5b496501acf" providerId="LiveId" clId="{ABE31790-E515-4A9F-9775-D0B416813E76}" dt="2020-01-29T13:01:10.154" v="9" actId="26606"/>
          <ac:spMkLst>
            <pc:docMk/>
            <pc:sldMk cId="0" sldId="324"/>
            <ac:spMk id="10" creationId="{46C2E80F-49A6-4372-B103-219D417A55ED}"/>
          </ac:spMkLst>
        </pc:spChg>
        <pc:spChg chg="add">
          <ac:chgData name="David Baxter" userId="9a07d5b496501acf" providerId="LiveId" clId="{ABE31790-E515-4A9F-9775-D0B416813E76}" dt="2020-01-29T13:01:10.294" v="10" actId="26606"/>
          <ac:spMkLst>
            <pc:docMk/>
            <pc:sldMk cId="0" sldId="324"/>
            <ac:spMk id="13" creationId="{08E89D5E-1885-4160-AC77-CC471DD1D0DB}"/>
          </ac:spMkLst>
        </pc:spChg>
        <pc:graphicFrameChg chg="add del">
          <ac:chgData name="David Baxter" userId="9a07d5b496501acf" providerId="LiveId" clId="{ABE31790-E515-4A9F-9775-D0B416813E76}" dt="2020-01-29T13:01:10.154" v="9" actId="26606"/>
          <ac:graphicFrameMkLst>
            <pc:docMk/>
            <pc:sldMk cId="0" sldId="324"/>
            <ac:graphicFrameMk id="5" creationId="{097178B7-8993-4098-BBD9-98D614A22892}"/>
          </ac:graphicFrameMkLst>
        </pc:graphicFrameChg>
        <pc:graphicFrameChg chg="add">
          <ac:chgData name="David Baxter" userId="9a07d5b496501acf" providerId="LiveId" clId="{ABE31790-E515-4A9F-9775-D0B416813E76}" dt="2020-01-29T13:01:10.294" v="10" actId="26606"/>
          <ac:graphicFrameMkLst>
            <pc:docMk/>
            <pc:sldMk cId="0" sldId="324"/>
            <ac:graphicFrameMk id="14" creationId="{3ABF8C03-5623-4649-AF30-509993E63EEF}"/>
          </ac:graphicFrameMkLst>
        </pc:graphicFrameChg>
        <pc:cxnChg chg="add">
          <ac:chgData name="David Baxter" userId="9a07d5b496501acf" providerId="LiveId" clId="{ABE31790-E515-4A9F-9775-D0B416813E76}" dt="2020-01-29T13:01:10.294" v="10" actId="26606"/>
          <ac:cxnSpMkLst>
            <pc:docMk/>
            <pc:sldMk cId="0" sldId="324"/>
            <ac:cxnSpMk id="12" creationId="{550D2BD1-98F9-412D-905B-3A843EF4078B}"/>
          </ac:cxnSpMkLst>
        </pc:cxnChg>
      </pc:sldChg>
      <pc:sldChg chg="addSp delSp modSp mod setBg">
        <pc:chgData name="David Baxter" userId="9a07d5b496501acf" providerId="LiveId" clId="{ABE31790-E515-4A9F-9775-D0B416813E76}" dt="2020-01-29T13:01:37.368" v="20" actId="5793"/>
        <pc:sldMkLst>
          <pc:docMk/>
          <pc:sldMk cId="0" sldId="325"/>
        </pc:sldMkLst>
        <pc:spChg chg="mod">
          <ac:chgData name="David Baxter" userId="9a07d5b496501acf" providerId="LiveId" clId="{ABE31790-E515-4A9F-9775-D0B416813E76}" dt="2020-01-29T13:01:31.814" v="15" actId="26606"/>
          <ac:spMkLst>
            <pc:docMk/>
            <pc:sldMk cId="0" sldId="325"/>
            <ac:spMk id="2" creationId="{B85FC1FD-C7C1-4E78-A0D5-C31A144837FF}"/>
          </ac:spMkLst>
        </pc:spChg>
        <pc:spChg chg="add del">
          <ac:chgData name="David Baxter" userId="9a07d5b496501acf" providerId="LiveId" clId="{ABE31790-E515-4A9F-9775-D0B416813E76}" dt="2020-01-29T13:01:19.883" v="13" actId="26606"/>
          <ac:spMkLst>
            <pc:docMk/>
            <pc:sldMk cId="0" sldId="325"/>
            <ac:spMk id="3" creationId="{BB4AE22D-B6BE-4337-89CA-6470A6B3C056}"/>
          </ac:spMkLst>
        </pc:spChg>
        <pc:spChg chg="add del">
          <ac:chgData name="David Baxter" userId="9a07d5b496501acf" providerId="LiveId" clId="{ABE31790-E515-4A9F-9775-D0B416813E76}" dt="2020-01-29T13:01:31.814" v="15" actId="26606"/>
          <ac:spMkLst>
            <pc:docMk/>
            <pc:sldMk cId="0" sldId="325"/>
            <ac:spMk id="8" creationId="{3B854194-185D-494D-905C-7C7CB2E30F6E}"/>
          </ac:spMkLst>
        </pc:spChg>
        <pc:spChg chg="add del">
          <ac:chgData name="David Baxter" userId="9a07d5b496501acf" providerId="LiveId" clId="{ABE31790-E515-4A9F-9775-D0B416813E76}" dt="2020-01-29T13:01:19.836" v="12" actId="26606"/>
          <ac:spMkLst>
            <pc:docMk/>
            <pc:sldMk cId="0" sldId="325"/>
            <ac:spMk id="10" creationId="{46C2E80F-49A6-4372-B103-219D417A55ED}"/>
          </ac:spMkLst>
        </pc:spChg>
        <pc:spChg chg="add del">
          <ac:chgData name="David Baxter" userId="9a07d5b496501acf" providerId="LiveId" clId="{ABE31790-E515-4A9F-9775-D0B416813E76}" dt="2020-01-29T13:01:31.814" v="15" actId="26606"/>
          <ac:spMkLst>
            <pc:docMk/>
            <pc:sldMk cId="0" sldId="325"/>
            <ac:spMk id="13" creationId="{B4F5FA0D-0104-4987-8241-EFF7C85B88DE}"/>
          </ac:spMkLst>
        </pc:spChg>
        <pc:spChg chg="add mod">
          <ac:chgData name="David Baxter" userId="9a07d5b496501acf" providerId="LiveId" clId="{ABE31790-E515-4A9F-9775-D0B416813E76}" dt="2020-01-29T13:01:37.368" v="20" actId="5793"/>
          <ac:spMkLst>
            <pc:docMk/>
            <pc:sldMk cId="0" sldId="325"/>
            <ac:spMk id="14" creationId="{BB4AE22D-B6BE-4337-89CA-6470A6B3C056}"/>
          </ac:spMkLst>
        </pc:spChg>
        <pc:spChg chg="add">
          <ac:chgData name="David Baxter" userId="9a07d5b496501acf" providerId="LiveId" clId="{ABE31790-E515-4A9F-9775-D0B416813E76}" dt="2020-01-29T13:01:31.814" v="15" actId="26606"/>
          <ac:spMkLst>
            <pc:docMk/>
            <pc:sldMk cId="0" sldId="325"/>
            <ac:spMk id="19" creationId="{8D70B121-56F4-4848-B38B-182089D909FA}"/>
          </ac:spMkLst>
        </pc:spChg>
        <pc:graphicFrameChg chg="add del">
          <ac:chgData name="David Baxter" userId="9a07d5b496501acf" providerId="LiveId" clId="{ABE31790-E515-4A9F-9775-D0B416813E76}" dt="2020-01-29T13:01:19.836" v="12" actId="26606"/>
          <ac:graphicFrameMkLst>
            <pc:docMk/>
            <pc:sldMk cId="0" sldId="325"/>
            <ac:graphicFrameMk id="5" creationId="{B6117405-ED8E-4879-B6E5-D2EEE3718BDE}"/>
          </ac:graphicFrameMkLst>
        </pc:graphicFrameChg>
        <pc:picChg chg="add del">
          <ac:chgData name="David Baxter" userId="9a07d5b496501acf" providerId="LiveId" clId="{ABE31790-E515-4A9F-9775-D0B416813E76}" dt="2020-01-29T13:01:31.814" v="15" actId="26606"/>
          <ac:picMkLst>
            <pc:docMk/>
            <pc:sldMk cId="0" sldId="325"/>
            <ac:picMk id="12" creationId="{2897127E-6CEF-446C-BE87-93B7C46E49D1}"/>
          </ac:picMkLst>
        </pc:picChg>
        <pc:cxnChg chg="add">
          <ac:chgData name="David Baxter" userId="9a07d5b496501acf" providerId="LiveId" clId="{ABE31790-E515-4A9F-9775-D0B416813E76}" dt="2020-01-29T13:01:31.814" v="15" actId="26606"/>
          <ac:cxnSpMkLst>
            <pc:docMk/>
            <pc:sldMk cId="0" sldId="325"/>
            <ac:cxnSpMk id="21" creationId="{2D72A2C9-F3CA-4216-8BAD-FA4C970C3C4E}"/>
          </ac:cxnSpMkLst>
        </pc:cxnChg>
      </pc:sldChg>
      <pc:sldChg chg="addSp modSp mod setBg">
        <pc:chgData name="David Baxter" userId="9a07d5b496501acf" providerId="LiveId" clId="{ABE31790-E515-4A9F-9775-D0B416813E76}" dt="2020-01-29T13:01:44.175" v="22" actId="5793"/>
        <pc:sldMkLst>
          <pc:docMk/>
          <pc:sldMk cId="0" sldId="326"/>
        </pc:sldMkLst>
        <pc:spChg chg="mod">
          <ac:chgData name="David Baxter" userId="9a07d5b496501acf" providerId="LiveId" clId="{ABE31790-E515-4A9F-9775-D0B416813E76}" dt="2020-01-29T13:01:41.265" v="21" actId="26606"/>
          <ac:spMkLst>
            <pc:docMk/>
            <pc:sldMk cId="0" sldId="326"/>
            <ac:spMk id="2" creationId="{2BD8C492-3058-4972-A830-D425428C2F1A}"/>
          </ac:spMkLst>
        </pc:spChg>
        <pc:spChg chg="mod">
          <ac:chgData name="David Baxter" userId="9a07d5b496501acf" providerId="LiveId" clId="{ABE31790-E515-4A9F-9775-D0B416813E76}" dt="2020-01-29T13:01:44.175" v="22" actId="5793"/>
          <ac:spMkLst>
            <pc:docMk/>
            <pc:sldMk cId="0" sldId="326"/>
            <ac:spMk id="3" creationId="{A5B187C5-C439-4BC5-8D9A-61BAC6C19AE5}"/>
          </ac:spMkLst>
        </pc:spChg>
        <pc:spChg chg="add">
          <ac:chgData name="David Baxter" userId="9a07d5b496501acf" providerId="LiveId" clId="{ABE31790-E515-4A9F-9775-D0B416813E76}" dt="2020-01-29T13:01:41.265" v="21" actId="26606"/>
          <ac:spMkLst>
            <pc:docMk/>
            <pc:sldMk cId="0" sldId="326"/>
            <ac:spMk id="8" creationId="{8D70B121-56F4-4848-B38B-182089D909FA}"/>
          </ac:spMkLst>
        </pc:spChg>
        <pc:cxnChg chg="add">
          <ac:chgData name="David Baxter" userId="9a07d5b496501acf" providerId="LiveId" clId="{ABE31790-E515-4A9F-9775-D0B416813E76}" dt="2020-01-29T13:01:41.265" v="21" actId="26606"/>
          <ac:cxnSpMkLst>
            <pc:docMk/>
            <pc:sldMk cId="0" sldId="326"/>
            <ac:cxnSpMk id="10" creationId="{2D72A2C9-F3CA-4216-8BAD-FA4C970C3C4E}"/>
          </ac:cxnSpMkLst>
        </pc:cxnChg>
      </pc:sldChg>
      <pc:sldChg chg="addSp modSp mod setBg">
        <pc:chgData name="David Baxter" userId="9a07d5b496501acf" providerId="LiveId" clId="{ABE31790-E515-4A9F-9775-D0B416813E76}" dt="2020-01-29T13:01:49.447" v="23" actId="26606"/>
        <pc:sldMkLst>
          <pc:docMk/>
          <pc:sldMk cId="0" sldId="327"/>
        </pc:sldMkLst>
        <pc:spChg chg="mod">
          <ac:chgData name="David Baxter" userId="9a07d5b496501acf" providerId="LiveId" clId="{ABE31790-E515-4A9F-9775-D0B416813E76}" dt="2020-01-29T13:01:49.447" v="23" actId="26606"/>
          <ac:spMkLst>
            <pc:docMk/>
            <pc:sldMk cId="0" sldId="327"/>
            <ac:spMk id="2" creationId="{5B699C77-7ECF-4308-984D-14D5533C20FF}"/>
          </ac:spMkLst>
        </pc:spChg>
        <pc:spChg chg="add">
          <ac:chgData name="David Baxter" userId="9a07d5b496501acf" providerId="LiveId" clId="{ABE31790-E515-4A9F-9775-D0B416813E76}" dt="2020-01-29T13:01:49.447" v="23" actId="26606"/>
          <ac:spMkLst>
            <pc:docMk/>
            <pc:sldMk cId="0" sldId="327"/>
            <ac:spMk id="10" creationId="{BE95D989-81FA-4BAD-9AD5-E46CEDA91B36}"/>
          </ac:spMkLst>
        </pc:spChg>
        <pc:spChg chg="add">
          <ac:chgData name="David Baxter" userId="9a07d5b496501acf" providerId="LiveId" clId="{ABE31790-E515-4A9F-9775-D0B416813E76}" dt="2020-01-29T13:01:49.447" v="23" actId="26606"/>
          <ac:spMkLst>
            <pc:docMk/>
            <pc:sldMk cId="0" sldId="327"/>
            <ac:spMk id="12" creationId="{156189E5-8A3E-4CFD-B71B-CCD0F8495E56}"/>
          </ac:spMkLst>
        </pc:spChg>
        <pc:graphicFrameChg chg="mod modGraphic">
          <ac:chgData name="David Baxter" userId="9a07d5b496501acf" providerId="LiveId" clId="{ABE31790-E515-4A9F-9775-D0B416813E76}" dt="2020-01-29T13:01:49.447" v="23" actId="26606"/>
          <ac:graphicFrameMkLst>
            <pc:docMk/>
            <pc:sldMk cId="0" sldId="327"/>
            <ac:graphicFrameMk id="5" creationId="{5B07C320-8D27-430B-A8D2-D33738E6CE7C}"/>
          </ac:graphicFrameMkLst>
        </pc:graphicFrameChg>
      </pc:sldChg>
      <pc:sldChg chg="addSp modSp mod setBg">
        <pc:chgData name="David Baxter" userId="9a07d5b496501acf" providerId="LiveId" clId="{ABE31790-E515-4A9F-9775-D0B416813E76}" dt="2020-01-29T13:00:48.048" v="7" actId="26606"/>
        <pc:sldMkLst>
          <pc:docMk/>
          <pc:sldMk cId="3757051372" sldId="347"/>
        </pc:sldMkLst>
        <pc:spChg chg="mod">
          <ac:chgData name="David Baxter" userId="9a07d5b496501acf" providerId="LiveId" clId="{ABE31790-E515-4A9F-9775-D0B416813E76}" dt="2020-01-29T13:00:48.048" v="7" actId="26606"/>
          <ac:spMkLst>
            <pc:docMk/>
            <pc:sldMk cId="3757051372" sldId="347"/>
            <ac:spMk id="2" creationId="{C7D33438-79FE-4914-89B9-273859D65F4A}"/>
          </ac:spMkLst>
        </pc:spChg>
        <pc:spChg chg="mod">
          <ac:chgData name="David Baxter" userId="9a07d5b496501acf" providerId="LiveId" clId="{ABE31790-E515-4A9F-9775-D0B416813E76}" dt="2020-01-29T13:00:48.048" v="7" actId="26606"/>
          <ac:spMkLst>
            <pc:docMk/>
            <pc:sldMk cId="3757051372" sldId="347"/>
            <ac:spMk id="3" creationId="{5870A2FA-95BF-4BCA-9539-C0082E7155EF}"/>
          </ac:spMkLst>
        </pc:spChg>
        <pc:spChg chg="add">
          <ac:chgData name="David Baxter" userId="9a07d5b496501acf" providerId="LiveId" clId="{ABE31790-E515-4A9F-9775-D0B416813E76}" dt="2020-01-29T13:00:48.048" v="7" actId="26606"/>
          <ac:spMkLst>
            <pc:docMk/>
            <pc:sldMk cId="3757051372" sldId="347"/>
            <ac:spMk id="8" creationId="{559AE206-7EBA-4D33-8BC9-9D8158553F0E}"/>
          </ac:spMkLst>
        </pc:spChg>
        <pc:spChg chg="add">
          <ac:chgData name="David Baxter" userId="9a07d5b496501acf" providerId="LiveId" clId="{ABE31790-E515-4A9F-9775-D0B416813E76}" dt="2020-01-29T13:00:48.048" v="7" actId="26606"/>
          <ac:spMkLst>
            <pc:docMk/>
            <pc:sldMk cId="3757051372" sldId="347"/>
            <ac:spMk id="10" creationId="{6437D937-A7F1-4011-92B4-328E5BE1B166}"/>
          </ac:spMkLst>
        </pc:spChg>
        <pc:spChg chg="add">
          <ac:chgData name="David Baxter" userId="9a07d5b496501acf" providerId="LiveId" clId="{ABE31790-E515-4A9F-9775-D0B416813E76}" dt="2020-01-29T13:00:48.048" v="7" actId="26606"/>
          <ac:spMkLst>
            <pc:docMk/>
            <pc:sldMk cId="3757051372" sldId="347"/>
            <ac:spMk id="12" creationId="{B672F332-AF08-46C6-94F0-77684310D7B7}"/>
          </ac:spMkLst>
        </pc:spChg>
        <pc:spChg chg="add">
          <ac:chgData name="David Baxter" userId="9a07d5b496501acf" providerId="LiveId" clId="{ABE31790-E515-4A9F-9775-D0B416813E76}" dt="2020-01-29T13:00:48.048" v="7" actId="26606"/>
          <ac:spMkLst>
            <pc:docMk/>
            <pc:sldMk cId="3757051372" sldId="347"/>
            <ac:spMk id="14" creationId="{34244EF8-D73A-40E1-BE73-D46E6B4B04ED}"/>
          </ac:spMkLst>
        </pc:spChg>
        <pc:spChg chg="add">
          <ac:chgData name="David Baxter" userId="9a07d5b496501acf" providerId="LiveId" clId="{ABE31790-E515-4A9F-9775-D0B416813E76}" dt="2020-01-29T13:00:48.048" v="7" actId="26606"/>
          <ac:spMkLst>
            <pc:docMk/>
            <pc:sldMk cId="3757051372" sldId="347"/>
            <ac:spMk id="16" creationId="{AB84D7E8-4ECB-42D7-ADBF-01689B0F24AE}"/>
          </ac:spMkLst>
        </pc:spChg>
        <pc:cxnChg chg="add">
          <ac:chgData name="David Baxter" userId="9a07d5b496501acf" providerId="LiveId" clId="{ABE31790-E515-4A9F-9775-D0B416813E76}" dt="2020-01-29T13:00:48.048" v="7" actId="26606"/>
          <ac:cxnSpMkLst>
            <pc:docMk/>
            <pc:sldMk cId="3757051372" sldId="347"/>
            <ac:cxnSpMk id="18" creationId="{9E8E38ED-369A-44C2-B635-0BED0E48A6E8}"/>
          </ac:cxnSpMkLst>
        </pc:cxnChg>
      </pc:sldChg>
    </pc:docChg>
  </pc:docChgLst>
  <pc:docChgLst>
    <pc:chgData name="David Baxter" userId="9a07d5b496501acf" providerId="LiveId" clId="{CFF2C386-A37C-40B4-9C3B-953B50D6C541}"/>
    <pc:docChg chg="custSel addSld delSld modSld">
      <pc:chgData name="David Baxter" userId="9a07d5b496501acf" providerId="LiveId" clId="{CFF2C386-A37C-40B4-9C3B-953B50D6C541}" dt="2020-06-10T13:04:46.658" v="29" actId="20577"/>
      <pc:docMkLst>
        <pc:docMk/>
      </pc:docMkLst>
      <pc:sldChg chg="modSp add mod setBg">
        <pc:chgData name="David Baxter" userId="9a07d5b496501acf" providerId="LiveId" clId="{CFF2C386-A37C-40B4-9C3B-953B50D6C541}" dt="2020-06-10T13:04:46.658" v="29" actId="20577"/>
        <pc:sldMkLst>
          <pc:docMk/>
          <pc:sldMk cId="0" sldId="330"/>
        </pc:sldMkLst>
        <pc:spChg chg="mod">
          <ac:chgData name="David Baxter" userId="9a07d5b496501acf" providerId="LiveId" clId="{CFF2C386-A37C-40B4-9C3B-953B50D6C541}" dt="2020-06-10T13:04:46.658" v="29" actId="20577"/>
          <ac:spMkLst>
            <pc:docMk/>
            <pc:sldMk cId="0" sldId="330"/>
            <ac:spMk id="2" creationId="{FE0E088B-A315-4ADA-9E07-F70147BB45EF}"/>
          </ac:spMkLst>
        </pc:spChg>
      </pc:sldChg>
      <pc:sldChg chg="del">
        <pc:chgData name="David Baxter" userId="9a07d5b496501acf" providerId="LiveId" clId="{CFF2C386-A37C-40B4-9C3B-953B50D6C541}" dt="2020-06-10T13:04:26.909" v="0" actId="47"/>
        <pc:sldMkLst>
          <pc:docMk/>
          <pc:sldMk cId="3757051372" sldId="34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B22AE2-26FB-45B6-9757-B1CAD57A64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5AAD20-0E43-4A1D-84D5-5F38A6EAADB3}">
      <dgm:prSet/>
      <dgm:spPr/>
      <dgm:t>
        <a:bodyPr/>
        <a:lstStyle/>
        <a:p>
          <a:r>
            <a:rPr lang="en-US" b="0" i="0"/>
            <a:t>First City: Has Basic Trades. Simple life.</a:t>
          </a:r>
          <a:endParaRPr lang="en-US"/>
        </a:p>
      </dgm:t>
    </dgm:pt>
    <dgm:pt modelId="{245AA232-3CCB-4AB7-B661-64B48284835B}" type="parTrans" cxnId="{7656CC4D-22D4-40FF-AEA0-E9300AC2BDC9}">
      <dgm:prSet/>
      <dgm:spPr/>
      <dgm:t>
        <a:bodyPr/>
        <a:lstStyle/>
        <a:p>
          <a:endParaRPr lang="en-US"/>
        </a:p>
      </dgm:t>
    </dgm:pt>
    <dgm:pt modelId="{AFACCBDA-0D68-4ED7-899D-8244CB21FB8F}" type="sibTrans" cxnId="{7656CC4D-22D4-40FF-AEA0-E9300AC2BDC9}">
      <dgm:prSet/>
      <dgm:spPr/>
      <dgm:t>
        <a:bodyPr/>
        <a:lstStyle/>
        <a:p>
          <a:endParaRPr lang="en-US"/>
        </a:p>
      </dgm:t>
    </dgm:pt>
    <dgm:pt modelId="{03A84F28-92F8-42F8-B4EA-98B92692C0BE}">
      <dgm:prSet/>
      <dgm:spPr/>
      <dgm:t>
        <a:bodyPr/>
        <a:lstStyle/>
        <a:p>
          <a:r>
            <a:rPr lang="en-US" b="0" i="0"/>
            <a:t>Glaucon objects that this city isn’t good enough.</a:t>
          </a:r>
          <a:endParaRPr lang="en-US"/>
        </a:p>
      </dgm:t>
    </dgm:pt>
    <dgm:pt modelId="{B20FFDA0-70AF-4A17-86F9-55BEABE8FF89}" type="parTrans" cxnId="{DFE2E3CF-1E79-4B1E-AFD9-3B18D7925831}">
      <dgm:prSet/>
      <dgm:spPr/>
      <dgm:t>
        <a:bodyPr/>
        <a:lstStyle/>
        <a:p>
          <a:endParaRPr lang="en-US"/>
        </a:p>
      </dgm:t>
    </dgm:pt>
    <dgm:pt modelId="{47B110C7-3D2D-488D-A586-27811D40CFA6}" type="sibTrans" cxnId="{DFE2E3CF-1E79-4B1E-AFD9-3B18D7925831}">
      <dgm:prSet/>
      <dgm:spPr/>
      <dgm:t>
        <a:bodyPr/>
        <a:lstStyle/>
        <a:p>
          <a:endParaRPr lang="en-US"/>
        </a:p>
      </dgm:t>
    </dgm:pt>
    <dgm:pt modelId="{3918A52A-9F0C-4125-A1BD-8207A4D6EFE9}">
      <dgm:prSet/>
      <dgm:spPr/>
      <dgm:t>
        <a:bodyPr/>
        <a:lstStyle/>
        <a:p>
          <a:r>
            <a:rPr lang="en-US" b="0" i="0"/>
            <a:t>Since we either need more stuff, or people will come and try to take our stuff, we need to protect our city/be able to fight in wars.</a:t>
          </a:r>
          <a:endParaRPr lang="en-US"/>
        </a:p>
      </dgm:t>
    </dgm:pt>
    <dgm:pt modelId="{1D295FAC-1834-4527-B39D-1050A51C18AD}" type="parTrans" cxnId="{94C31AD7-E45F-4E80-B5B4-7630D52CA102}">
      <dgm:prSet/>
      <dgm:spPr/>
      <dgm:t>
        <a:bodyPr/>
        <a:lstStyle/>
        <a:p>
          <a:endParaRPr lang="en-US"/>
        </a:p>
      </dgm:t>
    </dgm:pt>
    <dgm:pt modelId="{0C206258-ED55-475A-B883-FC18DE329A2A}" type="sibTrans" cxnId="{94C31AD7-E45F-4E80-B5B4-7630D52CA102}">
      <dgm:prSet/>
      <dgm:spPr/>
      <dgm:t>
        <a:bodyPr/>
        <a:lstStyle/>
        <a:p>
          <a:endParaRPr lang="en-US"/>
        </a:p>
      </dgm:t>
    </dgm:pt>
    <dgm:pt modelId="{4EA4D979-032B-4801-9861-306B3F4A7078}" type="pres">
      <dgm:prSet presAssocID="{E0B22AE2-26FB-45B6-9757-B1CAD57A6461}" presName="linear" presStyleCnt="0">
        <dgm:presLayoutVars>
          <dgm:animLvl val="lvl"/>
          <dgm:resizeHandles val="exact"/>
        </dgm:presLayoutVars>
      </dgm:prSet>
      <dgm:spPr/>
    </dgm:pt>
    <dgm:pt modelId="{57250743-34B8-4A98-8C66-E92A8C4EB3E0}" type="pres">
      <dgm:prSet presAssocID="{065AAD20-0E43-4A1D-84D5-5F38A6EAAD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ED2610-2C5C-489A-BD55-5B194BD7971C}" type="pres">
      <dgm:prSet presAssocID="{AFACCBDA-0D68-4ED7-899D-8244CB21FB8F}" presName="spacer" presStyleCnt="0"/>
      <dgm:spPr/>
    </dgm:pt>
    <dgm:pt modelId="{9146D0D1-722B-4AB5-8EF6-7565A437AE4A}" type="pres">
      <dgm:prSet presAssocID="{03A84F28-92F8-42F8-B4EA-98B92692C0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17B9C4-BC78-4310-9189-53214E93FE19}" type="pres">
      <dgm:prSet presAssocID="{47B110C7-3D2D-488D-A586-27811D40CFA6}" presName="spacer" presStyleCnt="0"/>
      <dgm:spPr/>
    </dgm:pt>
    <dgm:pt modelId="{1BD7B1FC-3640-4B60-A182-7AA47A7C0DCD}" type="pres">
      <dgm:prSet presAssocID="{3918A52A-9F0C-4125-A1BD-8207A4D6EF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17F41-59CD-4C04-BD0B-78EC9E933AB2}" type="presOf" srcId="{03A84F28-92F8-42F8-B4EA-98B92692C0BE}" destId="{9146D0D1-722B-4AB5-8EF6-7565A437AE4A}" srcOrd="0" destOrd="0" presId="urn:microsoft.com/office/officeart/2005/8/layout/vList2"/>
    <dgm:cxn modelId="{7656CC4D-22D4-40FF-AEA0-E9300AC2BDC9}" srcId="{E0B22AE2-26FB-45B6-9757-B1CAD57A6461}" destId="{065AAD20-0E43-4A1D-84D5-5F38A6EAADB3}" srcOrd="0" destOrd="0" parTransId="{245AA232-3CCB-4AB7-B661-64B48284835B}" sibTransId="{AFACCBDA-0D68-4ED7-899D-8244CB21FB8F}"/>
    <dgm:cxn modelId="{6966CB78-D072-489E-B3EA-64F223AC44EB}" type="presOf" srcId="{065AAD20-0E43-4A1D-84D5-5F38A6EAADB3}" destId="{57250743-34B8-4A98-8C66-E92A8C4EB3E0}" srcOrd="0" destOrd="0" presId="urn:microsoft.com/office/officeart/2005/8/layout/vList2"/>
    <dgm:cxn modelId="{62F2ECA1-7899-4FF5-8142-81E98826A59C}" type="presOf" srcId="{3918A52A-9F0C-4125-A1BD-8207A4D6EFE9}" destId="{1BD7B1FC-3640-4B60-A182-7AA47A7C0DCD}" srcOrd="0" destOrd="0" presId="urn:microsoft.com/office/officeart/2005/8/layout/vList2"/>
    <dgm:cxn modelId="{E85CD4A2-48C3-4178-88C1-308E14F33C25}" type="presOf" srcId="{E0B22AE2-26FB-45B6-9757-B1CAD57A6461}" destId="{4EA4D979-032B-4801-9861-306B3F4A7078}" srcOrd="0" destOrd="0" presId="urn:microsoft.com/office/officeart/2005/8/layout/vList2"/>
    <dgm:cxn modelId="{DFE2E3CF-1E79-4B1E-AFD9-3B18D7925831}" srcId="{E0B22AE2-26FB-45B6-9757-B1CAD57A6461}" destId="{03A84F28-92F8-42F8-B4EA-98B92692C0BE}" srcOrd="1" destOrd="0" parTransId="{B20FFDA0-70AF-4A17-86F9-55BEABE8FF89}" sibTransId="{47B110C7-3D2D-488D-A586-27811D40CFA6}"/>
    <dgm:cxn modelId="{94C31AD7-E45F-4E80-B5B4-7630D52CA102}" srcId="{E0B22AE2-26FB-45B6-9757-B1CAD57A6461}" destId="{3918A52A-9F0C-4125-A1BD-8207A4D6EFE9}" srcOrd="2" destOrd="0" parTransId="{1D295FAC-1834-4527-B39D-1050A51C18AD}" sibTransId="{0C206258-ED55-475A-B883-FC18DE329A2A}"/>
    <dgm:cxn modelId="{9A6BDDDD-1E0E-4BEE-841B-CD9932F17D94}" type="presParOf" srcId="{4EA4D979-032B-4801-9861-306B3F4A7078}" destId="{57250743-34B8-4A98-8C66-E92A8C4EB3E0}" srcOrd="0" destOrd="0" presId="urn:microsoft.com/office/officeart/2005/8/layout/vList2"/>
    <dgm:cxn modelId="{BEC7CC70-4FD7-4C6A-90C2-E4A9475CA765}" type="presParOf" srcId="{4EA4D979-032B-4801-9861-306B3F4A7078}" destId="{5EED2610-2C5C-489A-BD55-5B194BD7971C}" srcOrd="1" destOrd="0" presId="urn:microsoft.com/office/officeart/2005/8/layout/vList2"/>
    <dgm:cxn modelId="{0F8678C0-173E-4DEA-BB07-6C25646F0EC8}" type="presParOf" srcId="{4EA4D979-032B-4801-9861-306B3F4A7078}" destId="{9146D0D1-722B-4AB5-8EF6-7565A437AE4A}" srcOrd="2" destOrd="0" presId="urn:microsoft.com/office/officeart/2005/8/layout/vList2"/>
    <dgm:cxn modelId="{0194C0B0-3B18-4347-BA01-0D9B90E08371}" type="presParOf" srcId="{4EA4D979-032B-4801-9861-306B3F4A7078}" destId="{7817B9C4-BC78-4310-9189-53214E93FE19}" srcOrd="3" destOrd="0" presId="urn:microsoft.com/office/officeart/2005/8/layout/vList2"/>
    <dgm:cxn modelId="{EEC99E7E-0075-4F21-8553-CD0D0476B561}" type="presParOf" srcId="{4EA4D979-032B-4801-9861-306B3F4A7078}" destId="{1BD7B1FC-3640-4B60-A182-7AA47A7C0D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47B783-77D8-4FD5-A76F-5C8B247B027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6CDCEF3-61C2-4DBA-86E2-211ADC46D830}">
      <dgm:prSet/>
      <dgm:spPr/>
      <dgm:t>
        <a:bodyPr/>
        <a:lstStyle/>
        <a:p>
          <a:r>
            <a:rPr lang="en-US"/>
            <a:t>Basic education has two components:</a:t>
          </a:r>
        </a:p>
      </dgm:t>
    </dgm:pt>
    <dgm:pt modelId="{979E4E6D-FD00-4293-A35D-E3F9A2358A5B}" type="parTrans" cxnId="{96094A8E-368F-4286-9FFA-11E21444F6D4}">
      <dgm:prSet/>
      <dgm:spPr/>
      <dgm:t>
        <a:bodyPr/>
        <a:lstStyle/>
        <a:p>
          <a:endParaRPr lang="en-US"/>
        </a:p>
      </dgm:t>
    </dgm:pt>
    <dgm:pt modelId="{C7BA19C5-B566-477A-B1F4-DF8A79BA87AE}" type="sibTrans" cxnId="{96094A8E-368F-4286-9FFA-11E21444F6D4}">
      <dgm:prSet/>
      <dgm:spPr/>
      <dgm:t>
        <a:bodyPr/>
        <a:lstStyle/>
        <a:p>
          <a:endParaRPr lang="en-US"/>
        </a:p>
      </dgm:t>
    </dgm:pt>
    <dgm:pt modelId="{C2A249FB-DE4F-40A2-96C7-B28B1EF70F6B}">
      <dgm:prSet/>
      <dgm:spPr/>
      <dgm:t>
        <a:bodyPr/>
        <a:lstStyle/>
        <a:p>
          <a:r>
            <a:rPr lang="en-US"/>
            <a:t>1. Musical education</a:t>
          </a:r>
        </a:p>
      </dgm:t>
    </dgm:pt>
    <dgm:pt modelId="{55A76663-CEC5-48BA-9D64-2F132512B150}" type="parTrans" cxnId="{E681E072-4ECE-44B5-9B02-965EE1B30BA3}">
      <dgm:prSet/>
      <dgm:spPr/>
      <dgm:t>
        <a:bodyPr/>
        <a:lstStyle/>
        <a:p>
          <a:endParaRPr lang="en-US"/>
        </a:p>
      </dgm:t>
    </dgm:pt>
    <dgm:pt modelId="{A20DDAEB-1F3D-406C-BDD8-65D0F4D38B08}" type="sibTrans" cxnId="{E681E072-4ECE-44B5-9B02-965EE1B30BA3}">
      <dgm:prSet/>
      <dgm:spPr/>
      <dgm:t>
        <a:bodyPr/>
        <a:lstStyle/>
        <a:p>
          <a:endParaRPr lang="en-US"/>
        </a:p>
      </dgm:t>
    </dgm:pt>
    <dgm:pt modelId="{D8C49E00-A766-4531-B9B2-83E0DC1C522A}">
      <dgm:prSet/>
      <dgm:spPr/>
      <dgm:t>
        <a:bodyPr/>
        <a:lstStyle/>
        <a:p>
          <a:r>
            <a:rPr lang="en-US"/>
            <a:t>2. Physical education</a:t>
          </a:r>
        </a:p>
      </dgm:t>
    </dgm:pt>
    <dgm:pt modelId="{B45A27F7-A22E-418C-B408-A83A0D5B9BAF}" type="parTrans" cxnId="{C28744DB-BF21-4C4E-A1D9-E8B92A58BE49}">
      <dgm:prSet/>
      <dgm:spPr/>
      <dgm:t>
        <a:bodyPr/>
        <a:lstStyle/>
        <a:p>
          <a:endParaRPr lang="en-US"/>
        </a:p>
      </dgm:t>
    </dgm:pt>
    <dgm:pt modelId="{18A2C44C-6CF5-4A7B-8818-3F8CA4D1BD89}" type="sibTrans" cxnId="{C28744DB-BF21-4C4E-A1D9-E8B92A58BE49}">
      <dgm:prSet/>
      <dgm:spPr/>
      <dgm:t>
        <a:bodyPr/>
        <a:lstStyle/>
        <a:p>
          <a:endParaRPr lang="en-US"/>
        </a:p>
      </dgm:t>
    </dgm:pt>
    <dgm:pt modelId="{C21F28EC-7EEF-4A2E-92E8-737689CAA117}" type="pres">
      <dgm:prSet presAssocID="{E447B783-77D8-4FD5-A76F-5C8B247B027E}" presName="linear" presStyleCnt="0">
        <dgm:presLayoutVars>
          <dgm:animLvl val="lvl"/>
          <dgm:resizeHandles val="exact"/>
        </dgm:presLayoutVars>
      </dgm:prSet>
      <dgm:spPr/>
    </dgm:pt>
    <dgm:pt modelId="{6706DEB7-8722-4D08-89F9-02215DB8AFA8}" type="pres">
      <dgm:prSet presAssocID="{B6CDCEF3-61C2-4DBA-86E2-211ADC46D8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DE02F2-D9D2-408A-A777-A91F1FCBE84A}" type="pres">
      <dgm:prSet presAssocID="{C7BA19C5-B566-477A-B1F4-DF8A79BA87AE}" presName="spacer" presStyleCnt="0"/>
      <dgm:spPr/>
    </dgm:pt>
    <dgm:pt modelId="{BA03FA37-7F99-4542-8BC3-0CEF35D1940C}" type="pres">
      <dgm:prSet presAssocID="{C2A249FB-DE4F-40A2-96C7-B28B1EF70F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9DB639-91FD-4E06-B0E0-A0A15968D7F0}" type="pres">
      <dgm:prSet presAssocID="{A20DDAEB-1F3D-406C-BDD8-65D0F4D38B08}" presName="spacer" presStyleCnt="0"/>
      <dgm:spPr/>
    </dgm:pt>
    <dgm:pt modelId="{58CE1676-78B8-4EAA-8541-5CCEE554E0B5}" type="pres">
      <dgm:prSet presAssocID="{D8C49E00-A766-4531-B9B2-83E0DC1C52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AE555E-4A4A-49E0-9322-543178B968C2}" type="presOf" srcId="{D8C49E00-A766-4531-B9B2-83E0DC1C522A}" destId="{58CE1676-78B8-4EAA-8541-5CCEE554E0B5}" srcOrd="0" destOrd="0" presId="urn:microsoft.com/office/officeart/2005/8/layout/vList2"/>
    <dgm:cxn modelId="{2574414B-AC9F-47BF-BDD4-D66372633657}" type="presOf" srcId="{E447B783-77D8-4FD5-A76F-5C8B247B027E}" destId="{C21F28EC-7EEF-4A2E-92E8-737689CAA117}" srcOrd="0" destOrd="0" presId="urn:microsoft.com/office/officeart/2005/8/layout/vList2"/>
    <dgm:cxn modelId="{E681E072-4ECE-44B5-9B02-965EE1B30BA3}" srcId="{E447B783-77D8-4FD5-A76F-5C8B247B027E}" destId="{C2A249FB-DE4F-40A2-96C7-B28B1EF70F6B}" srcOrd="1" destOrd="0" parTransId="{55A76663-CEC5-48BA-9D64-2F132512B150}" sibTransId="{A20DDAEB-1F3D-406C-BDD8-65D0F4D38B08}"/>
    <dgm:cxn modelId="{96094A8E-368F-4286-9FFA-11E21444F6D4}" srcId="{E447B783-77D8-4FD5-A76F-5C8B247B027E}" destId="{B6CDCEF3-61C2-4DBA-86E2-211ADC46D830}" srcOrd="0" destOrd="0" parTransId="{979E4E6D-FD00-4293-A35D-E3F9A2358A5B}" sibTransId="{C7BA19C5-B566-477A-B1F4-DF8A79BA87AE}"/>
    <dgm:cxn modelId="{7AE94A9E-34E2-452E-8C31-E6515993F915}" type="presOf" srcId="{C2A249FB-DE4F-40A2-96C7-B28B1EF70F6B}" destId="{BA03FA37-7F99-4542-8BC3-0CEF35D1940C}" srcOrd="0" destOrd="0" presId="urn:microsoft.com/office/officeart/2005/8/layout/vList2"/>
    <dgm:cxn modelId="{C28744DB-BF21-4C4E-A1D9-E8B92A58BE49}" srcId="{E447B783-77D8-4FD5-A76F-5C8B247B027E}" destId="{D8C49E00-A766-4531-B9B2-83E0DC1C522A}" srcOrd="2" destOrd="0" parTransId="{B45A27F7-A22E-418C-B408-A83A0D5B9BAF}" sibTransId="{18A2C44C-6CF5-4A7B-8818-3F8CA4D1BD89}"/>
    <dgm:cxn modelId="{B718F2E8-6AFB-4CB4-88CF-7EAC8833AAA8}" type="presOf" srcId="{B6CDCEF3-61C2-4DBA-86E2-211ADC46D830}" destId="{6706DEB7-8722-4D08-89F9-02215DB8AFA8}" srcOrd="0" destOrd="0" presId="urn:microsoft.com/office/officeart/2005/8/layout/vList2"/>
    <dgm:cxn modelId="{7AF8C540-253D-47D6-9046-870E86DA5B0D}" type="presParOf" srcId="{C21F28EC-7EEF-4A2E-92E8-737689CAA117}" destId="{6706DEB7-8722-4D08-89F9-02215DB8AFA8}" srcOrd="0" destOrd="0" presId="urn:microsoft.com/office/officeart/2005/8/layout/vList2"/>
    <dgm:cxn modelId="{8166D48E-AD46-45DE-AA09-E5D62F4BCCCA}" type="presParOf" srcId="{C21F28EC-7EEF-4A2E-92E8-737689CAA117}" destId="{02DE02F2-D9D2-408A-A777-A91F1FCBE84A}" srcOrd="1" destOrd="0" presId="urn:microsoft.com/office/officeart/2005/8/layout/vList2"/>
    <dgm:cxn modelId="{7EEDD291-A0FA-4DFB-ACAC-E5570CCD8860}" type="presParOf" srcId="{C21F28EC-7EEF-4A2E-92E8-737689CAA117}" destId="{BA03FA37-7F99-4542-8BC3-0CEF35D1940C}" srcOrd="2" destOrd="0" presId="urn:microsoft.com/office/officeart/2005/8/layout/vList2"/>
    <dgm:cxn modelId="{B5175E59-5D7D-45CF-8D95-601249BB7120}" type="presParOf" srcId="{C21F28EC-7EEF-4A2E-92E8-737689CAA117}" destId="{B79DB639-91FD-4E06-B0E0-A0A15968D7F0}" srcOrd="3" destOrd="0" presId="urn:microsoft.com/office/officeart/2005/8/layout/vList2"/>
    <dgm:cxn modelId="{C770A93F-764B-43A9-AE88-67F84B67EA0D}" type="presParOf" srcId="{C21F28EC-7EEF-4A2E-92E8-737689CAA117}" destId="{58CE1676-78B8-4EAA-8541-5CCEE554E0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EDECCE-350C-46E6-AD4E-F359F519FCB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9B8275-8883-4E86-BB2B-6AEC2B5B8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Musical education comes first</a:t>
          </a:r>
          <a:endParaRPr lang="en-US"/>
        </a:p>
      </dgm:t>
    </dgm:pt>
    <dgm:pt modelId="{CB0D5352-D3A7-4819-81D3-1B22F6FCEA34}" type="parTrans" cxnId="{4E23E866-FFF1-4554-99E4-B6267899D7C5}">
      <dgm:prSet/>
      <dgm:spPr/>
      <dgm:t>
        <a:bodyPr/>
        <a:lstStyle/>
        <a:p>
          <a:endParaRPr lang="en-US"/>
        </a:p>
      </dgm:t>
    </dgm:pt>
    <dgm:pt modelId="{FF1AE4AB-69F1-4512-A55E-6199B26E0534}" type="sibTrans" cxnId="{4E23E866-FFF1-4554-99E4-B6267899D7C5}">
      <dgm:prSet/>
      <dgm:spPr/>
      <dgm:t>
        <a:bodyPr/>
        <a:lstStyle/>
        <a:p>
          <a:endParaRPr lang="en-US"/>
        </a:p>
      </dgm:t>
    </dgm:pt>
    <dgm:pt modelId="{62004DD0-46EB-4271-AEDE-C6205A1D4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“Music” also includes </a:t>
          </a:r>
          <a:r>
            <a:rPr lang="en-US" b="0" i="1"/>
            <a:t>stories and poems.</a:t>
          </a:r>
          <a:endParaRPr lang="en-US"/>
        </a:p>
      </dgm:t>
    </dgm:pt>
    <dgm:pt modelId="{59A6DCEA-8F75-4C70-BDFD-2B29A20FE3BC}" type="parTrans" cxnId="{5676A92C-FCE4-4723-87FC-129052828F5C}">
      <dgm:prSet/>
      <dgm:spPr/>
      <dgm:t>
        <a:bodyPr/>
        <a:lstStyle/>
        <a:p>
          <a:endParaRPr lang="en-US"/>
        </a:p>
      </dgm:t>
    </dgm:pt>
    <dgm:pt modelId="{7DBD8C52-D444-4AE5-A077-F35C2BD2F488}" type="sibTrans" cxnId="{5676A92C-FCE4-4723-87FC-129052828F5C}">
      <dgm:prSet/>
      <dgm:spPr/>
      <dgm:t>
        <a:bodyPr/>
        <a:lstStyle/>
        <a:p>
          <a:endParaRPr lang="en-US"/>
        </a:p>
      </dgm:t>
    </dgm:pt>
    <dgm:pt modelId="{E4CEA77D-2BD0-41F2-86B8-ABF04AF93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Some stories/poems are prohibited. Examples: stories that would make the Guardians overly fearful of death, stories where the wicked go unpunished, etc.</a:t>
          </a:r>
          <a:endParaRPr lang="en-US"/>
        </a:p>
      </dgm:t>
    </dgm:pt>
    <dgm:pt modelId="{3C9E7CFC-37B1-4A77-A253-C2BF9A14E2CC}" type="parTrans" cxnId="{448545A7-D913-4C81-B9D1-69297141F91A}">
      <dgm:prSet/>
      <dgm:spPr/>
      <dgm:t>
        <a:bodyPr/>
        <a:lstStyle/>
        <a:p>
          <a:endParaRPr lang="en-US"/>
        </a:p>
      </dgm:t>
    </dgm:pt>
    <dgm:pt modelId="{9B92C4B3-ABA9-4F47-9350-95741D50C2D5}" type="sibTrans" cxnId="{448545A7-D913-4C81-B9D1-69297141F91A}">
      <dgm:prSet/>
      <dgm:spPr/>
      <dgm:t>
        <a:bodyPr/>
        <a:lstStyle/>
        <a:p>
          <a:endParaRPr lang="en-US"/>
        </a:p>
      </dgm:t>
    </dgm:pt>
    <dgm:pt modelId="{B6E09451-D4D9-45AB-9DDF-9EEDFFECC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Rhythms and harmonies must also be appropriate to “ordering the soul” properly.</a:t>
          </a:r>
          <a:endParaRPr lang="en-US"/>
        </a:p>
      </dgm:t>
    </dgm:pt>
    <dgm:pt modelId="{41E17FC0-FDEE-48E6-90DB-7299D649F180}" type="parTrans" cxnId="{433DCA51-E4CB-43D0-A277-F1070CDDA203}">
      <dgm:prSet/>
      <dgm:spPr/>
      <dgm:t>
        <a:bodyPr/>
        <a:lstStyle/>
        <a:p>
          <a:endParaRPr lang="en-US"/>
        </a:p>
      </dgm:t>
    </dgm:pt>
    <dgm:pt modelId="{264330CD-58A8-40F2-917C-D63F40B86B77}" type="sibTrans" cxnId="{433DCA51-E4CB-43D0-A277-F1070CDDA203}">
      <dgm:prSet/>
      <dgm:spPr/>
      <dgm:t>
        <a:bodyPr/>
        <a:lstStyle/>
        <a:p>
          <a:endParaRPr lang="en-US"/>
        </a:p>
      </dgm:t>
    </dgm:pt>
    <dgm:pt modelId="{068B7148-E798-4BAD-9403-A1EFCB996CA9}" type="pres">
      <dgm:prSet presAssocID="{83EDECCE-350C-46E6-AD4E-F359F519FCB5}" presName="matrix" presStyleCnt="0">
        <dgm:presLayoutVars>
          <dgm:chMax val="1"/>
          <dgm:dir/>
          <dgm:resizeHandles val="exact"/>
        </dgm:presLayoutVars>
      </dgm:prSet>
      <dgm:spPr/>
    </dgm:pt>
    <dgm:pt modelId="{81E05322-FF51-4A80-8967-93161CDA0B9B}" type="pres">
      <dgm:prSet presAssocID="{83EDECCE-350C-46E6-AD4E-F359F519FCB5}" presName="diamond" presStyleLbl="bgShp" presStyleIdx="0" presStyleCnt="1"/>
      <dgm:spPr/>
    </dgm:pt>
    <dgm:pt modelId="{5AB0B404-9F30-4C4E-B5D6-0E83CEF62975}" type="pres">
      <dgm:prSet presAssocID="{83EDECCE-350C-46E6-AD4E-F359F519FCB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5ABAC3-9E8D-4A03-8F2B-352BC547D2C7}" type="pres">
      <dgm:prSet presAssocID="{83EDECCE-350C-46E6-AD4E-F359F519FCB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02033E-FC59-40E6-A835-3636625DAA6D}" type="pres">
      <dgm:prSet presAssocID="{83EDECCE-350C-46E6-AD4E-F359F519FCB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E718B4-088E-4DB2-859D-190BB8F1EE8D}" type="pres">
      <dgm:prSet presAssocID="{83EDECCE-350C-46E6-AD4E-F359F519FCB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2C9F0B-DC4F-4508-80A7-35CEFAF1568B}" type="presOf" srcId="{3C9B8275-8883-4E86-BB2B-6AEC2B5B86B9}" destId="{5AB0B404-9F30-4C4E-B5D6-0E83CEF62975}" srcOrd="0" destOrd="0" presId="urn:microsoft.com/office/officeart/2005/8/layout/matrix3"/>
    <dgm:cxn modelId="{5676A92C-FCE4-4723-87FC-129052828F5C}" srcId="{83EDECCE-350C-46E6-AD4E-F359F519FCB5}" destId="{62004DD0-46EB-4271-AEDE-C6205A1D4397}" srcOrd="1" destOrd="0" parTransId="{59A6DCEA-8F75-4C70-BDFD-2B29A20FE3BC}" sibTransId="{7DBD8C52-D444-4AE5-A077-F35C2BD2F488}"/>
    <dgm:cxn modelId="{9F928136-61C7-4C08-B8C6-2F91E4F48387}" type="presOf" srcId="{83EDECCE-350C-46E6-AD4E-F359F519FCB5}" destId="{068B7148-E798-4BAD-9403-A1EFCB996CA9}" srcOrd="0" destOrd="0" presId="urn:microsoft.com/office/officeart/2005/8/layout/matrix3"/>
    <dgm:cxn modelId="{4E23E866-FFF1-4554-99E4-B6267899D7C5}" srcId="{83EDECCE-350C-46E6-AD4E-F359F519FCB5}" destId="{3C9B8275-8883-4E86-BB2B-6AEC2B5B86B9}" srcOrd="0" destOrd="0" parTransId="{CB0D5352-D3A7-4819-81D3-1B22F6FCEA34}" sibTransId="{FF1AE4AB-69F1-4512-A55E-6199B26E0534}"/>
    <dgm:cxn modelId="{8087E847-AE50-4AAE-BB23-23BA0E65E224}" type="presOf" srcId="{B6E09451-D4D9-45AB-9DDF-9EEDFFECCC77}" destId="{E6E718B4-088E-4DB2-859D-190BB8F1EE8D}" srcOrd="0" destOrd="0" presId="urn:microsoft.com/office/officeart/2005/8/layout/matrix3"/>
    <dgm:cxn modelId="{433DCA51-E4CB-43D0-A277-F1070CDDA203}" srcId="{83EDECCE-350C-46E6-AD4E-F359F519FCB5}" destId="{B6E09451-D4D9-45AB-9DDF-9EEDFFECCC77}" srcOrd="3" destOrd="0" parTransId="{41E17FC0-FDEE-48E6-90DB-7299D649F180}" sibTransId="{264330CD-58A8-40F2-917C-D63F40B86B77}"/>
    <dgm:cxn modelId="{C10E8EA3-CBD4-4971-9668-75EA9FB21327}" type="presOf" srcId="{E4CEA77D-2BD0-41F2-86B8-ABF04AF93C0F}" destId="{DE02033E-FC59-40E6-A835-3636625DAA6D}" srcOrd="0" destOrd="0" presId="urn:microsoft.com/office/officeart/2005/8/layout/matrix3"/>
    <dgm:cxn modelId="{448545A7-D913-4C81-B9D1-69297141F91A}" srcId="{83EDECCE-350C-46E6-AD4E-F359F519FCB5}" destId="{E4CEA77D-2BD0-41F2-86B8-ABF04AF93C0F}" srcOrd="2" destOrd="0" parTransId="{3C9E7CFC-37B1-4A77-A253-C2BF9A14E2CC}" sibTransId="{9B92C4B3-ABA9-4F47-9350-95741D50C2D5}"/>
    <dgm:cxn modelId="{510D94BC-CB87-4472-ADA5-F659A21C0109}" type="presOf" srcId="{62004DD0-46EB-4271-AEDE-C6205A1D4397}" destId="{275ABAC3-9E8D-4A03-8F2B-352BC547D2C7}" srcOrd="0" destOrd="0" presId="urn:microsoft.com/office/officeart/2005/8/layout/matrix3"/>
    <dgm:cxn modelId="{82F63EEF-11EA-4A06-A0DF-85F82FEB2B1A}" type="presParOf" srcId="{068B7148-E798-4BAD-9403-A1EFCB996CA9}" destId="{81E05322-FF51-4A80-8967-93161CDA0B9B}" srcOrd="0" destOrd="0" presId="urn:microsoft.com/office/officeart/2005/8/layout/matrix3"/>
    <dgm:cxn modelId="{C02645C4-9886-4354-9D04-C61862CBA0C7}" type="presParOf" srcId="{068B7148-E798-4BAD-9403-A1EFCB996CA9}" destId="{5AB0B404-9F30-4C4E-B5D6-0E83CEF62975}" srcOrd="1" destOrd="0" presId="urn:microsoft.com/office/officeart/2005/8/layout/matrix3"/>
    <dgm:cxn modelId="{AAD4F7CB-DA3D-4461-AA2E-DA17CE774AE2}" type="presParOf" srcId="{068B7148-E798-4BAD-9403-A1EFCB996CA9}" destId="{275ABAC3-9E8D-4A03-8F2B-352BC547D2C7}" srcOrd="2" destOrd="0" presId="urn:microsoft.com/office/officeart/2005/8/layout/matrix3"/>
    <dgm:cxn modelId="{0344A814-65A0-4F94-AF17-CC90B3EA301C}" type="presParOf" srcId="{068B7148-E798-4BAD-9403-A1EFCB996CA9}" destId="{DE02033E-FC59-40E6-A835-3636625DAA6D}" srcOrd="3" destOrd="0" presId="urn:microsoft.com/office/officeart/2005/8/layout/matrix3"/>
    <dgm:cxn modelId="{0FBBC834-F8AA-445A-B722-31B2B5D5F19F}" type="presParOf" srcId="{068B7148-E798-4BAD-9403-A1EFCB996CA9}" destId="{E6E718B4-088E-4DB2-859D-190BB8F1EE8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F3EA28-69BE-40B8-974B-17A6A52FCAE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DE96E8F-FA47-4C9B-A701-C0C9940D5D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Guardians have simple diet.</a:t>
          </a:r>
        </a:p>
      </dgm:t>
    </dgm:pt>
    <dgm:pt modelId="{9F28381A-D7BC-40B0-9010-A78EA6473477}" type="parTrans" cxnId="{7A01999D-5480-43AB-9A8F-4B1A13A9B726}">
      <dgm:prSet/>
      <dgm:spPr/>
      <dgm:t>
        <a:bodyPr/>
        <a:lstStyle/>
        <a:p>
          <a:endParaRPr lang="en-US"/>
        </a:p>
      </dgm:t>
    </dgm:pt>
    <dgm:pt modelId="{C6F97EA6-E25E-4F50-A5C3-C7AD7EE97D36}" type="sibTrans" cxnId="{7A01999D-5480-43AB-9A8F-4B1A13A9B726}">
      <dgm:prSet/>
      <dgm:spPr/>
      <dgm:t>
        <a:bodyPr/>
        <a:lstStyle/>
        <a:p>
          <a:endParaRPr lang="en-US"/>
        </a:p>
      </dgm:t>
    </dgm:pt>
    <dgm:pt modelId="{9196D9B4-C9A2-4422-9934-D86710346C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Complicated regimens, treatments, diets, etc. to be avoided.</a:t>
          </a:r>
        </a:p>
      </dgm:t>
    </dgm:pt>
    <dgm:pt modelId="{C83E182F-0657-4BEA-9D67-B82E30B74C48}" type="parTrans" cxnId="{5CE59494-72D3-41D6-A43E-6FADE4DA6FDB}">
      <dgm:prSet/>
      <dgm:spPr/>
      <dgm:t>
        <a:bodyPr/>
        <a:lstStyle/>
        <a:p>
          <a:endParaRPr lang="en-US"/>
        </a:p>
      </dgm:t>
    </dgm:pt>
    <dgm:pt modelId="{9C7727BC-BE83-457E-ABCA-9B9C77B48BBD}" type="sibTrans" cxnId="{5CE59494-72D3-41D6-A43E-6FADE4DA6FDB}">
      <dgm:prSet/>
      <dgm:spPr/>
      <dgm:t>
        <a:bodyPr/>
        <a:lstStyle/>
        <a:p>
          <a:endParaRPr lang="en-US"/>
        </a:p>
      </dgm:t>
    </dgm:pt>
    <dgm:pt modelId="{E08CF544-9E7B-44B2-8260-1CA66A7F2F2E}" type="pres">
      <dgm:prSet presAssocID="{7DF3EA28-69BE-40B8-974B-17A6A52FCAE7}" presName="vert0" presStyleCnt="0">
        <dgm:presLayoutVars>
          <dgm:dir/>
          <dgm:animOne val="branch"/>
          <dgm:animLvl val="lvl"/>
        </dgm:presLayoutVars>
      </dgm:prSet>
      <dgm:spPr/>
    </dgm:pt>
    <dgm:pt modelId="{81043A66-4DF6-4AD6-89BB-3FFB0AAA8A75}" type="pres">
      <dgm:prSet presAssocID="{7DE96E8F-FA47-4C9B-A701-C0C9940D5D87}" presName="thickLine" presStyleLbl="alignNode1" presStyleIdx="0" presStyleCnt="2"/>
      <dgm:spPr/>
    </dgm:pt>
    <dgm:pt modelId="{16C25C4C-448B-40AA-A65B-E7E41E493130}" type="pres">
      <dgm:prSet presAssocID="{7DE96E8F-FA47-4C9B-A701-C0C9940D5D87}" presName="horz1" presStyleCnt="0"/>
      <dgm:spPr/>
    </dgm:pt>
    <dgm:pt modelId="{CFBB8F56-914E-4EAB-BF6E-F9FF7917C99C}" type="pres">
      <dgm:prSet presAssocID="{7DE96E8F-FA47-4C9B-A701-C0C9940D5D87}" presName="tx1" presStyleLbl="revTx" presStyleIdx="0" presStyleCnt="2"/>
      <dgm:spPr/>
    </dgm:pt>
    <dgm:pt modelId="{91630BA7-E7F1-43D7-B94F-DB950C1C2FF8}" type="pres">
      <dgm:prSet presAssocID="{7DE96E8F-FA47-4C9B-A701-C0C9940D5D87}" presName="vert1" presStyleCnt="0"/>
      <dgm:spPr/>
    </dgm:pt>
    <dgm:pt modelId="{9266304E-1F4A-4523-9927-CF4A2CEC1677}" type="pres">
      <dgm:prSet presAssocID="{9196D9B4-C9A2-4422-9934-D86710346CD7}" presName="thickLine" presStyleLbl="alignNode1" presStyleIdx="1" presStyleCnt="2"/>
      <dgm:spPr/>
    </dgm:pt>
    <dgm:pt modelId="{9ED313DA-C61C-44B7-9727-E06410D4C971}" type="pres">
      <dgm:prSet presAssocID="{9196D9B4-C9A2-4422-9934-D86710346CD7}" presName="horz1" presStyleCnt="0"/>
      <dgm:spPr/>
    </dgm:pt>
    <dgm:pt modelId="{0832A1B9-0058-4AF0-9228-8CA9D5AF0DE2}" type="pres">
      <dgm:prSet presAssocID="{9196D9B4-C9A2-4422-9934-D86710346CD7}" presName="tx1" presStyleLbl="revTx" presStyleIdx="1" presStyleCnt="2"/>
      <dgm:spPr/>
    </dgm:pt>
    <dgm:pt modelId="{8F04C943-1E48-4E17-BAAA-14E9FAD0AED7}" type="pres">
      <dgm:prSet presAssocID="{9196D9B4-C9A2-4422-9934-D86710346CD7}" presName="vert1" presStyleCnt="0"/>
      <dgm:spPr/>
    </dgm:pt>
  </dgm:ptLst>
  <dgm:cxnLst>
    <dgm:cxn modelId="{BC0FFB5C-D3C5-4FB9-932C-65635CC02DD4}" type="presOf" srcId="{9196D9B4-C9A2-4422-9934-D86710346CD7}" destId="{0832A1B9-0058-4AF0-9228-8CA9D5AF0DE2}" srcOrd="0" destOrd="0" presId="urn:microsoft.com/office/officeart/2008/layout/LinedList"/>
    <dgm:cxn modelId="{E90CB145-6441-4D3A-B6A5-CC9352815B3D}" type="presOf" srcId="{7DE96E8F-FA47-4C9B-A701-C0C9940D5D87}" destId="{CFBB8F56-914E-4EAB-BF6E-F9FF7917C99C}" srcOrd="0" destOrd="0" presId="urn:microsoft.com/office/officeart/2008/layout/LinedList"/>
    <dgm:cxn modelId="{D100FA47-CFD2-435E-9F5B-5CA3C1FB06DE}" type="presOf" srcId="{7DF3EA28-69BE-40B8-974B-17A6A52FCAE7}" destId="{E08CF544-9E7B-44B2-8260-1CA66A7F2F2E}" srcOrd="0" destOrd="0" presId="urn:microsoft.com/office/officeart/2008/layout/LinedList"/>
    <dgm:cxn modelId="{5CE59494-72D3-41D6-A43E-6FADE4DA6FDB}" srcId="{7DF3EA28-69BE-40B8-974B-17A6A52FCAE7}" destId="{9196D9B4-C9A2-4422-9934-D86710346CD7}" srcOrd="1" destOrd="0" parTransId="{C83E182F-0657-4BEA-9D67-B82E30B74C48}" sibTransId="{9C7727BC-BE83-457E-ABCA-9B9C77B48BBD}"/>
    <dgm:cxn modelId="{7A01999D-5480-43AB-9A8F-4B1A13A9B726}" srcId="{7DF3EA28-69BE-40B8-974B-17A6A52FCAE7}" destId="{7DE96E8F-FA47-4C9B-A701-C0C9940D5D87}" srcOrd="0" destOrd="0" parTransId="{9F28381A-D7BC-40B0-9010-A78EA6473477}" sibTransId="{C6F97EA6-E25E-4F50-A5C3-C7AD7EE97D36}"/>
    <dgm:cxn modelId="{1DCDACEA-C90E-466C-A628-6B03389495D1}" type="presParOf" srcId="{E08CF544-9E7B-44B2-8260-1CA66A7F2F2E}" destId="{81043A66-4DF6-4AD6-89BB-3FFB0AAA8A75}" srcOrd="0" destOrd="0" presId="urn:microsoft.com/office/officeart/2008/layout/LinedList"/>
    <dgm:cxn modelId="{3B053DAA-2410-4A39-93A2-74A27DEFCB4F}" type="presParOf" srcId="{E08CF544-9E7B-44B2-8260-1CA66A7F2F2E}" destId="{16C25C4C-448B-40AA-A65B-E7E41E493130}" srcOrd="1" destOrd="0" presId="urn:microsoft.com/office/officeart/2008/layout/LinedList"/>
    <dgm:cxn modelId="{375B03EE-5272-4624-85E9-5D097EBD28FD}" type="presParOf" srcId="{16C25C4C-448B-40AA-A65B-E7E41E493130}" destId="{CFBB8F56-914E-4EAB-BF6E-F9FF7917C99C}" srcOrd="0" destOrd="0" presId="urn:microsoft.com/office/officeart/2008/layout/LinedList"/>
    <dgm:cxn modelId="{60DF3F6D-40DB-4540-B3D3-EF7FF4A1F458}" type="presParOf" srcId="{16C25C4C-448B-40AA-A65B-E7E41E493130}" destId="{91630BA7-E7F1-43D7-B94F-DB950C1C2FF8}" srcOrd="1" destOrd="0" presId="urn:microsoft.com/office/officeart/2008/layout/LinedList"/>
    <dgm:cxn modelId="{5E9BCF8D-F8ED-405A-82B4-38021C2FFDD3}" type="presParOf" srcId="{E08CF544-9E7B-44B2-8260-1CA66A7F2F2E}" destId="{9266304E-1F4A-4523-9927-CF4A2CEC1677}" srcOrd="2" destOrd="0" presId="urn:microsoft.com/office/officeart/2008/layout/LinedList"/>
    <dgm:cxn modelId="{20D9A87C-0275-40F9-BAAD-2B02CE15D33F}" type="presParOf" srcId="{E08CF544-9E7B-44B2-8260-1CA66A7F2F2E}" destId="{9ED313DA-C61C-44B7-9727-E06410D4C971}" srcOrd="3" destOrd="0" presId="urn:microsoft.com/office/officeart/2008/layout/LinedList"/>
    <dgm:cxn modelId="{D2CFD9BF-C5DC-47D9-9C47-1B9636C2B19B}" type="presParOf" srcId="{9ED313DA-C61C-44B7-9727-E06410D4C971}" destId="{0832A1B9-0058-4AF0-9228-8CA9D5AF0DE2}" srcOrd="0" destOrd="0" presId="urn:microsoft.com/office/officeart/2008/layout/LinedList"/>
    <dgm:cxn modelId="{7CB8E915-0E01-431E-A685-31E6898DED46}" type="presParOf" srcId="{9ED313DA-C61C-44B7-9727-E06410D4C971}" destId="{8F04C943-1E48-4E17-BAAA-14E9FAD0AE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221E0D-331A-4221-BA48-0991486F7BE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DEC8BB-7BD8-4E75-99B4-A7D80C6424FA}">
      <dgm:prSet/>
      <dgm:spPr/>
      <dgm:t>
        <a:bodyPr/>
        <a:lstStyle/>
        <a:p>
          <a:r>
            <a:rPr lang="en-US" b="0" i="0" dirty="0"/>
            <a:t>Too much musical training → Guardians will be too “soft”. Too much “philosophical element.”</a:t>
          </a:r>
          <a:endParaRPr lang="en-US" dirty="0"/>
        </a:p>
      </dgm:t>
    </dgm:pt>
    <dgm:pt modelId="{DA98841B-6C35-4F12-ABE0-01D069706157}" type="parTrans" cxnId="{FA04972B-5247-4BF4-935A-42BEFA9C09EF}">
      <dgm:prSet/>
      <dgm:spPr/>
      <dgm:t>
        <a:bodyPr/>
        <a:lstStyle/>
        <a:p>
          <a:endParaRPr lang="en-US"/>
        </a:p>
      </dgm:t>
    </dgm:pt>
    <dgm:pt modelId="{0BD7509B-C63A-4603-AB08-2B5A07E1BFCA}" type="sibTrans" cxnId="{FA04972B-5247-4BF4-935A-42BEFA9C09EF}">
      <dgm:prSet/>
      <dgm:spPr/>
      <dgm:t>
        <a:bodyPr/>
        <a:lstStyle/>
        <a:p>
          <a:endParaRPr lang="en-US"/>
        </a:p>
      </dgm:t>
    </dgm:pt>
    <dgm:pt modelId="{F1D0CD84-9EFA-46A6-BEDF-B1BD0C52679C}">
      <dgm:prSet/>
      <dgm:spPr/>
      <dgm:t>
        <a:bodyPr/>
        <a:lstStyle/>
        <a:p>
          <a:r>
            <a:rPr lang="en-US" b="0" i="0"/>
            <a:t>Too much physical training → Guardians will be too “tough”. Too much “physical element.”</a:t>
          </a:r>
          <a:endParaRPr lang="en-US"/>
        </a:p>
      </dgm:t>
    </dgm:pt>
    <dgm:pt modelId="{EBF4CF0B-C5F2-466B-A1F0-1CE19351AC3D}" type="parTrans" cxnId="{2AF8D3DA-1F86-4F4B-944A-8FDAB7B6AA3B}">
      <dgm:prSet/>
      <dgm:spPr/>
      <dgm:t>
        <a:bodyPr/>
        <a:lstStyle/>
        <a:p>
          <a:endParaRPr lang="en-US"/>
        </a:p>
      </dgm:t>
    </dgm:pt>
    <dgm:pt modelId="{D8EC9172-B76F-48E6-810F-CC4778B62BCF}" type="sibTrans" cxnId="{2AF8D3DA-1F86-4F4B-944A-8FDAB7B6AA3B}">
      <dgm:prSet/>
      <dgm:spPr/>
      <dgm:t>
        <a:bodyPr/>
        <a:lstStyle/>
        <a:p>
          <a:endParaRPr lang="en-US"/>
        </a:p>
      </dgm:t>
    </dgm:pt>
    <dgm:pt modelId="{56F9FD8E-D5D0-4F72-A4AB-072D6AF38EC6}">
      <dgm:prSet/>
      <dgm:spPr/>
      <dgm:t>
        <a:bodyPr/>
        <a:lstStyle/>
        <a:p>
          <a:r>
            <a:rPr lang="en-US" b="0" i="0"/>
            <a:t>Need to use correct amount of each, relative to the </a:t>
          </a:r>
          <a:r>
            <a:rPr lang="en-US" b="0" i="1"/>
            <a:t>individual character </a:t>
          </a:r>
          <a:r>
            <a:rPr lang="en-US" b="0" i="0"/>
            <a:t>of a candidate Guardian.</a:t>
          </a:r>
          <a:endParaRPr lang="en-US"/>
        </a:p>
      </dgm:t>
    </dgm:pt>
    <dgm:pt modelId="{D6D8AA6C-E2BD-49DC-8FB4-8B3E463866B1}" type="parTrans" cxnId="{2D3A114D-AAD8-4989-98A4-6B3F5DDB8D9F}">
      <dgm:prSet/>
      <dgm:spPr/>
      <dgm:t>
        <a:bodyPr/>
        <a:lstStyle/>
        <a:p>
          <a:endParaRPr lang="en-US"/>
        </a:p>
      </dgm:t>
    </dgm:pt>
    <dgm:pt modelId="{FAFADAC4-2C7C-4CC9-8636-593E3DB701D3}" type="sibTrans" cxnId="{2D3A114D-AAD8-4989-98A4-6B3F5DDB8D9F}">
      <dgm:prSet/>
      <dgm:spPr/>
      <dgm:t>
        <a:bodyPr/>
        <a:lstStyle/>
        <a:p>
          <a:endParaRPr lang="en-US"/>
        </a:p>
      </dgm:t>
    </dgm:pt>
    <dgm:pt modelId="{7DD3C627-9234-4978-BC02-1A8B83D789D4}" type="pres">
      <dgm:prSet presAssocID="{F3221E0D-331A-4221-BA48-0991486F7BE2}" presName="vert0" presStyleCnt="0">
        <dgm:presLayoutVars>
          <dgm:dir/>
          <dgm:animOne val="branch"/>
          <dgm:animLvl val="lvl"/>
        </dgm:presLayoutVars>
      </dgm:prSet>
      <dgm:spPr/>
    </dgm:pt>
    <dgm:pt modelId="{FCD03B3F-319E-4ED4-B54E-BC47B2447B6B}" type="pres">
      <dgm:prSet presAssocID="{78DEC8BB-7BD8-4E75-99B4-A7D80C6424FA}" presName="thickLine" presStyleLbl="alignNode1" presStyleIdx="0" presStyleCnt="3"/>
      <dgm:spPr/>
    </dgm:pt>
    <dgm:pt modelId="{D620771D-F8ED-4DFB-BF72-03A8ECC4AE8E}" type="pres">
      <dgm:prSet presAssocID="{78DEC8BB-7BD8-4E75-99B4-A7D80C6424FA}" presName="horz1" presStyleCnt="0"/>
      <dgm:spPr/>
    </dgm:pt>
    <dgm:pt modelId="{1A3A4C1C-C758-480F-8033-9BBD709140C9}" type="pres">
      <dgm:prSet presAssocID="{78DEC8BB-7BD8-4E75-99B4-A7D80C6424FA}" presName="tx1" presStyleLbl="revTx" presStyleIdx="0" presStyleCnt="3"/>
      <dgm:spPr/>
    </dgm:pt>
    <dgm:pt modelId="{FF3AAD6E-F29B-4736-BE55-9694EE3BEE35}" type="pres">
      <dgm:prSet presAssocID="{78DEC8BB-7BD8-4E75-99B4-A7D80C6424FA}" presName="vert1" presStyleCnt="0"/>
      <dgm:spPr/>
    </dgm:pt>
    <dgm:pt modelId="{BB0F71BA-A437-41C1-B3A8-7004482E11E5}" type="pres">
      <dgm:prSet presAssocID="{F1D0CD84-9EFA-46A6-BEDF-B1BD0C52679C}" presName="thickLine" presStyleLbl="alignNode1" presStyleIdx="1" presStyleCnt="3"/>
      <dgm:spPr/>
    </dgm:pt>
    <dgm:pt modelId="{E339AD60-200A-489D-8B55-7EF5845CD958}" type="pres">
      <dgm:prSet presAssocID="{F1D0CD84-9EFA-46A6-BEDF-B1BD0C52679C}" presName="horz1" presStyleCnt="0"/>
      <dgm:spPr/>
    </dgm:pt>
    <dgm:pt modelId="{ACB9813E-F1D7-4A80-8365-1AD10C43FFDD}" type="pres">
      <dgm:prSet presAssocID="{F1D0CD84-9EFA-46A6-BEDF-B1BD0C52679C}" presName="tx1" presStyleLbl="revTx" presStyleIdx="1" presStyleCnt="3"/>
      <dgm:spPr/>
    </dgm:pt>
    <dgm:pt modelId="{72B32EEE-E14A-47A6-9645-053ABEDC6229}" type="pres">
      <dgm:prSet presAssocID="{F1D0CD84-9EFA-46A6-BEDF-B1BD0C52679C}" presName="vert1" presStyleCnt="0"/>
      <dgm:spPr/>
    </dgm:pt>
    <dgm:pt modelId="{9A9062C7-44DC-4003-A116-68913606DC9B}" type="pres">
      <dgm:prSet presAssocID="{56F9FD8E-D5D0-4F72-A4AB-072D6AF38EC6}" presName="thickLine" presStyleLbl="alignNode1" presStyleIdx="2" presStyleCnt="3"/>
      <dgm:spPr/>
    </dgm:pt>
    <dgm:pt modelId="{5F1805F6-6A29-4D17-BA2F-19FA6F4F0E4A}" type="pres">
      <dgm:prSet presAssocID="{56F9FD8E-D5D0-4F72-A4AB-072D6AF38EC6}" presName="horz1" presStyleCnt="0"/>
      <dgm:spPr/>
    </dgm:pt>
    <dgm:pt modelId="{43F91A3E-56C1-475D-8140-C2C2776617BC}" type="pres">
      <dgm:prSet presAssocID="{56F9FD8E-D5D0-4F72-A4AB-072D6AF38EC6}" presName="tx1" presStyleLbl="revTx" presStyleIdx="2" presStyleCnt="3"/>
      <dgm:spPr/>
    </dgm:pt>
    <dgm:pt modelId="{C0512415-FCE6-43AE-8BC9-12BDC3C67942}" type="pres">
      <dgm:prSet presAssocID="{56F9FD8E-D5D0-4F72-A4AB-072D6AF38EC6}" presName="vert1" presStyleCnt="0"/>
      <dgm:spPr/>
    </dgm:pt>
  </dgm:ptLst>
  <dgm:cxnLst>
    <dgm:cxn modelId="{FA04972B-5247-4BF4-935A-42BEFA9C09EF}" srcId="{F3221E0D-331A-4221-BA48-0991486F7BE2}" destId="{78DEC8BB-7BD8-4E75-99B4-A7D80C6424FA}" srcOrd="0" destOrd="0" parTransId="{DA98841B-6C35-4F12-ABE0-01D069706157}" sibTransId="{0BD7509B-C63A-4603-AB08-2B5A07E1BFCA}"/>
    <dgm:cxn modelId="{2D3A114D-AAD8-4989-98A4-6B3F5DDB8D9F}" srcId="{F3221E0D-331A-4221-BA48-0991486F7BE2}" destId="{56F9FD8E-D5D0-4F72-A4AB-072D6AF38EC6}" srcOrd="2" destOrd="0" parTransId="{D6D8AA6C-E2BD-49DC-8FB4-8B3E463866B1}" sibTransId="{FAFADAC4-2C7C-4CC9-8636-593E3DB701D3}"/>
    <dgm:cxn modelId="{2E290072-739E-4543-AE1D-03A372A84509}" type="presOf" srcId="{78DEC8BB-7BD8-4E75-99B4-A7D80C6424FA}" destId="{1A3A4C1C-C758-480F-8033-9BBD709140C9}" srcOrd="0" destOrd="0" presId="urn:microsoft.com/office/officeart/2008/layout/LinedList"/>
    <dgm:cxn modelId="{2AF8D3DA-1F86-4F4B-944A-8FDAB7B6AA3B}" srcId="{F3221E0D-331A-4221-BA48-0991486F7BE2}" destId="{F1D0CD84-9EFA-46A6-BEDF-B1BD0C52679C}" srcOrd="1" destOrd="0" parTransId="{EBF4CF0B-C5F2-466B-A1F0-1CE19351AC3D}" sibTransId="{D8EC9172-B76F-48E6-810F-CC4778B62BCF}"/>
    <dgm:cxn modelId="{D4D278EB-12C8-4AF3-8DAE-A1861671E9CD}" type="presOf" srcId="{56F9FD8E-D5D0-4F72-A4AB-072D6AF38EC6}" destId="{43F91A3E-56C1-475D-8140-C2C2776617BC}" srcOrd="0" destOrd="0" presId="urn:microsoft.com/office/officeart/2008/layout/LinedList"/>
    <dgm:cxn modelId="{F7EBBDF9-0B1E-4BE8-9398-3350C1F347BC}" type="presOf" srcId="{F3221E0D-331A-4221-BA48-0991486F7BE2}" destId="{7DD3C627-9234-4978-BC02-1A8B83D789D4}" srcOrd="0" destOrd="0" presId="urn:microsoft.com/office/officeart/2008/layout/LinedList"/>
    <dgm:cxn modelId="{BA130EFE-8DF0-4F97-939E-3EDF8547052E}" type="presOf" srcId="{F1D0CD84-9EFA-46A6-BEDF-B1BD0C52679C}" destId="{ACB9813E-F1D7-4A80-8365-1AD10C43FFDD}" srcOrd="0" destOrd="0" presId="urn:microsoft.com/office/officeart/2008/layout/LinedList"/>
    <dgm:cxn modelId="{0F48DBE8-B132-428C-A742-D571C2F04E68}" type="presParOf" srcId="{7DD3C627-9234-4978-BC02-1A8B83D789D4}" destId="{FCD03B3F-319E-4ED4-B54E-BC47B2447B6B}" srcOrd="0" destOrd="0" presId="urn:microsoft.com/office/officeart/2008/layout/LinedList"/>
    <dgm:cxn modelId="{1C2BB774-26C2-4847-BEAD-6F169ED4CE29}" type="presParOf" srcId="{7DD3C627-9234-4978-BC02-1A8B83D789D4}" destId="{D620771D-F8ED-4DFB-BF72-03A8ECC4AE8E}" srcOrd="1" destOrd="0" presId="urn:microsoft.com/office/officeart/2008/layout/LinedList"/>
    <dgm:cxn modelId="{03B6E443-73E5-441E-B4A0-00B6E389135E}" type="presParOf" srcId="{D620771D-F8ED-4DFB-BF72-03A8ECC4AE8E}" destId="{1A3A4C1C-C758-480F-8033-9BBD709140C9}" srcOrd="0" destOrd="0" presId="urn:microsoft.com/office/officeart/2008/layout/LinedList"/>
    <dgm:cxn modelId="{B0D545A5-70CE-4590-AD88-FE0385CD2270}" type="presParOf" srcId="{D620771D-F8ED-4DFB-BF72-03A8ECC4AE8E}" destId="{FF3AAD6E-F29B-4736-BE55-9694EE3BEE35}" srcOrd="1" destOrd="0" presId="urn:microsoft.com/office/officeart/2008/layout/LinedList"/>
    <dgm:cxn modelId="{6D8E72B7-43AF-4A4B-99A7-E4BB83154324}" type="presParOf" srcId="{7DD3C627-9234-4978-BC02-1A8B83D789D4}" destId="{BB0F71BA-A437-41C1-B3A8-7004482E11E5}" srcOrd="2" destOrd="0" presId="urn:microsoft.com/office/officeart/2008/layout/LinedList"/>
    <dgm:cxn modelId="{DA65DF1A-A899-45CE-93EA-3272FBEFE88A}" type="presParOf" srcId="{7DD3C627-9234-4978-BC02-1A8B83D789D4}" destId="{E339AD60-200A-489D-8B55-7EF5845CD958}" srcOrd="3" destOrd="0" presId="urn:microsoft.com/office/officeart/2008/layout/LinedList"/>
    <dgm:cxn modelId="{9571D157-4E1E-4D29-9732-D78F1343D7E7}" type="presParOf" srcId="{E339AD60-200A-489D-8B55-7EF5845CD958}" destId="{ACB9813E-F1D7-4A80-8365-1AD10C43FFDD}" srcOrd="0" destOrd="0" presId="urn:microsoft.com/office/officeart/2008/layout/LinedList"/>
    <dgm:cxn modelId="{B2D252B7-D45A-4AFA-85FF-334D976FDE5C}" type="presParOf" srcId="{E339AD60-200A-489D-8B55-7EF5845CD958}" destId="{72B32EEE-E14A-47A6-9645-053ABEDC6229}" srcOrd="1" destOrd="0" presId="urn:microsoft.com/office/officeart/2008/layout/LinedList"/>
    <dgm:cxn modelId="{DD92E435-BD7F-4CA0-B1E4-9F6EA0567DF6}" type="presParOf" srcId="{7DD3C627-9234-4978-BC02-1A8B83D789D4}" destId="{9A9062C7-44DC-4003-A116-68913606DC9B}" srcOrd="4" destOrd="0" presId="urn:microsoft.com/office/officeart/2008/layout/LinedList"/>
    <dgm:cxn modelId="{430CF64C-397A-4158-9C9E-32818614A331}" type="presParOf" srcId="{7DD3C627-9234-4978-BC02-1A8B83D789D4}" destId="{5F1805F6-6A29-4D17-BA2F-19FA6F4F0E4A}" srcOrd="5" destOrd="0" presId="urn:microsoft.com/office/officeart/2008/layout/LinedList"/>
    <dgm:cxn modelId="{F2A01733-1E00-457A-9475-A5E882E236A8}" type="presParOf" srcId="{5F1805F6-6A29-4D17-BA2F-19FA6F4F0E4A}" destId="{43F91A3E-56C1-475D-8140-C2C2776617BC}" srcOrd="0" destOrd="0" presId="urn:microsoft.com/office/officeart/2008/layout/LinedList"/>
    <dgm:cxn modelId="{1D2BB22D-1143-4258-B603-BB4004BDD335}" type="presParOf" srcId="{5F1805F6-6A29-4D17-BA2F-19FA6F4F0E4A}" destId="{C0512415-FCE6-43AE-8BC9-12BDC3C67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60922A-6A6E-43B6-AEE9-B4B5FC4C0A3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1FFD41-0A9A-4392-853F-52CF0225530A}">
      <dgm:prSet/>
      <dgm:spPr/>
      <dgm:t>
        <a:bodyPr/>
        <a:lstStyle/>
        <a:p>
          <a:r>
            <a:rPr lang="en-US"/>
            <a:t>We picked people with best natures suited to be guardians and educated them.</a:t>
          </a:r>
        </a:p>
      </dgm:t>
    </dgm:pt>
    <dgm:pt modelId="{E5F9644D-9F3F-4CF2-A9F1-4CE1EAF7F37D}" type="parTrans" cxnId="{1DD913DC-A16B-4F9E-8596-2361C4EC3208}">
      <dgm:prSet/>
      <dgm:spPr/>
      <dgm:t>
        <a:bodyPr/>
        <a:lstStyle/>
        <a:p>
          <a:endParaRPr lang="en-US"/>
        </a:p>
      </dgm:t>
    </dgm:pt>
    <dgm:pt modelId="{6D0A7969-FEC9-4553-9AE7-1FC3EA7C6157}" type="sibTrans" cxnId="{1DD913DC-A16B-4F9E-8596-2361C4EC3208}">
      <dgm:prSet/>
      <dgm:spPr/>
      <dgm:t>
        <a:bodyPr/>
        <a:lstStyle/>
        <a:p>
          <a:endParaRPr lang="en-US"/>
        </a:p>
      </dgm:t>
    </dgm:pt>
    <dgm:pt modelId="{26E297AE-0D59-45E2-B034-8B1508F3EBB7}">
      <dgm:prSet/>
      <dgm:spPr/>
      <dgm:t>
        <a:bodyPr/>
        <a:lstStyle/>
        <a:p>
          <a:r>
            <a:rPr lang="en-US"/>
            <a:t>Therefore, none of the potential guardians would </a:t>
          </a:r>
          <a:r>
            <a:rPr lang="en-US" i="1"/>
            <a:t>willingly </a:t>
          </a:r>
          <a:r>
            <a:rPr lang="en-US"/>
            <a:t>betray the city.</a:t>
          </a:r>
        </a:p>
      </dgm:t>
    </dgm:pt>
    <dgm:pt modelId="{A94E6D28-44ED-44F5-AFCA-09DC5A92E7C5}" type="parTrans" cxnId="{4214FC63-F6F0-45DF-B138-0B272B982407}">
      <dgm:prSet/>
      <dgm:spPr/>
      <dgm:t>
        <a:bodyPr/>
        <a:lstStyle/>
        <a:p>
          <a:endParaRPr lang="en-US"/>
        </a:p>
      </dgm:t>
    </dgm:pt>
    <dgm:pt modelId="{61E17849-3C41-4959-9A0E-CF9B33D8149C}" type="sibTrans" cxnId="{4214FC63-F6F0-45DF-B138-0B272B982407}">
      <dgm:prSet/>
      <dgm:spPr/>
      <dgm:t>
        <a:bodyPr/>
        <a:lstStyle/>
        <a:p>
          <a:endParaRPr lang="en-US"/>
        </a:p>
      </dgm:t>
    </dgm:pt>
    <dgm:pt modelId="{8C7B906D-9C8B-4533-AF53-BE4B08E9E97D}">
      <dgm:prSet/>
      <dgm:spPr/>
      <dgm:t>
        <a:bodyPr/>
        <a:lstStyle/>
        <a:p>
          <a:r>
            <a:rPr lang="en-US"/>
            <a:t>However, some of them might be able to be </a:t>
          </a:r>
          <a:r>
            <a:rPr lang="en-US" i="1"/>
            <a:t>tricked </a:t>
          </a:r>
          <a:r>
            <a:rPr lang="en-US"/>
            <a:t>or</a:t>
          </a:r>
          <a:r>
            <a:rPr lang="en-US" i="1"/>
            <a:t> compelled </a:t>
          </a:r>
          <a:r>
            <a:rPr lang="en-US"/>
            <a:t>into doing so and so </a:t>
          </a:r>
          <a:r>
            <a:rPr lang="en-US" i="1"/>
            <a:t>unwillingly </a:t>
          </a:r>
          <a:r>
            <a:rPr lang="en-US"/>
            <a:t>betray the city.</a:t>
          </a:r>
        </a:p>
      </dgm:t>
    </dgm:pt>
    <dgm:pt modelId="{BD2F7EEC-3C02-4EBE-AA0F-7513E2063A3F}" type="parTrans" cxnId="{3FB426D4-813C-4D1A-A11A-B53B92F9E4AD}">
      <dgm:prSet/>
      <dgm:spPr/>
      <dgm:t>
        <a:bodyPr/>
        <a:lstStyle/>
        <a:p>
          <a:endParaRPr lang="en-US"/>
        </a:p>
      </dgm:t>
    </dgm:pt>
    <dgm:pt modelId="{EEFF9547-6E30-4956-8B70-555929CA2689}" type="sibTrans" cxnId="{3FB426D4-813C-4D1A-A11A-B53B92F9E4AD}">
      <dgm:prSet/>
      <dgm:spPr/>
      <dgm:t>
        <a:bodyPr/>
        <a:lstStyle/>
        <a:p>
          <a:endParaRPr lang="en-US"/>
        </a:p>
      </dgm:t>
    </dgm:pt>
    <dgm:pt modelId="{C0F5C6D0-CAAD-4AC2-9EC2-75E0D9DE8A8A}" type="pres">
      <dgm:prSet presAssocID="{A560922A-6A6E-43B6-AEE9-B4B5FC4C0A39}" presName="vert0" presStyleCnt="0">
        <dgm:presLayoutVars>
          <dgm:dir/>
          <dgm:animOne val="branch"/>
          <dgm:animLvl val="lvl"/>
        </dgm:presLayoutVars>
      </dgm:prSet>
      <dgm:spPr/>
    </dgm:pt>
    <dgm:pt modelId="{F9C8138E-B45B-4354-992E-C0E4FE7F2070}" type="pres">
      <dgm:prSet presAssocID="{671FFD41-0A9A-4392-853F-52CF0225530A}" presName="thickLine" presStyleLbl="alignNode1" presStyleIdx="0" presStyleCnt="3"/>
      <dgm:spPr/>
    </dgm:pt>
    <dgm:pt modelId="{05E746BB-DEB5-43F2-B3FB-6D0BACEC3144}" type="pres">
      <dgm:prSet presAssocID="{671FFD41-0A9A-4392-853F-52CF0225530A}" presName="horz1" presStyleCnt="0"/>
      <dgm:spPr/>
    </dgm:pt>
    <dgm:pt modelId="{149658FD-31E5-4CB2-858D-CB3553036B93}" type="pres">
      <dgm:prSet presAssocID="{671FFD41-0A9A-4392-853F-52CF0225530A}" presName="tx1" presStyleLbl="revTx" presStyleIdx="0" presStyleCnt="3"/>
      <dgm:spPr/>
    </dgm:pt>
    <dgm:pt modelId="{DCA98601-6CEE-4477-9FFB-A7242CB9115D}" type="pres">
      <dgm:prSet presAssocID="{671FFD41-0A9A-4392-853F-52CF0225530A}" presName="vert1" presStyleCnt="0"/>
      <dgm:spPr/>
    </dgm:pt>
    <dgm:pt modelId="{8123538A-DA29-4DCE-890E-CEA85FBC5D61}" type="pres">
      <dgm:prSet presAssocID="{26E297AE-0D59-45E2-B034-8B1508F3EBB7}" presName="thickLine" presStyleLbl="alignNode1" presStyleIdx="1" presStyleCnt="3"/>
      <dgm:spPr/>
    </dgm:pt>
    <dgm:pt modelId="{8F442228-DA02-4E5C-B95E-0BD4F8672AEB}" type="pres">
      <dgm:prSet presAssocID="{26E297AE-0D59-45E2-B034-8B1508F3EBB7}" presName="horz1" presStyleCnt="0"/>
      <dgm:spPr/>
    </dgm:pt>
    <dgm:pt modelId="{D6570783-E1E5-4965-BB38-CC83F9275BDE}" type="pres">
      <dgm:prSet presAssocID="{26E297AE-0D59-45E2-B034-8B1508F3EBB7}" presName="tx1" presStyleLbl="revTx" presStyleIdx="1" presStyleCnt="3"/>
      <dgm:spPr/>
    </dgm:pt>
    <dgm:pt modelId="{81335DC3-DFF0-4B13-A1E2-67DD86C7A786}" type="pres">
      <dgm:prSet presAssocID="{26E297AE-0D59-45E2-B034-8B1508F3EBB7}" presName="vert1" presStyleCnt="0"/>
      <dgm:spPr/>
    </dgm:pt>
    <dgm:pt modelId="{AB438B2F-71D1-40A5-AEE2-9F54A0FBEEAD}" type="pres">
      <dgm:prSet presAssocID="{8C7B906D-9C8B-4533-AF53-BE4B08E9E97D}" presName="thickLine" presStyleLbl="alignNode1" presStyleIdx="2" presStyleCnt="3"/>
      <dgm:spPr/>
    </dgm:pt>
    <dgm:pt modelId="{4E35E697-06DD-46EA-83D7-E8786AE7A6D9}" type="pres">
      <dgm:prSet presAssocID="{8C7B906D-9C8B-4533-AF53-BE4B08E9E97D}" presName="horz1" presStyleCnt="0"/>
      <dgm:spPr/>
    </dgm:pt>
    <dgm:pt modelId="{9D294511-9549-40C9-96E7-6974DB3070B2}" type="pres">
      <dgm:prSet presAssocID="{8C7B906D-9C8B-4533-AF53-BE4B08E9E97D}" presName="tx1" presStyleLbl="revTx" presStyleIdx="2" presStyleCnt="3"/>
      <dgm:spPr/>
    </dgm:pt>
    <dgm:pt modelId="{8A0A5A40-66DC-48CD-B788-F42D45CAA436}" type="pres">
      <dgm:prSet presAssocID="{8C7B906D-9C8B-4533-AF53-BE4B08E9E97D}" presName="vert1" presStyleCnt="0"/>
      <dgm:spPr/>
    </dgm:pt>
  </dgm:ptLst>
  <dgm:cxnLst>
    <dgm:cxn modelId="{4214FC63-F6F0-45DF-B138-0B272B982407}" srcId="{A560922A-6A6E-43B6-AEE9-B4B5FC4C0A39}" destId="{26E297AE-0D59-45E2-B034-8B1508F3EBB7}" srcOrd="1" destOrd="0" parTransId="{A94E6D28-44ED-44F5-AFCA-09DC5A92E7C5}" sibTransId="{61E17849-3C41-4959-9A0E-CF9B33D8149C}"/>
    <dgm:cxn modelId="{C570BB97-5935-4FE7-807B-2DA2CC6B9102}" type="presOf" srcId="{26E297AE-0D59-45E2-B034-8B1508F3EBB7}" destId="{D6570783-E1E5-4965-BB38-CC83F9275BDE}" srcOrd="0" destOrd="0" presId="urn:microsoft.com/office/officeart/2008/layout/LinedList"/>
    <dgm:cxn modelId="{3FB426D4-813C-4D1A-A11A-B53B92F9E4AD}" srcId="{A560922A-6A6E-43B6-AEE9-B4B5FC4C0A39}" destId="{8C7B906D-9C8B-4533-AF53-BE4B08E9E97D}" srcOrd="2" destOrd="0" parTransId="{BD2F7EEC-3C02-4EBE-AA0F-7513E2063A3F}" sibTransId="{EEFF9547-6E30-4956-8B70-555929CA2689}"/>
    <dgm:cxn modelId="{1DD913DC-A16B-4F9E-8596-2361C4EC3208}" srcId="{A560922A-6A6E-43B6-AEE9-B4B5FC4C0A39}" destId="{671FFD41-0A9A-4392-853F-52CF0225530A}" srcOrd="0" destOrd="0" parTransId="{E5F9644D-9F3F-4CF2-A9F1-4CE1EAF7F37D}" sibTransId="{6D0A7969-FEC9-4553-9AE7-1FC3EA7C6157}"/>
    <dgm:cxn modelId="{1E5F71ED-A04C-4A3E-BCD4-A367B0061786}" type="presOf" srcId="{A560922A-6A6E-43B6-AEE9-B4B5FC4C0A39}" destId="{C0F5C6D0-CAAD-4AC2-9EC2-75E0D9DE8A8A}" srcOrd="0" destOrd="0" presId="urn:microsoft.com/office/officeart/2008/layout/LinedList"/>
    <dgm:cxn modelId="{1B525EEE-B09E-42A9-B517-20D1E9F495B0}" type="presOf" srcId="{8C7B906D-9C8B-4533-AF53-BE4B08E9E97D}" destId="{9D294511-9549-40C9-96E7-6974DB3070B2}" srcOrd="0" destOrd="0" presId="urn:microsoft.com/office/officeart/2008/layout/LinedList"/>
    <dgm:cxn modelId="{FD3FBDFC-B821-449A-9E2D-828C5BFA1096}" type="presOf" srcId="{671FFD41-0A9A-4392-853F-52CF0225530A}" destId="{149658FD-31E5-4CB2-858D-CB3553036B93}" srcOrd="0" destOrd="0" presId="urn:microsoft.com/office/officeart/2008/layout/LinedList"/>
    <dgm:cxn modelId="{1D56596B-39A2-49A2-A29F-2A00C1CD2922}" type="presParOf" srcId="{C0F5C6D0-CAAD-4AC2-9EC2-75E0D9DE8A8A}" destId="{F9C8138E-B45B-4354-992E-C0E4FE7F2070}" srcOrd="0" destOrd="0" presId="urn:microsoft.com/office/officeart/2008/layout/LinedList"/>
    <dgm:cxn modelId="{455212E6-41B3-483C-B523-2A89A1881E22}" type="presParOf" srcId="{C0F5C6D0-CAAD-4AC2-9EC2-75E0D9DE8A8A}" destId="{05E746BB-DEB5-43F2-B3FB-6D0BACEC3144}" srcOrd="1" destOrd="0" presId="urn:microsoft.com/office/officeart/2008/layout/LinedList"/>
    <dgm:cxn modelId="{7A9FAC8C-4B18-44DA-B2D3-920308715245}" type="presParOf" srcId="{05E746BB-DEB5-43F2-B3FB-6D0BACEC3144}" destId="{149658FD-31E5-4CB2-858D-CB3553036B93}" srcOrd="0" destOrd="0" presId="urn:microsoft.com/office/officeart/2008/layout/LinedList"/>
    <dgm:cxn modelId="{EFF3FCD8-6649-4074-A28C-F8BFFB55F9F6}" type="presParOf" srcId="{05E746BB-DEB5-43F2-B3FB-6D0BACEC3144}" destId="{DCA98601-6CEE-4477-9FFB-A7242CB9115D}" srcOrd="1" destOrd="0" presId="urn:microsoft.com/office/officeart/2008/layout/LinedList"/>
    <dgm:cxn modelId="{2D567F24-9637-4C36-97A1-7D7769204BCC}" type="presParOf" srcId="{C0F5C6D0-CAAD-4AC2-9EC2-75E0D9DE8A8A}" destId="{8123538A-DA29-4DCE-890E-CEA85FBC5D61}" srcOrd="2" destOrd="0" presId="urn:microsoft.com/office/officeart/2008/layout/LinedList"/>
    <dgm:cxn modelId="{511C7379-D11E-4672-B097-AF2476054A34}" type="presParOf" srcId="{C0F5C6D0-CAAD-4AC2-9EC2-75E0D9DE8A8A}" destId="{8F442228-DA02-4E5C-B95E-0BD4F8672AEB}" srcOrd="3" destOrd="0" presId="urn:microsoft.com/office/officeart/2008/layout/LinedList"/>
    <dgm:cxn modelId="{E32325E7-4088-4A61-BF2D-5434CFEC94B3}" type="presParOf" srcId="{8F442228-DA02-4E5C-B95E-0BD4F8672AEB}" destId="{D6570783-E1E5-4965-BB38-CC83F9275BDE}" srcOrd="0" destOrd="0" presId="urn:microsoft.com/office/officeart/2008/layout/LinedList"/>
    <dgm:cxn modelId="{CD6DDCFB-85CD-4A2D-BE48-305423746F68}" type="presParOf" srcId="{8F442228-DA02-4E5C-B95E-0BD4F8672AEB}" destId="{81335DC3-DFF0-4B13-A1E2-67DD86C7A786}" srcOrd="1" destOrd="0" presId="urn:microsoft.com/office/officeart/2008/layout/LinedList"/>
    <dgm:cxn modelId="{B58DCDEF-1B2A-40C7-9CD9-56D580DE4EC1}" type="presParOf" srcId="{C0F5C6D0-CAAD-4AC2-9EC2-75E0D9DE8A8A}" destId="{AB438B2F-71D1-40A5-AEE2-9F54A0FBEEAD}" srcOrd="4" destOrd="0" presId="urn:microsoft.com/office/officeart/2008/layout/LinedList"/>
    <dgm:cxn modelId="{74DCBE22-C89F-4898-B604-13C818635BBD}" type="presParOf" srcId="{C0F5C6D0-CAAD-4AC2-9EC2-75E0D9DE8A8A}" destId="{4E35E697-06DD-46EA-83D7-E8786AE7A6D9}" srcOrd="5" destOrd="0" presId="urn:microsoft.com/office/officeart/2008/layout/LinedList"/>
    <dgm:cxn modelId="{0E7E1E11-727A-4A46-969C-902B31F145EB}" type="presParOf" srcId="{4E35E697-06DD-46EA-83D7-E8786AE7A6D9}" destId="{9D294511-9549-40C9-96E7-6974DB3070B2}" srcOrd="0" destOrd="0" presId="urn:microsoft.com/office/officeart/2008/layout/LinedList"/>
    <dgm:cxn modelId="{57F46BD2-E982-4A59-9113-B2864B937AA3}" type="presParOf" srcId="{4E35E697-06DD-46EA-83D7-E8786AE7A6D9}" destId="{8A0A5A40-66DC-48CD-B788-F42D45CAA4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8E77CE-A072-4DED-8D31-1645EAB496A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6E2AE2-D755-46E7-AC14-3FCB52941E3E}">
      <dgm:prSet/>
      <dgm:spPr/>
      <dgm:t>
        <a:bodyPr/>
        <a:lstStyle/>
        <a:p>
          <a:r>
            <a:rPr lang="en-US"/>
            <a:t>Those who survive the tests are the True Guardians.</a:t>
          </a:r>
        </a:p>
      </dgm:t>
    </dgm:pt>
    <dgm:pt modelId="{D5C2A84B-F3A8-4740-8D56-DD24DC11CF44}" type="parTrans" cxnId="{A2175133-F59B-4AD6-93FE-EE4C14823E7F}">
      <dgm:prSet/>
      <dgm:spPr/>
      <dgm:t>
        <a:bodyPr/>
        <a:lstStyle/>
        <a:p>
          <a:endParaRPr lang="en-US"/>
        </a:p>
      </dgm:t>
    </dgm:pt>
    <dgm:pt modelId="{95BD0C18-2ECA-477C-AAD7-384F75030602}" type="sibTrans" cxnId="{A2175133-F59B-4AD6-93FE-EE4C14823E7F}">
      <dgm:prSet/>
      <dgm:spPr/>
      <dgm:t>
        <a:bodyPr/>
        <a:lstStyle/>
        <a:p>
          <a:endParaRPr lang="en-US"/>
        </a:p>
      </dgm:t>
    </dgm:pt>
    <dgm:pt modelId="{9DFBBAC1-ED51-49DE-895F-69F601BFC904}">
      <dgm:prSet/>
      <dgm:spPr/>
      <dgm:t>
        <a:bodyPr/>
        <a:lstStyle/>
        <a:p>
          <a:r>
            <a:rPr lang="en-US"/>
            <a:t>Others are still very valuable, but they cannot be trusted to lead- they are the </a:t>
          </a:r>
          <a:r>
            <a:rPr lang="en-US" i="1"/>
            <a:t>Auxiliaries.</a:t>
          </a:r>
          <a:endParaRPr lang="en-US"/>
        </a:p>
      </dgm:t>
    </dgm:pt>
    <dgm:pt modelId="{B4A47E13-290F-4371-9AE9-402A6FCC33E7}" type="parTrans" cxnId="{8A750EAA-20E7-4757-B065-370BF0C7BCDF}">
      <dgm:prSet/>
      <dgm:spPr/>
      <dgm:t>
        <a:bodyPr/>
        <a:lstStyle/>
        <a:p>
          <a:endParaRPr lang="en-US"/>
        </a:p>
      </dgm:t>
    </dgm:pt>
    <dgm:pt modelId="{4A324741-CA09-4C4D-A10E-A4CCFD4C8FA4}" type="sibTrans" cxnId="{8A750EAA-20E7-4757-B065-370BF0C7BCDF}">
      <dgm:prSet/>
      <dgm:spPr/>
      <dgm:t>
        <a:bodyPr/>
        <a:lstStyle/>
        <a:p>
          <a:endParaRPr lang="en-US"/>
        </a:p>
      </dgm:t>
    </dgm:pt>
    <dgm:pt modelId="{2DD96D98-33C6-48E9-B659-4FFB4AE7F661}">
      <dgm:prSet/>
      <dgm:spPr/>
      <dgm:t>
        <a:bodyPr/>
        <a:lstStyle/>
        <a:p>
          <a:r>
            <a:rPr lang="en-US"/>
            <a:t>The Auxiliaries carry out the orders of the Guardians.</a:t>
          </a:r>
        </a:p>
      </dgm:t>
    </dgm:pt>
    <dgm:pt modelId="{44EF6173-857B-4969-824F-26E5BA637F96}" type="parTrans" cxnId="{FB764F10-9691-48F4-85ED-7F81C746053A}">
      <dgm:prSet/>
      <dgm:spPr/>
      <dgm:t>
        <a:bodyPr/>
        <a:lstStyle/>
        <a:p>
          <a:endParaRPr lang="en-US"/>
        </a:p>
      </dgm:t>
    </dgm:pt>
    <dgm:pt modelId="{69A3FC43-3648-4BE1-873F-D317DA86B11A}" type="sibTrans" cxnId="{FB764F10-9691-48F4-85ED-7F81C746053A}">
      <dgm:prSet/>
      <dgm:spPr/>
      <dgm:t>
        <a:bodyPr/>
        <a:lstStyle/>
        <a:p>
          <a:endParaRPr lang="en-US"/>
        </a:p>
      </dgm:t>
    </dgm:pt>
    <dgm:pt modelId="{E6A6B78F-08C3-484B-8FB4-4AC1C5F7F036}" type="pres">
      <dgm:prSet presAssocID="{DE8E77CE-A072-4DED-8D31-1645EAB496AD}" presName="vert0" presStyleCnt="0">
        <dgm:presLayoutVars>
          <dgm:dir/>
          <dgm:animOne val="branch"/>
          <dgm:animLvl val="lvl"/>
        </dgm:presLayoutVars>
      </dgm:prSet>
      <dgm:spPr/>
    </dgm:pt>
    <dgm:pt modelId="{8A7B8C3B-4F40-47EA-AD34-7DF3086778BA}" type="pres">
      <dgm:prSet presAssocID="{126E2AE2-D755-46E7-AC14-3FCB52941E3E}" presName="thickLine" presStyleLbl="alignNode1" presStyleIdx="0" presStyleCnt="3"/>
      <dgm:spPr/>
    </dgm:pt>
    <dgm:pt modelId="{FF7419D5-B490-4C3B-997B-21537122EA90}" type="pres">
      <dgm:prSet presAssocID="{126E2AE2-D755-46E7-AC14-3FCB52941E3E}" presName="horz1" presStyleCnt="0"/>
      <dgm:spPr/>
    </dgm:pt>
    <dgm:pt modelId="{B4F15177-B126-4AA7-92F1-13B535126980}" type="pres">
      <dgm:prSet presAssocID="{126E2AE2-D755-46E7-AC14-3FCB52941E3E}" presName="tx1" presStyleLbl="revTx" presStyleIdx="0" presStyleCnt="3"/>
      <dgm:spPr/>
    </dgm:pt>
    <dgm:pt modelId="{F93EA8A5-F464-4062-A041-958DE9E1BD8F}" type="pres">
      <dgm:prSet presAssocID="{126E2AE2-D755-46E7-AC14-3FCB52941E3E}" presName="vert1" presStyleCnt="0"/>
      <dgm:spPr/>
    </dgm:pt>
    <dgm:pt modelId="{D92F0717-C55C-4C21-902C-86B7D82B6A91}" type="pres">
      <dgm:prSet presAssocID="{9DFBBAC1-ED51-49DE-895F-69F601BFC904}" presName="thickLine" presStyleLbl="alignNode1" presStyleIdx="1" presStyleCnt="3"/>
      <dgm:spPr/>
    </dgm:pt>
    <dgm:pt modelId="{0E23E9A2-9B98-4E28-A64C-1E858CC114E6}" type="pres">
      <dgm:prSet presAssocID="{9DFBBAC1-ED51-49DE-895F-69F601BFC904}" presName="horz1" presStyleCnt="0"/>
      <dgm:spPr/>
    </dgm:pt>
    <dgm:pt modelId="{3D28C3FF-E291-40D1-B387-55EBE3197262}" type="pres">
      <dgm:prSet presAssocID="{9DFBBAC1-ED51-49DE-895F-69F601BFC904}" presName="tx1" presStyleLbl="revTx" presStyleIdx="1" presStyleCnt="3"/>
      <dgm:spPr/>
    </dgm:pt>
    <dgm:pt modelId="{482D4661-41CE-41B7-8805-474AF06D2E8F}" type="pres">
      <dgm:prSet presAssocID="{9DFBBAC1-ED51-49DE-895F-69F601BFC904}" presName="vert1" presStyleCnt="0"/>
      <dgm:spPr/>
    </dgm:pt>
    <dgm:pt modelId="{87B010F0-EF03-4CCC-9150-48AEF7227719}" type="pres">
      <dgm:prSet presAssocID="{2DD96D98-33C6-48E9-B659-4FFB4AE7F661}" presName="thickLine" presStyleLbl="alignNode1" presStyleIdx="2" presStyleCnt="3"/>
      <dgm:spPr/>
    </dgm:pt>
    <dgm:pt modelId="{589BFC4C-55AD-4928-A88F-73999D049EB4}" type="pres">
      <dgm:prSet presAssocID="{2DD96D98-33C6-48E9-B659-4FFB4AE7F661}" presName="horz1" presStyleCnt="0"/>
      <dgm:spPr/>
    </dgm:pt>
    <dgm:pt modelId="{C85A210B-DBE8-42E2-9280-569828496447}" type="pres">
      <dgm:prSet presAssocID="{2DD96D98-33C6-48E9-B659-4FFB4AE7F661}" presName="tx1" presStyleLbl="revTx" presStyleIdx="2" presStyleCnt="3"/>
      <dgm:spPr/>
    </dgm:pt>
    <dgm:pt modelId="{CB6F8307-40B6-48F6-9E74-19ECC216A557}" type="pres">
      <dgm:prSet presAssocID="{2DD96D98-33C6-48E9-B659-4FFB4AE7F661}" presName="vert1" presStyleCnt="0"/>
      <dgm:spPr/>
    </dgm:pt>
  </dgm:ptLst>
  <dgm:cxnLst>
    <dgm:cxn modelId="{21B47A07-F72D-4365-A4C5-8FD8CB7B5232}" type="presOf" srcId="{DE8E77CE-A072-4DED-8D31-1645EAB496AD}" destId="{E6A6B78F-08C3-484B-8FB4-4AC1C5F7F036}" srcOrd="0" destOrd="0" presId="urn:microsoft.com/office/officeart/2008/layout/LinedList"/>
    <dgm:cxn modelId="{FB764F10-9691-48F4-85ED-7F81C746053A}" srcId="{DE8E77CE-A072-4DED-8D31-1645EAB496AD}" destId="{2DD96D98-33C6-48E9-B659-4FFB4AE7F661}" srcOrd="2" destOrd="0" parTransId="{44EF6173-857B-4969-824F-26E5BA637F96}" sibTransId="{69A3FC43-3648-4BE1-873F-D317DA86B11A}"/>
    <dgm:cxn modelId="{A372D01A-841C-49F3-9369-DC9E539574A9}" type="presOf" srcId="{2DD96D98-33C6-48E9-B659-4FFB4AE7F661}" destId="{C85A210B-DBE8-42E2-9280-569828496447}" srcOrd="0" destOrd="0" presId="urn:microsoft.com/office/officeart/2008/layout/LinedList"/>
    <dgm:cxn modelId="{A2175133-F59B-4AD6-93FE-EE4C14823E7F}" srcId="{DE8E77CE-A072-4DED-8D31-1645EAB496AD}" destId="{126E2AE2-D755-46E7-AC14-3FCB52941E3E}" srcOrd="0" destOrd="0" parTransId="{D5C2A84B-F3A8-4740-8D56-DD24DC11CF44}" sibTransId="{95BD0C18-2ECA-477C-AAD7-384F75030602}"/>
    <dgm:cxn modelId="{8CACE992-9F46-4186-9F0A-947535FB9B5F}" type="presOf" srcId="{126E2AE2-D755-46E7-AC14-3FCB52941E3E}" destId="{B4F15177-B126-4AA7-92F1-13B535126980}" srcOrd="0" destOrd="0" presId="urn:microsoft.com/office/officeart/2008/layout/LinedList"/>
    <dgm:cxn modelId="{8A750EAA-20E7-4757-B065-370BF0C7BCDF}" srcId="{DE8E77CE-A072-4DED-8D31-1645EAB496AD}" destId="{9DFBBAC1-ED51-49DE-895F-69F601BFC904}" srcOrd="1" destOrd="0" parTransId="{B4A47E13-290F-4371-9AE9-402A6FCC33E7}" sibTransId="{4A324741-CA09-4C4D-A10E-A4CCFD4C8FA4}"/>
    <dgm:cxn modelId="{E469CDEE-B815-4C57-8594-7ECABF72D13E}" type="presOf" srcId="{9DFBBAC1-ED51-49DE-895F-69F601BFC904}" destId="{3D28C3FF-E291-40D1-B387-55EBE3197262}" srcOrd="0" destOrd="0" presId="urn:microsoft.com/office/officeart/2008/layout/LinedList"/>
    <dgm:cxn modelId="{3B0D7DE7-93D2-438E-964D-9AA80865AD9E}" type="presParOf" srcId="{E6A6B78F-08C3-484B-8FB4-4AC1C5F7F036}" destId="{8A7B8C3B-4F40-47EA-AD34-7DF3086778BA}" srcOrd="0" destOrd="0" presId="urn:microsoft.com/office/officeart/2008/layout/LinedList"/>
    <dgm:cxn modelId="{20F904D2-9C31-44E9-A554-EA46A9723A0C}" type="presParOf" srcId="{E6A6B78F-08C3-484B-8FB4-4AC1C5F7F036}" destId="{FF7419D5-B490-4C3B-997B-21537122EA90}" srcOrd="1" destOrd="0" presId="urn:microsoft.com/office/officeart/2008/layout/LinedList"/>
    <dgm:cxn modelId="{27095407-47B7-4ACD-A4FE-207D43F631CD}" type="presParOf" srcId="{FF7419D5-B490-4C3B-997B-21537122EA90}" destId="{B4F15177-B126-4AA7-92F1-13B535126980}" srcOrd="0" destOrd="0" presId="urn:microsoft.com/office/officeart/2008/layout/LinedList"/>
    <dgm:cxn modelId="{9FB16165-6469-4F6D-8F21-E10C0D046F05}" type="presParOf" srcId="{FF7419D5-B490-4C3B-997B-21537122EA90}" destId="{F93EA8A5-F464-4062-A041-958DE9E1BD8F}" srcOrd="1" destOrd="0" presId="urn:microsoft.com/office/officeart/2008/layout/LinedList"/>
    <dgm:cxn modelId="{0D150976-89B0-4266-8D03-74261632D420}" type="presParOf" srcId="{E6A6B78F-08C3-484B-8FB4-4AC1C5F7F036}" destId="{D92F0717-C55C-4C21-902C-86B7D82B6A91}" srcOrd="2" destOrd="0" presId="urn:microsoft.com/office/officeart/2008/layout/LinedList"/>
    <dgm:cxn modelId="{DC758306-A90E-459C-862F-C7A136AF484E}" type="presParOf" srcId="{E6A6B78F-08C3-484B-8FB4-4AC1C5F7F036}" destId="{0E23E9A2-9B98-4E28-A64C-1E858CC114E6}" srcOrd="3" destOrd="0" presId="urn:microsoft.com/office/officeart/2008/layout/LinedList"/>
    <dgm:cxn modelId="{DFA06BE9-FCBD-442E-A2D5-BD81EC30C995}" type="presParOf" srcId="{0E23E9A2-9B98-4E28-A64C-1E858CC114E6}" destId="{3D28C3FF-E291-40D1-B387-55EBE3197262}" srcOrd="0" destOrd="0" presId="urn:microsoft.com/office/officeart/2008/layout/LinedList"/>
    <dgm:cxn modelId="{DC349F8C-CB2A-4842-B198-AF48D3C8D482}" type="presParOf" srcId="{0E23E9A2-9B98-4E28-A64C-1E858CC114E6}" destId="{482D4661-41CE-41B7-8805-474AF06D2E8F}" srcOrd="1" destOrd="0" presId="urn:microsoft.com/office/officeart/2008/layout/LinedList"/>
    <dgm:cxn modelId="{B8E2F41F-999A-45D9-B6DA-8F0C12F2D121}" type="presParOf" srcId="{E6A6B78F-08C3-484B-8FB4-4AC1C5F7F036}" destId="{87B010F0-EF03-4CCC-9150-48AEF7227719}" srcOrd="4" destOrd="0" presId="urn:microsoft.com/office/officeart/2008/layout/LinedList"/>
    <dgm:cxn modelId="{D8458A7B-C161-421C-969C-E06BD16B4A6B}" type="presParOf" srcId="{E6A6B78F-08C3-484B-8FB4-4AC1C5F7F036}" destId="{589BFC4C-55AD-4928-A88F-73999D049EB4}" srcOrd="5" destOrd="0" presId="urn:microsoft.com/office/officeart/2008/layout/LinedList"/>
    <dgm:cxn modelId="{4D4ADCB0-89A4-4EF4-BFA5-3049D60FAA37}" type="presParOf" srcId="{589BFC4C-55AD-4928-A88F-73999D049EB4}" destId="{C85A210B-DBE8-42E2-9280-569828496447}" srcOrd="0" destOrd="0" presId="urn:microsoft.com/office/officeart/2008/layout/LinedList"/>
    <dgm:cxn modelId="{823F0585-8317-42D1-A3D3-31977EC93F0E}" type="presParOf" srcId="{589BFC4C-55AD-4928-A88F-73999D049EB4}" destId="{CB6F8307-40B6-48F6-9E74-19ECC216A5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3819FF-DC86-46B9-B715-E34CC4BE2C1A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490661E-7AE1-4B8B-8A94-D0154D891948}">
      <dgm:prSet/>
      <dgm:spPr/>
      <dgm:t>
        <a:bodyPr/>
        <a:lstStyle/>
        <a:p>
          <a:r>
            <a:rPr lang="en-US" b="0" i="0" dirty="0"/>
            <a:t>Guardians</a:t>
          </a:r>
          <a:endParaRPr lang="en-US" b="0" dirty="0"/>
        </a:p>
      </dgm:t>
    </dgm:pt>
    <dgm:pt modelId="{DB1E7DAD-487B-44C1-BD51-2BC4FAE88027}" type="parTrans" cxnId="{8AFE86FA-C709-428E-8D66-37DF85388E4F}">
      <dgm:prSet/>
      <dgm:spPr/>
      <dgm:t>
        <a:bodyPr/>
        <a:lstStyle/>
        <a:p>
          <a:endParaRPr lang="en-US"/>
        </a:p>
      </dgm:t>
    </dgm:pt>
    <dgm:pt modelId="{98899006-EBF0-4C45-838F-3274EB001711}" type="sibTrans" cxnId="{8AFE86FA-C709-428E-8D66-37DF85388E4F}">
      <dgm:prSet/>
      <dgm:spPr/>
      <dgm:t>
        <a:bodyPr/>
        <a:lstStyle/>
        <a:p>
          <a:endParaRPr lang="en-US"/>
        </a:p>
      </dgm:t>
    </dgm:pt>
    <dgm:pt modelId="{68488A4A-BFA3-4DDD-A5D5-551705A0BD4F}">
      <dgm:prSet/>
      <dgm:spPr/>
      <dgm:t>
        <a:bodyPr/>
        <a:lstStyle/>
        <a:p>
          <a:r>
            <a:rPr lang="en-US" dirty="0"/>
            <a:t>Auxiliaries</a:t>
          </a:r>
        </a:p>
      </dgm:t>
    </dgm:pt>
    <dgm:pt modelId="{8A188D78-3EDC-4844-B97B-4A42A3DCB3DB}" type="parTrans" cxnId="{32242902-5D72-4EC5-82A8-21DED188A90C}">
      <dgm:prSet/>
      <dgm:spPr/>
      <dgm:t>
        <a:bodyPr/>
        <a:lstStyle/>
        <a:p>
          <a:endParaRPr lang="en-US"/>
        </a:p>
      </dgm:t>
    </dgm:pt>
    <dgm:pt modelId="{16E9C596-BF8B-4467-814E-D8CA90220781}" type="sibTrans" cxnId="{32242902-5D72-4EC5-82A8-21DED188A90C}">
      <dgm:prSet/>
      <dgm:spPr/>
      <dgm:t>
        <a:bodyPr/>
        <a:lstStyle/>
        <a:p>
          <a:endParaRPr lang="en-US"/>
        </a:p>
      </dgm:t>
    </dgm:pt>
    <dgm:pt modelId="{08BABE4F-B5FE-44A0-BF0F-EFD77EA97351}">
      <dgm:prSet/>
      <dgm:spPr/>
      <dgm:t>
        <a:bodyPr/>
        <a:lstStyle/>
        <a:p>
          <a:r>
            <a:rPr lang="en-US" b="0" i="0" dirty="0"/>
            <a:t>Tradespeople/Craftspeople</a:t>
          </a:r>
          <a:endParaRPr lang="en-US" dirty="0"/>
        </a:p>
      </dgm:t>
    </dgm:pt>
    <dgm:pt modelId="{F04875CC-1C92-44AE-842F-957DEBD0887E}" type="parTrans" cxnId="{94289DF8-7F59-4BF9-A1DA-111715EF4D27}">
      <dgm:prSet/>
      <dgm:spPr/>
      <dgm:t>
        <a:bodyPr/>
        <a:lstStyle/>
        <a:p>
          <a:endParaRPr lang="en-US"/>
        </a:p>
      </dgm:t>
    </dgm:pt>
    <dgm:pt modelId="{B650FF2D-E1E2-4230-A3D6-493E83F5705C}" type="sibTrans" cxnId="{94289DF8-7F59-4BF9-A1DA-111715EF4D27}">
      <dgm:prSet/>
      <dgm:spPr/>
      <dgm:t>
        <a:bodyPr/>
        <a:lstStyle/>
        <a:p>
          <a:endParaRPr lang="en-US"/>
        </a:p>
      </dgm:t>
    </dgm:pt>
    <dgm:pt modelId="{87F3A4BE-23BD-4E1F-912C-D71C27DC5F28}" type="pres">
      <dgm:prSet presAssocID="{733819FF-DC86-46B9-B715-E34CC4BE2C1A}" presName="linear" presStyleCnt="0">
        <dgm:presLayoutVars>
          <dgm:animLvl val="lvl"/>
          <dgm:resizeHandles val="exact"/>
        </dgm:presLayoutVars>
      </dgm:prSet>
      <dgm:spPr/>
    </dgm:pt>
    <dgm:pt modelId="{3151206C-552F-4364-974B-F16C3BB599C8}" type="pres">
      <dgm:prSet presAssocID="{E490661E-7AE1-4B8B-8A94-D0154D8919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A2A0F1-5C0B-45D9-8963-ABA5D245BC70}" type="pres">
      <dgm:prSet presAssocID="{98899006-EBF0-4C45-838F-3274EB001711}" presName="spacer" presStyleCnt="0"/>
      <dgm:spPr/>
    </dgm:pt>
    <dgm:pt modelId="{7DE4F257-605B-4787-8ED8-243521F66763}" type="pres">
      <dgm:prSet presAssocID="{68488A4A-BFA3-4DDD-A5D5-551705A0BD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A56430-058D-4293-B7D0-B7A248D2B304}" type="pres">
      <dgm:prSet presAssocID="{16E9C596-BF8B-4467-814E-D8CA90220781}" presName="spacer" presStyleCnt="0"/>
      <dgm:spPr/>
    </dgm:pt>
    <dgm:pt modelId="{5DE808D8-9D3B-4018-8178-319A0467067A}" type="pres">
      <dgm:prSet presAssocID="{08BABE4F-B5FE-44A0-BF0F-EFD77EA973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242902-5D72-4EC5-82A8-21DED188A90C}" srcId="{733819FF-DC86-46B9-B715-E34CC4BE2C1A}" destId="{68488A4A-BFA3-4DDD-A5D5-551705A0BD4F}" srcOrd="1" destOrd="0" parTransId="{8A188D78-3EDC-4844-B97B-4A42A3DCB3DB}" sibTransId="{16E9C596-BF8B-4467-814E-D8CA90220781}"/>
    <dgm:cxn modelId="{A5BD6131-A7FB-4061-B646-9788740E1E89}" type="presOf" srcId="{08BABE4F-B5FE-44A0-BF0F-EFD77EA97351}" destId="{5DE808D8-9D3B-4018-8178-319A0467067A}" srcOrd="0" destOrd="0" presId="urn:microsoft.com/office/officeart/2005/8/layout/vList2"/>
    <dgm:cxn modelId="{1326109C-46CD-4916-8693-4FB3E4E4CD97}" type="presOf" srcId="{E490661E-7AE1-4B8B-8A94-D0154D891948}" destId="{3151206C-552F-4364-974B-F16C3BB599C8}" srcOrd="0" destOrd="0" presId="urn:microsoft.com/office/officeart/2005/8/layout/vList2"/>
    <dgm:cxn modelId="{E8E322AB-8D0D-42B3-97FD-E22BCC5FE9C2}" type="presOf" srcId="{68488A4A-BFA3-4DDD-A5D5-551705A0BD4F}" destId="{7DE4F257-605B-4787-8ED8-243521F66763}" srcOrd="0" destOrd="0" presId="urn:microsoft.com/office/officeart/2005/8/layout/vList2"/>
    <dgm:cxn modelId="{A7BB1EB9-7CC2-409C-8C44-742637487546}" type="presOf" srcId="{733819FF-DC86-46B9-B715-E34CC4BE2C1A}" destId="{87F3A4BE-23BD-4E1F-912C-D71C27DC5F28}" srcOrd="0" destOrd="0" presId="urn:microsoft.com/office/officeart/2005/8/layout/vList2"/>
    <dgm:cxn modelId="{94289DF8-7F59-4BF9-A1DA-111715EF4D27}" srcId="{733819FF-DC86-46B9-B715-E34CC4BE2C1A}" destId="{08BABE4F-B5FE-44A0-BF0F-EFD77EA97351}" srcOrd="2" destOrd="0" parTransId="{F04875CC-1C92-44AE-842F-957DEBD0887E}" sibTransId="{B650FF2D-E1E2-4230-A3D6-493E83F5705C}"/>
    <dgm:cxn modelId="{8AFE86FA-C709-428E-8D66-37DF85388E4F}" srcId="{733819FF-DC86-46B9-B715-E34CC4BE2C1A}" destId="{E490661E-7AE1-4B8B-8A94-D0154D891948}" srcOrd="0" destOrd="0" parTransId="{DB1E7DAD-487B-44C1-BD51-2BC4FAE88027}" sibTransId="{98899006-EBF0-4C45-838F-3274EB001711}"/>
    <dgm:cxn modelId="{806E2A0A-8947-4105-B970-11496BB4DE2F}" type="presParOf" srcId="{87F3A4BE-23BD-4E1F-912C-D71C27DC5F28}" destId="{3151206C-552F-4364-974B-F16C3BB599C8}" srcOrd="0" destOrd="0" presId="urn:microsoft.com/office/officeart/2005/8/layout/vList2"/>
    <dgm:cxn modelId="{50469A77-8E42-4B17-ACF3-AFBF2E58E8C4}" type="presParOf" srcId="{87F3A4BE-23BD-4E1F-912C-D71C27DC5F28}" destId="{8DA2A0F1-5C0B-45D9-8963-ABA5D245BC70}" srcOrd="1" destOrd="0" presId="urn:microsoft.com/office/officeart/2005/8/layout/vList2"/>
    <dgm:cxn modelId="{F4457503-EA1B-4709-B0FD-EB86F6CCD38D}" type="presParOf" srcId="{87F3A4BE-23BD-4E1F-912C-D71C27DC5F28}" destId="{7DE4F257-605B-4787-8ED8-243521F66763}" srcOrd="2" destOrd="0" presId="urn:microsoft.com/office/officeart/2005/8/layout/vList2"/>
    <dgm:cxn modelId="{BBDBBCB7-37FF-48B3-8A03-F59E5B6A4335}" type="presParOf" srcId="{87F3A4BE-23BD-4E1F-912C-D71C27DC5F28}" destId="{44A56430-058D-4293-B7D0-B7A248D2B304}" srcOrd="3" destOrd="0" presId="urn:microsoft.com/office/officeart/2005/8/layout/vList2"/>
    <dgm:cxn modelId="{6111D6B0-1895-4C42-8A2B-B13EC03EE575}" type="presParOf" srcId="{87F3A4BE-23BD-4E1F-912C-D71C27DC5F28}" destId="{5DE808D8-9D3B-4018-8178-319A046706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50743-34B8-4A98-8C66-E92A8C4EB3E0}">
      <dsp:nvSpPr>
        <dsp:cNvPr id="0" name=""/>
        <dsp:cNvSpPr/>
      </dsp:nvSpPr>
      <dsp:spPr>
        <a:xfrm>
          <a:off x="0" y="364104"/>
          <a:ext cx="10515600" cy="1152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First City: Has Basic Trades. Simple life.</a:t>
          </a:r>
          <a:endParaRPr lang="en-US" sz="2900" kern="1200"/>
        </a:p>
      </dsp:txBody>
      <dsp:txXfrm>
        <a:off x="56237" y="420341"/>
        <a:ext cx="10403126" cy="1039555"/>
      </dsp:txXfrm>
    </dsp:sp>
    <dsp:sp modelId="{9146D0D1-722B-4AB5-8EF6-7565A437AE4A}">
      <dsp:nvSpPr>
        <dsp:cNvPr id="0" name=""/>
        <dsp:cNvSpPr/>
      </dsp:nvSpPr>
      <dsp:spPr>
        <a:xfrm>
          <a:off x="0" y="1599654"/>
          <a:ext cx="10515600" cy="115202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Glaucon objects that this city isn’t good enough.</a:t>
          </a:r>
          <a:endParaRPr lang="en-US" sz="2900" kern="1200"/>
        </a:p>
      </dsp:txBody>
      <dsp:txXfrm>
        <a:off x="56237" y="1655891"/>
        <a:ext cx="10403126" cy="1039555"/>
      </dsp:txXfrm>
    </dsp:sp>
    <dsp:sp modelId="{1BD7B1FC-3640-4B60-A182-7AA47A7C0DCD}">
      <dsp:nvSpPr>
        <dsp:cNvPr id="0" name=""/>
        <dsp:cNvSpPr/>
      </dsp:nvSpPr>
      <dsp:spPr>
        <a:xfrm>
          <a:off x="0" y="2835203"/>
          <a:ext cx="10515600" cy="115202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Since we either need more stuff, or people will come and try to take our stuff, we need to protect our city/be able to fight in wars.</a:t>
          </a:r>
          <a:endParaRPr lang="en-US" sz="2900" kern="1200"/>
        </a:p>
      </dsp:txBody>
      <dsp:txXfrm>
        <a:off x="56237" y="2891440"/>
        <a:ext cx="10403126" cy="103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6DEB7-8722-4D08-89F9-02215DB8AFA8}">
      <dsp:nvSpPr>
        <dsp:cNvPr id="0" name=""/>
        <dsp:cNvSpPr/>
      </dsp:nvSpPr>
      <dsp:spPr>
        <a:xfrm>
          <a:off x="0" y="193936"/>
          <a:ext cx="10515600" cy="12232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Basic education has two components:</a:t>
          </a:r>
        </a:p>
      </dsp:txBody>
      <dsp:txXfrm>
        <a:off x="59713" y="253649"/>
        <a:ext cx="10396174" cy="1103809"/>
      </dsp:txXfrm>
    </dsp:sp>
    <dsp:sp modelId="{BA03FA37-7F99-4542-8BC3-0CEF35D1940C}">
      <dsp:nvSpPr>
        <dsp:cNvPr id="0" name=""/>
        <dsp:cNvSpPr/>
      </dsp:nvSpPr>
      <dsp:spPr>
        <a:xfrm>
          <a:off x="0" y="1564051"/>
          <a:ext cx="10515600" cy="12232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1. Musical education</a:t>
          </a:r>
        </a:p>
      </dsp:txBody>
      <dsp:txXfrm>
        <a:off x="59713" y="1623764"/>
        <a:ext cx="10396174" cy="1103809"/>
      </dsp:txXfrm>
    </dsp:sp>
    <dsp:sp modelId="{58CE1676-78B8-4EAA-8541-5CCEE554E0B5}">
      <dsp:nvSpPr>
        <dsp:cNvPr id="0" name=""/>
        <dsp:cNvSpPr/>
      </dsp:nvSpPr>
      <dsp:spPr>
        <a:xfrm>
          <a:off x="0" y="2934166"/>
          <a:ext cx="10515600" cy="12232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2. Physical education</a:t>
          </a:r>
        </a:p>
      </dsp:txBody>
      <dsp:txXfrm>
        <a:off x="59713" y="2993879"/>
        <a:ext cx="10396174" cy="1103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05322-FF51-4A80-8967-93161CDA0B9B}">
      <dsp:nvSpPr>
        <dsp:cNvPr id="0" name=""/>
        <dsp:cNvSpPr/>
      </dsp:nvSpPr>
      <dsp:spPr>
        <a:xfrm>
          <a:off x="314088" y="0"/>
          <a:ext cx="5885426" cy="588542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0B404-9F30-4C4E-B5D6-0E83CEF62975}">
      <dsp:nvSpPr>
        <dsp:cNvPr id="0" name=""/>
        <dsp:cNvSpPr/>
      </dsp:nvSpPr>
      <dsp:spPr>
        <a:xfrm>
          <a:off x="873204" y="559115"/>
          <a:ext cx="2295316" cy="22953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Musical education comes first</a:t>
          </a:r>
          <a:endParaRPr lang="en-US" sz="1500" kern="1200"/>
        </a:p>
      </dsp:txBody>
      <dsp:txXfrm>
        <a:off x="985252" y="671163"/>
        <a:ext cx="2071220" cy="2071220"/>
      </dsp:txXfrm>
    </dsp:sp>
    <dsp:sp modelId="{275ABAC3-9E8D-4A03-8F2B-352BC547D2C7}">
      <dsp:nvSpPr>
        <dsp:cNvPr id="0" name=""/>
        <dsp:cNvSpPr/>
      </dsp:nvSpPr>
      <dsp:spPr>
        <a:xfrm>
          <a:off x="3345083" y="559115"/>
          <a:ext cx="2295316" cy="229531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“Music” also includes </a:t>
          </a:r>
          <a:r>
            <a:rPr lang="en-US" sz="1500" b="0" i="1" kern="1200"/>
            <a:t>stories and poems.</a:t>
          </a:r>
          <a:endParaRPr lang="en-US" sz="1500" kern="1200"/>
        </a:p>
      </dsp:txBody>
      <dsp:txXfrm>
        <a:off x="3457131" y="671163"/>
        <a:ext cx="2071220" cy="2071220"/>
      </dsp:txXfrm>
    </dsp:sp>
    <dsp:sp modelId="{DE02033E-FC59-40E6-A835-3636625DAA6D}">
      <dsp:nvSpPr>
        <dsp:cNvPr id="0" name=""/>
        <dsp:cNvSpPr/>
      </dsp:nvSpPr>
      <dsp:spPr>
        <a:xfrm>
          <a:off x="873204" y="3030994"/>
          <a:ext cx="2295316" cy="229531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Some stories/poems are prohibited. Examples: stories that would make the Guardians overly fearful of death, stories where the wicked go unpunished, etc.</a:t>
          </a:r>
          <a:endParaRPr lang="en-US" sz="1500" kern="1200"/>
        </a:p>
      </dsp:txBody>
      <dsp:txXfrm>
        <a:off x="985252" y="3143042"/>
        <a:ext cx="2071220" cy="2071220"/>
      </dsp:txXfrm>
    </dsp:sp>
    <dsp:sp modelId="{E6E718B4-088E-4DB2-859D-190BB8F1EE8D}">
      <dsp:nvSpPr>
        <dsp:cNvPr id="0" name=""/>
        <dsp:cNvSpPr/>
      </dsp:nvSpPr>
      <dsp:spPr>
        <a:xfrm>
          <a:off x="3345083" y="3030994"/>
          <a:ext cx="2295316" cy="22953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Rhythms and harmonies must also be appropriate to “ordering the soul” properly.</a:t>
          </a:r>
          <a:endParaRPr lang="en-US" sz="1500" kern="1200"/>
        </a:p>
      </dsp:txBody>
      <dsp:txXfrm>
        <a:off x="3457131" y="3143042"/>
        <a:ext cx="2071220" cy="2071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43A66-4DF6-4AD6-89BB-3FFB0AAA8A75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B8F56-914E-4EAB-BF6E-F9FF7917C99C}">
      <dsp:nvSpPr>
        <dsp:cNvPr id="0" name=""/>
        <dsp:cNvSpPr/>
      </dsp:nvSpPr>
      <dsp:spPr>
        <a:xfrm>
          <a:off x="0" y="0"/>
          <a:ext cx="6513603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Guardians have simple diet.</a:t>
          </a:r>
        </a:p>
      </dsp:txBody>
      <dsp:txXfrm>
        <a:off x="0" y="0"/>
        <a:ext cx="6513603" cy="2942713"/>
      </dsp:txXfrm>
    </dsp:sp>
    <dsp:sp modelId="{9266304E-1F4A-4523-9927-CF4A2CEC1677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2A1B9-0058-4AF0-9228-8CA9D5AF0DE2}">
      <dsp:nvSpPr>
        <dsp:cNvPr id="0" name=""/>
        <dsp:cNvSpPr/>
      </dsp:nvSpPr>
      <dsp:spPr>
        <a:xfrm>
          <a:off x="0" y="2942713"/>
          <a:ext cx="6513603" cy="294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Complicated regimens, treatments, diets, etc. to be avoided.</a:t>
          </a:r>
        </a:p>
      </dsp:txBody>
      <dsp:txXfrm>
        <a:off x="0" y="2942713"/>
        <a:ext cx="6513603" cy="2942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03B3F-319E-4ED4-B54E-BC47B2447B6B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A4C1C-C758-480F-8033-9BBD709140C9}">
      <dsp:nvSpPr>
        <dsp:cNvPr id="0" name=""/>
        <dsp:cNvSpPr/>
      </dsp:nvSpPr>
      <dsp:spPr>
        <a:xfrm>
          <a:off x="0" y="2873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Too much musical training → Guardians will be too “soft”. Too much “philosophical element.”</a:t>
          </a:r>
          <a:endParaRPr lang="en-US" sz="3500" kern="1200" dirty="0"/>
        </a:p>
      </dsp:txBody>
      <dsp:txXfrm>
        <a:off x="0" y="2873"/>
        <a:ext cx="6513603" cy="1959892"/>
      </dsp:txXfrm>
    </dsp:sp>
    <dsp:sp modelId="{BB0F71BA-A437-41C1-B3A8-7004482E11E5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813E-F1D7-4A80-8365-1AD10C43FFDD}">
      <dsp:nvSpPr>
        <dsp:cNvPr id="0" name=""/>
        <dsp:cNvSpPr/>
      </dsp:nvSpPr>
      <dsp:spPr>
        <a:xfrm>
          <a:off x="0" y="1962766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Too much physical training → Guardians will be too “tough”. Too much “physical element.”</a:t>
          </a:r>
          <a:endParaRPr lang="en-US" sz="3500" kern="1200"/>
        </a:p>
      </dsp:txBody>
      <dsp:txXfrm>
        <a:off x="0" y="1962766"/>
        <a:ext cx="6513603" cy="1959892"/>
      </dsp:txXfrm>
    </dsp:sp>
    <dsp:sp modelId="{9A9062C7-44DC-4003-A116-68913606DC9B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91A3E-56C1-475D-8140-C2C2776617BC}">
      <dsp:nvSpPr>
        <dsp:cNvPr id="0" name=""/>
        <dsp:cNvSpPr/>
      </dsp:nvSpPr>
      <dsp:spPr>
        <a:xfrm>
          <a:off x="0" y="3922659"/>
          <a:ext cx="6513603" cy="195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Need to use correct amount of each, relative to the </a:t>
          </a:r>
          <a:r>
            <a:rPr lang="en-US" sz="3500" b="0" i="1" kern="1200"/>
            <a:t>individual character </a:t>
          </a:r>
          <a:r>
            <a:rPr lang="en-US" sz="3500" b="0" i="0" kern="1200"/>
            <a:t>of a candidate Guardian.</a:t>
          </a:r>
          <a:endParaRPr lang="en-US" sz="3500" kern="1200"/>
        </a:p>
      </dsp:txBody>
      <dsp:txXfrm>
        <a:off x="0" y="3922659"/>
        <a:ext cx="6513603" cy="19598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8138E-B45B-4354-992E-C0E4FE7F2070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658FD-31E5-4CB2-858D-CB3553036B93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picked people with best natures suited to be guardians and educated them.</a:t>
          </a:r>
        </a:p>
      </dsp:txBody>
      <dsp:txXfrm>
        <a:off x="0" y="2720"/>
        <a:ext cx="6269038" cy="1855561"/>
      </dsp:txXfrm>
    </dsp:sp>
    <dsp:sp modelId="{8123538A-DA29-4DCE-890E-CEA85FBC5D61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70783-E1E5-4965-BB38-CC83F9275BDE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Therefore, none of the potential guardians would </a:t>
          </a:r>
          <a:r>
            <a:rPr lang="en-US" sz="3000" i="1" kern="1200"/>
            <a:t>willingly </a:t>
          </a:r>
          <a:r>
            <a:rPr lang="en-US" sz="3000" kern="1200"/>
            <a:t>betray the city.</a:t>
          </a:r>
        </a:p>
      </dsp:txBody>
      <dsp:txXfrm>
        <a:off x="0" y="1858281"/>
        <a:ext cx="6269038" cy="1855561"/>
      </dsp:txXfrm>
    </dsp:sp>
    <dsp:sp modelId="{AB438B2F-71D1-40A5-AEE2-9F54A0FBEEAD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4511-9549-40C9-96E7-6974DB3070B2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However, some of them might be able to be </a:t>
          </a:r>
          <a:r>
            <a:rPr lang="en-US" sz="3000" i="1" kern="1200"/>
            <a:t>tricked </a:t>
          </a:r>
          <a:r>
            <a:rPr lang="en-US" sz="3000" kern="1200"/>
            <a:t>or</a:t>
          </a:r>
          <a:r>
            <a:rPr lang="en-US" sz="3000" i="1" kern="1200"/>
            <a:t> compelled </a:t>
          </a:r>
          <a:r>
            <a:rPr lang="en-US" sz="3000" kern="1200"/>
            <a:t>into doing so and so </a:t>
          </a:r>
          <a:r>
            <a:rPr lang="en-US" sz="3000" i="1" kern="1200"/>
            <a:t>unwillingly </a:t>
          </a:r>
          <a:r>
            <a:rPr lang="en-US" sz="3000" kern="1200"/>
            <a:t>betray the city.</a:t>
          </a:r>
        </a:p>
      </dsp:txBody>
      <dsp:txXfrm>
        <a:off x="0" y="3713843"/>
        <a:ext cx="6269038" cy="18555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B8C3B-4F40-47EA-AD34-7DF3086778BA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15177-B126-4AA7-92F1-13B535126980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Those who survive the tests are the True Guardians.</a:t>
          </a:r>
        </a:p>
      </dsp:txBody>
      <dsp:txXfrm>
        <a:off x="0" y="2720"/>
        <a:ext cx="6089650" cy="1855561"/>
      </dsp:txXfrm>
    </dsp:sp>
    <dsp:sp modelId="{D92F0717-C55C-4C21-902C-86B7D82B6A91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8C3FF-E291-40D1-B387-55EBE3197262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Others are still very valuable, but they cannot be trusted to lead- they are the </a:t>
          </a:r>
          <a:r>
            <a:rPr lang="en-US" sz="3700" i="1" kern="1200"/>
            <a:t>Auxiliaries.</a:t>
          </a:r>
          <a:endParaRPr lang="en-US" sz="3700" kern="1200"/>
        </a:p>
      </dsp:txBody>
      <dsp:txXfrm>
        <a:off x="0" y="1858281"/>
        <a:ext cx="6089650" cy="1855561"/>
      </dsp:txXfrm>
    </dsp:sp>
    <dsp:sp modelId="{87B010F0-EF03-4CCC-9150-48AEF7227719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A210B-DBE8-42E2-9280-569828496447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The Auxiliaries carry out the orders of the Guardians.</a:t>
          </a:r>
        </a:p>
      </dsp:txBody>
      <dsp:txXfrm>
        <a:off x="0" y="3713843"/>
        <a:ext cx="6089650" cy="18555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1206C-552F-4364-974B-F16C3BB599C8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 dirty="0"/>
            <a:t>Guardians</a:t>
          </a:r>
          <a:endParaRPr lang="en-US" sz="4100" b="0" kern="1200" dirty="0"/>
        </a:p>
      </dsp:txBody>
      <dsp:txXfrm>
        <a:off x="48005" y="1207191"/>
        <a:ext cx="6167630" cy="887374"/>
      </dsp:txXfrm>
    </dsp:sp>
    <dsp:sp modelId="{7DE4F257-605B-4787-8ED8-243521F66763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Auxiliaries</a:t>
          </a:r>
        </a:p>
      </dsp:txBody>
      <dsp:txXfrm>
        <a:off x="48005" y="2308656"/>
        <a:ext cx="6167630" cy="887374"/>
      </dsp:txXfrm>
    </dsp:sp>
    <dsp:sp modelId="{5DE808D8-9D3B-4018-8178-319A0467067A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 dirty="0"/>
            <a:t>Tradespeople/Craftspeople</a:t>
          </a:r>
          <a:endParaRPr lang="en-US" sz="4100" kern="1200" dirty="0"/>
        </a:p>
      </dsp:txBody>
      <dsp:txXfrm>
        <a:off x="48005" y="3410121"/>
        <a:ext cx="616763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DFFE4-D287-4BA5-BA51-BC95808A04EE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ECC26-1028-4CE7-A2C6-A722DF73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8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86757-9AB9-4860-B4D6-FA78D842A4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2BD16-D8F2-4B82-915D-1F0C9B722040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9BB4C-F00F-4B67-9A89-E292EE01B6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DB38B-602B-4D20-9833-4768828CFA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71E24-533F-4259-991E-B89940517E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06B1A9-A2DE-4DFF-BBDF-30CDBFB458B4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D07BA-5255-4E8B-B34D-8D1FFEA509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D6B79-3699-49B4-8859-B309F7F1E3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DFCE5-D1A5-44D8-A850-C7AFDBDDFF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F3129E-6C59-4535-B912-6C6FA49837B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206600-7FD2-4B42-B928-26A94E46D2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62623-F59D-45CF-BF03-DDD93B6774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17F52-F9B5-4691-B1ED-94556D020A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71F068-FBFE-40D0-91C0-D85D52556C67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EE593-CF49-4AAD-ACE6-DD3E5F73C8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8F0FFA-BB02-4D1A-8476-44B1AC925B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32515-8243-48E5-BAE0-861BBF2251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A5E24C-3BC4-4C39-9D78-94E10F82990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18C4A8-C717-43D3-B8CD-D47F94D249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BDD3C-F4E0-4790-9FAA-09B67E8F9A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9CE9F-49FC-49E1-A904-0ECDE402BE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807EEC-C0F5-4FA5-93CC-E18A930A94AB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AF3C0C-26D5-4A76-8935-9A75799929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F2C0F-E081-461A-A1F7-E897B376B4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4B5AF-BC7F-4652-8DDB-CBF8FD452D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21EF7-4D7F-436F-8784-5471876C69F4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E28BB-1852-46E9-A7CB-AB08B7A847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9AE35-1CB8-471C-8EBE-C2DE2E6F28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AE7B-90B1-4F7C-9018-398EC1630C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61F55-FA93-496A-968E-0F71C573F158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F7B78-B23F-422A-9CAB-4375B8D1F7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3434B-2D07-49B2-9C19-64CC5292BF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8C4D-DC21-4DF8-B75B-EC8784751B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3EFCF-B2A8-49C1-86EE-504866695012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85B15-AF36-4C6E-9AB4-AE2AED13D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83263-C3DB-4F9E-80B5-961EF5BCFA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4CB53-C6C5-4965-8D2A-28B7F519E5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BE660EA-A506-40AD-8477-FC59DAAF96D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8858D-FB88-4E2F-A1AF-48C758F3A7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942DF-952B-46F9-8707-0709EE356A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31D4-409E-44DA-A241-2BBBEAF776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FDE3CC-B1C8-4772-AA4C-8E5D78443E72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14597-B6FF-4DC8-821E-84DFFA31D7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6DF0F-2876-4CDD-B1A2-E9FD049230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9D2EB-4B49-4425-A6B5-3DDB8EC6C8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1EC48B-27E5-42F0-8154-2FDE61521FF3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6CBCD-16DC-4EC0-B3F3-819682F46C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D7699-56D1-470A-8DD6-99AE0F9714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B71EC-E716-4014-974D-214D79C74A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B7FB255-64FC-4160-8807-6366EDB7699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D4C90-7B35-41D9-AA2D-8999B78A4E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0DB845-963E-4DFC-AC8E-E0D5D3719F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351B-7A21-444F-9660-BEB4AF2E7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8F757-EE79-412F-8BB3-53F94390B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108B8-772D-4B7C-8687-61AC16D4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0FD7-BBD8-4F77-9908-B9A24A7A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9CA6-A4C2-4E4B-8BEF-5215C74A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160E-3381-47BD-AA46-C6323026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F2896-DE0A-46C2-8AA8-E1D24B14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C95D-F017-45A1-9AB4-96C5AAC1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13DC-1DA0-47B3-90C0-E2D34101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11E6-FD98-482C-859D-A85F754E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4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6B644-E431-4F21-A98F-C0318CAA5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8D83-3F3F-4288-ACED-E266CE69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7ADB-35DD-412F-847B-9A149848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8DBD4-D68F-4F40-87DE-C429EE41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A9D3-7865-4E6C-ADFB-50106F19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725E-F539-440B-8144-949F3515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48B-3971-4BB4-AEAB-6FD5406B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B6C8-EC8A-48B8-B6A1-AD2DECE4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6985-B63A-4CC8-B2F8-39454FF1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D740-1A5A-492A-8E44-E871EB67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8630-E388-4197-8823-286F31CE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CF8-0A18-4A06-A58A-1825B7A2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DE2B-F993-4835-9111-3D9AAB4B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EAE3-F0BB-42D2-88AF-0F6E1B1F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42B3-F03D-4AB5-8B7C-CFFD8FF7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6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CC76-975E-42A9-87A5-16C11A4F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3C49-5A4E-475F-9550-0ECBD051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B32B1-EAF2-4994-BF58-4154FCE8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3B7AD-6B71-4CAB-A73F-BDC9F8BF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86E9-DA2C-4ACC-8052-E12F5D93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422CA-5CA1-4FFE-BFFD-7075C645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18EB-7711-4CEF-A1EA-C2A69F4F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9198E-3B84-49BA-962C-75B637C9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EE4B3-130E-4DF9-950F-38AAE276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5409F-4009-47A8-9089-69B98E8A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DA11A-C42B-4B2A-A2CD-34FDEA1D1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A40F7-B784-4BA0-AB15-27B0CEE9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7FC5F-AD67-4514-B5B4-7ED9F251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98E1C-3B31-4C17-84BB-72B9AB2A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F81E-128D-4602-B833-C592C0CA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BAAC0-F8FD-42C8-80C1-087E142E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948A-B101-43D8-A41E-065491F2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FA5E6-E803-47B9-8B0E-1B188C74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A0817-EB11-49F6-9113-9F319356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DF378-DCFB-4DCB-91E3-87604A7D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DED5F-C93B-4BCC-8196-DEF7BF67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9036-2C31-4050-BEAC-E88BDF33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59A7-14F2-4A93-AA0F-211E178E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98D2-2450-4C3F-96F4-FAC7D145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B7C82-09C9-4C91-9D5B-17974FF4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C54AE-FB58-4C60-BCB1-DE1DBAA8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0D3BA-71D7-401A-A944-37FFFD9E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CB03-C492-424E-BD9D-657D2F3F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3FC17-598F-4AF3-BA5F-8367DC4BD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61F20-759F-4F0F-9E61-ADEAA2D4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B0523-CB14-4C32-AE99-385A7458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2870A-CD33-424A-86B4-03A543DB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CEAB-D47F-43AD-87E2-45DB1EDC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2F6CC-7546-4C66-8F4A-A758F517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0FEA-985F-4040-9293-8C7A261C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476B8-51A2-4544-A262-8F66EE69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5D90-B836-42AB-BB0D-0A81272F96D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E881-C554-4382-A0C9-CFF158CE0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892DF-F756-4E14-AE13-3CC4C22CD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6B7B-CC74-4DF1-8B3A-90FD396E0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7C7A-D3F2-4E09-80FD-5353846370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Socrates’ Plan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1253-A5CE-43A0-B12F-A431A1ECB4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1800" dirty="0"/>
              <a:t>To discover what justice is, Socrates proposes to find it in a larger thing first-- so it will be easier to find.</a:t>
            </a:r>
          </a:p>
          <a:p>
            <a:pPr marL="0" lvl="0" indent="0">
              <a:buNone/>
            </a:pPr>
            <a:r>
              <a:rPr lang="en-US" sz="1800" b="1" dirty="0"/>
              <a:t>So Socrates sets out to describe the just </a:t>
            </a:r>
            <a:r>
              <a:rPr lang="en-US" sz="1800" b="1" i="1" dirty="0"/>
              <a:t>city</a:t>
            </a:r>
            <a:r>
              <a:rPr lang="en-US" sz="18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A4766-A386-468E-9095-ECF29FCE2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7" r="21358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FC1FD-C7C1-4E78-A0D5-C31A144837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Testing the Guardians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B4AE22D-B6BE-4337-89CA-6470A6B3C0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We subject the Guardians to trials and tests.</a:t>
            </a:r>
          </a:p>
          <a:p>
            <a:pPr marL="0" lvl="0" indent="0">
              <a:buNone/>
            </a:pPr>
            <a:r>
              <a:rPr lang="en-US" sz="2400" dirty="0"/>
              <a:t>These include:</a:t>
            </a:r>
          </a:p>
          <a:p>
            <a:pPr marL="0" lvl="1" indent="0">
              <a:spcBef>
                <a:spcPts val="1286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- hardships</a:t>
            </a:r>
          </a:p>
          <a:p>
            <a:pPr marL="0" lvl="1" indent="0">
              <a:spcBef>
                <a:spcPts val="1286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- feasts, fine things, etc.</a:t>
            </a:r>
          </a:p>
          <a:p>
            <a:pPr marL="0" lvl="0" indent="0">
              <a:buNone/>
            </a:pPr>
            <a:br>
              <a:rPr lang="en-US" sz="2400" dirty="0"/>
            </a:br>
            <a:r>
              <a:rPr lang="en-US" sz="2400" dirty="0"/>
              <a:t>Plato thinks that the second kind of thing is </a:t>
            </a:r>
            <a:r>
              <a:rPr lang="en-US" sz="2400" i="1" dirty="0"/>
              <a:t>more dangerous! </a:t>
            </a:r>
            <a:r>
              <a:rPr lang="en-US" sz="2400" dirty="0"/>
              <a:t>He compares such luxuries to a gentle soap which washes away virtue.</a:t>
            </a:r>
          </a:p>
          <a:p>
            <a:pPr marL="0" lvl="1">
              <a:spcBef>
                <a:spcPts val="1286"/>
              </a:spcBef>
            </a:pPr>
            <a:endParaRPr lang="en-US" dirty="0"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8C492-3058-4972-A830-D425428C2F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Testing the Guardians, 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187C5-C439-4BC5-8D9A-61BAC6C19A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93558" indent="0">
              <a:buNone/>
            </a:pPr>
            <a:r>
              <a:rPr lang="en-US" sz="2400" dirty="0"/>
              <a:t> “... subject our young people to fears and then plunge them once again into pleasures, so as test them much more thoroughly than people test gold in a fire. And if any of them seems to be immune to sorcery, preserves [their] composure throughout, is a good guardian of [themselves] and of the musical training [they have] received ... [they are] the sort of person who would be most useful, both to [themselves] and the city. … But those who do not, should be rejected …” (413e).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99C77-7ECF-4308-984D-14D5533C2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True Guardians and the Auxiliaries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B07C320-8D27-430B-A8D2-D33738E6C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61743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088B-A315-4ADA-9E07-F70147BB45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620392"/>
            <a:ext cx="3374136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Structure of the City– Everyone has a job to do</a:t>
            </a:r>
          </a:p>
        </p:txBody>
      </p:sp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A2504BA7-6435-49E2-A97C-459C539228DE}"/>
              </a:ext>
            </a:extLst>
          </p:cNvPr>
          <p:cNvGraphicFramePr/>
          <p:nvPr/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81E7-48A5-4FD0-A908-B8BEE05193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the Just City</a:t>
            </a:r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3849A4F1-5268-45A0-B6DF-8B9B25BB65AB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BDEE8-DFCA-479E-9E7E-8856B2A176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Character Traits of the Guardians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C176-BB16-4D31-8387-849F76E005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What kind of people should we pick? </a:t>
            </a:r>
            <a:r>
              <a:rPr lang="en-US" sz="2400" b="1" dirty="0"/>
              <a:t>We need to select the right kind of people:</a:t>
            </a:r>
          </a:p>
          <a:p>
            <a:pPr marL="0" lvl="1" indent="0">
              <a:spcBef>
                <a:spcPts val="1286"/>
              </a:spcBef>
              <a:buSzPct val="75000"/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Physical ability: speed, strength</a:t>
            </a:r>
          </a:p>
          <a:p>
            <a:pPr marL="0" lvl="1" indent="0">
              <a:spcBef>
                <a:spcPts val="1286"/>
              </a:spcBef>
              <a:buSzPct val="75000"/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“Philosophical” ability: to know who is an enemy and who is an ally- Allows them to be harsh to the enemy, and gentle to the people of the 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19D7-B709-418C-9AFE-EA0FFCC2DF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Education of the Guardians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3E602FC-2DBF-4FC8-878C-FC02B99BB1FE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66D51-BA83-49B5-8CE0-D37463500C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Musical Education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4BB035-06DF-49BE-91D9-54F28E7F4325}"/>
              </a:ext>
            </a:extLst>
          </p:cNvPr>
          <p:cNvGraphicFramePr/>
          <p:nvPr/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CF1BD-B096-4AF7-992A-A3FC4CFA8A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Training/Regimen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7448D35-BE10-46FA-A4E3-ADC5A9FA2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6517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A188E-7EF1-44A8-A042-A8E948D9A7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Plato’s Theory of Medicine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3339-DEC4-4D7B-ABE6-3599858B4F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For Plato, medicine is only of use to healthy people-- to restore healthy people to health (when they get sick, injured,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55D1E-C89B-41B8-86CC-4173C07D61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Harmonizing Musical and Physical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79DC1F6-2BDE-400B-AABB-175FEEF87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5092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937B8-0A8A-435D-81DF-5B215DC57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True Guardians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3ABF8C03-5623-4649-AF30-509993E63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3278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634</Words>
  <Application>Microsoft Office PowerPoint</Application>
  <PresentationFormat>Widescreen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Socrates’ Plan</vt:lpstr>
      <vt:lpstr>Building the Just City</vt:lpstr>
      <vt:lpstr>The Character Traits of the Guardians</vt:lpstr>
      <vt:lpstr>Education of the Guardians</vt:lpstr>
      <vt:lpstr>Musical Education</vt:lpstr>
      <vt:lpstr>Physical Training/Regimen</vt:lpstr>
      <vt:lpstr>Plato’s Theory of Medicine</vt:lpstr>
      <vt:lpstr>Harmonizing Musical and Physical</vt:lpstr>
      <vt:lpstr>The True Guardians</vt:lpstr>
      <vt:lpstr>Testing the Guardians</vt:lpstr>
      <vt:lpstr>Testing the Guardians, </vt:lpstr>
      <vt:lpstr>True Guardians and the Auxiliaries</vt:lpstr>
      <vt:lpstr>The Structure of the City– Everyone has a job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Training/Regimen</dc:title>
  <dc:creator>David Baxter</dc:creator>
  <cp:lastModifiedBy>David Baxter</cp:lastModifiedBy>
  <cp:revision>2</cp:revision>
  <dcterms:created xsi:type="dcterms:W3CDTF">2020-01-29T13:00:21Z</dcterms:created>
  <dcterms:modified xsi:type="dcterms:W3CDTF">2020-06-10T13:04:58Z</dcterms:modified>
</cp:coreProperties>
</file>