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13" r:id="rId2"/>
    <p:sldId id="314" r:id="rId3"/>
    <p:sldId id="328" r:id="rId4"/>
    <p:sldId id="329" r:id="rId5"/>
    <p:sldId id="330" r:id="rId6"/>
    <p:sldId id="331" r:id="rId7"/>
    <p:sldId id="332" r:id="rId8"/>
    <p:sldId id="333" r:id="rId9"/>
    <p:sldId id="334" r:id="rId10"/>
    <p:sldId id="335" r:id="rId11"/>
    <p:sldId id="336" r:id="rId12"/>
    <p:sldId id="337" r:id="rId13"/>
    <p:sldId id="338" r:id="rId14"/>
    <p:sldId id="339" r:id="rId15"/>
    <p:sldId id="340" r:id="rId16"/>
    <p:sldId id="341" r:id="rId17"/>
    <p:sldId id="34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297499-FB6F-4AD2-9868-27FC455DDD11}" v="2" dt="2020-06-11T23:39:11.4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9957" autoAdjust="0"/>
    <p:restoredTop sz="94660"/>
  </p:normalViewPr>
  <p:slideViewPr>
    <p:cSldViewPr snapToGrid="0">
      <p:cViewPr varScale="1">
        <p:scale>
          <a:sx n="72" d="100"/>
          <a:sy n="72" d="100"/>
        </p:scale>
        <p:origin x="255" y="4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Baxter" userId="9a07d5b496501acf" providerId="LiveId" clId="{1971D57D-494F-4C76-A889-87A794116B96}"/>
    <pc:docChg chg="custSel mod modSld">
      <pc:chgData name="David Baxter" userId="9a07d5b496501acf" providerId="LiveId" clId="{1971D57D-494F-4C76-A889-87A794116B96}" dt="2020-01-29T13:07:59.364" v="28" actId="5793"/>
      <pc:docMkLst>
        <pc:docMk/>
      </pc:docMkLst>
      <pc:sldChg chg="addSp modSp mod setBg">
        <pc:chgData name="David Baxter" userId="9a07d5b496501acf" providerId="LiveId" clId="{1971D57D-494F-4C76-A889-87A794116B96}" dt="2020-01-29T13:05:54.620" v="4" actId="5793"/>
        <pc:sldMkLst>
          <pc:docMk/>
          <pc:sldMk cId="0" sldId="328"/>
        </pc:sldMkLst>
        <pc:spChg chg="mod">
          <ac:chgData name="David Baxter" userId="9a07d5b496501acf" providerId="LiveId" clId="{1971D57D-494F-4C76-A889-87A794116B96}" dt="2020-01-29T13:05:47.091" v="2" actId="26606"/>
          <ac:spMkLst>
            <pc:docMk/>
            <pc:sldMk cId="0" sldId="328"/>
            <ac:spMk id="2" creationId="{C19A5361-3DCC-4BB5-9D83-F40F202E6CD0}"/>
          </ac:spMkLst>
        </pc:spChg>
        <pc:spChg chg="mod">
          <ac:chgData name="David Baxter" userId="9a07d5b496501acf" providerId="LiveId" clId="{1971D57D-494F-4C76-A889-87A794116B96}" dt="2020-01-29T13:05:54.620" v="4" actId="5793"/>
          <ac:spMkLst>
            <pc:docMk/>
            <pc:sldMk cId="0" sldId="328"/>
            <ac:spMk id="3" creationId="{F40FF980-042D-44CA-BE50-860261869765}"/>
          </ac:spMkLst>
        </pc:spChg>
        <pc:spChg chg="add">
          <ac:chgData name="David Baxter" userId="9a07d5b496501acf" providerId="LiveId" clId="{1971D57D-494F-4C76-A889-87A794116B96}" dt="2020-01-29T13:05:47.091" v="2" actId="26606"/>
          <ac:spMkLst>
            <pc:docMk/>
            <pc:sldMk cId="0" sldId="328"/>
            <ac:spMk id="8" creationId="{8D70B121-56F4-4848-B38B-182089D909FA}"/>
          </ac:spMkLst>
        </pc:spChg>
        <pc:cxnChg chg="add">
          <ac:chgData name="David Baxter" userId="9a07d5b496501acf" providerId="LiveId" clId="{1971D57D-494F-4C76-A889-87A794116B96}" dt="2020-01-29T13:05:47.091" v="2" actId="26606"/>
          <ac:cxnSpMkLst>
            <pc:docMk/>
            <pc:sldMk cId="0" sldId="328"/>
            <ac:cxnSpMk id="10" creationId="{2D72A2C9-F3CA-4216-8BAD-FA4C970C3C4E}"/>
          </ac:cxnSpMkLst>
        </pc:cxnChg>
      </pc:sldChg>
      <pc:sldChg chg="modSp mod setBg">
        <pc:chgData name="David Baxter" userId="9a07d5b496501acf" providerId="LiveId" clId="{1971D57D-494F-4C76-A889-87A794116B96}" dt="2020-01-29T13:06:03.480" v="5" actId="26606"/>
        <pc:sldMkLst>
          <pc:docMk/>
          <pc:sldMk cId="0" sldId="329"/>
        </pc:sldMkLst>
        <pc:spChg chg="mod">
          <ac:chgData name="David Baxter" userId="9a07d5b496501acf" providerId="LiveId" clId="{1971D57D-494F-4C76-A889-87A794116B96}" dt="2020-01-29T13:06:03.480" v="5" actId="26606"/>
          <ac:spMkLst>
            <pc:docMk/>
            <pc:sldMk cId="0" sldId="329"/>
            <ac:spMk id="2" creationId="{3D2A5972-C1CC-47D2-B2EB-21BF510F42EA}"/>
          </ac:spMkLst>
        </pc:spChg>
        <pc:graphicFrameChg chg="mod modGraphic">
          <ac:chgData name="David Baxter" userId="9a07d5b496501acf" providerId="LiveId" clId="{1971D57D-494F-4C76-A889-87A794116B96}" dt="2020-01-29T13:06:03.480" v="5" actId="26606"/>
          <ac:graphicFrameMkLst>
            <pc:docMk/>
            <pc:sldMk cId="0" sldId="329"/>
            <ac:graphicFrameMk id="5" creationId="{5D0F83B9-D091-44DE-87B3-C177B00C944D}"/>
          </ac:graphicFrameMkLst>
        </pc:graphicFrameChg>
      </pc:sldChg>
      <pc:sldChg chg="modSp mod setBg">
        <pc:chgData name="David Baxter" userId="9a07d5b496501acf" providerId="LiveId" clId="{1971D57D-494F-4C76-A889-87A794116B96}" dt="2020-01-29T13:06:14.689" v="6" actId="26606"/>
        <pc:sldMkLst>
          <pc:docMk/>
          <pc:sldMk cId="0" sldId="330"/>
        </pc:sldMkLst>
        <pc:spChg chg="mod">
          <ac:chgData name="David Baxter" userId="9a07d5b496501acf" providerId="LiveId" clId="{1971D57D-494F-4C76-A889-87A794116B96}" dt="2020-01-29T13:06:14.689" v="6" actId="26606"/>
          <ac:spMkLst>
            <pc:docMk/>
            <pc:sldMk cId="0" sldId="330"/>
            <ac:spMk id="2" creationId="{FE0E088B-A315-4ADA-9E07-F70147BB45EF}"/>
          </ac:spMkLst>
        </pc:spChg>
        <pc:graphicFrameChg chg="mod modGraphic">
          <ac:chgData name="David Baxter" userId="9a07d5b496501acf" providerId="LiveId" clId="{1971D57D-494F-4C76-A889-87A794116B96}" dt="2020-01-29T13:06:14.689" v="6" actId="26606"/>
          <ac:graphicFrameMkLst>
            <pc:docMk/>
            <pc:sldMk cId="0" sldId="330"/>
            <ac:graphicFrameMk id="17" creationId="{A2504BA7-6435-49E2-A97C-459C539228DE}"/>
          </ac:graphicFrameMkLst>
        </pc:graphicFrameChg>
      </pc:sldChg>
      <pc:sldChg chg="modSp mod setBg">
        <pc:chgData name="David Baxter" userId="9a07d5b496501acf" providerId="LiveId" clId="{1971D57D-494F-4C76-A889-87A794116B96}" dt="2020-01-29T13:06:22.188" v="7" actId="26606"/>
        <pc:sldMkLst>
          <pc:docMk/>
          <pc:sldMk cId="0" sldId="331"/>
        </pc:sldMkLst>
        <pc:spChg chg="mod">
          <ac:chgData name="David Baxter" userId="9a07d5b496501acf" providerId="LiveId" clId="{1971D57D-494F-4C76-A889-87A794116B96}" dt="2020-01-29T13:06:22.188" v="7" actId="26606"/>
          <ac:spMkLst>
            <pc:docMk/>
            <pc:sldMk cId="0" sldId="331"/>
            <ac:spMk id="2" creationId="{E37A62F0-2C48-4D43-9A31-F39FD6048670}"/>
          </ac:spMkLst>
        </pc:spChg>
        <pc:graphicFrameChg chg="mod">
          <ac:chgData name="David Baxter" userId="9a07d5b496501acf" providerId="LiveId" clId="{1971D57D-494F-4C76-A889-87A794116B96}" dt="2020-01-29T13:06:22.188" v="7" actId="26606"/>
          <ac:graphicFrameMkLst>
            <pc:docMk/>
            <pc:sldMk cId="0" sldId="331"/>
            <ac:graphicFrameMk id="5" creationId="{C9D2EA91-8861-4564-B1F0-6ACBCAEE508B}"/>
          </ac:graphicFrameMkLst>
        </pc:graphicFrameChg>
      </pc:sldChg>
      <pc:sldChg chg="modSp mod setBg">
        <pc:chgData name="David Baxter" userId="9a07d5b496501acf" providerId="LiveId" clId="{1971D57D-494F-4C76-A889-87A794116B96}" dt="2020-01-29T13:06:29.298" v="8" actId="26606"/>
        <pc:sldMkLst>
          <pc:docMk/>
          <pc:sldMk cId="0" sldId="332"/>
        </pc:sldMkLst>
        <pc:spChg chg="mod">
          <ac:chgData name="David Baxter" userId="9a07d5b496501acf" providerId="LiveId" clId="{1971D57D-494F-4C76-A889-87A794116B96}" dt="2020-01-29T13:06:29.298" v="8" actId="26606"/>
          <ac:spMkLst>
            <pc:docMk/>
            <pc:sldMk cId="0" sldId="332"/>
            <ac:spMk id="2" creationId="{5260FA42-5A4D-4721-84A8-796441354C4F}"/>
          </ac:spMkLst>
        </pc:spChg>
        <pc:graphicFrameChg chg="mod modGraphic">
          <ac:chgData name="David Baxter" userId="9a07d5b496501acf" providerId="LiveId" clId="{1971D57D-494F-4C76-A889-87A794116B96}" dt="2020-01-29T13:06:29.298" v="8" actId="26606"/>
          <ac:graphicFrameMkLst>
            <pc:docMk/>
            <pc:sldMk cId="0" sldId="332"/>
            <ac:graphicFrameMk id="12" creationId="{6F95404D-1D16-4DAD-9A53-82286D572E51}"/>
          </ac:graphicFrameMkLst>
        </pc:graphicFrameChg>
      </pc:sldChg>
      <pc:sldChg chg="modSp mod setBg">
        <pc:chgData name="David Baxter" userId="9a07d5b496501acf" providerId="LiveId" clId="{1971D57D-494F-4C76-A889-87A794116B96}" dt="2020-01-29T13:06:45.196" v="9" actId="26606"/>
        <pc:sldMkLst>
          <pc:docMk/>
          <pc:sldMk cId="0" sldId="333"/>
        </pc:sldMkLst>
        <pc:spChg chg="mod">
          <ac:chgData name="David Baxter" userId="9a07d5b496501acf" providerId="LiveId" clId="{1971D57D-494F-4C76-A889-87A794116B96}" dt="2020-01-29T13:06:45.196" v="9" actId="26606"/>
          <ac:spMkLst>
            <pc:docMk/>
            <pc:sldMk cId="0" sldId="333"/>
            <ac:spMk id="2" creationId="{095CBC5C-4DF1-497E-A60B-809541565854}"/>
          </ac:spMkLst>
        </pc:spChg>
        <pc:graphicFrameChg chg="mod modGraphic">
          <ac:chgData name="David Baxter" userId="9a07d5b496501acf" providerId="LiveId" clId="{1971D57D-494F-4C76-A889-87A794116B96}" dt="2020-01-29T13:06:45.196" v="9" actId="26606"/>
          <ac:graphicFrameMkLst>
            <pc:docMk/>
            <pc:sldMk cId="0" sldId="333"/>
            <ac:graphicFrameMk id="5" creationId="{F9172B91-73D4-47EC-A581-B273702AFFF1}"/>
          </ac:graphicFrameMkLst>
        </pc:graphicFrameChg>
      </pc:sldChg>
      <pc:sldChg chg="addSp modSp mod setBg">
        <pc:chgData name="David Baxter" userId="9a07d5b496501acf" providerId="LiveId" clId="{1971D57D-494F-4C76-A889-87A794116B96}" dt="2020-01-29T13:06:57.802" v="13" actId="5793"/>
        <pc:sldMkLst>
          <pc:docMk/>
          <pc:sldMk cId="0" sldId="334"/>
        </pc:sldMkLst>
        <pc:spChg chg="mod">
          <ac:chgData name="David Baxter" userId="9a07d5b496501acf" providerId="LiveId" clId="{1971D57D-494F-4C76-A889-87A794116B96}" dt="2020-01-29T13:06:51.641" v="10" actId="26606"/>
          <ac:spMkLst>
            <pc:docMk/>
            <pc:sldMk cId="0" sldId="334"/>
            <ac:spMk id="2" creationId="{9FACA0D8-07E7-4E67-BE2B-36F51DB8E556}"/>
          </ac:spMkLst>
        </pc:spChg>
        <pc:spChg chg="mod">
          <ac:chgData name="David Baxter" userId="9a07d5b496501acf" providerId="LiveId" clId="{1971D57D-494F-4C76-A889-87A794116B96}" dt="2020-01-29T13:06:57.802" v="13" actId="5793"/>
          <ac:spMkLst>
            <pc:docMk/>
            <pc:sldMk cId="0" sldId="334"/>
            <ac:spMk id="4" creationId="{4C8C0214-FC0A-4FC8-B778-65E739FF076F}"/>
          </ac:spMkLst>
        </pc:spChg>
        <pc:picChg chg="mod">
          <ac:chgData name="David Baxter" userId="9a07d5b496501acf" providerId="LiveId" clId="{1971D57D-494F-4C76-A889-87A794116B96}" dt="2020-01-29T13:06:51.641" v="10" actId="26606"/>
          <ac:picMkLst>
            <pc:docMk/>
            <pc:sldMk cId="0" sldId="334"/>
            <ac:picMk id="3" creationId="{6A037DDC-0B09-4C0B-A069-7688A409C8DF}"/>
          </ac:picMkLst>
        </pc:picChg>
        <pc:cxnChg chg="add">
          <ac:chgData name="David Baxter" userId="9a07d5b496501acf" providerId="LiveId" clId="{1971D57D-494F-4C76-A889-87A794116B96}" dt="2020-01-29T13:06:51.641" v="10" actId="26606"/>
          <ac:cxnSpMkLst>
            <pc:docMk/>
            <pc:sldMk cId="0" sldId="334"/>
            <ac:cxnSpMk id="9" creationId="{A7F400EE-A8A5-48AF-B4D6-291B52C6F0B0}"/>
          </ac:cxnSpMkLst>
        </pc:cxnChg>
      </pc:sldChg>
      <pc:sldChg chg="modSp mod setBg">
        <pc:chgData name="David Baxter" userId="9a07d5b496501acf" providerId="LiveId" clId="{1971D57D-494F-4C76-A889-87A794116B96}" dt="2020-01-29T13:07:03.515" v="14" actId="26606"/>
        <pc:sldMkLst>
          <pc:docMk/>
          <pc:sldMk cId="0" sldId="335"/>
        </pc:sldMkLst>
        <pc:spChg chg="mod">
          <ac:chgData name="David Baxter" userId="9a07d5b496501acf" providerId="LiveId" clId="{1971D57D-494F-4C76-A889-87A794116B96}" dt="2020-01-29T13:07:03.515" v="14" actId="26606"/>
          <ac:spMkLst>
            <pc:docMk/>
            <pc:sldMk cId="0" sldId="335"/>
            <ac:spMk id="2" creationId="{E87335B7-E10C-4C63-8BCD-481E0F3D64CD}"/>
          </ac:spMkLst>
        </pc:spChg>
        <pc:graphicFrameChg chg="mod modGraphic">
          <ac:chgData name="David Baxter" userId="9a07d5b496501acf" providerId="LiveId" clId="{1971D57D-494F-4C76-A889-87A794116B96}" dt="2020-01-29T13:07:03.515" v="14" actId="26606"/>
          <ac:graphicFrameMkLst>
            <pc:docMk/>
            <pc:sldMk cId="0" sldId="335"/>
            <ac:graphicFrameMk id="5" creationId="{7045F805-0838-4CE7-BFB6-9B7F5EF11C90}"/>
          </ac:graphicFrameMkLst>
        </pc:graphicFrameChg>
      </pc:sldChg>
      <pc:sldChg chg="addSp modSp mod setBg">
        <pc:chgData name="David Baxter" userId="9a07d5b496501acf" providerId="LiveId" clId="{1971D57D-494F-4C76-A889-87A794116B96}" dt="2020-01-29T13:07:16.213" v="16" actId="5793"/>
        <pc:sldMkLst>
          <pc:docMk/>
          <pc:sldMk cId="0" sldId="336"/>
        </pc:sldMkLst>
        <pc:spChg chg="mod">
          <ac:chgData name="David Baxter" userId="9a07d5b496501acf" providerId="LiveId" clId="{1971D57D-494F-4C76-A889-87A794116B96}" dt="2020-01-29T13:07:12.563" v="15" actId="26606"/>
          <ac:spMkLst>
            <pc:docMk/>
            <pc:sldMk cId="0" sldId="336"/>
            <ac:spMk id="2" creationId="{6FC2DF2F-1985-4291-A44D-33DA39E1E7DE}"/>
          </ac:spMkLst>
        </pc:spChg>
        <pc:spChg chg="mod">
          <ac:chgData name="David Baxter" userId="9a07d5b496501acf" providerId="LiveId" clId="{1971D57D-494F-4C76-A889-87A794116B96}" dt="2020-01-29T13:07:16.213" v="16" actId="5793"/>
          <ac:spMkLst>
            <pc:docMk/>
            <pc:sldMk cId="0" sldId="336"/>
            <ac:spMk id="3" creationId="{853E480F-FDBE-4772-964C-1030422F4D4D}"/>
          </ac:spMkLst>
        </pc:spChg>
        <pc:spChg chg="add">
          <ac:chgData name="David Baxter" userId="9a07d5b496501acf" providerId="LiveId" clId="{1971D57D-494F-4C76-A889-87A794116B96}" dt="2020-01-29T13:07:12.563" v="15" actId="26606"/>
          <ac:spMkLst>
            <pc:docMk/>
            <pc:sldMk cId="0" sldId="336"/>
            <ac:spMk id="8" creationId="{8D70B121-56F4-4848-B38B-182089D909FA}"/>
          </ac:spMkLst>
        </pc:spChg>
        <pc:cxnChg chg="add">
          <ac:chgData name="David Baxter" userId="9a07d5b496501acf" providerId="LiveId" clId="{1971D57D-494F-4C76-A889-87A794116B96}" dt="2020-01-29T13:07:12.563" v="15" actId="26606"/>
          <ac:cxnSpMkLst>
            <pc:docMk/>
            <pc:sldMk cId="0" sldId="336"/>
            <ac:cxnSpMk id="10" creationId="{2D72A2C9-F3CA-4216-8BAD-FA4C970C3C4E}"/>
          </ac:cxnSpMkLst>
        </pc:cxnChg>
      </pc:sldChg>
      <pc:sldChg chg="addSp modSp mod setBg">
        <pc:chgData name="David Baxter" userId="9a07d5b496501acf" providerId="LiveId" clId="{1971D57D-494F-4C76-A889-87A794116B96}" dt="2020-01-29T13:07:25.452" v="19" actId="5793"/>
        <pc:sldMkLst>
          <pc:docMk/>
          <pc:sldMk cId="0" sldId="337"/>
        </pc:sldMkLst>
        <pc:spChg chg="mod">
          <ac:chgData name="David Baxter" userId="9a07d5b496501acf" providerId="LiveId" clId="{1971D57D-494F-4C76-A889-87A794116B96}" dt="2020-01-29T13:07:21.648" v="17" actId="26606"/>
          <ac:spMkLst>
            <pc:docMk/>
            <pc:sldMk cId="0" sldId="337"/>
            <ac:spMk id="2" creationId="{688E830B-F31A-4796-89B9-46B3D078C214}"/>
          </ac:spMkLst>
        </pc:spChg>
        <pc:spChg chg="mod">
          <ac:chgData name="David Baxter" userId="9a07d5b496501acf" providerId="LiveId" clId="{1971D57D-494F-4C76-A889-87A794116B96}" dt="2020-01-29T13:07:25.452" v="19" actId="5793"/>
          <ac:spMkLst>
            <pc:docMk/>
            <pc:sldMk cId="0" sldId="337"/>
            <ac:spMk id="3" creationId="{5C7083B8-9A82-40E5-84B9-009A7FF738EF}"/>
          </ac:spMkLst>
        </pc:spChg>
        <pc:spChg chg="add">
          <ac:chgData name="David Baxter" userId="9a07d5b496501acf" providerId="LiveId" clId="{1971D57D-494F-4C76-A889-87A794116B96}" dt="2020-01-29T13:07:21.648" v="17" actId="26606"/>
          <ac:spMkLst>
            <pc:docMk/>
            <pc:sldMk cId="0" sldId="337"/>
            <ac:spMk id="8" creationId="{8D70B121-56F4-4848-B38B-182089D909FA}"/>
          </ac:spMkLst>
        </pc:spChg>
        <pc:cxnChg chg="add">
          <ac:chgData name="David Baxter" userId="9a07d5b496501acf" providerId="LiveId" clId="{1971D57D-494F-4C76-A889-87A794116B96}" dt="2020-01-29T13:07:21.648" v="17" actId="26606"/>
          <ac:cxnSpMkLst>
            <pc:docMk/>
            <pc:sldMk cId="0" sldId="337"/>
            <ac:cxnSpMk id="10" creationId="{2D72A2C9-F3CA-4216-8BAD-FA4C970C3C4E}"/>
          </ac:cxnSpMkLst>
        </pc:cxnChg>
      </pc:sldChg>
      <pc:sldChg chg="addSp modSp mod setBg">
        <pc:chgData name="David Baxter" userId="9a07d5b496501acf" providerId="LiveId" clId="{1971D57D-494F-4C76-A889-87A794116B96}" dt="2020-01-29T13:07:30.304" v="20" actId="26606"/>
        <pc:sldMkLst>
          <pc:docMk/>
          <pc:sldMk cId="0" sldId="338"/>
        </pc:sldMkLst>
        <pc:spChg chg="mod">
          <ac:chgData name="David Baxter" userId="9a07d5b496501acf" providerId="LiveId" clId="{1971D57D-494F-4C76-A889-87A794116B96}" dt="2020-01-29T13:07:30.304" v="20" actId="26606"/>
          <ac:spMkLst>
            <pc:docMk/>
            <pc:sldMk cId="0" sldId="338"/>
            <ac:spMk id="2" creationId="{59AA7927-1E90-496F-B3FC-207E0C6CDECE}"/>
          </ac:spMkLst>
        </pc:spChg>
        <pc:spChg chg="add">
          <ac:chgData name="David Baxter" userId="9a07d5b496501acf" providerId="LiveId" clId="{1971D57D-494F-4C76-A889-87A794116B96}" dt="2020-01-29T13:07:30.304" v="20" actId="26606"/>
          <ac:spMkLst>
            <pc:docMk/>
            <pc:sldMk cId="0" sldId="338"/>
            <ac:spMk id="10" creationId="{46C2E80F-49A6-4372-B103-219D417A55ED}"/>
          </ac:spMkLst>
        </pc:spChg>
        <pc:graphicFrameChg chg="mod modGraphic">
          <ac:chgData name="David Baxter" userId="9a07d5b496501acf" providerId="LiveId" clId="{1971D57D-494F-4C76-A889-87A794116B96}" dt="2020-01-29T13:07:30.304" v="20" actId="26606"/>
          <ac:graphicFrameMkLst>
            <pc:docMk/>
            <pc:sldMk cId="0" sldId="338"/>
            <ac:graphicFrameMk id="5" creationId="{3DC29E41-656F-452F-8E6F-603666F1644A}"/>
          </ac:graphicFrameMkLst>
        </pc:graphicFrameChg>
      </pc:sldChg>
      <pc:sldChg chg="addSp modSp mod setBg">
        <pc:chgData name="David Baxter" userId="9a07d5b496501acf" providerId="LiveId" clId="{1971D57D-494F-4C76-A889-87A794116B96}" dt="2020-01-29T13:07:36.225" v="21" actId="26606"/>
        <pc:sldMkLst>
          <pc:docMk/>
          <pc:sldMk cId="0" sldId="339"/>
        </pc:sldMkLst>
        <pc:spChg chg="mod">
          <ac:chgData name="David Baxter" userId="9a07d5b496501acf" providerId="LiveId" clId="{1971D57D-494F-4C76-A889-87A794116B96}" dt="2020-01-29T13:07:36.225" v="21" actId="26606"/>
          <ac:spMkLst>
            <pc:docMk/>
            <pc:sldMk cId="0" sldId="339"/>
            <ac:spMk id="2" creationId="{59B8DED0-A546-4B4F-8E00-A32757349AF3}"/>
          </ac:spMkLst>
        </pc:spChg>
        <pc:spChg chg="add">
          <ac:chgData name="David Baxter" userId="9a07d5b496501acf" providerId="LiveId" clId="{1971D57D-494F-4C76-A889-87A794116B96}" dt="2020-01-29T13:07:36.225" v="21" actId="26606"/>
          <ac:spMkLst>
            <pc:docMk/>
            <pc:sldMk cId="0" sldId="339"/>
            <ac:spMk id="10" creationId="{46C2E80F-49A6-4372-B103-219D417A55ED}"/>
          </ac:spMkLst>
        </pc:spChg>
        <pc:graphicFrameChg chg="mod modGraphic">
          <ac:chgData name="David Baxter" userId="9a07d5b496501acf" providerId="LiveId" clId="{1971D57D-494F-4C76-A889-87A794116B96}" dt="2020-01-29T13:07:36.225" v="21" actId="26606"/>
          <ac:graphicFrameMkLst>
            <pc:docMk/>
            <pc:sldMk cId="0" sldId="339"/>
            <ac:graphicFrameMk id="5" creationId="{4938EB41-DCF7-4EE8-AEC0-7AB36995A154}"/>
          </ac:graphicFrameMkLst>
        </pc:graphicFrameChg>
      </pc:sldChg>
      <pc:sldChg chg="addSp modSp mod setBg">
        <pc:chgData name="David Baxter" userId="9a07d5b496501acf" providerId="LiveId" clId="{1971D57D-494F-4C76-A889-87A794116B96}" dt="2020-01-29T13:07:42.351" v="23" actId="5793"/>
        <pc:sldMkLst>
          <pc:docMk/>
          <pc:sldMk cId="0" sldId="340"/>
        </pc:sldMkLst>
        <pc:spChg chg="mod">
          <ac:chgData name="David Baxter" userId="9a07d5b496501acf" providerId="LiveId" clId="{1971D57D-494F-4C76-A889-87A794116B96}" dt="2020-01-29T13:07:39.746" v="22" actId="26606"/>
          <ac:spMkLst>
            <pc:docMk/>
            <pc:sldMk cId="0" sldId="340"/>
            <ac:spMk id="2" creationId="{9EB4FCA9-C0A6-4C16-ACBA-DAB65D8E6388}"/>
          </ac:spMkLst>
        </pc:spChg>
        <pc:spChg chg="mod">
          <ac:chgData name="David Baxter" userId="9a07d5b496501acf" providerId="LiveId" clId="{1971D57D-494F-4C76-A889-87A794116B96}" dt="2020-01-29T13:07:42.351" v="23" actId="5793"/>
          <ac:spMkLst>
            <pc:docMk/>
            <pc:sldMk cId="0" sldId="340"/>
            <ac:spMk id="3" creationId="{8024DB40-FFD5-44EF-93B2-35A38F75F584}"/>
          </ac:spMkLst>
        </pc:spChg>
        <pc:spChg chg="add">
          <ac:chgData name="David Baxter" userId="9a07d5b496501acf" providerId="LiveId" clId="{1971D57D-494F-4C76-A889-87A794116B96}" dt="2020-01-29T13:07:39.746" v="22" actId="26606"/>
          <ac:spMkLst>
            <pc:docMk/>
            <pc:sldMk cId="0" sldId="340"/>
            <ac:spMk id="8" creationId="{8D70B121-56F4-4848-B38B-182089D909FA}"/>
          </ac:spMkLst>
        </pc:spChg>
        <pc:cxnChg chg="add">
          <ac:chgData name="David Baxter" userId="9a07d5b496501acf" providerId="LiveId" clId="{1971D57D-494F-4C76-A889-87A794116B96}" dt="2020-01-29T13:07:39.746" v="22" actId="26606"/>
          <ac:cxnSpMkLst>
            <pc:docMk/>
            <pc:sldMk cId="0" sldId="340"/>
            <ac:cxnSpMk id="10" creationId="{2D72A2C9-F3CA-4216-8BAD-FA4C970C3C4E}"/>
          </ac:cxnSpMkLst>
        </pc:cxnChg>
      </pc:sldChg>
      <pc:sldChg chg="addSp modSp mod setBg">
        <pc:chgData name="David Baxter" userId="9a07d5b496501acf" providerId="LiveId" clId="{1971D57D-494F-4C76-A889-87A794116B96}" dt="2020-01-29T13:07:52.125" v="26" actId="5793"/>
        <pc:sldMkLst>
          <pc:docMk/>
          <pc:sldMk cId="0" sldId="341"/>
        </pc:sldMkLst>
        <pc:spChg chg="mod">
          <ac:chgData name="David Baxter" userId="9a07d5b496501acf" providerId="LiveId" clId="{1971D57D-494F-4C76-A889-87A794116B96}" dt="2020-01-29T13:07:48.433" v="24" actId="26606"/>
          <ac:spMkLst>
            <pc:docMk/>
            <pc:sldMk cId="0" sldId="341"/>
            <ac:spMk id="2" creationId="{E2210AC8-4285-4864-AB6E-D3FB6DB0D525}"/>
          </ac:spMkLst>
        </pc:spChg>
        <pc:spChg chg="mod">
          <ac:chgData name="David Baxter" userId="9a07d5b496501acf" providerId="LiveId" clId="{1971D57D-494F-4C76-A889-87A794116B96}" dt="2020-01-29T13:07:52.125" v="26" actId="5793"/>
          <ac:spMkLst>
            <pc:docMk/>
            <pc:sldMk cId="0" sldId="341"/>
            <ac:spMk id="3" creationId="{16144EDF-CFC6-411C-92E7-05BC3CC9C62D}"/>
          </ac:spMkLst>
        </pc:spChg>
        <pc:spChg chg="add">
          <ac:chgData name="David Baxter" userId="9a07d5b496501acf" providerId="LiveId" clId="{1971D57D-494F-4C76-A889-87A794116B96}" dt="2020-01-29T13:07:48.433" v="24" actId="26606"/>
          <ac:spMkLst>
            <pc:docMk/>
            <pc:sldMk cId="0" sldId="341"/>
            <ac:spMk id="8" creationId="{3B854194-185D-494D-905C-7C7CB2E30F6E}"/>
          </ac:spMkLst>
        </pc:spChg>
        <pc:spChg chg="add">
          <ac:chgData name="David Baxter" userId="9a07d5b496501acf" providerId="LiveId" clId="{1971D57D-494F-4C76-A889-87A794116B96}" dt="2020-01-29T13:07:48.433" v="24" actId="26606"/>
          <ac:spMkLst>
            <pc:docMk/>
            <pc:sldMk cId="0" sldId="341"/>
            <ac:spMk id="10" creationId="{B4F5FA0D-0104-4987-8241-EFF7C85B88DE}"/>
          </ac:spMkLst>
        </pc:spChg>
        <pc:picChg chg="add">
          <ac:chgData name="David Baxter" userId="9a07d5b496501acf" providerId="LiveId" clId="{1971D57D-494F-4C76-A889-87A794116B96}" dt="2020-01-29T13:07:48.433" v="24" actId="26606"/>
          <ac:picMkLst>
            <pc:docMk/>
            <pc:sldMk cId="0" sldId="341"/>
            <ac:picMk id="12" creationId="{2897127E-6CEF-446C-BE87-93B7C46E49D1}"/>
          </ac:picMkLst>
        </pc:picChg>
      </pc:sldChg>
      <pc:sldChg chg="addSp modSp mod setBg">
        <pc:chgData name="David Baxter" userId="9a07d5b496501acf" providerId="LiveId" clId="{1971D57D-494F-4C76-A889-87A794116B96}" dt="2020-01-29T13:07:59.364" v="28" actId="5793"/>
        <pc:sldMkLst>
          <pc:docMk/>
          <pc:sldMk cId="0" sldId="342"/>
        </pc:sldMkLst>
        <pc:spChg chg="mod">
          <ac:chgData name="David Baxter" userId="9a07d5b496501acf" providerId="LiveId" clId="{1971D57D-494F-4C76-A889-87A794116B96}" dt="2020-01-29T13:07:55.824" v="27" actId="26606"/>
          <ac:spMkLst>
            <pc:docMk/>
            <pc:sldMk cId="0" sldId="342"/>
            <ac:spMk id="2" creationId="{3CA99E6F-834A-4AB8-88A3-E553176DDD6C}"/>
          </ac:spMkLst>
        </pc:spChg>
        <pc:spChg chg="mod">
          <ac:chgData name="David Baxter" userId="9a07d5b496501acf" providerId="LiveId" clId="{1971D57D-494F-4C76-A889-87A794116B96}" dt="2020-01-29T13:07:59.364" v="28" actId="5793"/>
          <ac:spMkLst>
            <pc:docMk/>
            <pc:sldMk cId="0" sldId="342"/>
            <ac:spMk id="3" creationId="{F8E98893-5DCC-431B-AB42-FAFA75BBC769}"/>
          </ac:spMkLst>
        </pc:spChg>
        <pc:spChg chg="add">
          <ac:chgData name="David Baxter" userId="9a07d5b496501acf" providerId="LiveId" clId="{1971D57D-494F-4C76-A889-87A794116B96}" dt="2020-01-29T13:07:55.824" v="27" actId="26606"/>
          <ac:spMkLst>
            <pc:docMk/>
            <pc:sldMk cId="0" sldId="342"/>
            <ac:spMk id="8" creationId="{8D70B121-56F4-4848-B38B-182089D909FA}"/>
          </ac:spMkLst>
        </pc:spChg>
        <pc:cxnChg chg="add">
          <ac:chgData name="David Baxter" userId="9a07d5b496501acf" providerId="LiveId" clId="{1971D57D-494F-4C76-A889-87A794116B96}" dt="2020-01-29T13:07:55.824" v="27" actId="26606"/>
          <ac:cxnSpMkLst>
            <pc:docMk/>
            <pc:sldMk cId="0" sldId="342"/>
            <ac:cxnSpMk id="10" creationId="{2D72A2C9-F3CA-4216-8BAD-FA4C970C3C4E}"/>
          </ac:cxnSpMkLst>
        </pc:cxnChg>
      </pc:sldChg>
    </pc:docChg>
  </pc:docChgLst>
  <pc:docChgLst>
    <pc:chgData name="David Baxter" userId="9a07d5b496501acf" providerId="LiveId" clId="{17297499-FB6F-4AD2-9868-27FC455DDD11}"/>
    <pc:docChg chg="addSld modSld">
      <pc:chgData name="David Baxter" userId="9a07d5b496501acf" providerId="LiveId" clId="{17297499-FB6F-4AD2-9868-27FC455DDD11}" dt="2020-06-11T23:39:11.488" v="2"/>
      <pc:docMkLst>
        <pc:docMk/>
      </pc:docMkLst>
      <pc:sldChg chg="add setBg">
        <pc:chgData name="David Baxter" userId="9a07d5b496501acf" providerId="LiveId" clId="{17297499-FB6F-4AD2-9868-27FC455DDD11}" dt="2020-06-11T23:38:48.010" v="0"/>
        <pc:sldMkLst>
          <pc:docMk/>
          <pc:sldMk cId="0" sldId="313"/>
        </pc:sldMkLst>
      </pc:sldChg>
      <pc:sldChg chg="delSp add setBg delDesignElem">
        <pc:chgData name="David Baxter" userId="9a07d5b496501acf" providerId="LiveId" clId="{17297499-FB6F-4AD2-9868-27FC455DDD11}" dt="2020-06-11T23:39:11.488" v="2"/>
        <pc:sldMkLst>
          <pc:docMk/>
          <pc:sldMk cId="0" sldId="314"/>
        </pc:sldMkLst>
        <pc:cxnChg chg="del">
          <ac:chgData name="David Baxter" userId="9a07d5b496501acf" providerId="LiveId" clId="{17297499-FB6F-4AD2-9868-27FC455DDD11}" dt="2020-06-11T23:39:11.488" v="2"/>
          <ac:cxnSpMkLst>
            <pc:docMk/>
            <pc:sldMk cId="0" sldId="314"/>
            <ac:cxnSpMk id="9" creationId="{E4A809D5-3600-46D4-A466-67F2349A54FB}"/>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8BAFBE-7F2B-49CA-AFD3-1CB6EE27B1DD}"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8D0727B5-3619-4EE3-99D7-D7FDA7C3158A}">
      <dgm:prSet/>
      <dgm:spPr/>
      <dgm:t>
        <a:bodyPr/>
        <a:lstStyle/>
        <a:p>
          <a:r>
            <a:rPr lang="en-US"/>
            <a:t>Socrates needs to prove justice is </a:t>
          </a:r>
          <a:r>
            <a:rPr lang="en-US" i="1"/>
            <a:t>choiceworthy</a:t>
          </a:r>
          <a:r>
            <a:rPr lang="en-US"/>
            <a:t> in itself.</a:t>
          </a:r>
        </a:p>
      </dgm:t>
    </dgm:pt>
    <dgm:pt modelId="{C676BA52-AE5B-49FA-BF46-4ADEF3A8397B}" type="parTrans" cxnId="{8F91CCA3-5D8E-424A-92EB-988BA4E3C819}">
      <dgm:prSet/>
      <dgm:spPr/>
      <dgm:t>
        <a:bodyPr/>
        <a:lstStyle/>
        <a:p>
          <a:endParaRPr lang="en-US"/>
        </a:p>
      </dgm:t>
    </dgm:pt>
    <dgm:pt modelId="{2D2149BA-BA7F-4A89-9412-7AEDEE1F128B}" type="sibTrans" cxnId="{8F91CCA3-5D8E-424A-92EB-988BA4E3C819}">
      <dgm:prSet/>
      <dgm:spPr/>
      <dgm:t>
        <a:bodyPr/>
        <a:lstStyle/>
        <a:p>
          <a:endParaRPr lang="en-US"/>
        </a:p>
      </dgm:t>
    </dgm:pt>
    <dgm:pt modelId="{75F93138-5639-45E7-AB7C-3F949F3B56B8}">
      <dgm:prSet/>
      <dgm:spPr/>
      <dgm:t>
        <a:bodyPr/>
        <a:lstStyle/>
        <a:p>
          <a:r>
            <a:rPr lang="en-US"/>
            <a:t>To do this, he needs to say what justice is.</a:t>
          </a:r>
        </a:p>
      </dgm:t>
    </dgm:pt>
    <dgm:pt modelId="{A07FD6EA-0A87-4D52-B545-883A77772208}" type="parTrans" cxnId="{C45FCEF8-42B1-455D-AE7B-1F598925ABEE}">
      <dgm:prSet/>
      <dgm:spPr/>
      <dgm:t>
        <a:bodyPr/>
        <a:lstStyle/>
        <a:p>
          <a:endParaRPr lang="en-US"/>
        </a:p>
      </dgm:t>
    </dgm:pt>
    <dgm:pt modelId="{447F6A6D-D5CA-4BF8-BE8A-851B43984EE5}" type="sibTrans" cxnId="{C45FCEF8-42B1-455D-AE7B-1F598925ABEE}">
      <dgm:prSet/>
      <dgm:spPr/>
      <dgm:t>
        <a:bodyPr/>
        <a:lstStyle/>
        <a:p>
          <a:endParaRPr lang="en-US"/>
        </a:p>
      </dgm:t>
    </dgm:pt>
    <dgm:pt modelId="{3ED668D4-9ECE-431F-8E94-D4430155CF3E}" type="pres">
      <dgm:prSet presAssocID="{F78BAFBE-7F2B-49CA-AFD3-1CB6EE27B1DD}" presName="vert0" presStyleCnt="0">
        <dgm:presLayoutVars>
          <dgm:dir/>
          <dgm:animOne val="branch"/>
          <dgm:animLvl val="lvl"/>
        </dgm:presLayoutVars>
      </dgm:prSet>
      <dgm:spPr/>
    </dgm:pt>
    <dgm:pt modelId="{B342FC28-CCB2-4412-BCA0-43FC25998C68}" type="pres">
      <dgm:prSet presAssocID="{8D0727B5-3619-4EE3-99D7-D7FDA7C3158A}" presName="thickLine" presStyleLbl="alignNode1" presStyleIdx="0" presStyleCnt="2"/>
      <dgm:spPr/>
    </dgm:pt>
    <dgm:pt modelId="{7B79D86B-9B15-44F0-AF91-29835FC5EE62}" type="pres">
      <dgm:prSet presAssocID="{8D0727B5-3619-4EE3-99D7-D7FDA7C3158A}" presName="horz1" presStyleCnt="0"/>
      <dgm:spPr/>
    </dgm:pt>
    <dgm:pt modelId="{57B17BCA-F9C9-4617-8186-AF2553146193}" type="pres">
      <dgm:prSet presAssocID="{8D0727B5-3619-4EE3-99D7-D7FDA7C3158A}" presName="tx1" presStyleLbl="revTx" presStyleIdx="0" presStyleCnt="2"/>
      <dgm:spPr/>
    </dgm:pt>
    <dgm:pt modelId="{59468BEF-5D58-4936-A197-A67A0C2FB991}" type="pres">
      <dgm:prSet presAssocID="{8D0727B5-3619-4EE3-99D7-D7FDA7C3158A}" presName="vert1" presStyleCnt="0"/>
      <dgm:spPr/>
    </dgm:pt>
    <dgm:pt modelId="{ADBE052F-C4CA-4F16-B58B-5647BBE569AC}" type="pres">
      <dgm:prSet presAssocID="{75F93138-5639-45E7-AB7C-3F949F3B56B8}" presName="thickLine" presStyleLbl="alignNode1" presStyleIdx="1" presStyleCnt="2"/>
      <dgm:spPr/>
    </dgm:pt>
    <dgm:pt modelId="{AEBF20DA-DAAF-4EB8-98F0-5ADD7290E014}" type="pres">
      <dgm:prSet presAssocID="{75F93138-5639-45E7-AB7C-3F949F3B56B8}" presName="horz1" presStyleCnt="0"/>
      <dgm:spPr/>
    </dgm:pt>
    <dgm:pt modelId="{FDB172CC-49B0-4192-B2E0-209206DDFA53}" type="pres">
      <dgm:prSet presAssocID="{75F93138-5639-45E7-AB7C-3F949F3B56B8}" presName="tx1" presStyleLbl="revTx" presStyleIdx="1" presStyleCnt="2"/>
      <dgm:spPr/>
    </dgm:pt>
    <dgm:pt modelId="{9205622D-E204-4AD1-83FB-7526411DF079}" type="pres">
      <dgm:prSet presAssocID="{75F93138-5639-45E7-AB7C-3F949F3B56B8}" presName="vert1" presStyleCnt="0"/>
      <dgm:spPr/>
    </dgm:pt>
  </dgm:ptLst>
  <dgm:cxnLst>
    <dgm:cxn modelId="{9AB56284-6C64-47EB-A5BD-A50F6DBE40AD}" type="presOf" srcId="{8D0727B5-3619-4EE3-99D7-D7FDA7C3158A}" destId="{57B17BCA-F9C9-4617-8186-AF2553146193}" srcOrd="0" destOrd="0" presId="urn:microsoft.com/office/officeart/2008/layout/LinedList"/>
    <dgm:cxn modelId="{FF9AF28B-D740-4F10-9511-6CE32E22A40D}" type="presOf" srcId="{75F93138-5639-45E7-AB7C-3F949F3B56B8}" destId="{FDB172CC-49B0-4192-B2E0-209206DDFA53}" srcOrd="0" destOrd="0" presId="urn:microsoft.com/office/officeart/2008/layout/LinedList"/>
    <dgm:cxn modelId="{8F91CCA3-5D8E-424A-92EB-988BA4E3C819}" srcId="{F78BAFBE-7F2B-49CA-AFD3-1CB6EE27B1DD}" destId="{8D0727B5-3619-4EE3-99D7-D7FDA7C3158A}" srcOrd="0" destOrd="0" parTransId="{C676BA52-AE5B-49FA-BF46-4ADEF3A8397B}" sibTransId="{2D2149BA-BA7F-4A89-9412-7AEDEE1F128B}"/>
    <dgm:cxn modelId="{328D0EEE-CBC5-4BB8-B949-1C9ED8CB195C}" type="presOf" srcId="{F78BAFBE-7F2B-49CA-AFD3-1CB6EE27B1DD}" destId="{3ED668D4-9ECE-431F-8E94-D4430155CF3E}" srcOrd="0" destOrd="0" presId="urn:microsoft.com/office/officeart/2008/layout/LinedList"/>
    <dgm:cxn modelId="{C45FCEF8-42B1-455D-AE7B-1F598925ABEE}" srcId="{F78BAFBE-7F2B-49CA-AFD3-1CB6EE27B1DD}" destId="{75F93138-5639-45E7-AB7C-3F949F3B56B8}" srcOrd="1" destOrd="0" parTransId="{A07FD6EA-0A87-4D52-B545-883A77772208}" sibTransId="{447F6A6D-D5CA-4BF8-BE8A-851B43984EE5}"/>
    <dgm:cxn modelId="{C814D83A-796B-466A-B39E-3EA4B20C0D0A}" type="presParOf" srcId="{3ED668D4-9ECE-431F-8E94-D4430155CF3E}" destId="{B342FC28-CCB2-4412-BCA0-43FC25998C68}" srcOrd="0" destOrd="0" presId="urn:microsoft.com/office/officeart/2008/layout/LinedList"/>
    <dgm:cxn modelId="{649699F2-F98A-4989-A371-701100FDB535}" type="presParOf" srcId="{3ED668D4-9ECE-431F-8E94-D4430155CF3E}" destId="{7B79D86B-9B15-44F0-AF91-29835FC5EE62}" srcOrd="1" destOrd="0" presId="urn:microsoft.com/office/officeart/2008/layout/LinedList"/>
    <dgm:cxn modelId="{A7F33A71-3665-4251-A89C-C7C3CAACCA73}" type="presParOf" srcId="{7B79D86B-9B15-44F0-AF91-29835FC5EE62}" destId="{57B17BCA-F9C9-4617-8186-AF2553146193}" srcOrd="0" destOrd="0" presId="urn:microsoft.com/office/officeart/2008/layout/LinedList"/>
    <dgm:cxn modelId="{AB10FA67-E7A4-4551-8854-24C2334A3605}" type="presParOf" srcId="{7B79D86B-9B15-44F0-AF91-29835FC5EE62}" destId="{59468BEF-5D58-4936-A197-A67A0C2FB991}" srcOrd="1" destOrd="0" presId="urn:microsoft.com/office/officeart/2008/layout/LinedList"/>
    <dgm:cxn modelId="{2219E674-636A-438E-8048-409A0DC36562}" type="presParOf" srcId="{3ED668D4-9ECE-431F-8E94-D4430155CF3E}" destId="{ADBE052F-C4CA-4F16-B58B-5647BBE569AC}" srcOrd="2" destOrd="0" presId="urn:microsoft.com/office/officeart/2008/layout/LinedList"/>
    <dgm:cxn modelId="{CBB01130-2B29-4320-BE99-A96B63CC90B7}" type="presParOf" srcId="{3ED668D4-9ECE-431F-8E94-D4430155CF3E}" destId="{AEBF20DA-DAAF-4EB8-98F0-5ADD7290E014}" srcOrd="3" destOrd="0" presId="urn:microsoft.com/office/officeart/2008/layout/LinedList"/>
    <dgm:cxn modelId="{8C430930-A0CA-4980-8CC8-0E7B7F226F5E}" type="presParOf" srcId="{AEBF20DA-DAAF-4EB8-98F0-5ADD7290E014}" destId="{FDB172CC-49B0-4192-B2E0-209206DDFA53}" srcOrd="0" destOrd="0" presId="urn:microsoft.com/office/officeart/2008/layout/LinedList"/>
    <dgm:cxn modelId="{CF4792DC-0FC4-4181-990F-53B51A530EF6}" type="presParOf" srcId="{AEBF20DA-DAAF-4EB8-98F0-5ADD7290E014}" destId="{9205622D-E204-4AD1-83FB-7526411DF07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BD1CC5-421A-4A54-B585-F9F641EB02EA}"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E6B5AD5E-7E56-4B2B-8821-1740065E3714}">
      <dgm:prSet/>
      <dgm:spPr/>
      <dgm:t>
        <a:bodyPr/>
        <a:lstStyle/>
        <a:p>
          <a:r>
            <a:rPr lang="en-US" b="0" i="0"/>
            <a:t>1. Children must play games that teach rule-following.</a:t>
          </a:r>
          <a:endParaRPr lang="en-US"/>
        </a:p>
      </dgm:t>
    </dgm:pt>
    <dgm:pt modelId="{85704611-D7F7-4346-9264-4256582BF687}" type="parTrans" cxnId="{92E4A994-F019-40A6-95F6-8C048822AC8F}">
      <dgm:prSet/>
      <dgm:spPr/>
      <dgm:t>
        <a:bodyPr/>
        <a:lstStyle/>
        <a:p>
          <a:endParaRPr lang="en-US"/>
        </a:p>
      </dgm:t>
    </dgm:pt>
    <dgm:pt modelId="{AB9421EE-E3C4-4198-8FC1-1287621AF506}" type="sibTrans" cxnId="{92E4A994-F019-40A6-95F6-8C048822AC8F}">
      <dgm:prSet/>
      <dgm:spPr/>
      <dgm:t>
        <a:bodyPr/>
        <a:lstStyle/>
        <a:p>
          <a:endParaRPr lang="en-US"/>
        </a:p>
      </dgm:t>
    </dgm:pt>
    <dgm:pt modelId="{102157BA-3CC8-471E-BBF2-D2EC8F9F1F25}">
      <dgm:prSet/>
      <dgm:spPr/>
      <dgm:t>
        <a:bodyPr/>
        <a:lstStyle/>
        <a:p>
          <a:r>
            <a:rPr lang="en-US" b="0" i="0"/>
            <a:t>2. If they do, old customs (standing up in the presence of elders, proper appearance, etc.) will be rediscovered.</a:t>
          </a:r>
          <a:endParaRPr lang="en-US"/>
        </a:p>
      </dgm:t>
    </dgm:pt>
    <dgm:pt modelId="{B65F3F46-374D-4CB7-B5CC-799D46D8F83D}" type="parTrans" cxnId="{5D2924D2-CC06-4572-8F50-E8207E69B609}">
      <dgm:prSet/>
      <dgm:spPr/>
      <dgm:t>
        <a:bodyPr/>
        <a:lstStyle/>
        <a:p>
          <a:endParaRPr lang="en-US"/>
        </a:p>
      </dgm:t>
    </dgm:pt>
    <dgm:pt modelId="{AAC9412E-2174-48C1-B039-66E5FD52893F}" type="sibTrans" cxnId="{5D2924D2-CC06-4572-8F50-E8207E69B609}">
      <dgm:prSet/>
      <dgm:spPr/>
      <dgm:t>
        <a:bodyPr/>
        <a:lstStyle/>
        <a:p>
          <a:endParaRPr lang="en-US"/>
        </a:p>
      </dgm:t>
    </dgm:pt>
    <dgm:pt modelId="{A2CB0D37-ADFC-4473-B077-092C70D73047}">
      <dgm:prSet/>
      <dgm:spPr/>
      <dgm:t>
        <a:bodyPr/>
        <a:lstStyle/>
        <a:p>
          <a:r>
            <a:rPr lang="en-US" b="0" i="0"/>
            <a:t>3. A lawful society results.</a:t>
          </a:r>
          <a:endParaRPr lang="en-US"/>
        </a:p>
      </dgm:t>
    </dgm:pt>
    <dgm:pt modelId="{7C6D3629-198B-4DD8-9295-052A0762D384}" type="parTrans" cxnId="{AB05F63D-EC1C-4955-915A-6F1E67407EAE}">
      <dgm:prSet/>
      <dgm:spPr/>
      <dgm:t>
        <a:bodyPr/>
        <a:lstStyle/>
        <a:p>
          <a:endParaRPr lang="en-US"/>
        </a:p>
      </dgm:t>
    </dgm:pt>
    <dgm:pt modelId="{3FCA6A38-BCDD-4E6A-9C15-1C148C4DF140}" type="sibTrans" cxnId="{AB05F63D-EC1C-4955-915A-6F1E67407EAE}">
      <dgm:prSet/>
      <dgm:spPr/>
      <dgm:t>
        <a:bodyPr/>
        <a:lstStyle/>
        <a:p>
          <a:endParaRPr lang="en-US"/>
        </a:p>
      </dgm:t>
    </dgm:pt>
    <dgm:pt modelId="{561A34E2-A8FC-4874-8D3F-F0BFE27BE5F1}" type="pres">
      <dgm:prSet presAssocID="{77BD1CC5-421A-4A54-B585-F9F641EB02EA}" presName="Name0" presStyleCnt="0">
        <dgm:presLayoutVars>
          <dgm:dir/>
          <dgm:animLvl val="lvl"/>
          <dgm:resizeHandles val="exact"/>
        </dgm:presLayoutVars>
      </dgm:prSet>
      <dgm:spPr/>
    </dgm:pt>
    <dgm:pt modelId="{568D6145-C16D-4E27-8B93-1FFBB605BAE8}" type="pres">
      <dgm:prSet presAssocID="{A2CB0D37-ADFC-4473-B077-092C70D73047}" presName="boxAndChildren" presStyleCnt="0"/>
      <dgm:spPr/>
    </dgm:pt>
    <dgm:pt modelId="{C59939F3-E86B-4355-9087-4C7C49A4016D}" type="pres">
      <dgm:prSet presAssocID="{A2CB0D37-ADFC-4473-B077-092C70D73047}" presName="parentTextBox" presStyleLbl="node1" presStyleIdx="0" presStyleCnt="3"/>
      <dgm:spPr/>
    </dgm:pt>
    <dgm:pt modelId="{C952AF14-E999-4E74-8449-B0668A74714F}" type="pres">
      <dgm:prSet presAssocID="{AAC9412E-2174-48C1-B039-66E5FD52893F}" presName="sp" presStyleCnt="0"/>
      <dgm:spPr/>
    </dgm:pt>
    <dgm:pt modelId="{FF1837D0-0557-4346-9B9E-6CECB1DB3862}" type="pres">
      <dgm:prSet presAssocID="{102157BA-3CC8-471E-BBF2-D2EC8F9F1F25}" presName="arrowAndChildren" presStyleCnt="0"/>
      <dgm:spPr/>
    </dgm:pt>
    <dgm:pt modelId="{D85C24B8-793A-4D57-A54B-40430B1A642C}" type="pres">
      <dgm:prSet presAssocID="{102157BA-3CC8-471E-BBF2-D2EC8F9F1F25}" presName="parentTextArrow" presStyleLbl="node1" presStyleIdx="1" presStyleCnt="3"/>
      <dgm:spPr/>
    </dgm:pt>
    <dgm:pt modelId="{A77C1AA4-F390-462F-AA4E-D1308D440546}" type="pres">
      <dgm:prSet presAssocID="{AB9421EE-E3C4-4198-8FC1-1287621AF506}" presName="sp" presStyleCnt="0"/>
      <dgm:spPr/>
    </dgm:pt>
    <dgm:pt modelId="{2B7B1F5E-72D7-4070-8C89-10EB607D17B4}" type="pres">
      <dgm:prSet presAssocID="{E6B5AD5E-7E56-4B2B-8821-1740065E3714}" presName="arrowAndChildren" presStyleCnt="0"/>
      <dgm:spPr/>
    </dgm:pt>
    <dgm:pt modelId="{55B8600F-6ED6-4077-A6DD-8FA2E2D36497}" type="pres">
      <dgm:prSet presAssocID="{E6B5AD5E-7E56-4B2B-8821-1740065E3714}" presName="parentTextArrow" presStyleLbl="node1" presStyleIdx="2" presStyleCnt="3"/>
      <dgm:spPr/>
    </dgm:pt>
  </dgm:ptLst>
  <dgm:cxnLst>
    <dgm:cxn modelId="{AB05F63D-EC1C-4955-915A-6F1E67407EAE}" srcId="{77BD1CC5-421A-4A54-B585-F9F641EB02EA}" destId="{A2CB0D37-ADFC-4473-B077-092C70D73047}" srcOrd="2" destOrd="0" parTransId="{7C6D3629-198B-4DD8-9295-052A0762D384}" sibTransId="{3FCA6A38-BCDD-4E6A-9C15-1C148C4DF140}"/>
    <dgm:cxn modelId="{6C66F65B-94EB-470D-8994-0F52CF9622D7}" type="presOf" srcId="{77BD1CC5-421A-4A54-B585-F9F641EB02EA}" destId="{561A34E2-A8FC-4874-8D3F-F0BFE27BE5F1}" srcOrd="0" destOrd="0" presId="urn:microsoft.com/office/officeart/2005/8/layout/process4"/>
    <dgm:cxn modelId="{E10AB342-F960-43FA-9F8F-B1BCBF28D0C5}" type="presOf" srcId="{A2CB0D37-ADFC-4473-B077-092C70D73047}" destId="{C59939F3-E86B-4355-9087-4C7C49A4016D}" srcOrd="0" destOrd="0" presId="urn:microsoft.com/office/officeart/2005/8/layout/process4"/>
    <dgm:cxn modelId="{3C0F5952-7E55-408C-9E5A-2FB2EEFC9C73}" type="presOf" srcId="{102157BA-3CC8-471E-BBF2-D2EC8F9F1F25}" destId="{D85C24B8-793A-4D57-A54B-40430B1A642C}" srcOrd="0" destOrd="0" presId="urn:microsoft.com/office/officeart/2005/8/layout/process4"/>
    <dgm:cxn modelId="{A8D89A57-DFDB-423E-841E-CD82516312A1}" type="presOf" srcId="{E6B5AD5E-7E56-4B2B-8821-1740065E3714}" destId="{55B8600F-6ED6-4077-A6DD-8FA2E2D36497}" srcOrd="0" destOrd="0" presId="urn:microsoft.com/office/officeart/2005/8/layout/process4"/>
    <dgm:cxn modelId="{92E4A994-F019-40A6-95F6-8C048822AC8F}" srcId="{77BD1CC5-421A-4A54-B585-F9F641EB02EA}" destId="{E6B5AD5E-7E56-4B2B-8821-1740065E3714}" srcOrd="0" destOrd="0" parTransId="{85704611-D7F7-4346-9264-4256582BF687}" sibTransId="{AB9421EE-E3C4-4198-8FC1-1287621AF506}"/>
    <dgm:cxn modelId="{5D2924D2-CC06-4572-8F50-E8207E69B609}" srcId="{77BD1CC5-421A-4A54-B585-F9F641EB02EA}" destId="{102157BA-3CC8-471E-BBF2-D2EC8F9F1F25}" srcOrd="1" destOrd="0" parTransId="{B65F3F46-374D-4CB7-B5CC-799D46D8F83D}" sibTransId="{AAC9412E-2174-48C1-B039-66E5FD52893F}"/>
    <dgm:cxn modelId="{04997A2B-FDD5-4B0E-9310-82A6A2CFB9C7}" type="presParOf" srcId="{561A34E2-A8FC-4874-8D3F-F0BFE27BE5F1}" destId="{568D6145-C16D-4E27-8B93-1FFBB605BAE8}" srcOrd="0" destOrd="0" presId="urn:microsoft.com/office/officeart/2005/8/layout/process4"/>
    <dgm:cxn modelId="{F14E1A55-6B06-496A-AE21-3668C37A3E4F}" type="presParOf" srcId="{568D6145-C16D-4E27-8B93-1FFBB605BAE8}" destId="{C59939F3-E86B-4355-9087-4C7C49A4016D}" srcOrd="0" destOrd="0" presId="urn:microsoft.com/office/officeart/2005/8/layout/process4"/>
    <dgm:cxn modelId="{27D338BF-31E6-4A93-B1CE-5851A9F8EC5F}" type="presParOf" srcId="{561A34E2-A8FC-4874-8D3F-F0BFE27BE5F1}" destId="{C952AF14-E999-4E74-8449-B0668A74714F}" srcOrd="1" destOrd="0" presId="urn:microsoft.com/office/officeart/2005/8/layout/process4"/>
    <dgm:cxn modelId="{D93D9555-C2AC-49DE-B126-FE752AD6FBCB}" type="presParOf" srcId="{561A34E2-A8FC-4874-8D3F-F0BFE27BE5F1}" destId="{FF1837D0-0557-4346-9B9E-6CECB1DB3862}" srcOrd="2" destOrd="0" presId="urn:microsoft.com/office/officeart/2005/8/layout/process4"/>
    <dgm:cxn modelId="{C84CD3F2-E570-4451-87A4-88C43946B140}" type="presParOf" srcId="{FF1837D0-0557-4346-9B9E-6CECB1DB3862}" destId="{D85C24B8-793A-4D57-A54B-40430B1A642C}" srcOrd="0" destOrd="0" presId="urn:microsoft.com/office/officeart/2005/8/layout/process4"/>
    <dgm:cxn modelId="{B459D87E-1888-455D-98F3-F8BF6DC216EB}" type="presParOf" srcId="{561A34E2-A8FC-4874-8D3F-F0BFE27BE5F1}" destId="{A77C1AA4-F390-462F-AA4E-D1308D440546}" srcOrd="3" destOrd="0" presId="urn:microsoft.com/office/officeart/2005/8/layout/process4"/>
    <dgm:cxn modelId="{1BC050A4-FA5E-4CF0-B476-46901C0A5715}" type="presParOf" srcId="{561A34E2-A8FC-4874-8D3F-F0BFE27BE5F1}" destId="{2B7B1F5E-72D7-4070-8C89-10EB607D17B4}" srcOrd="4" destOrd="0" presId="urn:microsoft.com/office/officeart/2005/8/layout/process4"/>
    <dgm:cxn modelId="{434889FE-10F0-46C0-9E13-E05A60C40FD8}" type="presParOf" srcId="{2B7B1F5E-72D7-4070-8C89-10EB607D17B4}" destId="{55B8600F-6ED6-4077-A6DD-8FA2E2D36497}"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33819FF-DC86-46B9-B715-E34CC4BE2C1A}"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E490661E-7AE1-4B8B-8A94-D0154D891948}">
      <dgm:prSet/>
      <dgm:spPr/>
      <dgm:t>
        <a:bodyPr/>
        <a:lstStyle/>
        <a:p>
          <a:r>
            <a:rPr lang="en-US" b="0" i="0" dirty="0"/>
            <a:t>Guardians</a:t>
          </a:r>
          <a:endParaRPr lang="en-US" b="0" dirty="0"/>
        </a:p>
      </dgm:t>
    </dgm:pt>
    <dgm:pt modelId="{DB1E7DAD-487B-44C1-BD51-2BC4FAE88027}" type="parTrans" cxnId="{8AFE86FA-C709-428E-8D66-37DF85388E4F}">
      <dgm:prSet/>
      <dgm:spPr/>
      <dgm:t>
        <a:bodyPr/>
        <a:lstStyle/>
        <a:p>
          <a:endParaRPr lang="en-US"/>
        </a:p>
      </dgm:t>
    </dgm:pt>
    <dgm:pt modelId="{98899006-EBF0-4C45-838F-3274EB001711}" type="sibTrans" cxnId="{8AFE86FA-C709-428E-8D66-37DF85388E4F}">
      <dgm:prSet/>
      <dgm:spPr/>
      <dgm:t>
        <a:bodyPr/>
        <a:lstStyle/>
        <a:p>
          <a:endParaRPr lang="en-US"/>
        </a:p>
      </dgm:t>
    </dgm:pt>
    <dgm:pt modelId="{68488A4A-BFA3-4DDD-A5D5-551705A0BD4F}">
      <dgm:prSet/>
      <dgm:spPr/>
      <dgm:t>
        <a:bodyPr/>
        <a:lstStyle/>
        <a:p>
          <a:r>
            <a:rPr lang="en-US" dirty="0"/>
            <a:t>Auxiliaries</a:t>
          </a:r>
        </a:p>
      </dgm:t>
    </dgm:pt>
    <dgm:pt modelId="{8A188D78-3EDC-4844-B97B-4A42A3DCB3DB}" type="parTrans" cxnId="{32242902-5D72-4EC5-82A8-21DED188A90C}">
      <dgm:prSet/>
      <dgm:spPr/>
      <dgm:t>
        <a:bodyPr/>
        <a:lstStyle/>
        <a:p>
          <a:endParaRPr lang="en-US"/>
        </a:p>
      </dgm:t>
    </dgm:pt>
    <dgm:pt modelId="{16E9C596-BF8B-4467-814E-D8CA90220781}" type="sibTrans" cxnId="{32242902-5D72-4EC5-82A8-21DED188A90C}">
      <dgm:prSet/>
      <dgm:spPr/>
      <dgm:t>
        <a:bodyPr/>
        <a:lstStyle/>
        <a:p>
          <a:endParaRPr lang="en-US"/>
        </a:p>
      </dgm:t>
    </dgm:pt>
    <dgm:pt modelId="{08BABE4F-B5FE-44A0-BF0F-EFD77EA97351}">
      <dgm:prSet/>
      <dgm:spPr/>
      <dgm:t>
        <a:bodyPr/>
        <a:lstStyle/>
        <a:p>
          <a:r>
            <a:rPr lang="en-US" b="0" i="0" dirty="0"/>
            <a:t>Tradespeople/Craftspeople</a:t>
          </a:r>
          <a:endParaRPr lang="en-US" dirty="0"/>
        </a:p>
      </dgm:t>
    </dgm:pt>
    <dgm:pt modelId="{F04875CC-1C92-44AE-842F-957DEBD0887E}" type="parTrans" cxnId="{94289DF8-7F59-4BF9-A1DA-111715EF4D27}">
      <dgm:prSet/>
      <dgm:spPr/>
      <dgm:t>
        <a:bodyPr/>
        <a:lstStyle/>
        <a:p>
          <a:endParaRPr lang="en-US"/>
        </a:p>
      </dgm:t>
    </dgm:pt>
    <dgm:pt modelId="{B650FF2D-E1E2-4230-A3D6-493E83F5705C}" type="sibTrans" cxnId="{94289DF8-7F59-4BF9-A1DA-111715EF4D27}">
      <dgm:prSet/>
      <dgm:spPr/>
      <dgm:t>
        <a:bodyPr/>
        <a:lstStyle/>
        <a:p>
          <a:endParaRPr lang="en-US"/>
        </a:p>
      </dgm:t>
    </dgm:pt>
    <dgm:pt modelId="{87F3A4BE-23BD-4E1F-912C-D71C27DC5F28}" type="pres">
      <dgm:prSet presAssocID="{733819FF-DC86-46B9-B715-E34CC4BE2C1A}" presName="linear" presStyleCnt="0">
        <dgm:presLayoutVars>
          <dgm:animLvl val="lvl"/>
          <dgm:resizeHandles val="exact"/>
        </dgm:presLayoutVars>
      </dgm:prSet>
      <dgm:spPr/>
    </dgm:pt>
    <dgm:pt modelId="{3151206C-552F-4364-974B-F16C3BB599C8}" type="pres">
      <dgm:prSet presAssocID="{E490661E-7AE1-4B8B-8A94-D0154D891948}" presName="parentText" presStyleLbl="node1" presStyleIdx="0" presStyleCnt="3">
        <dgm:presLayoutVars>
          <dgm:chMax val="0"/>
          <dgm:bulletEnabled val="1"/>
        </dgm:presLayoutVars>
      </dgm:prSet>
      <dgm:spPr/>
    </dgm:pt>
    <dgm:pt modelId="{8DA2A0F1-5C0B-45D9-8963-ABA5D245BC70}" type="pres">
      <dgm:prSet presAssocID="{98899006-EBF0-4C45-838F-3274EB001711}" presName="spacer" presStyleCnt="0"/>
      <dgm:spPr/>
    </dgm:pt>
    <dgm:pt modelId="{7DE4F257-605B-4787-8ED8-243521F66763}" type="pres">
      <dgm:prSet presAssocID="{68488A4A-BFA3-4DDD-A5D5-551705A0BD4F}" presName="parentText" presStyleLbl="node1" presStyleIdx="1" presStyleCnt="3">
        <dgm:presLayoutVars>
          <dgm:chMax val="0"/>
          <dgm:bulletEnabled val="1"/>
        </dgm:presLayoutVars>
      </dgm:prSet>
      <dgm:spPr/>
    </dgm:pt>
    <dgm:pt modelId="{44A56430-058D-4293-B7D0-B7A248D2B304}" type="pres">
      <dgm:prSet presAssocID="{16E9C596-BF8B-4467-814E-D8CA90220781}" presName="spacer" presStyleCnt="0"/>
      <dgm:spPr/>
    </dgm:pt>
    <dgm:pt modelId="{5DE808D8-9D3B-4018-8178-319A0467067A}" type="pres">
      <dgm:prSet presAssocID="{08BABE4F-B5FE-44A0-BF0F-EFD77EA97351}" presName="parentText" presStyleLbl="node1" presStyleIdx="2" presStyleCnt="3">
        <dgm:presLayoutVars>
          <dgm:chMax val="0"/>
          <dgm:bulletEnabled val="1"/>
        </dgm:presLayoutVars>
      </dgm:prSet>
      <dgm:spPr/>
    </dgm:pt>
  </dgm:ptLst>
  <dgm:cxnLst>
    <dgm:cxn modelId="{32242902-5D72-4EC5-82A8-21DED188A90C}" srcId="{733819FF-DC86-46B9-B715-E34CC4BE2C1A}" destId="{68488A4A-BFA3-4DDD-A5D5-551705A0BD4F}" srcOrd="1" destOrd="0" parTransId="{8A188D78-3EDC-4844-B97B-4A42A3DCB3DB}" sibTransId="{16E9C596-BF8B-4467-814E-D8CA90220781}"/>
    <dgm:cxn modelId="{A5BD6131-A7FB-4061-B646-9788740E1E89}" type="presOf" srcId="{08BABE4F-B5FE-44A0-BF0F-EFD77EA97351}" destId="{5DE808D8-9D3B-4018-8178-319A0467067A}" srcOrd="0" destOrd="0" presId="urn:microsoft.com/office/officeart/2005/8/layout/vList2"/>
    <dgm:cxn modelId="{1326109C-46CD-4916-8693-4FB3E4E4CD97}" type="presOf" srcId="{E490661E-7AE1-4B8B-8A94-D0154D891948}" destId="{3151206C-552F-4364-974B-F16C3BB599C8}" srcOrd="0" destOrd="0" presId="urn:microsoft.com/office/officeart/2005/8/layout/vList2"/>
    <dgm:cxn modelId="{E8E322AB-8D0D-42B3-97FD-E22BCC5FE9C2}" type="presOf" srcId="{68488A4A-BFA3-4DDD-A5D5-551705A0BD4F}" destId="{7DE4F257-605B-4787-8ED8-243521F66763}" srcOrd="0" destOrd="0" presId="urn:microsoft.com/office/officeart/2005/8/layout/vList2"/>
    <dgm:cxn modelId="{A7BB1EB9-7CC2-409C-8C44-742637487546}" type="presOf" srcId="{733819FF-DC86-46B9-B715-E34CC4BE2C1A}" destId="{87F3A4BE-23BD-4E1F-912C-D71C27DC5F28}" srcOrd="0" destOrd="0" presId="urn:microsoft.com/office/officeart/2005/8/layout/vList2"/>
    <dgm:cxn modelId="{94289DF8-7F59-4BF9-A1DA-111715EF4D27}" srcId="{733819FF-DC86-46B9-B715-E34CC4BE2C1A}" destId="{08BABE4F-B5FE-44A0-BF0F-EFD77EA97351}" srcOrd="2" destOrd="0" parTransId="{F04875CC-1C92-44AE-842F-957DEBD0887E}" sibTransId="{B650FF2D-E1E2-4230-A3D6-493E83F5705C}"/>
    <dgm:cxn modelId="{8AFE86FA-C709-428E-8D66-37DF85388E4F}" srcId="{733819FF-DC86-46B9-B715-E34CC4BE2C1A}" destId="{E490661E-7AE1-4B8B-8A94-D0154D891948}" srcOrd="0" destOrd="0" parTransId="{DB1E7DAD-487B-44C1-BD51-2BC4FAE88027}" sibTransId="{98899006-EBF0-4C45-838F-3274EB001711}"/>
    <dgm:cxn modelId="{806E2A0A-8947-4105-B970-11496BB4DE2F}" type="presParOf" srcId="{87F3A4BE-23BD-4E1F-912C-D71C27DC5F28}" destId="{3151206C-552F-4364-974B-F16C3BB599C8}" srcOrd="0" destOrd="0" presId="urn:microsoft.com/office/officeart/2005/8/layout/vList2"/>
    <dgm:cxn modelId="{50469A77-8E42-4B17-ACF3-AFBF2E58E8C4}" type="presParOf" srcId="{87F3A4BE-23BD-4E1F-912C-D71C27DC5F28}" destId="{8DA2A0F1-5C0B-45D9-8963-ABA5D245BC70}" srcOrd="1" destOrd="0" presId="urn:microsoft.com/office/officeart/2005/8/layout/vList2"/>
    <dgm:cxn modelId="{F4457503-EA1B-4709-B0FD-EB86F6CCD38D}" type="presParOf" srcId="{87F3A4BE-23BD-4E1F-912C-D71C27DC5F28}" destId="{7DE4F257-605B-4787-8ED8-243521F66763}" srcOrd="2" destOrd="0" presId="urn:microsoft.com/office/officeart/2005/8/layout/vList2"/>
    <dgm:cxn modelId="{BBDBBCB7-37FF-48B3-8A03-F59E5B6A4335}" type="presParOf" srcId="{87F3A4BE-23BD-4E1F-912C-D71C27DC5F28}" destId="{44A56430-058D-4293-B7D0-B7A248D2B304}" srcOrd="3" destOrd="0" presId="urn:microsoft.com/office/officeart/2005/8/layout/vList2"/>
    <dgm:cxn modelId="{6111D6B0-1895-4C42-8A2B-B13EC03EE575}" type="presParOf" srcId="{87F3A4BE-23BD-4E1F-912C-D71C27DC5F28}" destId="{5DE808D8-9D3B-4018-8178-319A0467067A}"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CBAD953-1D76-4CB6-8316-276AA1AC108C}"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1523CA60-E0F9-4E1B-97B8-A0A0033E4937}">
      <dgm:prSet/>
      <dgm:spPr/>
      <dgm:t>
        <a:bodyPr/>
        <a:lstStyle/>
        <a:p>
          <a:r>
            <a:rPr lang="en-US" b="0" i="0"/>
            <a:t>Since our City is good, it has the following virtues:</a:t>
          </a:r>
          <a:endParaRPr lang="en-US"/>
        </a:p>
      </dgm:t>
    </dgm:pt>
    <dgm:pt modelId="{EC002881-8204-4E89-87B7-836048717391}" type="parTrans" cxnId="{B7CAF251-CB86-4348-9BAE-3DFB2B842C76}">
      <dgm:prSet/>
      <dgm:spPr/>
      <dgm:t>
        <a:bodyPr/>
        <a:lstStyle/>
        <a:p>
          <a:endParaRPr lang="en-US"/>
        </a:p>
      </dgm:t>
    </dgm:pt>
    <dgm:pt modelId="{56A37190-07F9-4282-AFA8-A9C9811BB84D}" type="sibTrans" cxnId="{B7CAF251-CB86-4348-9BAE-3DFB2B842C76}">
      <dgm:prSet/>
      <dgm:spPr/>
      <dgm:t>
        <a:bodyPr/>
        <a:lstStyle/>
        <a:p>
          <a:endParaRPr lang="en-US"/>
        </a:p>
      </dgm:t>
    </dgm:pt>
    <dgm:pt modelId="{6DB505F6-03CB-4FFF-99EB-158F277B1421}">
      <dgm:prSet/>
      <dgm:spPr/>
      <dgm:t>
        <a:bodyPr/>
        <a:lstStyle/>
        <a:p>
          <a:r>
            <a:rPr lang="en-US" b="0" i="0"/>
            <a:t>1. Wisdom</a:t>
          </a:r>
          <a:endParaRPr lang="en-US"/>
        </a:p>
      </dgm:t>
    </dgm:pt>
    <dgm:pt modelId="{DD28C771-4CB7-41F4-BB78-8A003A71BB8E}" type="parTrans" cxnId="{4CBD55B9-3EF8-4E6D-9CEB-9AD6A70B335C}">
      <dgm:prSet/>
      <dgm:spPr/>
      <dgm:t>
        <a:bodyPr/>
        <a:lstStyle/>
        <a:p>
          <a:endParaRPr lang="en-US"/>
        </a:p>
      </dgm:t>
    </dgm:pt>
    <dgm:pt modelId="{FA7CB63F-51D3-4B4B-A4A3-114E5DA68AB6}" type="sibTrans" cxnId="{4CBD55B9-3EF8-4E6D-9CEB-9AD6A70B335C}">
      <dgm:prSet/>
      <dgm:spPr/>
      <dgm:t>
        <a:bodyPr/>
        <a:lstStyle/>
        <a:p>
          <a:endParaRPr lang="en-US"/>
        </a:p>
      </dgm:t>
    </dgm:pt>
    <dgm:pt modelId="{DDE90EE7-2428-4273-943D-47813D4D160D}">
      <dgm:prSet/>
      <dgm:spPr/>
      <dgm:t>
        <a:bodyPr/>
        <a:lstStyle/>
        <a:p>
          <a:r>
            <a:rPr lang="en-US" b="0" i="0"/>
            <a:t>2. Courage</a:t>
          </a:r>
          <a:endParaRPr lang="en-US"/>
        </a:p>
      </dgm:t>
    </dgm:pt>
    <dgm:pt modelId="{A186D0F5-8E20-4A12-9020-104FEBBDC5CA}" type="parTrans" cxnId="{612E935F-EDAA-4B4F-A77C-66584E53D5A8}">
      <dgm:prSet/>
      <dgm:spPr/>
      <dgm:t>
        <a:bodyPr/>
        <a:lstStyle/>
        <a:p>
          <a:endParaRPr lang="en-US"/>
        </a:p>
      </dgm:t>
    </dgm:pt>
    <dgm:pt modelId="{E97DA785-6C8C-4F5F-AD60-FD9A21D39866}" type="sibTrans" cxnId="{612E935F-EDAA-4B4F-A77C-66584E53D5A8}">
      <dgm:prSet/>
      <dgm:spPr/>
      <dgm:t>
        <a:bodyPr/>
        <a:lstStyle/>
        <a:p>
          <a:endParaRPr lang="en-US"/>
        </a:p>
      </dgm:t>
    </dgm:pt>
    <dgm:pt modelId="{A70DDCC3-D181-4B48-87F8-3A29D05D7ABA}">
      <dgm:prSet/>
      <dgm:spPr/>
      <dgm:t>
        <a:bodyPr/>
        <a:lstStyle/>
        <a:p>
          <a:r>
            <a:rPr lang="en-US" b="0" i="0"/>
            <a:t>3. Temperance</a:t>
          </a:r>
          <a:endParaRPr lang="en-US"/>
        </a:p>
      </dgm:t>
    </dgm:pt>
    <dgm:pt modelId="{DDD172E5-048E-4085-8102-88A56474A51C}" type="parTrans" cxnId="{5CDA32C2-B404-42EB-B84C-38B2FA9F7944}">
      <dgm:prSet/>
      <dgm:spPr/>
      <dgm:t>
        <a:bodyPr/>
        <a:lstStyle/>
        <a:p>
          <a:endParaRPr lang="en-US"/>
        </a:p>
      </dgm:t>
    </dgm:pt>
    <dgm:pt modelId="{8109045A-4C4C-46C6-BDC6-9CD181A60C3F}" type="sibTrans" cxnId="{5CDA32C2-B404-42EB-B84C-38B2FA9F7944}">
      <dgm:prSet/>
      <dgm:spPr/>
      <dgm:t>
        <a:bodyPr/>
        <a:lstStyle/>
        <a:p>
          <a:endParaRPr lang="en-US"/>
        </a:p>
      </dgm:t>
    </dgm:pt>
    <dgm:pt modelId="{F724C920-453F-4491-ABC6-DD3CE855A1F2}">
      <dgm:prSet/>
      <dgm:spPr/>
      <dgm:t>
        <a:bodyPr/>
        <a:lstStyle/>
        <a:p>
          <a:r>
            <a:rPr lang="en-US" b="0" i="0"/>
            <a:t>4. Justice</a:t>
          </a:r>
          <a:endParaRPr lang="en-US"/>
        </a:p>
      </dgm:t>
    </dgm:pt>
    <dgm:pt modelId="{9373263E-908C-4E46-888B-32E6304C8CF8}" type="parTrans" cxnId="{318B80C1-C25C-4C01-B250-7DE3F97A83D7}">
      <dgm:prSet/>
      <dgm:spPr/>
      <dgm:t>
        <a:bodyPr/>
        <a:lstStyle/>
        <a:p>
          <a:endParaRPr lang="en-US"/>
        </a:p>
      </dgm:t>
    </dgm:pt>
    <dgm:pt modelId="{71D8EC1C-F64B-40DF-AB2A-3063700AEF09}" type="sibTrans" cxnId="{318B80C1-C25C-4C01-B250-7DE3F97A83D7}">
      <dgm:prSet/>
      <dgm:spPr/>
      <dgm:t>
        <a:bodyPr/>
        <a:lstStyle/>
        <a:p>
          <a:endParaRPr lang="en-US"/>
        </a:p>
      </dgm:t>
    </dgm:pt>
    <dgm:pt modelId="{FDB5A55A-63C7-4D5B-B3D1-34F9C391693B}" type="pres">
      <dgm:prSet presAssocID="{7CBAD953-1D76-4CB6-8316-276AA1AC108C}" presName="linear" presStyleCnt="0">
        <dgm:presLayoutVars>
          <dgm:animLvl val="lvl"/>
          <dgm:resizeHandles val="exact"/>
        </dgm:presLayoutVars>
      </dgm:prSet>
      <dgm:spPr/>
    </dgm:pt>
    <dgm:pt modelId="{52C43A2A-90DB-423E-B264-BE92788FF254}" type="pres">
      <dgm:prSet presAssocID="{1523CA60-E0F9-4E1B-97B8-A0A0033E4937}" presName="parentText" presStyleLbl="node1" presStyleIdx="0" presStyleCnt="5">
        <dgm:presLayoutVars>
          <dgm:chMax val="0"/>
          <dgm:bulletEnabled val="1"/>
        </dgm:presLayoutVars>
      </dgm:prSet>
      <dgm:spPr/>
    </dgm:pt>
    <dgm:pt modelId="{2F049486-241E-4559-B5C7-3B4FF104D9FF}" type="pres">
      <dgm:prSet presAssocID="{56A37190-07F9-4282-AFA8-A9C9811BB84D}" presName="spacer" presStyleCnt="0"/>
      <dgm:spPr/>
    </dgm:pt>
    <dgm:pt modelId="{158FCF72-CFB1-4ACE-A643-162246EF9D09}" type="pres">
      <dgm:prSet presAssocID="{6DB505F6-03CB-4FFF-99EB-158F277B1421}" presName="parentText" presStyleLbl="node1" presStyleIdx="1" presStyleCnt="5">
        <dgm:presLayoutVars>
          <dgm:chMax val="0"/>
          <dgm:bulletEnabled val="1"/>
        </dgm:presLayoutVars>
      </dgm:prSet>
      <dgm:spPr/>
    </dgm:pt>
    <dgm:pt modelId="{819C4CA2-1A41-4C3C-98D4-9E6C61CFA115}" type="pres">
      <dgm:prSet presAssocID="{FA7CB63F-51D3-4B4B-A4A3-114E5DA68AB6}" presName="spacer" presStyleCnt="0"/>
      <dgm:spPr/>
    </dgm:pt>
    <dgm:pt modelId="{2B7AB3AC-E1C5-408F-8FCD-F67F9C360ACE}" type="pres">
      <dgm:prSet presAssocID="{DDE90EE7-2428-4273-943D-47813D4D160D}" presName="parentText" presStyleLbl="node1" presStyleIdx="2" presStyleCnt="5">
        <dgm:presLayoutVars>
          <dgm:chMax val="0"/>
          <dgm:bulletEnabled val="1"/>
        </dgm:presLayoutVars>
      </dgm:prSet>
      <dgm:spPr/>
    </dgm:pt>
    <dgm:pt modelId="{3BF91C5C-9A3E-4AF5-8841-EAF33FD32FEC}" type="pres">
      <dgm:prSet presAssocID="{E97DA785-6C8C-4F5F-AD60-FD9A21D39866}" presName="spacer" presStyleCnt="0"/>
      <dgm:spPr/>
    </dgm:pt>
    <dgm:pt modelId="{682B2E55-A406-40E5-B95F-9E74AE33E491}" type="pres">
      <dgm:prSet presAssocID="{A70DDCC3-D181-4B48-87F8-3A29D05D7ABA}" presName="parentText" presStyleLbl="node1" presStyleIdx="3" presStyleCnt="5">
        <dgm:presLayoutVars>
          <dgm:chMax val="0"/>
          <dgm:bulletEnabled val="1"/>
        </dgm:presLayoutVars>
      </dgm:prSet>
      <dgm:spPr/>
    </dgm:pt>
    <dgm:pt modelId="{8EBB11D7-A59D-40C8-94A0-54826DE4633F}" type="pres">
      <dgm:prSet presAssocID="{8109045A-4C4C-46C6-BDC6-9CD181A60C3F}" presName="spacer" presStyleCnt="0"/>
      <dgm:spPr/>
    </dgm:pt>
    <dgm:pt modelId="{BE374D00-9580-418C-A1A7-291E8D7CCDE2}" type="pres">
      <dgm:prSet presAssocID="{F724C920-453F-4491-ABC6-DD3CE855A1F2}" presName="parentText" presStyleLbl="node1" presStyleIdx="4" presStyleCnt="5">
        <dgm:presLayoutVars>
          <dgm:chMax val="0"/>
          <dgm:bulletEnabled val="1"/>
        </dgm:presLayoutVars>
      </dgm:prSet>
      <dgm:spPr/>
    </dgm:pt>
  </dgm:ptLst>
  <dgm:cxnLst>
    <dgm:cxn modelId="{B4DDC13A-644E-4AD9-B919-A60B77028336}" type="presOf" srcId="{1523CA60-E0F9-4E1B-97B8-A0A0033E4937}" destId="{52C43A2A-90DB-423E-B264-BE92788FF254}" srcOrd="0" destOrd="0" presId="urn:microsoft.com/office/officeart/2005/8/layout/vList2"/>
    <dgm:cxn modelId="{612E935F-EDAA-4B4F-A77C-66584E53D5A8}" srcId="{7CBAD953-1D76-4CB6-8316-276AA1AC108C}" destId="{DDE90EE7-2428-4273-943D-47813D4D160D}" srcOrd="2" destOrd="0" parTransId="{A186D0F5-8E20-4A12-9020-104FEBBDC5CA}" sibTransId="{E97DA785-6C8C-4F5F-AD60-FD9A21D39866}"/>
    <dgm:cxn modelId="{EAF37C4F-71D4-42DC-9448-CBFC769E1FFA}" type="presOf" srcId="{7CBAD953-1D76-4CB6-8316-276AA1AC108C}" destId="{FDB5A55A-63C7-4D5B-B3D1-34F9C391693B}" srcOrd="0" destOrd="0" presId="urn:microsoft.com/office/officeart/2005/8/layout/vList2"/>
    <dgm:cxn modelId="{B7CAF251-CB86-4348-9BAE-3DFB2B842C76}" srcId="{7CBAD953-1D76-4CB6-8316-276AA1AC108C}" destId="{1523CA60-E0F9-4E1B-97B8-A0A0033E4937}" srcOrd="0" destOrd="0" parTransId="{EC002881-8204-4E89-87B7-836048717391}" sibTransId="{56A37190-07F9-4282-AFA8-A9C9811BB84D}"/>
    <dgm:cxn modelId="{E9EED08A-9BFE-4863-8EFB-7F3EB419FBCA}" type="presOf" srcId="{6DB505F6-03CB-4FFF-99EB-158F277B1421}" destId="{158FCF72-CFB1-4ACE-A643-162246EF9D09}" srcOrd="0" destOrd="0" presId="urn:microsoft.com/office/officeart/2005/8/layout/vList2"/>
    <dgm:cxn modelId="{0728E1B6-C83E-41B6-8E0D-3540DAAC7595}" type="presOf" srcId="{A70DDCC3-D181-4B48-87F8-3A29D05D7ABA}" destId="{682B2E55-A406-40E5-B95F-9E74AE33E491}" srcOrd="0" destOrd="0" presId="urn:microsoft.com/office/officeart/2005/8/layout/vList2"/>
    <dgm:cxn modelId="{4CBD55B9-3EF8-4E6D-9CEB-9AD6A70B335C}" srcId="{7CBAD953-1D76-4CB6-8316-276AA1AC108C}" destId="{6DB505F6-03CB-4FFF-99EB-158F277B1421}" srcOrd="1" destOrd="0" parTransId="{DD28C771-4CB7-41F4-BB78-8A003A71BB8E}" sibTransId="{FA7CB63F-51D3-4B4B-A4A3-114E5DA68AB6}"/>
    <dgm:cxn modelId="{318B80C1-C25C-4C01-B250-7DE3F97A83D7}" srcId="{7CBAD953-1D76-4CB6-8316-276AA1AC108C}" destId="{F724C920-453F-4491-ABC6-DD3CE855A1F2}" srcOrd="4" destOrd="0" parTransId="{9373263E-908C-4E46-888B-32E6304C8CF8}" sibTransId="{71D8EC1C-F64B-40DF-AB2A-3063700AEF09}"/>
    <dgm:cxn modelId="{5CDA32C2-B404-42EB-B84C-38B2FA9F7944}" srcId="{7CBAD953-1D76-4CB6-8316-276AA1AC108C}" destId="{A70DDCC3-D181-4B48-87F8-3A29D05D7ABA}" srcOrd="3" destOrd="0" parTransId="{DDD172E5-048E-4085-8102-88A56474A51C}" sibTransId="{8109045A-4C4C-46C6-BDC6-9CD181A60C3F}"/>
    <dgm:cxn modelId="{D07342CC-F265-4C4E-8EB2-995A8350458D}" type="presOf" srcId="{DDE90EE7-2428-4273-943D-47813D4D160D}" destId="{2B7AB3AC-E1C5-408F-8FCD-F67F9C360ACE}" srcOrd="0" destOrd="0" presId="urn:microsoft.com/office/officeart/2005/8/layout/vList2"/>
    <dgm:cxn modelId="{D07E36FF-8319-4C9F-A7CC-F6DC3A2A004C}" type="presOf" srcId="{F724C920-453F-4491-ABC6-DD3CE855A1F2}" destId="{BE374D00-9580-418C-A1A7-291E8D7CCDE2}" srcOrd="0" destOrd="0" presId="urn:microsoft.com/office/officeart/2005/8/layout/vList2"/>
    <dgm:cxn modelId="{926CB7B3-5330-4D1D-A9FE-1D9F20258879}" type="presParOf" srcId="{FDB5A55A-63C7-4D5B-B3D1-34F9C391693B}" destId="{52C43A2A-90DB-423E-B264-BE92788FF254}" srcOrd="0" destOrd="0" presId="urn:microsoft.com/office/officeart/2005/8/layout/vList2"/>
    <dgm:cxn modelId="{5E3A2035-FEC1-4C39-8DD4-93BA2ACE1E89}" type="presParOf" srcId="{FDB5A55A-63C7-4D5B-B3D1-34F9C391693B}" destId="{2F049486-241E-4559-B5C7-3B4FF104D9FF}" srcOrd="1" destOrd="0" presId="urn:microsoft.com/office/officeart/2005/8/layout/vList2"/>
    <dgm:cxn modelId="{CF049E6B-5EEC-4B83-9628-03A87B1B9F09}" type="presParOf" srcId="{FDB5A55A-63C7-4D5B-B3D1-34F9C391693B}" destId="{158FCF72-CFB1-4ACE-A643-162246EF9D09}" srcOrd="2" destOrd="0" presId="urn:microsoft.com/office/officeart/2005/8/layout/vList2"/>
    <dgm:cxn modelId="{2031EDAA-9F2F-4DDC-A4CD-26CAD0837CFB}" type="presParOf" srcId="{FDB5A55A-63C7-4D5B-B3D1-34F9C391693B}" destId="{819C4CA2-1A41-4C3C-98D4-9E6C61CFA115}" srcOrd="3" destOrd="0" presId="urn:microsoft.com/office/officeart/2005/8/layout/vList2"/>
    <dgm:cxn modelId="{073A9591-FE1D-4470-836E-B89CB9970D99}" type="presParOf" srcId="{FDB5A55A-63C7-4D5B-B3D1-34F9C391693B}" destId="{2B7AB3AC-E1C5-408F-8FCD-F67F9C360ACE}" srcOrd="4" destOrd="0" presId="urn:microsoft.com/office/officeart/2005/8/layout/vList2"/>
    <dgm:cxn modelId="{917079B1-9500-4B6B-8DBA-D95D032297E0}" type="presParOf" srcId="{FDB5A55A-63C7-4D5B-B3D1-34F9C391693B}" destId="{3BF91C5C-9A3E-4AF5-8841-EAF33FD32FEC}" srcOrd="5" destOrd="0" presId="urn:microsoft.com/office/officeart/2005/8/layout/vList2"/>
    <dgm:cxn modelId="{A58EC8B4-0E62-45EC-A362-E1B743454183}" type="presParOf" srcId="{FDB5A55A-63C7-4D5B-B3D1-34F9C391693B}" destId="{682B2E55-A406-40E5-B95F-9E74AE33E491}" srcOrd="6" destOrd="0" presId="urn:microsoft.com/office/officeart/2005/8/layout/vList2"/>
    <dgm:cxn modelId="{8EB3AB00-5CAD-4D98-B583-13316C9C0E2E}" type="presParOf" srcId="{FDB5A55A-63C7-4D5B-B3D1-34F9C391693B}" destId="{8EBB11D7-A59D-40C8-94A0-54826DE4633F}" srcOrd="7" destOrd="0" presId="urn:microsoft.com/office/officeart/2005/8/layout/vList2"/>
    <dgm:cxn modelId="{E9CBF6E4-60C3-492A-B7C1-8EBEA6CF932C}" type="presParOf" srcId="{FDB5A55A-63C7-4D5B-B3D1-34F9C391693B}" destId="{BE374D00-9580-418C-A1A7-291E8D7CCDE2}"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FC8EC35-0136-41A6-87B1-E32B8E4E3472}"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DC5F5221-021F-4198-86E5-94A116F7995E}">
      <dgm:prSet/>
      <dgm:spPr/>
      <dgm:t>
        <a:bodyPr/>
        <a:lstStyle/>
        <a:p>
          <a:r>
            <a:rPr lang="en-US" b="0" i="0"/>
            <a:t>Wisdom is a result of </a:t>
          </a:r>
          <a:r>
            <a:rPr lang="en-US" b="0" i="1"/>
            <a:t>prudence</a:t>
          </a:r>
          <a:r>
            <a:rPr lang="en-US" b="0" i="0"/>
            <a:t> and prudence is a kind of knowledge.</a:t>
          </a:r>
          <a:endParaRPr lang="en-US"/>
        </a:p>
      </dgm:t>
    </dgm:pt>
    <dgm:pt modelId="{7E977513-558D-4979-8770-4F0296FD2DD6}" type="parTrans" cxnId="{DE688E25-B5B4-4D95-B97D-BC3F3925ADFF}">
      <dgm:prSet/>
      <dgm:spPr/>
      <dgm:t>
        <a:bodyPr/>
        <a:lstStyle/>
        <a:p>
          <a:endParaRPr lang="en-US"/>
        </a:p>
      </dgm:t>
    </dgm:pt>
    <dgm:pt modelId="{530A45CF-ECC7-4CBC-ACC2-83A4FFD63683}" type="sibTrans" cxnId="{DE688E25-B5B4-4D95-B97D-BC3F3925ADFF}">
      <dgm:prSet/>
      <dgm:spPr/>
      <dgm:t>
        <a:bodyPr/>
        <a:lstStyle/>
        <a:p>
          <a:endParaRPr lang="en-US"/>
        </a:p>
      </dgm:t>
    </dgm:pt>
    <dgm:pt modelId="{41967358-3752-497C-A028-EB49944FBA5F}">
      <dgm:prSet/>
      <dgm:spPr/>
      <dgm:t>
        <a:bodyPr/>
        <a:lstStyle/>
        <a:p>
          <a:r>
            <a:rPr lang="en-US" b="0" i="0"/>
            <a:t>Who possesses this knowledge? The </a:t>
          </a:r>
          <a:r>
            <a:rPr lang="en-US" b="0" i="1"/>
            <a:t>guardians </a:t>
          </a:r>
          <a:r>
            <a:rPr lang="en-US" b="0" i="0"/>
            <a:t>do-- this is the </a:t>
          </a:r>
          <a:r>
            <a:rPr lang="en-US" b="0" i="1"/>
            <a:t>technical knowledge </a:t>
          </a:r>
          <a:r>
            <a:rPr lang="en-US" b="0" i="0"/>
            <a:t>of their craft (ruling). (428d).</a:t>
          </a:r>
          <a:endParaRPr lang="en-US"/>
        </a:p>
      </dgm:t>
    </dgm:pt>
    <dgm:pt modelId="{C3EDEC30-37A3-4894-BA92-E0922867443D}" type="parTrans" cxnId="{9D781825-C14E-4FCF-8880-58BFE15B3099}">
      <dgm:prSet/>
      <dgm:spPr/>
      <dgm:t>
        <a:bodyPr/>
        <a:lstStyle/>
        <a:p>
          <a:endParaRPr lang="en-US"/>
        </a:p>
      </dgm:t>
    </dgm:pt>
    <dgm:pt modelId="{FDA20589-6991-4590-98E1-821E11CFEDFA}" type="sibTrans" cxnId="{9D781825-C14E-4FCF-8880-58BFE15B3099}">
      <dgm:prSet/>
      <dgm:spPr/>
      <dgm:t>
        <a:bodyPr/>
        <a:lstStyle/>
        <a:p>
          <a:endParaRPr lang="en-US"/>
        </a:p>
      </dgm:t>
    </dgm:pt>
    <dgm:pt modelId="{8206C432-D3A2-48EB-858E-74A22623D803}" type="pres">
      <dgm:prSet presAssocID="{1FC8EC35-0136-41A6-87B1-E32B8E4E3472}" presName="linear" presStyleCnt="0">
        <dgm:presLayoutVars>
          <dgm:animLvl val="lvl"/>
          <dgm:resizeHandles val="exact"/>
        </dgm:presLayoutVars>
      </dgm:prSet>
      <dgm:spPr/>
    </dgm:pt>
    <dgm:pt modelId="{49DC38D9-E195-4B69-8752-568979BDE303}" type="pres">
      <dgm:prSet presAssocID="{DC5F5221-021F-4198-86E5-94A116F7995E}" presName="parentText" presStyleLbl="node1" presStyleIdx="0" presStyleCnt="2">
        <dgm:presLayoutVars>
          <dgm:chMax val="0"/>
          <dgm:bulletEnabled val="1"/>
        </dgm:presLayoutVars>
      </dgm:prSet>
      <dgm:spPr/>
    </dgm:pt>
    <dgm:pt modelId="{88A0403A-5206-4434-B246-52B21295965E}" type="pres">
      <dgm:prSet presAssocID="{530A45CF-ECC7-4CBC-ACC2-83A4FFD63683}" presName="spacer" presStyleCnt="0"/>
      <dgm:spPr/>
    </dgm:pt>
    <dgm:pt modelId="{41FB72E9-7564-45F2-B79D-75EC7435930B}" type="pres">
      <dgm:prSet presAssocID="{41967358-3752-497C-A028-EB49944FBA5F}" presName="parentText" presStyleLbl="node1" presStyleIdx="1" presStyleCnt="2">
        <dgm:presLayoutVars>
          <dgm:chMax val="0"/>
          <dgm:bulletEnabled val="1"/>
        </dgm:presLayoutVars>
      </dgm:prSet>
      <dgm:spPr/>
    </dgm:pt>
  </dgm:ptLst>
  <dgm:cxnLst>
    <dgm:cxn modelId="{9D781825-C14E-4FCF-8880-58BFE15B3099}" srcId="{1FC8EC35-0136-41A6-87B1-E32B8E4E3472}" destId="{41967358-3752-497C-A028-EB49944FBA5F}" srcOrd="1" destOrd="0" parTransId="{C3EDEC30-37A3-4894-BA92-E0922867443D}" sibTransId="{FDA20589-6991-4590-98E1-821E11CFEDFA}"/>
    <dgm:cxn modelId="{DE688E25-B5B4-4D95-B97D-BC3F3925ADFF}" srcId="{1FC8EC35-0136-41A6-87B1-E32B8E4E3472}" destId="{DC5F5221-021F-4198-86E5-94A116F7995E}" srcOrd="0" destOrd="0" parTransId="{7E977513-558D-4979-8770-4F0296FD2DD6}" sibTransId="{530A45CF-ECC7-4CBC-ACC2-83A4FFD63683}"/>
    <dgm:cxn modelId="{9F3F7B31-DDD1-4F17-9F7A-537F459EA8E7}" type="presOf" srcId="{DC5F5221-021F-4198-86E5-94A116F7995E}" destId="{49DC38D9-E195-4B69-8752-568979BDE303}" srcOrd="0" destOrd="0" presId="urn:microsoft.com/office/officeart/2005/8/layout/vList2"/>
    <dgm:cxn modelId="{5FB74161-80BC-47F3-BD3C-C188504C3E2F}" type="presOf" srcId="{1FC8EC35-0136-41A6-87B1-E32B8E4E3472}" destId="{8206C432-D3A2-48EB-858E-74A22623D803}" srcOrd="0" destOrd="0" presId="urn:microsoft.com/office/officeart/2005/8/layout/vList2"/>
    <dgm:cxn modelId="{35ECDCA5-55C5-496C-9A49-8E227CCCCDFD}" type="presOf" srcId="{41967358-3752-497C-A028-EB49944FBA5F}" destId="{41FB72E9-7564-45F2-B79D-75EC7435930B}" srcOrd="0" destOrd="0" presId="urn:microsoft.com/office/officeart/2005/8/layout/vList2"/>
    <dgm:cxn modelId="{C557C00A-D176-4850-A077-8EBA48B32CDA}" type="presParOf" srcId="{8206C432-D3A2-48EB-858E-74A22623D803}" destId="{49DC38D9-E195-4B69-8752-568979BDE303}" srcOrd="0" destOrd="0" presId="urn:microsoft.com/office/officeart/2005/8/layout/vList2"/>
    <dgm:cxn modelId="{B41A98BF-F3FC-4D58-8976-FE8D49420A24}" type="presParOf" srcId="{8206C432-D3A2-48EB-858E-74A22623D803}" destId="{88A0403A-5206-4434-B246-52B21295965E}" srcOrd="1" destOrd="0" presId="urn:microsoft.com/office/officeart/2005/8/layout/vList2"/>
    <dgm:cxn modelId="{83EBFE21-63F9-472D-81AC-A80F7EA837E0}" type="presParOf" srcId="{8206C432-D3A2-48EB-858E-74A22623D803}" destId="{41FB72E9-7564-45F2-B79D-75EC7435930B}"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14D742D-FAC1-4DAD-B837-64044835D936}"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876D9E99-370C-4DCF-802A-B7471F778809}">
      <dgm:prSet/>
      <dgm:spPr/>
      <dgm:t>
        <a:bodyPr/>
        <a:lstStyle/>
        <a:p>
          <a:r>
            <a:rPr lang="en-US" b="0" i="0"/>
            <a:t>Courage is the power to “preserve through everything the correct and law-inculcated belief about what should inspire terror and what should not.” (430b).</a:t>
          </a:r>
          <a:endParaRPr lang="en-US"/>
        </a:p>
      </dgm:t>
    </dgm:pt>
    <dgm:pt modelId="{AF7A49AF-984F-4DCF-8D57-9E195FB32BE8}" type="parTrans" cxnId="{D9813C89-8D78-49AF-91BF-09A77E50FA3E}">
      <dgm:prSet/>
      <dgm:spPr/>
      <dgm:t>
        <a:bodyPr/>
        <a:lstStyle/>
        <a:p>
          <a:endParaRPr lang="en-US"/>
        </a:p>
      </dgm:t>
    </dgm:pt>
    <dgm:pt modelId="{24C27860-359A-4D17-A6B1-AE4D949E21DE}" type="sibTrans" cxnId="{D9813C89-8D78-49AF-91BF-09A77E50FA3E}">
      <dgm:prSet/>
      <dgm:spPr/>
      <dgm:t>
        <a:bodyPr/>
        <a:lstStyle/>
        <a:p>
          <a:endParaRPr lang="en-US"/>
        </a:p>
      </dgm:t>
    </dgm:pt>
    <dgm:pt modelId="{D93BABC8-498F-4EB1-8A86-3A366F669A9F}">
      <dgm:prSet/>
      <dgm:spPr/>
      <dgm:t>
        <a:bodyPr/>
        <a:lstStyle/>
        <a:p>
          <a:r>
            <a:rPr lang="en-US" b="0" i="0"/>
            <a:t>What should inspire terror? Not the enemy, or death, but rather the thought of betraying the city, or the city falling into injustice.</a:t>
          </a:r>
          <a:endParaRPr lang="en-US"/>
        </a:p>
      </dgm:t>
    </dgm:pt>
    <dgm:pt modelId="{6DFC21F2-6646-4B40-A6FE-FA683C355330}" type="parTrans" cxnId="{F63DC635-CFD9-4FFD-A089-61B30D7D9344}">
      <dgm:prSet/>
      <dgm:spPr/>
      <dgm:t>
        <a:bodyPr/>
        <a:lstStyle/>
        <a:p>
          <a:endParaRPr lang="en-US"/>
        </a:p>
      </dgm:t>
    </dgm:pt>
    <dgm:pt modelId="{F5C435F2-C322-4BD4-B722-E8FA94B1A55B}" type="sibTrans" cxnId="{F63DC635-CFD9-4FFD-A089-61B30D7D9344}">
      <dgm:prSet/>
      <dgm:spPr/>
      <dgm:t>
        <a:bodyPr/>
        <a:lstStyle/>
        <a:p>
          <a:endParaRPr lang="en-US"/>
        </a:p>
      </dgm:t>
    </dgm:pt>
    <dgm:pt modelId="{9EACA8D5-0B8F-45D6-9FBC-5B3EE4E63CD3}" type="pres">
      <dgm:prSet presAssocID="{714D742D-FAC1-4DAD-B837-64044835D936}" presName="vert0" presStyleCnt="0">
        <dgm:presLayoutVars>
          <dgm:dir/>
          <dgm:animOne val="branch"/>
          <dgm:animLvl val="lvl"/>
        </dgm:presLayoutVars>
      </dgm:prSet>
      <dgm:spPr/>
    </dgm:pt>
    <dgm:pt modelId="{EAA32A5B-87E3-479D-9537-DBFE56116A49}" type="pres">
      <dgm:prSet presAssocID="{876D9E99-370C-4DCF-802A-B7471F778809}" presName="thickLine" presStyleLbl="alignNode1" presStyleIdx="0" presStyleCnt="2"/>
      <dgm:spPr/>
    </dgm:pt>
    <dgm:pt modelId="{E0B82A3D-5BE6-480D-A0C9-7EFD8449EEA4}" type="pres">
      <dgm:prSet presAssocID="{876D9E99-370C-4DCF-802A-B7471F778809}" presName="horz1" presStyleCnt="0"/>
      <dgm:spPr/>
    </dgm:pt>
    <dgm:pt modelId="{86BD65A7-E8D5-4C00-A65B-5A1D41264141}" type="pres">
      <dgm:prSet presAssocID="{876D9E99-370C-4DCF-802A-B7471F778809}" presName="tx1" presStyleLbl="revTx" presStyleIdx="0" presStyleCnt="2"/>
      <dgm:spPr/>
    </dgm:pt>
    <dgm:pt modelId="{65178CAF-50AF-4BC6-9646-DF12F75BB804}" type="pres">
      <dgm:prSet presAssocID="{876D9E99-370C-4DCF-802A-B7471F778809}" presName="vert1" presStyleCnt="0"/>
      <dgm:spPr/>
    </dgm:pt>
    <dgm:pt modelId="{E8A45F67-BE86-4D9F-B8F9-FDA749FA0584}" type="pres">
      <dgm:prSet presAssocID="{D93BABC8-498F-4EB1-8A86-3A366F669A9F}" presName="thickLine" presStyleLbl="alignNode1" presStyleIdx="1" presStyleCnt="2"/>
      <dgm:spPr/>
    </dgm:pt>
    <dgm:pt modelId="{17D02A99-9480-4D0A-B2FA-AE07AF78E784}" type="pres">
      <dgm:prSet presAssocID="{D93BABC8-498F-4EB1-8A86-3A366F669A9F}" presName="horz1" presStyleCnt="0"/>
      <dgm:spPr/>
    </dgm:pt>
    <dgm:pt modelId="{7C31ACC4-3598-4B31-BDB7-17FF74563E89}" type="pres">
      <dgm:prSet presAssocID="{D93BABC8-498F-4EB1-8A86-3A366F669A9F}" presName="tx1" presStyleLbl="revTx" presStyleIdx="1" presStyleCnt="2"/>
      <dgm:spPr/>
    </dgm:pt>
    <dgm:pt modelId="{6D98E9A3-0821-4B82-9826-7FF5370EAFE8}" type="pres">
      <dgm:prSet presAssocID="{D93BABC8-498F-4EB1-8A86-3A366F669A9F}" presName="vert1" presStyleCnt="0"/>
      <dgm:spPr/>
    </dgm:pt>
  </dgm:ptLst>
  <dgm:cxnLst>
    <dgm:cxn modelId="{CFE96222-01B4-475D-A922-971A82F96497}" type="presOf" srcId="{714D742D-FAC1-4DAD-B837-64044835D936}" destId="{9EACA8D5-0B8F-45D6-9FBC-5B3EE4E63CD3}" srcOrd="0" destOrd="0" presId="urn:microsoft.com/office/officeart/2008/layout/LinedList"/>
    <dgm:cxn modelId="{F63DC635-CFD9-4FFD-A089-61B30D7D9344}" srcId="{714D742D-FAC1-4DAD-B837-64044835D936}" destId="{D93BABC8-498F-4EB1-8A86-3A366F669A9F}" srcOrd="1" destOrd="0" parTransId="{6DFC21F2-6646-4B40-A6FE-FA683C355330}" sibTransId="{F5C435F2-C322-4BD4-B722-E8FA94B1A55B}"/>
    <dgm:cxn modelId="{06B64770-CCC8-4C94-83AE-CEEA1D269715}" type="presOf" srcId="{876D9E99-370C-4DCF-802A-B7471F778809}" destId="{86BD65A7-E8D5-4C00-A65B-5A1D41264141}" srcOrd="0" destOrd="0" presId="urn:microsoft.com/office/officeart/2008/layout/LinedList"/>
    <dgm:cxn modelId="{D9813C89-8D78-49AF-91BF-09A77E50FA3E}" srcId="{714D742D-FAC1-4DAD-B837-64044835D936}" destId="{876D9E99-370C-4DCF-802A-B7471F778809}" srcOrd="0" destOrd="0" parTransId="{AF7A49AF-984F-4DCF-8D57-9E195FB32BE8}" sibTransId="{24C27860-359A-4D17-A6B1-AE4D949E21DE}"/>
    <dgm:cxn modelId="{BE7375AE-6DCB-45C6-BFB6-E8D6E1041F31}" type="presOf" srcId="{D93BABC8-498F-4EB1-8A86-3A366F669A9F}" destId="{7C31ACC4-3598-4B31-BDB7-17FF74563E89}" srcOrd="0" destOrd="0" presId="urn:microsoft.com/office/officeart/2008/layout/LinedList"/>
    <dgm:cxn modelId="{D1FB9721-F69C-44E6-A9DD-97F797A2FBB2}" type="presParOf" srcId="{9EACA8D5-0B8F-45D6-9FBC-5B3EE4E63CD3}" destId="{EAA32A5B-87E3-479D-9537-DBFE56116A49}" srcOrd="0" destOrd="0" presId="urn:microsoft.com/office/officeart/2008/layout/LinedList"/>
    <dgm:cxn modelId="{58D29353-81B9-4F9A-8EC6-B8940F155A20}" type="presParOf" srcId="{9EACA8D5-0B8F-45D6-9FBC-5B3EE4E63CD3}" destId="{E0B82A3D-5BE6-480D-A0C9-7EFD8449EEA4}" srcOrd="1" destOrd="0" presId="urn:microsoft.com/office/officeart/2008/layout/LinedList"/>
    <dgm:cxn modelId="{E2C1C9FB-7F53-45BD-9CFB-99065C8E1F45}" type="presParOf" srcId="{E0B82A3D-5BE6-480D-A0C9-7EFD8449EEA4}" destId="{86BD65A7-E8D5-4C00-A65B-5A1D41264141}" srcOrd="0" destOrd="0" presId="urn:microsoft.com/office/officeart/2008/layout/LinedList"/>
    <dgm:cxn modelId="{63FF99C2-B74C-498F-BA1E-9FFEDE04A1D0}" type="presParOf" srcId="{E0B82A3D-5BE6-480D-A0C9-7EFD8449EEA4}" destId="{65178CAF-50AF-4BC6-9646-DF12F75BB804}" srcOrd="1" destOrd="0" presId="urn:microsoft.com/office/officeart/2008/layout/LinedList"/>
    <dgm:cxn modelId="{A6D5083D-58AF-473B-878C-B06FAF248CF7}" type="presParOf" srcId="{9EACA8D5-0B8F-45D6-9FBC-5B3EE4E63CD3}" destId="{E8A45F67-BE86-4D9F-B8F9-FDA749FA0584}" srcOrd="2" destOrd="0" presId="urn:microsoft.com/office/officeart/2008/layout/LinedList"/>
    <dgm:cxn modelId="{ED90448F-B06B-47B9-BFC8-EFB44585EAF7}" type="presParOf" srcId="{9EACA8D5-0B8F-45D6-9FBC-5B3EE4E63CD3}" destId="{17D02A99-9480-4D0A-B2FA-AE07AF78E784}" srcOrd="3" destOrd="0" presId="urn:microsoft.com/office/officeart/2008/layout/LinedList"/>
    <dgm:cxn modelId="{0053E9CB-0E07-4509-B1B3-1A08DDEFD76D}" type="presParOf" srcId="{17D02A99-9480-4D0A-B2FA-AE07AF78E784}" destId="{7C31ACC4-3598-4B31-BDB7-17FF74563E89}" srcOrd="0" destOrd="0" presId="urn:microsoft.com/office/officeart/2008/layout/LinedList"/>
    <dgm:cxn modelId="{819D3D98-1DE4-48E3-8267-067AE81D9C4D}" type="presParOf" srcId="{17D02A99-9480-4D0A-B2FA-AE07AF78E784}" destId="{6D98E9A3-0821-4B82-9826-7FF5370EAFE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D6F40B9-0D44-412F-A371-10A557A4BC63}"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2887E5ED-A770-486B-9FE3-51490AEE5B98}">
      <dgm:prSet/>
      <dgm:spPr/>
      <dgm:t>
        <a:bodyPr/>
        <a:lstStyle/>
        <a:p>
          <a:r>
            <a:rPr lang="en-US" b="0" i="0"/>
            <a:t>“Temperance is surely a sort of order, the mastery of certain sorts of pleasures and appetites.” (430e).</a:t>
          </a:r>
          <a:endParaRPr lang="en-US"/>
        </a:p>
      </dgm:t>
    </dgm:pt>
    <dgm:pt modelId="{BF409ED0-FABB-4616-97F8-21514B96BE1F}" type="parTrans" cxnId="{2B43E51D-4AC1-4075-8656-91EF43BEBD4D}">
      <dgm:prSet/>
      <dgm:spPr/>
      <dgm:t>
        <a:bodyPr/>
        <a:lstStyle/>
        <a:p>
          <a:endParaRPr lang="en-US"/>
        </a:p>
      </dgm:t>
    </dgm:pt>
    <dgm:pt modelId="{8FDFD0AD-2935-4F44-891B-469CA6EC0BF7}" type="sibTrans" cxnId="{2B43E51D-4AC1-4075-8656-91EF43BEBD4D}">
      <dgm:prSet/>
      <dgm:spPr/>
      <dgm:t>
        <a:bodyPr/>
        <a:lstStyle/>
        <a:p>
          <a:endParaRPr lang="en-US"/>
        </a:p>
      </dgm:t>
    </dgm:pt>
    <dgm:pt modelId="{AA58637B-DCC0-42D9-A6B0-8EE1B3EC68E6}">
      <dgm:prSet/>
      <dgm:spPr/>
      <dgm:t>
        <a:bodyPr/>
        <a:lstStyle/>
        <a:p>
          <a:r>
            <a:rPr lang="en-US" b="0" i="0"/>
            <a:t>Plato claims that the term “self-mastery” (or we might say “self-control”) is “ridiculous” as the same self is “controlling” as is “being controlled”-- the relevant thing is </a:t>
          </a:r>
          <a:r>
            <a:rPr lang="en-US" b="0" i="1"/>
            <a:t>which part of ourselves </a:t>
          </a:r>
          <a:r>
            <a:rPr lang="en-US" b="0" i="0"/>
            <a:t>is doing the controlling.</a:t>
          </a:r>
          <a:endParaRPr lang="en-US"/>
        </a:p>
      </dgm:t>
    </dgm:pt>
    <dgm:pt modelId="{4FBA73DA-1FCC-49A8-A08E-463B595116F0}" type="parTrans" cxnId="{CBBEAF2D-7916-45CF-ADC6-A19AEA0A23C8}">
      <dgm:prSet/>
      <dgm:spPr/>
      <dgm:t>
        <a:bodyPr/>
        <a:lstStyle/>
        <a:p>
          <a:endParaRPr lang="en-US"/>
        </a:p>
      </dgm:t>
    </dgm:pt>
    <dgm:pt modelId="{29822FC1-28A3-486D-877D-D5656ED3AB3D}" type="sibTrans" cxnId="{CBBEAF2D-7916-45CF-ADC6-A19AEA0A23C8}">
      <dgm:prSet/>
      <dgm:spPr/>
      <dgm:t>
        <a:bodyPr/>
        <a:lstStyle/>
        <a:p>
          <a:endParaRPr lang="en-US"/>
        </a:p>
      </dgm:t>
    </dgm:pt>
    <dgm:pt modelId="{E9E386E3-E5C2-4B2B-A1CC-EB7816EA37A2}">
      <dgm:prSet/>
      <dgm:spPr/>
      <dgm:t>
        <a:bodyPr/>
        <a:lstStyle/>
        <a:p>
          <a:r>
            <a:rPr lang="en-US" b="0" i="0"/>
            <a:t>The temperate person has the </a:t>
          </a:r>
          <a:r>
            <a:rPr lang="en-US" b="0" i="1"/>
            <a:t>correct sort of order </a:t>
          </a:r>
          <a:r>
            <a:rPr lang="en-US" b="0" i="0"/>
            <a:t>in their souls with respect to which part of their souls does what job-- which part of their soul is </a:t>
          </a:r>
          <a:r>
            <a:rPr lang="en-US" b="0" i="1"/>
            <a:t>ruling</a:t>
          </a:r>
          <a:r>
            <a:rPr lang="en-US" b="0" i="0"/>
            <a:t>, and which part of their soul is </a:t>
          </a:r>
          <a:r>
            <a:rPr lang="en-US" b="0" i="1"/>
            <a:t>ruled.</a:t>
          </a:r>
          <a:endParaRPr lang="en-US"/>
        </a:p>
      </dgm:t>
    </dgm:pt>
    <dgm:pt modelId="{56C46AAA-787D-4740-99A0-497A07B14416}" type="parTrans" cxnId="{E092779C-D37C-4635-9CA5-B4C1CAE21070}">
      <dgm:prSet/>
      <dgm:spPr/>
      <dgm:t>
        <a:bodyPr/>
        <a:lstStyle/>
        <a:p>
          <a:endParaRPr lang="en-US"/>
        </a:p>
      </dgm:t>
    </dgm:pt>
    <dgm:pt modelId="{3463E9B1-DD8B-4BAD-876C-BCB17077618D}" type="sibTrans" cxnId="{E092779C-D37C-4635-9CA5-B4C1CAE21070}">
      <dgm:prSet/>
      <dgm:spPr/>
      <dgm:t>
        <a:bodyPr/>
        <a:lstStyle/>
        <a:p>
          <a:endParaRPr lang="en-US"/>
        </a:p>
      </dgm:t>
    </dgm:pt>
    <dgm:pt modelId="{FB34B636-777B-4EB5-96FA-134E1508CD50}" type="pres">
      <dgm:prSet presAssocID="{FD6F40B9-0D44-412F-A371-10A557A4BC63}" presName="vert0" presStyleCnt="0">
        <dgm:presLayoutVars>
          <dgm:dir/>
          <dgm:animOne val="branch"/>
          <dgm:animLvl val="lvl"/>
        </dgm:presLayoutVars>
      </dgm:prSet>
      <dgm:spPr/>
    </dgm:pt>
    <dgm:pt modelId="{0E97C4D0-813C-4954-A0D7-12A73A01170F}" type="pres">
      <dgm:prSet presAssocID="{2887E5ED-A770-486B-9FE3-51490AEE5B98}" presName="thickLine" presStyleLbl="alignNode1" presStyleIdx="0" presStyleCnt="3"/>
      <dgm:spPr/>
    </dgm:pt>
    <dgm:pt modelId="{C1CD74D7-E178-40B5-A59C-BAF5FF13F04A}" type="pres">
      <dgm:prSet presAssocID="{2887E5ED-A770-486B-9FE3-51490AEE5B98}" presName="horz1" presStyleCnt="0"/>
      <dgm:spPr/>
    </dgm:pt>
    <dgm:pt modelId="{646F1A1C-DC9B-41E9-90CB-FED0C9FBF3E8}" type="pres">
      <dgm:prSet presAssocID="{2887E5ED-A770-486B-9FE3-51490AEE5B98}" presName="tx1" presStyleLbl="revTx" presStyleIdx="0" presStyleCnt="3"/>
      <dgm:spPr/>
    </dgm:pt>
    <dgm:pt modelId="{EBD17C68-6381-4D77-8833-3C738F70DE61}" type="pres">
      <dgm:prSet presAssocID="{2887E5ED-A770-486B-9FE3-51490AEE5B98}" presName="vert1" presStyleCnt="0"/>
      <dgm:spPr/>
    </dgm:pt>
    <dgm:pt modelId="{B36DA133-233C-4A95-ACCD-9B3D43101A63}" type="pres">
      <dgm:prSet presAssocID="{AA58637B-DCC0-42D9-A6B0-8EE1B3EC68E6}" presName="thickLine" presStyleLbl="alignNode1" presStyleIdx="1" presStyleCnt="3"/>
      <dgm:spPr/>
    </dgm:pt>
    <dgm:pt modelId="{74386D7E-1C74-4862-8C9D-CD91A96D10A5}" type="pres">
      <dgm:prSet presAssocID="{AA58637B-DCC0-42D9-A6B0-8EE1B3EC68E6}" presName="horz1" presStyleCnt="0"/>
      <dgm:spPr/>
    </dgm:pt>
    <dgm:pt modelId="{AA8BE288-9120-4511-84C7-F3EADCE5FDFD}" type="pres">
      <dgm:prSet presAssocID="{AA58637B-DCC0-42D9-A6B0-8EE1B3EC68E6}" presName="tx1" presStyleLbl="revTx" presStyleIdx="1" presStyleCnt="3"/>
      <dgm:spPr/>
    </dgm:pt>
    <dgm:pt modelId="{B6E13615-98BA-447C-BB45-B5A3F8120B0C}" type="pres">
      <dgm:prSet presAssocID="{AA58637B-DCC0-42D9-A6B0-8EE1B3EC68E6}" presName="vert1" presStyleCnt="0"/>
      <dgm:spPr/>
    </dgm:pt>
    <dgm:pt modelId="{50C0AAD0-90C3-4B6E-883C-5DFF70B954D7}" type="pres">
      <dgm:prSet presAssocID="{E9E386E3-E5C2-4B2B-A1CC-EB7816EA37A2}" presName="thickLine" presStyleLbl="alignNode1" presStyleIdx="2" presStyleCnt="3"/>
      <dgm:spPr/>
    </dgm:pt>
    <dgm:pt modelId="{4A8E49E6-707D-4D38-846D-323F25A0ED39}" type="pres">
      <dgm:prSet presAssocID="{E9E386E3-E5C2-4B2B-A1CC-EB7816EA37A2}" presName="horz1" presStyleCnt="0"/>
      <dgm:spPr/>
    </dgm:pt>
    <dgm:pt modelId="{9BE512BA-A7BC-46CB-810E-860D86CDFD94}" type="pres">
      <dgm:prSet presAssocID="{E9E386E3-E5C2-4B2B-A1CC-EB7816EA37A2}" presName="tx1" presStyleLbl="revTx" presStyleIdx="2" presStyleCnt="3"/>
      <dgm:spPr/>
    </dgm:pt>
    <dgm:pt modelId="{48514B14-B2F4-484F-952A-B829F2CB7D67}" type="pres">
      <dgm:prSet presAssocID="{E9E386E3-E5C2-4B2B-A1CC-EB7816EA37A2}" presName="vert1" presStyleCnt="0"/>
      <dgm:spPr/>
    </dgm:pt>
  </dgm:ptLst>
  <dgm:cxnLst>
    <dgm:cxn modelId="{23765D05-7F07-4D2B-AA07-AA7E6D0856D8}" type="presOf" srcId="{2887E5ED-A770-486B-9FE3-51490AEE5B98}" destId="{646F1A1C-DC9B-41E9-90CB-FED0C9FBF3E8}" srcOrd="0" destOrd="0" presId="urn:microsoft.com/office/officeart/2008/layout/LinedList"/>
    <dgm:cxn modelId="{2B43E51D-4AC1-4075-8656-91EF43BEBD4D}" srcId="{FD6F40B9-0D44-412F-A371-10A557A4BC63}" destId="{2887E5ED-A770-486B-9FE3-51490AEE5B98}" srcOrd="0" destOrd="0" parTransId="{BF409ED0-FABB-4616-97F8-21514B96BE1F}" sibTransId="{8FDFD0AD-2935-4F44-891B-469CA6EC0BF7}"/>
    <dgm:cxn modelId="{CBBEAF2D-7916-45CF-ADC6-A19AEA0A23C8}" srcId="{FD6F40B9-0D44-412F-A371-10A557A4BC63}" destId="{AA58637B-DCC0-42D9-A6B0-8EE1B3EC68E6}" srcOrd="1" destOrd="0" parTransId="{4FBA73DA-1FCC-49A8-A08E-463B595116F0}" sibTransId="{29822FC1-28A3-486D-877D-D5656ED3AB3D}"/>
    <dgm:cxn modelId="{03DD304C-F2D0-4D4D-A8C0-9A0DD2884174}" type="presOf" srcId="{AA58637B-DCC0-42D9-A6B0-8EE1B3EC68E6}" destId="{AA8BE288-9120-4511-84C7-F3EADCE5FDFD}" srcOrd="0" destOrd="0" presId="urn:microsoft.com/office/officeart/2008/layout/LinedList"/>
    <dgm:cxn modelId="{E092779C-D37C-4635-9CA5-B4C1CAE21070}" srcId="{FD6F40B9-0D44-412F-A371-10A557A4BC63}" destId="{E9E386E3-E5C2-4B2B-A1CC-EB7816EA37A2}" srcOrd="2" destOrd="0" parTransId="{56C46AAA-787D-4740-99A0-497A07B14416}" sibTransId="{3463E9B1-DD8B-4BAD-876C-BCB17077618D}"/>
    <dgm:cxn modelId="{2F7653B1-D0A6-4D31-BD81-C30E6C7896BA}" type="presOf" srcId="{FD6F40B9-0D44-412F-A371-10A557A4BC63}" destId="{FB34B636-777B-4EB5-96FA-134E1508CD50}" srcOrd="0" destOrd="0" presId="urn:microsoft.com/office/officeart/2008/layout/LinedList"/>
    <dgm:cxn modelId="{085457D9-5A1A-4EC1-BB2D-581357542E18}" type="presOf" srcId="{E9E386E3-E5C2-4B2B-A1CC-EB7816EA37A2}" destId="{9BE512BA-A7BC-46CB-810E-860D86CDFD94}" srcOrd="0" destOrd="0" presId="urn:microsoft.com/office/officeart/2008/layout/LinedList"/>
    <dgm:cxn modelId="{EE071B84-72BF-4E7C-93E0-B8741D8CAE65}" type="presParOf" srcId="{FB34B636-777B-4EB5-96FA-134E1508CD50}" destId="{0E97C4D0-813C-4954-A0D7-12A73A01170F}" srcOrd="0" destOrd="0" presId="urn:microsoft.com/office/officeart/2008/layout/LinedList"/>
    <dgm:cxn modelId="{1A83EDE4-0C71-4BA2-8B2F-D675D70562BB}" type="presParOf" srcId="{FB34B636-777B-4EB5-96FA-134E1508CD50}" destId="{C1CD74D7-E178-40B5-A59C-BAF5FF13F04A}" srcOrd="1" destOrd="0" presId="urn:microsoft.com/office/officeart/2008/layout/LinedList"/>
    <dgm:cxn modelId="{6D9FAB57-31BC-46AF-8330-8679EA33DE77}" type="presParOf" srcId="{C1CD74D7-E178-40B5-A59C-BAF5FF13F04A}" destId="{646F1A1C-DC9B-41E9-90CB-FED0C9FBF3E8}" srcOrd="0" destOrd="0" presId="urn:microsoft.com/office/officeart/2008/layout/LinedList"/>
    <dgm:cxn modelId="{009E6C93-6ECF-4053-9620-EE0726C336A8}" type="presParOf" srcId="{C1CD74D7-E178-40B5-A59C-BAF5FF13F04A}" destId="{EBD17C68-6381-4D77-8833-3C738F70DE61}" srcOrd="1" destOrd="0" presId="urn:microsoft.com/office/officeart/2008/layout/LinedList"/>
    <dgm:cxn modelId="{D124802A-F700-4B8B-B242-B934CBC4CA47}" type="presParOf" srcId="{FB34B636-777B-4EB5-96FA-134E1508CD50}" destId="{B36DA133-233C-4A95-ACCD-9B3D43101A63}" srcOrd="2" destOrd="0" presId="urn:microsoft.com/office/officeart/2008/layout/LinedList"/>
    <dgm:cxn modelId="{0F6A173D-8AE9-4FCC-A0AB-9A135497A460}" type="presParOf" srcId="{FB34B636-777B-4EB5-96FA-134E1508CD50}" destId="{74386D7E-1C74-4862-8C9D-CD91A96D10A5}" srcOrd="3" destOrd="0" presId="urn:microsoft.com/office/officeart/2008/layout/LinedList"/>
    <dgm:cxn modelId="{E084AECF-B19C-4F0C-AE2C-C10A6948FC7B}" type="presParOf" srcId="{74386D7E-1C74-4862-8C9D-CD91A96D10A5}" destId="{AA8BE288-9120-4511-84C7-F3EADCE5FDFD}" srcOrd="0" destOrd="0" presId="urn:microsoft.com/office/officeart/2008/layout/LinedList"/>
    <dgm:cxn modelId="{D143096D-1339-4F5D-8E74-562F6E93C8D9}" type="presParOf" srcId="{74386D7E-1C74-4862-8C9D-CD91A96D10A5}" destId="{B6E13615-98BA-447C-BB45-B5A3F8120B0C}" srcOrd="1" destOrd="0" presId="urn:microsoft.com/office/officeart/2008/layout/LinedList"/>
    <dgm:cxn modelId="{30AD9C4C-869F-474B-BD0E-3B6852F99246}" type="presParOf" srcId="{FB34B636-777B-4EB5-96FA-134E1508CD50}" destId="{50C0AAD0-90C3-4B6E-883C-5DFF70B954D7}" srcOrd="4" destOrd="0" presId="urn:microsoft.com/office/officeart/2008/layout/LinedList"/>
    <dgm:cxn modelId="{8AE40E40-2F9E-4468-91B3-D418182291C1}" type="presParOf" srcId="{FB34B636-777B-4EB5-96FA-134E1508CD50}" destId="{4A8E49E6-707D-4D38-846D-323F25A0ED39}" srcOrd="5" destOrd="0" presId="urn:microsoft.com/office/officeart/2008/layout/LinedList"/>
    <dgm:cxn modelId="{AA053D42-5A67-4BF1-9F76-B572CCD1F33C}" type="presParOf" srcId="{4A8E49E6-707D-4D38-846D-323F25A0ED39}" destId="{9BE512BA-A7BC-46CB-810E-860D86CDFD94}" srcOrd="0" destOrd="0" presId="urn:microsoft.com/office/officeart/2008/layout/LinedList"/>
    <dgm:cxn modelId="{F7B73175-C30B-4017-B73A-3845146272C7}" type="presParOf" srcId="{4A8E49E6-707D-4D38-846D-323F25A0ED39}" destId="{48514B14-B2F4-484F-952A-B829F2CB7D6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A0EF060-2AD0-4714-AF2D-9589043DF38B}"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7EAF697F-EC57-4595-AA89-936EB9832A63}">
      <dgm:prSet/>
      <dgm:spPr/>
      <dgm:t>
        <a:bodyPr/>
        <a:lstStyle/>
        <a:p>
          <a:r>
            <a:rPr lang="en-US" b="0" i="0"/>
            <a:t>1. Reason</a:t>
          </a:r>
          <a:endParaRPr lang="en-US"/>
        </a:p>
      </dgm:t>
    </dgm:pt>
    <dgm:pt modelId="{CF2ED073-B4F9-47AA-B48C-6860A8D87740}" type="parTrans" cxnId="{3F3A1E63-0877-47FA-89AE-19B64306979C}">
      <dgm:prSet/>
      <dgm:spPr/>
      <dgm:t>
        <a:bodyPr/>
        <a:lstStyle/>
        <a:p>
          <a:endParaRPr lang="en-US"/>
        </a:p>
      </dgm:t>
    </dgm:pt>
    <dgm:pt modelId="{76ADE98D-A6E8-4B14-B847-10C9CB8BEE21}" type="sibTrans" cxnId="{3F3A1E63-0877-47FA-89AE-19B64306979C}">
      <dgm:prSet/>
      <dgm:spPr/>
      <dgm:t>
        <a:bodyPr/>
        <a:lstStyle/>
        <a:p>
          <a:endParaRPr lang="en-US"/>
        </a:p>
      </dgm:t>
    </dgm:pt>
    <dgm:pt modelId="{D4054BFF-FFBF-4F84-9372-219863A44B5B}">
      <dgm:prSet/>
      <dgm:spPr/>
      <dgm:t>
        <a:bodyPr/>
        <a:lstStyle/>
        <a:p>
          <a:r>
            <a:rPr lang="en-US" b="0" i="0"/>
            <a:t>2. </a:t>
          </a:r>
          <a:r>
            <a:rPr lang="en-US" b="0" i="1"/>
            <a:t>Thumos</a:t>
          </a:r>
          <a:r>
            <a:rPr lang="en-US" b="0" i="0"/>
            <a:t> (“spirit”)</a:t>
          </a:r>
          <a:endParaRPr lang="en-US"/>
        </a:p>
      </dgm:t>
    </dgm:pt>
    <dgm:pt modelId="{BA94E434-3D4C-4F32-A76B-7038AB94EE45}" type="parTrans" cxnId="{56B31A1E-BE8C-419B-BCD7-72366DE8A2D6}">
      <dgm:prSet/>
      <dgm:spPr/>
      <dgm:t>
        <a:bodyPr/>
        <a:lstStyle/>
        <a:p>
          <a:endParaRPr lang="en-US"/>
        </a:p>
      </dgm:t>
    </dgm:pt>
    <dgm:pt modelId="{92C0CD64-86FC-4A49-B88D-A4EDC206E5DC}" type="sibTrans" cxnId="{56B31A1E-BE8C-419B-BCD7-72366DE8A2D6}">
      <dgm:prSet/>
      <dgm:spPr/>
      <dgm:t>
        <a:bodyPr/>
        <a:lstStyle/>
        <a:p>
          <a:endParaRPr lang="en-US"/>
        </a:p>
      </dgm:t>
    </dgm:pt>
    <dgm:pt modelId="{B628DF6B-73C6-43FC-85AE-DACF4CCF9901}">
      <dgm:prSet/>
      <dgm:spPr/>
      <dgm:t>
        <a:bodyPr/>
        <a:lstStyle/>
        <a:p>
          <a:r>
            <a:rPr lang="en-US" b="0" i="0" dirty="0"/>
            <a:t>3. Bodily Appetites</a:t>
          </a:r>
          <a:endParaRPr lang="en-US" dirty="0"/>
        </a:p>
      </dgm:t>
    </dgm:pt>
    <dgm:pt modelId="{BA548117-BEED-472D-B341-CD36F71008DB}" type="parTrans" cxnId="{E40767A3-3315-4380-B771-30F21F473979}">
      <dgm:prSet/>
      <dgm:spPr/>
      <dgm:t>
        <a:bodyPr/>
        <a:lstStyle/>
        <a:p>
          <a:endParaRPr lang="en-US"/>
        </a:p>
      </dgm:t>
    </dgm:pt>
    <dgm:pt modelId="{15AAE3A6-3042-4AE6-A1A2-69070C36932A}" type="sibTrans" cxnId="{E40767A3-3315-4380-B771-30F21F473979}">
      <dgm:prSet/>
      <dgm:spPr/>
      <dgm:t>
        <a:bodyPr/>
        <a:lstStyle/>
        <a:p>
          <a:endParaRPr lang="en-US"/>
        </a:p>
      </dgm:t>
    </dgm:pt>
    <dgm:pt modelId="{966CCA79-F395-4A92-8C83-A84ECDC93C96}" type="pres">
      <dgm:prSet presAssocID="{9A0EF060-2AD0-4714-AF2D-9589043DF38B}" presName="vert0" presStyleCnt="0">
        <dgm:presLayoutVars>
          <dgm:dir/>
          <dgm:animOne val="branch"/>
          <dgm:animLvl val="lvl"/>
        </dgm:presLayoutVars>
      </dgm:prSet>
      <dgm:spPr/>
    </dgm:pt>
    <dgm:pt modelId="{38E6201B-5022-49F2-A0EC-573B1297135A}" type="pres">
      <dgm:prSet presAssocID="{7EAF697F-EC57-4595-AA89-936EB9832A63}" presName="thickLine" presStyleLbl="alignNode1" presStyleIdx="0" presStyleCnt="3"/>
      <dgm:spPr/>
    </dgm:pt>
    <dgm:pt modelId="{588B1F43-9511-44D3-9FFB-BC7773A4C6A4}" type="pres">
      <dgm:prSet presAssocID="{7EAF697F-EC57-4595-AA89-936EB9832A63}" presName="horz1" presStyleCnt="0"/>
      <dgm:spPr/>
    </dgm:pt>
    <dgm:pt modelId="{D2962093-34C1-43D4-B0A0-517E7A236953}" type="pres">
      <dgm:prSet presAssocID="{7EAF697F-EC57-4595-AA89-936EB9832A63}" presName="tx1" presStyleLbl="revTx" presStyleIdx="0" presStyleCnt="3"/>
      <dgm:spPr/>
    </dgm:pt>
    <dgm:pt modelId="{9E73D4FD-B946-474D-A1AB-8B589F15CC5A}" type="pres">
      <dgm:prSet presAssocID="{7EAF697F-EC57-4595-AA89-936EB9832A63}" presName="vert1" presStyleCnt="0"/>
      <dgm:spPr/>
    </dgm:pt>
    <dgm:pt modelId="{552F8BFE-1BF2-4E62-A8DF-25DE451C490A}" type="pres">
      <dgm:prSet presAssocID="{D4054BFF-FFBF-4F84-9372-219863A44B5B}" presName="thickLine" presStyleLbl="alignNode1" presStyleIdx="1" presStyleCnt="3"/>
      <dgm:spPr/>
    </dgm:pt>
    <dgm:pt modelId="{227AD620-AE47-4D7D-8592-E14162E55C2B}" type="pres">
      <dgm:prSet presAssocID="{D4054BFF-FFBF-4F84-9372-219863A44B5B}" presName="horz1" presStyleCnt="0"/>
      <dgm:spPr/>
    </dgm:pt>
    <dgm:pt modelId="{D6E03AF9-325B-44C4-9F54-EB1C22D54FEC}" type="pres">
      <dgm:prSet presAssocID="{D4054BFF-FFBF-4F84-9372-219863A44B5B}" presName="tx1" presStyleLbl="revTx" presStyleIdx="1" presStyleCnt="3"/>
      <dgm:spPr/>
    </dgm:pt>
    <dgm:pt modelId="{0F19C504-4E47-4ACC-9B98-35278B6CB0EB}" type="pres">
      <dgm:prSet presAssocID="{D4054BFF-FFBF-4F84-9372-219863A44B5B}" presName="vert1" presStyleCnt="0"/>
      <dgm:spPr/>
    </dgm:pt>
    <dgm:pt modelId="{4B7917DC-0051-4ABF-89B6-3DBE890A0515}" type="pres">
      <dgm:prSet presAssocID="{B628DF6B-73C6-43FC-85AE-DACF4CCF9901}" presName="thickLine" presStyleLbl="alignNode1" presStyleIdx="2" presStyleCnt="3"/>
      <dgm:spPr/>
    </dgm:pt>
    <dgm:pt modelId="{4698103B-DE18-4039-B298-5A165D05F59C}" type="pres">
      <dgm:prSet presAssocID="{B628DF6B-73C6-43FC-85AE-DACF4CCF9901}" presName="horz1" presStyleCnt="0"/>
      <dgm:spPr/>
    </dgm:pt>
    <dgm:pt modelId="{504E94BF-49B3-4483-A209-5E3E9466198E}" type="pres">
      <dgm:prSet presAssocID="{B628DF6B-73C6-43FC-85AE-DACF4CCF9901}" presName="tx1" presStyleLbl="revTx" presStyleIdx="2" presStyleCnt="3"/>
      <dgm:spPr/>
    </dgm:pt>
    <dgm:pt modelId="{5062ADF5-0631-418A-B7F4-0DAF65A757D3}" type="pres">
      <dgm:prSet presAssocID="{B628DF6B-73C6-43FC-85AE-DACF4CCF9901}" presName="vert1" presStyleCnt="0"/>
      <dgm:spPr/>
    </dgm:pt>
  </dgm:ptLst>
  <dgm:cxnLst>
    <dgm:cxn modelId="{56B31A1E-BE8C-419B-BCD7-72366DE8A2D6}" srcId="{9A0EF060-2AD0-4714-AF2D-9589043DF38B}" destId="{D4054BFF-FFBF-4F84-9372-219863A44B5B}" srcOrd="1" destOrd="0" parTransId="{BA94E434-3D4C-4F32-A76B-7038AB94EE45}" sibTransId="{92C0CD64-86FC-4A49-B88D-A4EDC206E5DC}"/>
    <dgm:cxn modelId="{3F3A1E63-0877-47FA-89AE-19B64306979C}" srcId="{9A0EF060-2AD0-4714-AF2D-9589043DF38B}" destId="{7EAF697F-EC57-4595-AA89-936EB9832A63}" srcOrd="0" destOrd="0" parTransId="{CF2ED073-B4F9-47AA-B48C-6860A8D87740}" sibTransId="{76ADE98D-A6E8-4B14-B847-10C9CB8BEE21}"/>
    <dgm:cxn modelId="{86F18F70-D678-4078-B0F2-B60939EC2B59}" type="presOf" srcId="{B628DF6B-73C6-43FC-85AE-DACF4CCF9901}" destId="{504E94BF-49B3-4483-A209-5E3E9466198E}" srcOrd="0" destOrd="0" presId="urn:microsoft.com/office/officeart/2008/layout/LinedList"/>
    <dgm:cxn modelId="{E40767A3-3315-4380-B771-30F21F473979}" srcId="{9A0EF060-2AD0-4714-AF2D-9589043DF38B}" destId="{B628DF6B-73C6-43FC-85AE-DACF4CCF9901}" srcOrd="2" destOrd="0" parTransId="{BA548117-BEED-472D-B341-CD36F71008DB}" sibTransId="{15AAE3A6-3042-4AE6-A1A2-69070C36932A}"/>
    <dgm:cxn modelId="{521F8EB3-3B5C-4EED-BB4A-9913031DABD7}" type="presOf" srcId="{9A0EF060-2AD0-4714-AF2D-9589043DF38B}" destId="{966CCA79-F395-4A92-8C83-A84ECDC93C96}" srcOrd="0" destOrd="0" presId="urn:microsoft.com/office/officeart/2008/layout/LinedList"/>
    <dgm:cxn modelId="{4A9576CB-8852-41B5-8C9C-0AE2DA7FA916}" type="presOf" srcId="{D4054BFF-FFBF-4F84-9372-219863A44B5B}" destId="{D6E03AF9-325B-44C4-9F54-EB1C22D54FEC}" srcOrd="0" destOrd="0" presId="urn:microsoft.com/office/officeart/2008/layout/LinedList"/>
    <dgm:cxn modelId="{41B719DC-2CBE-4F1B-B892-9D42F1B2C43E}" type="presOf" srcId="{7EAF697F-EC57-4595-AA89-936EB9832A63}" destId="{D2962093-34C1-43D4-B0A0-517E7A236953}" srcOrd="0" destOrd="0" presId="urn:microsoft.com/office/officeart/2008/layout/LinedList"/>
    <dgm:cxn modelId="{A3C56B8B-5EDC-4E54-A35E-370212510B85}" type="presParOf" srcId="{966CCA79-F395-4A92-8C83-A84ECDC93C96}" destId="{38E6201B-5022-49F2-A0EC-573B1297135A}" srcOrd="0" destOrd="0" presId="urn:microsoft.com/office/officeart/2008/layout/LinedList"/>
    <dgm:cxn modelId="{E2D46405-A22B-4673-BAB4-8CA431DCCC03}" type="presParOf" srcId="{966CCA79-F395-4A92-8C83-A84ECDC93C96}" destId="{588B1F43-9511-44D3-9FFB-BC7773A4C6A4}" srcOrd="1" destOrd="0" presId="urn:microsoft.com/office/officeart/2008/layout/LinedList"/>
    <dgm:cxn modelId="{B7CE4B04-CF64-4F5E-8A1A-BCA6E27E484F}" type="presParOf" srcId="{588B1F43-9511-44D3-9FFB-BC7773A4C6A4}" destId="{D2962093-34C1-43D4-B0A0-517E7A236953}" srcOrd="0" destOrd="0" presId="urn:microsoft.com/office/officeart/2008/layout/LinedList"/>
    <dgm:cxn modelId="{BAE215B7-259A-47ED-A289-9FFB6AD01420}" type="presParOf" srcId="{588B1F43-9511-44D3-9FFB-BC7773A4C6A4}" destId="{9E73D4FD-B946-474D-A1AB-8B589F15CC5A}" srcOrd="1" destOrd="0" presId="urn:microsoft.com/office/officeart/2008/layout/LinedList"/>
    <dgm:cxn modelId="{F74CB321-00C5-48C9-8E01-258301EE5B34}" type="presParOf" srcId="{966CCA79-F395-4A92-8C83-A84ECDC93C96}" destId="{552F8BFE-1BF2-4E62-A8DF-25DE451C490A}" srcOrd="2" destOrd="0" presId="urn:microsoft.com/office/officeart/2008/layout/LinedList"/>
    <dgm:cxn modelId="{0F665AC5-292F-42FF-AA99-FF68070CEC3A}" type="presParOf" srcId="{966CCA79-F395-4A92-8C83-A84ECDC93C96}" destId="{227AD620-AE47-4D7D-8592-E14162E55C2B}" srcOrd="3" destOrd="0" presId="urn:microsoft.com/office/officeart/2008/layout/LinedList"/>
    <dgm:cxn modelId="{679650D7-B472-4667-9044-D78FA529EB30}" type="presParOf" srcId="{227AD620-AE47-4D7D-8592-E14162E55C2B}" destId="{D6E03AF9-325B-44C4-9F54-EB1C22D54FEC}" srcOrd="0" destOrd="0" presId="urn:microsoft.com/office/officeart/2008/layout/LinedList"/>
    <dgm:cxn modelId="{71086522-22C3-4D9E-A663-85478623CFE1}" type="presParOf" srcId="{227AD620-AE47-4D7D-8592-E14162E55C2B}" destId="{0F19C504-4E47-4ACC-9B98-35278B6CB0EB}" srcOrd="1" destOrd="0" presId="urn:microsoft.com/office/officeart/2008/layout/LinedList"/>
    <dgm:cxn modelId="{F5593637-D398-4392-B8E7-5C1B5EB45D18}" type="presParOf" srcId="{966CCA79-F395-4A92-8C83-A84ECDC93C96}" destId="{4B7917DC-0051-4ABF-89B6-3DBE890A0515}" srcOrd="4" destOrd="0" presId="urn:microsoft.com/office/officeart/2008/layout/LinedList"/>
    <dgm:cxn modelId="{A53107AB-632A-499B-A082-5C9590A44C54}" type="presParOf" srcId="{966CCA79-F395-4A92-8C83-A84ECDC93C96}" destId="{4698103B-DE18-4039-B298-5A165D05F59C}" srcOrd="5" destOrd="0" presId="urn:microsoft.com/office/officeart/2008/layout/LinedList"/>
    <dgm:cxn modelId="{56ACB584-4919-40ED-BD16-0A026667DB5B}" type="presParOf" srcId="{4698103B-DE18-4039-B298-5A165D05F59C}" destId="{504E94BF-49B3-4483-A209-5E3E9466198E}" srcOrd="0" destOrd="0" presId="urn:microsoft.com/office/officeart/2008/layout/LinedList"/>
    <dgm:cxn modelId="{60A7D10E-EF68-4EE1-AE70-BFF52C34819B}" type="presParOf" srcId="{4698103B-DE18-4039-B298-5A165D05F59C}" destId="{5062ADF5-0631-418A-B7F4-0DAF65A757D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904B351-C651-44B8-84C1-8640C738A1F6}"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F1BBB230-AD9A-42BF-8C86-E26FFF100184}">
      <dgm:prSet/>
      <dgm:spPr/>
      <dgm:t>
        <a:bodyPr/>
        <a:lstStyle/>
        <a:p>
          <a:r>
            <a:rPr lang="en-US" b="0" i="0"/>
            <a:t>1. Reason- ruling. Reason can act on behalf of the entire person.</a:t>
          </a:r>
          <a:endParaRPr lang="en-US"/>
        </a:p>
      </dgm:t>
    </dgm:pt>
    <dgm:pt modelId="{0FAA7443-7DBF-4EF3-9F24-1EB44E800142}" type="parTrans" cxnId="{D0262B35-670C-4513-8731-2CEF20767777}">
      <dgm:prSet/>
      <dgm:spPr/>
      <dgm:t>
        <a:bodyPr/>
        <a:lstStyle/>
        <a:p>
          <a:endParaRPr lang="en-US"/>
        </a:p>
      </dgm:t>
    </dgm:pt>
    <dgm:pt modelId="{EEAAE1ED-9D98-4BD0-8AC2-4BE3760E2C53}" type="sibTrans" cxnId="{D0262B35-670C-4513-8731-2CEF20767777}">
      <dgm:prSet/>
      <dgm:spPr/>
      <dgm:t>
        <a:bodyPr/>
        <a:lstStyle/>
        <a:p>
          <a:endParaRPr lang="en-US"/>
        </a:p>
      </dgm:t>
    </dgm:pt>
    <dgm:pt modelId="{D03C7249-CE89-4792-BE8A-C851B5E744EE}">
      <dgm:prSet/>
      <dgm:spPr/>
      <dgm:t>
        <a:bodyPr/>
        <a:lstStyle/>
        <a:p>
          <a:r>
            <a:rPr lang="en-US" b="0" i="0"/>
            <a:t>2. Thumos- carrying out the decisions of reason.</a:t>
          </a:r>
          <a:endParaRPr lang="en-US"/>
        </a:p>
      </dgm:t>
    </dgm:pt>
    <dgm:pt modelId="{8B74B2C4-5DC9-4C91-8D87-8BDAE32C40BB}" type="parTrans" cxnId="{8EA038C7-BC7B-4B7C-AC54-22C2D7F6DC8D}">
      <dgm:prSet/>
      <dgm:spPr/>
      <dgm:t>
        <a:bodyPr/>
        <a:lstStyle/>
        <a:p>
          <a:endParaRPr lang="en-US"/>
        </a:p>
      </dgm:t>
    </dgm:pt>
    <dgm:pt modelId="{C302012C-367A-40CE-8CD2-20B7229B0FCC}" type="sibTrans" cxnId="{8EA038C7-BC7B-4B7C-AC54-22C2D7F6DC8D}">
      <dgm:prSet/>
      <dgm:spPr/>
      <dgm:t>
        <a:bodyPr/>
        <a:lstStyle/>
        <a:p>
          <a:endParaRPr lang="en-US"/>
        </a:p>
      </dgm:t>
    </dgm:pt>
    <dgm:pt modelId="{4628201C-B40B-48DC-91E6-005A35D902B7}">
      <dgm:prSet/>
      <dgm:spPr/>
      <dgm:t>
        <a:bodyPr/>
        <a:lstStyle/>
        <a:p>
          <a:r>
            <a:rPr lang="en-US" b="0" i="0"/>
            <a:t>3. Appetites- keep us alive.</a:t>
          </a:r>
          <a:endParaRPr lang="en-US"/>
        </a:p>
      </dgm:t>
    </dgm:pt>
    <dgm:pt modelId="{EFF273FA-1D75-46A7-8977-43A7509FA06A}" type="parTrans" cxnId="{258C4A03-CC35-4084-BEB0-4A48DAA3BD58}">
      <dgm:prSet/>
      <dgm:spPr/>
      <dgm:t>
        <a:bodyPr/>
        <a:lstStyle/>
        <a:p>
          <a:endParaRPr lang="en-US"/>
        </a:p>
      </dgm:t>
    </dgm:pt>
    <dgm:pt modelId="{02C66673-433C-44F3-A0A6-31245BCA1B05}" type="sibTrans" cxnId="{258C4A03-CC35-4084-BEB0-4A48DAA3BD58}">
      <dgm:prSet/>
      <dgm:spPr/>
      <dgm:t>
        <a:bodyPr/>
        <a:lstStyle/>
        <a:p>
          <a:endParaRPr lang="en-US"/>
        </a:p>
      </dgm:t>
    </dgm:pt>
    <dgm:pt modelId="{5C86282C-9D61-4C3F-BFA9-CA2AE64817F2}" type="pres">
      <dgm:prSet presAssocID="{A904B351-C651-44B8-84C1-8640C738A1F6}" presName="vert0" presStyleCnt="0">
        <dgm:presLayoutVars>
          <dgm:dir/>
          <dgm:animOne val="branch"/>
          <dgm:animLvl val="lvl"/>
        </dgm:presLayoutVars>
      </dgm:prSet>
      <dgm:spPr/>
    </dgm:pt>
    <dgm:pt modelId="{48D3EC6C-32A0-4825-876B-A91A89BE9A4B}" type="pres">
      <dgm:prSet presAssocID="{F1BBB230-AD9A-42BF-8C86-E26FFF100184}" presName="thickLine" presStyleLbl="alignNode1" presStyleIdx="0" presStyleCnt="3"/>
      <dgm:spPr/>
    </dgm:pt>
    <dgm:pt modelId="{ED904314-E219-4ADC-9A74-0665FC1CECE0}" type="pres">
      <dgm:prSet presAssocID="{F1BBB230-AD9A-42BF-8C86-E26FFF100184}" presName="horz1" presStyleCnt="0"/>
      <dgm:spPr/>
    </dgm:pt>
    <dgm:pt modelId="{2D461556-C2CB-40EF-8D10-49C5431AC430}" type="pres">
      <dgm:prSet presAssocID="{F1BBB230-AD9A-42BF-8C86-E26FFF100184}" presName="tx1" presStyleLbl="revTx" presStyleIdx="0" presStyleCnt="3"/>
      <dgm:spPr/>
    </dgm:pt>
    <dgm:pt modelId="{58CD1B3E-AE2E-4B17-B6FE-C3C4ABDA69CE}" type="pres">
      <dgm:prSet presAssocID="{F1BBB230-AD9A-42BF-8C86-E26FFF100184}" presName="vert1" presStyleCnt="0"/>
      <dgm:spPr/>
    </dgm:pt>
    <dgm:pt modelId="{15BDFCED-9BA0-4CA7-91B6-15CD48CB79F2}" type="pres">
      <dgm:prSet presAssocID="{D03C7249-CE89-4792-BE8A-C851B5E744EE}" presName="thickLine" presStyleLbl="alignNode1" presStyleIdx="1" presStyleCnt="3"/>
      <dgm:spPr/>
    </dgm:pt>
    <dgm:pt modelId="{E92A2D11-46A0-4D55-9FD1-F6BA6A36F46E}" type="pres">
      <dgm:prSet presAssocID="{D03C7249-CE89-4792-BE8A-C851B5E744EE}" presName="horz1" presStyleCnt="0"/>
      <dgm:spPr/>
    </dgm:pt>
    <dgm:pt modelId="{948C0A07-B9F9-4BB9-9A37-C21CBD928F2E}" type="pres">
      <dgm:prSet presAssocID="{D03C7249-CE89-4792-BE8A-C851B5E744EE}" presName="tx1" presStyleLbl="revTx" presStyleIdx="1" presStyleCnt="3"/>
      <dgm:spPr/>
    </dgm:pt>
    <dgm:pt modelId="{4DC274A5-9E5E-432C-BC3C-55660D1C12D9}" type="pres">
      <dgm:prSet presAssocID="{D03C7249-CE89-4792-BE8A-C851B5E744EE}" presName="vert1" presStyleCnt="0"/>
      <dgm:spPr/>
    </dgm:pt>
    <dgm:pt modelId="{926485AE-2863-4188-81EB-CB949657DC5A}" type="pres">
      <dgm:prSet presAssocID="{4628201C-B40B-48DC-91E6-005A35D902B7}" presName="thickLine" presStyleLbl="alignNode1" presStyleIdx="2" presStyleCnt="3"/>
      <dgm:spPr/>
    </dgm:pt>
    <dgm:pt modelId="{3F98A6D4-7D7C-4FB7-B0DF-5B6228EE0995}" type="pres">
      <dgm:prSet presAssocID="{4628201C-B40B-48DC-91E6-005A35D902B7}" presName="horz1" presStyleCnt="0"/>
      <dgm:spPr/>
    </dgm:pt>
    <dgm:pt modelId="{D6F9F1AC-44D6-4A3E-BE40-C42289D171E4}" type="pres">
      <dgm:prSet presAssocID="{4628201C-B40B-48DC-91E6-005A35D902B7}" presName="tx1" presStyleLbl="revTx" presStyleIdx="2" presStyleCnt="3"/>
      <dgm:spPr/>
    </dgm:pt>
    <dgm:pt modelId="{0F528982-C27D-417B-A89E-B85CD776E68D}" type="pres">
      <dgm:prSet presAssocID="{4628201C-B40B-48DC-91E6-005A35D902B7}" presName="vert1" presStyleCnt="0"/>
      <dgm:spPr/>
    </dgm:pt>
  </dgm:ptLst>
  <dgm:cxnLst>
    <dgm:cxn modelId="{258C4A03-CC35-4084-BEB0-4A48DAA3BD58}" srcId="{A904B351-C651-44B8-84C1-8640C738A1F6}" destId="{4628201C-B40B-48DC-91E6-005A35D902B7}" srcOrd="2" destOrd="0" parTransId="{EFF273FA-1D75-46A7-8977-43A7509FA06A}" sibTransId="{02C66673-433C-44F3-A0A6-31245BCA1B05}"/>
    <dgm:cxn modelId="{57BFDB05-3BCC-45E7-8AC7-2D3FFA956FF5}" type="presOf" srcId="{F1BBB230-AD9A-42BF-8C86-E26FFF100184}" destId="{2D461556-C2CB-40EF-8D10-49C5431AC430}" srcOrd="0" destOrd="0" presId="urn:microsoft.com/office/officeart/2008/layout/LinedList"/>
    <dgm:cxn modelId="{D0262B35-670C-4513-8731-2CEF20767777}" srcId="{A904B351-C651-44B8-84C1-8640C738A1F6}" destId="{F1BBB230-AD9A-42BF-8C86-E26FFF100184}" srcOrd="0" destOrd="0" parTransId="{0FAA7443-7DBF-4EF3-9F24-1EB44E800142}" sibTransId="{EEAAE1ED-9D98-4BD0-8AC2-4BE3760E2C53}"/>
    <dgm:cxn modelId="{02553378-3DAA-4D82-8D8E-2F8D84B81432}" type="presOf" srcId="{4628201C-B40B-48DC-91E6-005A35D902B7}" destId="{D6F9F1AC-44D6-4A3E-BE40-C42289D171E4}" srcOrd="0" destOrd="0" presId="urn:microsoft.com/office/officeart/2008/layout/LinedList"/>
    <dgm:cxn modelId="{7266C98B-8256-49CA-92DE-41C3CBB2E6BF}" type="presOf" srcId="{A904B351-C651-44B8-84C1-8640C738A1F6}" destId="{5C86282C-9D61-4C3F-BFA9-CA2AE64817F2}" srcOrd="0" destOrd="0" presId="urn:microsoft.com/office/officeart/2008/layout/LinedList"/>
    <dgm:cxn modelId="{8EA038C7-BC7B-4B7C-AC54-22C2D7F6DC8D}" srcId="{A904B351-C651-44B8-84C1-8640C738A1F6}" destId="{D03C7249-CE89-4792-BE8A-C851B5E744EE}" srcOrd="1" destOrd="0" parTransId="{8B74B2C4-5DC9-4C91-8D87-8BDAE32C40BB}" sibTransId="{C302012C-367A-40CE-8CD2-20B7229B0FCC}"/>
    <dgm:cxn modelId="{1B2DB5F0-DDFA-4B62-A03A-59BC1C6A467C}" type="presOf" srcId="{D03C7249-CE89-4792-BE8A-C851B5E744EE}" destId="{948C0A07-B9F9-4BB9-9A37-C21CBD928F2E}" srcOrd="0" destOrd="0" presId="urn:microsoft.com/office/officeart/2008/layout/LinedList"/>
    <dgm:cxn modelId="{2DE0BCE7-6AE4-4343-B9DF-06C40688D423}" type="presParOf" srcId="{5C86282C-9D61-4C3F-BFA9-CA2AE64817F2}" destId="{48D3EC6C-32A0-4825-876B-A91A89BE9A4B}" srcOrd="0" destOrd="0" presId="urn:microsoft.com/office/officeart/2008/layout/LinedList"/>
    <dgm:cxn modelId="{5D79BEEB-F2FA-45C5-8690-387A374B117C}" type="presParOf" srcId="{5C86282C-9D61-4C3F-BFA9-CA2AE64817F2}" destId="{ED904314-E219-4ADC-9A74-0665FC1CECE0}" srcOrd="1" destOrd="0" presId="urn:microsoft.com/office/officeart/2008/layout/LinedList"/>
    <dgm:cxn modelId="{D337AC03-63C3-4640-BBB2-E182B9D30CBC}" type="presParOf" srcId="{ED904314-E219-4ADC-9A74-0665FC1CECE0}" destId="{2D461556-C2CB-40EF-8D10-49C5431AC430}" srcOrd="0" destOrd="0" presId="urn:microsoft.com/office/officeart/2008/layout/LinedList"/>
    <dgm:cxn modelId="{305F61D2-065B-4274-880E-1352F5E4B4AD}" type="presParOf" srcId="{ED904314-E219-4ADC-9A74-0665FC1CECE0}" destId="{58CD1B3E-AE2E-4B17-B6FE-C3C4ABDA69CE}" srcOrd="1" destOrd="0" presId="urn:microsoft.com/office/officeart/2008/layout/LinedList"/>
    <dgm:cxn modelId="{8104E3F1-71F1-4026-960A-2EC6E7DDF891}" type="presParOf" srcId="{5C86282C-9D61-4C3F-BFA9-CA2AE64817F2}" destId="{15BDFCED-9BA0-4CA7-91B6-15CD48CB79F2}" srcOrd="2" destOrd="0" presId="urn:microsoft.com/office/officeart/2008/layout/LinedList"/>
    <dgm:cxn modelId="{18CE6ED2-2C15-40C4-8CAD-FEE7D89C21B5}" type="presParOf" srcId="{5C86282C-9D61-4C3F-BFA9-CA2AE64817F2}" destId="{E92A2D11-46A0-4D55-9FD1-F6BA6A36F46E}" srcOrd="3" destOrd="0" presId="urn:microsoft.com/office/officeart/2008/layout/LinedList"/>
    <dgm:cxn modelId="{AAB62E97-3F12-43C8-B35A-37C66FAC5EAE}" type="presParOf" srcId="{E92A2D11-46A0-4D55-9FD1-F6BA6A36F46E}" destId="{948C0A07-B9F9-4BB9-9A37-C21CBD928F2E}" srcOrd="0" destOrd="0" presId="urn:microsoft.com/office/officeart/2008/layout/LinedList"/>
    <dgm:cxn modelId="{86989286-68C3-4AEB-A841-FBC7076F28B3}" type="presParOf" srcId="{E92A2D11-46A0-4D55-9FD1-F6BA6A36F46E}" destId="{4DC274A5-9E5E-432C-BC3C-55660D1C12D9}" srcOrd="1" destOrd="0" presId="urn:microsoft.com/office/officeart/2008/layout/LinedList"/>
    <dgm:cxn modelId="{C5B0F3AE-1189-48BD-A0CE-F0E16920C5A2}" type="presParOf" srcId="{5C86282C-9D61-4C3F-BFA9-CA2AE64817F2}" destId="{926485AE-2863-4188-81EB-CB949657DC5A}" srcOrd="4" destOrd="0" presId="urn:microsoft.com/office/officeart/2008/layout/LinedList"/>
    <dgm:cxn modelId="{3604D47F-EF5B-4E2B-BC38-A9AB65DD854B}" type="presParOf" srcId="{5C86282C-9D61-4C3F-BFA9-CA2AE64817F2}" destId="{3F98A6D4-7D7C-4FB7-B0DF-5B6228EE0995}" srcOrd="5" destOrd="0" presId="urn:microsoft.com/office/officeart/2008/layout/LinedList"/>
    <dgm:cxn modelId="{410DC6C8-EEEF-4E51-91BF-DE2A87C702E0}" type="presParOf" srcId="{3F98A6D4-7D7C-4FB7-B0DF-5B6228EE0995}" destId="{D6F9F1AC-44D6-4A3E-BE40-C42289D171E4}" srcOrd="0" destOrd="0" presId="urn:microsoft.com/office/officeart/2008/layout/LinedList"/>
    <dgm:cxn modelId="{A482C7E6-CD56-446D-BD40-E37A713E4899}" type="presParOf" srcId="{3F98A6D4-7D7C-4FB7-B0DF-5B6228EE0995}" destId="{0F528982-C27D-417B-A89E-B85CD776E68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42FC28-CCB2-4412-BCA0-43FC25998C68}">
      <dsp:nvSpPr>
        <dsp:cNvPr id="0" name=""/>
        <dsp:cNvSpPr/>
      </dsp:nvSpPr>
      <dsp:spPr>
        <a:xfrm>
          <a:off x="0" y="0"/>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B17BCA-F9C9-4617-8186-AF2553146193}">
      <dsp:nvSpPr>
        <dsp:cNvPr id="0" name=""/>
        <dsp:cNvSpPr/>
      </dsp:nvSpPr>
      <dsp:spPr>
        <a:xfrm>
          <a:off x="0" y="0"/>
          <a:ext cx="1051560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410" tIns="232410" rIns="232410" bIns="232410" numCol="1" spcCol="1270" anchor="t" anchorCtr="0">
          <a:noAutofit/>
        </a:bodyPr>
        <a:lstStyle/>
        <a:p>
          <a:pPr marL="0" lvl="0" indent="0" algn="l" defTabSz="2711450">
            <a:lnSpc>
              <a:spcPct val="90000"/>
            </a:lnSpc>
            <a:spcBef>
              <a:spcPct val="0"/>
            </a:spcBef>
            <a:spcAft>
              <a:spcPct val="35000"/>
            </a:spcAft>
            <a:buNone/>
          </a:pPr>
          <a:r>
            <a:rPr lang="en-US" sz="6100" kern="1200"/>
            <a:t>Socrates needs to prove justice is </a:t>
          </a:r>
          <a:r>
            <a:rPr lang="en-US" sz="6100" i="1" kern="1200"/>
            <a:t>choiceworthy</a:t>
          </a:r>
          <a:r>
            <a:rPr lang="en-US" sz="6100" kern="1200"/>
            <a:t> in itself.</a:t>
          </a:r>
        </a:p>
      </dsp:txBody>
      <dsp:txXfrm>
        <a:off x="0" y="0"/>
        <a:ext cx="10515600" cy="2175669"/>
      </dsp:txXfrm>
    </dsp:sp>
    <dsp:sp modelId="{ADBE052F-C4CA-4F16-B58B-5647BBE569AC}">
      <dsp:nvSpPr>
        <dsp:cNvPr id="0" name=""/>
        <dsp:cNvSpPr/>
      </dsp:nvSpPr>
      <dsp:spPr>
        <a:xfrm>
          <a:off x="0" y="2175669"/>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B172CC-49B0-4192-B2E0-209206DDFA53}">
      <dsp:nvSpPr>
        <dsp:cNvPr id="0" name=""/>
        <dsp:cNvSpPr/>
      </dsp:nvSpPr>
      <dsp:spPr>
        <a:xfrm>
          <a:off x="0" y="2175669"/>
          <a:ext cx="1051560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410" tIns="232410" rIns="232410" bIns="232410" numCol="1" spcCol="1270" anchor="t" anchorCtr="0">
          <a:noAutofit/>
        </a:bodyPr>
        <a:lstStyle/>
        <a:p>
          <a:pPr marL="0" lvl="0" indent="0" algn="l" defTabSz="2711450">
            <a:lnSpc>
              <a:spcPct val="90000"/>
            </a:lnSpc>
            <a:spcBef>
              <a:spcPct val="0"/>
            </a:spcBef>
            <a:spcAft>
              <a:spcPct val="35000"/>
            </a:spcAft>
            <a:buNone/>
          </a:pPr>
          <a:r>
            <a:rPr lang="en-US" sz="6100" kern="1200"/>
            <a:t>To do this, he needs to say what justice is.</a:t>
          </a:r>
        </a:p>
      </dsp:txBody>
      <dsp:txXfrm>
        <a:off x="0" y="2175669"/>
        <a:ext cx="10515600" cy="21756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9939F3-E86B-4355-9087-4C7C49A4016D}">
      <dsp:nvSpPr>
        <dsp:cNvPr id="0" name=""/>
        <dsp:cNvSpPr/>
      </dsp:nvSpPr>
      <dsp:spPr>
        <a:xfrm>
          <a:off x="0" y="3275482"/>
          <a:ext cx="10515600" cy="107508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b="0" i="0" kern="1200"/>
            <a:t>3. A lawful society results.</a:t>
          </a:r>
          <a:endParaRPr lang="en-US" sz="2500" kern="1200"/>
        </a:p>
      </dsp:txBody>
      <dsp:txXfrm>
        <a:off x="0" y="3275482"/>
        <a:ext cx="10515600" cy="1075086"/>
      </dsp:txXfrm>
    </dsp:sp>
    <dsp:sp modelId="{D85C24B8-793A-4D57-A54B-40430B1A642C}">
      <dsp:nvSpPr>
        <dsp:cNvPr id="0" name=""/>
        <dsp:cNvSpPr/>
      </dsp:nvSpPr>
      <dsp:spPr>
        <a:xfrm rot="10800000">
          <a:off x="0" y="1638125"/>
          <a:ext cx="10515600" cy="1653482"/>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b="0" i="0" kern="1200"/>
            <a:t>2. If they do, old customs (standing up in the presence of elders, proper appearance, etc.) will be rediscovered.</a:t>
          </a:r>
          <a:endParaRPr lang="en-US" sz="2500" kern="1200"/>
        </a:p>
      </dsp:txBody>
      <dsp:txXfrm rot="10800000">
        <a:off x="0" y="1638125"/>
        <a:ext cx="10515600" cy="1074383"/>
      </dsp:txXfrm>
    </dsp:sp>
    <dsp:sp modelId="{55B8600F-6ED6-4077-A6DD-8FA2E2D36497}">
      <dsp:nvSpPr>
        <dsp:cNvPr id="0" name=""/>
        <dsp:cNvSpPr/>
      </dsp:nvSpPr>
      <dsp:spPr>
        <a:xfrm rot="10800000">
          <a:off x="0" y="769"/>
          <a:ext cx="10515600" cy="1653482"/>
        </a:xfrm>
        <a:prstGeom prst="upArrowCallou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b="0" i="0" kern="1200"/>
            <a:t>1. Children must play games that teach rule-following.</a:t>
          </a:r>
          <a:endParaRPr lang="en-US" sz="2500" kern="1200"/>
        </a:p>
      </dsp:txBody>
      <dsp:txXfrm rot="10800000">
        <a:off x="0" y="769"/>
        <a:ext cx="10515600" cy="10743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51206C-552F-4364-974B-F16C3BB599C8}">
      <dsp:nvSpPr>
        <dsp:cNvPr id="0" name=""/>
        <dsp:cNvSpPr/>
      </dsp:nvSpPr>
      <dsp:spPr>
        <a:xfrm>
          <a:off x="0" y="1159186"/>
          <a:ext cx="6263640" cy="983384"/>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b="0" i="0" kern="1200" dirty="0"/>
            <a:t>Guardians</a:t>
          </a:r>
          <a:endParaRPr lang="en-US" sz="4100" b="0" kern="1200" dirty="0"/>
        </a:p>
      </dsp:txBody>
      <dsp:txXfrm>
        <a:off x="48005" y="1207191"/>
        <a:ext cx="6167630" cy="887374"/>
      </dsp:txXfrm>
    </dsp:sp>
    <dsp:sp modelId="{7DE4F257-605B-4787-8ED8-243521F66763}">
      <dsp:nvSpPr>
        <dsp:cNvPr id="0" name=""/>
        <dsp:cNvSpPr/>
      </dsp:nvSpPr>
      <dsp:spPr>
        <a:xfrm>
          <a:off x="0" y="2260651"/>
          <a:ext cx="6263640" cy="983384"/>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dirty="0"/>
            <a:t>Auxiliaries</a:t>
          </a:r>
        </a:p>
      </dsp:txBody>
      <dsp:txXfrm>
        <a:off x="48005" y="2308656"/>
        <a:ext cx="6167630" cy="887374"/>
      </dsp:txXfrm>
    </dsp:sp>
    <dsp:sp modelId="{5DE808D8-9D3B-4018-8178-319A0467067A}">
      <dsp:nvSpPr>
        <dsp:cNvPr id="0" name=""/>
        <dsp:cNvSpPr/>
      </dsp:nvSpPr>
      <dsp:spPr>
        <a:xfrm>
          <a:off x="0" y="3362116"/>
          <a:ext cx="6263640" cy="983384"/>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b="0" i="0" kern="1200" dirty="0"/>
            <a:t>Tradespeople/Craftspeople</a:t>
          </a:r>
          <a:endParaRPr lang="en-US" sz="4100" kern="1200" dirty="0"/>
        </a:p>
      </dsp:txBody>
      <dsp:txXfrm>
        <a:off x="48005" y="3410121"/>
        <a:ext cx="6167630" cy="8873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C43A2A-90DB-423E-B264-BE92788FF254}">
      <dsp:nvSpPr>
        <dsp:cNvPr id="0" name=""/>
        <dsp:cNvSpPr/>
      </dsp:nvSpPr>
      <dsp:spPr>
        <a:xfrm>
          <a:off x="0" y="6826"/>
          <a:ext cx="10515600" cy="79150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0" i="0" kern="1200"/>
            <a:t>Since our City is good, it has the following virtues:</a:t>
          </a:r>
          <a:endParaRPr lang="en-US" sz="3300" kern="1200"/>
        </a:p>
      </dsp:txBody>
      <dsp:txXfrm>
        <a:off x="38638" y="45464"/>
        <a:ext cx="10438324" cy="714229"/>
      </dsp:txXfrm>
    </dsp:sp>
    <dsp:sp modelId="{158FCF72-CFB1-4ACE-A643-162246EF9D09}">
      <dsp:nvSpPr>
        <dsp:cNvPr id="0" name=""/>
        <dsp:cNvSpPr/>
      </dsp:nvSpPr>
      <dsp:spPr>
        <a:xfrm>
          <a:off x="0" y="893371"/>
          <a:ext cx="10515600" cy="79150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0" i="0" kern="1200"/>
            <a:t>1. Wisdom</a:t>
          </a:r>
          <a:endParaRPr lang="en-US" sz="3300" kern="1200"/>
        </a:p>
      </dsp:txBody>
      <dsp:txXfrm>
        <a:off x="38638" y="932009"/>
        <a:ext cx="10438324" cy="714229"/>
      </dsp:txXfrm>
    </dsp:sp>
    <dsp:sp modelId="{2B7AB3AC-E1C5-408F-8FCD-F67F9C360ACE}">
      <dsp:nvSpPr>
        <dsp:cNvPr id="0" name=""/>
        <dsp:cNvSpPr/>
      </dsp:nvSpPr>
      <dsp:spPr>
        <a:xfrm>
          <a:off x="0" y="1779916"/>
          <a:ext cx="10515600" cy="79150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0" i="0" kern="1200"/>
            <a:t>2. Courage</a:t>
          </a:r>
          <a:endParaRPr lang="en-US" sz="3300" kern="1200"/>
        </a:p>
      </dsp:txBody>
      <dsp:txXfrm>
        <a:off x="38638" y="1818554"/>
        <a:ext cx="10438324" cy="714229"/>
      </dsp:txXfrm>
    </dsp:sp>
    <dsp:sp modelId="{682B2E55-A406-40E5-B95F-9E74AE33E491}">
      <dsp:nvSpPr>
        <dsp:cNvPr id="0" name=""/>
        <dsp:cNvSpPr/>
      </dsp:nvSpPr>
      <dsp:spPr>
        <a:xfrm>
          <a:off x="0" y="2666461"/>
          <a:ext cx="10515600" cy="79150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0" i="0" kern="1200"/>
            <a:t>3. Temperance</a:t>
          </a:r>
          <a:endParaRPr lang="en-US" sz="3300" kern="1200"/>
        </a:p>
      </dsp:txBody>
      <dsp:txXfrm>
        <a:off x="38638" y="2705099"/>
        <a:ext cx="10438324" cy="714229"/>
      </dsp:txXfrm>
    </dsp:sp>
    <dsp:sp modelId="{BE374D00-9580-418C-A1A7-291E8D7CCDE2}">
      <dsp:nvSpPr>
        <dsp:cNvPr id="0" name=""/>
        <dsp:cNvSpPr/>
      </dsp:nvSpPr>
      <dsp:spPr>
        <a:xfrm>
          <a:off x="0" y="3553006"/>
          <a:ext cx="10515600" cy="791505"/>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0" i="0" kern="1200"/>
            <a:t>4. Justice</a:t>
          </a:r>
          <a:endParaRPr lang="en-US" sz="3300" kern="1200"/>
        </a:p>
      </dsp:txBody>
      <dsp:txXfrm>
        <a:off x="38638" y="3591644"/>
        <a:ext cx="10438324" cy="71422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DC38D9-E195-4B69-8752-568979BDE303}">
      <dsp:nvSpPr>
        <dsp:cNvPr id="0" name=""/>
        <dsp:cNvSpPr/>
      </dsp:nvSpPr>
      <dsp:spPr>
        <a:xfrm>
          <a:off x="0" y="52585"/>
          <a:ext cx="10515600" cy="2069803"/>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b="0" i="0" kern="1200"/>
            <a:t>Wisdom is a result of </a:t>
          </a:r>
          <a:r>
            <a:rPr lang="en-US" sz="3700" b="0" i="1" kern="1200"/>
            <a:t>prudence</a:t>
          </a:r>
          <a:r>
            <a:rPr lang="en-US" sz="3700" b="0" i="0" kern="1200"/>
            <a:t> and prudence is a kind of knowledge.</a:t>
          </a:r>
          <a:endParaRPr lang="en-US" sz="3700" kern="1200"/>
        </a:p>
      </dsp:txBody>
      <dsp:txXfrm>
        <a:off x="101039" y="153624"/>
        <a:ext cx="10313522" cy="1867725"/>
      </dsp:txXfrm>
    </dsp:sp>
    <dsp:sp modelId="{41FB72E9-7564-45F2-B79D-75EC7435930B}">
      <dsp:nvSpPr>
        <dsp:cNvPr id="0" name=""/>
        <dsp:cNvSpPr/>
      </dsp:nvSpPr>
      <dsp:spPr>
        <a:xfrm>
          <a:off x="0" y="2228949"/>
          <a:ext cx="10515600" cy="2069803"/>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b="0" i="0" kern="1200"/>
            <a:t>Who possesses this knowledge? The </a:t>
          </a:r>
          <a:r>
            <a:rPr lang="en-US" sz="3700" b="0" i="1" kern="1200"/>
            <a:t>guardians </a:t>
          </a:r>
          <a:r>
            <a:rPr lang="en-US" sz="3700" b="0" i="0" kern="1200"/>
            <a:t>do-- this is the </a:t>
          </a:r>
          <a:r>
            <a:rPr lang="en-US" sz="3700" b="0" i="1" kern="1200"/>
            <a:t>technical knowledge </a:t>
          </a:r>
          <a:r>
            <a:rPr lang="en-US" sz="3700" b="0" i="0" kern="1200"/>
            <a:t>of their craft (ruling). (428d).</a:t>
          </a:r>
          <a:endParaRPr lang="en-US" sz="3700" kern="1200"/>
        </a:p>
      </dsp:txBody>
      <dsp:txXfrm>
        <a:off x="101039" y="2329988"/>
        <a:ext cx="10313522" cy="186772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A32A5B-87E3-479D-9537-DBFE56116A49}">
      <dsp:nvSpPr>
        <dsp:cNvPr id="0" name=""/>
        <dsp:cNvSpPr/>
      </dsp:nvSpPr>
      <dsp:spPr>
        <a:xfrm>
          <a:off x="0" y="0"/>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BD65A7-E8D5-4C00-A65B-5A1D41264141}">
      <dsp:nvSpPr>
        <dsp:cNvPr id="0" name=""/>
        <dsp:cNvSpPr/>
      </dsp:nvSpPr>
      <dsp:spPr>
        <a:xfrm>
          <a:off x="0" y="0"/>
          <a:ext cx="1051560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0" i="0" kern="1200"/>
            <a:t>Courage is the power to “preserve through everything the correct and law-inculcated belief about what should inspire terror and what should not.” (430b).</a:t>
          </a:r>
          <a:endParaRPr lang="en-US" sz="3600" kern="1200"/>
        </a:p>
      </dsp:txBody>
      <dsp:txXfrm>
        <a:off x="0" y="0"/>
        <a:ext cx="10515600" cy="2175669"/>
      </dsp:txXfrm>
    </dsp:sp>
    <dsp:sp modelId="{E8A45F67-BE86-4D9F-B8F9-FDA749FA0584}">
      <dsp:nvSpPr>
        <dsp:cNvPr id="0" name=""/>
        <dsp:cNvSpPr/>
      </dsp:nvSpPr>
      <dsp:spPr>
        <a:xfrm>
          <a:off x="0" y="2175669"/>
          <a:ext cx="10515600"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31ACC4-3598-4B31-BDB7-17FF74563E89}">
      <dsp:nvSpPr>
        <dsp:cNvPr id="0" name=""/>
        <dsp:cNvSpPr/>
      </dsp:nvSpPr>
      <dsp:spPr>
        <a:xfrm>
          <a:off x="0" y="2175669"/>
          <a:ext cx="1051560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0" i="0" kern="1200"/>
            <a:t>What should inspire terror? Not the enemy, or death, but rather the thought of betraying the city, or the city falling into injustice.</a:t>
          </a:r>
          <a:endParaRPr lang="en-US" sz="3600" kern="1200"/>
        </a:p>
      </dsp:txBody>
      <dsp:txXfrm>
        <a:off x="0" y="2175669"/>
        <a:ext cx="10515600" cy="217566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97C4D0-813C-4954-A0D7-12A73A01170F}">
      <dsp:nvSpPr>
        <dsp:cNvPr id="0" name=""/>
        <dsp:cNvSpPr/>
      </dsp:nvSpPr>
      <dsp:spPr>
        <a:xfrm>
          <a:off x="0" y="2124"/>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6F1A1C-DC9B-41E9-90CB-FED0C9FBF3E8}">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0" i="0" kern="1200"/>
            <a:t>“Temperance is surely a sort of order, the mastery of certain sorts of pleasures and appetites.” (430e).</a:t>
          </a:r>
          <a:endParaRPr lang="en-US" sz="2700" kern="1200"/>
        </a:p>
      </dsp:txBody>
      <dsp:txXfrm>
        <a:off x="0" y="2124"/>
        <a:ext cx="10515600" cy="1449029"/>
      </dsp:txXfrm>
    </dsp:sp>
    <dsp:sp modelId="{B36DA133-233C-4A95-ACCD-9B3D43101A63}">
      <dsp:nvSpPr>
        <dsp:cNvPr id="0" name=""/>
        <dsp:cNvSpPr/>
      </dsp:nvSpPr>
      <dsp:spPr>
        <a:xfrm>
          <a:off x="0" y="1451154"/>
          <a:ext cx="10515600"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8BE288-9120-4511-84C7-F3EADCE5FDFD}">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0" i="0" kern="1200"/>
            <a:t>Plato claims that the term “self-mastery” (or we might say “self-control”) is “ridiculous” as the same self is “controlling” as is “being controlled”-- the relevant thing is </a:t>
          </a:r>
          <a:r>
            <a:rPr lang="en-US" sz="2700" b="0" i="1" kern="1200"/>
            <a:t>which part of ourselves </a:t>
          </a:r>
          <a:r>
            <a:rPr lang="en-US" sz="2700" b="0" i="0" kern="1200"/>
            <a:t>is doing the controlling.</a:t>
          </a:r>
          <a:endParaRPr lang="en-US" sz="2700" kern="1200"/>
        </a:p>
      </dsp:txBody>
      <dsp:txXfrm>
        <a:off x="0" y="1451154"/>
        <a:ext cx="10515600" cy="1449029"/>
      </dsp:txXfrm>
    </dsp:sp>
    <dsp:sp modelId="{50C0AAD0-90C3-4B6E-883C-5DFF70B954D7}">
      <dsp:nvSpPr>
        <dsp:cNvPr id="0" name=""/>
        <dsp:cNvSpPr/>
      </dsp:nvSpPr>
      <dsp:spPr>
        <a:xfrm>
          <a:off x="0" y="2900183"/>
          <a:ext cx="10515600"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E512BA-A7BC-46CB-810E-860D86CDFD94}">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0" i="0" kern="1200"/>
            <a:t>The temperate person has the </a:t>
          </a:r>
          <a:r>
            <a:rPr lang="en-US" sz="2700" b="0" i="1" kern="1200"/>
            <a:t>correct sort of order </a:t>
          </a:r>
          <a:r>
            <a:rPr lang="en-US" sz="2700" b="0" i="0" kern="1200"/>
            <a:t>in their souls with respect to which part of their souls does what job-- which part of their soul is </a:t>
          </a:r>
          <a:r>
            <a:rPr lang="en-US" sz="2700" b="0" i="1" kern="1200"/>
            <a:t>ruling</a:t>
          </a:r>
          <a:r>
            <a:rPr lang="en-US" sz="2700" b="0" i="0" kern="1200"/>
            <a:t>, and which part of their soul is </a:t>
          </a:r>
          <a:r>
            <a:rPr lang="en-US" sz="2700" b="0" i="1" kern="1200"/>
            <a:t>ruled.</a:t>
          </a:r>
          <a:endParaRPr lang="en-US" sz="2700" kern="1200"/>
        </a:p>
      </dsp:txBody>
      <dsp:txXfrm>
        <a:off x="0" y="2900183"/>
        <a:ext cx="10515600" cy="144902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E6201B-5022-49F2-A0EC-573B1297135A}">
      <dsp:nvSpPr>
        <dsp:cNvPr id="0" name=""/>
        <dsp:cNvSpPr/>
      </dsp:nvSpPr>
      <dsp:spPr>
        <a:xfrm>
          <a:off x="0" y="2873"/>
          <a:ext cx="651360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962093-34C1-43D4-B0A0-517E7A236953}">
      <dsp:nvSpPr>
        <dsp:cNvPr id="0" name=""/>
        <dsp:cNvSpPr/>
      </dsp:nvSpPr>
      <dsp:spPr>
        <a:xfrm>
          <a:off x="0" y="2873"/>
          <a:ext cx="6513603" cy="1959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0" tIns="228600" rIns="228600" bIns="228600" numCol="1" spcCol="1270" anchor="t" anchorCtr="0">
          <a:noAutofit/>
        </a:bodyPr>
        <a:lstStyle/>
        <a:p>
          <a:pPr marL="0" lvl="0" indent="0" algn="l" defTabSz="2667000">
            <a:lnSpc>
              <a:spcPct val="90000"/>
            </a:lnSpc>
            <a:spcBef>
              <a:spcPct val="0"/>
            </a:spcBef>
            <a:spcAft>
              <a:spcPct val="35000"/>
            </a:spcAft>
            <a:buNone/>
          </a:pPr>
          <a:r>
            <a:rPr lang="en-US" sz="6000" b="0" i="0" kern="1200"/>
            <a:t>1. Reason</a:t>
          </a:r>
          <a:endParaRPr lang="en-US" sz="6000" kern="1200"/>
        </a:p>
      </dsp:txBody>
      <dsp:txXfrm>
        <a:off x="0" y="2873"/>
        <a:ext cx="6513603" cy="1959892"/>
      </dsp:txXfrm>
    </dsp:sp>
    <dsp:sp modelId="{552F8BFE-1BF2-4E62-A8DF-25DE451C490A}">
      <dsp:nvSpPr>
        <dsp:cNvPr id="0" name=""/>
        <dsp:cNvSpPr/>
      </dsp:nvSpPr>
      <dsp:spPr>
        <a:xfrm>
          <a:off x="0" y="1962766"/>
          <a:ext cx="6513603"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E03AF9-325B-44C4-9F54-EB1C22D54FEC}">
      <dsp:nvSpPr>
        <dsp:cNvPr id="0" name=""/>
        <dsp:cNvSpPr/>
      </dsp:nvSpPr>
      <dsp:spPr>
        <a:xfrm>
          <a:off x="0" y="1962766"/>
          <a:ext cx="6513603" cy="1959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0" tIns="228600" rIns="228600" bIns="228600" numCol="1" spcCol="1270" anchor="t" anchorCtr="0">
          <a:noAutofit/>
        </a:bodyPr>
        <a:lstStyle/>
        <a:p>
          <a:pPr marL="0" lvl="0" indent="0" algn="l" defTabSz="2667000">
            <a:lnSpc>
              <a:spcPct val="90000"/>
            </a:lnSpc>
            <a:spcBef>
              <a:spcPct val="0"/>
            </a:spcBef>
            <a:spcAft>
              <a:spcPct val="35000"/>
            </a:spcAft>
            <a:buNone/>
          </a:pPr>
          <a:r>
            <a:rPr lang="en-US" sz="6000" b="0" i="0" kern="1200"/>
            <a:t>2. </a:t>
          </a:r>
          <a:r>
            <a:rPr lang="en-US" sz="6000" b="0" i="1" kern="1200"/>
            <a:t>Thumos</a:t>
          </a:r>
          <a:r>
            <a:rPr lang="en-US" sz="6000" b="0" i="0" kern="1200"/>
            <a:t> (“spirit”)</a:t>
          </a:r>
          <a:endParaRPr lang="en-US" sz="6000" kern="1200"/>
        </a:p>
      </dsp:txBody>
      <dsp:txXfrm>
        <a:off x="0" y="1962766"/>
        <a:ext cx="6513603" cy="1959892"/>
      </dsp:txXfrm>
    </dsp:sp>
    <dsp:sp modelId="{4B7917DC-0051-4ABF-89B6-3DBE890A0515}">
      <dsp:nvSpPr>
        <dsp:cNvPr id="0" name=""/>
        <dsp:cNvSpPr/>
      </dsp:nvSpPr>
      <dsp:spPr>
        <a:xfrm>
          <a:off x="0" y="3922659"/>
          <a:ext cx="6513603"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4E94BF-49B3-4483-A209-5E3E9466198E}">
      <dsp:nvSpPr>
        <dsp:cNvPr id="0" name=""/>
        <dsp:cNvSpPr/>
      </dsp:nvSpPr>
      <dsp:spPr>
        <a:xfrm>
          <a:off x="0" y="3922659"/>
          <a:ext cx="6513603" cy="1959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0" tIns="228600" rIns="228600" bIns="228600" numCol="1" spcCol="1270" anchor="t" anchorCtr="0">
          <a:noAutofit/>
        </a:bodyPr>
        <a:lstStyle/>
        <a:p>
          <a:pPr marL="0" lvl="0" indent="0" algn="l" defTabSz="2667000">
            <a:lnSpc>
              <a:spcPct val="90000"/>
            </a:lnSpc>
            <a:spcBef>
              <a:spcPct val="0"/>
            </a:spcBef>
            <a:spcAft>
              <a:spcPct val="35000"/>
            </a:spcAft>
            <a:buNone/>
          </a:pPr>
          <a:r>
            <a:rPr lang="en-US" sz="6000" b="0" i="0" kern="1200" dirty="0"/>
            <a:t>3. Bodily Appetites</a:t>
          </a:r>
          <a:endParaRPr lang="en-US" sz="6000" kern="1200" dirty="0"/>
        </a:p>
      </dsp:txBody>
      <dsp:txXfrm>
        <a:off x="0" y="3922659"/>
        <a:ext cx="6513603" cy="195989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D3EC6C-32A0-4825-876B-A91A89BE9A4B}">
      <dsp:nvSpPr>
        <dsp:cNvPr id="0" name=""/>
        <dsp:cNvSpPr/>
      </dsp:nvSpPr>
      <dsp:spPr>
        <a:xfrm>
          <a:off x="0" y="2873"/>
          <a:ext cx="651360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461556-C2CB-40EF-8D10-49C5431AC430}">
      <dsp:nvSpPr>
        <dsp:cNvPr id="0" name=""/>
        <dsp:cNvSpPr/>
      </dsp:nvSpPr>
      <dsp:spPr>
        <a:xfrm>
          <a:off x="0" y="2873"/>
          <a:ext cx="6513603" cy="1959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b="0" i="0" kern="1200"/>
            <a:t>1. Reason- ruling. Reason can act on behalf of the entire person.</a:t>
          </a:r>
          <a:endParaRPr lang="en-US" sz="3900" kern="1200"/>
        </a:p>
      </dsp:txBody>
      <dsp:txXfrm>
        <a:off x="0" y="2873"/>
        <a:ext cx="6513603" cy="1959892"/>
      </dsp:txXfrm>
    </dsp:sp>
    <dsp:sp modelId="{15BDFCED-9BA0-4CA7-91B6-15CD48CB79F2}">
      <dsp:nvSpPr>
        <dsp:cNvPr id="0" name=""/>
        <dsp:cNvSpPr/>
      </dsp:nvSpPr>
      <dsp:spPr>
        <a:xfrm>
          <a:off x="0" y="1962766"/>
          <a:ext cx="6513603"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8C0A07-B9F9-4BB9-9A37-C21CBD928F2E}">
      <dsp:nvSpPr>
        <dsp:cNvPr id="0" name=""/>
        <dsp:cNvSpPr/>
      </dsp:nvSpPr>
      <dsp:spPr>
        <a:xfrm>
          <a:off x="0" y="1962766"/>
          <a:ext cx="6513603" cy="1959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b="0" i="0" kern="1200"/>
            <a:t>2. Thumos- carrying out the decisions of reason.</a:t>
          </a:r>
          <a:endParaRPr lang="en-US" sz="3900" kern="1200"/>
        </a:p>
      </dsp:txBody>
      <dsp:txXfrm>
        <a:off x="0" y="1962766"/>
        <a:ext cx="6513603" cy="1959892"/>
      </dsp:txXfrm>
    </dsp:sp>
    <dsp:sp modelId="{926485AE-2863-4188-81EB-CB949657DC5A}">
      <dsp:nvSpPr>
        <dsp:cNvPr id="0" name=""/>
        <dsp:cNvSpPr/>
      </dsp:nvSpPr>
      <dsp:spPr>
        <a:xfrm>
          <a:off x="0" y="3922659"/>
          <a:ext cx="6513603"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F9F1AC-44D6-4A3E-BE40-C42289D171E4}">
      <dsp:nvSpPr>
        <dsp:cNvPr id="0" name=""/>
        <dsp:cNvSpPr/>
      </dsp:nvSpPr>
      <dsp:spPr>
        <a:xfrm>
          <a:off x="0" y="3922659"/>
          <a:ext cx="6513603" cy="1959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b="0" i="0" kern="1200"/>
            <a:t>3. Appetites- keep us alive.</a:t>
          </a:r>
          <a:endParaRPr lang="en-US" sz="3900" kern="1200"/>
        </a:p>
      </dsp:txBody>
      <dsp:txXfrm>
        <a:off x="0" y="3922659"/>
        <a:ext cx="6513603" cy="195989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7736F0-0FAB-485B-8EAF-8B3789702589}" type="datetimeFigureOut">
              <a:rPr lang="en-US" smtClean="0"/>
              <a:t>6/11/2020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8538C9-A6CF-49D4-8F0A-0C58DB693C75}" type="slidenum">
              <a:rPr lang="en-US" smtClean="0"/>
              <a:t>‹#›</a:t>
            </a:fld>
            <a:endParaRPr lang="en-US"/>
          </a:p>
        </p:txBody>
      </p:sp>
    </p:spTree>
    <p:extLst>
      <p:ext uri="{BB962C8B-B14F-4D97-AF65-F5344CB8AC3E}">
        <p14:creationId xmlns:p14="http://schemas.microsoft.com/office/powerpoint/2010/main" val="1384382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7DCACFF-873B-4F31-80EF-D2A2FB5843AF}"/>
              </a:ext>
            </a:extLst>
          </p:cNvPr>
          <p:cNvSpPr txBox="1">
            <a:spLocks noGrp="1"/>
          </p:cNvSpPr>
          <p:nvPr>
            <p:ph type="sldNum" sz="quarter" idx="5"/>
          </p:nvPr>
        </p:nvSpPr>
        <p:spPr>
          <a:ln/>
        </p:spPr>
        <p:txBody>
          <a:bodyPr lIns="0" tIns="0" rIns="0" bIns="0" anchor="b" anchorCtr="0">
            <a:noAutofit/>
          </a:bodyPr>
          <a:lstStyle/>
          <a:p>
            <a:pPr lvl="0"/>
            <a:fld id="{72FAA63C-3D66-4DB7-AF74-4AC76A79E270}" type="slidenum">
              <a:t>1</a:t>
            </a:fld>
            <a:endParaRPr lang="en-US"/>
          </a:p>
        </p:txBody>
      </p:sp>
      <p:sp>
        <p:nvSpPr>
          <p:cNvPr id="2" name="Slide Image Placeholder 1">
            <a:extLst>
              <a:ext uri="{FF2B5EF4-FFF2-40B4-BE49-F238E27FC236}">
                <a16:creationId xmlns:a16="http://schemas.microsoft.com/office/drawing/2014/main" id="{3E5BB605-BA61-4137-8BD6-E4DBF7C52CB8}"/>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A2A592E1-106B-4120-8013-064B072F41B5}"/>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69B2145-932D-49D2-817C-B85E8AE4403B}"/>
              </a:ext>
            </a:extLst>
          </p:cNvPr>
          <p:cNvSpPr txBox="1">
            <a:spLocks noGrp="1"/>
          </p:cNvSpPr>
          <p:nvPr>
            <p:ph type="sldNum" sz="quarter" idx="5"/>
          </p:nvPr>
        </p:nvSpPr>
        <p:spPr>
          <a:ln/>
        </p:spPr>
        <p:txBody>
          <a:bodyPr lIns="0" tIns="0" rIns="0" bIns="0" anchor="b" anchorCtr="0">
            <a:noAutofit/>
          </a:bodyPr>
          <a:lstStyle/>
          <a:p>
            <a:pPr lvl="0"/>
            <a:fld id="{2277FA14-9015-43B4-8509-014465173ABD}" type="slidenum">
              <a:t>10</a:t>
            </a:fld>
            <a:endParaRPr lang="en-US"/>
          </a:p>
        </p:txBody>
      </p:sp>
      <p:sp>
        <p:nvSpPr>
          <p:cNvPr id="2" name="Slide Image Placeholder 1">
            <a:extLst>
              <a:ext uri="{FF2B5EF4-FFF2-40B4-BE49-F238E27FC236}">
                <a16:creationId xmlns:a16="http://schemas.microsoft.com/office/drawing/2014/main" id="{168E20F0-45A9-4D17-8B97-602CC87D59CD}"/>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917A442C-1386-49FF-A5B6-41FF08E6661A}"/>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88A10C0-E8FE-426F-A162-DEA1A06B548A}"/>
              </a:ext>
            </a:extLst>
          </p:cNvPr>
          <p:cNvSpPr txBox="1">
            <a:spLocks noGrp="1"/>
          </p:cNvSpPr>
          <p:nvPr>
            <p:ph type="sldNum" sz="quarter" idx="5"/>
          </p:nvPr>
        </p:nvSpPr>
        <p:spPr>
          <a:ln/>
        </p:spPr>
        <p:txBody>
          <a:bodyPr lIns="0" tIns="0" rIns="0" bIns="0" anchor="b" anchorCtr="0">
            <a:noAutofit/>
          </a:bodyPr>
          <a:lstStyle/>
          <a:p>
            <a:pPr lvl="0"/>
            <a:fld id="{49F92098-AB96-45B0-83D5-051A4A407589}" type="slidenum">
              <a:t>11</a:t>
            </a:fld>
            <a:endParaRPr lang="en-US"/>
          </a:p>
        </p:txBody>
      </p:sp>
      <p:sp>
        <p:nvSpPr>
          <p:cNvPr id="2" name="Slide Image Placeholder 1">
            <a:extLst>
              <a:ext uri="{FF2B5EF4-FFF2-40B4-BE49-F238E27FC236}">
                <a16:creationId xmlns:a16="http://schemas.microsoft.com/office/drawing/2014/main" id="{CE52389A-8CA5-42CB-A0D8-FDCFC54EB4B5}"/>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BA32C9B1-ADEB-4412-920C-5F2B628D3189}"/>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6A426C7-6CA2-4910-9D32-5F918DB6C629}"/>
              </a:ext>
            </a:extLst>
          </p:cNvPr>
          <p:cNvSpPr txBox="1">
            <a:spLocks noGrp="1"/>
          </p:cNvSpPr>
          <p:nvPr>
            <p:ph type="sldNum" sz="quarter" idx="5"/>
          </p:nvPr>
        </p:nvSpPr>
        <p:spPr>
          <a:ln/>
        </p:spPr>
        <p:txBody>
          <a:bodyPr lIns="0" tIns="0" rIns="0" bIns="0" anchor="b" anchorCtr="0">
            <a:noAutofit/>
          </a:bodyPr>
          <a:lstStyle/>
          <a:p>
            <a:pPr lvl="0"/>
            <a:fld id="{7065A30B-B85D-47C8-9931-385062FE0681}" type="slidenum">
              <a:t>12</a:t>
            </a:fld>
            <a:endParaRPr lang="en-US"/>
          </a:p>
        </p:txBody>
      </p:sp>
      <p:sp>
        <p:nvSpPr>
          <p:cNvPr id="2" name="Slide Image Placeholder 1">
            <a:extLst>
              <a:ext uri="{FF2B5EF4-FFF2-40B4-BE49-F238E27FC236}">
                <a16:creationId xmlns:a16="http://schemas.microsoft.com/office/drawing/2014/main" id="{DF05E584-6D98-445B-8C5F-D56D9F6BDF2F}"/>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950BD541-4820-464C-8F0D-3AD3ECEC7C87}"/>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D628020-D43C-4FBE-9A74-830E0501536E}"/>
              </a:ext>
            </a:extLst>
          </p:cNvPr>
          <p:cNvSpPr txBox="1">
            <a:spLocks noGrp="1"/>
          </p:cNvSpPr>
          <p:nvPr>
            <p:ph type="sldNum" sz="quarter" idx="5"/>
          </p:nvPr>
        </p:nvSpPr>
        <p:spPr>
          <a:ln/>
        </p:spPr>
        <p:txBody>
          <a:bodyPr lIns="0" tIns="0" rIns="0" bIns="0" anchor="b" anchorCtr="0">
            <a:noAutofit/>
          </a:bodyPr>
          <a:lstStyle/>
          <a:p>
            <a:pPr lvl="0"/>
            <a:fld id="{AA5DE9D2-00AC-4693-BCD1-026B5A69282E}" type="slidenum">
              <a:t>13</a:t>
            </a:fld>
            <a:endParaRPr lang="en-US"/>
          </a:p>
        </p:txBody>
      </p:sp>
      <p:sp>
        <p:nvSpPr>
          <p:cNvPr id="2" name="Slide Image Placeholder 1">
            <a:extLst>
              <a:ext uri="{FF2B5EF4-FFF2-40B4-BE49-F238E27FC236}">
                <a16:creationId xmlns:a16="http://schemas.microsoft.com/office/drawing/2014/main" id="{09936A7F-866D-4EE6-9528-B33D1BA9085D}"/>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C03E57DC-A5BB-4983-BA5D-4FDE912CA706}"/>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26FF866-949D-4840-8964-9C8BAE0F26E8}"/>
              </a:ext>
            </a:extLst>
          </p:cNvPr>
          <p:cNvSpPr txBox="1">
            <a:spLocks noGrp="1"/>
          </p:cNvSpPr>
          <p:nvPr>
            <p:ph type="sldNum" sz="quarter" idx="5"/>
          </p:nvPr>
        </p:nvSpPr>
        <p:spPr>
          <a:ln/>
        </p:spPr>
        <p:txBody>
          <a:bodyPr lIns="0" tIns="0" rIns="0" bIns="0" anchor="b" anchorCtr="0">
            <a:noAutofit/>
          </a:bodyPr>
          <a:lstStyle/>
          <a:p>
            <a:pPr lvl="0"/>
            <a:fld id="{7316FB85-4400-4B5C-90EC-10496FBCB854}" type="slidenum">
              <a:t>14</a:t>
            </a:fld>
            <a:endParaRPr lang="en-US"/>
          </a:p>
        </p:txBody>
      </p:sp>
      <p:sp>
        <p:nvSpPr>
          <p:cNvPr id="2" name="Slide Image Placeholder 1">
            <a:extLst>
              <a:ext uri="{FF2B5EF4-FFF2-40B4-BE49-F238E27FC236}">
                <a16:creationId xmlns:a16="http://schemas.microsoft.com/office/drawing/2014/main" id="{182DCB8C-D350-4474-8510-1F522704D6BA}"/>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E3BAF5E2-A2B2-4BCF-B24A-FE35FD09997E}"/>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765A217-56A8-4074-8EAE-E3B2F5E229B2}"/>
              </a:ext>
            </a:extLst>
          </p:cNvPr>
          <p:cNvSpPr txBox="1">
            <a:spLocks noGrp="1"/>
          </p:cNvSpPr>
          <p:nvPr>
            <p:ph type="sldNum" sz="quarter" idx="5"/>
          </p:nvPr>
        </p:nvSpPr>
        <p:spPr>
          <a:ln/>
        </p:spPr>
        <p:txBody>
          <a:bodyPr lIns="0" tIns="0" rIns="0" bIns="0" anchor="b" anchorCtr="0">
            <a:noAutofit/>
          </a:bodyPr>
          <a:lstStyle/>
          <a:p>
            <a:pPr lvl="0"/>
            <a:fld id="{F91DC84A-7E37-4DFD-8A21-13BB75A05731}" type="slidenum">
              <a:t>15</a:t>
            </a:fld>
            <a:endParaRPr lang="en-US"/>
          </a:p>
        </p:txBody>
      </p:sp>
      <p:sp>
        <p:nvSpPr>
          <p:cNvPr id="2" name="Slide Image Placeholder 1">
            <a:extLst>
              <a:ext uri="{FF2B5EF4-FFF2-40B4-BE49-F238E27FC236}">
                <a16:creationId xmlns:a16="http://schemas.microsoft.com/office/drawing/2014/main" id="{940B18F4-D4A2-4640-A465-92FF30CB7169}"/>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311B07AB-C367-4D86-962C-A148FB4573B6}"/>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1952AA7-8A57-416A-9D4A-782D2DDBEA11}"/>
              </a:ext>
            </a:extLst>
          </p:cNvPr>
          <p:cNvSpPr txBox="1">
            <a:spLocks noGrp="1"/>
          </p:cNvSpPr>
          <p:nvPr>
            <p:ph type="sldNum" sz="quarter" idx="5"/>
          </p:nvPr>
        </p:nvSpPr>
        <p:spPr>
          <a:ln/>
        </p:spPr>
        <p:txBody>
          <a:bodyPr lIns="0" tIns="0" rIns="0" bIns="0" anchor="b" anchorCtr="0">
            <a:noAutofit/>
          </a:bodyPr>
          <a:lstStyle/>
          <a:p>
            <a:pPr lvl="0"/>
            <a:fld id="{F25C9DEC-ABDB-4EA7-B41A-FE7A2A8EDFC7}" type="slidenum">
              <a:t>16</a:t>
            </a:fld>
            <a:endParaRPr lang="en-US"/>
          </a:p>
        </p:txBody>
      </p:sp>
      <p:sp>
        <p:nvSpPr>
          <p:cNvPr id="2" name="Slide Image Placeholder 1">
            <a:extLst>
              <a:ext uri="{FF2B5EF4-FFF2-40B4-BE49-F238E27FC236}">
                <a16:creationId xmlns:a16="http://schemas.microsoft.com/office/drawing/2014/main" id="{631D659C-E4A2-40B6-9269-7336898ED3CB}"/>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9CB6D064-9126-43EE-A5C9-1834CC0611F6}"/>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5010E85-017C-4EFA-A69F-3E2C3F24AAE1}"/>
              </a:ext>
            </a:extLst>
          </p:cNvPr>
          <p:cNvSpPr txBox="1">
            <a:spLocks noGrp="1"/>
          </p:cNvSpPr>
          <p:nvPr>
            <p:ph type="sldNum" sz="quarter" idx="5"/>
          </p:nvPr>
        </p:nvSpPr>
        <p:spPr>
          <a:ln/>
        </p:spPr>
        <p:txBody>
          <a:bodyPr lIns="0" tIns="0" rIns="0" bIns="0" anchor="b" anchorCtr="0">
            <a:noAutofit/>
          </a:bodyPr>
          <a:lstStyle/>
          <a:p>
            <a:pPr lvl="0"/>
            <a:fld id="{A093D5F0-AA58-498B-9313-378F6BAF9044}" type="slidenum">
              <a:t>17</a:t>
            </a:fld>
            <a:endParaRPr lang="en-US"/>
          </a:p>
        </p:txBody>
      </p:sp>
      <p:sp>
        <p:nvSpPr>
          <p:cNvPr id="2" name="Slide Image Placeholder 1">
            <a:extLst>
              <a:ext uri="{FF2B5EF4-FFF2-40B4-BE49-F238E27FC236}">
                <a16:creationId xmlns:a16="http://schemas.microsoft.com/office/drawing/2014/main" id="{46B978A8-2F2A-424D-97E9-4ED70FCE595B}"/>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963FCAB0-EAA3-4F53-998C-5437166A25B2}"/>
              </a:ext>
            </a:extLst>
          </p:cNvPr>
          <p:cNvSpPr txBox="1">
            <a:spLocks noGrp="1"/>
          </p:cNvSpPr>
          <p:nvPr>
            <p:ph type="body" sz="quarter" idx="1"/>
          </p:nvPr>
        </p:nvSpPr>
        <p:spPr/>
        <p:txBody>
          <a:bodyPr>
            <a:sp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1D86757-9AB9-4860-B4D6-FA78D842A413}"/>
              </a:ext>
            </a:extLst>
          </p:cNvPr>
          <p:cNvSpPr txBox="1">
            <a:spLocks noGrp="1"/>
          </p:cNvSpPr>
          <p:nvPr>
            <p:ph type="sldNum" sz="quarter" idx="5"/>
          </p:nvPr>
        </p:nvSpPr>
        <p:spPr>
          <a:ln/>
        </p:spPr>
        <p:txBody>
          <a:bodyPr lIns="0" tIns="0" rIns="0" bIns="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82BD16-D8F2-4B82-915D-1F0C9B722040}" type="slidenum">
              <a:rPr kumimoji="0"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Slide Image Placeholder 1">
            <a:extLst>
              <a:ext uri="{FF2B5EF4-FFF2-40B4-BE49-F238E27FC236}">
                <a16:creationId xmlns:a16="http://schemas.microsoft.com/office/drawing/2014/main" id="{FA79BB4C-F00F-4B67-9A89-E292EE01B6DD}"/>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633DB38B-602B-4D20-9833-4768828CFA5E}"/>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C34E686-9907-424F-A6ED-541AF6ADFC75}"/>
              </a:ext>
            </a:extLst>
          </p:cNvPr>
          <p:cNvSpPr txBox="1">
            <a:spLocks noGrp="1"/>
          </p:cNvSpPr>
          <p:nvPr>
            <p:ph type="sldNum" sz="quarter" idx="5"/>
          </p:nvPr>
        </p:nvSpPr>
        <p:spPr>
          <a:ln/>
        </p:spPr>
        <p:txBody>
          <a:bodyPr lIns="0" tIns="0" rIns="0" bIns="0" anchor="b" anchorCtr="0">
            <a:noAutofit/>
          </a:bodyPr>
          <a:lstStyle/>
          <a:p>
            <a:pPr lvl="0"/>
            <a:fld id="{1D3A641E-F00E-48DA-8D1D-7E4802E844A2}" type="slidenum">
              <a:t>3</a:t>
            </a:fld>
            <a:endParaRPr lang="en-US"/>
          </a:p>
        </p:txBody>
      </p:sp>
      <p:sp>
        <p:nvSpPr>
          <p:cNvPr id="2" name="Slide Image Placeholder 1">
            <a:extLst>
              <a:ext uri="{FF2B5EF4-FFF2-40B4-BE49-F238E27FC236}">
                <a16:creationId xmlns:a16="http://schemas.microsoft.com/office/drawing/2014/main" id="{08F83E91-CD12-4329-B20F-7640FA00B7F4}"/>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C0745685-C545-4ED5-80A9-836AA1470970}"/>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F201C10-49EF-4931-B978-1CCFA39BFD47}"/>
              </a:ext>
            </a:extLst>
          </p:cNvPr>
          <p:cNvSpPr txBox="1">
            <a:spLocks noGrp="1"/>
          </p:cNvSpPr>
          <p:nvPr>
            <p:ph type="sldNum" sz="quarter" idx="5"/>
          </p:nvPr>
        </p:nvSpPr>
        <p:spPr>
          <a:ln/>
        </p:spPr>
        <p:txBody>
          <a:bodyPr lIns="0" tIns="0" rIns="0" bIns="0" anchor="b" anchorCtr="0">
            <a:noAutofit/>
          </a:bodyPr>
          <a:lstStyle/>
          <a:p>
            <a:pPr lvl="0"/>
            <a:fld id="{F64705D7-DC10-41F5-B90E-764176385CF6}" type="slidenum">
              <a:t>4</a:t>
            </a:fld>
            <a:endParaRPr lang="en-US"/>
          </a:p>
        </p:txBody>
      </p:sp>
      <p:sp>
        <p:nvSpPr>
          <p:cNvPr id="2" name="Slide Image Placeholder 1">
            <a:extLst>
              <a:ext uri="{FF2B5EF4-FFF2-40B4-BE49-F238E27FC236}">
                <a16:creationId xmlns:a16="http://schemas.microsoft.com/office/drawing/2014/main" id="{C6AD83E3-C19A-4545-A6E9-A3458368374D}"/>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73BABA6C-C7BB-4CFA-B74C-A716B56639D3}"/>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332515-8243-48E5-BAE0-861BBF22515F}"/>
              </a:ext>
            </a:extLst>
          </p:cNvPr>
          <p:cNvSpPr txBox="1">
            <a:spLocks noGrp="1"/>
          </p:cNvSpPr>
          <p:nvPr>
            <p:ph type="sldNum" sz="quarter" idx="5"/>
          </p:nvPr>
        </p:nvSpPr>
        <p:spPr>
          <a:ln/>
        </p:spPr>
        <p:txBody>
          <a:bodyPr lIns="0" tIns="0" rIns="0" bIns="0" anchor="b" anchorCtr="0">
            <a:noAutofit/>
          </a:bodyPr>
          <a:lstStyle/>
          <a:p>
            <a:pPr lvl="0"/>
            <a:fld id="{95A5E24C-3BC4-4C39-9D78-94E10F829902}" type="slidenum">
              <a:t>5</a:t>
            </a:fld>
            <a:endParaRPr lang="en-US"/>
          </a:p>
        </p:txBody>
      </p:sp>
      <p:sp>
        <p:nvSpPr>
          <p:cNvPr id="2" name="Slide Image Placeholder 1">
            <a:extLst>
              <a:ext uri="{FF2B5EF4-FFF2-40B4-BE49-F238E27FC236}">
                <a16:creationId xmlns:a16="http://schemas.microsoft.com/office/drawing/2014/main" id="{3618C4A8-C717-43D3-B8CD-D47F94D2497E}"/>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703BDD3C-F4E0-4790-9FAA-09B67E8F9A48}"/>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3999F49-5030-4238-9ED3-20C885008DB6}"/>
              </a:ext>
            </a:extLst>
          </p:cNvPr>
          <p:cNvSpPr txBox="1">
            <a:spLocks noGrp="1"/>
          </p:cNvSpPr>
          <p:nvPr>
            <p:ph type="sldNum" sz="quarter" idx="5"/>
          </p:nvPr>
        </p:nvSpPr>
        <p:spPr>
          <a:ln/>
        </p:spPr>
        <p:txBody>
          <a:bodyPr lIns="0" tIns="0" rIns="0" bIns="0" anchor="b" anchorCtr="0">
            <a:noAutofit/>
          </a:bodyPr>
          <a:lstStyle/>
          <a:p>
            <a:pPr lvl="0"/>
            <a:fld id="{FB90EDA5-62C0-43BC-B68B-C8F633901C51}" type="slidenum">
              <a:t>6</a:t>
            </a:fld>
            <a:endParaRPr lang="en-US"/>
          </a:p>
        </p:txBody>
      </p:sp>
      <p:sp>
        <p:nvSpPr>
          <p:cNvPr id="2" name="Slide Image Placeholder 1">
            <a:extLst>
              <a:ext uri="{FF2B5EF4-FFF2-40B4-BE49-F238E27FC236}">
                <a16:creationId xmlns:a16="http://schemas.microsoft.com/office/drawing/2014/main" id="{C8053DD3-C3B2-4B0D-B4AA-B2EB22EEEED4}"/>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760FA9EF-BDDA-4497-AB03-E3EA9BB4969C}"/>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FD72B19-8A01-477C-B9D0-D8DCE2257CD2}"/>
              </a:ext>
            </a:extLst>
          </p:cNvPr>
          <p:cNvSpPr txBox="1">
            <a:spLocks noGrp="1"/>
          </p:cNvSpPr>
          <p:nvPr>
            <p:ph type="sldNum" sz="quarter" idx="5"/>
          </p:nvPr>
        </p:nvSpPr>
        <p:spPr>
          <a:ln/>
        </p:spPr>
        <p:txBody>
          <a:bodyPr lIns="0" tIns="0" rIns="0" bIns="0" anchor="b" anchorCtr="0">
            <a:noAutofit/>
          </a:bodyPr>
          <a:lstStyle/>
          <a:p>
            <a:pPr lvl="0"/>
            <a:fld id="{DC773EC7-BA37-4D19-88CF-A752EA0CCF40}" type="slidenum">
              <a:t>7</a:t>
            </a:fld>
            <a:endParaRPr lang="en-US"/>
          </a:p>
        </p:txBody>
      </p:sp>
      <p:sp>
        <p:nvSpPr>
          <p:cNvPr id="2" name="Slide Image Placeholder 1">
            <a:extLst>
              <a:ext uri="{FF2B5EF4-FFF2-40B4-BE49-F238E27FC236}">
                <a16:creationId xmlns:a16="http://schemas.microsoft.com/office/drawing/2014/main" id="{1AC5FBF8-62E0-420A-B253-5EFB90510BE2}"/>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FA9971E9-2238-466B-8F29-5F7CFF984D37}"/>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B7AB1BB-0CB6-4CE2-BCBB-AAB5EA346B53}"/>
              </a:ext>
            </a:extLst>
          </p:cNvPr>
          <p:cNvSpPr txBox="1">
            <a:spLocks noGrp="1"/>
          </p:cNvSpPr>
          <p:nvPr>
            <p:ph type="sldNum" sz="quarter" idx="5"/>
          </p:nvPr>
        </p:nvSpPr>
        <p:spPr>
          <a:ln/>
        </p:spPr>
        <p:txBody>
          <a:bodyPr lIns="0" tIns="0" rIns="0" bIns="0" anchor="b" anchorCtr="0">
            <a:noAutofit/>
          </a:bodyPr>
          <a:lstStyle/>
          <a:p>
            <a:pPr lvl="0"/>
            <a:fld id="{DE9F9E73-EE3D-4D19-9D4B-B2F3902C8BEB}" type="slidenum">
              <a:t>8</a:t>
            </a:fld>
            <a:endParaRPr lang="en-US"/>
          </a:p>
        </p:txBody>
      </p:sp>
      <p:sp>
        <p:nvSpPr>
          <p:cNvPr id="2" name="Slide Image Placeholder 1">
            <a:extLst>
              <a:ext uri="{FF2B5EF4-FFF2-40B4-BE49-F238E27FC236}">
                <a16:creationId xmlns:a16="http://schemas.microsoft.com/office/drawing/2014/main" id="{618FAE41-5B79-4C2E-9A3B-2573444A677B}"/>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7AD5DE3F-2C4B-4770-96F3-5D7E12975642}"/>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A625B15-6D4F-41E9-9956-60EB06728247}"/>
              </a:ext>
            </a:extLst>
          </p:cNvPr>
          <p:cNvSpPr txBox="1">
            <a:spLocks noGrp="1"/>
          </p:cNvSpPr>
          <p:nvPr>
            <p:ph type="sldNum" sz="quarter" idx="5"/>
          </p:nvPr>
        </p:nvSpPr>
        <p:spPr>
          <a:ln/>
        </p:spPr>
        <p:txBody>
          <a:bodyPr lIns="0" tIns="0" rIns="0" bIns="0" anchor="b" anchorCtr="0">
            <a:noAutofit/>
          </a:bodyPr>
          <a:lstStyle/>
          <a:p>
            <a:pPr lvl="0"/>
            <a:fld id="{074A3C94-94AB-4A07-A40F-FB1CEB3A82BD}" type="slidenum">
              <a:t>9</a:t>
            </a:fld>
            <a:endParaRPr lang="en-US"/>
          </a:p>
        </p:txBody>
      </p:sp>
      <p:sp>
        <p:nvSpPr>
          <p:cNvPr id="2" name="Slide Image Placeholder 1">
            <a:extLst>
              <a:ext uri="{FF2B5EF4-FFF2-40B4-BE49-F238E27FC236}">
                <a16:creationId xmlns:a16="http://schemas.microsoft.com/office/drawing/2014/main" id="{0F15CB2B-44FD-4049-BA87-000D1E8E43F0}"/>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37F6C777-E1E2-49E3-B95B-14AF4AE8862C}"/>
              </a:ext>
            </a:extLst>
          </p:cNvPr>
          <p:cNvSpPr txBox="1">
            <a:spLocks noGrp="1"/>
          </p:cNvSpPr>
          <p:nvPr>
            <p:ph type="body" sz="quarter" idx="1"/>
          </p:nvPr>
        </p:nvSpPr>
        <p:spPr/>
        <p:txBody>
          <a:bodyPr>
            <a:sp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2ACE-8F7F-4D49-9487-973DC3ABCA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FA0A3A-7EBE-40D9-9666-FFF74BFBE7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D65439-0D56-4A3D-B509-AE1140DF20C7}"/>
              </a:ext>
            </a:extLst>
          </p:cNvPr>
          <p:cNvSpPr>
            <a:spLocks noGrp="1"/>
          </p:cNvSpPr>
          <p:nvPr>
            <p:ph type="dt" sz="half" idx="10"/>
          </p:nvPr>
        </p:nvSpPr>
        <p:spPr/>
        <p:txBody>
          <a:bodyPr/>
          <a:lstStyle/>
          <a:p>
            <a:fld id="{0C7D57DE-D579-4377-B045-32BC9022440C}" type="datetimeFigureOut">
              <a:rPr lang="en-US" smtClean="0"/>
              <a:t>6/11/2020</a:t>
            </a:fld>
            <a:endParaRPr lang="en-US"/>
          </a:p>
        </p:txBody>
      </p:sp>
      <p:sp>
        <p:nvSpPr>
          <p:cNvPr id="5" name="Footer Placeholder 4">
            <a:extLst>
              <a:ext uri="{FF2B5EF4-FFF2-40B4-BE49-F238E27FC236}">
                <a16:creationId xmlns:a16="http://schemas.microsoft.com/office/drawing/2014/main" id="{A108EB11-EAB5-406F-86AF-978368868F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66B74D-1820-4D06-9135-73040A83DAC3}"/>
              </a:ext>
            </a:extLst>
          </p:cNvPr>
          <p:cNvSpPr>
            <a:spLocks noGrp="1"/>
          </p:cNvSpPr>
          <p:nvPr>
            <p:ph type="sldNum" sz="quarter" idx="12"/>
          </p:nvPr>
        </p:nvSpPr>
        <p:spPr/>
        <p:txBody>
          <a:bodyPr/>
          <a:lstStyle/>
          <a:p>
            <a:fld id="{A355D4C1-0B06-4598-B36C-E1919948F2E0}" type="slidenum">
              <a:rPr lang="en-US" smtClean="0"/>
              <a:t>‹#›</a:t>
            </a:fld>
            <a:endParaRPr lang="en-US"/>
          </a:p>
        </p:txBody>
      </p:sp>
    </p:spTree>
    <p:extLst>
      <p:ext uri="{BB962C8B-B14F-4D97-AF65-F5344CB8AC3E}">
        <p14:creationId xmlns:p14="http://schemas.microsoft.com/office/powerpoint/2010/main" val="3350083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E6805-FFA2-449A-A7F7-550EB9100F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59327A-5921-47C9-B017-AA2DEF6A16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AEF61F-018F-48D8-8F27-2C8BE1160D46}"/>
              </a:ext>
            </a:extLst>
          </p:cNvPr>
          <p:cNvSpPr>
            <a:spLocks noGrp="1"/>
          </p:cNvSpPr>
          <p:nvPr>
            <p:ph type="dt" sz="half" idx="10"/>
          </p:nvPr>
        </p:nvSpPr>
        <p:spPr/>
        <p:txBody>
          <a:bodyPr/>
          <a:lstStyle/>
          <a:p>
            <a:fld id="{0C7D57DE-D579-4377-B045-32BC9022440C}" type="datetimeFigureOut">
              <a:rPr lang="en-US" smtClean="0"/>
              <a:t>6/11/2020</a:t>
            </a:fld>
            <a:endParaRPr lang="en-US"/>
          </a:p>
        </p:txBody>
      </p:sp>
      <p:sp>
        <p:nvSpPr>
          <p:cNvPr id="5" name="Footer Placeholder 4">
            <a:extLst>
              <a:ext uri="{FF2B5EF4-FFF2-40B4-BE49-F238E27FC236}">
                <a16:creationId xmlns:a16="http://schemas.microsoft.com/office/drawing/2014/main" id="{11DEAFB8-8617-4CB9-BDFA-E07C2197E3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D304F4-1A88-4E36-BBA1-842B413CE52C}"/>
              </a:ext>
            </a:extLst>
          </p:cNvPr>
          <p:cNvSpPr>
            <a:spLocks noGrp="1"/>
          </p:cNvSpPr>
          <p:nvPr>
            <p:ph type="sldNum" sz="quarter" idx="12"/>
          </p:nvPr>
        </p:nvSpPr>
        <p:spPr/>
        <p:txBody>
          <a:bodyPr/>
          <a:lstStyle/>
          <a:p>
            <a:fld id="{A355D4C1-0B06-4598-B36C-E1919948F2E0}" type="slidenum">
              <a:rPr lang="en-US" smtClean="0"/>
              <a:t>‹#›</a:t>
            </a:fld>
            <a:endParaRPr lang="en-US"/>
          </a:p>
        </p:txBody>
      </p:sp>
    </p:spTree>
    <p:extLst>
      <p:ext uri="{BB962C8B-B14F-4D97-AF65-F5344CB8AC3E}">
        <p14:creationId xmlns:p14="http://schemas.microsoft.com/office/powerpoint/2010/main" val="4187364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C02D23-EAAB-4907-804B-A192002190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AC64AB-1C20-4C86-84D9-26197BDF7F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CAB2F6-C1AB-4ED0-B043-7813190F398D}"/>
              </a:ext>
            </a:extLst>
          </p:cNvPr>
          <p:cNvSpPr>
            <a:spLocks noGrp="1"/>
          </p:cNvSpPr>
          <p:nvPr>
            <p:ph type="dt" sz="half" idx="10"/>
          </p:nvPr>
        </p:nvSpPr>
        <p:spPr/>
        <p:txBody>
          <a:bodyPr/>
          <a:lstStyle/>
          <a:p>
            <a:fld id="{0C7D57DE-D579-4377-B045-32BC9022440C}" type="datetimeFigureOut">
              <a:rPr lang="en-US" smtClean="0"/>
              <a:t>6/11/2020</a:t>
            </a:fld>
            <a:endParaRPr lang="en-US"/>
          </a:p>
        </p:txBody>
      </p:sp>
      <p:sp>
        <p:nvSpPr>
          <p:cNvPr id="5" name="Footer Placeholder 4">
            <a:extLst>
              <a:ext uri="{FF2B5EF4-FFF2-40B4-BE49-F238E27FC236}">
                <a16:creationId xmlns:a16="http://schemas.microsoft.com/office/drawing/2014/main" id="{D085877B-AB20-431C-B8A7-A18BBA4E2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E55EE8-D036-463F-AC44-BF0635544973}"/>
              </a:ext>
            </a:extLst>
          </p:cNvPr>
          <p:cNvSpPr>
            <a:spLocks noGrp="1"/>
          </p:cNvSpPr>
          <p:nvPr>
            <p:ph type="sldNum" sz="quarter" idx="12"/>
          </p:nvPr>
        </p:nvSpPr>
        <p:spPr/>
        <p:txBody>
          <a:bodyPr/>
          <a:lstStyle/>
          <a:p>
            <a:fld id="{A355D4C1-0B06-4598-B36C-E1919948F2E0}" type="slidenum">
              <a:rPr lang="en-US" smtClean="0"/>
              <a:t>‹#›</a:t>
            </a:fld>
            <a:endParaRPr lang="en-US"/>
          </a:p>
        </p:txBody>
      </p:sp>
    </p:spTree>
    <p:extLst>
      <p:ext uri="{BB962C8B-B14F-4D97-AF65-F5344CB8AC3E}">
        <p14:creationId xmlns:p14="http://schemas.microsoft.com/office/powerpoint/2010/main" val="1674743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50893-6201-4556-B6CF-4E1602B76A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8A2D3E-3D05-4596-BCE3-CFC8E25444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575B71-BA0C-4E46-879B-8449EF8431E2}"/>
              </a:ext>
            </a:extLst>
          </p:cNvPr>
          <p:cNvSpPr>
            <a:spLocks noGrp="1"/>
          </p:cNvSpPr>
          <p:nvPr>
            <p:ph type="dt" sz="half" idx="10"/>
          </p:nvPr>
        </p:nvSpPr>
        <p:spPr/>
        <p:txBody>
          <a:bodyPr/>
          <a:lstStyle/>
          <a:p>
            <a:fld id="{0C7D57DE-D579-4377-B045-32BC9022440C}" type="datetimeFigureOut">
              <a:rPr lang="en-US" smtClean="0"/>
              <a:t>6/11/2020</a:t>
            </a:fld>
            <a:endParaRPr lang="en-US"/>
          </a:p>
        </p:txBody>
      </p:sp>
      <p:sp>
        <p:nvSpPr>
          <p:cNvPr id="5" name="Footer Placeholder 4">
            <a:extLst>
              <a:ext uri="{FF2B5EF4-FFF2-40B4-BE49-F238E27FC236}">
                <a16:creationId xmlns:a16="http://schemas.microsoft.com/office/drawing/2014/main" id="{9316DF54-E122-449E-8E3F-C50E314EAF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1F27F4-4ED8-4AE2-8ABF-1592DB41E5C7}"/>
              </a:ext>
            </a:extLst>
          </p:cNvPr>
          <p:cNvSpPr>
            <a:spLocks noGrp="1"/>
          </p:cNvSpPr>
          <p:nvPr>
            <p:ph type="sldNum" sz="quarter" idx="12"/>
          </p:nvPr>
        </p:nvSpPr>
        <p:spPr/>
        <p:txBody>
          <a:bodyPr/>
          <a:lstStyle/>
          <a:p>
            <a:fld id="{A355D4C1-0B06-4598-B36C-E1919948F2E0}" type="slidenum">
              <a:rPr lang="en-US" smtClean="0"/>
              <a:t>‹#›</a:t>
            </a:fld>
            <a:endParaRPr lang="en-US"/>
          </a:p>
        </p:txBody>
      </p:sp>
    </p:spTree>
    <p:extLst>
      <p:ext uri="{BB962C8B-B14F-4D97-AF65-F5344CB8AC3E}">
        <p14:creationId xmlns:p14="http://schemas.microsoft.com/office/powerpoint/2010/main" val="1432090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67C1A-FACD-465D-BC65-0E56A5648F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78449B-2106-45E4-B0EB-7F7F11DCFB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9A046C-E554-4F31-8A83-EAF84A7653B6}"/>
              </a:ext>
            </a:extLst>
          </p:cNvPr>
          <p:cNvSpPr>
            <a:spLocks noGrp="1"/>
          </p:cNvSpPr>
          <p:nvPr>
            <p:ph type="dt" sz="half" idx="10"/>
          </p:nvPr>
        </p:nvSpPr>
        <p:spPr/>
        <p:txBody>
          <a:bodyPr/>
          <a:lstStyle/>
          <a:p>
            <a:fld id="{0C7D57DE-D579-4377-B045-32BC9022440C}" type="datetimeFigureOut">
              <a:rPr lang="en-US" smtClean="0"/>
              <a:t>6/11/2020</a:t>
            </a:fld>
            <a:endParaRPr lang="en-US"/>
          </a:p>
        </p:txBody>
      </p:sp>
      <p:sp>
        <p:nvSpPr>
          <p:cNvPr id="5" name="Footer Placeholder 4">
            <a:extLst>
              <a:ext uri="{FF2B5EF4-FFF2-40B4-BE49-F238E27FC236}">
                <a16:creationId xmlns:a16="http://schemas.microsoft.com/office/drawing/2014/main" id="{69BC8AC2-119B-4F16-919B-B83B27BFED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31B164-6631-43AD-BE80-A5D4F55B1DC8}"/>
              </a:ext>
            </a:extLst>
          </p:cNvPr>
          <p:cNvSpPr>
            <a:spLocks noGrp="1"/>
          </p:cNvSpPr>
          <p:nvPr>
            <p:ph type="sldNum" sz="quarter" idx="12"/>
          </p:nvPr>
        </p:nvSpPr>
        <p:spPr/>
        <p:txBody>
          <a:bodyPr/>
          <a:lstStyle/>
          <a:p>
            <a:fld id="{A355D4C1-0B06-4598-B36C-E1919948F2E0}" type="slidenum">
              <a:rPr lang="en-US" smtClean="0"/>
              <a:t>‹#›</a:t>
            </a:fld>
            <a:endParaRPr lang="en-US"/>
          </a:p>
        </p:txBody>
      </p:sp>
    </p:spTree>
    <p:extLst>
      <p:ext uri="{BB962C8B-B14F-4D97-AF65-F5344CB8AC3E}">
        <p14:creationId xmlns:p14="http://schemas.microsoft.com/office/powerpoint/2010/main" val="2713444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1711E-302B-46E9-ACB5-BCA80B1CE9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A633A2-F193-47EB-AE43-F198B9F7D1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4D9F69-029B-4580-BCFD-840DF5B5D5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347A03-8DA4-4555-B8E2-53CE17D1E475}"/>
              </a:ext>
            </a:extLst>
          </p:cNvPr>
          <p:cNvSpPr>
            <a:spLocks noGrp="1"/>
          </p:cNvSpPr>
          <p:nvPr>
            <p:ph type="dt" sz="half" idx="10"/>
          </p:nvPr>
        </p:nvSpPr>
        <p:spPr/>
        <p:txBody>
          <a:bodyPr/>
          <a:lstStyle/>
          <a:p>
            <a:fld id="{0C7D57DE-D579-4377-B045-32BC9022440C}" type="datetimeFigureOut">
              <a:rPr lang="en-US" smtClean="0"/>
              <a:t>6/11/2020</a:t>
            </a:fld>
            <a:endParaRPr lang="en-US"/>
          </a:p>
        </p:txBody>
      </p:sp>
      <p:sp>
        <p:nvSpPr>
          <p:cNvPr id="6" name="Footer Placeholder 5">
            <a:extLst>
              <a:ext uri="{FF2B5EF4-FFF2-40B4-BE49-F238E27FC236}">
                <a16:creationId xmlns:a16="http://schemas.microsoft.com/office/drawing/2014/main" id="{7C42B3A4-9949-4AFC-8C72-1BA8DDAF0E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C4626B-2CAA-45CE-A9C1-A49BA9603BBD}"/>
              </a:ext>
            </a:extLst>
          </p:cNvPr>
          <p:cNvSpPr>
            <a:spLocks noGrp="1"/>
          </p:cNvSpPr>
          <p:nvPr>
            <p:ph type="sldNum" sz="quarter" idx="12"/>
          </p:nvPr>
        </p:nvSpPr>
        <p:spPr/>
        <p:txBody>
          <a:bodyPr/>
          <a:lstStyle/>
          <a:p>
            <a:fld id="{A355D4C1-0B06-4598-B36C-E1919948F2E0}" type="slidenum">
              <a:rPr lang="en-US" smtClean="0"/>
              <a:t>‹#›</a:t>
            </a:fld>
            <a:endParaRPr lang="en-US"/>
          </a:p>
        </p:txBody>
      </p:sp>
    </p:spTree>
    <p:extLst>
      <p:ext uri="{BB962C8B-B14F-4D97-AF65-F5344CB8AC3E}">
        <p14:creationId xmlns:p14="http://schemas.microsoft.com/office/powerpoint/2010/main" val="4292685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17216-C38A-4E5F-B8BE-6D7CD9E076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B0DD1B-1F77-4B52-874A-0EB3122C2E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825471-1AB7-4110-92AC-EA8CC74950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DAF5AC-379E-4C87-BA4A-C9318E5372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39BBE6-CF5B-483C-A6B1-6BB042B0B4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B45B83-732D-411A-916D-06ECC4200B6A}"/>
              </a:ext>
            </a:extLst>
          </p:cNvPr>
          <p:cNvSpPr>
            <a:spLocks noGrp="1"/>
          </p:cNvSpPr>
          <p:nvPr>
            <p:ph type="dt" sz="half" idx="10"/>
          </p:nvPr>
        </p:nvSpPr>
        <p:spPr/>
        <p:txBody>
          <a:bodyPr/>
          <a:lstStyle/>
          <a:p>
            <a:fld id="{0C7D57DE-D579-4377-B045-32BC9022440C}" type="datetimeFigureOut">
              <a:rPr lang="en-US" smtClean="0"/>
              <a:t>6/11/2020</a:t>
            </a:fld>
            <a:endParaRPr lang="en-US"/>
          </a:p>
        </p:txBody>
      </p:sp>
      <p:sp>
        <p:nvSpPr>
          <p:cNvPr id="8" name="Footer Placeholder 7">
            <a:extLst>
              <a:ext uri="{FF2B5EF4-FFF2-40B4-BE49-F238E27FC236}">
                <a16:creationId xmlns:a16="http://schemas.microsoft.com/office/drawing/2014/main" id="{F34FB5E3-D0B5-41DB-B22F-E8553AEE34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6CCD34-2489-4AB0-8173-A47FB33F9AA7}"/>
              </a:ext>
            </a:extLst>
          </p:cNvPr>
          <p:cNvSpPr>
            <a:spLocks noGrp="1"/>
          </p:cNvSpPr>
          <p:nvPr>
            <p:ph type="sldNum" sz="quarter" idx="12"/>
          </p:nvPr>
        </p:nvSpPr>
        <p:spPr/>
        <p:txBody>
          <a:bodyPr/>
          <a:lstStyle/>
          <a:p>
            <a:fld id="{A355D4C1-0B06-4598-B36C-E1919948F2E0}" type="slidenum">
              <a:rPr lang="en-US" smtClean="0"/>
              <a:t>‹#›</a:t>
            </a:fld>
            <a:endParaRPr lang="en-US"/>
          </a:p>
        </p:txBody>
      </p:sp>
    </p:spTree>
    <p:extLst>
      <p:ext uri="{BB962C8B-B14F-4D97-AF65-F5344CB8AC3E}">
        <p14:creationId xmlns:p14="http://schemas.microsoft.com/office/powerpoint/2010/main" val="244148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36170-0EBA-42CC-8F5B-0DD20BE7FD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A6499B-B527-423F-911E-FB74227A2BCC}"/>
              </a:ext>
            </a:extLst>
          </p:cNvPr>
          <p:cNvSpPr>
            <a:spLocks noGrp="1"/>
          </p:cNvSpPr>
          <p:nvPr>
            <p:ph type="dt" sz="half" idx="10"/>
          </p:nvPr>
        </p:nvSpPr>
        <p:spPr/>
        <p:txBody>
          <a:bodyPr/>
          <a:lstStyle/>
          <a:p>
            <a:fld id="{0C7D57DE-D579-4377-B045-32BC9022440C}" type="datetimeFigureOut">
              <a:rPr lang="en-US" smtClean="0"/>
              <a:t>6/11/2020</a:t>
            </a:fld>
            <a:endParaRPr lang="en-US"/>
          </a:p>
        </p:txBody>
      </p:sp>
      <p:sp>
        <p:nvSpPr>
          <p:cNvPr id="4" name="Footer Placeholder 3">
            <a:extLst>
              <a:ext uri="{FF2B5EF4-FFF2-40B4-BE49-F238E27FC236}">
                <a16:creationId xmlns:a16="http://schemas.microsoft.com/office/drawing/2014/main" id="{E0A76633-1D5A-4001-A534-0AEEC32013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1A3D78-EA49-4CD3-8684-90F589283551}"/>
              </a:ext>
            </a:extLst>
          </p:cNvPr>
          <p:cNvSpPr>
            <a:spLocks noGrp="1"/>
          </p:cNvSpPr>
          <p:nvPr>
            <p:ph type="sldNum" sz="quarter" idx="12"/>
          </p:nvPr>
        </p:nvSpPr>
        <p:spPr/>
        <p:txBody>
          <a:bodyPr/>
          <a:lstStyle/>
          <a:p>
            <a:fld id="{A355D4C1-0B06-4598-B36C-E1919948F2E0}" type="slidenum">
              <a:rPr lang="en-US" smtClean="0"/>
              <a:t>‹#›</a:t>
            </a:fld>
            <a:endParaRPr lang="en-US"/>
          </a:p>
        </p:txBody>
      </p:sp>
    </p:spTree>
    <p:extLst>
      <p:ext uri="{BB962C8B-B14F-4D97-AF65-F5344CB8AC3E}">
        <p14:creationId xmlns:p14="http://schemas.microsoft.com/office/powerpoint/2010/main" val="2593693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34592C-E89E-411A-82B8-B20ABF533570}"/>
              </a:ext>
            </a:extLst>
          </p:cNvPr>
          <p:cNvSpPr>
            <a:spLocks noGrp="1"/>
          </p:cNvSpPr>
          <p:nvPr>
            <p:ph type="dt" sz="half" idx="10"/>
          </p:nvPr>
        </p:nvSpPr>
        <p:spPr/>
        <p:txBody>
          <a:bodyPr/>
          <a:lstStyle/>
          <a:p>
            <a:fld id="{0C7D57DE-D579-4377-B045-32BC9022440C}" type="datetimeFigureOut">
              <a:rPr lang="en-US" smtClean="0"/>
              <a:t>6/11/2020</a:t>
            </a:fld>
            <a:endParaRPr lang="en-US"/>
          </a:p>
        </p:txBody>
      </p:sp>
      <p:sp>
        <p:nvSpPr>
          <p:cNvPr id="3" name="Footer Placeholder 2">
            <a:extLst>
              <a:ext uri="{FF2B5EF4-FFF2-40B4-BE49-F238E27FC236}">
                <a16:creationId xmlns:a16="http://schemas.microsoft.com/office/drawing/2014/main" id="{E1C5EBF2-CE2E-4723-BC79-560671C3D1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F10E0C-51DF-4FE1-BF75-6B859789737A}"/>
              </a:ext>
            </a:extLst>
          </p:cNvPr>
          <p:cNvSpPr>
            <a:spLocks noGrp="1"/>
          </p:cNvSpPr>
          <p:nvPr>
            <p:ph type="sldNum" sz="quarter" idx="12"/>
          </p:nvPr>
        </p:nvSpPr>
        <p:spPr/>
        <p:txBody>
          <a:bodyPr/>
          <a:lstStyle/>
          <a:p>
            <a:fld id="{A355D4C1-0B06-4598-B36C-E1919948F2E0}" type="slidenum">
              <a:rPr lang="en-US" smtClean="0"/>
              <a:t>‹#›</a:t>
            </a:fld>
            <a:endParaRPr lang="en-US"/>
          </a:p>
        </p:txBody>
      </p:sp>
    </p:spTree>
    <p:extLst>
      <p:ext uri="{BB962C8B-B14F-4D97-AF65-F5344CB8AC3E}">
        <p14:creationId xmlns:p14="http://schemas.microsoft.com/office/powerpoint/2010/main" val="2977407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EC36E-265F-434C-9888-934B8EC00E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563159-5663-4D88-B11D-353D6E8C4D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96F947-1483-4AEF-8A4D-948D6B5F30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CC2E70-AB3E-4DA0-89B9-0416B6F6A569}"/>
              </a:ext>
            </a:extLst>
          </p:cNvPr>
          <p:cNvSpPr>
            <a:spLocks noGrp="1"/>
          </p:cNvSpPr>
          <p:nvPr>
            <p:ph type="dt" sz="half" idx="10"/>
          </p:nvPr>
        </p:nvSpPr>
        <p:spPr/>
        <p:txBody>
          <a:bodyPr/>
          <a:lstStyle/>
          <a:p>
            <a:fld id="{0C7D57DE-D579-4377-B045-32BC9022440C}" type="datetimeFigureOut">
              <a:rPr lang="en-US" smtClean="0"/>
              <a:t>6/11/2020</a:t>
            </a:fld>
            <a:endParaRPr lang="en-US"/>
          </a:p>
        </p:txBody>
      </p:sp>
      <p:sp>
        <p:nvSpPr>
          <p:cNvPr id="6" name="Footer Placeholder 5">
            <a:extLst>
              <a:ext uri="{FF2B5EF4-FFF2-40B4-BE49-F238E27FC236}">
                <a16:creationId xmlns:a16="http://schemas.microsoft.com/office/drawing/2014/main" id="{48C4BAEE-3F9C-4AAF-88CB-40883587E6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F38640-10F8-49B1-99A8-08E34A12C800}"/>
              </a:ext>
            </a:extLst>
          </p:cNvPr>
          <p:cNvSpPr>
            <a:spLocks noGrp="1"/>
          </p:cNvSpPr>
          <p:nvPr>
            <p:ph type="sldNum" sz="quarter" idx="12"/>
          </p:nvPr>
        </p:nvSpPr>
        <p:spPr/>
        <p:txBody>
          <a:bodyPr/>
          <a:lstStyle/>
          <a:p>
            <a:fld id="{A355D4C1-0B06-4598-B36C-E1919948F2E0}" type="slidenum">
              <a:rPr lang="en-US" smtClean="0"/>
              <a:t>‹#›</a:t>
            </a:fld>
            <a:endParaRPr lang="en-US"/>
          </a:p>
        </p:txBody>
      </p:sp>
    </p:spTree>
    <p:extLst>
      <p:ext uri="{BB962C8B-B14F-4D97-AF65-F5344CB8AC3E}">
        <p14:creationId xmlns:p14="http://schemas.microsoft.com/office/powerpoint/2010/main" val="2176035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AA414-9D2F-4394-A5C3-94648CA190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65D325-14A2-4E2E-AC7C-7A9DF4E1A2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1939F3-9626-40C5-B733-0BAD9F99B3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E37F39-1410-48C2-93FA-7ACD5DB690BD}"/>
              </a:ext>
            </a:extLst>
          </p:cNvPr>
          <p:cNvSpPr>
            <a:spLocks noGrp="1"/>
          </p:cNvSpPr>
          <p:nvPr>
            <p:ph type="dt" sz="half" idx="10"/>
          </p:nvPr>
        </p:nvSpPr>
        <p:spPr/>
        <p:txBody>
          <a:bodyPr/>
          <a:lstStyle/>
          <a:p>
            <a:fld id="{0C7D57DE-D579-4377-B045-32BC9022440C}" type="datetimeFigureOut">
              <a:rPr lang="en-US" smtClean="0"/>
              <a:t>6/11/2020</a:t>
            </a:fld>
            <a:endParaRPr lang="en-US"/>
          </a:p>
        </p:txBody>
      </p:sp>
      <p:sp>
        <p:nvSpPr>
          <p:cNvPr id="6" name="Footer Placeholder 5">
            <a:extLst>
              <a:ext uri="{FF2B5EF4-FFF2-40B4-BE49-F238E27FC236}">
                <a16:creationId xmlns:a16="http://schemas.microsoft.com/office/drawing/2014/main" id="{B4598BDC-921C-42CF-8D87-AD67AC90B6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55ADFD-1FB1-4791-B4E7-1D4D47148BD4}"/>
              </a:ext>
            </a:extLst>
          </p:cNvPr>
          <p:cNvSpPr>
            <a:spLocks noGrp="1"/>
          </p:cNvSpPr>
          <p:nvPr>
            <p:ph type="sldNum" sz="quarter" idx="12"/>
          </p:nvPr>
        </p:nvSpPr>
        <p:spPr/>
        <p:txBody>
          <a:bodyPr/>
          <a:lstStyle/>
          <a:p>
            <a:fld id="{A355D4C1-0B06-4598-B36C-E1919948F2E0}" type="slidenum">
              <a:rPr lang="en-US" smtClean="0"/>
              <a:t>‹#›</a:t>
            </a:fld>
            <a:endParaRPr lang="en-US"/>
          </a:p>
        </p:txBody>
      </p:sp>
    </p:spTree>
    <p:extLst>
      <p:ext uri="{BB962C8B-B14F-4D97-AF65-F5344CB8AC3E}">
        <p14:creationId xmlns:p14="http://schemas.microsoft.com/office/powerpoint/2010/main" val="254192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AA99AD-2F20-4069-AC4A-C47BE233C8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0C48F5-8102-4815-A179-50730649DC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847FEE-8551-4210-821E-6BA6BAB10F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7D57DE-D579-4377-B045-32BC9022440C}" type="datetimeFigureOut">
              <a:rPr lang="en-US" smtClean="0"/>
              <a:t>6/11/2020</a:t>
            </a:fld>
            <a:endParaRPr lang="en-US"/>
          </a:p>
        </p:txBody>
      </p:sp>
      <p:sp>
        <p:nvSpPr>
          <p:cNvPr id="5" name="Footer Placeholder 4">
            <a:extLst>
              <a:ext uri="{FF2B5EF4-FFF2-40B4-BE49-F238E27FC236}">
                <a16:creationId xmlns:a16="http://schemas.microsoft.com/office/drawing/2014/main" id="{9D0C3A41-FA49-474E-A44A-3EF64288B7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112529-5DC1-4767-A597-11B10FAA52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55D4C1-0B06-4598-B36C-E1919948F2E0}" type="slidenum">
              <a:rPr lang="en-US" smtClean="0"/>
              <a:t>‹#›</a:t>
            </a:fld>
            <a:endParaRPr lang="en-US"/>
          </a:p>
        </p:txBody>
      </p:sp>
    </p:spTree>
    <p:extLst>
      <p:ext uri="{BB962C8B-B14F-4D97-AF65-F5344CB8AC3E}">
        <p14:creationId xmlns:p14="http://schemas.microsoft.com/office/powerpoint/2010/main" val="532013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11059-1315-4596-A720-F7CF4ED84902}"/>
              </a:ext>
            </a:extLst>
          </p:cNvPr>
          <p:cNvSpPr txBox="1">
            <a:spLocks noGrp="1"/>
          </p:cNvSpPr>
          <p:nvPr>
            <p:ph type="title" idx="4294967295"/>
          </p:nvPr>
        </p:nvSpPr>
        <p:spPr>
          <a:xfrm>
            <a:off x="838200" y="365125"/>
            <a:ext cx="10515600" cy="1325563"/>
          </a:xfrm>
        </p:spPr>
        <p:txBody>
          <a:bodyPr vert="horz" lIns="91440" tIns="45720" rIns="91440" bIns="45720" rtlCol="0" anchor="ctr">
            <a:normAutofit/>
          </a:bodyPr>
          <a:lstStyle/>
          <a:p>
            <a:pPr lvl="0"/>
            <a:r>
              <a:rPr lang="en-US" kern="1200">
                <a:solidFill>
                  <a:schemeClr val="tx1"/>
                </a:solidFill>
                <a:latin typeface="+mj-lt"/>
                <a:ea typeface="+mj-ea"/>
                <a:cs typeface="+mj-cs"/>
              </a:rPr>
              <a:t>Socrates’ Task: Defend Justice as the Best Kind of Good</a:t>
            </a:r>
          </a:p>
        </p:txBody>
      </p:sp>
      <p:graphicFrame>
        <p:nvGraphicFramePr>
          <p:cNvPr id="5" name="Text Placeholder 2">
            <a:extLst>
              <a:ext uri="{FF2B5EF4-FFF2-40B4-BE49-F238E27FC236}">
                <a16:creationId xmlns:a16="http://schemas.microsoft.com/office/drawing/2014/main" id="{215492B4-81B3-436A-8192-B0322E350BFD}"/>
              </a:ext>
            </a:extLst>
          </p:cNvPr>
          <p:cNvGraphicFramePr/>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335B7-E10C-4C63-8BCD-481E0F3D64CD}"/>
              </a:ext>
            </a:extLst>
          </p:cNvPr>
          <p:cNvSpPr txBox="1">
            <a:spLocks noGrp="1"/>
          </p:cNvSpPr>
          <p:nvPr>
            <p:ph type="title" idx="4294967295"/>
          </p:nvPr>
        </p:nvSpPr>
        <p:spPr>
          <a:xfrm>
            <a:off x="838200" y="365125"/>
            <a:ext cx="10515600" cy="1325563"/>
          </a:xfrm>
        </p:spPr>
        <p:txBody>
          <a:bodyPr vert="horz" lIns="91440" tIns="45720" rIns="91440" bIns="45720" rtlCol="0" anchor="ctr">
            <a:normAutofit/>
          </a:bodyPr>
          <a:lstStyle/>
          <a:p>
            <a:pPr lvl="0"/>
            <a:r>
              <a:rPr lang="en-US" kern="1200">
                <a:solidFill>
                  <a:schemeClr val="tx1"/>
                </a:solidFill>
                <a:latin typeface="+mj-lt"/>
                <a:ea typeface="+mj-ea"/>
                <a:cs typeface="+mj-cs"/>
              </a:rPr>
              <a:t>Temperance</a:t>
            </a:r>
          </a:p>
        </p:txBody>
      </p:sp>
      <p:graphicFrame>
        <p:nvGraphicFramePr>
          <p:cNvPr id="5" name="Text Placeholder 2">
            <a:extLst>
              <a:ext uri="{FF2B5EF4-FFF2-40B4-BE49-F238E27FC236}">
                <a16:creationId xmlns:a16="http://schemas.microsoft.com/office/drawing/2014/main" id="{7045F805-0838-4CE7-BFB6-9B7F5EF11C90}"/>
              </a:ext>
            </a:extLst>
          </p:cNvPr>
          <p:cNvGraphicFramePr/>
          <p:nvPr>
            <p:extLst>
              <p:ext uri="{D42A27DB-BD31-4B8C-83A1-F6EECF244321}">
                <p14:modId xmlns:p14="http://schemas.microsoft.com/office/powerpoint/2010/main" val="385094023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C2DF2F-1985-4291-A44D-33DA39E1E7DE}"/>
              </a:ext>
            </a:extLst>
          </p:cNvPr>
          <p:cNvSpPr txBox="1">
            <a:spLocks noGrp="1"/>
          </p:cNvSpPr>
          <p:nvPr>
            <p:ph type="title" idx="4294967295"/>
          </p:nvPr>
        </p:nvSpPr>
        <p:spPr>
          <a:xfrm>
            <a:off x="838200" y="963877"/>
            <a:ext cx="3494362" cy="4930246"/>
          </a:xfrm>
        </p:spPr>
        <p:txBody>
          <a:bodyPr vert="horz" lIns="91440" tIns="45720" rIns="91440" bIns="45720" rtlCol="0" anchor="ctr">
            <a:normAutofit/>
          </a:bodyPr>
          <a:lstStyle/>
          <a:p>
            <a:pPr lvl="0" algn="r"/>
            <a:r>
              <a:rPr lang="en-US" kern="1200">
                <a:solidFill>
                  <a:schemeClr val="accent1"/>
                </a:solidFill>
                <a:latin typeface="+mj-lt"/>
                <a:ea typeface="+mj-ea"/>
                <a:cs typeface="+mj-cs"/>
              </a:rPr>
              <a:t>Justice</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853E480F-FDBE-4772-964C-1030422F4D4D}"/>
              </a:ext>
            </a:extLst>
          </p:cNvPr>
          <p:cNvSpPr txBox="1">
            <a:spLocks noGrp="1"/>
          </p:cNvSpPr>
          <p:nvPr>
            <p:ph type="body" idx="4294967295"/>
          </p:nvPr>
        </p:nvSpPr>
        <p:spPr>
          <a:xfrm>
            <a:off x="4976031" y="963877"/>
            <a:ext cx="6377769" cy="4930246"/>
          </a:xfrm>
        </p:spPr>
        <p:txBody>
          <a:bodyPr vert="horz" lIns="91440" tIns="45720" rIns="91440" bIns="45720" rtlCol="0" anchor="ctr">
            <a:normAutofit/>
          </a:bodyPr>
          <a:lstStyle/>
          <a:p>
            <a:pPr marL="393558" indent="0">
              <a:buNone/>
            </a:pPr>
            <a:r>
              <a:rPr lang="en-US" sz="2200" dirty="0"/>
              <a:t>“Listen, then, and see whether there is anything in what I say. You see, what we laid down at the beginning when we were founding our city, about what should be done throughout it-- that, I think, or some form of that, is justice. And surely what we laid down and often repeated, if you remember, is that each person must practice one of the pursuits of the city, the one for which he is naturally best suited … Moreover, we have heard many people say, and have often said ourselves, </a:t>
            </a:r>
            <a:r>
              <a:rPr lang="en-US" sz="2200" b="1" dirty="0"/>
              <a:t>that justice is doing one’s own work and not meddling with what is not one’s own</a:t>
            </a:r>
            <a:r>
              <a:rPr lang="en-US" sz="2200" dirty="0"/>
              <a:t>. … This, then, my friend, provided it is taken in a certain way, would seem to be justice-- this doing one’s own work.”  (433a)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8E830B-F31A-4796-89B9-46B3D078C214}"/>
              </a:ext>
            </a:extLst>
          </p:cNvPr>
          <p:cNvSpPr txBox="1">
            <a:spLocks noGrp="1"/>
          </p:cNvSpPr>
          <p:nvPr>
            <p:ph type="title" idx="4294967295"/>
          </p:nvPr>
        </p:nvSpPr>
        <p:spPr>
          <a:xfrm>
            <a:off x="838200" y="963877"/>
            <a:ext cx="3494362" cy="4930246"/>
          </a:xfrm>
        </p:spPr>
        <p:txBody>
          <a:bodyPr vert="horz" lIns="91440" tIns="45720" rIns="91440" bIns="45720" rtlCol="0" anchor="ctr">
            <a:normAutofit/>
          </a:bodyPr>
          <a:lstStyle/>
          <a:p>
            <a:pPr lvl="0" algn="r"/>
            <a:r>
              <a:rPr lang="en-US" kern="1200">
                <a:solidFill>
                  <a:schemeClr val="accent1"/>
                </a:solidFill>
                <a:latin typeface="+mj-lt"/>
                <a:ea typeface="+mj-ea"/>
                <a:cs typeface="+mj-cs"/>
              </a:rPr>
              <a:t>Justice in the Individual</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5C7083B8-9A82-40E5-84B9-009A7FF738EF}"/>
              </a:ext>
            </a:extLst>
          </p:cNvPr>
          <p:cNvSpPr txBox="1">
            <a:spLocks noGrp="1"/>
          </p:cNvSpPr>
          <p:nvPr>
            <p:ph type="body" idx="4294967295"/>
          </p:nvPr>
        </p:nvSpPr>
        <p:spPr>
          <a:xfrm>
            <a:off x="4976031" y="963877"/>
            <a:ext cx="6377769" cy="4930246"/>
          </a:xfrm>
        </p:spPr>
        <p:txBody>
          <a:bodyPr vert="horz" lIns="91440" tIns="45720" rIns="91440" bIns="45720" rtlCol="0" anchor="ctr">
            <a:normAutofit/>
          </a:bodyPr>
          <a:lstStyle/>
          <a:p>
            <a:pPr marL="0" lvl="0" indent="0">
              <a:buNone/>
            </a:pPr>
            <a:r>
              <a:rPr lang="en-US" sz="2400" dirty="0"/>
              <a:t>Now that we have indeed found justice in a larger thing (the city), we can find in an individual soul. </a:t>
            </a:r>
          </a:p>
          <a:p>
            <a:pPr marL="0" lvl="0" indent="0">
              <a:buNone/>
            </a:pPr>
            <a:r>
              <a:rPr lang="en-US" sz="2400" b="1" dirty="0"/>
              <a:t>Justice will be the parts of the soul </a:t>
            </a:r>
            <a:r>
              <a:rPr lang="en-US" sz="2400" b="1" i="1" dirty="0"/>
              <a:t>doing the job that is proper to </a:t>
            </a:r>
            <a:r>
              <a:rPr lang="en-US" sz="2400" b="1" dirty="0"/>
              <a:t>it.</a:t>
            </a:r>
          </a:p>
          <a:p>
            <a:endParaRPr lang="en-US" sz="2400" b="1" i="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9AA7927-1E90-496F-B3FC-207E0C6CDECE}"/>
              </a:ext>
            </a:extLst>
          </p:cNvPr>
          <p:cNvSpPr txBox="1">
            <a:spLocks noGrp="1"/>
          </p:cNvSpPr>
          <p:nvPr>
            <p:ph type="title" idx="4294967295"/>
          </p:nvPr>
        </p:nvSpPr>
        <p:spPr>
          <a:xfrm>
            <a:off x="863029" y="1012004"/>
            <a:ext cx="3416158" cy="4795408"/>
          </a:xfrm>
        </p:spPr>
        <p:txBody>
          <a:bodyPr vert="horz" lIns="91440" tIns="45720" rIns="91440" bIns="45720" rtlCol="0" anchor="ctr">
            <a:normAutofit/>
          </a:bodyPr>
          <a:lstStyle/>
          <a:p>
            <a:pPr lvl="0"/>
            <a:r>
              <a:rPr lang="en-US" kern="1200">
                <a:solidFill>
                  <a:srgbClr val="FFFFFF"/>
                </a:solidFill>
                <a:latin typeface="+mj-lt"/>
                <a:ea typeface="+mj-ea"/>
                <a:cs typeface="+mj-cs"/>
              </a:rPr>
              <a:t>The 3 Parts of the Soul (the “Tripartitie Soul”)</a:t>
            </a:r>
          </a:p>
        </p:txBody>
      </p:sp>
      <p:graphicFrame>
        <p:nvGraphicFramePr>
          <p:cNvPr id="5" name="Text Placeholder 2">
            <a:extLst>
              <a:ext uri="{FF2B5EF4-FFF2-40B4-BE49-F238E27FC236}">
                <a16:creationId xmlns:a16="http://schemas.microsoft.com/office/drawing/2014/main" id="{3DC29E41-656F-452F-8E6F-603666F1644A}"/>
              </a:ext>
            </a:extLst>
          </p:cNvPr>
          <p:cNvGraphicFramePr/>
          <p:nvPr>
            <p:extLst>
              <p:ext uri="{D42A27DB-BD31-4B8C-83A1-F6EECF244321}">
                <p14:modId xmlns:p14="http://schemas.microsoft.com/office/powerpoint/2010/main" val="64322212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9B8DED0-A546-4B4F-8E00-A32757349AF3}"/>
              </a:ext>
            </a:extLst>
          </p:cNvPr>
          <p:cNvSpPr txBox="1">
            <a:spLocks noGrp="1"/>
          </p:cNvSpPr>
          <p:nvPr>
            <p:ph type="title" idx="4294967295"/>
          </p:nvPr>
        </p:nvSpPr>
        <p:spPr>
          <a:xfrm>
            <a:off x="863029" y="1012004"/>
            <a:ext cx="3416158" cy="4795408"/>
          </a:xfrm>
        </p:spPr>
        <p:txBody>
          <a:bodyPr vert="horz" lIns="91440" tIns="45720" rIns="91440" bIns="45720" rtlCol="0" anchor="ctr">
            <a:normAutofit/>
          </a:bodyPr>
          <a:lstStyle/>
          <a:p>
            <a:pPr lvl="0"/>
            <a:r>
              <a:rPr lang="en-US" kern="1200">
                <a:solidFill>
                  <a:srgbClr val="FFFFFF"/>
                </a:solidFill>
                <a:latin typeface="+mj-lt"/>
                <a:ea typeface="+mj-ea"/>
                <a:cs typeface="+mj-cs"/>
              </a:rPr>
              <a:t>What Job is Proper to Each Part?</a:t>
            </a:r>
          </a:p>
        </p:txBody>
      </p:sp>
      <p:graphicFrame>
        <p:nvGraphicFramePr>
          <p:cNvPr id="5" name="Text Placeholder 2">
            <a:extLst>
              <a:ext uri="{FF2B5EF4-FFF2-40B4-BE49-F238E27FC236}">
                <a16:creationId xmlns:a16="http://schemas.microsoft.com/office/drawing/2014/main" id="{4938EB41-DCF7-4EE8-AEC0-7AB36995A154}"/>
              </a:ext>
            </a:extLst>
          </p:cNvPr>
          <p:cNvGraphicFramePr/>
          <p:nvPr>
            <p:extLst>
              <p:ext uri="{D42A27DB-BD31-4B8C-83A1-F6EECF244321}">
                <p14:modId xmlns:p14="http://schemas.microsoft.com/office/powerpoint/2010/main" val="394069407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B4FCA9-C0A6-4C16-ACBA-DAB65D8E6388}"/>
              </a:ext>
            </a:extLst>
          </p:cNvPr>
          <p:cNvSpPr txBox="1">
            <a:spLocks noGrp="1"/>
          </p:cNvSpPr>
          <p:nvPr>
            <p:ph type="title" idx="4294967295"/>
          </p:nvPr>
        </p:nvSpPr>
        <p:spPr>
          <a:xfrm>
            <a:off x="838200" y="963877"/>
            <a:ext cx="3494362" cy="4930246"/>
          </a:xfrm>
        </p:spPr>
        <p:txBody>
          <a:bodyPr vert="horz" lIns="91440" tIns="45720" rIns="91440" bIns="45720" rtlCol="0" anchor="ctr">
            <a:normAutofit/>
          </a:bodyPr>
          <a:lstStyle/>
          <a:p>
            <a:pPr lvl="0" algn="r"/>
            <a:r>
              <a:rPr lang="en-US" kern="1200">
                <a:solidFill>
                  <a:schemeClr val="accent1"/>
                </a:solidFill>
                <a:latin typeface="+mj-lt"/>
                <a:ea typeface="+mj-ea"/>
                <a:cs typeface="+mj-cs"/>
              </a:rPr>
              <a:t>Justice in the Soul</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8024DB40-FFD5-44EF-93B2-35A38F75F584}"/>
              </a:ext>
            </a:extLst>
          </p:cNvPr>
          <p:cNvSpPr txBox="1">
            <a:spLocks noGrp="1"/>
          </p:cNvSpPr>
          <p:nvPr>
            <p:ph type="body" idx="4294967295"/>
          </p:nvPr>
        </p:nvSpPr>
        <p:spPr>
          <a:xfrm>
            <a:off x="4976031" y="963877"/>
            <a:ext cx="6377769" cy="4930246"/>
          </a:xfrm>
        </p:spPr>
        <p:txBody>
          <a:bodyPr vert="horz" lIns="91440" tIns="45720" rIns="91440" bIns="45720" rtlCol="0" anchor="ctr">
            <a:normAutofit/>
          </a:bodyPr>
          <a:lstStyle/>
          <a:p>
            <a:pPr marL="393558" indent="0">
              <a:buNone/>
            </a:pPr>
            <a:r>
              <a:rPr lang="en-US" sz="2400" dirty="0"/>
              <a:t>“It means that he does not allow the elements in him each to do the job of some other,</a:t>
            </a:r>
            <a:r>
              <a:rPr lang="en-US" sz="2400" b="1" dirty="0"/>
              <a:t> or the three sorts of elements in his soul to meddle with one another.</a:t>
            </a:r>
            <a:r>
              <a:rPr lang="en-US" sz="2400" dirty="0"/>
              <a:t> Instead, he regulates well what is really his own, rules himself, puts himself in order, becomes his own friend, and harmonizes the three elements together …” (443d).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2210AC8-4285-4864-AB6E-D3FB6DB0D525}"/>
              </a:ext>
            </a:extLst>
          </p:cNvPr>
          <p:cNvSpPr txBox="1">
            <a:spLocks noGrp="1"/>
          </p:cNvSpPr>
          <p:nvPr>
            <p:ph type="title" idx="4294967295"/>
          </p:nvPr>
        </p:nvSpPr>
        <p:spPr>
          <a:xfrm>
            <a:off x="640079" y="2053641"/>
            <a:ext cx="3669161" cy="2760098"/>
          </a:xfrm>
        </p:spPr>
        <p:txBody>
          <a:bodyPr vert="horz" lIns="91440" tIns="45720" rIns="91440" bIns="45720" rtlCol="0" anchor="ctr">
            <a:normAutofit/>
          </a:bodyPr>
          <a:lstStyle/>
          <a:p>
            <a:pPr lvl="0"/>
            <a:r>
              <a:rPr lang="en-US" kern="1200">
                <a:solidFill>
                  <a:srgbClr val="FFFFFF"/>
                </a:solidFill>
                <a:latin typeface="+mj-lt"/>
                <a:ea typeface="+mj-ea"/>
                <a:cs typeface="+mj-cs"/>
              </a:rPr>
              <a:t>Is it Better to be Just of Unjust?</a:t>
            </a:r>
          </a:p>
        </p:txBody>
      </p:sp>
      <p:sp>
        <p:nvSpPr>
          <p:cNvPr id="3" name="Text Placeholder 2">
            <a:extLst>
              <a:ext uri="{FF2B5EF4-FFF2-40B4-BE49-F238E27FC236}">
                <a16:creationId xmlns:a16="http://schemas.microsoft.com/office/drawing/2014/main" id="{16144EDF-CFC6-411C-92E7-05BC3CC9C62D}"/>
              </a:ext>
            </a:extLst>
          </p:cNvPr>
          <p:cNvSpPr txBox="1">
            <a:spLocks noGrp="1"/>
          </p:cNvSpPr>
          <p:nvPr>
            <p:ph type="body" idx="4294967295"/>
          </p:nvPr>
        </p:nvSpPr>
        <p:spPr>
          <a:xfrm>
            <a:off x="6090574" y="801866"/>
            <a:ext cx="5306084" cy="5230634"/>
          </a:xfrm>
        </p:spPr>
        <p:txBody>
          <a:bodyPr vert="horz" lIns="91440" tIns="45720" rIns="91440" bIns="45720" rtlCol="0" anchor="ctr">
            <a:normAutofit/>
          </a:bodyPr>
          <a:lstStyle/>
          <a:p>
            <a:pPr marL="0" lvl="0" indent="0">
              <a:buNone/>
            </a:pPr>
            <a:r>
              <a:rPr lang="en-US" sz="2400" dirty="0">
                <a:solidFill>
                  <a:srgbClr val="000000"/>
                </a:solidFill>
              </a:rPr>
              <a:t>We’ve come up with the </a:t>
            </a:r>
            <a:r>
              <a:rPr lang="en-US" sz="2400" i="1" dirty="0">
                <a:solidFill>
                  <a:srgbClr val="000000"/>
                </a:solidFill>
              </a:rPr>
              <a:t>best possible </a:t>
            </a:r>
            <a:r>
              <a:rPr lang="en-US" sz="2400" dirty="0">
                <a:solidFill>
                  <a:srgbClr val="000000"/>
                </a:solidFill>
              </a:rPr>
              <a:t>arrangement, and said that Justice is each class in the city and part of the soul doing the job proper to it.</a:t>
            </a:r>
          </a:p>
          <a:p>
            <a:endParaRPr lang="en-US" sz="2400" dirty="0">
              <a:solidFill>
                <a:srgbClr val="000000"/>
              </a:solidFill>
            </a:endParaRPr>
          </a:p>
          <a:p>
            <a:pPr marL="0" lvl="0" indent="0">
              <a:buNone/>
            </a:pPr>
            <a:r>
              <a:rPr lang="en-US" sz="2400" dirty="0">
                <a:solidFill>
                  <a:srgbClr val="000000"/>
                </a:solidFill>
              </a:rPr>
              <a:t>So is it better to be Just or Unjust?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A99E6F-834A-4AB8-88A3-E553176DDD6C}"/>
              </a:ext>
            </a:extLst>
          </p:cNvPr>
          <p:cNvSpPr txBox="1">
            <a:spLocks noGrp="1"/>
          </p:cNvSpPr>
          <p:nvPr>
            <p:ph type="title" idx="4294967295"/>
          </p:nvPr>
        </p:nvSpPr>
        <p:spPr>
          <a:xfrm>
            <a:off x="838200" y="963877"/>
            <a:ext cx="3494362" cy="4930246"/>
          </a:xfrm>
        </p:spPr>
        <p:txBody>
          <a:bodyPr vert="horz" lIns="91440" tIns="45720" rIns="91440" bIns="45720" rtlCol="0" anchor="ctr">
            <a:normAutofit/>
          </a:bodyPr>
          <a:lstStyle/>
          <a:p>
            <a:pPr lvl="0" algn="r"/>
            <a:r>
              <a:rPr lang="en-US" kern="1200">
                <a:solidFill>
                  <a:schemeClr val="accent1"/>
                </a:solidFill>
                <a:latin typeface="+mj-lt"/>
                <a:ea typeface="+mj-ea"/>
                <a:cs typeface="+mj-cs"/>
              </a:rPr>
              <a:t>It is Obviously Better to be Just</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F8E98893-5DCC-431B-AB42-FAFA75BBC769}"/>
              </a:ext>
            </a:extLst>
          </p:cNvPr>
          <p:cNvSpPr txBox="1">
            <a:spLocks noGrp="1"/>
          </p:cNvSpPr>
          <p:nvPr>
            <p:ph type="body" idx="4294967295"/>
          </p:nvPr>
        </p:nvSpPr>
        <p:spPr>
          <a:xfrm>
            <a:off x="4976031" y="963877"/>
            <a:ext cx="6377769" cy="4930246"/>
          </a:xfrm>
        </p:spPr>
        <p:txBody>
          <a:bodyPr vert="horz" lIns="91440" tIns="45720" rIns="91440" bIns="45720" rtlCol="0" anchor="ctr">
            <a:normAutofit/>
          </a:bodyPr>
          <a:lstStyle/>
          <a:p>
            <a:pPr lvl="0"/>
            <a:endParaRPr lang="en-US" sz="2200"/>
          </a:p>
          <a:p>
            <a:pPr marL="393558" indent="0">
              <a:buNone/>
            </a:pPr>
            <a:r>
              <a:rPr lang="en-US" sz="2200"/>
              <a:t>“But, Socrates, that question seems to me, at least, to have become ridiculous, now that the two have been shown to be as we described. </a:t>
            </a:r>
            <a:r>
              <a:rPr lang="en-US" sz="2200" dirty="0"/>
              <a:t>Life does not seem worth living when the body’s natural constitution is ruined, not even if one has food and drink of every sort, all the money in the world, and every political office imaginable. So how-- even if one could do whatever one wished, except what would liberate one from vice and injustice and make one acquire justice and virtue-- could it be worth living when the natural constitution of the very thing by which we live is ruined and in turmoil?” (445a-b).</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B7C7A-D3F2-4E09-80FD-535384637036}"/>
              </a:ext>
            </a:extLst>
          </p:cNvPr>
          <p:cNvSpPr txBox="1">
            <a:spLocks noGrp="1"/>
          </p:cNvSpPr>
          <p:nvPr>
            <p:ph type="title" idx="4294967295"/>
          </p:nvPr>
        </p:nvSpPr>
        <p:spPr>
          <a:xfrm>
            <a:off x="655320" y="365125"/>
            <a:ext cx="5120114" cy="1692794"/>
          </a:xfrm>
        </p:spPr>
        <p:txBody>
          <a:bodyPr vert="horz" lIns="91440" tIns="45720" rIns="91440" bIns="45720" rtlCol="0" anchor="ctr">
            <a:normAutofit/>
          </a:bodyPr>
          <a:lstStyle/>
          <a:p>
            <a:pPr lvl="0"/>
            <a:r>
              <a:rPr lang="en-US"/>
              <a:t>Socrates’ Plan</a:t>
            </a:r>
          </a:p>
        </p:txBody>
      </p:sp>
      <p:sp>
        <p:nvSpPr>
          <p:cNvPr id="3" name="Text Placeholder 2">
            <a:extLst>
              <a:ext uri="{FF2B5EF4-FFF2-40B4-BE49-F238E27FC236}">
                <a16:creationId xmlns:a16="http://schemas.microsoft.com/office/drawing/2014/main" id="{7C461253-A5CE-43A0-B12F-A431A1ECB4C3}"/>
              </a:ext>
            </a:extLst>
          </p:cNvPr>
          <p:cNvSpPr txBox="1">
            <a:spLocks noGrp="1"/>
          </p:cNvSpPr>
          <p:nvPr>
            <p:ph type="body" idx="4294967295"/>
          </p:nvPr>
        </p:nvSpPr>
        <p:spPr>
          <a:xfrm>
            <a:off x="655321" y="2575034"/>
            <a:ext cx="5120113" cy="3462228"/>
          </a:xfrm>
        </p:spPr>
        <p:txBody>
          <a:bodyPr vert="horz" lIns="91440" tIns="45720" rIns="91440" bIns="45720" rtlCol="0">
            <a:normAutofit/>
          </a:bodyPr>
          <a:lstStyle/>
          <a:p>
            <a:pPr marL="0" lvl="0" indent="0">
              <a:buNone/>
            </a:pPr>
            <a:r>
              <a:rPr lang="en-US" sz="1800" dirty="0"/>
              <a:t>To discover what justice is, Socrates proposes to find it in a larger thing first-- so it will be easier to find.</a:t>
            </a:r>
          </a:p>
          <a:p>
            <a:pPr marL="0" lvl="0" indent="0">
              <a:buNone/>
            </a:pPr>
            <a:r>
              <a:rPr lang="en-US" sz="1800" b="1" dirty="0"/>
              <a:t>So Socrates sets out to describe the just </a:t>
            </a:r>
            <a:r>
              <a:rPr lang="en-US" sz="1800" b="1" i="1" dirty="0"/>
              <a:t>city</a:t>
            </a:r>
            <a:r>
              <a:rPr lang="en-US" sz="1800" b="1" dirty="0"/>
              <a:t>.</a:t>
            </a:r>
          </a:p>
        </p:txBody>
      </p:sp>
      <p:pic>
        <p:nvPicPr>
          <p:cNvPr id="4" name="Picture 3">
            <a:extLst>
              <a:ext uri="{FF2B5EF4-FFF2-40B4-BE49-F238E27FC236}">
                <a16:creationId xmlns:a16="http://schemas.microsoft.com/office/drawing/2014/main" id="{36BA4766-A386-468E-9095-ECF29FCE2EDB}"/>
              </a:ext>
            </a:extLst>
          </p:cNvPr>
          <p:cNvPicPr>
            <a:picLocks noChangeAspect="1"/>
          </p:cNvPicPr>
          <p:nvPr/>
        </p:nvPicPr>
        <p:blipFill rotWithShape="1">
          <a:blip r:embed="rId3"/>
          <a:srcRect l="5227" r="21358" b="-2"/>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9A5361-3DCC-4BB5-9D83-F40F202E6CD0}"/>
              </a:ext>
            </a:extLst>
          </p:cNvPr>
          <p:cNvSpPr txBox="1">
            <a:spLocks noGrp="1"/>
          </p:cNvSpPr>
          <p:nvPr>
            <p:ph type="title" idx="4294967295"/>
          </p:nvPr>
        </p:nvSpPr>
        <p:spPr>
          <a:xfrm>
            <a:off x="838200" y="963877"/>
            <a:ext cx="3494362" cy="4930246"/>
          </a:xfrm>
        </p:spPr>
        <p:txBody>
          <a:bodyPr vert="horz" lIns="91440" tIns="45720" rIns="91440" bIns="45720" rtlCol="0" anchor="ctr">
            <a:normAutofit/>
          </a:bodyPr>
          <a:lstStyle/>
          <a:p>
            <a:pPr lvl="0" algn="r"/>
            <a:r>
              <a:rPr lang="en-US" kern="1200">
                <a:solidFill>
                  <a:schemeClr val="accent1"/>
                </a:solidFill>
                <a:latin typeface="+mj-lt"/>
                <a:ea typeface="+mj-ea"/>
                <a:cs typeface="+mj-cs"/>
              </a:rPr>
              <a:t>T</a:t>
            </a:r>
            <a:r>
              <a:rPr lang="en-US" kern="1200" dirty="0">
                <a:solidFill>
                  <a:schemeClr val="accent1"/>
                </a:solidFill>
                <a:latin typeface="+mj-lt"/>
                <a:ea typeface="+mj-ea"/>
                <a:cs typeface="+mj-cs"/>
              </a:rPr>
              <a:t>he Happiness of the Guardians</a:t>
            </a:r>
            <a:endParaRPr lang="en-US" kern="1200">
              <a:solidFill>
                <a:schemeClr val="accent1"/>
              </a:solidFill>
              <a:latin typeface="+mj-lt"/>
              <a:ea typeface="+mj-ea"/>
              <a:cs typeface="+mj-cs"/>
            </a:endParaRP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F40FF980-042D-44CA-BE50-860261869765}"/>
              </a:ext>
            </a:extLst>
          </p:cNvPr>
          <p:cNvSpPr txBox="1">
            <a:spLocks noGrp="1"/>
          </p:cNvSpPr>
          <p:nvPr>
            <p:ph type="body" idx="4294967295"/>
          </p:nvPr>
        </p:nvSpPr>
        <p:spPr>
          <a:xfrm>
            <a:off x="4976031" y="963877"/>
            <a:ext cx="6377769" cy="4930246"/>
          </a:xfrm>
        </p:spPr>
        <p:txBody>
          <a:bodyPr vert="horz" lIns="91440" tIns="45720" rIns="91440" bIns="45720" rtlCol="0" anchor="ctr">
            <a:normAutofit/>
          </a:bodyPr>
          <a:lstStyle/>
          <a:p>
            <a:pPr marL="0" lvl="0" indent="0">
              <a:buNone/>
            </a:pPr>
            <a:r>
              <a:rPr lang="en-US" sz="2400" dirty="0"/>
              <a:t>The Guardians and Auxiliaries live together in simple quarters so they do not worry about private affairs.  </a:t>
            </a:r>
            <a:br>
              <a:rPr lang="en-US" sz="2400" dirty="0"/>
            </a:br>
            <a:endParaRPr lang="en-US" sz="2400" dirty="0"/>
          </a:p>
          <a:p>
            <a:pPr marL="0" lvl="0" indent="0">
              <a:buNone/>
            </a:pPr>
            <a:r>
              <a:rPr lang="en-US" sz="2400" dirty="0"/>
              <a:t>Protecting the overall happiness of the city requires that things be this way-- we want to set things up so that everyone is “the best possible craftsmen at their own work; and then, with the whole city developing and being governed well, leave it to nature to provide each group with its share of happiness.” (421c).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A5972-C1CC-47D2-B2EB-21BF510F42EA}"/>
              </a:ext>
            </a:extLst>
          </p:cNvPr>
          <p:cNvSpPr txBox="1">
            <a:spLocks noGrp="1"/>
          </p:cNvSpPr>
          <p:nvPr>
            <p:ph type="title" idx="4294967295"/>
          </p:nvPr>
        </p:nvSpPr>
        <p:spPr>
          <a:xfrm>
            <a:off x="838200" y="365125"/>
            <a:ext cx="10515600" cy="1325563"/>
          </a:xfrm>
        </p:spPr>
        <p:txBody>
          <a:bodyPr vert="horz" lIns="91440" tIns="45720" rIns="91440" bIns="45720" rtlCol="0" anchor="ctr">
            <a:normAutofit/>
          </a:bodyPr>
          <a:lstStyle/>
          <a:p>
            <a:pPr lvl="0"/>
            <a:r>
              <a:rPr lang="en-US" kern="1200">
                <a:solidFill>
                  <a:schemeClr val="tx1"/>
                </a:solidFill>
                <a:latin typeface="+mj-lt"/>
                <a:ea typeface="+mj-ea"/>
                <a:cs typeface="+mj-cs"/>
              </a:rPr>
              <a:t>Games, Manners, Laws</a:t>
            </a:r>
          </a:p>
        </p:txBody>
      </p:sp>
      <p:graphicFrame>
        <p:nvGraphicFramePr>
          <p:cNvPr id="5" name="Text Placeholder 2">
            <a:extLst>
              <a:ext uri="{FF2B5EF4-FFF2-40B4-BE49-F238E27FC236}">
                <a16:creationId xmlns:a16="http://schemas.microsoft.com/office/drawing/2014/main" id="{5D0F83B9-D091-44DE-87B3-C177B00C944D}"/>
              </a:ext>
            </a:extLst>
          </p:cNvPr>
          <p:cNvGraphicFramePr/>
          <p:nvPr>
            <p:extLst>
              <p:ext uri="{D42A27DB-BD31-4B8C-83A1-F6EECF244321}">
                <p14:modId xmlns:p14="http://schemas.microsoft.com/office/powerpoint/2010/main" val="362807151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E088B-A315-4ADA-9E07-F70147BB45EF}"/>
              </a:ext>
            </a:extLst>
          </p:cNvPr>
          <p:cNvSpPr txBox="1">
            <a:spLocks noGrp="1"/>
          </p:cNvSpPr>
          <p:nvPr>
            <p:ph type="title" idx="4294967295"/>
          </p:nvPr>
        </p:nvSpPr>
        <p:spPr>
          <a:xfrm>
            <a:off x="838200" y="620392"/>
            <a:ext cx="3374136" cy="5504688"/>
          </a:xfrm>
        </p:spPr>
        <p:txBody>
          <a:bodyPr vert="horz" lIns="91440" tIns="45720" rIns="91440" bIns="45720" rtlCol="0" anchor="ctr">
            <a:normAutofit/>
          </a:bodyPr>
          <a:lstStyle/>
          <a:p>
            <a:pPr lvl="0"/>
            <a:r>
              <a:rPr lang="en-US" kern="1200">
                <a:solidFill>
                  <a:schemeClr val="tx1"/>
                </a:solidFill>
                <a:latin typeface="+mj-lt"/>
                <a:ea typeface="+mj-ea"/>
                <a:cs typeface="+mj-cs"/>
              </a:rPr>
              <a:t>The Structure of the City</a:t>
            </a:r>
          </a:p>
        </p:txBody>
      </p:sp>
      <p:graphicFrame>
        <p:nvGraphicFramePr>
          <p:cNvPr id="17" name="Text Placeholder 2">
            <a:extLst>
              <a:ext uri="{FF2B5EF4-FFF2-40B4-BE49-F238E27FC236}">
                <a16:creationId xmlns:a16="http://schemas.microsoft.com/office/drawing/2014/main" id="{A2504BA7-6435-49E2-A97C-459C539228DE}"/>
              </a:ext>
            </a:extLst>
          </p:cNvPr>
          <p:cNvGraphicFramePr/>
          <p:nvPr>
            <p:extLst>
              <p:ext uri="{D42A27DB-BD31-4B8C-83A1-F6EECF244321}">
                <p14:modId xmlns:p14="http://schemas.microsoft.com/office/powerpoint/2010/main" val="518500149"/>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A62F0-2C48-4D43-9A31-F39FD6048670}"/>
              </a:ext>
            </a:extLst>
          </p:cNvPr>
          <p:cNvSpPr txBox="1">
            <a:spLocks noGrp="1"/>
          </p:cNvSpPr>
          <p:nvPr>
            <p:ph type="title" idx="4294967295"/>
          </p:nvPr>
        </p:nvSpPr>
        <p:spPr>
          <a:xfrm>
            <a:off x="838200" y="365125"/>
            <a:ext cx="10515600" cy="1325563"/>
          </a:xfrm>
        </p:spPr>
        <p:txBody>
          <a:bodyPr vert="horz" lIns="91440" tIns="45720" rIns="91440" bIns="45720" rtlCol="0" anchor="ctr">
            <a:normAutofit/>
          </a:bodyPr>
          <a:lstStyle/>
          <a:p>
            <a:pPr lvl="0"/>
            <a:r>
              <a:rPr lang="en-US" kern="1200">
                <a:solidFill>
                  <a:schemeClr val="tx1"/>
                </a:solidFill>
                <a:latin typeface="+mj-lt"/>
                <a:ea typeface="+mj-ea"/>
                <a:cs typeface="+mj-cs"/>
              </a:rPr>
              <a:t>The Virtues of the City</a:t>
            </a:r>
          </a:p>
        </p:txBody>
      </p:sp>
      <p:graphicFrame>
        <p:nvGraphicFramePr>
          <p:cNvPr id="5" name="Text Placeholder 2">
            <a:extLst>
              <a:ext uri="{FF2B5EF4-FFF2-40B4-BE49-F238E27FC236}">
                <a16:creationId xmlns:a16="http://schemas.microsoft.com/office/drawing/2014/main" id="{C9D2EA91-8861-4564-B1F0-6ACBCAEE508B}"/>
              </a:ext>
            </a:extLst>
          </p:cNvPr>
          <p:cNvGraphicFramePr/>
          <p:nvPr>
            <p:extLst>
              <p:ext uri="{D42A27DB-BD31-4B8C-83A1-F6EECF244321}">
                <p14:modId xmlns:p14="http://schemas.microsoft.com/office/powerpoint/2010/main" val="72532913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FA42-5A4D-4721-84A8-796441354C4F}"/>
              </a:ext>
            </a:extLst>
          </p:cNvPr>
          <p:cNvSpPr txBox="1">
            <a:spLocks noGrp="1"/>
          </p:cNvSpPr>
          <p:nvPr>
            <p:ph type="title" idx="4294967295"/>
          </p:nvPr>
        </p:nvSpPr>
        <p:spPr>
          <a:xfrm>
            <a:off x="838200" y="365125"/>
            <a:ext cx="10515600" cy="1325563"/>
          </a:xfrm>
        </p:spPr>
        <p:txBody>
          <a:bodyPr vert="horz" lIns="91440" tIns="45720" rIns="91440" bIns="45720" rtlCol="0" anchor="ctr">
            <a:normAutofit/>
          </a:bodyPr>
          <a:lstStyle/>
          <a:p>
            <a:pPr lvl="0"/>
            <a:r>
              <a:rPr lang="en-US" kern="1200">
                <a:solidFill>
                  <a:schemeClr val="tx1"/>
                </a:solidFill>
                <a:latin typeface="+mj-lt"/>
                <a:ea typeface="+mj-ea"/>
                <a:cs typeface="+mj-cs"/>
              </a:rPr>
              <a:t>Wisdom</a:t>
            </a:r>
          </a:p>
        </p:txBody>
      </p:sp>
      <p:graphicFrame>
        <p:nvGraphicFramePr>
          <p:cNvPr id="12" name="Text Placeholder 2">
            <a:extLst>
              <a:ext uri="{FF2B5EF4-FFF2-40B4-BE49-F238E27FC236}">
                <a16:creationId xmlns:a16="http://schemas.microsoft.com/office/drawing/2014/main" id="{6F95404D-1D16-4DAD-9A53-82286D572E51}"/>
              </a:ext>
            </a:extLst>
          </p:cNvPr>
          <p:cNvGraphicFramePr/>
          <p:nvPr>
            <p:extLst>
              <p:ext uri="{D42A27DB-BD31-4B8C-83A1-F6EECF244321}">
                <p14:modId xmlns:p14="http://schemas.microsoft.com/office/powerpoint/2010/main" val="288770518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CBC5C-4DF1-497E-A60B-809541565854}"/>
              </a:ext>
            </a:extLst>
          </p:cNvPr>
          <p:cNvSpPr txBox="1">
            <a:spLocks noGrp="1"/>
          </p:cNvSpPr>
          <p:nvPr>
            <p:ph type="title" idx="4294967295"/>
          </p:nvPr>
        </p:nvSpPr>
        <p:spPr>
          <a:xfrm>
            <a:off x="838200" y="365125"/>
            <a:ext cx="10515600" cy="1325563"/>
          </a:xfrm>
        </p:spPr>
        <p:txBody>
          <a:bodyPr vert="horz" lIns="91440" tIns="45720" rIns="91440" bIns="45720" rtlCol="0" anchor="ctr">
            <a:normAutofit/>
          </a:bodyPr>
          <a:lstStyle/>
          <a:p>
            <a:pPr lvl="0"/>
            <a:r>
              <a:rPr lang="en-US" kern="1200">
                <a:solidFill>
                  <a:schemeClr val="tx1"/>
                </a:solidFill>
                <a:latin typeface="+mj-lt"/>
                <a:ea typeface="+mj-ea"/>
                <a:cs typeface="+mj-cs"/>
              </a:rPr>
              <a:t>Courage</a:t>
            </a:r>
          </a:p>
        </p:txBody>
      </p:sp>
      <p:graphicFrame>
        <p:nvGraphicFramePr>
          <p:cNvPr id="5" name="Text Placeholder 2">
            <a:extLst>
              <a:ext uri="{FF2B5EF4-FFF2-40B4-BE49-F238E27FC236}">
                <a16:creationId xmlns:a16="http://schemas.microsoft.com/office/drawing/2014/main" id="{F9172B91-73D4-47EC-A581-B273702AFFF1}"/>
              </a:ext>
            </a:extLst>
          </p:cNvPr>
          <p:cNvGraphicFramePr/>
          <p:nvPr>
            <p:extLst>
              <p:ext uri="{D42A27DB-BD31-4B8C-83A1-F6EECF244321}">
                <p14:modId xmlns:p14="http://schemas.microsoft.com/office/powerpoint/2010/main" val="246320427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CA0D8-07E7-4E67-BE2B-36F51DB8E556}"/>
              </a:ext>
            </a:extLst>
          </p:cNvPr>
          <p:cNvSpPr txBox="1">
            <a:spLocks noGrp="1"/>
          </p:cNvSpPr>
          <p:nvPr>
            <p:ph type="title" idx="4294967295"/>
          </p:nvPr>
        </p:nvSpPr>
        <p:spPr>
          <a:xfrm>
            <a:off x="4965430" y="629268"/>
            <a:ext cx="6586491" cy="1286160"/>
          </a:xfrm>
        </p:spPr>
        <p:txBody>
          <a:bodyPr vert="horz" lIns="91440" tIns="45720" rIns="91440" bIns="45720" rtlCol="0" anchor="b">
            <a:normAutofit/>
          </a:bodyPr>
          <a:lstStyle/>
          <a:p>
            <a:pPr lvl="0"/>
            <a:r>
              <a:rPr lang="en-US"/>
              <a:t>Courage is like dyeing</a:t>
            </a:r>
          </a:p>
        </p:txBody>
      </p:sp>
      <p:sp>
        <p:nvSpPr>
          <p:cNvPr id="4" name="TextBox 3">
            <a:extLst>
              <a:ext uri="{FF2B5EF4-FFF2-40B4-BE49-F238E27FC236}">
                <a16:creationId xmlns:a16="http://schemas.microsoft.com/office/drawing/2014/main" id="{4C8C0214-FC0A-4FC8-B778-65E739FF076F}"/>
              </a:ext>
            </a:extLst>
          </p:cNvPr>
          <p:cNvSpPr txBox="1"/>
          <p:nvPr/>
        </p:nvSpPr>
        <p:spPr>
          <a:xfrm>
            <a:off x="4965431" y="2438400"/>
            <a:ext cx="6586489" cy="3785419"/>
          </a:xfrm>
          <a:prstGeom prst="rect">
            <a:avLst/>
          </a:prstGeom>
        </p:spPr>
        <p:txBody>
          <a:bodyPr vert="horz" lIns="91440" tIns="45720" rIns="91440" bIns="45720" rtlCol="0" anchorCtr="0" compatLnSpc="0">
            <a:normAutofit/>
          </a:bodyPr>
          <a:lstStyle/>
          <a:p>
            <a:pPr>
              <a:lnSpc>
                <a:spcPct val="90000"/>
              </a:lnSpc>
              <a:spcAft>
                <a:spcPts val="544"/>
              </a:spcAft>
            </a:pPr>
            <a:r>
              <a:rPr lang="en-US" sz="2000" dirty="0"/>
              <a:t>In order for one to be courageous, the belief has to be “fully soaked in to” the nature of someone who has it (such that it can’t be “washed out”).</a:t>
            </a:r>
          </a:p>
          <a:p>
            <a:pPr>
              <a:lnSpc>
                <a:spcPct val="90000"/>
              </a:lnSpc>
              <a:spcAft>
                <a:spcPts val="544"/>
              </a:spcAft>
            </a:pPr>
            <a:r>
              <a:rPr lang="en-US" sz="2000" dirty="0"/>
              <a:t> </a:t>
            </a:r>
          </a:p>
          <a:p>
            <a:pPr>
              <a:lnSpc>
                <a:spcPct val="90000"/>
              </a:lnSpc>
              <a:spcAft>
                <a:spcPts val="544"/>
              </a:spcAft>
            </a:pPr>
            <a:r>
              <a:rPr lang="en-US" sz="2000" dirty="0"/>
              <a:t>This was the effect of education on our guardians and auxiliaries-- and so this is where we find courage in the city.</a:t>
            </a:r>
          </a:p>
        </p:txBody>
      </p:sp>
      <p:pic>
        <p:nvPicPr>
          <p:cNvPr id="3" name="Picture Placeholder 2">
            <a:extLst>
              <a:ext uri="{FF2B5EF4-FFF2-40B4-BE49-F238E27FC236}">
                <a16:creationId xmlns:a16="http://schemas.microsoft.com/office/drawing/2014/main" id="{6A037DDC-0B09-4C0B-A069-7688A409C8DF}"/>
              </a:ext>
            </a:extLst>
          </p:cNvPr>
          <p:cNvPicPr>
            <a:picLocks noGrp="1" noChangeAspect="1"/>
          </p:cNvPicPr>
          <p:nvPr>
            <p:ph type="pic" idx="4294967295"/>
          </p:nvPr>
        </p:nvPicPr>
        <p:blipFill rotWithShape="1">
          <a:blip r:embed="rId3"/>
          <a:srcRect l="7971" r="7734"/>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DB23F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1058</Words>
  <Application>Microsoft Office PowerPoint</Application>
  <PresentationFormat>Widescreen</PresentationFormat>
  <Paragraphs>76</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Socrates’ Task: Defend Justice as the Best Kind of Good</vt:lpstr>
      <vt:lpstr>Socrates’ Plan</vt:lpstr>
      <vt:lpstr>The Happiness of the Guardians</vt:lpstr>
      <vt:lpstr>Games, Manners, Laws</vt:lpstr>
      <vt:lpstr>The Structure of the City</vt:lpstr>
      <vt:lpstr>The Virtues of the City</vt:lpstr>
      <vt:lpstr>Wisdom</vt:lpstr>
      <vt:lpstr>Courage</vt:lpstr>
      <vt:lpstr>Courage is like dyeing</vt:lpstr>
      <vt:lpstr>Temperance</vt:lpstr>
      <vt:lpstr>Justice</vt:lpstr>
      <vt:lpstr>Justice in the Individual</vt:lpstr>
      <vt:lpstr>The 3 Parts of the Soul (the “Tripartitie Soul”)</vt:lpstr>
      <vt:lpstr>What Job is Proper to Each Part?</vt:lpstr>
      <vt:lpstr>Justice in the Soul</vt:lpstr>
      <vt:lpstr>Is it Better to be Just of Unjust?</vt:lpstr>
      <vt:lpstr>It is Obviously Better to be Just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Happiness of the Guardians</dc:title>
  <dc:creator>David Baxter</dc:creator>
  <cp:lastModifiedBy>David Baxter</cp:lastModifiedBy>
  <cp:revision>1</cp:revision>
  <dcterms:created xsi:type="dcterms:W3CDTF">2020-01-29T13:07:12Z</dcterms:created>
  <dcterms:modified xsi:type="dcterms:W3CDTF">2020-06-11T23:39:21Z</dcterms:modified>
</cp:coreProperties>
</file>