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1" r:id="rId5"/>
    <p:sldId id="281" r:id="rId6"/>
    <p:sldId id="283" r:id="rId7"/>
    <p:sldId id="284" r:id="rId8"/>
    <p:sldId id="285" r:id="rId9"/>
    <p:sldId id="288" r:id="rId10"/>
    <p:sldId id="289" r:id="rId11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E9F81E-50EF-468B-89ED-C0A7E0AF278A}" v="3" dt="2020-06-07T22:48:01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66" d="100"/>
          <a:sy n="66" d="100"/>
        </p:scale>
        <p:origin x="93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axter" userId="9a07d5b496501acf" providerId="LiveId" clId="{6AE9F81E-50EF-468B-89ED-C0A7E0AF278A}"/>
    <pc:docChg chg="custSel modSld">
      <pc:chgData name="David Baxter" userId="9a07d5b496501acf" providerId="LiveId" clId="{6AE9F81E-50EF-468B-89ED-C0A7E0AF278A}" dt="2020-06-07T22:48:17.210" v="8" actId="27636"/>
      <pc:docMkLst>
        <pc:docMk/>
      </pc:docMkLst>
      <pc:sldChg chg="modSp">
        <pc:chgData name="David Baxter" userId="9a07d5b496501acf" providerId="LiveId" clId="{6AE9F81E-50EF-468B-89ED-C0A7E0AF278A}" dt="2020-06-07T22:47:52.411" v="0" actId="14100"/>
        <pc:sldMkLst>
          <pc:docMk/>
          <pc:sldMk cId="0" sldId="257"/>
        </pc:sldMkLst>
        <pc:graphicFrameChg chg="mod">
          <ac:chgData name="David Baxter" userId="9a07d5b496501acf" providerId="LiveId" clId="{6AE9F81E-50EF-468B-89ED-C0A7E0AF278A}" dt="2020-06-07T22:47:52.411" v="0" actId="14100"/>
          <ac:graphicFrameMkLst>
            <pc:docMk/>
            <pc:sldMk cId="0" sldId="257"/>
            <ac:graphicFrameMk id="6" creationId="{683FABD6-86FE-4014-83D2-2ACDCAC5C561}"/>
          </ac:graphicFrameMkLst>
        </pc:graphicFrameChg>
      </pc:sldChg>
      <pc:sldChg chg="modSp">
        <pc:chgData name="David Baxter" userId="9a07d5b496501acf" providerId="LiveId" clId="{6AE9F81E-50EF-468B-89ED-C0A7E0AF278A}" dt="2020-06-07T22:47:57.112" v="1" actId="14100"/>
        <pc:sldMkLst>
          <pc:docMk/>
          <pc:sldMk cId="0" sldId="258"/>
        </pc:sldMkLst>
        <pc:graphicFrameChg chg="mod">
          <ac:chgData name="David Baxter" userId="9a07d5b496501acf" providerId="LiveId" clId="{6AE9F81E-50EF-468B-89ED-C0A7E0AF278A}" dt="2020-06-07T22:47:57.112" v="1" actId="14100"/>
          <ac:graphicFrameMkLst>
            <pc:docMk/>
            <pc:sldMk cId="0" sldId="258"/>
            <ac:graphicFrameMk id="5" creationId="{6B52C854-076F-427F-B193-2F19E70E5655}"/>
          </ac:graphicFrameMkLst>
        </pc:graphicFrameChg>
      </pc:sldChg>
      <pc:sldChg chg="modSp">
        <pc:chgData name="David Baxter" userId="9a07d5b496501acf" providerId="LiveId" clId="{6AE9F81E-50EF-468B-89ED-C0A7E0AF278A}" dt="2020-06-07T22:48:01.189" v="2" actId="14100"/>
        <pc:sldMkLst>
          <pc:docMk/>
          <pc:sldMk cId="0" sldId="261"/>
        </pc:sldMkLst>
        <pc:graphicFrameChg chg="mod">
          <ac:chgData name="David Baxter" userId="9a07d5b496501acf" providerId="LiveId" clId="{6AE9F81E-50EF-468B-89ED-C0A7E0AF278A}" dt="2020-06-07T22:48:01.189" v="2" actId="14100"/>
          <ac:graphicFrameMkLst>
            <pc:docMk/>
            <pc:sldMk cId="0" sldId="261"/>
            <ac:graphicFrameMk id="16" creationId="{12B126B4-4BA7-449A-A612-F94EC1E849B1}"/>
          </ac:graphicFrameMkLst>
        </pc:graphicFrameChg>
      </pc:sldChg>
      <pc:sldChg chg="modSp mod">
        <pc:chgData name="David Baxter" userId="9a07d5b496501acf" providerId="LiveId" clId="{6AE9F81E-50EF-468B-89ED-C0A7E0AF278A}" dt="2020-06-07T22:48:08.370" v="4" actId="27636"/>
        <pc:sldMkLst>
          <pc:docMk/>
          <pc:sldMk cId="2007171543" sldId="288"/>
        </pc:sldMkLst>
        <pc:spChg chg="mod">
          <ac:chgData name="David Baxter" userId="9a07d5b496501acf" providerId="LiveId" clId="{6AE9F81E-50EF-468B-89ED-C0A7E0AF278A}" dt="2020-06-07T22:48:08.370" v="4" actId="27636"/>
          <ac:spMkLst>
            <pc:docMk/>
            <pc:sldMk cId="2007171543" sldId="288"/>
            <ac:spMk id="3" creationId="{4FEC358F-19ED-4810-A16A-DBD2AB632EA3}"/>
          </ac:spMkLst>
        </pc:spChg>
      </pc:sldChg>
      <pc:sldChg chg="modSp mod">
        <pc:chgData name="David Baxter" userId="9a07d5b496501acf" providerId="LiveId" clId="{6AE9F81E-50EF-468B-89ED-C0A7E0AF278A}" dt="2020-06-07T22:48:17.210" v="8" actId="27636"/>
        <pc:sldMkLst>
          <pc:docMk/>
          <pc:sldMk cId="2621082351" sldId="289"/>
        </pc:sldMkLst>
        <pc:spChg chg="mod">
          <ac:chgData name="David Baxter" userId="9a07d5b496501acf" providerId="LiveId" clId="{6AE9F81E-50EF-468B-89ED-C0A7E0AF278A}" dt="2020-06-07T22:48:17.210" v="8" actId="27636"/>
          <ac:spMkLst>
            <pc:docMk/>
            <pc:sldMk cId="2621082351" sldId="289"/>
            <ac:spMk id="2" creationId="{AC69FAC7-2A26-46FA-9A2A-8A4D744369F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42FA02-7FD2-40B1-956A-41F9D96EA8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882C4E6-4885-49DB-BD89-DEB295D6FA10}">
      <dgm:prSet/>
      <dgm:spPr/>
      <dgm:t>
        <a:bodyPr/>
        <a:lstStyle/>
        <a:p>
          <a:r>
            <a:rPr lang="en-US" dirty="0"/>
            <a:t>The lectures will be posted on Blackboard. However, the videos and </a:t>
          </a:r>
          <a:r>
            <a:rPr lang="en-US" dirty="0" err="1"/>
            <a:t>powerpoints</a:t>
          </a:r>
          <a:r>
            <a:rPr lang="en-US" dirty="0"/>
            <a:t> will be downloadable and may be freely distributed.</a:t>
          </a:r>
        </a:p>
      </dgm:t>
    </dgm:pt>
    <dgm:pt modelId="{75338E11-BA52-4FCB-8BDC-7F91EA53DB5F}" type="parTrans" cxnId="{2495DDC6-FC07-4813-AC18-F3547FFEFDF1}">
      <dgm:prSet/>
      <dgm:spPr/>
      <dgm:t>
        <a:bodyPr/>
        <a:lstStyle/>
        <a:p>
          <a:endParaRPr lang="en-US"/>
        </a:p>
      </dgm:t>
    </dgm:pt>
    <dgm:pt modelId="{1E99EEFF-A402-4C8B-A0BB-880879258C24}" type="sibTrans" cxnId="{2495DDC6-FC07-4813-AC18-F3547FFEFDF1}">
      <dgm:prSet/>
      <dgm:spPr/>
      <dgm:t>
        <a:bodyPr/>
        <a:lstStyle/>
        <a:p>
          <a:endParaRPr lang="en-US"/>
        </a:p>
      </dgm:t>
    </dgm:pt>
    <dgm:pt modelId="{32907DCA-88DE-4D4F-B49E-48C8B38143F8}">
      <dgm:prSet/>
      <dgm:spPr/>
      <dgm:t>
        <a:bodyPr/>
        <a:lstStyle/>
        <a:p>
          <a:r>
            <a:rPr lang="en-US"/>
            <a:t>Your final exam </a:t>
          </a:r>
          <a:r>
            <a:rPr lang="en-US" i="1"/>
            <a:t>must </a:t>
          </a:r>
          <a:r>
            <a:rPr lang="en-US"/>
            <a:t>be submitted on Blackboard (it is a take-home).</a:t>
          </a:r>
        </a:p>
      </dgm:t>
    </dgm:pt>
    <dgm:pt modelId="{4585AC4B-A4D1-40C2-BA5A-DE1ADACD7E9A}" type="parTrans" cxnId="{6CEC26D1-614C-43BF-8D3E-DC72BD3B0AC4}">
      <dgm:prSet/>
      <dgm:spPr/>
      <dgm:t>
        <a:bodyPr/>
        <a:lstStyle/>
        <a:p>
          <a:endParaRPr lang="en-US"/>
        </a:p>
      </dgm:t>
    </dgm:pt>
    <dgm:pt modelId="{6D7CD35E-919F-43EC-BD34-D363205C52A5}" type="sibTrans" cxnId="{6CEC26D1-614C-43BF-8D3E-DC72BD3B0AC4}">
      <dgm:prSet/>
      <dgm:spPr/>
      <dgm:t>
        <a:bodyPr/>
        <a:lstStyle/>
        <a:p>
          <a:endParaRPr lang="en-US"/>
        </a:p>
      </dgm:t>
    </dgm:pt>
    <dgm:pt modelId="{60FC2087-3465-4AC3-8292-CD61FD46058F}">
      <dgm:prSet/>
      <dgm:spPr/>
      <dgm:t>
        <a:bodyPr/>
        <a:lstStyle/>
        <a:p>
          <a:r>
            <a:rPr lang="en-US"/>
            <a:t>Please let me know if you have any trouble with this system.</a:t>
          </a:r>
        </a:p>
      </dgm:t>
    </dgm:pt>
    <dgm:pt modelId="{31ADDED7-AA12-4278-AFCC-8FB6F645C63D}" type="parTrans" cxnId="{47276333-5C37-44E9-8FDC-CA17C17A41DD}">
      <dgm:prSet/>
      <dgm:spPr/>
      <dgm:t>
        <a:bodyPr/>
        <a:lstStyle/>
        <a:p>
          <a:endParaRPr lang="en-US"/>
        </a:p>
      </dgm:t>
    </dgm:pt>
    <dgm:pt modelId="{F73EEA9C-51B8-4CB8-A85B-95B01C1BF114}" type="sibTrans" cxnId="{47276333-5C37-44E9-8FDC-CA17C17A41DD}">
      <dgm:prSet/>
      <dgm:spPr/>
      <dgm:t>
        <a:bodyPr/>
        <a:lstStyle/>
        <a:p>
          <a:endParaRPr lang="en-US"/>
        </a:p>
      </dgm:t>
    </dgm:pt>
    <dgm:pt modelId="{619E5472-C4EA-4D42-9B48-F9E91ABBBB42}" type="pres">
      <dgm:prSet presAssocID="{EF42FA02-7FD2-40B1-956A-41F9D96EA83B}" presName="root" presStyleCnt="0">
        <dgm:presLayoutVars>
          <dgm:dir/>
          <dgm:resizeHandles val="exact"/>
        </dgm:presLayoutVars>
      </dgm:prSet>
      <dgm:spPr/>
    </dgm:pt>
    <dgm:pt modelId="{31960BEF-8AEC-4E07-B5C2-3E3BC1C43CCF}" type="pres">
      <dgm:prSet presAssocID="{9882C4E6-4885-49DB-BD89-DEB295D6FA10}" presName="compNode" presStyleCnt="0"/>
      <dgm:spPr/>
    </dgm:pt>
    <dgm:pt modelId="{D3506FFF-50C9-4295-BBF3-EFE417843581}" type="pres">
      <dgm:prSet presAssocID="{9882C4E6-4885-49DB-BD89-DEB295D6FA10}" presName="bgRect" presStyleLbl="bgShp" presStyleIdx="0" presStyleCnt="3"/>
      <dgm:spPr/>
    </dgm:pt>
    <dgm:pt modelId="{521A4AB9-FCC1-4951-AD04-7185B118CADF}" type="pres">
      <dgm:prSet presAssocID="{9882C4E6-4885-49DB-BD89-DEB295D6FA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AC2ABACB-E3C9-4EAC-8420-0A9B2F2A426F}" type="pres">
      <dgm:prSet presAssocID="{9882C4E6-4885-49DB-BD89-DEB295D6FA10}" presName="spaceRect" presStyleCnt="0"/>
      <dgm:spPr/>
    </dgm:pt>
    <dgm:pt modelId="{E4FB69C3-E5F1-45D3-9DEE-B051115525C7}" type="pres">
      <dgm:prSet presAssocID="{9882C4E6-4885-49DB-BD89-DEB295D6FA10}" presName="parTx" presStyleLbl="revTx" presStyleIdx="0" presStyleCnt="3">
        <dgm:presLayoutVars>
          <dgm:chMax val="0"/>
          <dgm:chPref val="0"/>
        </dgm:presLayoutVars>
      </dgm:prSet>
      <dgm:spPr/>
    </dgm:pt>
    <dgm:pt modelId="{749CDA96-0D16-42AA-A664-3EFB2511E97C}" type="pres">
      <dgm:prSet presAssocID="{1E99EEFF-A402-4C8B-A0BB-880879258C24}" presName="sibTrans" presStyleCnt="0"/>
      <dgm:spPr/>
    </dgm:pt>
    <dgm:pt modelId="{983CE86F-CC6B-4771-A912-478EF461A60C}" type="pres">
      <dgm:prSet presAssocID="{32907DCA-88DE-4D4F-B49E-48C8B38143F8}" presName="compNode" presStyleCnt="0"/>
      <dgm:spPr/>
    </dgm:pt>
    <dgm:pt modelId="{45643F3E-62E1-4354-9DDC-CE5E9B995A58}" type="pres">
      <dgm:prSet presAssocID="{32907DCA-88DE-4D4F-B49E-48C8B38143F8}" presName="bgRect" presStyleLbl="bgShp" presStyleIdx="1" presStyleCnt="3"/>
      <dgm:spPr/>
    </dgm:pt>
    <dgm:pt modelId="{18EE8C83-9245-4ABB-B703-E5CAA3717621}" type="pres">
      <dgm:prSet presAssocID="{32907DCA-88DE-4D4F-B49E-48C8B38143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ackboard"/>
        </a:ext>
      </dgm:extLst>
    </dgm:pt>
    <dgm:pt modelId="{92603E14-A3DF-4E95-AC48-8E89E5EE866B}" type="pres">
      <dgm:prSet presAssocID="{32907DCA-88DE-4D4F-B49E-48C8B38143F8}" presName="spaceRect" presStyleCnt="0"/>
      <dgm:spPr/>
    </dgm:pt>
    <dgm:pt modelId="{260F770F-1624-4A00-9FA2-A8D7791991A2}" type="pres">
      <dgm:prSet presAssocID="{32907DCA-88DE-4D4F-B49E-48C8B38143F8}" presName="parTx" presStyleLbl="revTx" presStyleIdx="1" presStyleCnt="3">
        <dgm:presLayoutVars>
          <dgm:chMax val="0"/>
          <dgm:chPref val="0"/>
        </dgm:presLayoutVars>
      </dgm:prSet>
      <dgm:spPr/>
    </dgm:pt>
    <dgm:pt modelId="{9CA00F9E-8EDA-449B-856C-2D903AC40B0C}" type="pres">
      <dgm:prSet presAssocID="{6D7CD35E-919F-43EC-BD34-D363205C52A5}" presName="sibTrans" presStyleCnt="0"/>
      <dgm:spPr/>
    </dgm:pt>
    <dgm:pt modelId="{6BE1543C-40B5-44CD-B32F-C9A0DD3CCF05}" type="pres">
      <dgm:prSet presAssocID="{60FC2087-3465-4AC3-8292-CD61FD46058F}" presName="compNode" presStyleCnt="0"/>
      <dgm:spPr/>
    </dgm:pt>
    <dgm:pt modelId="{9DB1DB54-FAEC-4A55-8419-8149BD9BEB89}" type="pres">
      <dgm:prSet presAssocID="{60FC2087-3465-4AC3-8292-CD61FD46058F}" presName="bgRect" presStyleLbl="bgShp" presStyleIdx="2" presStyleCnt="3"/>
      <dgm:spPr/>
    </dgm:pt>
    <dgm:pt modelId="{3F263473-9A69-4585-AE6B-F3B100264D7F}" type="pres">
      <dgm:prSet presAssocID="{60FC2087-3465-4AC3-8292-CD61FD4605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9741E48-56F2-4B58-8BA2-5F3CB90E0BC8}" type="pres">
      <dgm:prSet presAssocID="{60FC2087-3465-4AC3-8292-CD61FD46058F}" presName="spaceRect" presStyleCnt="0"/>
      <dgm:spPr/>
    </dgm:pt>
    <dgm:pt modelId="{4E5E0D64-3A21-4F59-928C-6D91DAE373CE}" type="pres">
      <dgm:prSet presAssocID="{60FC2087-3465-4AC3-8292-CD61FD4605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7276333-5C37-44E9-8FDC-CA17C17A41DD}" srcId="{EF42FA02-7FD2-40B1-956A-41F9D96EA83B}" destId="{60FC2087-3465-4AC3-8292-CD61FD46058F}" srcOrd="2" destOrd="0" parTransId="{31ADDED7-AA12-4278-AFCC-8FB6F645C63D}" sibTransId="{F73EEA9C-51B8-4CB8-A85B-95B01C1BF114}"/>
    <dgm:cxn modelId="{88D2AB4D-B734-4C3D-9BF7-FA791758442F}" type="presOf" srcId="{32907DCA-88DE-4D4F-B49E-48C8B38143F8}" destId="{260F770F-1624-4A00-9FA2-A8D7791991A2}" srcOrd="0" destOrd="0" presId="urn:microsoft.com/office/officeart/2018/2/layout/IconVerticalSolidList"/>
    <dgm:cxn modelId="{256A2795-5520-4259-A5EF-92B71AF34F19}" type="presOf" srcId="{60FC2087-3465-4AC3-8292-CD61FD46058F}" destId="{4E5E0D64-3A21-4F59-928C-6D91DAE373CE}" srcOrd="0" destOrd="0" presId="urn:microsoft.com/office/officeart/2018/2/layout/IconVerticalSolidList"/>
    <dgm:cxn modelId="{ECEC06BA-C573-4BA9-B8E0-142FE92091F7}" type="presOf" srcId="{EF42FA02-7FD2-40B1-956A-41F9D96EA83B}" destId="{619E5472-C4EA-4D42-9B48-F9E91ABBBB42}" srcOrd="0" destOrd="0" presId="urn:microsoft.com/office/officeart/2018/2/layout/IconVerticalSolidList"/>
    <dgm:cxn modelId="{2495DDC6-FC07-4813-AC18-F3547FFEFDF1}" srcId="{EF42FA02-7FD2-40B1-956A-41F9D96EA83B}" destId="{9882C4E6-4885-49DB-BD89-DEB295D6FA10}" srcOrd="0" destOrd="0" parTransId="{75338E11-BA52-4FCB-8BDC-7F91EA53DB5F}" sibTransId="{1E99EEFF-A402-4C8B-A0BB-880879258C24}"/>
    <dgm:cxn modelId="{6CEC26D1-614C-43BF-8D3E-DC72BD3B0AC4}" srcId="{EF42FA02-7FD2-40B1-956A-41F9D96EA83B}" destId="{32907DCA-88DE-4D4F-B49E-48C8B38143F8}" srcOrd="1" destOrd="0" parTransId="{4585AC4B-A4D1-40C2-BA5A-DE1ADACD7E9A}" sibTransId="{6D7CD35E-919F-43EC-BD34-D363205C52A5}"/>
    <dgm:cxn modelId="{1B34D0F3-2562-4C3A-BA9A-DA52C18F6FB1}" type="presOf" srcId="{9882C4E6-4885-49DB-BD89-DEB295D6FA10}" destId="{E4FB69C3-E5F1-45D3-9DEE-B051115525C7}" srcOrd="0" destOrd="0" presId="urn:microsoft.com/office/officeart/2018/2/layout/IconVerticalSolidList"/>
    <dgm:cxn modelId="{DFD9A8C8-E642-4862-8389-FCDF20FB8F72}" type="presParOf" srcId="{619E5472-C4EA-4D42-9B48-F9E91ABBBB42}" destId="{31960BEF-8AEC-4E07-B5C2-3E3BC1C43CCF}" srcOrd="0" destOrd="0" presId="urn:microsoft.com/office/officeart/2018/2/layout/IconVerticalSolidList"/>
    <dgm:cxn modelId="{37F91473-02AC-4A54-8AA1-81CDB52E0874}" type="presParOf" srcId="{31960BEF-8AEC-4E07-B5C2-3E3BC1C43CCF}" destId="{D3506FFF-50C9-4295-BBF3-EFE417843581}" srcOrd="0" destOrd="0" presId="urn:microsoft.com/office/officeart/2018/2/layout/IconVerticalSolidList"/>
    <dgm:cxn modelId="{26866671-6E70-4A36-9007-71BBF61A0E11}" type="presParOf" srcId="{31960BEF-8AEC-4E07-B5C2-3E3BC1C43CCF}" destId="{521A4AB9-FCC1-4951-AD04-7185B118CADF}" srcOrd="1" destOrd="0" presId="urn:microsoft.com/office/officeart/2018/2/layout/IconVerticalSolidList"/>
    <dgm:cxn modelId="{88CF34BF-9F0B-4B29-9890-C0B16B5B1A04}" type="presParOf" srcId="{31960BEF-8AEC-4E07-B5C2-3E3BC1C43CCF}" destId="{AC2ABACB-E3C9-4EAC-8420-0A9B2F2A426F}" srcOrd="2" destOrd="0" presId="urn:microsoft.com/office/officeart/2018/2/layout/IconVerticalSolidList"/>
    <dgm:cxn modelId="{7DD52BC7-3F2C-4EED-89F3-BACDAA3B97F9}" type="presParOf" srcId="{31960BEF-8AEC-4E07-B5C2-3E3BC1C43CCF}" destId="{E4FB69C3-E5F1-45D3-9DEE-B051115525C7}" srcOrd="3" destOrd="0" presId="urn:microsoft.com/office/officeart/2018/2/layout/IconVerticalSolidList"/>
    <dgm:cxn modelId="{DCF54337-D365-43AD-B137-F390970493D4}" type="presParOf" srcId="{619E5472-C4EA-4D42-9B48-F9E91ABBBB42}" destId="{749CDA96-0D16-42AA-A664-3EFB2511E97C}" srcOrd="1" destOrd="0" presId="urn:microsoft.com/office/officeart/2018/2/layout/IconVerticalSolidList"/>
    <dgm:cxn modelId="{25F59ACF-8150-4166-9E13-5B6D977EB53A}" type="presParOf" srcId="{619E5472-C4EA-4D42-9B48-F9E91ABBBB42}" destId="{983CE86F-CC6B-4771-A912-478EF461A60C}" srcOrd="2" destOrd="0" presId="urn:microsoft.com/office/officeart/2018/2/layout/IconVerticalSolidList"/>
    <dgm:cxn modelId="{A461F2A4-A4D1-48B8-A0C5-FE76C2E80BC7}" type="presParOf" srcId="{983CE86F-CC6B-4771-A912-478EF461A60C}" destId="{45643F3E-62E1-4354-9DDC-CE5E9B995A58}" srcOrd="0" destOrd="0" presId="urn:microsoft.com/office/officeart/2018/2/layout/IconVerticalSolidList"/>
    <dgm:cxn modelId="{293821BC-5574-4877-81C3-33214725D77F}" type="presParOf" srcId="{983CE86F-CC6B-4771-A912-478EF461A60C}" destId="{18EE8C83-9245-4ABB-B703-E5CAA3717621}" srcOrd="1" destOrd="0" presId="urn:microsoft.com/office/officeart/2018/2/layout/IconVerticalSolidList"/>
    <dgm:cxn modelId="{30471B2E-3396-407D-B2AC-80DA89CE9A84}" type="presParOf" srcId="{983CE86F-CC6B-4771-A912-478EF461A60C}" destId="{92603E14-A3DF-4E95-AC48-8E89E5EE866B}" srcOrd="2" destOrd="0" presId="urn:microsoft.com/office/officeart/2018/2/layout/IconVerticalSolidList"/>
    <dgm:cxn modelId="{1642A844-C636-48E0-9125-7E1F87165437}" type="presParOf" srcId="{983CE86F-CC6B-4771-A912-478EF461A60C}" destId="{260F770F-1624-4A00-9FA2-A8D7791991A2}" srcOrd="3" destOrd="0" presId="urn:microsoft.com/office/officeart/2018/2/layout/IconVerticalSolidList"/>
    <dgm:cxn modelId="{E0D7AA44-071E-46E9-887D-F7DBF7CBA717}" type="presParOf" srcId="{619E5472-C4EA-4D42-9B48-F9E91ABBBB42}" destId="{9CA00F9E-8EDA-449B-856C-2D903AC40B0C}" srcOrd="3" destOrd="0" presId="urn:microsoft.com/office/officeart/2018/2/layout/IconVerticalSolidList"/>
    <dgm:cxn modelId="{7D8CB010-8781-46E1-8B70-3FA8A21F71A4}" type="presParOf" srcId="{619E5472-C4EA-4D42-9B48-F9E91ABBBB42}" destId="{6BE1543C-40B5-44CD-B32F-C9A0DD3CCF05}" srcOrd="4" destOrd="0" presId="urn:microsoft.com/office/officeart/2018/2/layout/IconVerticalSolidList"/>
    <dgm:cxn modelId="{990594BA-38E0-450C-B09F-649792BB7755}" type="presParOf" srcId="{6BE1543C-40B5-44CD-B32F-C9A0DD3CCF05}" destId="{9DB1DB54-FAEC-4A55-8419-8149BD9BEB89}" srcOrd="0" destOrd="0" presId="urn:microsoft.com/office/officeart/2018/2/layout/IconVerticalSolidList"/>
    <dgm:cxn modelId="{17C06C9C-5976-49F6-904D-A16CED37EA69}" type="presParOf" srcId="{6BE1543C-40B5-44CD-B32F-C9A0DD3CCF05}" destId="{3F263473-9A69-4585-AE6B-F3B100264D7F}" srcOrd="1" destOrd="0" presId="urn:microsoft.com/office/officeart/2018/2/layout/IconVerticalSolidList"/>
    <dgm:cxn modelId="{0229A8DE-75E8-4257-9272-DA47F0B25592}" type="presParOf" srcId="{6BE1543C-40B5-44CD-B32F-C9A0DD3CCF05}" destId="{89741E48-56F2-4B58-8BA2-5F3CB90E0BC8}" srcOrd="2" destOrd="0" presId="urn:microsoft.com/office/officeart/2018/2/layout/IconVerticalSolidList"/>
    <dgm:cxn modelId="{3EE7C76F-722D-45CE-A160-A9F2FF9E14E6}" type="presParOf" srcId="{6BE1543C-40B5-44CD-B32F-C9A0DD3CCF05}" destId="{4E5E0D64-3A21-4F59-928C-6D91DAE373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1D6E45-D009-4876-99FE-1044D9F30E9E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FBDE484-950C-4E3B-AA81-21E1CCA2CA5A}">
      <dgm:prSet/>
      <dgm:spPr/>
      <dgm:t>
        <a:bodyPr/>
        <a:lstStyle/>
        <a:p>
          <a:r>
            <a:rPr lang="en-US"/>
            <a:t>Final Exam (Take Home)– 100%</a:t>
          </a:r>
        </a:p>
      </dgm:t>
    </dgm:pt>
    <dgm:pt modelId="{46347F36-C5CF-4E88-98B8-F7A0EC7661A5}" type="parTrans" cxnId="{8040CDC9-0A8F-4A5D-9FAC-3E24CFAE8ED3}">
      <dgm:prSet/>
      <dgm:spPr/>
      <dgm:t>
        <a:bodyPr/>
        <a:lstStyle/>
        <a:p>
          <a:endParaRPr lang="en-US"/>
        </a:p>
      </dgm:t>
    </dgm:pt>
    <dgm:pt modelId="{964B24B4-FDB1-4D02-A7AA-ADCB12CB4B6B}" type="sibTrans" cxnId="{8040CDC9-0A8F-4A5D-9FAC-3E24CFAE8ED3}">
      <dgm:prSet/>
      <dgm:spPr/>
      <dgm:t>
        <a:bodyPr/>
        <a:lstStyle/>
        <a:p>
          <a:endParaRPr lang="en-US"/>
        </a:p>
      </dgm:t>
    </dgm:pt>
    <dgm:pt modelId="{BF222DA6-B654-47DE-AFDC-9A4BD2B75AC7}">
      <dgm:prSet/>
      <dgm:spPr/>
      <dgm:t>
        <a:bodyPr/>
        <a:lstStyle/>
        <a:p>
          <a:r>
            <a:rPr lang="en-US"/>
            <a:t>The final will be distributed sometime this week, you are encouraged to start working on it when you receive it.</a:t>
          </a:r>
        </a:p>
      </dgm:t>
    </dgm:pt>
    <dgm:pt modelId="{B2980E8C-9949-4600-A7A6-2E23D70B7373}" type="parTrans" cxnId="{CB0273E7-010B-4C7E-8854-51B5D1156575}">
      <dgm:prSet/>
      <dgm:spPr/>
      <dgm:t>
        <a:bodyPr/>
        <a:lstStyle/>
        <a:p>
          <a:endParaRPr lang="en-US"/>
        </a:p>
      </dgm:t>
    </dgm:pt>
    <dgm:pt modelId="{F1D7F5D9-229A-48C9-BC4A-D32E573C0A59}" type="sibTrans" cxnId="{CB0273E7-010B-4C7E-8854-51B5D1156575}">
      <dgm:prSet/>
      <dgm:spPr/>
      <dgm:t>
        <a:bodyPr/>
        <a:lstStyle/>
        <a:p>
          <a:endParaRPr lang="en-US"/>
        </a:p>
      </dgm:t>
    </dgm:pt>
    <dgm:pt modelId="{AAC64731-ED98-482F-B4BD-B4CA4FDFAB26}" type="pres">
      <dgm:prSet presAssocID="{D91D6E45-D009-4876-99FE-1044D9F30E9E}" presName="Name0" presStyleCnt="0">
        <dgm:presLayoutVars>
          <dgm:dir/>
          <dgm:animLvl val="lvl"/>
          <dgm:resizeHandles val="exact"/>
        </dgm:presLayoutVars>
      </dgm:prSet>
      <dgm:spPr/>
    </dgm:pt>
    <dgm:pt modelId="{35D8C967-A851-42C5-A6B5-8BA7B59DCCA4}" type="pres">
      <dgm:prSet presAssocID="{BF222DA6-B654-47DE-AFDC-9A4BD2B75AC7}" presName="boxAndChildren" presStyleCnt="0"/>
      <dgm:spPr/>
    </dgm:pt>
    <dgm:pt modelId="{321039EB-42D8-4FF4-B314-8D426BD4DC72}" type="pres">
      <dgm:prSet presAssocID="{BF222DA6-B654-47DE-AFDC-9A4BD2B75AC7}" presName="parentTextBox" presStyleLbl="node1" presStyleIdx="0" presStyleCnt="2"/>
      <dgm:spPr/>
    </dgm:pt>
    <dgm:pt modelId="{938227AD-684B-4731-AF4A-5E70C469CD46}" type="pres">
      <dgm:prSet presAssocID="{964B24B4-FDB1-4D02-A7AA-ADCB12CB4B6B}" presName="sp" presStyleCnt="0"/>
      <dgm:spPr/>
    </dgm:pt>
    <dgm:pt modelId="{498A48E5-5847-44FD-ACE8-7BA52519CFB7}" type="pres">
      <dgm:prSet presAssocID="{AFBDE484-950C-4E3B-AA81-21E1CCA2CA5A}" presName="arrowAndChildren" presStyleCnt="0"/>
      <dgm:spPr/>
    </dgm:pt>
    <dgm:pt modelId="{47DDF489-AF6F-465C-87EA-723B3C8A8BD6}" type="pres">
      <dgm:prSet presAssocID="{AFBDE484-950C-4E3B-AA81-21E1CCA2CA5A}" presName="parentTextArrow" presStyleLbl="node1" presStyleIdx="1" presStyleCnt="2"/>
      <dgm:spPr/>
    </dgm:pt>
  </dgm:ptLst>
  <dgm:cxnLst>
    <dgm:cxn modelId="{8AEF1B00-9205-4A57-8DA1-24ACD24A724B}" type="presOf" srcId="{D91D6E45-D009-4876-99FE-1044D9F30E9E}" destId="{AAC64731-ED98-482F-B4BD-B4CA4FDFAB26}" srcOrd="0" destOrd="0" presId="urn:microsoft.com/office/officeart/2005/8/layout/process4"/>
    <dgm:cxn modelId="{D08BFCB9-69B5-4437-95B4-99C854F12302}" type="presOf" srcId="{BF222DA6-B654-47DE-AFDC-9A4BD2B75AC7}" destId="{321039EB-42D8-4FF4-B314-8D426BD4DC72}" srcOrd="0" destOrd="0" presId="urn:microsoft.com/office/officeart/2005/8/layout/process4"/>
    <dgm:cxn modelId="{8040CDC9-0A8F-4A5D-9FAC-3E24CFAE8ED3}" srcId="{D91D6E45-D009-4876-99FE-1044D9F30E9E}" destId="{AFBDE484-950C-4E3B-AA81-21E1CCA2CA5A}" srcOrd="0" destOrd="0" parTransId="{46347F36-C5CF-4E88-98B8-F7A0EC7661A5}" sibTransId="{964B24B4-FDB1-4D02-A7AA-ADCB12CB4B6B}"/>
    <dgm:cxn modelId="{AD39DBDF-2310-4BA0-86A9-73DD1682FE24}" type="presOf" srcId="{AFBDE484-950C-4E3B-AA81-21E1CCA2CA5A}" destId="{47DDF489-AF6F-465C-87EA-723B3C8A8BD6}" srcOrd="0" destOrd="0" presId="urn:microsoft.com/office/officeart/2005/8/layout/process4"/>
    <dgm:cxn modelId="{CB0273E7-010B-4C7E-8854-51B5D1156575}" srcId="{D91D6E45-D009-4876-99FE-1044D9F30E9E}" destId="{BF222DA6-B654-47DE-AFDC-9A4BD2B75AC7}" srcOrd="1" destOrd="0" parTransId="{B2980E8C-9949-4600-A7A6-2E23D70B7373}" sibTransId="{F1D7F5D9-229A-48C9-BC4A-D32E573C0A59}"/>
    <dgm:cxn modelId="{013E3CC0-94B0-4197-843C-46F24596E893}" type="presParOf" srcId="{AAC64731-ED98-482F-B4BD-B4CA4FDFAB26}" destId="{35D8C967-A851-42C5-A6B5-8BA7B59DCCA4}" srcOrd="0" destOrd="0" presId="urn:microsoft.com/office/officeart/2005/8/layout/process4"/>
    <dgm:cxn modelId="{5E13A506-3075-4B61-AC72-3FB125C686B8}" type="presParOf" srcId="{35D8C967-A851-42C5-A6B5-8BA7B59DCCA4}" destId="{321039EB-42D8-4FF4-B314-8D426BD4DC72}" srcOrd="0" destOrd="0" presId="urn:microsoft.com/office/officeart/2005/8/layout/process4"/>
    <dgm:cxn modelId="{D907A027-0953-4EB5-A966-295ED9D36927}" type="presParOf" srcId="{AAC64731-ED98-482F-B4BD-B4CA4FDFAB26}" destId="{938227AD-684B-4731-AF4A-5E70C469CD46}" srcOrd="1" destOrd="0" presId="urn:microsoft.com/office/officeart/2005/8/layout/process4"/>
    <dgm:cxn modelId="{EE8631DF-55FD-4BD5-AAA3-472318FC4524}" type="presParOf" srcId="{AAC64731-ED98-482F-B4BD-B4CA4FDFAB26}" destId="{498A48E5-5847-44FD-ACE8-7BA52519CFB7}" srcOrd="2" destOrd="0" presId="urn:microsoft.com/office/officeart/2005/8/layout/process4"/>
    <dgm:cxn modelId="{8EF287A4-FC10-44F2-9C07-CB17250718DA}" type="presParOf" srcId="{498A48E5-5847-44FD-ACE8-7BA52519CFB7}" destId="{47DDF489-AF6F-465C-87EA-723B3C8A8BD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054DA7-7D5B-4CAE-81D0-54BC3E01E7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4CC6A15-4364-4B32-B345-B6066E98E886}">
      <dgm:prSet/>
      <dgm:spPr/>
      <dgm:t>
        <a:bodyPr/>
        <a:lstStyle/>
        <a:p>
          <a:r>
            <a:rPr lang="en-US" dirty="0"/>
            <a:t>If there is clear and convincing evidence that you cheated on the exam(including plagiarism), you will receive a zero for the exam.</a:t>
          </a:r>
        </a:p>
      </dgm:t>
    </dgm:pt>
    <dgm:pt modelId="{F753EB5C-5256-4F8D-8966-62FC9A5FB0E3}" type="parTrans" cxnId="{B11EFE44-665B-4CE8-8AFC-D892236AA5DA}">
      <dgm:prSet/>
      <dgm:spPr/>
      <dgm:t>
        <a:bodyPr/>
        <a:lstStyle/>
        <a:p>
          <a:endParaRPr lang="en-US"/>
        </a:p>
      </dgm:t>
    </dgm:pt>
    <dgm:pt modelId="{EDCD9776-68E4-48B2-A9B8-1C06F2C86658}" type="sibTrans" cxnId="{B11EFE44-665B-4CE8-8AFC-D892236AA5DA}">
      <dgm:prSet/>
      <dgm:spPr/>
      <dgm:t>
        <a:bodyPr/>
        <a:lstStyle/>
        <a:p>
          <a:endParaRPr lang="en-US"/>
        </a:p>
      </dgm:t>
    </dgm:pt>
    <dgm:pt modelId="{212C272B-83B4-4384-84C9-5728270CA1A0}">
      <dgm:prSet/>
      <dgm:spPr/>
      <dgm:t>
        <a:bodyPr/>
        <a:lstStyle/>
        <a:p>
          <a:r>
            <a:rPr lang="en-US" dirty="0"/>
            <a:t>Passive cooperation with another’s cheating is considered cheating.</a:t>
          </a:r>
        </a:p>
      </dgm:t>
    </dgm:pt>
    <dgm:pt modelId="{9477446D-A6EA-4A58-8174-46D20EE653C4}" type="parTrans" cxnId="{380B6899-A70E-46C1-8660-A502ADAE56BB}">
      <dgm:prSet/>
      <dgm:spPr/>
      <dgm:t>
        <a:bodyPr/>
        <a:lstStyle/>
        <a:p>
          <a:endParaRPr lang="en-US"/>
        </a:p>
      </dgm:t>
    </dgm:pt>
    <dgm:pt modelId="{E0AA5D86-03E9-4FF1-A17E-C060BAA9A244}" type="sibTrans" cxnId="{380B6899-A70E-46C1-8660-A502ADAE56BB}">
      <dgm:prSet/>
      <dgm:spPr/>
      <dgm:t>
        <a:bodyPr/>
        <a:lstStyle/>
        <a:p>
          <a:endParaRPr lang="en-US"/>
        </a:p>
      </dgm:t>
    </dgm:pt>
    <dgm:pt modelId="{7FFBC2BD-1F19-4410-905A-232CC733E911}" type="pres">
      <dgm:prSet presAssocID="{30054DA7-7D5B-4CAE-81D0-54BC3E01E7B3}" presName="linear" presStyleCnt="0">
        <dgm:presLayoutVars>
          <dgm:animLvl val="lvl"/>
          <dgm:resizeHandles val="exact"/>
        </dgm:presLayoutVars>
      </dgm:prSet>
      <dgm:spPr/>
    </dgm:pt>
    <dgm:pt modelId="{D4597F2B-E42A-41BA-B125-9CD1096E1087}" type="pres">
      <dgm:prSet presAssocID="{14CC6A15-4364-4B32-B345-B6066E98E88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CA5B6DF-A230-411E-B11F-9D06B8CDF478}" type="pres">
      <dgm:prSet presAssocID="{EDCD9776-68E4-48B2-A9B8-1C06F2C86658}" presName="spacer" presStyleCnt="0"/>
      <dgm:spPr/>
    </dgm:pt>
    <dgm:pt modelId="{6DD16B4C-8678-42E9-993B-D6EFC051CF87}" type="pres">
      <dgm:prSet presAssocID="{212C272B-83B4-4384-84C9-5728270CA1A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11EFE44-665B-4CE8-8AFC-D892236AA5DA}" srcId="{30054DA7-7D5B-4CAE-81D0-54BC3E01E7B3}" destId="{14CC6A15-4364-4B32-B345-B6066E98E886}" srcOrd="0" destOrd="0" parTransId="{F753EB5C-5256-4F8D-8966-62FC9A5FB0E3}" sibTransId="{EDCD9776-68E4-48B2-A9B8-1C06F2C86658}"/>
    <dgm:cxn modelId="{380B6899-A70E-46C1-8660-A502ADAE56BB}" srcId="{30054DA7-7D5B-4CAE-81D0-54BC3E01E7B3}" destId="{212C272B-83B4-4384-84C9-5728270CA1A0}" srcOrd="1" destOrd="0" parTransId="{9477446D-A6EA-4A58-8174-46D20EE653C4}" sibTransId="{E0AA5D86-03E9-4FF1-A17E-C060BAA9A244}"/>
    <dgm:cxn modelId="{DC86A0D3-B6CF-4562-BC78-26D88B2A8CC7}" type="presOf" srcId="{14CC6A15-4364-4B32-B345-B6066E98E886}" destId="{D4597F2B-E42A-41BA-B125-9CD1096E1087}" srcOrd="0" destOrd="0" presId="urn:microsoft.com/office/officeart/2005/8/layout/vList2"/>
    <dgm:cxn modelId="{78F608FC-100F-4583-9D2E-DDEA641161A4}" type="presOf" srcId="{212C272B-83B4-4384-84C9-5728270CA1A0}" destId="{6DD16B4C-8678-42E9-993B-D6EFC051CF87}" srcOrd="0" destOrd="0" presId="urn:microsoft.com/office/officeart/2005/8/layout/vList2"/>
    <dgm:cxn modelId="{75396BFC-9A53-4B58-814F-8834808929CE}" type="presOf" srcId="{30054DA7-7D5B-4CAE-81D0-54BC3E01E7B3}" destId="{7FFBC2BD-1F19-4410-905A-232CC733E911}" srcOrd="0" destOrd="0" presId="urn:microsoft.com/office/officeart/2005/8/layout/vList2"/>
    <dgm:cxn modelId="{4C9D3F4A-C52A-4997-8C50-F5B41773DED3}" type="presParOf" srcId="{7FFBC2BD-1F19-4410-905A-232CC733E911}" destId="{D4597F2B-E42A-41BA-B125-9CD1096E1087}" srcOrd="0" destOrd="0" presId="urn:microsoft.com/office/officeart/2005/8/layout/vList2"/>
    <dgm:cxn modelId="{E0BC8F01-7026-43BB-A86B-E177B73C5545}" type="presParOf" srcId="{7FFBC2BD-1F19-4410-905A-232CC733E911}" destId="{CCA5B6DF-A230-411E-B11F-9D06B8CDF478}" srcOrd="1" destOrd="0" presId="urn:microsoft.com/office/officeart/2005/8/layout/vList2"/>
    <dgm:cxn modelId="{7278D3D7-EEB3-46FD-8610-F8269FEC426F}" type="presParOf" srcId="{7FFBC2BD-1F19-4410-905A-232CC733E911}" destId="{6DD16B4C-8678-42E9-993B-D6EFC051CF8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06FFF-50C9-4295-BBF3-EFE417843581}">
      <dsp:nvSpPr>
        <dsp:cNvPr id="0" name=""/>
        <dsp:cNvSpPr/>
      </dsp:nvSpPr>
      <dsp:spPr>
        <a:xfrm>
          <a:off x="0" y="526"/>
          <a:ext cx="5447681" cy="1232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A4AB9-FCC1-4951-AD04-7185B118CADF}">
      <dsp:nvSpPr>
        <dsp:cNvPr id="0" name=""/>
        <dsp:cNvSpPr/>
      </dsp:nvSpPr>
      <dsp:spPr>
        <a:xfrm>
          <a:off x="372977" y="277947"/>
          <a:ext cx="678140" cy="6781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B69C3-E5F1-45D3-9DEE-B051115525C7}">
      <dsp:nvSpPr>
        <dsp:cNvPr id="0" name=""/>
        <dsp:cNvSpPr/>
      </dsp:nvSpPr>
      <dsp:spPr>
        <a:xfrm>
          <a:off x="1424094" y="526"/>
          <a:ext cx="4023586" cy="1232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1" tIns="130491" rIns="130491" bIns="13049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lectures will be posted on Blackboard. However, the videos and </a:t>
          </a:r>
          <a:r>
            <a:rPr lang="en-US" sz="1700" kern="1200" dirty="0" err="1"/>
            <a:t>powerpoints</a:t>
          </a:r>
          <a:r>
            <a:rPr lang="en-US" sz="1700" kern="1200" dirty="0"/>
            <a:t> will be downloadable and may be freely distributed.</a:t>
          </a:r>
        </a:p>
      </dsp:txBody>
      <dsp:txXfrm>
        <a:off x="1424094" y="526"/>
        <a:ext cx="4023586" cy="1232982"/>
      </dsp:txXfrm>
    </dsp:sp>
    <dsp:sp modelId="{45643F3E-62E1-4354-9DDC-CE5E9B995A58}">
      <dsp:nvSpPr>
        <dsp:cNvPr id="0" name=""/>
        <dsp:cNvSpPr/>
      </dsp:nvSpPr>
      <dsp:spPr>
        <a:xfrm>
          <a:off x="0" y="1541754"/>
          <a:ext cx="5447681" cy="1232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E8C83-9245-4ABB-B703-E5CAA3717621}">
      <dsp:nvSpPr>
        <dsp:cNvPr id="0" name=""/>
        <dsp:cNvSpPr/>
      </dsp:nvSpPr>
      <dsp:spPr>
        <a:xfrm>
          <a:off x="372977" y="1819175"/>
          <a:ext cx="678140" cy="6781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F770F-1624-4A00-9FA2-A8D7791991A2}">
      <dsp:nvSpPr>
        <dsp:cNvPr id="0" name=""/>
        <dsp:cNvSpPr/>
      </dsp:nvSpPr>
      <dsp:spPr>
        <a:xfrm>
          <a:off x="1424094" y="1541754"/>
          <a:ext cx="4023586" cy="1232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1" tIns="130491" rIns="130491" bIns="13049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Your final exam </a:t>
          </a:r>
          <a:r>
            <a:rPr lang="en-US" sz="1700" i="1" kern="1200"/>
            <a:t>must </a:t>
          </a:r>
          <a:r>
            <a:rPr lang="en-US" sz="1700" kern="1200"/>
            <a:t>be submitted on Blackboard (it is a take-home).</a:t>
          </a:r>
        </a:p>
      </dsp:txBody>
      <dsp:txXfrm>
        <a:off x="1424094" y="1541754"/>
        <a:ext cx="4023586" cy="1232982"/>
      </dsp:txXfrm>
    </dsp:sp>
    <dsp:sp modelId="{9DB1DB54-FAEC-4A55-8419-8149BD9BEB89}">
      <dsp:nvSpPr>
        <dsp:cNvPr id="0" name=""/>
        <dsp:cNvSpPr/>
      </dsp:nvSpPr>
      <dsp:spPr>
        <a:xfrm>
          <a:off x="0" y="3082982"/>
          <a:ext cx="5447681" cy="12329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63473-9A69-4585-AE6B-F3B100264D7F}">
      <dsp:nvSpPr>
        <dsp:cNvPr id="0" name=""/>
        <dsp:cNvSpPr/>
      </dsp:nvSpPr>
      <dsp:spPr>
        <a:xfrm>
          <a:off x="372977" y="3360402"/>
          <a:ext cx="678140" cy="6781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E0D64-3A21-4F59-928C-6D91DAE373CE}">
      <dsp:nvSpPr>
        <dsp:cNvPr id="0" name=""/>
        <dsp:cNvSpPr/>
      </dsp:nvSpPr>
      <dsp:spPr>
        <a:xfrm>
          <a:off x="1424094" y="3082982"/>
          <a:ext cx="4023586" cy="1232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491" tIns="130491" rIns="130491" bIns="13049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Please let me know if you have any trouble with this system.</a:t>
          </a:r>
        </a:p>
      </dsp:txBody>
      <dsp:txXfrm>
        <a:off x="1424094" y="3082982"/>
        <a:ext cx="4023586" cy="12329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039EB-42D8-4FF4-B314-8D426BD4DC72}">
      <dsp:nvSpPr>
        <dsp:cNvPr id="0" name=""/>
        <dsp:cNvSpPr/>
      </dsp:nvSpPr>
      <dsp:spPr>
        <a:xfrm>
          <a:off x="0" y="2592091"/>
          <a:ext cx="5447681" cy="17006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final will be distributed sometime this week, you are encouraged to start working on it when you receive it.</a:t>
          </a:r>
        </a:p>
      </dsp:txBody>
      <dsp:txXfrm>
        <a:off x="0" y="2592091"/>
        <a:ext cx="5447681" cy="1700692"/>
      </dsp:txXfrm>
    </dsp:sp>
    <dsp:sp modelId="{47DDF489-AF6F-465C-87EA-723B3C8A8BD6}">
      <dsp:nvSpPr>
        <dsp:cNvPr id="0" name=""/>
        <dsp:cNvSpPr/>
      </dsp:nvSpPr>
      <dsp:spPr>
        <a:xfrm rot="10800000">
          <a:off x="0" y="1936"/>
          <a:ext cx="5447681" cy="2615664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Final Exam (Take Home)– 100%</a:t>
          </a:r>
        </a:p>
      </dsp:txBody>
      <dsp:txXfrm rot="10800000">
        <a:off x="0" y="1936"/>
        <a:ext cx="5447681" cy="16995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97F2B-E42A-41BA-B125-9CD1096E1087}">
      <dsp:nvSpPr>
        <dsp:cNvPr id="0" name=""/>
        <dsp:cNvSpPr/>
      </dsp:nvSpPr>
      <dsp:spPr>
        <a:xfrm>
          <a:off x="0" y="61269"/>
          <a:ext cx="5447681" cy="2069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If there is clear and convincing evidence that you cheated on the exam(including plagiarism), you will receive a zero for the exam.</a:t>
          </a:r>
        </a:p>
      </dsp:txBody>
      <dsp:txXfrm>
        <a:off x="101036" y="162305"/>
        <a:ext cx="5245609" cy="1867658"/>
      </dsp:txXfrm>
    </dsp:sp>
    <dsp:sp modelId="{6DD16B4C-8678-42E9-993B-D6EFC051CF87}">
      <dsp:nvSpPr>
        <dsp:cNvPr id="0" name=""/>
        <dsp:cNvSpPr/>
      </dsp:nvSpPr>
      <dsp:spPr>
        <a:xfrm>
          <a:off x="0" y="2214520"/>
          <a:ext cx="5447681" cy="206973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Passive cooperation with another’s cheating is considered cheating.</a:t>
          </a:r>
        </a:p>
      </dsp:txBody>
      <dsp:txXfrm>
        <a:off x="101036" y="2315556"/>
        <a:ext cx="5245609" cy="18676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9C2FE5-BB11-4846-AE22-A4A131C5629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77EF4-F20D-4782-92C2-857CF9B99275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8C38A-9420-4084-A198-12FF30FC069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748B9-87D5-49E2-A4E0-F487F45902DE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39F4172-6044-4400-B6E9-274D4E78FF1D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WenQuanYi Micro Hei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89975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C0E5DD-34B3-46B9-BDF6-A7F0A6A434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E58621-F0BA-4EBA-846F-DD009A54E5E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C45A020-3503-4801-B1EA-2FC60D1A148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111C1-9608-476A-B59B-3F220835A1F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02805-91D1-48E5-9F54-C963A36E577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7417A-65C1-4E6D-A52B-6016662CCB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48194E4-D139-4F65-8988-EE3ACE2989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30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5F519-3930-4FB0-BF39-25A064092D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E9C9185-4470-4683-AC9F-12CF05A00A4B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F461E8-B751-479C-96D9-2C875C22DF7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061C44-2747-4682-8362-BE5C81EA08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635DB-CD33-4407-9070-DAA88FE8D10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81505DD-2804-4F2E-9993-468149F9E83B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3AD9B4-53F1-4431-B0D4-FB3F997BDE4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9747F7-D4FD-4896-A384-154A310D6D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F9A0F-0361-4DF9-8213-B773E6B7309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2AD9B1-7446-4D5A-8608-99157C55BED1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FF6B7-6B46-4E63-A377-0E83D6C0272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677A53-6F1D-458E-9C08-107D482067E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D67F5-F5AB-47CE-892C-D8FCF1A0A11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EC1BF61-BB9E-4AF6-AF00-65B59D6A850D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69008D-8073-4887-A1BA-1E94B17DC96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CC44CB-5D4D-4639-A358-84AAAA6D1DF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1C25-36F5-47E7-B349-1F5EDF3F2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8CF22-27A7-4C37-BAA9-583CFB0D2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1482E-1A60-4C7F-A5AD-229080AF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97317-1FAE-4340-BEAE-FCA003C39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C8C0B-8C82-42C5-A2A9-3B5E9784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83AB6B-D83E-49C1-87CD-28BC3213A9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1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7AD8-D470-4078-8761-D40A266E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11315-4913-4874-885E-45B9DDE31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DD3A2-516D-451D-86B5-4D287B24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B5E8A-E71D-4744-8093-6A87B0FD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84C48-B359-4B39-941B-9C8D09D5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472B41-0B38-41E0-B0E7-3EBD4FD06E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0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B69F43-11B7-44BF-AF17-1BE6DF4E7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3F7D6-4C05-4548-A72A-946125D9E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A59AD-B876-4F0A-B53F-79DDF43EA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E4435-A9B1-4343-95AF-694FA7B6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4B922-4C4C-49E2-8E86-1625DEC3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A808A7-EBC7-430C-8634-2A9DAD6850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2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A8C7-9917-4079-9304-4053DE58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7D986-883B-4A27-9A40-CD3D1C172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14A78-B7C9-4737-B7C2-B253B4B30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91A2B-DFCB-4334-9EBF-57ABC547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AAD1D-D509-4331-8F85-BB0EEAC3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19F8EE-C25E-4867-8D51-50AFBDBB21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1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6DB3-78B4-44F9-92CC-9586B8FD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57401-FB8A-4B48-96A2-2A72C80C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07EE6-1B17-40CA-9CE6-F7ED0B08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5EBA4-3DF1-4248-938B-18E8B4D8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59362-3345-4E1B-8928-D9E387BF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FDC80A-7760-4327-B661-4F9D329D80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0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BF93-943A-43EE-9CD1-A6000CD3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F4B2C-367C-4B4E-8E40-827F9D297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DD020-55FB-4B48-9314-B5D5BBD5F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5A161-9274-4EEE-A2CC-9EB8DDEE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4F177-821B-4091-A2C8-C4A9084C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D69DD-7336-4077-B6A3-F4D04C7B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D98EE9-9586-42D6-9FED-2680F989DE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0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52C0-70D9-4564-96C4-AA48585B8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9A392-183A-4DCA-B99C-A74488B51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0E290-CEAE-4EAB-B750-BDC477707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F87B3-E3C1-4F2F-9E20-B250A474A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7C77A-60A3-4824-822D-BB489F771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0F808-657C-44BC-907C-3C3E527C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12B4F1-2F0C-4C85-AABB-AEA79C93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EB65D8-B5E9-4344-8BBB-7709FB78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6177BC-073D-4809-A249-55534D52B6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67AE-7263-4AC5-8B21-6CD6CA92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25395-84A1-4920-81E3-AE4EF4AD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6C37A-4A16-4098-8749-CA574C65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856FB-8025-44D6-B318-5FA221A9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F8D458-971B-4CD9-8435-AA8766AF15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1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217C9-DB20-42BD-9497-46D08CF4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4F4A05-AE9C-4292-AE50-5FA5D467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9C4E9-9574-4CC0-8E83-31CB393A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14C0F7-B3B1-4998-AD04-E42F072C77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000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C30E-83C4-49C4-84C2-B6AC4776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73F51-1DAD-44AC-AFFD-8B0B940A9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1BDD4-004C-4088-8B8C-871DDF111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B6509-A45D-4B17-80EA-0C9E28B3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1C237-B11B-4A73-9097-A93021DF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B8661-20B5-4CB8-B358-982766D0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743E62-F294-4300-8A0E-CC9EA619AE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E6D13-EAAA-4C3C-9C27-3374ABD4D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1327D-0050-465F-A91C-58B6F0202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E3F1-898E-4DAB-888F-8687E0071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5AAD4-EE1C-49DA-99D0-C094F51C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9E31D-645D-4F5A-B15C-D82A1D87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96867-9131-4F82-9117-577776B0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99A79F-CC12-45B5-8E92-03C6F6537F8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6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268B-540B-4FD8-84D6-7D04D22709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66D9E-0675-4BB3-9C30-21218628D9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69247-4865-4B49-A1A3-22574A44446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05234-14C2-4BDA-BD09-0728894864A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BFD3C-C039-4612-9C10-7591C8FA4C0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BCDDF6F-3661-4BFE-BE71-0D5326BE285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612" y="282787"/>
            <a:ext cx="9677400" cy="7016498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4148" y="6358376"/>
            <a:ext cx="529232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B7F5F39-6403-4FE3-84F7-5BF8FC7463AC}"/>
              </a:ext>
            </a:extLst>
          </p:cNvPr>
          <p:cNvSpPr txBox="1"/>
          <p:nvPr/>
        </p:nvSpPr>
        <p:spPr>
          <a:xfrm>
            <a:off x="917756" y="4714992"/>
            <a:ext cx="8240911" cy="1719964"/>
          </a:xfrm>
          <a:prstGeom prst="rect">
            <a:avLst/>
          </a:prstGeom>
        </p:spPr>
        <p:txBody>
          <a:bodyPr vert="horz" lIns="91440" tIns="45720" rIns="91440" bIns="45720" rtlCol="0" anchor="b" anchorCtr="0" compatLnSpc="0">
            <a:normAutofit/>
          </a:bodyPr>
          <a:lstStyle/>
          <a:p>
            <a:pPr marL="0" marR="0" lv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/>
            </a:pPr>
            <a:r>
              <a:rPr lang="en-US" sz="3500" b="0" i="0" u="none" strike="noStrike" cap="none" dirty="0">
                <a:ln>
                  <a:noFill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Introduction to Western Philosophy </a:t>
            </a:r>
            <a:br>
              <a:rPr lang="en-US" sz="3500" b="0" i="0" u="none" strike="noStrike" cap="none" dirty="0">
                <a:ln>
                  <a:noFill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3500" b="0" i="0" u="none" strike="noStrike" cap="none" dirty="0">
                <a:ln>
                  <a:noFill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BUCT 2020</a:t>
            </a:r>
            <a:br>
              <a:rPr lang="en-US" sz="3500" b="0" i="0" u="none" strike="noStrike" cap="none" dirty="0">
                <a:ln>
                  <a:noFill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3500" b="0" i="0" u="none" strike="noStrike" cap="none" dirty="0">
                <a:ln>
                  <a:noFill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Instructor: David Baxter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B12646-909F-47EA-AF23-64BF0F5AD2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91" r="2" b="19451"/>
          <a:stretch/>
        </p:blipFill>
        <p:spPr>
          <a:xfrm>
            <a:off x="201612" y="282787"/>
            <a:ext cx="9677400" cy="41494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309626" cy="7559675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69FAC7-2A26-46FA-9A2A-8A4D744369FB}"/>
              </a:ext>
            </a:extLst>
          </p:cNvPr>
          <p:cNvSpPr txBox="1"/>
          <p:nvPr/>
        </p:nvSpPr>
        <p:spPr>
          <a:xfrm>
            <a:off x="5449310" y="2344057"/>
            <a:ext cx="3973708" cy="37902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Questions?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If you need help or have any questions, please don’t hesitate to contact me!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 hope you enjoy the course! 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20"/>
            <a:ext cx="4518487" cy="6919055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325C5A1E-6214-4545-A997-A122C4B6E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508" y="2571564"/>
            <a:ext cx="3424502" cy="3424502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2108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79737" y="334652"/>
            <a:ext cx="3584548" cy="65000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7289C2-50C9-4F25-B293-1A40576FF1D0}"/>
              </a:ext>
            </a:extLst>
          </p:cNvPr>
          <p:cNvSpPr txBox="1"/>
          <p:nvPr/>
        </p:nvSpPr>
        <p:spPr>
          <a:xfrm>
            <a:off x="491430" y="702312"/>
            <a:ext cx="3143809" cy="5794175"/>
          </a:xfrm>
          <a:prstGeom prst="rect">
            <a:avLst/>
          </a:prstGeom>
        </p:spPr>
        <p:txBody>
          <a:bodyPr vert="horz" lIns="91440" tIns="45720" rIns="91440" bIns="45720" rtlCol="0" anchor="ctr" anchorCtr="0" compatLnSpc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/>
            </a:pPr>
            <a:r>
              <a:rPr lang="en-US" sz="4600" b="0" i="0" u="none" strike="noStrike" kern="1200" cap="none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Practical Details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683FABD6-86FE-4014-83D2-2ACDCAC5C5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0813098"/>
              </p:ext>
            </p:extLst>
          </p:nvPr>
        </p:nvGraphicFramePr>
        <p:xfrm>
          <a:off x="4272181" y="2518228"/>
          <a:ext cx="5447681" cy="4316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79737" y="334652"/>
            <a:ext cx="3584548" cy="65000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C0FEF-4509-4D7C-A8C2-7C26B45F72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91430" y="702312"/>
            <a:ext cx="3143809" cy="5794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 rtl="0" hangingPunct="1">
              <a:lnSpc>
                <a:spcPct val="90000"/>
              </a:lnSpc>
              <a:spcBef>
                <a:spcPct val="0"/>
              </a:spcBef>
            </a:pPr>
            <a:r>
              <a:rPr lang="en-US" sz="4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Grading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B52C854-076F-427F-B193-2F19E70E56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7433071"/>
              </p:ext>
            </p:extLst>
          </p:nvPr>
        </p:nvGraphicFramePr>
        <p:xfrm>
          <a:off x="4272181" y="2540000"/>
          <a:ext cx="5447681" cy="4294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79737" y="334652"/>
            <a:ext cx="3584548" cy="65000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3C08B-C145-4F84-A731-78FCA538FC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91430" y="702312"/>
            <a:ext cx="3143809" cy="5794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 rtl="0" hangingPunct="1">
              <a:lnSpc>
                <a:spcPct val="90000"/>
              </a:lnSpc>
              <a:spcBef>
                <a:spcPct val="0"/>
              </a:spcBef>
            </a:pPr>
            <a:r>
              <a:rPr lang="en-US" sz="4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Cheating</a:t>
            </a:r>
          </a:p>
        </p:txBody>
      </p:sp>
      <p:graphicFrame>
        <p:nvGraphicFramePr>
          <p:cNvPr id="16" name="Text Placeholder 2">
            <a:extLst>
              <a:ext uri="{FF2B5EF4-FFF2-40B4-BE49-F238E27FC236}">
                <a16:creationId xmlns:a16="http://schemas.microsoft.com/office/drawing/2014/main" id="{12B126B4-4BA7-449A-A612-F94EC1E849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4952312"/>
              </p:ext>
            </p:extLst>
          </p:nvPr>
        </p:nvGraphicFramePr>
        <p:xfrm>
          <a:off x="4272181" y="2489200"/>
          <a:ext cx="5447681" cy="4345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664"/>
            <a:ext cx="10080625" cy="75633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66017" y="354651"/>
            <a:ext cx="9569225" cy="685037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69FAC7-2A26-46FA-9A2A-8A4D744369FB}"/>
              </a:ext>
            </a:extLst>
          </p:cNvPr>
          <p:cNvSpPr txBox="1"/>
          <p:nvPr/>
        </p:nvSpPr>
        <p:spPr>
          <a:xfrm>
            <a:off x="1260078" y="1237196"/>
            <a:ext cx="7560468" cy="3130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Plagiarism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Plagiarism is the use of any words or ideas that you got from somewhere else.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06242" y="4529871"/>
            <a:ext cx="226814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310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69FAC7-2A26-46FA-9A2A-8A4D744369FB}"/>
              </a:ext>
            </a:extLst>
          </p:cNvPr>
          <p:cNvSpPr txBox="1"/>
          <p:nvPr/>
        </p:nvSpPr>
        <p:spPr>
          <a:xfrm>
            <a:off x="678437" y="1871432"/>
            <a:ext cx="5548777" cy="4175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300" dirty="0"/>
              <a:t>Why Do People Plagiarize?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en-US" sz="2300" dirty="0"/>
              <a:t>They don’t know why they are supposed to do/don’t understand the material.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en-US" sz="2300" dirty="0"/>
              <a:t>They are short on time.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en-US" sz="2300" dirty="0"/>
              <a:t>They want to get a good grade.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3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3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852" y="0"/>
            <a:ext cx="215477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7421" y="2611529"/>
            <a:ext cx="2336862" cy="233661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Graphic 5" descr="Presentation with Checklist">
            <a:extLst>
              <a:ext uri="{FF2B5EF4-FFF2-40B4-BE49-F238E27FC236}">
                <a16:creationId xmlns:a16="http://schemas.microsoft.com/office/drawing/2014/main" id="{0EB2942A-905E-42BC-BDF9-D58E97303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3629" y="3158287"/>
            <a:ext cx="1260447" cy="126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4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69FAC7-2A26-46FA-9A2A-8A4D744369FB}"/>
              </a:ext>
            </a:extLst>
          </p:cNvPr>
          <p:cNvSpPr txBox="1"/>
          <p:nvPr/>
        </p:nvSpPr>
        <p:spPr>
          <a:xfrm>
            <a:off x="899827" y="1119882"/>
            <a:ext cx="846590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Solutions</a:t>
            </a:r>
          </a:p>
          <a:p>
            <a:pPr algn="ctr"/>
            <a:endParaRPr lang="en-US" sz="4000" dirty="0"/>
          </a:p>
          <a:p>
            <a:pPr marL="514350" indent="-514350">
              <a:buAutoNum type="arabicPeriod"/>
            </a:pPr>
            <a:r>
              <a:rPr lang="en-US" sz="2800" dirty="0"/>
              <a:t>Ask for help!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Start early.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Realize that you risk the worst possible grade by plagiarizing.</a:t>
            </a:r>
          </a:p>
          <a:p>
            <a:endParaRPr lang="en-US" sz="2800" dirty="0"/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0569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FBDFA86-51D3-4729-B154-79691837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92854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D64B88-231D-4A9E-9A62-1FBA8CE6F0FE}"/>
              </a:ext>
            </a:extLst>
          </p:cNvPr>
          <p:cNvSpPr txBox="1"/>
          <p:nvPr/>
        </p:nvSpPr>
        <p:spPr>
          <a:xfrm>
            <a:off x="846773" y="645092"/>
            <a:ext cx="4185800" cy="1653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Peer-Reviewed sources vs. “Stuff you find on the internet”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F1CE7C6-BE91-42A7-9214-F33FD918C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30039" y="910869"/>
            <a:ext cx="0" cy="1007956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69FAC7-2A26-46FA-9A2A-8A4D744369FB}"/>
              </a:ext>
            </a:extLst>
          </p:cNvPr>
          <p:cNvSpPr txBox="1"/>
          <p:nvPr/>
        </p:nvSpPr>
        <p:spPr>
          <a:xfrm>
            <a:off x="846773" y="2519891"/>
            <a:ext cx="4201279" cy="4334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</a:rPr>
              <a:t>While the internet has brought entire libraries right to our desks, not everything on the internet is suitable for use in academic contexts.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7F622B7B-5C25-4D5B-AC1B-7D40330C6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7566" y="2122923"/>
            <a:ext cx="3313827" cy="331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0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F357D35-3E3E-4EC7-B3AE-C106ABB7D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rgbClr val="7A7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34D921-DCE6-4D92-987F-D98C93F1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111" y="268788"/>
            <a:ext cx="9692101" cy="7030497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E4D942F-489D-4A7B-8983-94254348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4837" y="272147"/>
            <a:ext cx="4846274" cy="7030496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8F0F547-5526-40CC-8397-442101C26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70243" y="5256572"/>
            <a:ext cx="348583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93BD913-0EB6-48A4-B22A-6A4DE0898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9011" y="272148"/>
            <a:ext cx="9694201" cy="7030496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EC358F-19ED-4810-A16A-DBD2AB632EA3}"/>
              </a:ext>
            </a:extLst>
          </p:cNvPr>
          <p:cNvSpPr txBox="1"/>
          <p:nvPr/>
        </p:nvSpPr>
        <p:spPr>
          <a:xfrm>
            <a:off x="5570243" y="2539999"/>
            <a:ext cx="3775463" cy="26460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Textbook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Bertrand Russell: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i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History of Western Philosophy (Chinese edition)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7200F9-2938-43F6-A5A8-CB563B43D7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161"/>
          <a:stretch/>
        </p:blipFill>
        <p:spPr bwMode="auto">
          <a:xfrm>
            <a:off x="721042" y="945427"/>
            <a:ext cx="3798189" cy="566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17154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285</Words>
  <Application>Microsoft Office PowerPoint</Application>
  <PresentationFormat>Custom</PresentationFormat>
  <Paragraphs>56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Liberation Sans</vt:lpstr>
      <vt:lpstr>Liberation Serif</vt:lpstr>
      <vt:lpstr>Default</vt:lpstr>
      <vt:lpstr>PowerPoint Presentation</vt:lpstr>
      <vt:lpstr>PowerPoint Presentation</vt:lpstr>
      <vt:lpstr>Grading</vt:lpstr>
      <vt:lpstr>Cheating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Baxter</dc:creator>
  <cp:lastModifiedBy>David Baxter</cp:lastModifiedBy>
  <cp:revision>2</cp:revision>
  <dcterms:created xsi:type="dcterms:W3CDTF">2020-06-07T22:17:57Z</dcterms:created>
  <dcterms:modified xsi:type="dcterms:W3CDTF">2020-06-07T22:48:20Z</dcterms:modified>
</cp:coreProperties>
</file>