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1C53C-24A7-4F52-9472-CD9DE7FF7403}" v="7" dt="2020-06-07T23:09:1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xter" userId="9a07d5b496501acf" providerId="LiveId" clId="{CE21C53C-24A7-4F52-9472-CD9DE7FF7403}"/>
    <pc:docChg chg="custSel addSld modSld">
      <pc:chgData name="David Baxter" userId="9a07d5b496501acf" providerId="LiveId" clId="{CE21C53C-24A7-4F52-9472-CD9DE7FF7403}" dt="2020-06-07T23:53:13.170" v="105" actId="478"/>
      <pc:docMkLst>
        <pc:docMk/>
      </pc:docMkLst>
      <pc:sldChg chg="delSp mod">
        <pc:chgData name="David Baxter" userId="9a07d5b496501acf" providerId="LiveId" clId="{CE21C53C-24A7-4F52-9472-CD9DE7FF7403}" dt="2020-06-07T23:53:13.170" v="105" actId="478"/>
        <pc:sldMkLst>
          <pc:docMk/>
          <pc:sldMk cId="3797597414" sldId="256"/>
        </pc:sldMkLst>
        <pc:spChg chg="del">
          <ac:chgData name="David Baxter" userId="9a07d5b496501acf" providerId="LiveId" clId="{CE21C53C-24A7-4F52-9472-CD9DE7FF7403}" dt="2020-06-07T23:53:13.170" v="105" actId="478"/>
          <ac:spMkLst>
            <pc:docMk/>
            <pc:sldMk cId="3797597414" sldId="256"/>
            <ac:spMk id="3" creationId="{2AD06836-388F-498A-875C-7EF846E98299}"/>
          </ac:spMkLst>
        </pc:spChg>
      </pc:sldChg>
      <pc:sldChg chg="addSp delSp modSp mod">
        <pc:chgData name="David Baxter" userId="9a07d5b496501acf" providerId="LiveId" clId="{CE21C53C-24A7-4F52-9472-CD9DE7FF7403}" dt="2020-06-07T23:05:45.093" v="12" actId="26606"/>
        <pc:sldMkLst>
          <pc:docMk/>
          <pc:sldMk cId="3366365763" sldId="260"/>
        </pc:sldMkLst>
        <pc:spChg chg="mod">
          <ac:chgData name="David Baxter" userId="9a07d5b496501acf" providerId="LiveId" clId="{CE21C53C-24A7-4F52-9472-CD9DE7FF7403}" dt="2020-06-07T23:02:13.112" v="9" actId="26606"/>
          <ac:spMkLst>
            <pc:docMk/>
            <pc:sldMk cId="3366365763" sldId="260"/>
            <ac:spMk id="2" creationId="{0D31B7DC-5814-4EC6-8536-6890BC96C840}"/>
          </ac:spMkLst>
        </pc:spChg>
        <pc:spChg chg="mod">
          <ac:chgData name="David Baxter" userId="9a07d5b496501acf" providerId="LiveId" clId="{CE21C53C-24A7-4F52-9472-CD9DE7FF7403}" dt="2020-06-07T23:02:13.112" v="9" actId="26606"/>
          <ac:spMkLst>
            <pc:docMk/>
            <pc:sldMk cId="3366365763" sldId="260"/>
            <ac:spMk id="3" creationId="{6574608C-098A-48E4-9ACE-ECE67FCF24BF}"/>
          </ac:spMkLst>
        </pc:spChg>
        <pc:spChg chg="del">
          <ac:chgData name="David Baxter" userId="9a07d5b496501acf" providerId="LiveId" clId="{CE21C53C-24A7-4F52-9472-CD9DE7FF7403}" dt="2020-06-07T23:02:13.112" v="9" actId="26606"/>
          <ac:spMkLst>
            <pc:docMk/>
            <pc:sldMk cId="3366365763" sldId="260"/>
            <ac:spMk id="21" creationId="{2C9A9DA9-7DC8-488B-A882-123947B0F3D9}"/>
          </ac:spMkLst>
        </pc:spChg>
        <pc:spChg chg="del">
          <ac:chgData name="David Baxter" userId="9a07d5b496501acf" providerId="LiveId" clId="{CE21C53C-24A7-4F52-9472-CD9DE7FF7403}" dt="2020-06-07T23:02:13.112" v="9" actId="26606"/>
          <ac:spMkLst>
            <pc:docMk/>
            <pc:sldMk cId="3366365763" sldId="260"/>
            <ac:spMk id="23" creationId="{57F6BDD4-E066-4008-8011-6CC31AEB4556}"/>
          </ac:spMkLst>
        </pc:spChg>
        <pc:spChg chg="del">
          <ac:chgData name="David Baxter" userId="9a07d5b496501acf" providerId="LiveId" clId="{CE21C53C-24A7-4F52-9472-CD9DE7FF7403}" dt="2020-06-07T23:02:13.112" v="9" actId="26606"/>
          <ac:spMkLst>
            <pc:docMk/>
            <pc:sldMk cId="3366365763" sldId="260"/>
            <ac:spMk id="25" creationId="{2711A8FB-68FC-45FC-B01E-38F809E2D439}"/>
          </ac:spMkLst>
        </pc:spChg>
        <pc:spChg chg="del">
          <ac:chgData name="David Baxter" userId="9a07d5b496501acf" providerId="LiveId" clId="{CE21C53C-24A7-4F52-9472-CD9DE7FF7403}" dt="2020-06-07T23:02:13.112" v="9" actId="26606"/>
          <ac:spMkLst>
            <pc:docMk/>
            <pc:sldMk cId="3366365763" sldId="260"/>
            <ac:spMk id="27" creationId="{2A865FE3-5FC9-4049-87CF-30019C46C0F5}"/>
          </ac:spMkLst>
        </pc:spChg>
        <pc:spChg chg="add del">
          <ac:chgData name="David Baxter" userId="9a07d5b496501acf" providerId="LiveId" clId="{CE21C53C-24A7-4F52-9472-CD9DE7FF7403}" dt="2020-06-07T23:05:45.093" v="12" actId="26606"/>
          <ac:spMkLst>
            <pc:docMk/>
            <pc:sldMk cId="3366365763" sldId="260"/>
            <ac:spMk id="32" creationId="{8FC9BE17-9A7B-462D-AE50-3D8777387304}"/>
          </ac:spMkLst>
        </pc:spChg>
        <pc:spChg chg="add del">
          <ac:chgData name="David Baxter" userId="9a07d5b496501acf" providerId="LiveId" clId="{CE21C53C-24A7-4F52-9472-CD9DE7FF7403}" dt="2020-06-07T23:05:45.093" v="12" actId="26606"/>
          <ac:spMkLst>
            <pc:docMk/>
            <pc:sldMk cId="3366365763" sldId="260"/>
            <ac:spMk id="34" creationId="{3EBE8569-6AEC-4B8C-8D53-2DE337CDBA65}"/>
          </ac:spMkLst>
        </pc:spChg>
        <pc:spChg chg="add del">
          <ac:chgData name="David Baxter" userId="9a07d5b496501acf" providerId="LiveId" clId="{CE21C53C-24A7-4F52-9472-CD9DE7FF7403}" dt="2020-06-07T23:05:45.093" v="12" actId="26606"/>
          <ac:spMkLst>
            <pc:docMk/>
            <pc:sldMk cId="3366365763" sldId="260"/>
            <ac:spMk id="36" creationId="{55D4142C-5077-457F-A6AD-3FECFDB39685}"/>
          </ac:spMkLst>
        </pc:spChg>
        <pc:spChg chg="add del">
          <ac:chgData name="David Baxter" userId="9a07d5b496501acf" providerId="LiveId" clId="{CE21C53C-24A7-4F52-9472-CD9DE7FF7403}" dt="2020-06-07T23:05:45.093" v="12" actId="26606"/>
          <ac:spMkLst>
            <pc:docMk/>
            <pc:sldMk cId="3366365763" sldId="260"/>
            <ac:spMk id="38" creationId="{7A5F0580-5EE9-419F-96EE-B6529EF6E7D0}"/>
          </ac:spMkLst>
        </pc:spChg>
        <pc:spChg chg="add">
          <ac:chgData name="David Baxter" userId="9a07d5b496501acf" providerId="LiveId" clId="{CE21C53C-24A7-4F52-9472-CD9DE7FF7403}" dt="2020-06-07T23:05:45.093" v="12" actId="26606"/>
          <ac:spMkLst>
            <pc:docMk/>
            <pc:sldMk cId="3366365763" sldId="260"/>
            <ac:spMk id="43" creationId="{8FC9BE17-9A7B-462D-AE50-3D8777387304}"/>
          </ac:spMkLst>
        </pc:spChg>
        <pc:spChg chg="add">
          <ac:chgData name="David Baxter" userId="9a07d5b496501acf" providerId="LiveId" clId="{CE21C53C-24A7-4F52-9472-CD9DE7FF7403}" dt="2020-06-07T23:05:45.093" v="12" actId="26606"/>
          <ac:spMkLst>
            <pc:docMk/>
            <pc:sldMk cId="3366365763" sldId="260"/>
            <ac:spMk id="45" creationId="{3EBE8569-6AEC-4B8C-8D53-2DE337CDBA65}"/>
          </ac:spMkLst>
        </pc:spChg>
        <pc:spChg chg="add">
          <ac:chgData name="David Baxter" userId="9a07d5b496501acf" providerId="LiveId" clId="{CE21C53C-24A7-4F52-9472-CD9DE7FF7403}" dt="2020-06-07T23:05:45.093" v="12" actId="26606"/>
          <ac:spMkLst>
            <pc:docMk/>
            <pc:sldMk cId="3366365763" sldId="260"/>
            <ac:spMk id="47" creationId="{55D4142C-5077-457F-A6AD-3FECFDB39685}"/>
          </ac:spMkLst>
        </pc:spChg>
        <pc:spChg chg="add">
          <ac:chgData name="David Baxter" userId="9a07d5b496501acf" providerId="LiveId" clId="{CE21C53C-24A7-4F52-9472-CD9DE7FF7403}" dt="2020-06-07T23:05:45.093" v="12" actId="26606"/>
          <ac:spMkLst>
            <pc:docMk/>
            <pc:sldMk cId="3366365763" sldId="260"/>
            <ac:spMk id="49" creationId="{7A5F0580-5EE9-419F-96EE-B6529EF6E7D0}"/>
          </ac:spMkLst>
        </pc:spChg>
        <pc:picChg chg="mod ord">
          <ac:chgData name="David Baxter" userId="9a07d5b496501acf" providerId="LiveId" clId="{CE21C53C-24A7-4F52-9472-CD9DE7FF7403}" dt="2020-06-07T23:05:45.093" v="12" actId="26606"/>
          <ac:picMkLst>
            <pc:docMk/>
            <pc:sldMk cId="3366365763" sldId="260"/>
            <ac:picMk id="7" creationId="{89D578EF-06AE-46CE-8670-D2262C062472}"/>
          </ac:picMkLst>
        </pc:picChg>
      </pc:sldChg>
      <pc:sldChg chg="modSp mod">
        <pc:chgData name="David Baxter" userId="9a07d5b496501acf" providerId="LiveId" clId="{CE21C53C-24A7-4F52-9472-CD9DE7FF7403}" dt="2020-06-07T22:59:54.936" v="6" actId="14826"/>
        <pc:sldMkLst>
          <pc:docMk/>
          <pc:sldMk cId="2032355310" sldId="262"/>
        </pc:sldMkLst>
        <pc:picChg chg="mod">
          <ac:chgData name="David Baxter" userId="9a07d5b496501acf" providerId="LiveId" clId="{CE21C53C-24A7-4F52-9472-CD9DE7FF7403}" dt="2020-06-07T22:59:54.936" v="6" actId="14826"/>
          <ac:picMkLst>
            <pc:docMk/>
            <pc:sldMk cId="2032355310" sldId="262"/>
            <ac:picMk id="6" creationId="{988D3021-AC4E-47EF-93AA-CBE6A8A5A20C}"/>
          </ac:picMkLst>
        </pc:picChg>
      </pc:sldChg>
      <pc:sldChg chg="addSp delSp modSp add mod setBg delDesignElem">
        <pc:chgData name="David Baxter" userId="9a07d5b496501acf" providerId="LiveId" clId="{CE21C53C-24A7-4F52-9472-CD9DE7FF7403}" dt="2020-06-07T22:58:51.901" v="4" actId="5793"/>
        <pc:sldMkLst>
          <pc:docMk/>
          <pc:sldMk cId="0" sldId="267"/>
        </pc:sldMkLst>
        <pc:spChg chg="mod">
          <ac:chgData name="David Baxter" userId="9a07d5b496501acf" providerId="LiveId" clId="{CE21C53C-24A7-4F52-9472-CD9DE7FF7403}" dt="2020-06-07T22:58:46.336" v="2" actId="26606"/>
          <ac:spMkLst>
            <pc:docMk/>
            <pc:sldMk cId="0" sldId="267"/>
            <ac:spMk id="2" creationId="{CBF21CF0-6135-49E5-B39E-9BB24AC95423}"/>
          </ac:spMkLst>
        </pc:spChg>
        <pc:spChg chg="mod">
          <ac:chgData name="David Baxter" userId="9a07d5b496501acf" providerId="LiveId" clId="{CE21C53C-24A7-4F52-9472-CD9DE7FF7403}" dt="2020-06-07T22:58:51.901" v="4" actId="5793"/>
          <ac:spMkLst>
            <pc:docMk/>
            <pc:sldMk cId="0" sldId="267"/>
            <ac:spMk id="3" creationId="{EAE6C2B9-0A21-496E-BA4A-5229FDFAD366}"/>
          </ac:spMkLst>
        </pc:spChg>
        <pc:spChg chg="add">
          <ac:chgData name="David Baxter" userId="9a07d5b496501acf" providerId="LiveId" clId="{CE21C53C-24A7-4F52-9472-CD9DE7FF7403}" dt="2020-06-07T22:58:46.336" v="2" actId="26606"/>
          <ac:spMkLst>
            <pc:docMk/>
            <pc:sldMk cId="0" sldId="267"/>
            <ac:spMk id="10" creationId="{2D6FBB9D-1CAA-4D05-AB33-BABDFE17B843}"/>
          </ac:spMkLst>
        </pc:spChg>
        <pc:spChg chg="add">
          <ac:chgData name="David Baxter" userId="9a07d5b496501acf" providerId="LiveId" clId="{CE21C53C-24A7-4F52-9472-CD9DE7FF7403}" dt="2020-06-07T22:58:46.336" v="2" actId="26606"/>
          <ac:spMkLst>
            <pc:docMk/>
            <pc:sldMk cId="0" sldId="267"/>
            <ac:spMk id="12" creationId="{04727B71-B4B6-4823-80A1-68C40B475118}"/>
          </ac:spMkLst>
        </pc:spChg>
        <pc:spChg chg="add">
          <ac:chgData name="David Baxter" userId="9a07d5b496501acf" providerId="LiveId" clId="{CE21C53C-24A7-4F52-9472-CD9DE7FF7403}" dt="2020-06-07T22:58:46.336" v="2" actId="26606"/>
          <ac:spMkLst>
            <pc:docMk/>
            <pc:sldMk cId="0" sldId="267"/>
            <ac:spMk id="14" creationId="{79A6DB05-9FB5-4B07-8675-74C23D4FD89D}"/>
          </ac:spMkLst>
        </pc:spChg>
        <pc:spChg chg="add">
          <ac:chgData name="David Baxter" userId="9a07d5b496501acf" providerId="LiveId" clId="{CE21C53C-24A7-4F52-9472-CD9DE7FF7403}" dt="2020-06-07T22:58:46.336" v="2" actId="26606"/>
          <ac:spMkLst>
            <pc:docMk/>
            <pc:sldMk cId="0" sldId="267"/>
            <ac:spMk id="16" creationId="{DB90EDA9-2517-46EC-B6D4-3918D04786C1}"/>
          </ac:spMkLst>
        </pc:spChg>
        <pc:spChg chg="add">
          <ac:chgData name="David Baxter" userId="9a07d5b496501acf" providerId="LiveId" clId="{CE21C53C-24A7-4F52-9472-CD9DE7FF7403}" dt="2020-06-07T22:58:46.336" v="2" actId="26606"/>
          <ac:spMkLst>
            <pc:docMk/>
            <pc:sldMk cId="0" sldId="267"/>
            <ac:spMk id="18" creationId="{D449B1F2-532C-44C7-8AC7-28EA15EE02CB}"/>
          </ac:spMkLst>
        </pc:spChg>
        <pc:spChg chg="add">
          <ac:chgData name="David Baxter" userId="9a07d5b496501acf" providerId="LiveId" clId="{CE21C53C-24A7-4F52-9472-CD9DE7FF7403}" dt="2020-06-07T22:58:46.336" v="2" actId="26606"/>
          <ac:spMkLst>
            <pc:docMk/>
            <pc:sldMk cId="0" sldId="267"/>
            <ac:spMk id="20" creationId="{EE7D3784-5CF9-4282-9B1C-523957852BF6}"/>
          </ac:spMkLst>
        </pc:spChg>
        <pc:spChg chg="del">
          <ac:chgData name="David Baxter" userId="9a07d5b496501acf" providerId="LiveId" clId="{CE21C53C-24A7-4F52-9472-CD9DE7FF7403}" dt="2020-06-07T22:58:39.805" v="1"/>
          <ac:spMkLst>
            <pc:docMk/>
            <pc:sldMk cId="0" sldId="267"/>
            <ac:spMk id="28" creationId="{0663EB55-934F-42EF-80DE-098647DE7A01}"/>
          </ac:spMkLst>
        </pc:spChg>
        <pc:grpChg chg="del">
          <ac:chgData name="David Baxter" userId="9a07d5b496501acf" providerId="LiveId" clId="{CE21C53C-24A7-4F52-9472-CD9DE7FF7403}" dt="2020-06-07T22:58:39.805" v="1"/>
          <ac:grpSpMkLst>
            <pc:docMk/>
            <pc:sldMk cId="0" sldId="267"/>
            <ac:grpSpMk id="26" creationId="{EB0D40EF-BA14-42F1-9492-D38C59DCAB67}"/>
          </ac:grpSpMkLst>
        </pc:grpChg>
        <pc:picChg chg="mod ord">
          <ac:chgData name="David Baxter" userId="9a07d5b496501acf" providerId="LiveId" clId="{CE21C53C-24A7-4F52-9472-CD9DE7FF7403}" dt="2020-06-07T22:58:46.336" v="2" actId="26606"/>
          <ac:picMkLst>
            <pc:docMk/>
            <pc:sldMk cId="0" sldId="267"/>
            <ac:picMk id="4" creationId="{AD51DB3E-B380-49E0-966A-6ED62D221895}"/>
          </ac:picMkLst>
        </pc:picChg>
        <pc:picChg chg="mod ord">
          <ac:chgData name="David Baxter" userId="9a07d5b496501acf" providerId="LiveId" clId="{CE21C53C-24A7-4F52-9472-CD9DE7FF7403}" dt="2020-06-07T22:58:46.336" v="2" actId="26606"/>
          <ac:picMkLst>
            <pc:docMk/>
            <pc:sldMk cId="0" sldId="267"/>
            <ac:picMk id="5" creationId="{C39B516A-5C77-423C-A027-2C0C1D6AC16F}"/>
          </ac:picMkLst>
        </pc:picChg>
        <pc:cxnChg chg="del">
          <ac:chgData name="David Baxter" userId="9a07d5b496501acf" providerId="LiveId" clId="{CE21C53C-24A7-4F52-9472-CD9DE7FF7403}" dt="2020-06-07T22:58:39.805" v="1"/>
          <ac:cxnSpMkLst>
            <pc:docMk/>
            <pc:sldMk cId="0" sldId="267"/>
            <ac:cxnSpMk id="27" creationId="{B31FD3CE-CE0A-4FD9-967C-4D340CA3788F}"/>
          </ac:cxnSpMkLst>
        </pc:cxnChg>
      </pc:sldChg>
      <pc:sldChg chg="addSp delSp modSp add mod setBg delDesignElem">
        <pc:chgData name="David Baxter" userId="9a07d5b496501acf" providerId="LiveId" clId="{CE21C53C-24A7-4F52-9472-CD9DE7FF7403}" dt="2020-06-07T23:10:33.953" v="104" actId="20577"/>
        <pc:sldMkLst>
          <pc:docMk/>
          <pc:sldMk cId="2007171543" sldId="288"/>
        </pc:sldMkLst>
        <pc:spChg chg="mod">
          <ac:chgData name="David Baxter" userId="9a07d5b496501acf" providerId="LiveId" clId="{CE21C53C-24A7-4F52-9472-CD9DE7FF7403}" dt="2020-06-07T23:10:33.953" v="104" actId="20577"/>
          <ac:spMkLst>
            <pc:docMk/>
            <pc:sldMk cId="2007171543" sldId="288"/>
            <ac:spMk id="3" creationId="{4FEC358F-19ED-4810-A16A-DBD2AB632EA3}"/>
          </ac:spMkLst>
        </pc:spChg>
        <pc:spChg chg="del">
          <ac:chgData name="David Baxter" userId="9a07d5b496501acf" providerId="LiveId" clId="{CE21C53C-24A7-4F52-9472-CD9DE7FF7403}" dt="2020-06-07T23:09:16.044" v="14"/>
          <ac:spMkLst>
            <pc:docMk/>
            <pc:sldMk cId="2007171543" sldId="288"/>
            <ac:spMk id="71" creationId="{7F357D35-3E3E-4EC7-B3AE-C106ABB7DC68}"/>
          </ac:spMkLst>
        </pc:spChg>
        <pc:spChg chg="del">
          <ac:chgData name="David Baxter" userId="9a07d5b496501acf" providerId="LiveId" clId="{CE21C53C-24A7-4F52-9472-CD9DE7FF7403}" dt="2020-06-07T23:09:16.044" v="14"/>
          <ac:spMkLst>
            <pc:docMk/>
            <pc:sldMk cId="2007171543" sldId="288"/>
            <ac:spMk id="73" creationId="{9334D921-DCE6-4D92-987F-D98C93F1CBD7}"/>
          </ac:spMkLst>
        </pc:spChg>
        <pc:spChg chg="del">
          <ac:chgData name="David Baxter" userId="9a07d5b496501acf" providerId="LiveId" clId="{CE21C53C-24A7-4F52-9472-CD9DE7FF7403}" dt="2020-06-07T23:09:16.044" v="14"/>
          <ac:spMkLst>
            <pc:docMk/>
            <pc:sldMk cId="2007171543" sldId="288"/>
            <ac:spMk id="75" creationId="{DE4D942F-489D-4A7B-8983-942543481B69}"/>
          </ac:spMkLst>
        </pc:spChg>
        <pc:spChg chg="del">
          <ac:chgData name="David Baxter" userId="9a07d5b496501acf" providerId="LiveId" clId="{CE21C53C-24A7-4F52-9472-CD9DE7FF7403}" dt="2020-06-07T23:09:16.044" v="14"/>
          <ac:spMkLst>
            <pc:docMk/>
            <pc:sldMk cId="2007171543" sldId="288"/>
            <ac:spMk id="79" creationId="{593BD913-0EB6-48A4-B22A-6A4DE089854B}"/>
          </ac:spMkLst>
        </pc:spChg>
        <pc:spChg chg="add">
          <ac:chgData name="David Baxter" userId="9a07d5b496501acf" providerId="LiveId" clId="{CE21C53C-24A7-4F52-9472-CD9DE7FF7403}" dt="2020-06-07T23:09:22.158" v="15" actId="26606"/>
          <ac:spMkLst>
            <pc:docMk/>
            <pc:sldMk cId="2007171543" sldId="288"/>
            <ac:spMk id="81" creationId="{AF2F604E-43BE-4DC3-B983-E071523364F8}"/>
          </ac:spMkLst>
        </pc:spChg>
        <pc:spChg chg="add">
          <ac:chgData name="David Baxter" userId="9a07d5b496501acf" providerId="LiveId" clId="{CE21C53C-24A7-4F52-9472-CD9DE7FF7403}" dt="2020-06-07T23:09:22.158" v="15" actId="26606"/>
          <ac:spMkLst>
            <pc:docMk/>
            <pc:sldMk cId="2007171543" sldId="288"/>
            <ac:spMk id="83" creationId="{08C9B587-E65E-4B52-B37C-ABEBB6E87928}"/>
          </ac:spMkLst>
        </pc:spChg>
        <pc:spChg chg="add">
          <ac:chgData name="David Baxter" userId="9a07d5b496501acf" providerId="LiveId" clId="{CE21C53C-24A7-4F52-9472-CD9DE7FF7403}" dt="2020-06-07T23:09:22.158" v="15" actId="26606"/>
          <ac:spMkLst>
            <pc:docMk/>
            <pc:sldMk cId="2007171543" sldId="288"/>
            <ac:spMk id="1028" creationId="{8D06CE56-3881-4ADA-8CEF-D18B02C242A3}"/>
          </ac:spMkLst>
        </pc:spChg>
        <pc:spChg chg="add">
          <ac:chgData name="David Baxter" userId="9a07d5b496501acf" providerId="LiveId" clId="{CE21C53C-24A7-4F52-9472-CD9DE7FF7403}" dt="2020-06-07T23:09:22.158" v="15" actId="26606"/>
          <ac:spMkLst>
            <pc:docMk/>
            <pc:sldMk cId="2007171543" sldId="288"/>
            <ac:spMk id="1029" creationId="{79F3C543-62EC-4433-9C93-A2CD8764E9B4}"/>
          </ac:spMkLst>
        </pc:spChg>
        <pc:spChg chg="add">
          <ac:chgData name="David Baxter" userId="9a07d5b496501acf" providerId="LiveId" clId="{CE21C53C-24A7-4F52-9472-CD9DE7FF7403}" dt="2020-06-07T23:09:22.158" v="15" actId="26606"/>
          <ac:spMkLst>
            <pc:docMk/>
            <pc:sldMk cId="2007171543" sldId="288"/>
            <ac:spMk id="1030" creationId="{5DCB5928-DC7D-4612-9922-441966E15627}"/>
          </ac:spMkLst>
        </pc:spChg>
        <pc:spChg chg="add">
          <ac:chgData name="David Baxter" userId="9a07d5b496501acf" providerId="LiveId" clId="{CE21C53C-24A7-4F52-9472-CD9DE7FF7403}" dt="2020-06-07T23:09:22.158" v="15" actId="26606"/>
          <ac:spMkLst>
            <pc:docMk/>
            <pc:sldMk cId="2007171543" sldId="288"/>
            <ac:spMk id="1031" creationId="{682C1161-1736-45EC-99B7-33F3CAE9D517}"/>
          </ac:spMkLst>
        </pc:spChg>
        <pc:spChg chg="add">
          <ac:chgData name="David Baxter" userId="9a07d5b496501acf" providerId="LiveId" clId="{CE21C53C-24A7-4F52-9472-CD9DE7FF7403}" dt="2020-06-07T23:09:22.158" v="15" actId="26606"/>
          <ac:spMkLst>
            <pc:docMk/>
            <pc:sldMk cId="2007171543" sldId="288"/>
            <ac:spMk id="1032" creationId="{84D4DDB8-B68F-45B0-9F62-C4279996F672}"/>
          </ac:spMkLst>
        </pc:spChg>
        <pc:picChg chg="mod">
          <ac:chgData name="David Baxter" userId="9a07d5b496501acf" providerId="LiveId" clId="{CE21C53C-24A7-4F52-9472-CD9DE7FF7403}" dt="2020-06-07T23:09:22.158" v="15" actId="26606"/>
          <ac:picMkLst>
            <pc:docMk/>
            <pc:sldMk cId="2007171543" sldId="288"/>
            <ac:picMk id="1026" creationId="{ED7200F9-2938-43F6-A5A8-CB563B43D7B5}"/>
          </ac:picMkLst>
        </pc:picChg>
        <pc:cxnChg chg="del">
          <ac:chgData name="David Baxter" userId="9a07d5b496501acf" providerId="LiveId" clId="{CE21C53C-24A7-4F52-9472-CD9DE7FF7403}" dt="2020-06-07T23:09:16.044" v="14"/>
          <ac:cxnSpMkLst>
            <pc:docMk/>
            <pc:sldMk cId="2007171543" sldId="288"/>
            <ac:cxnSpMk id="77" creationId="{E8F0F547-5526-40CC-8397-442101C26B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B665B-4D5C-4A1E-8D9D-F86E6CB4A13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1D66B-3EBE-4007-AD57-19276F58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18DBD-A0DE-450E-A89D-03982CEDC9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3248A4-54A6-4885-837C-636B802DD198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778617-7111-4B07-A3E6-50D657A13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8D60CC-2EA6-408A-AD26-46F35D91ED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87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2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0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97DD4-D93A-4AB2-8958-50AF596E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20C9A-5CA0-4EDB-8BBA-3A5C8F8BE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What is Philosophy?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59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C837A-2890-42AB-89A5-C6ECBA6C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E51E-F5F8-45A5-9CF2-B6EB8040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concerns the relational structures between statements or other elements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Graphic 4" descr="Cause And Effect">
            <a:extLst>
              <a:ext uri="{FF2B5EF4-FFF2-40B4-BE49-F238E27FC236}">
                <a16:creationId xmlns:a16="http://schemas.microsoft.com/office/drawing/2014/main" id="{C79B2799-F9C8-4C84-9BD2-925E1795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5E45C-CB1B-4986-BA49-1DF7D77C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Ethics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9B98-92DD-4258-B50E-97B2E2E4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discusses how we should act, "what is the right thing to do?"</a:t>
            </a:r>
          </a:p>
          <a:p>
            <a:endParaRPr lang="en-US" sz="1800"/>
          </a:p>
        </p:txBody>
      </p:sp>
      <p:pic>
        <p:nvPicPr>
          <p:cNvPr id="5" name="Graphic 4" descr="Building Brick Wall">
            <a:extLst>
              <a:ext uri="{FF2B5EF4-FFF2-40B4-BE49-F238E27FC236}">
                <a16:creationId xmlns:a16="http://schemas.microsoft.com/office/drawing/2014/main" id="{1AF13F81-FE4B-410C-91FF-C9F4CE3A5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BE3C3-BC5F-4B1F-B474-DA272165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Aesthetics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9951-F801-41AC-B349-2593F4CC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what is beauty? what is art and what is its function?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Graphic 4" descr="Paint brush">
            <a:extLst>
              <a:ext uri="{FF2B5EF4-FFF2-40B4-BE49-F238E27FC236}">
                <a16:creationId xmlns:a16="http://schemas.microsoft.com/office/drawing/2014/main" id="{1234D731-730C-4EF2-9816-C2DEE0DD8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6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ne on tarmac">
            <a:extLst>
              <a:ext uri="{FF2B5EF4-FFF2-40B4-BE49-F238E27FC236}">
                <a16:creationId xmlns:a16="http://schemas.microsoft.com/office/drawing/2014/main" id="{89D578EF-06AE-46CE-8670-D2262C062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r="7662" b="4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1B7DC-5814-4EC6-8536-6890BC96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Social Theory</a:t>
            </a:r>
            <a:br>
              <a:rPr lang="en-US" sz="2800"/>
            </a:br>
            <a:endParaRPr lang="en-US" sz="28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608C-098A-48E4-9ACE-ECE67FCF2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discusses how societies function/interact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6636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F0628-9D80-4FFF-9859-6D983BD1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Metaphysics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44E8-DE61-4F59-B8A6-E218FD59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what is the nature of reality? what is everything made out of?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Graphic 6" descr="Bamboo">
            <a:extLst>
              <a:ext uri="{FF2B5EF4-FFF2-40B4-BE49-F238E27FC236}">
                <a16:creationId xmlns:a16="http://schemas.microsoft.com/office/drawing/2014/main" id="{10FFE355-7590-4D8C-A344-C84028F5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6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2DB17-C87D-4E4E-9469-BF0BAA85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Epistemology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4ACE-63D8-492E-911A-25CA8059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study of </a:t>
            </a:r>
            <a:r>
              <a:rPr lang="en-US" sz="1800" i="1"/>
              <a:t>knowledge</a:t>
            </a:r>
            <a:r>
              <a:rPr lang="en-US" sz="1800"/>
              <a:t> itself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6" name="Graphic 5" descr="Puzzle pieces">
            <a:extLst>
              <a:ext uri="{FF2B5EF4-FFF2-40B4-BE49-F238E27FC236}">
                <a16:creationId xmlns:a16="http://schemas.microsoft.com/office/drawing/2014/main" id="{988D3021-AC4E-47EF-93AA-CBE6A8A5A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9814" y="2018157"/>
            <a:ext cx="4097657" cy="2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5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90EDA9-2517-46EC-B6D4-3918D047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21CF0-6135-49E5-B39E-9BB24AC954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5200"/>
              <a:t>Where/when did this begin?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9B1F2-532C-44C7-8AC7-28EA15EE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B516A-5C77-423C-A027-2C0C1D6AC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3206"/>
          <a:stretch/>
        </p:blipFill>
        <p:spPr>
          <a:xfrm>
            <a:off x="7684008" y="10"/>
            <a:ext cx="4507992" cy="2934576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E7D3784-5CF9-4282-9B1C-52395785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C2B9-0A21-496E-BA4A-5229FDFAD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1800" dirty="0"/>
              <a:t>Our topic is mostly </a:t>
            </a:r>
            <a:r>
              <a:rPr lang="en-US" sz="1800" i="1" dirty="0"/>
              <a:t>western philosophy-- </a:t>
            </a:r>
            <a:r>
              <a:rPr lang="en-US" sz="1800" dirty="0"/>
              <a:t>the beginning of western philosophy is associated with Thales of Miletus (b. </a:t>
            </a:r>
            <a:r>
              <a:rPr lang="en-US" sz="1800" i="1" dirty="0"/>
              <a:t>c.</a:t>
            </a:r>
            <a:r>
              <a:rPr lang="en-US" sz="1800" dirty="0"/>
              <a:t>625 BCE).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1DB3E-B380-49E0-966A-6ED62D2218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13" r="2" b="39541"/>
          <a:stretch/>
        </p:blipFill>
        <p:spPr>
          <a:xfrm>
            <a:off x="7684008" y="3172968"/>
            <a:ext cx="4507992" cy="3685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0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2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C358F-19ED-4810-A16A-DBD2AB632EA3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44"/>
              </a:spcAft>
            </a:pPr>
            <a:r>
              <a:rPr lang="en-US" sz="2300" dirty="0">
                <a:latin typeface="+mj-lt"/>
                <a:ea typeface="+mj-ea"/>
                <a:cs typeface="+mj-cs"/>
              </a:rPr>
              <a:t>Reading: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544"/>
              </a:spcAft>
            </a:pPr>
            <a:endParaRPr lang="en-US" sz="2300" i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544"/>
              </a:spcAft>
            </a:pPr>
            <a:r>
              <a:rPr lang="en-US" sz="2300" dirty="0">
                <a:latin typeface="+mj-lt"/>
                <a:ea typeface="+mj-ea"/>
                <a:cs typeface="+mj-cs"/>
              </a:rPr>
              <a:t>Please read Chapter 2: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544"/>
              </a:spcAft>
            </a:pPr>
            <a:r>
              <a:rPr lang="en-US" sz="2300" dirty="0">
                <a:latin typeface="+mj-lt"/>
                <a:ea typeface="+mj-ea"/>
                <a:cs typeface="+mj-cs"/>
              </a:rPr>
              <a:t>The Milesian School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544"/>
              </a:spcAft>
            </a:pPr>
            <a:r>
              <a:rPr lang="en-US" sz="23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200F9-2938-43F6-A5A8-CB563B43D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61"/>
          <a:stretch/>
        </p:blipFill>
        <p:spPr bwMode="auto">
          <a:xfrm>
            <a:off x="6790471" y="625684"/>
            <a:ext cx="3656606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715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A41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119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What is Philosophy?</vt:lpstr>
      <vt:lpstr>Logic</vt:lpstr>
      <vt:lpstr>Ethics</vt:lpstr>
      <vt:lpstr>Aesthetics</vt:lpstr>
      <vt:lpstr>Social Theory </vt:lpstr>
      <vt:lpstr>Metaphysics</vt:lpstr>
      <vt:lpstr>Epistemology</vt:lpstr>
      <vt:lpstr>Where/when did this begin?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Philosophy?</dc:title>
  <dc:creator>David Baxter</dc:creator>
  <cp:lastModifiedBy>David Baxter</cp:lastModifiedBy>
  <cp:revision>2</cp:revision>
  <dcterms:created xsi:type="dcterms:W3CDTF">2020-06-07T22:49:06Z</dcterms:created>
  <dcterms:modified xsi:type="dcterms:W3CDTF">2020-06-07T23:53:32Z</dcterms:modified>
</cp:coreProperties>
</file>