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1"/>
  </p:notesMasterIdLst>
  <p:sldIdLst>
    <p:sldId id="266" r:id="rId2"/>
    <p:sldId id="267" r:id="rId3"/>
    <p:sldId id="268" r:id="rId4"/>
    <p:sldId id="269" r:id="rId5"/>
    <p:sldId id="270" r:id="rId6"/>
    <p:sldId id="271" r:id="rId7"/>
    <p:sldId id="343" r:id="rId8"/>
    <p:sldId id="344" r:id="rId9"/>
    <p:sldId id="34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3E654C-0ACE-44DD-B55D-16C2A187CCEB}" v="2" dt="2020-06-08T00:36:59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7C9BB-E07F-4203-B1C6-5FF065E0B55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D5EDCD-D9C8-41DB-8294-834F33BC4B69}">
      <dgm:prSet/>
      <dgm:spPr/>
      <dgm:t>
        <a:bodyPr/>
        <a:lstStyle/>
        <a:p>
          <a:r>
            <a:rPr lang="en-US"/>
            <a:t>Over 2 mya to about 3000 BCE - The Stone Age</a:t>
          </a:r>
        </a:p>
      </dgm:t>
    </dgm:pt>
    <dgm:pt modelId="{89B41527-ECFB-4F84-BD90-E085F32155D6}" type="parTrans" cxnId="{8FB04831-13DF-4F9E-A570-4E61B17BB072}">
      <dgm:prSet/>
      <dgm:spPr/>
      <dgm:t>
        <a:bodyPr/>
        <a:lstStyle/>
        <a:p>
          <a:endParaRPr lang="en-US"/>
        </a:p>
      </dgm:t>
    </dgm:pt>
    <dgm:pt modelId="{4260AA77-AF80-4EC8-A77A-90AE6B3DE7E8}" type="sibTrans" cxnId="{8FB04831-13DF-4F9E-A570-4E61B17BB072}">
      <dgm:prSet/>
      <dgm:spPr/>
      <dgm:t>
        <a:bodyPr/>
        <a:lstStyle/>
        <a:p>
          <a:endParaRPr lang="en-US"/>
        </a:p>
      </dgm:t>
    </dgm:pt>
    <dgm:pt modelId="{14635E5E-A49D-4C6A-86D0-09EF940C0147}">
      <dgm:prSet/>
      <dgm:spPr/>
      <dgm:t>
        <a:bodyPr/>
        <a:lstStyle/>
        <a:p>
          <a:r>
            <a:rPr lang="en-US"/>
            <a:t>3000 BCE- around 1100 BCE- the Bronze Age</a:t>
          </a:r>
        </a:p>
      </dgm:t>
    </dgm:pt>
    <dgm:pt modelId="{90DD3E2F-FF68-4A9D-8C79-6D9152BBBDBA}" type="parTrans" cxnId="{35EC0B5D-34D9-4366-9651-5287D2BE997F}">
      <dgm:prSet/>
      <dgm:spPr/>
      <dgm:t>
        <a:bodyPr/>
        <a:lstStyle/>
        <a:p>
          <a:endParaRPr lang="en-US"/>
        </a:p>
      </dgm:t>
    </dgm:pt>
    <dgm:pt modelId="{D59B3E20-2469-424F-8A9A-43F30F2B2C93}" type="sibTrans" cxnId="{35EC0B5D-34D9-4366-9651-5287D2BE997F}">
      <dgm:prSet/>
      <dgm:spPr/>
      <dgm:t>
        <a:bodyPr/>
        <a:lstStyle/>
        <a:p>
          <a:endParaRPr lang="en-US"/>
        </a:p>
      </dgm:t>
    </dgm:pt>
    <dgm:pt modelId="{136F4680-F1D8-4C38-8E0D-D55700F2BFA9}">
      <dgm:prSet/>
      <dgm:spPr/>
      <dgm:t>
        <a:bodyPr/>
        <a:lstStyle/>
        <a:p>
          <a:r>
            <a:rPr lang="en-US"/>
            <a:t>Greek Late Bronze (1500 BCE-1100 BCE): Trojan War/the Heroic Age</a:t>
          </a:r>
        </a:p>
      </dgm:t>
    </dgm:pt>
    <dgm:pt modelId="{90CC059E-2661-430C-9B13-562905BDA459}" type="parTrans" cxnId="{AB8A3A72-AA62-4FC6-9611-1C6D8266E2A5}">
      <dgm:prSet/>
      <dgm:spPr/>
      <dgm:t>
        <a:bodyPr/>
        <a:lstStyle/>
        <a:p>
          <a:endParaRPr lang="en-US"/>
        </a:p>
      </dgm:t>
    </dgm:pt>
    <dgm:pt modelId="{64DBA9FA-320C-4219-B674-7998C5405DCC}" type="sibTrans" cxnId="{AB8A3A72-AA62-4FC6-9611-1C6D8266E2A5}">
      <dgm:prSet/>
      <dgm:spPr/>
      <dgm:t>
        <a:bodyPr/>
        <a:lstStyle/>
        <a:p>
          <a:endParaRPr lang="en-US"/>
        </a:p>
      </dgm:t>
    </dgm:pt>
    <dgm:pt modelId="{41C8E8A5-93F9-416C-A0BD-6C43DE91B711}">
      <dgm:prSet/>
      <dgm:spPr/>
      <dgm:t>
        <a:bodyPr/>
        <a:lstStyle/>
        <a:p>
          <a:r>
            <a:rPr lang="en-US"/>
            <a:t>-the Trojan War is the subject of the </a:t>
          </a:r>
          <a:r>
            <a:rPr lang="en-US" i="1"/>
            <a:t>Iliad</a:t>
          </a:r>
          <a:endParaRPr lang="en-US"/>
        </a:p>
      </dgm:t>
    </dgm:pt>
    <dgm:pt modelId="{A71AC7B0-D7A7-487A-A7C2-78B8EE2E432F}" type="parTrans" cxnId="{257F9DB8-127F-4D39-9897-F4423811A5B5}">
      <dgm:prSet/>
      <dgm:spPr/>
      <dgm:t>
        <a:bodyPr/>
        <a:lstStyle/>
        <a:p>
          <a:endParaRPr lang="en-US"/>
        </a:p>
      </dgm:t>
    </dgm:pt>
    <dgm:pt modelId="{CCF1AB75-1369-4A2A-B5AC-A3818F62C936}" type="sibTrans" cxnId="{257F9DB8-127F-4D39-9897-F4423811A5B5}">
      <dgm:prSet/>
      <dgm:spPr/>
      <dgm:t>
        <a:bodyPr/>
        <a:lstStyle/>
        <a:p>
          <a:endParaRPr lang="en-US"/>
        </a:p>
      </dgm:t>
    </dgm:pt>
    <dgm:pt modelId="{D02455C8-C71C-46C8-86DC-15D2E5755FBD}">
      <dgm:prSet/>
      <dgm:spPr/>
      <dgm:t>
        <a:bodyPr/>
        <a:lstStyle/>
        <a:p>
          <a:r>
            <a:rPr lang="en-US"/>
            <a:t>1100 BCE-800 BCE: The Greek Dark Age</a:t>
          </a:r>
        </a:p>
      </dgm:t>
    </dgm:pt>
    <dgm:pt modelId="{5297C3E5-131D-4DA9-B69C-3F1D167C72A2}" type="parTrans" cxnId="{99D8BBD3-6E0B-4EE2-BC5B-E551D6865F17}">
      <dgm:prSet/>
      <dgm:spPr/>
      <dgm:t>
        <a:bodyPr/>
        <a:lstStyle/>
        <a:p>
          <a:endParaRPr lang="en-US"/>
        </a:p>
      </dgm:t>
    </dgm:pt>
    <dgm:pt modelId="{A2C4AF9C-F454-441C-A877-B9D90FA70ACD}" type="sibTrans" cxnId="{99D8BBD3-6E0B-4EE2-BC5B-E551D6865F17}">
      <dgm:prSet/>
      <dgm:spPr/>
      <dgm:t>
        <a:bodyPr/>
        <a:lstStyle/>
        <a:p>
          <a:endParaRPr lang="en-US"/>
        </a:p>
      </dgm:t>
    </dgm:pt>
    <dgm:pt modelId="{1ADA1ED6-3763-463E-B2D0-DCCB5209AE25}">
      <dgm:prSet/>
      <dgm:spPr/>
      <dgm:t>
        <a:bodyPr/>
        <a:lstStyle/>
        <a:p>
          <a:r>
            <a:rPr lang="en-US"/>
            <a:t>776 BCE- Olympic Games</a:t>
          </a:r>
        </a:p>
      </dgm:t>
    </dgm:pt>
    <dgm:pt modelId="{F9433099-9D27-49DE-9911-039DEACAEB7E}" type="parTrans" cxnId="{EFE79B57-C33A-4879-A7E4-1BB6DE4DCCA5}">
      <dgm:prSet/>
      <dgm:spPr/>
      <dgm:t>
        <a:bodyPr/>
        <a:lstStyle/>
        <a:p>
          <a:endParaRPr lang="en-US"/>
        </a:p>
      </dgm:t>
    </dgm:pt>
    <dgm:pt modelId="{B17D76D2-DF6A-4A7D-8A64-2CBF756DD017}" type="sibTrans" cxnId="{EFE79B57-C33A-4879-A7E4-1BB6DE4DCCA5}">
      <dgm:prSet/>
      <dgm:spPr/>
      <dgm:t>
        <a:bodyPr/>
        <a:lstStyle/>
        <a:p>
          <a:endParaRPr lang="en-US"/>
        </a:p>
      </dgm:t>
    </dgm:pt>
    <dgm:pt modelId="{F388C0F8-FD68-48DD-8366-396EE1633560}">
      <dgm:prSet/>
      <dgm:spPr/>
      <dgm:t>
        <a:bodyPr/>
        <a:lstStyle/>
        <a:p>
          <a:r>
            <a:rPr lang="en-US"/>
            <a:t>750 BCE - 700 BCE: the Homeric poems are recorded</a:t>
          </a:r>
        </a:p>
      </dgm:t>
    </dgm:pt>
    <dgm:pt modelId="{FF5347B3-1E84-4378-A322-C6CD846E30A8}" type="parTrans" cxnId="{2ABF8DCF-72DB-4ED5-9187-AAFBCF202377}">
      <dgm:prSet/>
      <dgm:spPr/>
      <dgm:t>
        <a:bodyPr/>
        <a:lstStyle/>
        <a:p>
          <a:endParaRPr lang="en-US"/>
        </a:p>
      </dgm:t>
    </dgm:pt>
    <dgm:pt modelId="{9F865360-BC30-4886-BBA1-9B32881AF183}" type="sibTrans" cxnId="{2ABF8DCF-72DB-4ED5-9187-AAFBCF202377}">
      <dgm:prSet/>
      <dgm:spPr/>
      <dgm:t>
        <a:bodyPr/>
        <a:lstStyle/>
        <a:p>
          <a:endParaRPr lang="en-US"/>
        </a:p>
      </dgm:t>
    </dgm:pt>
    <dgm:pt modelId="{19700E6C-5617-411D-8D11-660D14049AFE}">
      <dgm:prSet/>
      <dgm:spPr/>
      <dgm:t>
        <a:bodyPr/>
        <a:lstStyle/>
        <a:p>
          <a:r>
            <a:rPr lang="en-US"/>
            <a:t>-about the same time- life/work of Hesiod</a:t>
          </a:r>
        </a:p>
      </dgm:t>
    </dgm:pt>
    <dgm:pt modelId="{6680911A-4475-4595-A8D2-43FF956B4B8B}" type="parTrans" cxnId="{E47B4C32-596C-4F45-A1AA-E33A9F6FDEBE}">
      <dgm:prSet/>
      <dgm:spPr/>
      <dgm:t>
        <a:bodyPr/>
        <a:lstStyle/>
        <a:p>
          <a:endParaRPr lang="en-US"/>
        </a:p>
      </dgm:t>
    </dgm:pt>
    <dgm:pt modelId="{D6EBFFEB-5D73-4007-8E8E-585F513CDD4A}" type="sibTrans" cxnId="{E47B4C32-596C-4F45-A1AA-E33A9F6FDEBE}">
      <dgm:prSet/>
      <dgm:spPr/>
      <dgm:t>
        <a:bodyPr/>
        <a:lstStyle/>
        <a:p>
          <a:endParaRPr lang="en-US"/>
        </a:p>
      </dgm:t>
    </dgm:pt>
    <dgm:pt modelId="{F9D50E17-9A6D-4441-AA71-04B4732300CE}">
      <dgm:prSet/>
      <dgm:spPr/>
      <dgm:t>
        <a:bodyPr/>
        <a:lstStyle/>
        <a:p>
          <a:r>
            <a:rPr lang="en-US"/>
            <a:t>Thales born- 625 BCE</a:t>
          </a:r>
        </a:p>
      </dgm:t>
    </dgm:pt>
    <dgm:pt modelId="{D91877ED-A8D4-4276-BBD9-CDF9AD0B9DC2}" type="parTrans" cxnId="{A98BB317-7E6D-46CA-B1BB-F3C2F11B66E2}">
      <dgm:prSet/>
      <dgm:spPr/>
      <dgm:t>
        <a:bodyPr/>
        <a:lstStyle/>
        <a:p>
          <a:endParaRPr lang="en-US"/>
        </a:p>
      </dgm:t>
    </dgm:pt>
    <dgm:pt modelId="{644322F5-A133-434B-A042-25C5A799D3D3}" type="sibTrans" cxnId="{A98BB317-7E6D-46CA-B1BB-F3C2F11B66E2}">
      <dgm:prSet/>
      <dgm:spPr/>
      <dgm:t>
        <a:bodyPr/>
        <a:lstStyle/>
        <a:p>
          <a:endParaRPr lang="en-US"/>
        </a:p>
      </dgm:t>
    </dgm:pt>
    <dgm:pt modelId="{0A22776F-A9A9-4692-BA99-8CE2784E880A}">
      <dgm:prSet/>
      <dgm:spPr/>
      <dgm:t>
        <a:bodyPr/>
        <a:lstStyle/>
        <a:p>
          <a:r>
            <a:rPr lang="en-US" dirty="0"/>
            <a:t>Trial of Socrates- 399 BCE</a:t>
          </a:r>
        </a:p>
      </dgm:t>
    </dgm:pt>
    <dgm:pt modelId="{EB976F75-ABB2-40AA-9C69-9905E873EF60}" type="parTrans" cxnId="{AB7F05D8-DDCC-4E4F-9853-22D7CFC5C69E}">
      <dgm:prSet/>
      <dgm:spPr/>
      <dgm:t>
        <a:bodyPr/>
        <a:lstStyle/>
        <a:p>
          <a:endParaRPr lang="en-US"/>
        </a:p>
      </dgm:t>
    </dgm:pt>
    <dgm:pt modelId="{E649935F-5267-4BC5-9D5D-D7D4061ECA87}" type="sibTrans" cxnId="{AB7F05D8-DDCC-4E4F-9853-22D7CFC5C69E}">
      <dgm:prSet/>
      <dgm:spPr/>
      <dgm:t>
        <a:bodyPr/>
        <a:lstStyle/>
        <a:p>
          <a:endParaRPr lang="en-US"/>
        </a:p>
      </dgm:t>
    </dgm:pt>
    <dgm:pt modelId="{41BBB404-B89E-48CA-9658-32726C572549}" type="pres">
      <dgm:prSet presAssocID="{B3E7C9BB-E07F-4203-B1C6-5FF065E0B553}" presName="linear" presStyleCnt="0">
        <dgm:presLayoutVars>
          <dgm:animLvl val="lvl"/>
          <dgm:resizeHandles val="exact"/>
        </dgm:presLayoutVars>
      </dgm:prSet>
      <dgm:spPr/>
    </dgm:pt>
    <dgm:pt modelId="{F198DFD5-13AC-4C5A-BC08-0F4B8FA427B0}" type="pres">
      <dgm:prSet presAssocID="{BED5EDCD-D9C8-41DB-8294-834F33BC4B69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C208EB6F-681A-41B5-BA75-22F2C662A2FB}" type="pres">
      <dgm:prSet presAssocID="{4260AA77-AF80-4EC8-A77A-90AE6B3DE7E8}" presName="spacer" presStyleCnt="0"/>
      <dgm:spPr/>
    </dgm:pt>
    <dgm:pt modelId="{B9B014B4-37DC-4AB3-A6AB-E3A4675BE3BB}" type="pres">
      <dgm:prSet presAssocID="{14635E5E-A49D-4C6A-86D0-09EF940C0147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5B53C37D-CA40-4885-A868-209A2C7ED35E}" type="pres">
      <dgm:prSet presAssocID="{D59B3E20-2469-424F-8A9A-43F30F2B2C93}" presName="spacer" presStyleCnt="0"/>
      <dgm:spPr/>
    </dgm:pt>
    <dgm:pt modelId="{85174C18-8A17-49E1-AD90-3E8B6B0EF9D2}" type="pres">
      <dgm:prSet presAssocID="{136F4680-F1D8-4C38-8E0D-D55700F2BFA9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660644CE-193B-45D2-992E-DFD9C9599353}" type="pres">
      <dgm:prSet presAssocID="{64DBA9FA-320C-4219-B674-7998C5405DCC}" presName="spacer" presStyleCnt="0"/>
      <dgm:spPr/>
    </dgm:pt>
    <dgm:pt modelId="{7644A238-D787-4561-BF59-D2FB28A1752B}" type="pres">
      <dgm:prSet presAssocID="{41C8E8A5-93F9-416C-A0BD-6C43DE91B711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04293CD8-B10C-4383-8F41-66B6608148EB}" type="pres">
      <dgm:prSet presAssocID="{CCF1AB75-1369-4A2A-B5AC-A3818F62C936}" presName="spacer" presStyleCnt="0"/>
      <dgm:spPr/>
    </dgm:pt>
    <dgm:pt modelId="{1A62EC4B-C7D8-4A56-AE2F-B2C6BA143324}" type="pres">
      <dgm:prSet presAssocID="{D02455C8-C71C-46C8-86DC-15D2E5755FBD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88E76312-6AD6-4666-9471-7FF0E44D50C1}" type="pres">
      <dgm:prSet presAssocID="{A2C4AF9C-F454-441C-A877-B9D90FA70ACD}" presName="spacer" presStyleCnt="0"/>
      <dgm:spPr/>
    </dgm:pt>
    <dgm:pt modelId="{442D35B3-3A5A-4ABA-9B54-C05447639B96}" type="pres">
      <dgm:prSet presAssocID="{1ADA1ED6-3763-463E-B2D0-DCCB5209AE25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75582953-3971-49F6-9D5A-C3858B89DACD}" type="pres">
      <dgm:prSet presAssocID="{B17D76D2-DF6A-4A7D-8A64-2CBF756DD017}" presName="spacer" presStyleCnt="0"/>
      <dgm:spPr/>
    </dgm:pt>
    <dgm:pt modelId="{003F0DCA-4BDC-4A6E-9BDC-E2C2EE32402F}" type="pres">
      <dgm:prSet presAssocID="{F388C0F8-FD68-48DD-8366-396EE1633560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6C382756-B9D8-4AF5-8D4E-7CC8A126504A}" type="pres">
      <dgm:prSet presAssocID="{9F865360-BC30-4886-BBA1-9B32881AF183}" presName="spacer" presStyleCnt="0"/>
      <dgm:spPr/>
    </dgm:pt>
    <dgm:pt modelId="{160FCA64-5AC4-4DA0-9DF7-0CF34B2F4E91}" type="pres">
      <dgm:prSet presAssocID="{19700E6C-5617-411D-8D11-660D14049AFE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1BDECED1-1DA0-4C6B-9138-52D96150F6C0}" type="pres">
      <dgm:prSet presAssocID="{D6EBFFEB-5D73-4007-8E8E-585F513CDD4A}" presName="spacer" presStyleCnt="0"/>
      <dgm:spPr/>
    </dgm:pt>
    <dgm:pt modelId="{56A886E5-D020-4477-B172-B961EA2D07D0}" type="pres">
      <dgm:prSet presAssocID="{F9D50E17-9A6D-4441-AA71-04B4732300CE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55CDD53F-BF90-408C-8C42-BB03CB7239BB}" type="pres">
      <dgm:prSet presAssocID="{644322F5-A133-434B-A042-25C5A799D3D3}" presName="spacer" presStyleCnt="0"/>
      <dgm:spPr/>
    </dgm:pt>
    <dgm:pt modelId="{BA0A0BB4-0B94-465D-B5D6-B03B3A3097F5}" type="pres">
      <dgm:prSet presAssocID="{0A22776F-A9A9-4692-BA99-8CE2784E880A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A98BB317-7E6D-46CA-B1BB-F3C2F11B66E2}" srcId="{B3E7C9BB-E07F-4203-B1C6-5FF065E0B553}" destId="{F9D50E17-9A6D-4441-AA71-04B4732300CE}" srcOrd="8" destOrd="0" parTransId="{D91877ED-A8D4-4276-BBD9-CDF9AD0B9DC2}" sibTransId="{644322F5-A133-434B-A042-25C5A799D3D3}"/>
    <dgm:cxn modelId="{A6C39F28-89AB-4705-9BDE-26B8687DF346}" type="presOf" srcId="{F388C0F8-FD68-48DD-8366-396EE1633560}" destId="{003F0DCA-4BDC-4A6E-9BDC-E2C2EE32402F}" srcOrd="0" destOrd="0" presId="urn:microsoft.com/office/officeart/2005/8/layout/vList2"/>
    <dgm:cxn modelId="{9307712D-79A4-4AE4-AE62-D1B4F28FD722}" type="presOf" srcId="{19700E6C-5617-411D-8D11-660D14049AFE}" destId="{160FCA64-5AC4-4DA0-9DF7-0CF34B2F4E91}" srcOrd="0" destOrd="0" presId="urn:microsoft.com/office/officeart/2005/8/layout/vList2"/>
    <dgm:cxn modelId="{C850AD2D-D636-4E5B-9214-369B840B960A}" type="presOf" srcId="{41C8E8A5-93F9-416C-A0BD-6C43DE91B711}" destId="{7644A238-D787-4561-BF59-D2FB28A1752B}" srcOrd="0" destOrd="0" presId="urn:microsoft.com/office/officeart/2005/8/layout/vList2"/>
    <dgm:cxn modelId="{8FB04831-13DF-4F9E-A570-4E61B17BB072}" srcId="{B3E7C9BB-E07F-4203-B1C6-5FF065E0B553}" destId="{BED5EDCD-D9C8-41DB-8294-834F33BC4B69}" srcOrd="0" destOrd="0" parTransId="{89B41527-ECFB-4F84-BD90-E085F32155D6}" sibTransId="{4260AA77-AF80-4EC8-A77A-90AE6B3DE7E8}"/>
    <dgm:cxn modelId="{E47B4C32-596C-4F45-A1AA-E33A9F6FDEBE}" srcId="{B3E7C9BB-E07F-4203-B1C6-5FF065E0B553}" destId="{19700E6C-5617-411D-8D11-660D14049AFE}" srcOrd="7" destOrd="0" parTransId="{6680911A-4475-4595-A8D2-43FF956B4B8B}" sibTransId="{D6EBFFEB-5D73-4007-8E8E-585F513CDD4A}"/>
    <dgm:cxn modelId="{C4D5B637-2908-47B6-B1DB-A5F066834326}" type="presOf" srcId="{BED5EDCD-D9C8-41DB-8294-834F33BC4B69}" destId="{F198DFD5-13AC-4C5A-BC08-0F4B8FA427B0}" srcOrd="0" destOrd="0" presId="urn:microsoft.com/office/officeart/2005/8/layout/vList2"/>
    <dgm:cxn modelId="{35EC0B5D-34D9-4366-9651-5287D2BE997F}" srcId="{B3E7C9BB-E07F-4203-B1C6-5FF065E0B553}" destId="{14635E5E-A49D-4C6A-86D0-09EF940C0147}" srcOrd="1" destOrd="0" parTransId="{90DD3E2F-FF68-4A9D-8C79-6D9152BBBDBA}" sibTransId="{D59B3E20-2469-424F-8A9A-43F30F2B2C93}"/>
    <dgm:cxn modelId="{B002BF62-C8C7-48FB-924B-205EC05D845A}" type="presOf" srcId="{F9D50E17-9A6D-4441-AA71-04B4732300CE}" destId="{56A886E5-D020-4477-B172-B961EA2D07D0}" srcOrd="0" destOrd="0" presId="urn:microsoft.com/office/officeart/2005/8/layout/vList2"/>
    <dgm:cxn modelId="{AB8A3A72-AA62-4FC6-9611-1C6D8266E2A5}" srcId="{B3E7C9BB-E07F-4203-B1C6-5FF065E0B553}" destId="{136F4680-F1D8-4C38-8E0D-D55700F2BFA9}" srcOrd="2" destOrd="0" parTransId="{90CC059E-2661-430C-9B13-562905BDA459}" sibTransId="{64DBA9FA-320C-4219-B674-7998C5405DCC}"/>
    <dgm:cxn modelId="{5CC87877-1810-4D8C-BE31-188D8DD670F6}" type="presOf" srcId="{136F4680-F1D8-4C38-8E0D-D55700F2BFA9}" destId="{85174C18-8A17-49E1-AD90-3E8B6B0EF9D2}" srcOrd="0" destOrd="0" presId="urn:microsoft.com/office/officeart/2005/8/layout/vList2"/>
    <dgm:cxn modelId="{EFE79B57-C33A-4879-A7E4-1BB6DE4DCCA5}" srcId="{B3E7C9BB-E07F-4203-B1C6-5FF065E0B553}" destId="{1ADA1ED6-3763-463E-B2D0-DCCB5209AE25}" srcOrd="5" destOrd="0" parTransId="{F9433099-9D27-49DE-9911-039DEACAEB7E}" sibTransId="{B17D76D2-DF6A-4A7D-8A64-2CBF756DD017}"/>
    <dgm:cxn modelId="{9488038A-62BC-44B1-8996-7100250E74F3}" type="presOf" srcId="{1ADA1ED6-3763-463E-B2D0-DCCB5209AE25}" destId="{442D35B3-3A5A-4ABA-9B54-C05447639B96}" srcOrd="0" destOrd="0" presId="urn:microsoft.com/office/officeart/2005/8/layout/vList2"/>
    <dgm:cxn modelId="{779F948F-9F50-49CD-BD61-2811869A1086}" type="presOf" srcId="{14635E5E-A49D-4C6A-86D0-09EF940C0147}" destId="{B9B014B4-37DC-4AB3-A6AB-E3A4675BE3BB}" srcOrd="0" destOrd="0" presId="urn:microsoft.com/office/officeart/2005/8/layout/vList2"/>
    <dgm:cxn modelId="{257F9DB8-127F-4D39-9897-F4423811A5B5}" srcId="{B3E7C9BB-E07F-4203-B1C6-5FF065E0B553}" destId="{41C8E8A5-93F9-416C-A0BD-6C43DE91B711}" srcOrd="3" destOrd="0" parTransId="{A71AC7B0-D7A7-487A-A7C2-78B8EE2E432F}" sibTransId="{CCF1AB75-1369-4A2A-B5AC-A3818F62C936}"/>
    <dgm:cxn modelId="{85E435BC-9B80-458A-8F38-4556878A6C8C}" type="presOf" srcId="{D02455C8-C71C-46C8-86DC-15D2E5755FBD}" destId="{1A62EC4B-C7D8-4A56-AE2F-B2C6BA143324}" srcOrd="0" destOrd="0" presId="urn:microsoft.com/office/officeart/2005/8/layout/vList2"/>
    <dgm:cxn modelId="{2ABF8DCF-72DB-4ED5-9187-AAFBCF202377}" srcId="{B3E7C9BB-E07F-4203-B1C6-5FF065E0B553}" destId="{F388C0F8-FD68-48DD-8366-396EE1633560}" srcOrd="6" destOrd="0" parTransId="{FF5347B3-1E84-4378-A322-C6CD846E30A8}" sibTransId="{9F865360-BC30-4886-BBA1-9B32881AF183}"/>
    <dgm:cxn modelId="{99D8BBD3-6E0B-4EE2-BC5B-E551D6865F17}" srcId="{B3E7C9BB-E07F-4203-B1C6-5FF065E0B553}" destId="{D02455C8-C71C-46C8-86DC-15D2E5755FBD}" srcOrd="4" destOrd="0" parTransId="{5297C3E5-131D-4DA9-B69C-3F1D167C72A2}" sibTransId="{A2C4AF9C-F454-441C-A877-B9D90FA70ACD}"/>
    <dgm:cxn modelId="{AB7F05D8-DDCC-4E4F-9853-22D7CFC5C69E}" srcId="{B3E7C9BB-E07F-4203-B1C6-5FF065E0B553}" destId="{0A22776F-A9A9-4692-BA99-8CE2784E880A}" srcOrd="9" destOrd="0" parTransId="{EB976F75-ABB2-40AA-9C69-9905E873EF60}" sibTransId="{E649935F-5267-4BC5-9D5D-D7D4061ECA87}"/>
    <dgm:cxn modelId="{2DAC07E9-215F-4BC1-850C-05524EAEA7DA}" type="presOf" srcId="{0A22776F-A9A9-4692-BA99-8CE2784E880A}" destId="{BA0A0BB4-0B94-465D-B5D6-B03B3A3097F5}" srcOrd="0" destOrd="0" presId="urn:microsoft.com/office/officeart/2005/8/layout/vList2"/>
    <dgm:cxn modelId="{470469F1-F157-4BA6-A332-30411E576386}" type="presOf" srcId="{B3E7C9BB-E07F-4203-B1C6-5FF065E0B553}" destId="{41BBB404-B89E-48CA-9658-32726C572549}" srcOrd="0" destOrd="0" presId="urn:microsoft.com/office/officeart/2005/8/layout/vList2"/>
    <dgm:cxn modelId="{6BBC9A82-456D-43BB-8AF7-740CB496BA6B}" type="presParOf" srcId="{41BBB404-B89E-48CA-9658-32726C572549}" destId="{F198DFD5-13AC-4C5A-BC08-0F4B8FA427B0}" srcOrd="0" destOrd="0" presId="urn:microsoft.com/office/officeart/2005/8/layout/vList2"/>
    <dgm:cxn modelId="{9387A1D6-BB02-424D-B9F8-2E79BD6C98BF}" type="presParOf" srcId="{41BBB404-B89E-48CA-9658-32726C572549}" destId="{C208EB6F-681A-41B5-BA75-22F2C662A2FB}" srcOrd="1" destOrd="0" presId="urn:microsoft.com/office/officeart/2005/8/layout/vList2"/>
    <dgm:cxn modelId="{9D9FFDA0-68F2-48E2-99FA-97888E739217}" type="presParOf" srcId="{41BBB404-B89E-48CA-9658-32726C572549}" destId="{B9B014B4-37DC-4AB3-A6AB-E3A4675BE3BB}" srcOrd="2" destOrd="0" presId="urn:microsoft.com/office/officeart/2005/8/layout/vList2"/>
    <dgm:cxn modelId="{4E481B50-8924-44AF-B3A8-44CE3B8CF50A}" type="presParOf" srcId="{41BBB404-B89E-48CA-9658-32726C572549}" destId="{5B53C37D-CA40-4885-A868-209A2C7ED35E}" srcOrd="3" destOrd="0" presId="urn:microsoft.com/office/officeart/2005/8/layout/vList2"/>
    <dgm:cxn modelId="{22D7A616-6228-4E49-84ED-F1ABB9709B57}" type="presParOf" srcId="{41BBB404-B89E-48CA-9658-32726C572549}" destId="{85174C18-8A17-49E1-AD90-3E8B6B0EF9D2}" srcOrd="4" destOrd="0" presId="urn:microsoft.com/office/officeart/2005/8/layout/vList2"/>
    <dgm:cxn modelId="{28B728AB-C6BD-4DF9-B87E-89DEFD8874FF}" type="presParOf" srcId="{41BBB404-B89E-48CA-9658-32726C572549}" destId="{660644CE-193B-45D2-992E-DFD9C9599353}" srcOrd="5" destOrd="0" presId="urn:microsoft.com/office/officeart/2005/8/layout/vList2"/>
    <dgm:cxn modelId="{8833DB70-C865-488A-8AD5-F203686215E9}" type="presParOf" srcId="{41BBB404-B89E-48CA-9658-32726C572549}" destId="{7644A238-D787-4561-BF59-D2FB28A1752B}" srcOrd="6" destOrd="0" presId="urn:microsoft.com/office/officeart/2005/8/layout/vList2"/>
    <dgm:cxn modelId="{40666090-DEEE-4B92-9D79-2B5B0110CF15}" type="presParOf" srcId="{41BBB404-B89E-48CA-9658-32726C572549}" destId="{04293CD8-B10C-4383-8F41-66B6608148EB}" srcOrd="7" destOrd="0" presId="urn:microsoft.com/office/officeart/2005/8/layout/vList2"/>
    <dgm:cxn modelId="{D3B24474-26B9-4E91-8580-8D14399C433F}" type="presParOf" srcId="{41BBB404-B89E-48CA-9658-32726C572549}" destId="{1A62EC4B-C7D8-4A56-AE2F-B2C6BA143324}" srcOrd="8" destOrd="0" presId="urn:microsoft.com/office/officeart/2005/8/layout/vList2"/>
    <dgm:cxn modelId="{58F6ED9A-39FB-45EA-8C63-5A927298BE3E}" type="presParOf" srcId="{41BBB404-B89E-48CA-9658-32726C572549}" destId="{88E76312-6AD6-4666-9471-7FF0E44D50C1}" srcOrd="9" destOrd="0" presId="urn:microsoft.com/office/officeart/2005/8/layout/vList2"/>
    <dgm:cxn modelId="{F38BE1A1-40CF-4F20-B62A-EDC76A3A3F30}" type="presParOf" srcId="{41BBB404-B89E-48CA-9658-32726C572549}" destId="{442D35B3-3A5A-4ABA-9B54-C05447639B96}" srcOrd="10" destOrd="0" presId="urn:microsoft.com/office/officeart/2005/8/layout/vList2"/>
    <dgm:cxn modelId="{24520077-FFE5-4F52-B1F8-58F5FF37DCB3}" type="presParOf" srcId="{41BBB404-B89E-48CA-9658-32726C572549}" destId="{75582953-3971-49F6-9D5A-C3858B89DACD}" srcOrd="11" destOrd="0" presId="urn:microsoft.com/office/officeart/2005/8/layout/vList2"/>
    <dgm:cxn modelId="{0AAEBB8A-6521-406B-8FF1-5561A16542B6}" type="presParOf" srcId="{41BBB404-B89E-48CA-9658-32726C572549}" destId="{003F0DCA-4BDC-4A6E-9BDC-E2C2EE32402F}" srcOrd="12" destOrd="0" presId="urn:microsoft.com/office/officeart/2005/8/layout/vList2"/>
    <dgm:cxn modelId="{3B965EF0-AEE4-43B2-991B-F7936C39EA96}" type="presParOf" srcId="{41BBB404-B89E-48CA-9658-32726C572549}" destId="{6C382756-B9D8-4AF5-8D4E-7CC8A126504A}" srcOrd="13" destOrd="0" presId="urn:microsoft.com/office/officeart/2005/8/layout/vList2"/>
    <dgm:cxn modelId="{C50AD0BA-A33D-46C6-A44B-927A7CF9DE3C}" type="presParOf" srcId="{41BBB404-B89E-48CA-9658-32726C572549}" destId="{160FCA64-5AC4-4DA0-9DF7-0CF34B2F4E91}" srcOrd="14" destOrd="0" presId="urn:microsoft.com/office/officeart/2005/8/layout/vList2"/>
    <dgm:cxn modelId="{09D65952-4CC6-48C3-B1F8-D544F0C32822}" type="presParOf" srcId="{41BBB404-B89E-48CA-9658-32726C572549}" destId="{1BDECED1-1DA0-4C6B-9138-52D96150F6C0}" srcOrd="15" destOrd="0" presId="urn:microsoft.com/office/officeart/2005/8/layout/vList2"/>
    <dgm:cxn modelId="{5FE9C631-7E8F-40F1-B257-6E322FB380AA}" type="presParOf" srcId="{41BBB404-B89E-48CA-9658-32726C572549}" destId="{56A886E5-D020-4477-B172-B961EA2D07D0}" srcOrd="16" destOrd="0" presId="urn:microsoft.com/office/officeart/2005/8/layout/vList2"/>
    <dgm:cxn modelId="{36F306E6-7ACC-4B7E-95A5-9E46AD4D8A20}" type="presParOf" srcId="{41BBB404-B89E-48CA-9658-32726C572549}" destId="{55CDD53F-BF90-408C-8C42-BB03CB7239BB}" srcOrd="17" destOrd="0" presId="urn:microsoft.com/office/officeart/2005/8/layout/vList2"/>
    <dgm:cxn modelId="{B2F7D3E5-E8AC-4511-88F5-A0640B2385F9}" type="presParOf" srcId="{41BBB404-B89E-48CA-9658-32726C572549}" destId="{BA0A0BB4-0B94-465D-B5D6-B03B3A3097F5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FBF1A3-9734-4414-827F-394C1D1412A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CAD5803-5C3D-47AE-B80B-EA0B4AE405DA}">
      <dgm:prSet/>
      <dgm:spPr/>
      <dgm:t>
        <a:bodyPr/>
        <a:lstStyle/>
        <a:p>
          <a:r>
            <a:rPr lang="en-US" dirty="0"/>
            <a:t>According to tradition, </a:t>
          </a:r>
          <a:r>
            <a:rPr lang="en-US" b="1" dirty="0"/>
            <a:t>Homer </a:t>
          </a:r>
          <a:r>
            <a:rPr lang="en-US" dirty="0"/>
            <a:t>wrote, among other things, the </a:t>
          </a:r>
          <a:r>
            <a:rPr lang="en-US" i="1" dirty="0"/>
            <a:t>Iliad </a:t>
          </a:r>
          <a:r>
            <a:rPr lang="en-US" dirty="0"/>
            <a:t>and the </a:t>
          </a:r>
          <a:r>
            <a:rPr lang="en-US" i="1" dirty="0"/>
            <a:t>Odyssey-- </a:t>
          </a:r>
          <a:r>
            <a:rPr lang="en-US" dirty="0"/>
            <a:t>although scholars aren’t sure about this, or even if “Homer” is a single person.</a:t>
          </a:r>
        </a:p>
      </dgm:t>
    </dgm:pt>
    <dgm:pt modelId="{DB2B8439-D024-4EEB-947B-26CC220F3B11}" type="parTrans" cxnId="{D88BF92D-798E-4343-8357-84185C5B7A13}">
      <dgm:prSet/>
      <dgm:spPr/>
      <dgm:t>
        <a:bodyPr/>
        <a:lstStyle/>
        <a:p>
          <a:endParaRPr lang="en-US"/>
        </a:p>
      </dgm:t>
    </dgm:pt>
    <dgm:pt modelId="{6DE5F948-3837-42DC-B335-72EB62AA2485}" type="sibTrans" cxnId="{D88BF92D-798E-4343-8357-84185C5B7A13}">
      <dgm:prSet/>
      <dgm:spPr/>
      <dgm:t>
        <a:bodyPr/>
        <a:lstStyle/>
        <a:p>
          <a:endParaRPr lang="en-US"/>
        </a:p>
      </dgm:t>
    </dgm:pt>
    <dgm:pt modelId="{0F6F04BE-BA92-4593-8813-FCFD1BEB9DC1}">
      <dgm:prSet/>
      <dgm:spPr/>
      <dgm:t>
        <a:bodyPr/>
        <a:lstStyle/>
        <a:p>
          <a:r>
            <a:rPr lang="en-US" b="1"/>
            <a:t>Hesiod</a:t>
          </a:r>
          <a:r>
            <a:rPr lang="en-US"/>
            <a:t> wrote, among other things, a </a:t>
          </a:r>
          <a:r>
            <a:rPr lang="en-US" i="1"/>
            <a:t>Theogony</a:t>
          </a:r>
          <a:r>
            <a:rPr lang="en-US"/>
            <a:t>- an account of the origins of the gods and, by extension, all things, including the natural world.</a:t>
          </a:r>
        </a:p>
      </dgm:t>
    </dgm:pt>
    <dgm:pt modelId="{6CE24007-3A86-4DA0-A42D-15DE1200E259}" type="parTrans" cxnId="{7669A01E-550B-4A7E-B5DB-39E3FBE0421E}">
      <dgm:prSet/>
      <dgm:spPr/>
      <dgm:t>
        <a:bodyPr/>
        <a:lstStyle/>
        <a:p>
          <a:endParaRPr lang="en-US"/>
        </a:p>
      </dgm:t>
    </dgm:pt>
    <dgm:pt modelId="{383E654C-2D18-4A45-9096-7D9B8328204F}" type="sibTrans" cxnId="{7669A01E-550B-4A7E-B5DB-39E3FBE0421E}">
      <dgm:prSet/>
      <dgm:spPr/>
      <dgm:t>
        <a:bodyPr/>
        <a:lstStyle/>
        <a:p>
          <a:endParaRPr lang="en-US"/>
        </a:p>
      </dgm:t>
    </dgm:pt>
    <dgm:pt modelId="{C0AA33BC-A158-4C41-B938-723374530C3A}" type="pres">
      <dgm:prSet presAssocID="{74FBF1A3-9734-4414-827F-394C1D1412A8}" presName="linear" presStyleCnt="0">
        <dgm:presLayoutVars>
          <dgm:animLvl val="lvl"/>
          <dgm:resizeHandles val="exact"/>
        </dgm:presLayoutVars>
      </dgm:prSet>
      <dgm:spPr/>
    </dgm:pt>
    <dgm:pt modelId="{3DCDAB33-9F29-47ED-B066-042B128F512B}" type="pres">
      <dgm:prSet presAssocID="{3CAD5803-5C3D-47AE-B80B-EA0B4AE405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1CDAB9E-E211-4AC8-981B-93D287C5F474}" type="pres">
      <dgm:prSet presAssocID="{6DE5F948-3837-42DC-B335-72EB62AA2485}" presName="spacer" presStyleCnt="0"/>
      <dgm:spPr/>
    </dgm:pt>
    <dgm:pt modelId="{9D25BA49-53CD-435A-B5FA-371EB0C68D2E}" type="pres">
      <dgm:prSet presAssocID="{0F6F04BE-BA92-4593-8813-FCFD1BEB9DC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C70C71A-9113-40DD-BF20-DB10CAA3B4E8}" type="presOf" srcId="{74FBF1A3-9734-4414-827F-394C1D1412A8}" destId="{C0AA33BC-A158-4C41-B938-723374530C3A}" srcOrd="0" destOrd="0" presId="urn:microsoft.com/office/officeart/2005/8/layout/vList2"/>
    <dgm:cxn modelId="{7669A01E-550B-4A7E-B5DB-39E3FBE0421E}" srcId="{74FBF1A3-9734-4414-827F-394C1D1412A8}" destId="{0F6F04BE-BA92-4593-8813-FCFD1BEB9DC1}" srcOrd="1" destOrd="0" parTransId="{6CE24007-3A86-4DA0-A42D-15DE1200E259}" sibTransId="{383E654C-2D18-4A45-9096-7D9B8328204F}"/>
    <dgm:cxn modelId="{D88BF92D-798E-4343-8357-84185C5B7A13}" srcId="{74FBF1A3-9734-4414-827F-394C1D1412A8}" destId="{3CAD5803-5C3D-47AE-B80B-EA0B4AE405DA}" srcOrd="0" destOrd="0" parTransId="{DB2B8439-D024-4EEB-947B-26CC220F3B11}" sibTransId="{6DE5F948-3837-42DC-B335-72EB62AA2485}"/>
    <dgm:cxn modelId="{A31B995D-E5C7-4DBD-8963-7D499A1A4804}" type="presOf" srcId="{0F6F04BE-BA92-4593-8813-FCFD1BEB9DC1}" destId="{9D25BA49-53CD-435A-B5FA-371EB0C68D2E}" srcOrd="0" destOrd="0" presId="urn:microsoft.com/office/officeart/2005/8/layout/vList2"/>
    <dgm:cxn modelId="{CA227ECA-0902-4A64-BB2B-98D669B57D40}" type="presOf" srcId="{3CAD5803-5C3D-47AE-B80B-EA0B4AE405DA}" destId="{3DCDAB33-9F29-47ED-B066-042B128F512B}" srcOrd="0" destOrd="0" presId="urn:microsoft.com/office/officeart/2005/8/layout/vList2"/>
    <dgm:cxn modelId="{FA903369-6A8F-4DE0-A2B9-A1F8D9F51595}" type="presParOf" srcId="{C0AA33BC-A158-4C41-B938-723374530C3A}" destId="{3DCDAB33-9F29-47ED-B066-042B128F512B}" srcOrd="0" destOrd="0" presId="urn:microsoft.com/office/officeart/2005/8/layout/vList2"/>
    <dgm:cxn modelId="{E849C019-91E0-4773-A641-2BD5BF8FF1A8}" type="presParOf" srcId="{C0AA33BC-A158-4C41-B938-723374530C3A}" destId="{D1CDAB9E-E211-4AC8-981B-93D287C5F474}" srcOrd="1" destOrd="0" presId="urn:microsoft.com/office/officeart/2005/8/layout/vList2"/>
    <dgm:cxn modelId="{6E08E4DE-4B84-4BEC-BACD-D9857D8D395A}" type="presParOf" srcId="{C0AA33BC-A158-4C41-B938-723374530C3A}" destId="{9D25BA49-53CD-435A-B5FA-371EB0C68D2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06F9DE-26F0-46C7-8AAD-E5DFFA78737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7942B88-9168-4F0A-BC69-13D09E35F7C6}">
      <dgm:prSet/>
      <dgm:spPr/>
      <dgm:t>
        <a:bodyPr/>
        <a:lstStyle/>
        <a:p>
          <a:r>
            <a:rPr lang="en-US"/>
            <a:t>Thales, and his followers are from Miletus in Ionia (present day Turkey).</a:t>
          </a:r>
        </a:p>
      </dgm:t>
    </dgm:pt>
    <dgm:pt modelId="{AA2EA763-0CE5-4BF3-9A0E-C23CB495C254}" type="parTrans" cxnId="{8A9D6A8C-5DBF-4020-913B-036EC1E790CC}">
      <dgm:prSet/>
      <dgm:spPr/>
      <dgm:t>
        <a:bodyPr/>
        <a:lstStyle/>
        <a:p>
          <a:endParaRPr lang="en-US"/>
        </a:p>
      </dgm:t>
    </dgm:pt>
    <dgm:pt modelId="{E10328DA-8F21-4EA8-AA45-C396CD01B3E6}" type="sibTrans" cxnId="{8A9D6A8C-5DBF-4020-913B-036EC1E790CC}">
      <dgm:prSet/>
      <dgm:spPr/>
      <dgm:t>
        <a:bodyPr/>
        <a:lstStyle/>
        <a:p>
          <a:endParaRPr lang="en-US"/>
        </a:p>
      </dgm:t>
    </dgm:pt>
    <dgm:pt modelId="{41060795-F609-4846-8A91-DD297395F988}">
      <dgm:prSet/>
      <dgm:spPr/>
      <dgm:t>
        <a:bodyPr/>
        <a:lstStyle/>
        <a:p>
          <a:r>
            <a:rPr lang="en-US"/>
            <a:t>Founded around 1100 BCE: trading center/ manufacturing. Known for woolen goods- out on the frontier of Greek influence.</a:t>
          </a:r>
        </a:p>
      </dgm:t>
    </dgm:pt>
    <dgm:pt modelId="{102A9FB5-CBC7-48AF-8C5F-DAC75BB54283}" type="parTrans" cxnId="{7A220571-6E57-46A7-8CC0-84EA1401786F}">
      <dgm:prSet/>
      <dgm:spPr/>
      <dgm:t>
        <a:bodyPr/>
        <a:lstStyle/>
        <a:p>
          <a:endParaRPr lang="en-US"/>
        </a:p>
      </dgm:t>
    </dgm:pt>
    <dgm:pt modelId="{DD7195CF-C526-4845-8266-495AA241A4B3}" type="sibTrans" cxnId="{7A220571-6E57-46A7-8CC0-84EA1401786F}">
      <dgm:prSet/>
      <dgm:spPr/>
      <dgm:t>
        <a:bodyPr/>
        <a:lstStyle/>
        <a:p>
          <a:endParaRPr lang="en-US"/>
        </a:p>
      </dgm:t>
    </dgm:pt>
    <dgm:pt modelId="{84936810-D6AE-4ADD-8C0A-9DF1A340C2BB}">
      <dgm:prSet/>
      <dgm:spPr/>
      <dgm:t>
        <a:bodyPr/>
        <a:lstStyle/>
        <a:p>
          <a:r>
            <a:rPr lang="en-US"/>
            <a:t>Was there a possible Iranian/Babylonian/Indian influence on the early western philosophers? Probably. However, we are going to put this issue to the side as it ultimately of more historical than philosophical interest.</a:t>
          </a:r>
        </a:p>
      </dgm:t>
    </dgm:pt>
    <dgm:pt modelId="{35298D65-3EBF-4794-B473-0D30F5C2F9E0}" type="parTrans" cxnId="{918B961F-C6A7-4F73-94DE-4FA12CA0FE1D}">
      <dgm:prSet/>
      <dgm:spPr/>
      <dgm:t>
        <a:bodyPr/>
        <a:lstStyle/>
        <a:p>
          <a:endParaRPr lang="en-US"/>
        </a:p>
      </dgm:t>
    </dgm:pt>
    <dgm:pt modelId="{39423890-0D8A-4D50-BAA4-CFE6C4B43E04}" type="sibTrans" cxnId="{918B961F-C6A7-4F73-94DE-4FA12CA0FE1D}">
      <dgm:prSet/>
      <dgm:spPr/>
      <dgm:t>
        <a:bodyPr/>
        <a:lstStyle/>
        <a:p>
          <a:endParaRPr lang="en-US"/>
        </a:p>
      </dgm:t>
    </dgm:pt>
    <dgm:pt modelId="{D48B5767-D14B-4739-AE14-DA606F03B466}" type="pres">
      <dgm:prSet presAssocID="{5F06F9DE-26F0-46C7-8AAD-E5DFFA78737E}" presName="linear" presStyleCnt="0">
        <dgm:presLayoutVars>
          <dgm:animLvl val="lvl"/>
          <dgm:resizeHandles val="exact"/>
        </dgm:presLayoutVars>
      </dgm:prSet>
      <dgm:spPr/>
    </dgm:pt>
    <dgm:pt modelId="{D469411F-EBED-495E-A4F7-933A32F62129}" type="pres">
      <dgm:prSet presAssocID="{37942B88-9168-4F0A-BC69-13D09E35F7C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4D5717C-D7AB-4191-A904-DD3CF5E61F1C}" type="pres">
      <dgm:prSet presAssocID="{E10328DA-8F21-4EA8-AA45-C396CD01B3E6}" presName="spacer" presStyleCnt="0"/>
      <dgm:spPr/>
    </dgm:pt>
    <dgm:pt modelId="{44415754-20A9-4CA0-8A65-5436F184F297}" type="pres">
      <dgm:prSet presAssocID="{41060795-F609-4846-8A91-DD297395F9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53088-425C-4EEF-8EDE-8C3161FA5407}" type="pres">
      <dgm:prSet presAssocID="{DD7195CF-C526-4845-8266-495AA241A4B3}" presName="spacer" presStyleCnt="0"/>
      <dgm:spPr/>
    </dgm:pt>
    <dgm:pt modelId="{BED279EA-2DA4-47AD-A58E-B61EEA29127D}" type="pres">
      <dgm:prSet presAssocID="{84936810-D6AE-4ADD-8C0A-9DF1A340C2B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18B961F-C6A7-4F73-94DE-4FA12CA0FE1D}" srcId="{5F06F9DE-26F0-46C7-8AAD-E5DFFA78737E}" destId="{84936810-D6AE-4ADD-8C0A-9DF1A340C2BB}" srcOrd="2" destOrd="0" parTransId="{35298D65-3EBF-4794-B473-0D30F5C2F9E0}" sibTransId="{39423890-0D8A-4D50-BAA4-CFE6C4B43E04}"/>
    <dgm:cxn modelId="{AE450B48-061D-4754-B3D5-8EDC29F01034}" type="presOf" srcId="{41060795-F609-4846-8A91-DD297395F988}" destId="{44415754-20A9-4CA0-8A65-5436F184F297}" srcOrd="0" destOrd="0" presId="urn:microsoft.com/office/officeart/2005/8/layout/vList2"/>
    <dgm:cxn modelId="{7A220571-6E57-46A7-8CC0-84EA1401786F}" srcId="{5F06F9DE-26F0-46C7-8AAD-E5DFFA78737E}" destId="{41060795-F609-4846-8A91-DD297395F988}" srcOrd="1" destOrd="0" parTransId="{102A9FB5-CBC7-48AF-8C5F-DAC75BB54283}" sibTransId="{DD7195CF-C526-4845-8266-495AA241A4B3}"/>
    <dgm:cxn modelId="{8A9D6A8C-5DBF-4020-913B-036EC1E790CC}" srcId="{5F06F9DE-26F0-46C7-8AAD-E5DFFA78737E}" destId="{37942B88-9168-4F0A-BC69-13D09E35F7C6}" srcOrd="0" destOrd="0" parTransId="{AA2EA763-0CE5-4BF3-9A0E-C23CB495C254}" sibTransId="{E10328DA-8F21-4EA8-AA45-C396CD01B3E6}"/>
    <dgm:cxn modelId="{E90F03AC-B84A-4D78-B1E8-5E5B552CA92E}" type="presOf" srcId="{37942B88-9168-4F0A-BC69-13D09E35F7C6}" destId="{D469411F-EBED-495E-A4F7-933A32F62129}" srcOrd="0" destOrd="0" presId="urn:microsoft.com/office/officeart/2005/8/layout/vList2"/>
    <dgm:cxn modelId="{3C5582EA-FCB5-4230-9108-2CC92E0121C5}" type="presOf" srcId="{84936810-D6AE-4ADD-8C0A-9DF1A340C2BB}" destId="{BED279EA-2DA4-47AD-A58E-B61EEA29127D}" srcOrd="0" destOrd="0" presId="urn:microsoft.com/office/officeart/2005/8/layout/vList2"/>
    <dgm:cxn modelId="{67A712F0-2456-4A36-9369-21DAEB6EC2D8}" type="presOf" srcId="{5F06F9DE-26F0-46C7-8AAD-E5DFFA78737E}" destId="{D48B5767-D14B-4739-AE14-DA606F03B466}" srcOrd="0" destOrd="0" presId="urn:microsoft.com/office/officeart/2005/8/layout/vList2"/>
    <dgm:cxn modelId="{E479C648-3F79-4199-81D2-D0722D0764EC}" type="presParOf" srcId="{D48B5767-D14B-4739-AE14-DA606F03B466}" destId="{D469411F-EBED-495E-A4F7-933A32F62129}" srcOrd="0" destOrd="0" presId="urn:microsoft.com/office/officeart/2005/8/layout/vList2"/>
    <dgm:cxn modelId="{83ECAB7C-D821-44EB-80B6-8E8B25C499BD}" type="presParOf" srcId="{D48B5767-D14B-4739-AE14-DA606F03B466}" destId="{34D5717C-D7AB-4191-A904-DD3CF5E61F1C}" srcOrd="1" destOrd="0" presId="urn:microsoft.com/office/officeart/2005/8/layout/vList2"/>
    <dgm:cxn modelId="{ECF648D2-D2FC-4845-9A7C-176924EA1A6D}" type="presParOf" srcId="{D48B5767-D14B-4739-AE14-DA606F03B466}" destId="{44415754-20A9-4CA0-8A65-5436F184F297}" srcOrd="2" destOrd="0" presId="urn:microsoft.com/office/officeart/2005/8/layout/vList2"/>
    <dgm:cxn modelId="{46051C39-9C35-4C71-AEC4-4504B0F647AC}" type="presParOf" srcId="{D48B5767-D14B-4739-AE14-DA606F03B466}" destId="{38E53088-425C-4EEF-8EDE-8C3161FA5407}" srcOrd="3" destOrd="0" presId="urn:microsoft.com/office/officeart/2005/8/layout/vList2"/>
    <dgm:cxn modelId="{D1CE75FE-7FA6-4B59-BBCC-345FB489534D}" type="presParOf" srcId="{D48B5767-D14B-4739-AE14-DA606F03B466}" destId="{BED279EA-2DA4-47AD-A58E-B61EEA29127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84D62A-7676-473D-A504-40096221E2DA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2D7BE61-4425-4263-BC28-4013D349120E}">
      <dgm:prSet/>
      <dgm:spPr/>
      <dgm:t>
        <a:bodyPr/>
        <a:lstStyle/>
        <a:p>
          <a:r>
            <a:rPr lang="en-US"/>
            <a:t>Argument and evidence</a:t>
          </a:r>
        </a:p>
      </dgm:t>
    </dgm:pt>
    <dgm:pt modelId="{8B21B29A-A8C6-4909-8E0B-1ACB905498C4}" type="parTrans" cxnId="{D94A3CD7-7CDD-4DC1-844B-6F2D45518E34}">
      <dgm:prSet/>
      <dgm:spPr/>
      <dgm:t>
        <a:bodyPr/>
        <a:lstStyle/>
        <a:p>
          <a:endParaRPr lang="en-US"/>
        </a:p>
      </dgm:t>
    </dgm:pt>
    <dgm:pt modelId="{0806C4CC-E0CC-47A4-979E-EB4D8D3B5F4E}" type="sibTrans" cxnId="{D94A3CD7-7CDD-4DC1-844B-6F2D45518E34}">
      <dgm:prSet/>
      <dgm:spPr/>
      <dgm:t>
        <a:bodyPr/>
        <a:lstStyle/>
        <a:p>
          <a:endParaRPr lang="en-US"/>
        </a:p>
      </dgm:t>
    </dgm:pt>
    <dgm:pt modelId="{F541E134-FF14-41DD-B58B-94CF59B7956A}">
      <dgm:prSet/>
      <dgm:spPr/>
      <dgm:t>
        <a:bodyPr/>
        <a:lstStyle/>
        <a:p>
          <a:r>
            <a:rPr lang="en-US"/>
            <a:t>Empirical observation-- that is, relying on </a:t>
          </a:r>
          <a:r>
            <a:rPr lang="en-US" i="1"/>
            <a:t>direct experience</a:t>
          </a:r>
          <a:r>
            <a:rPr lang="en-US"/>
            <a:t> of information received </a:t>
          </a:r>
          <a:r>
            <a:rPr lang="en-US" i="1"/>
            <a:t>through the senses.</a:t>
          </a:r>
          <a:endParaRPr lang="en-US"/>
        </a:p>
      </dgm:t>
    </dgm:pt>
    <dgm:pt modelId="{4907605E-40D6-4538-A294-93A86EE74A01}" type="parTrans" cxnId="{ED091B0B-74C9-4BFC-ADBC-6CBBBB26B287}">
      <dgm:prSet/>
      <dgm:spPr/>
      <dgm:t>
        <a:bodyPr/>
        <a:lstStyle/>
        <a:p>
          <a:endParaRPr lang="en-US"/>
        </a:p>
      </dgm:t>
    </dgm:pt>
    <dgm:pt modelId="{2F9778ED-F66A-426D-8ECF-1014CE4449B5}" type="sibTrans" cxnId="{ED091B0B-74C9-4BFC-ADBC-6CBBBB26B287}">
      <dgm:prSet/>
      <dgm:spPr/>
      <dgm:t>
        <a:bodyPr/>
        <a:lstStyle/>
        <a:p>
          <a:endParaRPr lang="en-US"/>
        </a:p>
      </dgm:t>
    </dgm:pt>
    <dgm:pt modelId="{356F1B5C-D55E-42CC-AD59-9867DF6F9CBE}" type="pres">
      <dgm:prSet presAssocID="{4584D62A-7676-473D-A504-40096221E2DA}" presName="vert0" presStyleCnt="0">
        <dgm:presLayoutVars>
          <dgm:dir/>
          <dgm:animOne val="branch"/>
          <dgm:animLvl val="lvl"/>
        </dgm:presLayoutVars>
      </dgm:prSet>
      <dgm:spPr/>
    </dgm:pt>
    <dgm:pt modelId="{D3221685-F827-4FBA-99A8-4A6630F22044}" type="pres">
      <dgm:prSet presAssocID="{D2D7BE61-4425-4263-BC28-4013D349120E}" presName="thickLine" presStyleLbl="alignNode1" presStyleIdx="0" presStyleCnt="2"/>
      <dgm:spPr/>
    </dgm:pt>
    <dgm:pt modelId="{5EE36369-A965-49E2-ABA8-FAD1BDF9BBED}" type="pres">
      <dgm:prSet presAssocID="{D2D7BE61-4425-4263-BC28-4013D349120E}" presName="horz1" presStyleCnt="0"/>
      <dgm:spPr/>
    </dgm:pt>
    <dgm:pt modelId="{1E4750D1-3226-4A31-84F0-653A13151A3D}" type="pres">
      <dgm:prSet presAssocID="{D2D7BE61-4425-4263-BC28-4013D349120E}" presName="tx1" presStyleLbl="revTx" presStyleIdx="0" presStyleCnt="2"/>
      <dgm:spPr/>
    </dgm:pt>
    <dgm:pt modelId="{8D4CF5D9-5DBF-4C1D-B0A5-6524C974BE51}" type="pres">
      <dgm:prSet presAssocID="{D2D7BE61-4425-4263-BC28-4013D349120E}" presName="vert1" presStyleCnt="0"/>
      <dgm:spPr/>
    </dgm:pt>
    <dgm:pt modelId="{F12C3F82-E74F-4E86-8032-166DABA66A6F}" type="pres">
      <dgm:prSet presAssocID="{F541E134-FF14-41DD-B58B-94CF59B7956A}" presName="thickLine" presStyleLbl="alignNode1" presStyleIdx="1" presStyleCnt="2"/>
      <dgm:spPr/>
    </dgm:pt>
    <dgm:pt modelId="{BF30FD0F-E030-4003-A1DB-F038776FFDB6}" type="pres">
      <dgm:prSet presAssocID="{F541E134-FF14-41DD-B58B-94CF59B7956A}" presName="horz1" presStyleCnt="0"/>
      <dgm:spPr/>
    </dgm:pt>
    <dgm:pt modelId="{83C47A3C-143C-496B-9ABE-DD3AB0E2D83E}" type="pres">
      <dgm:prSet presAssocID="{F541E134-FF14-41DD-B58B-94CF59B7956A}" presName="tx1" presStyleLbl="revTx" presStyleIdx="1" presStyleCnt="2"/>
      <dgm:spPr/>
    </dgm:pt>
    <dgm:pt modelId="{39FA40FD-9BDE-4121-90FE-8966AB87FD72}" type="pres">
      <dgm:prSet presAssocID="{F541E134-FF14-41DD-B58B-94CF59B7956A}" presName="vert1" presStyleCnt="0"/>
      <dgm:spPr/>
    </dgm:pt>
  </dgm:ptLst>
  <dgm:cxnLst>
    <dgm:cxn modelId="{ED091B0B-74C9-4BFC-ADBC-6CBBBB26B287}" srcId="{4584D62A-7676-473D-A504-40096221E2DA}" destId="{F541E134-FF14-41DD-B58B-94CF59B7956A}" srcOrd="1" destOrd="0" parTransId="{4907605E-40D6-4538-A294-93A86EE74A01}" sibTransId="{2F9778ED-F66A-426D-8ECF-1014CE4449B5}"/>
    <dgm:cxn modelId="{31BA2097-09FC-4D8F-829B-466B7CFA3B58}" type="presOf" srcId="{D2D7BE61-4425-4263-BC28-4013D349120E}" destId="{1E4750D1-3226-4A31-84F0-653A13151A3D}" srcOrd="0" destOrd="0" presId="urn:microsoft.com/office/officeart/2008/layout/LinedList"/>
    <dgm:cxn modelId="{4FD9C497-D409-4F04-963D-4D7FAD7D8734}" type="presOf" srcId="{4584D62A-7676-473D-A504-40096221E2DA}" destId="{356F1B5C-D55E-42CC-AD59-9867DF6F9CBE}" srcOrd="0" destOrd="0" presId="urn:microsoft.com/office/officeart/2008/layout/LinedList"/>
    <dgm:cxn modelId="{D94A3CD7-7CDD-4DC1-844B-6F2D45518E34}" srcId="{4584D62A-7676-473D-A504-40096221E2DA}" destId="{D2D7BE61-4425-4263-BC28-4013D349120E}" srcOrd="0" destOrd="0" parTransId="{8B21B29A-A8C6-4909-8E0B-1ACB905498C4}" sibTransId="{0806C4CC-E0CC-47A4-979E-EB4D8D3B5F4E}"/>
    <dgm:cxn modelId="{09E55BDB-36A7-4CB1-A222-2DECCCFB3BC2}" type="presOf" srcId="{F541E134-FF14-41DD-B58B-94CF59B7956A}" destId="{83C47A3C-143C-496B-9ABE-DD3AB0E2D83E}" srcOrd="0" destOrd="0" presId="urn:microsoft.com/office/officeart/2008/layout/LinedList"/>
    <dgm:cxn modelId="{0CE0B638-9941-466A-BAAC-92B367570FA7}" type="presParOf" srcId="{356F1B5C-D55E-42CC-AD59-9867DF6F9CBE}" destId="{D3221685-F827-4FBA-99A8-4A6630F22044}" srcOrd="0" destOrd="0" presId="urn:microsoft.com/office/officeart/2008/layout/LinedList"/>
    <dgm:cxn modelId="{05CC8B61-9B0E-4240-B156-0005CBAD0A62}" type="presParOf" srcId="{356F1B5C-D55E-42CC-AD59-9867DF6F9CBE}" destId="{5EE36369-A965-49E2-ABA8-FAD1BDF9BBED}" srcOrd="1" destOrd="0" presId="urn:microsoft.com/office/officeart/2008/layout/LinedList"/>
    <dgm:cxn modelId="{96017225-5840-4E3B-B36C-5BDB1A580B9B}" type="presParOf" srcId="{5EE36369-A965-49E2-ABA8-FAD1BDF9BBED}" destId="{1E4750D1-3226-4A31-84F0-653A13151A3D}" srcOrd="0" destOrd="0" presId="urn:microsoft.com/office/officeart/2008/layout/LinedList"/>
    <dgm:cxn modelId="{941C9E3B-4B59-434D-BDCD-331229F85740}" type="presParOf" srcId="{5EE36369-A965-49E2-ABA8-FAD1BDF9BBED}" destId="{8D4CF5D9-5DBF-4C1D-B0A5-6524C974BE51}" srcOrd="1" destOrd="0" presId="urn:microsoft.com/office/officeart/2008/layout/LinedList"/>
    <dgm:cxn modelId="{A0AADEEE-47A6-4C19-961B-470E6A75BD50}" type="presParOf" srcId="{356F1B5C-D55E-42CC-AD59-9867DF6F9CBE}" destId="{F12C3F82-E74F-4E86-8032-166DABA66A6F}" srcOrd="2" destOrd="0" presId="urn:microsoft.com/office/officeart/2008/layout/LinedList"/>
    <dgm:cxn modelId="{E1926067-9D49-4F0D-9828-27894C071089}" type="presParOf" srcId="{356F1B5C-D55E-42CC-AD59-9867DF6F9CBE}" destId="{BF30FD0F-E030-4003-A1DB-F038776FFDB6}" srcOrd="3" destOrd="0" presId="urn:microsoft.com/office/officeart/2008/layout/LinedList"/>
    <dgm:cxn modelId="{933F6291-4C1F-4509-B60C-96BA07DDFB33}" type="presParOf" srcId="{BF30FD0F-E030-4003-A1DB-F038776FFDB6}" destId="{83C47A3C-143C-496B-9ABE-DD3AB0E2D83E}" srcOrd="0" destOrd="0" presId="urn:microsoft.com/office/officeart/2008/layout/LinedList"/>
    <dgm:cxn modelId="{48F49E67-9485-4220-B0B1-8285CC68A628}" type="presParOf" srcId="{BF30FD0F-E030-4003-A1DB-F038776FFDB6}" destId="{39FA40FD-9BDE-4121-90FE-8966AB87FD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8DFD5-13AC-4C5A-BC08-0F4B8FA427B0}">
      <dsp:nvSpPr>
        <dsp:cNvPr id="0" name=""/>
        <dsp:cNvSpPr/>
      </dsp:nvSpPr>
      <dsp:spPr>
        <a:xfrm>
          <a:off x="0" y="191468"/>
          <a:ext cx="6628804" cy="374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Over 2 mya to about 3000 BCE - The Stone Age</a:t>
          </a:r>
        </a:p>
      </dsp:txBody>
      <dsp:txXfrm>
        <a:off x="18277" y="209745"/>
        <a:ext cx="6592250" cy="337846"/>
      </dsp:txXfrm>
    </dsp:sp>
    <dsp:sp modelId="{B9B014B4-37DC-4AB3-A6AB-E3A4675BE3BB}">
      <dsp:nvSpPr>
        <dsp:cNvPr id="0" name=""/>
        <dsp:cNvSpPr/>
      </dsp:nvSpPr>
      <dsp:spPr>
        <a:xfrm>
          <a:off x="0" y="611948"/>
          <a:ext cx="6628804" cy="374400"/>
        </a:xfrm>
        <a:prstGeom prst="roundRect">
          <a:avLst/>
        </a:prstGeom>
        <a:gradFill rotWithShape="0">
          <a:gsLst>
            <a:gs pos="0">
              <a:schemeClr val="accent2">
                <a:hueOff val="-329365"/>
                <a:satOff val="1578"/>
                <a:lumOff val="1460"/>
                <a:alphaOff val="0"/>
                <a:tint val="96000"/>
                <a:lumMod val="100000"/>
              </a:schemeClr>
            </a:gs>
            <a:gs pos="78000">
              <a:schemeClr val="accent2">
                <a:hueOff val="-329365"/>
                <a:satOff val="1578"/>
                <a:lumOff val="14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3000 BCE- around 1100 BCE- the Bronze Age</a:t>
          </a:r>
        </a:p>
      </dsp:txBody>
      <dsp:txXfrm>
        <a:off x="18277" y="630225"/>
        <a:ext cx="6592250" cy="337846"/>
      </dsp:txXfrm>
    </dsp:sp>
    <dsp:sp modelId="{85174C18-8A17-49E1-AD90-3E8B6B0EF9D2}">
      <dsp:nvSpPr>
        <dsp:cNvPr id="0" name=""/>
        <dsp:cNvSpPr/>
      </dsp:nvSpPr>
      <dsp:spPr>
        <a:xfrm>
          <a:off x="0" y="1032428"/>
          <a:ext cx="6628804" cy="374400"/>
        </a:xfrm>
        <a:prstGeom prst="roundRect">
          <a:avLst/>
        </a:prstGeom>
        <a:gradFill rotWithShape="0">
          <a:gsLst>
            <a:gs pos="0">
              <a:schemeClr val="accent2">
                <a:hueOff val="-658730"/>
                <a:satOff val="3156"/>
                <a:lumOff val="2919"/>
                <a:alphaOff val="0"/>
                <a:tint val="96000"/>
                <a:lumMod val="100000"/>
              </a:schemeClr>
            </a:gs>
            <a:gs pos="78000">
              <a:schemeClr val="accent2">
                <a:hueOff val="-658730"/>
                <a:satOff val="3156"/>
                <a:lumOff val="291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Greek Late Bronze (1500 BCE-1100 BCE): Trojan War/the Heroic Age</a:t>
          </a:r>
        </a:p>
      </dsp:txBody>
      <dsp:txXfrm>
        <a:off x="18277" y="1050705"/>
        <a:ext cx="6592250" cy="337846"/>
      </dsp:txXfrm>
    </dsp:sp>
    <dsp:sp modelId="{7644A238-D787-4561-BF59-D2FB28A1752B}">
      <dsp:nvSpPr>
        <dsp:cNvPr id="0" name=""/>
        <dsp:cNvSpPr/>
      </dsp:nvSpPr>
      <dsp:spPr>
        <a:xfrm>
          <a:off x="0" y="1452908"/>
          <a:ext cx="6628804" cy="37440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-the Trojan War is the subject of the </a:t>
          </a:r>
          <a:r>
            <a:rPr lang="en-US" sz="1600" i="1" kern="1200"/>
            <a:t>Iliad</a:t>
          </a:r>
          <a:endParaRPr lang="en-US" sz="1600" kern="1200"/>
        </a:p>
      </dsp:txBody>
      <dsp:txXfrm>
        <a:off x="18277" y="1471185"/>
        <a:ext cx="6592250" cy="337846"/>
      </dsp:txXfrm>
    </dsp:sp>
    <dsp:sp modelId="{1A62EC4B-C7D8-4A56-AE2F-B2C6BA143324}">
      <dsp:nvSpPr>
        <dsp:cNvPr id="0" name=""/>
        <dsp:cNvSpPr/>
      </dsp:nvSpPr>
      <dsp:spPr>
        <a:xfrm>
          <a:off x="0" y="1873388"/>
          <a:ext cx="6628804" cy="374400"/>
        </a:xfrm>
        <a:prstGeom prst="roundRect">
          <a:avLst/>
        </a:prstGeom>
        <a:gradFill rotWithShape="0">
          <a:gsLst>
            <a:gs pos="0">
              <a:schemeClr val="accent2">
                <a:hueOff val="-1317460"/>
                <a:satOff val="6311"/>
                <a:lumOff val="5839"/>
                <a:alphaOff val="0"/>
                <a:tint val="96000"/>
                <a:lumMod val="100000"/>
              </a:schemeClr>
            </a:gs>
            <a:gs pos="78000">
              <a:schemeClr val="accent2">
                <a:hueOff val="-1317460"/>
                <a:satOff val="6311"/>
                <a:lumOff val="583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1100 BCE-800 BCE: The Greek Dark Age</a:t>
          </a:r>
        </a:p>
      </dsp:txBody>
      <dsp:txXfrm>
        <a:off x="18277" y="1891665"/>
        <a:ext cx="6592250" cy="337846"/>
      </dsp:txXfrm>
    </dsp:sp>
    <dsp:sp modelId="{442D35B3-3A5A-4ABA-9B54-C05447639B96}">
      <dsp:nvSpPr>
        <dsp:cNvPr id="0" name=""/>
        <dsp:cNvSpPr/>
      </dsp:nvSpPr>
      <dsp:spPr>
        <a:xfrm>
          <a:off x="0" y="2293868"/>
          <a:ext cx="6628804" cy="374400"/>
        </a:xfrm>
        <a:prstGeom prst="roundRect">
          <a:avLst/>
        </a:prstGeom>
        <a:gradFill rotWithShape="0">
          <a:gsLst>
            <a:gs pos="0">
              <a:schemeClr val="accent2">
                <a:hueOff val="-1646826"/>
                <a:satOff val="7889"/>
                <a:lumOff val="7298"/>
                <a:alphaOff val="0"/>
                <a:tint val="96000"/>
                <a:lumMod val="100000"/>
              </a:schemeClr>
            </a:gs>
            <a:gs pos="78000">
              <a:schemeClr val="accent2">
                <a:hueOff val="-1646826"/>
                <a:satOff val="7889"/>
                <a:lumOff val="729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776 BCE- Olympic Games</a:t>
          </a:r>
        </a:p>
      </dsp:txBody>
      <dsp:txXfrm>
        <a:off x="18277" y="2312145"/>
        <a:ext cx="6592250" cy="337846"/>
      </dsp:txXfrm>
    </dsp:sp>
    <dsp:sp modelId="{003F0DCA-4BDC-4A6E-9BDC-E2C2EE32402F}">
      <dsp:nvSpPr>
        <dsp:cNvPr id="0" name=""/>
        <dsp:cNvSpPr/>
      </dsp:nvSpPr>
      <dsp:spPr>
        <a:xfrm>
          <a:off x="0" y="2714348"/>
          <a:ext cx="6628804" cy="37440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750 BCE - 700 BCE: the Homeric poems are recorded</a:t>
          </a:r>
        </a:p>
      </dsp:txBody>
      <dsp:txXfrm>
        <a:off x="18277" y="2732625"/>
        <a:ext cx="6592250" cy="337846"/>
      </dsp:txXfrm>
    </dsp:sp>
    <dsp:sp modelId="{160FCA64-5AC4-4DA0-9DF7-0CF34B2F4E91}">
      <dsp:nvSpPr>
        <dsp:cNvPr id="0" name=""/>
        <dsp:cNvSpPr/>
      </dsp:nvSpPr>
      <dsp:spPr>
        <a:xfrm>
          <a:off x="0" y="3134828"/>
          <a:ext cx="6628804" cy="374400"/>
        </a:xfrm>
        <a:prstGeom prst="roundRect">
          <a:avLst/>
        </a:prstGeom>
        <a:gradFill rotWithShape="0">
          <a:gsLst>
            <a:gs pos="0">
              <a:schemeClr val="accent2">
                <a:hueOff val="-2305556"/>
                <a:satOff val="11044"/>
                <a:lumOff val="10218"/>
                <a:alphaOff val="0"/>
                <a:tint val="96000"/>
                <a:lumMod val="100000"/>
              </a:schemeClr>
            </a:gs>
            <a:gs pos="78000">
              <a:schemeClr val="accent2">
                <a:hueOff val="-2305556"/>
                <a:satOff val="11044"/>
                <a:lumOff val="1021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-about the same time- life/work of Hesiod</a:t>
          </a:r>
        </a:p>
      </dsp:txBody>
      <dsp:txXfrm>
        <a:off x="18277" y="3153105"/>
        <a:ext cx="6592250" cy="337846"/>
      </dsp:txXfrm>
    </dsp:sp>
    <dsp:sp modelId="{56A886E5-D020-4477-B172-B961EA2D07D0}">
      <dsp:nvSpPr>
        <dsp:cNvPr id="0" name=""/>
        <dsp:cNvSpPr/>
      </dsp:nvSpPr>
      <dsp:spPr>
        <a:xfrm>
          <a:off x="0" y="3555309"/>
          <a:ext cx="6628804" cy="374400"/>
        </a:xfrm>
        <a:prstGeom prst="roundRect">
          <a:avLst/>
        </a:prstGeom>
        <a:gradFill rotWithShape="0">
          <a:gsLst>
            <a:gs pos="0">
              <a:schemeClr val="accent2">
                <a:hueOff val="-2634921"/>
                <a:satOff val="12622"/>
                <a:lumOff val="11677"/>
                <a:alphaOff val="0"/>
                <a:tint val="96000"/>
                <a:lumMod val="100000"/>
              </a:schemeClr>
            </a:gs>
            <a:gs pos="78000">
              <a:schemeClr val="accent2">
                <a:hueOff val="-2634921"/>
                <a:satOff val="12622"/>
                <a:lumOff val="116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Thales born- 625 BCE</a:t>
          </a:r>
        </a:p>
      </dsp:txBody>
      <dsp:txXfrm>
        <a:off x="18277" y="3573586"/>
        <a:ext cx="6592250" cy="337846"/>
      </dsp:txXfrm>
    </dsp:sp>
    <dsp:sp modelId="{BA0A0BB4-0B94-465D-B5D6-B03B3A3097F5}">
      <dsp:nvSpPr>
        <dsp:cNvPr id="0" name=""/>
        <dsp:cNvSpPr/>
      </dsp:nvSpPr>
      <dsp:spPr>
        <a:xfrm>
          <a:off x="0" y="3975789"/>
          <a:ext cx="6628804" cy="3744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Trial of Socrates- 399 BCE</a:t>
          </a:r>
        </a:p>
      </dsp:txBody>
      <dsp:txXfrm>
        <a:off x="18277" y="3994066"/>
        <a:ext cx="6592250" cy="337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DAB33-9F29-47ED-B066-042B128F512B}">
      <dsp:nvSpPr>
        <dsp:cNvPr id="0" name=""/>
        <dsp:cNvSpPr/>
      </dsp:nvSpPr>
      <dsp:spPr>
        <a:xfrm>
          <a:off x="0" y="384472"/>
          <a:ext cx="6628804" cy="1628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According to tradition, </a:t>
          </a:r>
          <a:r>
            <a:rPr lang="en-US" sz="2400" b="1" kern="1200" dirty="0"/>
            <a:t>Homer </a:t>
          </a:r>
          <a:r>
            <a:rPr lang="en-US" sz="2400" kern="1200" dirty="0"/>
            <a:t>wrote, among other things, the </a:t>
          </a:r>
          <a:r>
            <a:rPr lang="en-US" sz="2400" i="1" kern="1200" dirty="0"/>
            <a:t>Iliad </a:t>
          </a:r>
          <a:r>
            <a:rPr lang="en-US" sz="2400" kern="1200" dirty="0"/>
            <a:t>and the </a:t>
          </a:r>
          <a:r>
            <a:rPr lang="en-US" sz="2400" i="1" kern="1200" dirty="0"/>
            <a:t>Odyssey-- </a:t>
          </a:r>
          <a:r>
            <a:rPr lang="en-US" sz="2400" kern="1200" dirty="0"/>
            <a:t>although scholars aren’t sure about this, or even if “Homer” is a single person.</a:t>
          </a:r>
        </a:p>
      </dsp:txBody>
      <dsp:txXfrm>
        <a:off x="79504" y="463976"/>
        <a:ext cx="6469796" cy="1469631"/>
      </dsp:txXfrm>
    </dsp:sp>
    <dsp:sp modelId="{9D25BA49-53CD-435A-B5FA-371EB0C68D2E}">
      <dsp:nvSpPr>
        <dsp:cNvPr id="0" name=""/>
        <dsp:cNvSpPr/>
      </dsp:nvSpPr>
      <dsp:spPr>
        <a:xfrm>
          <a:off x="0" y="2082232"/>
          <a:ext cx="6628804" cy="162863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Hesiod</a:t>
          </a:r>
          <a:r>
            <a:rPr lang="en-US" sz="2400" kern="1200"/>
            <a:t> wrote, among other things, a </a:t>
          </a:r>
          <a:r>
            <a:rPr lang="en-US" sz="2400" i="1" kern="1200"/>
            <a:t>Theogony</a:t>
          </a:r>
          <a:r>
            <a:rPr lang="en-US" sz="2400" kern="1200"/>
            <a:t>- an account of the origins of the gods and, by extension, all things, including the natural world.</a:t>
          </a:r>
        </a:p>
      </dsp:txBody>
      <dsp:txXfrm>
        <a:off x="79504" y="2161736"/>
        <a:ext cx="6469796" cy="14696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9411F-EBED-495E-A4F7-933A32F62129}">
      <dsp:nvSpPr>
        <dsp:cNvPr id="0" name=""/>
        <dsp:cNvSpPr/>
      </dsp:nvSpPr>
      <dsp:spPr>
        <a:xfrm>
          <a:off x="0" y="362027"/>
          <a:ext cx="8596312" cy="1015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Thales, and his followers are from Miletus in Ionia (present day Turkey).</a:t>
          </a:r>
        </a:p>
      </dsp:txBody>
      <dsp:txXfrm>
        <a:off x="49596" y="411623"/>
        <a:ext cx="8497120" cy="916788"/>
      </dsp:txXfrm>
    </dsp:sp>
    <dsp:sp modelId="{44415754-20A9-4CA0-8A65-5436F184F297}">
      <dsp:nvSpPr>
        <dsp:cNvPr id="0" name=""/>
        <dsp:cNvSpPr/>
      </dsp:nvSpPr>
      <dsp:spPr>
        <a:xfrm>
          <a:off x="0" y="1432728"/>
          <a:ext cx="8596312" cy="1015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Founded around 1100 BCE: trading center/ manufacturing. Known for woolen goods- out on the frontier of Greek influence.</a:t>
          </a:r>
        </a:p>
      </dsp:txBody>
      <dsp:txXfrm>
        <a:off x="49596" y="1482324"/>
        <a:ext cx="8497120" cy="916788"/>
      </dsp:txXfrm>
    </dsp:sp>
    <dsp:sp modelId="{BED279EA-2DA4-47AD-A58E-B61EEA29127D}">
      <dsp:nvSpPr>
        <dsp:cNvPr id="0" name=""/>
        <dsp:cNvSpPr/>
      </dsp:nvSpPr>
      <dsp:spPr>
        <a:xfrm>
          <a:off x="0" y="2503428"/>
          <a:ext cx="8596312" cy="1015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Was there a possible Iranian/Babylonian/Indian influence on the early western philosophers? Probably. However, we are going to put this issue to the side as it ultimately of more historical than philosophical interest.</a:t>
          </a:r>
        </a:p>
      </dsp:txBody>
      <dsp:txXfrm>
        <a:off x="49596" y="2553024"/>
        <a:ext cx="8497120" cy="9167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21685-F827-4FBA-99A8-4A6630F22044}">
      <dsp:nvSpPr>
        <dsp:cNvPr id="0" name=""/>
        <dsp:cNvSpPr/>
      </dsp:nvSpPr>
      <dsp:spPr>
        <a:xfrm>
          <a:off x="0" y="0"/>
          <a:ext cx="96181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750D1-3226-4A31-84F0-653A13151A3D}">
      <dsp:nvSpPr>
        <dsp:cNvPr id="0" name=""/>
        <dsp:cNvSpPr/>
      </dsp:nvSpPr>
      <dsp:spPr>
        <a:xfrm>
          <a:off x="0" y="0"/>
          <a:ext cx="9618133" cy="2046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Argument and evidence</a:t>
          </a:r>
        </a:p>
      </dsp:txBody>
      <dsp:txXfrm>
        <a:off x="0" y="0"/>
        <a:ext cx="9618133" cy="2046741"/>
      </dsp:txXfrm>
    </dsp:sp>
    <dsp:sp modelId="{F12C3F82-E74F-4E86-8032-166DABA66A6F}">
      <dsp:nvSpPr>
        <dsp:cNvPr id="0" name=""/>
        <dsp:cNvSpPr/>
      </dsp:nvSpPr>
      <dsp:spPr>
        <a:xfrm>
          <a:off x="0" y="2046741"/>
          <a:ext cx="96181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47A3C-143C-496B-9ABE-DD3AB0E2D83E}">
      <dsp:nvSpPr>
        <dsp:cNvPr id="0" name=""/>
        <dsp:cNvSpPr/>
      </dsp:nvSpPr>
      <dsp:spPr>
        <a:xfrm>
          <a:off x="0" y="2046741"/>
          <a:ext cx="9618133" cy="2046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Empirical observation-- that is, relying on </a:t>
          </a:r>
          <a:r>
            <a:rPr lang="en-US" sz="4200" i="1" kern="1200"/>
            <a:t>direct experience</a:t>
          </a:r>
          <a:r>
            <a:rPr lang="en-US" sz="4200" kern="1200"/>
            <a:t> of information received </a:t>
          </a:r>
          <a:r>
            <a:rPr lang="en-US" sz="4200" i="1" kern="1200"/>
            <a:t>through the senses.</a:t>
          </a:r>
          <a:endParaRPr lang="en-US" sz="4200" kern="1200"/>
        </a:p>
      </dsp:txBody>
      <dsp:txXfrm>
        <a:off x="0" y="2046741"/>
        <a:ext cx="9618133" cy="2046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F6D31-C415-4C0C-9BC5-EE86C17D963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44EAA-A315-4E9D-B1CD-15A728AE0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6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517C-AA52-4034-A73A-6E06CDD33B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6745766-8AAB-4740-BA5A-5EB804E5B694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A2ABB3-AC1A-4F9C-91C6-6AC49D3565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F9E800-C55B-492D-824B-9A71288C1D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18DBD-A0DE-450E-A89D-03982CEDC9C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C3248A4-54A6-4885-837C-636B802DD198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778617-7111-4B07-A3E6-50D657A137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8D60CC-2EA6-408A-AD26-46F35D91ED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CB2AE-A590-475C-A65C-0142CE46B1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D196A4B-5AB6-4BE5-9B45-21DF343A5A21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FCE77-0E18-4F05-A2AB-5348C5604C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D1DB23-08EA-4629-96D8-802448F9C7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33590-E3D9-4B9A-888D-D3A7CF3A61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3822CD0-3D7E-46C3-99E6-B14B7BDA7B95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1BE84B-7B1A-4488-AADA-6CAE0BA8DE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869F47-1D01-48FD-939C-A1E029EE88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F1F2F-B65D-4406-B061-C7F73F8201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224E3D-A438-4A38-819B-45D621DA62E8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F3DB5-DB42-4054-81FE-76DE2F9ADC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2AE5B8-F2BE-42A3-AD15-0D4A8BB943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24F0E-3428-4DDE-BABC-94BFD369A7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0782E0A-E56C-4A55-8A05-81EE63A85872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563DD4-D08E-4ECB-B14D-F0CB371AD8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24411A-F7B2-47A9-AD3F-E626CDC5E3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D2CC4-AFA0-4111-B7B7-1EBC0CFF1E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F5FDB91-CB18-4D22-9422-5872C0E09326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53DB40-6977-48E7-B35B-75A73A58E0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AEFFF3-3EA5-4B64-BAE7-C92179D03B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F7D4F-E1B2-4F2B-B286-D771F8E69D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98CE17-8FDF-48F5-B635-AB6BBA17CDB9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9BCC0-5181-4FD4-94BE-7D049B083E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9E432E-12E6-4291-A19F-588F36C9BB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CF7A4-0F1F-4ECD-B07B-00A635FAEF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6296CEA-8403-43C1-9601-E5C55A73A880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3937FC-2161-4F96-B063-11BCD1C099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02B41E-2F58-4F49-BA48-12B583921F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961-FD21-4071-BB64-46E30E1EE82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93-7B58-4A24-BA45-25F1A670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961-FD21-4071-BB64-46E30E1EE82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93-7B58-4A24-BA45-25F1A670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6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961-FD21-4071-BB64-46E30E1EE82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93-7B58-4A24-BA45-25F1A670555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552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961-FD21-4071-BB64-46E30E1EE82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93-7B58-4A24-BA45-25F1A670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7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961-FD21-4071-BB64-46E30E1EE82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93-7B58-4A24-BA45-25F1A67055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85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961-FD21-4071-BB64-46E30E1EE82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93-7B58-4A24-BA45-25F1A670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9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961-FD21-4071-BB64-46E30E1EE82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93-7B58-4A24-BA45-25F1A670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18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961-FD21-4071-BB64-46E30E1EE82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93-7B58-4A24-BA45-25F1A670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9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961-FD21-4071-BB64-46E30E1EE82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93-7B58-4A24-BA45-25F1A670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3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961-FD21-4071-BB64-46E30E1EE82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93-7B58-4A24-BA45-25F1A670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1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961-FD21-4071-BB64-46E30E1EE82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93-7B58-4A24-BA45-25F1A670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7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961-FD21-4071-BB64-46E30E1EE82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93-7B58-4A24-BA45-25F1A670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9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961-FD21-4071-BB64-46E30E1EE82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93-7B58-4A24-BA45-25F1A670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8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961-FD21-4071-BB64-46E30E1EE82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93-7B58-4A24-BA45-25F1A670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961-FD21-4071-BB64-46E30E1EE82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93-7B58-4A24-BA45-25F1A670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4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961-FD21-4071-BB64-46E30E1EE82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93-7B58-4A24-BA45-25F1A670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4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F961-FD21-4071-BB64-46E30E1EE82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026693-7B58-4A24-BA45-25F1A670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8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1080B12-FA61-4FB6-A6A1-607EBCA8C4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r"/>
            <a:r>
              <a:rPr lang="en-US" sz="5400" b="1" cap="all" spc="150"/>
              <a:t>The Presocratics: Thales and the Milesians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9">
            <a:extLst>
              <a:ext uri="{FF2B5EF4-FFF2-40B4-BE49-F238E27FC236}">
                <a16:creationId xmlns:a16="http://schemas.microsoft.com/office/drawing/2014/main" id="{EB0D40EF-BA14-42F1-9492-D38C59DC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C3A70F-581F-48B1-AD94-04AF9A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EABD0F-494E-4C0C-8A0C-139AFC42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739811F7-2462-4463-BE69-32CEBED03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D91A6F9F-54F1-461A-A043-E97203A85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8681C3A-B98D-44BE-8120-45C3F3BA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7478156-05FD-4D8F-AE53-B3D40AF29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81F9C83-B446-4703-8B99-C01F0E403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C2F5F0B6-D807-4AAE-852B-7BECE0CF4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945AE7B-1E9E-491F-976F-155273088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38028DA-F87E-4372-9295-BC98DB400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39B516A-5C77-423C-A027-2C0C1D6AC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"/>
          <a:stretch/>
        </p:blipFill>
        <p:spPr>
          <a:xfrm>
            <a:off x="322048" y="-1"/>
            <a:ext cx="4551305" cy="3429000"/>
          </a:xfrm>
          <a:custGeom>
            <a:avLst/>
            <a:gdLst>
              <a:gd name="connsiteX0" fmla="*/ 509916 w 4551305"/>
              <a:gd name="connsiteY0" fmla="*/ 0 h 3429000"/>
              <a:gd name="connsiteX1" fmla="*/ 4551305 w 4551305"/>
              <a:gd name="connsiteY1" fmla="*/ 0 h 3429000"/>
              <a:gd name="connsiteX2" fmla="*/ 4551305 w 4551305"/>
              <a:gd name="connsiteY2" fmla="*/ 1 h 3429000"/>
              <a:gd name="connsiteX3" fmla="*/ 3693885 w 4551305"/>
              <a:gd name="connsiteY3" fmla="*/ 1 h 3429000"/>
              <a:gd name="connsiteX4" fmla="*/ 3181696 w 4551305"/>
              <a:gd name="connsiteY4" fmla="*/ 3429000 h 3429000"/>
              <a:gd name="connsiteX5" fmla="*/ 0 w 4551305"/>
              <a:gd name="connsiteY5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1305" h="3429000">
                <a:moveTo>
                  <a:pt x="509916" y="0"/>
                </a:moveTo>
                <a:lnTo>
                  <a:pt x="4551305" y="0"/>
                </a:lnTo>
                <a:lnTo>
                  <a:pt x="4551305" y="1"/>
                </a:lnTo>
                <a:lnTo>
                  <a:pt x="3693885" y="1"/>
                </a:lnTo>
                <a:lnTo>
                  <a:pt x="3181696" y="3429000"/>
                </a:lnTo>
                <a:lnTo>
                  <a:pt x="0" y="3429000"/>
                </a:lnTo>
                <a:close/>
              </a:path>
            </a:pathLst>
          </a:cu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F21CF0-6135-49E5-B39E-9BB24AC954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59225" y="609600"/>
            <a:ext cx="5114776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Where/when did this begin?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1DB3E-B380-49E0-966A-6ED62D2218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0" r="3" b="34339"/>
          <a:stretch/>
        </p:blipFill>
        <p:spPr>
          <a:xfrm>
            <a:off x="-10633" y="3428999"/>
            <a:ext cx="3514376" cy="3429001"/>
          </a:xfrm>
          <a:custGeom>
            <a:avLst/>
            <a:gdLst>
              <a:gd name="connsiteX0" fmla="*/ 332680 w 3514376"/>
              <a:gd name="connsiteY0" fmla="*/ 0 h 3429001"/>
              <a:gd name="connsiteX1" fmla="*/ 3514376 w 3514376"/>
              <a:gd name="connsiteY1" fmla="*/ 0 h 3429001"/>
              <a:gd name="connsiteX2" fmla="*/ 3002186 w 3514376"/>
              <a:gd name="connsiteY2" fmla="*/ 3429001 h 3429001"/>
              <a:gd name="connsiteX3" fmla="*/ 0 w 3514376"/>
              <a:gd name="connsiteY3" fmla="*/ 3429001 h 3429001"/>
              <a:gd name="connsiteX4" fmla="*/ 0 w 3514376"/>
              <a:gd name="connsiteY4" fmla="*/ 2237155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4376" h="3429001">
                <a:moveTo>
                  <a:pt x="332680" y="0"/>
                </a:moveTo>
                <a:lnTo>
                  <a:pt x="3514376" y="0"/>
                </a:lnTo>
                <a:lnTo>
                  <a:pt x="3002186" y="3429001"/>
                </a:lnTo>
                <a:lnTo>
                  <a:pt x="0" y="3429001"/>
                </a:lnTo>
                <a:lnTo>
                  <a:pt x="0" y="2237155"/>
                </a:lnTo>
                <a:close/>
              </a:path>
            </a:pathLst>
          </a:custGeom>
          <a:noFill/>
        </p:spPr>
      </p:pic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B31FD3CE-CE0A-4FD9-967C-4D340CA37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2012" y="3428999"/>
            <a:ext cx="3251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30">
            <a:extLst>
              <a:ext uri="{FF2B5EF4-FFF2-40B4-BE49-F238E27FC236}">
                <a16:creationId xmlns:a16="http://schemas.microsoft.com/office/drawing/2014/main" id="{0663EB55-934F-42EF-80DE-098647DE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6C2B9-0A21-496E-BA4A-5229FDFAD3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59225" y="2160589"/>
            <a:ext cx="5114776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 dirty="0"/>
              <a:t> Our topic is mostly </a:t>
            </a:r>
            <a:r>
              <a:rPr lang="en-US" i="1" dirty="0"/>
              <a:t>western philosophy-- </a:t>
            </a:r>
            <a:r>
              <a:rPr lang="en-US" dirty="0"/>
              <a:t>the beginning of western philosophy is associated with Thales of Miletus (b. </a:t>
            </a:r>
            <a:r>
              <a:rPr lang="en-US" i="1" dirty="0"/>
              <a:t>c.</a:t>
            </a:r>
            <a:r>
              <a:rPr lang="en-US" dirty="0"/>
              <a:t>625 BCE).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16D5B-4142-460A-901F-5D3ED9CEBF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400"/>
              <a:t>Historical Context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32C70B4-0CB1-4E02-95EE-E1CB1C393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329507"/>
              </p:ext>
            </p:extLst>
          </p:nvPr>
        </p:nvGraphicFramePr>
        <p:xfrm>
          <a:off x="4916553" y="1382486"/>
          <a:ext cx="6628804" cy="4541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92E6F-AA4C-4766-802B-1DA66A5054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400"/>
              <a:t>The Greek Epic Poets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29EF831-3957-47EB-891C-79FEB1E9A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5751290"/>
              </p:ext>
            </p:extLst>
          </p:nvPr>
        </p:nvGraphicFramePr>
        <p:xfrm>
          <a:off x="4916553" y="1828800"/>
          <a:ext cx="6628804" cy="4095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190D15-E8F1-48CA-8C7A-1500239329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The Poets’ Justification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546B3FD-C0E3-486B-8EED-D086073ADE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  <a:p>
            <a:pPr lvl="0">
              <a:lnSpc>
                <a:spcPct val="90000"/>
              </a:lnSpc>
            </a:pPr>
            <a:r>
              <a:rPr lang="en-US" dirty="0"/>
              <a:t>Hesiod- </a:t>
            </a:r>
            <a:r>
              <a:rPr lang="en-US" i="1" dirty="0"/>
              <a:t>Theogony 114: </a:t>
            </a:r>
            <a:r>
              <a:rPr lang="en-US" dirty="0"/>
              <a:t>“Tell me these things, Muses, who dwell on Olympus …”</a:t>
            </a:r>
          </a:p>
          <a:p>
            <a:pPr lvl="0">
              <a:lnSpc>
                <a:spcPct val="90000"/>
              </a:lnSpc>
            </a:pPr>
            <a:endParaRPr lang="en-US" dirty="0"/>
          </a:p>
          <a:p>
            <a:pPr lvl="0">
              <a:lnSpc>
                <a:spcPct val="90000"/>
              </a:lnSpc>
            </a:pPr>
            <a:r>
              <a:rPr lang="en-US" dirty="0"/>
              <a:t>Homer- </a:t>
            </a:r>
            <a:r>
              <a:rPr lang="en-US" i="1" dirty="0" err="1"/>
              <a:t>Illiad</a:t>
            </a:r>
            <a:r>
              <a:rPr lang="en-US" i="1" dirty="0"/>
              <a:t> 2.484: </a:t>
            </a:r>
            <a:r>
              <a:rPr lang="en-US" dirty="0"/>
              <a:t>“Tell me now Muses, who have dwellings in Olympus / for you are goddesses and present and know everything, while we hear only rumor and we know nothing …”</a:t>
            </a:r>
          </a:p>
          <a:p>
            <a:pPr lvl="0">
              <a:lnSpc>
                <a:spcPct val="90000"/>
              </a:lnSpc>
            </a:pPr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  <a:p>
            <a:pPr lvl="0">
              <a:lnSpc>
                <a:spcPct val="90000"/>
              </a:lnSpc>
            </a:pPr>
            <a:r>
              <a:rPr lang="en-US" dirty="0"/>
              <a:t>Homer is asking for divine inspiration to know about events which happened hundreds of years earlier.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A231A847-A788-4C6E-8646-DC345BFBA3F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93675"/>
            <a:ext cx="3749675" cy="65262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511CB3-CD46-4E2B-9D1A-A61B58C58659}"/>
              </a:ext>
            </a:extLst>
          </p:cNvPr>
          <p:cNvSpPr txBox="1"/>
          <p:nvPr/>
        </p:nvSpPr>
        <p:spPr>
          <a:xfrm>
            <a:off x="4230109" y="5936535"/>
            <a:ext cx="4471322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WenQuanYi Micro Hei" pitchFamily="2"/>
                <a:cs typeface="Lohit Devanagari" pitchFamily="2"/>
              </a:rPr>
              <a:t>Gustave Moreau: </a:t>
            </a:r>
            <a:r>
              <a:rPr lang="en-US" sz="1633" i="1">
                <a:latin typeface="Liberation Sans" pitchFamily="18"/>
                <a:ea typeface="WenQuanYi Micro Hei" pitchFamily="2"/>
                <a:cs typeface="Lohit Devanagari" pitchFamily="2"/>
              </a:rPr>
              <a:t>Hesiod and the Muse</a:t>
            </a:r>
            <a:r>
              <a:rPr lang="en-US" sz="1633">
                <a:latin typeface="Liberation Sans" pitchFamily="18"/>
                <a:ea typeface="WenQuanYi Micro Hei" pitchFamily="2"/>
                <a:cs typeface="Lohit Devanagari" pitchFamily="2"/>
              </a:rPr>
              <a:t> (1891)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8832F5-9671-4F8F-B899-8710BD2C62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898066" y="3048000"/>
            <a:ext cx="2068534" cy="841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r"/>
            <a:r>
              <a:rPr lang="en-US" sz="2000" dirty="0"/>
              <a:t>Thales and the Milesians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91C851-313A-4229-BBD0-3F97B6295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42" b="2"/>
          <a:stretch/>
        </p:blipFill>
        <p:spPr>
          <a:xfrm>
            <a:off x="-3175" y="-8467"/>
            <a:ext cx="7876750" cy="68664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7BA981-1585-476E-BB73-0F4F2E9645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Miletus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48652A8-50B2-4B91-8018-26EE35BBBD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23495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34C36-1541-4985-B3DB-062CFD4019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Justification for The Natural Philosophers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F104F02-B1CD-4022-AE9B-012F15C90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68044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397</Words>
  <Application>Microsoft Office PowerPoint</Application>
  <PresentationFormat>Widescreen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Liberation Sans</vt:lpstr>
      <vt:lpstr>Trebuchet MS</vt:lpstr>
      <vt:lpstr>Wingdings 3</vt:lpstr>
      <vt:lpstr>Facet</vt:lpstr>
      <vt:lpstr>The Presocratics: Thales and the Milesians</vt:lpstr>
      <vt:lpstr>Where/when did this begin?</vt:lpstr>
      <vt:lpstr>Historical Context</vt:lpstr>
      <vt:lpstr>The Greek Epic Poets</vt:lpstr>
      <vt:lpstr>The Poets’ Justification</vt:lpstr>
      <vt:lpstr>PowerPoint Presentation</vt:lpstr>
      <vt:lpstr>Thales and the Milesians</vt:lpstr>
      <vt:lpstr>Miletus</vt:lpstr>
      <vt:lpstr>Justification for The Natural Philosophers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Presocratics: Thales and the Milesians</dc:title>
  <dc:creator>David Baxter</dc:creator>
  <cp:lastModifiedBy>David Baxter</cp:lastModifiedBy>
  <cp:revision>2</cp:revision>
  <dcterms:created xsi:type="dcterms:W3CDTF">2020-01-07T21:09:35Z</dcterms:created>
  <dcterms:modified xsi:type="dcterms:W3CDTF">2020-06-08T00:52:40Z</dcterms:modified>
</cp:coreProperties>
</file>